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1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2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3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2" r:id="rId2"/>
    <p:sldMasterId id="2147483724" r:id="rId3"/>
    <p:sldMasterId id="2147483765" r:id="rId4"/>
    <p:sldMasterId id="2147483812" r:id="rId5"/>
    <p:sldMasterId id="2147483839" r:id="rId6"/>
    <p:sldMasterId id="2147483851" r:id="rId7"/>
    <p:sldMasterId id="2147483863" r:id="rId8"/>
    <p:sldMasterId id="2147483874" r:id="rId9"/>
    <p:sldMasterId id="2147483887" r:id="rId10"/>
    <p:sldMasterId id="2147483910" r:id="rId11"/>
    <p:sldMasterId id="2147483942" r:id="rId12"/>
    <p:sldMasterId id="2147483953" r:id="rId13"/>
    <p:sldMasterId id="2147483964" r:id="rId14"/>
  </p:sldMasterIdLst>
  <p:notesMasterIdLst>
    <p:notesMasterId r:id="rId120"/>
  </p:notesMasterIdLst>
  <p:sldIdLst>
    <p:sldId id="303" r:id="rId15"/>
    <p:sldId id="1290" r:id="rId16"/>
    <p:sldId id="5111" r:id="rId17"/>
    <p:sldId id="2141412165" r:id="rId18"/>
    <p:sldId id="2141412219" r:id="rId19"/>
    <p:sldId id="338" r:id="rId20"/>
    <p:sldId id="5193" r:id="rId21"/>
    <p:sldId id="348" r:id="rId22"/>
    <p:sldId id="271" r:id="rId23"/>
    <p:sldId id="5194" r:id="rId24"/>
    <p:sldId id="301" r:id="rId25"/>
    <p:sldId id="1291" r:id="rId26"/>
    <p:sldId id="5196" r:id="rId27"/>
    <p:sldId id="343" r:id="rId28"/>
    <p:sldId id="297" r:id="rId29"/>
    <p:sldId id="1293" r:id="rId30"/>
    <p:sldId id="1158" r:id="rId31"/>
    <p:sldId id="5195" r:id="rId32"/>
    <p:sldId id="5055" r:id="rId33"/>
    <p:sldId id="1215" r:id="rId34"/>
    <p:sldId id="5007" r:id="rId35"/>
    <p:sldId id="266" r:id="rId36"/>
    <p:sldId id="5172" r:id="rId37"/>
    <p:sldId id="5068" r:id="rId38"/>
    <p:sldId id="5074" r:id="rId39"/>
    <p:sldId id="5075" r:id="rId40"/>
    <p:sldId id="289" r:id="rId41"/>
    <p:sldId id="267" r:id="rId42"/>
    <p:sldId id="2141412218" r:id="rId43"/>
    <p:sldId id="258" r:id="rId44"/>
    <p:sldId id="2141412206" r:id="rId45"/>
    <p:sldId id="2141412207" r:id="rId46"/>
    <p:sldId id="2141412205" r:id="rId47"/>
    <p:sldId id="2141412217" r:id="rId48"/>
    <p:sldId id="5154" r:id="rId49"/>
    <p:sldId id="308" r:id="rId50"/>
    <p:sldId id="316" r:id="rId51"/>
    <p:sldId id="317" r:id="rId52"/>
    <p:sldId id="5164" r:id="rId53"/>
    <p:sldId id="5181" r:id="rId54"/>
    <p:sldId id="5020" r:id="rId55"/>
    <p:sldId id="5132" r:id="rId56"/>
    <p:sldId id="5090" r:id="rId57"/>
    <p:sldId id="5032" r:id="rId58"/>
    <p:sldId id="5180" r:id="rId59"/>
    <p:sldId id="2141412234" r:id="rId60"/>
    <p:sldId id="5179" r:id="rId61"/>
    <p:sldId id="2141412203" r:id="rId62"/>
    <p:sldId id="401" r:id="rId63"/>
    <p:sldId id="2141412204" r:id="rId64"/>
    <p:sldId id="5171" r:id="rId65"/>
    <p:sldId id="5178" r:id="rId66"/>
    <p:sldId id="2141412228" r:id="rId67"/>
    <p:sldId id="2141412229" r:id="rId68"/>
    <p:sldId id="2141412231" r:id="rId69"/>
    <p:sldId id="2141412230" r:id="rId70"/>
    <p:sldId id="2141412224" r:id="rId71"/>
    <p:sldId id="2141412225" r:id="rId72"/>
    <p:sldId id="2141412233" r:id="rId73"/>
    <p:sldId id="2141412208" r:id="rId74"/>
    <p:sldId id="5119" r:id="rId75"/>
    <p:sldId id="2141412210" r:id="rId76"/>
    <p:sldId id="2141412221" r:id="rId77"/>
    <p:sldId id="5120" r:id="rId78"/>
    <p:sldId id="5185" r:id="rId79"/>
    <p:sldId id="311" r:id="rId80"/>
    <p:sldId id="306" r:id="rId81"/>
    <p:sldId id="5169" r:id="rId82"/>
    <p:sldId id="1133" r:id="rId83"/>
    <p:sldId id="2141412227" r:id="rId84"/>
    <p:sldId id="395" r:id="rId85"/>
    <p:sldId id="5116" r:id="rId86"/>
    <p:sldId id="5113" r:id="rId87"/>
    <p:sldId id="2141412214" r:id="rId88"/>
    <p:sldId id="2141412215" r:id="rId89"/>
    <p:sldId id="2141412216" r:id="rId90"/>
    <p:sldId id="5109" r:id="rId91"/>
    <p:sldId id="5140" r:id="rId92"/>
    <p:sldId id="5122" r:id="rId93"/>
    <p:sldId id="2141412220" r:id="rId94"/>
    <p:sldId id="2141412235" r:id="rId95"/>
    <p:sldId id="2141412236" r:id="rId96"/>
    <p:sldId id="5162" r:id="rId97"/>
    <p:sldId id="390" r:id="rId98"/>
    <p:sldId id="391" r:id="rId99"/>
    <p:sldId id="5168" r:id="rId100"/>
    <p:sldId id="5165" r:id="rId101"/>
    <p:sldId id="5167" r:id="rId102"/>
    <p:sldId id="5157" r:id="rId103"/>
    <p:sldId id="291" r:id="rId104"/>
    <p:sldId id="5156" r:id="rId105"/>
    <p:sldId id="2141412212" r:id="rId106"/>
    <p:sldId id="2141412211" r:id="rId107"/>
    <p:sldId id="5175" r:id="rId108"/>
    <p:sldId id="5176" r:id="rId109"/>
    <p:sldId id="1300" r:id="rId110"/>
    <p:sldId id="353" r:id="rId111"/>
    <p:sldId id="354" r:id="rId112"/>
    <p:sldId id="365" r:id="rId113"/>
    <p:sldId id="367" r:id="rId114"/>
    <p:sldId id="366" r:id="rId115"/>
    <p:sldId id="257" r:id="rId116"/>
    <p:sldId id="2141412226" r:id="rId117"/>
    <p:sldId id="2141412222" r:id="rId118"/>
    <p:sldId id="2141412223" r:id="rId119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333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117" Type="http://schemas.openxmlformats.org/officeDocument/2006/relationships/slide" Target="slides/slide103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112" Type="http://schemas.openxmlformats.org/officeDocument/2006/relationships/slide" Target="slides/slide98.xml"/><Relationship Id="rId16" Type="http://schemas.openxmlformats.org/officeDocument/2006/relationships/slide" Target="slides/slide2.xml"/><Relationship Id="rId107" Type="http://schemas.openxmlformats.org/officeDocument/2006/relationships/slide" Target="slides/slide9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102" Type="http://schemas.openxmlformats.org/officeDocument/2006/relationships/slide" Target="slides/slide88.xml"/><Relationship Id="rId12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113" Type="http://schemas.openxmlformats.org/officeDocument/2006/relationships/slide" Target="slides/slide99.xml"/><Relationship Id="rId118" Type="http://schemas.openxmlformats.org/officeDocument/2006/relationships/slide" Target="slides/slide104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59" Type="http://schemas.openxmlformats.org/officeDocument/2006/relationships/slide" Target="slides/slide45.xml"/><Relationship Id="rId103" Type="http://schemas.openxmlformats.org/officeDocument/2006/relationships/slide" Target="slides/slide89.xml"/><Relationship Id="rId108" Type="http://schemas.openxmlformats.org/officeDocument/2006/relationships/slide" Target="slides/slide94.xml"/><Relationship Id="rId124" Type="http://schemas.openxmlformats.org/officeDocument/2006/relationships/tableStyles" Target="tableStyles.xml"/><Relationship Id="rId54" Type="http://schemas.openxmlformats.org/officeDocument/2006/relationships/slide" Target="slides/slide40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49" Type="http://schemas.openxmlformats.org/officeDocument/2006/relationships/slide" Target="slides/slide35.xml"/><Relationship Id="rId114" Type="http://schemas.openxmlformats.org/officeDocument/2006/relationships/slide" Target="slides/slide100.xml"/><Relationship Id="rId119" Type="http://schemas.openxmlformats.org/officeDocument/2006/relationships/slide" Target="slides/slide105.xml"/><Relationship Id="rId44" Type="http://schemas.openxmlformats.org/officeDocument/2006/relationships/slide" Target="slides/slide30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109" Type="http://schemas.openxmlformats.org/officeDocument/2006/relationships/slide" Target="slides/slide9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slide" Target="slides/slide90.xml"/><Relationship Id="rId12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110" Type="http://schemas.openxmlformats.org/officeDocument/2006/relationships/slide" Target="slides/slide96.xml"/><Relationship Id="rId115" Type="http://schemas.openxmlformats.org/officeDocument/2006/relationships/slide" Target="slides/slide101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openxmlformats.org/officeDocument/2006/relationships/slide" Target="slides/slide86.xml"/><Relationship Id="rId105" Type="http://schemas.openxmlformats.org/officeDocument/2006/relationships/slide" Target="slides/slide9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12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1.xml"/><Relationship Id="rId46" Type="http://schemas.openxmlformats.org/officeDocument/2006/relationships/slide" Target="slides/slide32.xml"/><Relationship Id="rId67" Type="http://schemas.openxmlformats.org/officeDocument/2006/relationships/slide" Target="slides/slide53.xml"/><Relationship Id="rId116" Type="http://schemas.openxmlformats.org/officeDocument/2006/relationships/slide" Target="slides/slide102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62" Type="http://schemas.openxmlformats.org/officeDocument/2006/relationships/slide" Target="slides/slide48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111" Type="http://schemas.openxmlformats.org/officeDocument/2006/relationships/slide" Target="slides/slide97.xml"/><Relationship Id="rId15" Type="http://schemas.openxmlformats.org/officeDocument/2006/relationships/slide" Target="slides/slide1.xml"/><Relationship Id="rId36" Type="http://schemas.openxmlformats.org/officeDocument/2006/relationships/slide" Target="slides/slide22.xml"/><Relationship Id="rId57" Type="http://schemas.openxmlformats.org/officeDocument/2006/relationships/slide" Target="slides/slide43.xml"/><Relationship Id="rId106" Type="http://schemas.openxmlformats.org/officeDocument/2006/relationships/slide" Target="slides/slide9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52" Type="http://schemas.openxmlformats.org/officeDocument/2006/relationships/slide" Target="slides/slide38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94" Type="http://schemas.openxmlformats.org/officeDocument/2006/relationships/slide" Target="slides/slide80.xml"/><Relationship Id="rId99" Type="http://schemas.openxmlformats.org/officeDocument/2006/relationships/slide" Target="slides/slide85.xml"/><Relationship Id="rId101" Type="http://schemas.openxmlformats.org/officeDocument/2006/relationships/slide" Target="slides/slide87.xml"/><Relationship Id="rId1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gkirpson\Desktop\my_master_graph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kirpson\Desktop\my_master_graph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kirpson\Desktop\my_master_graph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kirpson\Desktop\my_master_graph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1.bin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varblane\Desktop\joonis%20LR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kattai\AppData\Roaming\OpenText\OTEdit\EC_dhs\c52982178\Book5e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kattai\AppData\Roaming\OpenText\OTEdit\EC_dhs\c52982178\Book5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kirpson\Desktop\my_master_graph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18852699166915E-2"/>
          <c:y val="3.6307301920891703E-2"/>
          <c:w val="0.90372483220039979"/>
          <c:h val="0.85734578342931178"/>
        </c:manualLayout>
      </c:layout>
      <c:lineChart>
        <c:grouping val="standard"/>
        <c:varyColors val="0"/>
        <c:ser>
          <c:idx val="0"/>
          <c:order val="0"/>
          <c:tx>
            <c:strRef>
              <c:f>'EKP intressid'!$C$3</c:f>
              <c:strCache>
                <c:ptCount val="1"/>
                <c:pt idx="0">
                  <c:v>põhiliste refinantseerimisoperatsioonide intressimäär</c:v>
                </c:pt>
              </c:strCache>
            </c:strRef>
          </c:tx>
          <c:spPr>
            <a:ln w="41275"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'EKP intressid'!$B$4:$B$8546</c:f>
              <c:numCache>
                <c:formatCode>m/d/yyyy</c:formatCode>
                <c:ptCount val="8543"/>
                <c:pt idx="0">
                  <c:v>45224</c:v>
                </c:pt>
                <c:pt idx="1">
                  <c:v>45223</c:v>
                </c:pt>
                <c:pt idx="2">
                  <c:v>45222</c:v>
                </c:pt>
                <c:pt idx="3">
                  <c:v>45221</c:v>
                </c:pt>
                <c:pt idx="4">
                  <c:v>45220</c:v>
                </c:pt>
                <c:pt idx="5">
                  <c:v>45219</c:v>
                </c:pt>
                <c:pt idx="6">
                  <c:v>45218</c:v>
                </c:pt>
                <c:pt idx="7">
                  <c:v>45217</c:v>
                </c:pt>
                <c:pt idx="8">
                  <c:v>45216</c:v>
                </c:pt>
                <c:pt idx="9">
                  <c:v>45215</c:v>
                </c:pt>
                <c:pt idx="10">
                  <c:v>45214</c:v>
                </c:pt>
                <c:pt idx="11">
                  <c:v>45213</c:v>
                </c:pt>
                <c:pt idx="12">
                  <c:v>45212</c:v>
                </c:pt>
                <c:pt idx="13">
                  <c:v>45211</c:v>
                </c:pt>
                <c:pt idx="14">
                  <c:v>45210</c:v>
                </c:pt>
                <c:pt idx="15">
                  <c:v>45209</c:v>
                </c:pt>
                <c:pt idx="16">
                  <c:v>45208</c:v>
                </c:pt>
                <c:pt idx="17">
                  <c:v>45207</c:v>
                </c:pt>
                <c:pt idx="18">
                  <c:v>45206</c:v>
                </c:pt>
                <c:pt idx="19">
                  <c:v>45205</c:v>
                </c:pt>
                <c:pt idx="20">
                  <c:v>45204</c:v>
                </c:pt>
                <c:pt idx="21">
                  <c:v>45203</c:v>
                </c:pt>
                <c:pt idx="22">
                  <c:v>45202</c:v>
                </c:pt>
                <c:pt idx="23">
                  <c:v>45201</c:v>
                </c:pt>
                <c:pt idx="24">
                  <c:v>45200</c:v>
                </c:pt>
                <c:pt idx="25">
                  <c:v>45199</c:v>
                </c:pt>
                <c:pt idx="26">
                  <c:v>45198</c:v>
                </c:pt>
                <c:pt idx="27">
                  <c:v>45197</c:v>
                </c:pt>
                <c:pt idx="28">
                  <c:v>45196</c:v>
                </c:pt>
                <c:pt idx="29">
                  <c:v>45195</c:v>
                </c:pt>
                <c:pt idx="30">
                  <c:v>45194</c:v>
                </c:pt>
                <c:pt idx="31">
                  <c:v>45193</c:v>
                </c:pt>
                <c:pt idx="32">
                  <c:v>45192</c:v>
                </c:pt>
                <c:pt idx="33">
                  <c:v>45191</c:v>
                </c:pt>
                <c:pt idx="34">
                  <c:v>45190</c:v>
                </c:pt>
                <c:pt idx="35">
                  <c:v>45189</c:v>
                </c:pt>
                <c:pt idx="36">
                  <c:v>45188</c:v>
                </c:pt>
                <c:pt idx="37">
                  <c:v>45187</c:v>
                </c:pt>
                <c:pt idx="38">
                  <c:v>45186</c:v>
                </c:pt>
                <c:pt idx="39">
                  <c:v>45185</c:v>
                </c:pt>
                <c:pt idx="40">
                  <c:v>45184</c:v>
                </c:pt>
                <c:pt idx="41">
                  <c:v>45183</c:v>
                </c:pt>
                <c:pt idx="42">
                  <c:v>45182</c:v>
                </c:pt>
                <c:pt idx="43">
                  <c:v>45181</c:v>
                </c:pt>
                <c:pt idx="44">
                  <c:v>45180</c:v>
                </c:pt>
                <c:pt idx="45">
                  <c:v>45179</c:v>
                </c:pt>
                <c:pt idx="46">
                  <c:v>45178</c:v>
                </c:pt>
                <c:pt idx="47">
                  <c:v>45177</c:v>
                </c:pt>
                <c:pt idx="48">
                  <c:v>45176</c:v>
                </c:pt>
                <c:pt idx="49">
                  <c:v>45175</c:v>
                </c:pt>
                <c:pt idx="50">
                  <c:v>45174</c:v>
                </c:pt>
                <c:pt idx="51">
                  <c:v>45173</c:v>
                </c:pt>
                <c:pt idx="52">
                  <c:v>45172</c:v>
                </c:pt>
                <c:pt idx="53">
                  <c:v>45171</c:v>
                </c:pt>
                <c:pt idx="54">
                  <c:v>45170</c:v>
                </c:pt>
                <c:pt idx="55">
                  <c:v>45169</c:v>
                </c:pt>
                <c:pt idx="56">
                  <c:v>45168</c:v>
                </c:pt>
                <c:pt idx="57">
                  <c:v>45167</c:v>
                </c:pt>
                <c:pt idx="58">
                  <c:v>45166</c:v>
                </c:pt>
                <c:pt idx="59">
                  <c:v>45165</c:v>
                </c:pt>
                <c:pt idx="60">
                  <c:v>45164</c:v>
                </c:pt>
                <c:pt idx="61">
                  <c:v>45163</c:v>
                </c:pt>
                <c:pt idx="62">
                  <c:v>45162</c:v>
                </c:pt>
                <c:pt idx="63">
                  <c:v>45161</c:v>
                </c:pt>
                <c:pt idx="64">
                  <c:v>45160</c:v>
                </c:pt>
                <c:pt idx="65">
                  <c:v>45159</c:v>
                </c:pt>
                <c:pt idx="66">
                  <c:v>45158</c:v>
                </c:pt>
                <c:pt idx="67">
                  <c:v>45157</c:v>
                </c:pt>
                <c:pt idx="68">
                  <c:v>45156</c:v>
                </c:pt>
                <c:pt idx="69">
                  <c:v>45155</c:v>
                </c:pt>
                <c:pt idx="70">
                  <c:v>45154</c:v>
                </c:pt>
                <c:pt idx="71">
                  <c:v>45153</c:v>
                </c:pt>
                <c:pt idx="72">
                  <c:v>45152</c:v>
                </c:pt>
                <c:pt idx="73">
                  <c:v>45151</c:v>
                </c:pt>
                <c:pt idx="74">
                  <c:v>45150</c:v>
                </c:pt>
                <c:pt idx="75">
                  <c:v>45149</c:v>
                </c:pt>
                <c:pt idx="76">
                  <c:v>45148</c:v>
                </c:pt>
                <c:pt idx="77">
                  <c:v>45147</c:v>
                </c:pt>
                <c:pt idx="78">
                  <c:v>45146</c:v>
                </c:pt>
                <c:pt idx="79">
                  <c:v>45145</c:v>
                </c:pt>
                <c:pt idx="80">
                  <c:v>45144</c:v>
                </c:pt>
                <c:pt idx="81">
                  <c:v>45143</c:v>
                </c:pt>
                <c:pt idx="82">
                  <c:v>45142</c:v>
                </c:pt>
                <c:pt idx="83">
                  <c:v>45141</c:v>
                </c:pt>
                <c:pt idx="84">
                  <c:v>45140</c:v>
                </c:pt>
                <c:pt idx="85">
                  <c:v>45139</c:v>
                </c:pt>
                <c:pt idx="86">
                  <c:v>45138</c:v>
                </c:pt>
                <c:pt idx="87">
                  <c:v>45137</c:v>
                </c:pt>
                <c:pt idx="88">
                  <c:v>45136</c:v>
                </c:pt>
                <c:pt idx="89">
                  <c:v>45135</c:v>
                </c:pt>
                <c:pt idx="90">
                  <c:v>45134</c:v>
                </c:pt>
                <c:pt idx="91">
                  <c:v>45133</c:v>
                </c:pt>
                <c:pt idx="92">
                  <c:v>45132</c:v>
                </c:pt>
                <c:pt idx="93">
                  <c:v>45131</c:v>
                </c:pt>
                <c:pt idx="94">
                  <c:v>45130</c:v>
                </c:pt>
                <c:pt idx="95">
                  <c:v>45129</c:v>
                </c:pt>
                <c:pt idx="96">
                  <c:v>45128</c:v>
                </c:pt>
                <c:pt idx="97">
                  <c:v>45127</c:v>
                </c:pt>
                <c:pt idx="98">
                  <c:v>45126</c:v>
                </c:pt>
                <c:pt idx="99">
                  <c:v>45125</c:v>
                </c:pt>
                <c:pt idx="100">
                  <c:v>45124</c:v>
                </c:pt>
                <c:pt idx="101">
                  <c:v>45123</c:v>
                </c:pt>
                <c:pt idx="102">
                  <c:v>45122</c:v>
                </c:pt>
                <c:pt idx="103">
                  <c:v>45121</c:v>
                </c:pt>
                <c:pt idx="104">
                  <c:v>45120</c:v>
                </c:pt>
                <c:pt idx="105">
                  <c:v>45119</c:v>
                </c:pt>
                <c:pt idx="106">
                  <c:v>45118</c:v>
                </c:pt>
                <c:pt idx="107">
                  <c:v>45117</c:v>
                </c:pt>
                <c:pt idx="108">
                  <c:v>45116</c:v>
                </c:pt>
                <c:pt idx="109">
                  <c:v>45115</c:v>
                </c:pt>
                <c:pt idx="110">
                  <c:v>45114</c:v>
                </c:pt>
                <c:pt idx="111">
                  <c:v>45113</c:v>
                </c:pt>
                <c:pt idx="112">
                  <c:v>45112</c:v>
                </c:pt>
                <c:pt idx="113">
                  <c:v>45111</c:v>
                </c:pt>
                <c:pt idx="114">
                  <c:v>45110</c:v>
                </c:pt>
                <c:pt idx="115">
                  <c:v>45109</c:v>
                </c:pt>
                <c:pt idx="116">
                  <c:v>45108</c:v>
                </c:pt>
                <c:pt idx="117">
                  <c:v>45107</c:v>
                </c:pt>
                <c:pt idx="118">
                  <c:v>45106</c:v>
                </c:pt>
                <c:pt idx="119">
                  <c:v>45105</c:v>
                </c:pt>
                <c:pt idx="120">
                  <c:v>45104</c:v>
                </c:pt>
                <c:pt idx="121">
                  <c:v>45103</c:v>
                </c:pt>
                <c:pt idx="122">
                  <c:v>45102</c:v>
                </c:pt>
                <c:pt idx="123">
                  <c:v>45101</c:v>
                </c:pt>
                <c:pt idx="124">
                  <c:v>45100</c:v>
                </c:pt>
                <c:pt idx="125">
                  <c:v>45099</c:v>
                </c:pt>
                <c:pt idx="126">
                  <c:v>45098</c:v>
                </c:pt>
                <c:pt idx="127">
                  <c:v>45097</c:v>
                </c:pt>
                <c:pt idx="128">
                  <c:v>45096</c:v>
                </c:pt>
                <c:pt idx="129">
                  <c:v>45095</c:v>
                </c:pt>
                <c:pt idx="130">
                  <c:v>45094</c:v>
                </c:pt>
                <c:pt idx="131">
                  <c:v>45093</c:v>
                </c:pt>
                <c:pt idx="132">
                  <c:v>45092</c:v>
                </c:pt>
                <c:pt idx="133">
                  <c:v>45091</c:v>
                </c:pt>
                <c:pt idx="134">
                  <c:v>45090</c:v>
                </c:pt>
                <c:pt idx="135">
                  <c:v>45089</c:v>
                </c:pt>
                <c:pt idx="136">
                  <c:v>45088</c:v>
                </c:pt>
                <c:pt idx="137">
                  <c:v>45087</c:v>
                </c:pt>
                <c:pt idx="138">
                  <c:v>45086</c:v>
                </c:pt>
                <c:pt idx="139">
                  <c:v>45085</c:v>
                </c:pt>
                <c:pt idx="140">
                  <c:v>45084</c:v>
                </c:pt>
                <c:pt idx="141">
                  <c:v>45083</c:v>
                </c:pt>
                <c:pt idx="142">
                  <c:v>45082</c:v>
                </c:pt>
                <c:pt idx="143">
                  <c:v>45081</c:v>
                </c:pt>
                <c:pt idx="144">
                  <c:v>45080</c:v>
                </c:pt>
                <c:pt idx="145">
                  <c:v>45079</c:v>
                </c:pt>
                <c:pt idx="146">
                  <c:v>45078</c:v>
                </c:pt>
                <c:pt idx="147">
                  <c:v>45077</c:v>
                </c:pt>
                <c:pt idx="148">
                  <c:v>45076</c:v>
                </c:pt>
                <c:pt idx="149">
                  <c:v>45075</c:v>
                </c:pt>
                <c:pt idx="150">
                  <c:v>45074</c:v>
                </c:pt>
                <c:pt idx="151">
                  <c:v>45073</c:v>
                </c:pt>
                <c:pt idx="152">
                  <c:v>45072</c:v>
                </c:pt>
                <c:pt idx="153">
                  <c:v>45071</c:v>
                </c:pt>
                <c:pt idx="154">
                  <c:v>45070</c:v>
                </c:pt>
                <c:pt idx="155">
                  <c:v>45069</c:v>
                </c:pt>
                <c:pt idx="156">
                  <c:v>45068</c:v>
                </c:pt>
                <c:pt idx="157">
                  <c:v>45067</c:v>
                </c:pt>
                <c:pt idx="158">
                  <c:v>45066</c:v>
                </c:pt>
                <c:pt idx="159">
                  <c:v>45065</c:v>
                </c:pt>
                <c:pt idx="160">
                  <c:v>45064</c:v>
                </c:pt>
                <c:pt idx="161">
                  <c:v>45063</c:v>
                </c:pt>
                <c:pt idx="162">
                  <c:v>45062</c:v>
                </c:pt>
                <c:pt idx="163">
                  <c:v>45061</c:v>
                </c:pt>
                <c:pt idx="164">
                  <c:v>45060</c:v>
                </c:pt>
                <c:pt idx="165">
                  <c:v>45059</c:v>
                </c:pt>
                <c:pt idx="166">
                  <c:v>45058</c:v>
                </c:pt>
                <c:pt idx="167">
                  <c:v>45057</c:v>
                </c:pt>
                <c:pt idx="168">
                  <c:v>45056</c:v>
                </c:pt>
                <c:pt idx="169">
                  <c:v>45055</c:v>
                </c:pt>
                <c:pt idx="170">
                  <c:v>45054</c:v>
                </c:pt>
                <c:pt idx="171">
                  <c:v>45053</c:v>
                </c:pt>
                <c:pt idx="172">
                  <c:v>45052</c:v>
                </c:pt>
                <c:pt idx="173">
                  <c:v>45051</c:v>
                </c:pt>
                <c:pt idx="174">
                  <c:v>45050</c:v>
                </c:pt>
                <c:pt idx="175">
                  <c:v>45049</c:v>
                </c:pt>
                <c:pt idx="176">
                  <c:v>45048</c:v>
                </c:pt>
                <c:pt idx="177">
                  <c:v>45047</c:v>
                </c:pt>
                <c:pt idx="178">
                  <c:v>45046</c:v>
                </c:pt>
                <c:pt idx="179">
                  <c:v>45045</c:v>
                </c:pt>
                <c:pt idx="180">
                  <c:v>45044</c:v>
                </c:pt>
                <c:pt idx="181">
                  <c:v>45043</c:v>
                </c:pt>
                <c:pt idx="182">
                  <c:v>45042</c:v>
                </c:pt>
                <c:pt idx="183">
                  <c:v>45041</c:v>
                </c:pt>
                <c:pt idx="184">
                  <c:v>45040</c:v>
                </c:pt>
                <c:pt idx="185">
                  <c:v>45039</c:v>
                </c:pt>
                <c:pt idx="186">
                  <c:v>45038</c:v>
                </c:pt>
                <c:pt idx="187">
                  <c:v>45037</c:v>
                </c:pt>
                <c:pt idx="188">
                  <c:v>45036</c:v>
                </c:pt>
                <c:pt idx="189">
                  <c:v>45035</c:v>
                </c:pt>
                <c:pt idx="190">
                  <c:v>45034</c:v>
                </c:pt>
                <c:pt idx="191">
                  <c:v>45033</c:v>
                </c:pt>
                <c:pt idx="192">
                  <c:v>45032</c:v>
                </c:pt>
                <c:pt idx="193">
                  <c:v>45031</c:v>
                </c:pt>
                <c:pt idx="194">
                  <c:v>45030</c:v>
                </c:pt>
                <c:pt idx="195">
                  <c:v>45029</c:v>
                </c:pt>
                <c:pt idx="196">
                  <c:v>45028</c:v>
                </c:pt>
                <c:pt idx="197">
                  <c:v>45027</c:v>
                </c:pt>
                <c:pt idx="198">
                  <c:v>45026</c:v>
                </c:pt>
                <c:pt idx="199">
                  <c:v>45025</c:v>
                </c:pt>
                <c:pt idx="200">
                  <c:v>45024</c:v>
                </c:pt>
                <c:pt idx="201">
                  <c:v>45023</c:v>
                </c:pt>
                <c:pt idx="202">
                  <c:v>45022</c:v>
                </c:pt>
                <c:pt idx="203">
                  <c:v>45021</c:v>
                </c:pt>
                <c:pt idx="204">
                  <c:v>45020</c:v>
                </c:pt>
                <c:pt idx="205">
                  <c:v>45019</c:v>
                </c:pt>
                <c:pt idx="206">
                  <c:v>45018</c:v>
                </c:pt>
                <c:pt idx="207">
                  <c:v>45017</c:v>
                </c:pt>
                <c:pt idx="208">
                  <c:v>45016</c:v>
                </c:pt>
                <c:pt idx="209">
                  <c:v>45015</c:v>
                </c:pt>
                <c:pt idx="210">
                  <c:v>45014</c:v>
                </c:pt>
                <c:pt idx="211">
                  <c:v>45013</c:v>
                </c:pt>
                <c:pt idx="212">
                  <c:v>45012</c:v>
                </c:pt>
                <c:pt idx="213">
                  <c:v>45011</c:v>
                </c:pt>
                <c:pt idx="214">
                  <c:v>45010</c:v>
                </c:pt>
                <c:pt idx="215">
                  <c:v>45009</c:v>
                </c:pt>
                <c:pt idx="216">
                  <c:v>45008</c:v>
                </c:pt>
                <c:pt idx="217">
                  <c:v>45007</c:v>
                </c:pt>
                <c:pt idx="218">
                  <c:v>45006</c:v>
                </c:pt>
                <c:pt idx="219">
                  <c:v>45005</c:v>
                </c:pt>
                <c:pt idx="220">
                  <c:v>45004</c:v>
                </c:pt>
                <c:pt idx="221">
                  <c:v>45003</c:v>
                </c:pt>
                <c:pt idx="222">
                  <c:v>45002</c:v>
                </c:pt>
                <c:pt idx="223">
                  <c:v>45001</c:v>
                </c:pt>
                <c:pt idx="224">
                  <c:v>45000</c:v>
                </c:pt>
                <c:pt idx="225">
                  <c:v>44999</c:v>
                </c:pt>
                <c:pt idx="226">
                  <c:v>44998</c:v>
                </c:pt>
                <c:pt idx="227">
                  <c:v>44997</c:v>
                </c:pt>
                <c:pt idx="228">
                  <c:v>44996</c:v>
                </c:pt>
                <c:pt idx="229">
                  <c:v>44995</c:v>
                </c:pt>
                <c:pt idx="230">
                  <c:v>44994</c:v>
                </c:pt>
                <c:pt idx="231">
                  <c:v>44993</c:v>
                </c:pt>
                <c:pt idx="232">
                  <c:v>44992</c:v>
                </c:pt>
                <c:pt idx="233">
                  <c:v>44991</c:v>
                </c:pt>
                <c:pt idx="234">
                  <c:v>44990</c:v>
                </c:pt>
                <c:pt idx="235">
                  <c:v>44989</c:v>
                </c:pt>
                <c:pt idx="236">
                  <c:v>44988</c:v>
                </c:pt>
                <c:pt idx="237">
                  <c:v>44987</c:v>
                </c:pt>
                <c:pt idx="238">
                  <c:v>44986</c:v>
                </c:pt>
                <c:pt idx="239">
                  <c:v>44985</c:v>
                </c:pt>
                <c:pt idx="240">
                  <c:v>44984</c:v>
                </c:pt>
                <c:pt idx="241">
                  <c:v>44983</c:v>
                </c:pt>
                <c:pt idx="242">
                  <c:v>44982</c:v>
                </c:pt>
                <c:pt idx="243">
                  <c:v>44981</c:v>
                </c:pt>
                <c:pt idx="244">
                  <c:v>44980</c:v>
                </c:pt>
                <c:pt idx="245">
                  <c:v>44979</c:v>
                </c:pt>
                <c:pt idx="246">
                  <c:v>44978</c:v>
                </c:pt>
                <c:pt idx="247">
                  <c:v>44977</c:v>
                </c:pt>
                <c:pt idx="248">
                  <c:v>44976</c:v>
                </c:pt>
                <c:pt idx="249">
                  <c:v>44975</c:v>
                </c:pt>
                <c:pt idx="250">
                  <c:v>44974</c:v>
                </c:pt>
                <c:pt idx="251">
                  <c:v>44973</c:v>
                </c:pt>
                <c:pt idx="252">
                  <c:v>44972</c:v>
                </c:pt>
                <c:pt idx="253">
                  <c:v>44971</c:v>
                </c:pt>
                <c:pt idx="254">
                  <c:v>44970</c:v>
                </c:pt>
                <c:pt idx="255">
                  <c:v>44969</c:v>
                </c:pt>
                <c:pt idx="256">
                  <c:v>44968</c:v>
                </c:pt>
                <c:pt idx="257">
                  <c:v>44967</c:v>
                </c:pt>
                <c:pt idx="258">
                  <c:v>44966</c:v>
                </c:pt>
                <c:pt idx="259">
                  <c:v>44965</c:v>
                </c:pt>
                <c:pt idx="260">
                  <c:v>44964</c:v>
                </c:pt>
                <c:pt idx="261">
                  <c:v>44963</c:v>
                </c:pt>
                <c:pt idx="262">
                  <c:v>44962</c:v>
                </c:pt>
                <c:pt idx="263">
                  <c:v>44961</c:v>
                </c:pt>
                <c:pt idx="264">
                  <c:v>44960</c:v>
                </c:pt>
                <c:pt idx="265">
                  <c:v>44959</c:v>
                </c:pt>
                <c:pt idx="266">
                  <c:v>44958</c:v>
                </c:pt>
                <c:pt idx="267">
                  <c:v>44957</c:v>
                </c:pt>
                <c:pt idx="268">
                  <c:v>44956</c:v>
                </c:pt>
                <c:pt idx="269">
                  <c:v>44955</c:v>
                </c:pt>
                <c:pt idx="270">
                  <c:v>44954</c:v>
                </c:pt>
                <c:pt idx="271">
                  <c:v>44953</c:v>
                </c:pt>
                <c:pt idx="272">
                  <c:v>44952</c:v>
                </c:pt>
                <c:pt idx="273">
                  <c:v>44951</c:v>
                </c:pt>
                <c:pt idx="274">
                  <c:v>44950</c:v>
                </c:pt>
                <c:pt idx="275">
                  <c:v>44949</c:v>
                </c:pt>
                <c:pt idx="276">
                  <c:v>44948</c:v>
                </c:pt>
                <c:pt idx="277">
                  <c:v>44947</c:v>
                </c:pt>
                <c:pt idx="278">
                  <c:v>44946</c:v>
                </c:pt>
                <c:pt idx="279">
                  <c:v>44945</c:v>
                </c:pt>
                <c:pt idx="280">
                  <c:v>44944</c:v>
                </c:pt>
                <c:pt idx="281">
                  <c:v>44943</c:v>
                </c:pt>
                <c:pt idx="282">
                  <c:v>44942</c:v>
                </c:pt>
                <c:pt idx="283">
                  <c:v>44941</c:v>
                </c:pt>
                <c:pt idx="284">
                  <c:v>44940</c:v>
                </c:pt>
                <c:pt idx="285">
                  <c:v>44939</c:v>
                </c:pt>
                <c:pt idx="286">
                  <c:v>44938</c:v>
                </c:pt>
                <c:pt idx="287">
                  <c:v>44937</c:v>
                </c:pt>
                <c:pt idx="288">
                  <c:v>44936</c:v>
                </c:pt>
                <c:pt idx="289">
                  <c:v>44935</c:v>
                </c:pt>
                <c:pt idx="290">
                  <c:v>44934</c:v>
                </c:pt>
                <c:pt idx="291">
                  <c:v>44933</c:v>
                </c:pt>
                <c:pt idx="292">
                  <c:v>44932</c:v>
                </c:pt>
                <c:pt idx="293">
                  <c:v>44931</c:v>
                </c:pt>
                <c:pt idx="294">
                  <c:v>44930</c:v>
                </c:pt>
                <c:pt idx="295">
                  <c:v>44929</c:v>
                </c:pt>
                <c:pt idx="296">
                  <c:v>44928</c:v>
                </c:pt>
                <c:pt idx="297">
                  <c:v>44927</c:v>
                </c:pt>
                <c:pt idx="298">
                  <c:v>44926</c:v>
                </c:pt>
                <c:pt idx="299">
                  <c:v>44925</c:v>
                </c:pt>
                <c:pt idx="300">
                  <c:v>44924</c:v>
                </c:pt>
                <c:pt idx="301">
                  <c:v>44923</c:v>
                </c:pt>
                <c:pt idx="302">
                  <c:v>44922</c:v>
                </c:pt>
                <c:pt idx="303">
                  <c:v>44921</c:v>
                </c:pt>
                <c:pt idx="304">
                  <c:v>44920</c:v>
                </c:pt>
                <c:pt idx="305">
                  <c:v>44919</c:v>
                </c:pt>
                <c:pt idx="306">
                  <c:v>44918</c:v>
                </c:pt>
                <c:pt idx="307">
                  <c:v>44917</c:v>
                </c:pt>
                <c:pt idx="308">
                  <c:v>44916</c:v>
                </c:pt>
                <c:pt idx="309">
                  <c:v>44915</c:v>
                </c:pt>
                <c:pt idx="310">
                  <c:v>44914</c:v>
                </c:pt>
                <c:pt idx="311">
                  <c:v>44913</c:v>
                </c:pt>
                <c:pt idx="312">
                  <c:v>44912</c:v>
                </c:pt>
                <c:pt idx="313">
                  <c:v>44911</c:v>
                </c:pt>
                <c:pt idx="314">
                  <c:v>44910</c:v>
                </c:pt>
                <c:pt idx="315">
                  <c:v>44909</c:v>
                </c:pt>
                <c:pt idx="316">
                  <c:v>44908</c:v>
                </c:pt>
                <c:pt idx="317">
                  <c:v>44907</c:v>
                </c:pt>
                <c:pt idx="318">
                  <c:v>44906</c:v>
                </c:pt>
                <c:pt idx="319">
                  <c:v>44905</c:v>
                </c:pt>
                <c:pt idx="320">
                  <c:v>44904</c:v>
                </c:pt>
                <c:pt idx="321">
                  <c:v>44903</c:v>
                </c:pt>
                <c:pt idx="322">
                  <c:v>44902</c:v>
                </c:pt>
                <c:pt idx="323">
                  <c:v>44901</c:v>
                </c:pt>
                <c:pt idx="324">
                  <c:v>44900</c:v>
                </c:pt>
                <c:pt idx="325">
                  <c:v>44899</c:v>
                </c:pt>
                <c:pt idx="326">
                  <c:v>44898</c:v>
                </c:pt>
                <c:pt idx="327">
                  <c:v>44897</c:v>
                </c:pt>
                <c:pt idx="328">
                  <c:v>44896</c:v>
                </c:pt>
                <c:pt idx="329">
                  <c:v>44895</c:v>
                </c:pt>
                <c:pt idx="330">
                  <c:v>44894</c:v>
                </c:pt>
                <c:pt idx="331">
                  <c:v>44893</c:v>
                </c:pt>
                <c:pt idx="332">
                  <c:v>44892</c:v>
                </c:pt>
                <c:pt idx="333">
                  <c:v>44891</c:v>
                </c:pt>
                <c:pt idx="334">
                  <c:v>44890</c:v>
                </c:pt>
                <c:pt idx="335">
                  <c:v>44889</c:v>
                </c:pt>
                <c:pt idx="336">
                  <c:v>44888</c:v>
                </c:pt>
                <c:pt idx="337">
                  <c:v>44887</c:v>
                </c:pt>
                <c:pt idx="338">
                  <c:v>44886</c:v>
                </c:pt>
                <c:pt idx="339">
                  <c:v>44885</c:v>
                </c:pt>
                <c:pt idx="340">
                  <c:v>44884</c:v>
                </c:pt>
                <c:pt idx="341">
                  <c:v>44883</c:v>
                </c:pt>
                <c:pt idx="342">
                  <c:v>44882</c:v>
                </c:pt>
                <c:pt idx="343">
                  <c:v>44881</c:v>
                </c:pt>
                <c:pt idx="344">
                  <c:v>44880</c:v>
                </c:pt>
                <c:pt idx="345">
                  <c:v>44879</c:v>
                </c:pt>
                <c:pt idx="346">
                  <c:v>44878</c:v>
                </c:pt>
                <c:pt idx="347">
                  <c:v>44877</c:v>
                </c:pt>
                <c:pt idx="348">
                  <c:v>44876</c:v>
                </c:pt>
                <c:pt idx="349">
                  <c:v>44875</c:v>
                </c:pt>
                <c:pt idx="350">
                  <c:v>44874</c:v>
                </c:pt>
                <c:pt idx="351">
                  <c:v>44873</c:v>
                </c:pt>
                <c:pt idx="352">
                  <c:v>44872</c:v>
                </c:pt>
                <c:pt idx="353">
                  <c:v>44871</c:v>
                </c:pt>
                <c:pt idx="354">
                  <c:v>44870</c:v>
                </c:pt>
                <c:pt idx="355">
                  <c:v>44869</c:v>
                </c:pt>
                <c:pt idx="356">
                  <c:v>44868</c:v>
                </c:pt>
                <c:pt idx="357">
                  <c:v>44867</c:v>
                </c:pt>
                <c:pt idx="358">
                  <c:v>44866</c:v>
                </c:pt>
                <c:pt idx="359">
                  <c:v>44865</c:v>
                </c:pt>
                <c:pt idx="360">
                  <c:v>44864</c:v>
                </c:pt>
                <c:pt idx="361">
                  <c:v>44863</c:v>
                </c:pt>
                <c:pt idx="362">
                  <c:v>44862</c:v>
                </c:pt>
                <c:pt idx="363">
                  <c:v>44861</c:v>
                </c:pt>
                <c:pt idx="364">
                  <c:v>44860</c:v>
                </c:pt>
                <c:pt idx="365">
                  <c:v>44859</c:v>
                </c:pt>
                <c:pt idx="366">
                  <c:v>44858</c:v>
                </c:pt>
                <c:pt idx="367">
                  <c:v>44857</c:v>
                </c:pt>
                <c:pt idx="368">
                  <c:v>44856</c:v>
                </c:pt>
                <c:pt idx="369">
                  <c:v>44855</c:v>
                </c:pt>
                <c:pt idx="370">
                  <c:v>44854</c:v>
                </c:pt>
                <c:pt idx="371">
                  <c:v>44853</c:v>
                </c:pt>
                <c:pt idx="372">
                  <c:v>44852</c:v>
                </c:pt>
                <c:pt idx="373">
                  <c:v>44851</c:v>
                </c:pt>
                <c:pt idx="374">
                  <c:v>44850</c:v>
                </c:pt>
                <c:pt idx="375">
                  <c:v>44849</c:v>
                </c:pt>
                <c:pt idx="376">
                  <c:v>44848</c:v>
                </c:pt>
                <c:pt idx="377">
                  <c:v>44847</c:v>
                </c:pt>
                <c:pt idx="378">
                  <c:v>44846</c:v>
                </c:pt>
                <c:pt idx="379">
                  <c:v>44845</c:v>
                </c:pt>
                <c:pt idx="380">
                  <c:v>44844</c:v>
                </c:pt>
                <c:pt idx="381">
                  <c:v>44843</c:v>
                </c:pt>
                <c:pt idx="382">
                  <c:v>44842</c:v>
                </c:pt>
                <c:pt idx="383">
                  <c:v>44841</c:v>
                </c:pt>
                <c:pt idx="384">
                  <c:v>44840</c:v>
                </c:pt>
                <c:pt idx="385">
                  <c:v>44839</c:v>
                </c:pt>
                <c:pt idx="386">
                  <c:v>44838</c:v>
                </c:pt>
                <c:pt idx="387">
                  <c:v>44837</c:v>
                </c:pt>
                <c:pt idx="388">
                  <c:v>44836</c:v>
                </c:pt>
                <c:pt idx="389">
                  <c:v>44835</c:v>
                </c:pt>
                <c:pt idx="390">
                  <c:v>44834</c:v>
                </c:pt>
                <c:pt idx="391">
                  <c:v>44833</c:v>
                </c:pt>
                <c:pt idx="392">
                  <c:v>44832</c:v>
                </c:pt>
                <c:pt idx="393">
                  <c:v>44831</c:v>
                </c:pt>
                <c:pt idx="394">
                  <c:v>44830</c:v>
                </c:pt>
                <c:pt idx="395">
                  <c:v>44829</c:v>
                </c:pt>
                <c:pt idx="396">
                  <c:v>44828</c:v>
                </c:pt>
                <c:pt idx="397">
                  <c:v>44827</c:v>
                </c:pt>
                <c:pt idx="398">
                  <c:v>44826</c:v>
                </c:pt>
                <c:pt idx="399">
                  <c:v>44825</c:v>
                </c:pt>
                <c:pt idx="400">
                  <c:v>44824</c:v>
                </c:pt>
                <c:pt idx="401">
                  <c:v>44823</c:v>
                </c:pt>
                <c:pt idx="402">
                  <c:v>44822</c:v>
                </c:pt>
                <c:pt idx="403">
                  <c:v>44821</c:v>
                </c:pt>
                <c:pt idx="404">
                  <c:v>44820</c:v>
                </c:pt>
                <c:pt idx="405">
                  <c:v>44819</c:v>
                </c:pt>
                <c:pt idx="406">
                  <c:v>44818</c:v>
                </c:pt>
                <c:pt idx="407">
                  <c:v>44817</c:v>
                </c:pt>
                <c:pt idx="408">
                  <c:v>44816</c:v>
                </c:pt>
                <c:pt idx="409">
                  <c:v>44815</c:v>
                </c:pt>
                <c:pt idx="410">
                  <c:v>44814</c:v>
                </c:pt>
                <c:pt idx="411">
                  <c:v>44813</c:v>
                </c:pt>
                <c:pt idx="412">
                  <c:v>44812</c:v>
                </c:pt>
                <c:pt idx="413">
                  <c:v>44811</c:v>
                </c:pt>
                <c:pt idx="414">
                  <c:v>44810</c:v>
                </c:pt>
                <c:pt idx="415">
                  <c:v>44809</c:v>
                </c:pt>
                <c:pt idx="416">
                  <c:v>44808</c:v>
                </c:pt>
                <c:pt idx="417">
                  <c:v>44807</c:v>
                </c:pt>
                <c:pt idx="418">
                  <c:v>44806</c:v>
                </c:pt>
                <c:pt idx="419">
                  <c:v>44805</c:v>
                </c:pt>
                <c:pt idx="420">
                  <c:v>44804</c:v>
                </c:pt>
                <c:pt idx="421">
                  <c:v>44803</c:v>
                </c:pt>
                <c:pt idx="422">
                  <c:v>44802</c:v>
                </c:pt>
                <c:pt idx="423">
                  <c:v>44801</c:v>
                </c:pt>
                <c:pt idx="424">
                  <c:v>44800</c:v>
                </c:pt>
                <c:pt idx="425">
                  <c:v>44799</c:v>
                </c:pt>
                <c:pt idx="426">
                  <c:v>44798</c:v>
                </c:pt>
                <c:pt idx="427">
                  <c:v>44797</c:v>
                </c:pt>
                <c:pt idx="428">
                  <c:v>44796</c:v>
                </c:pt>
                <c:pt idx="429">
                  <c:v>44795</c:v>
                </c:pt>
                <c:pt idx="430">
                  <c:v>44794</c:v>
                </c:pt>
                <c:pt idx="431">
                  <c:v>44793</c:v>
                </c:pt>
                <c:pt idx="432">
                  <c:v>44792</c:v>
                </c:pt>
                <c:pt idx="433">
                  <c:v>44791</c:v>
                </c:pt>
                <c:pt idx="434">
                  <c:v>44790</c:v>
                </c:pt>
                <c:pt idx="435">
                  <c:v>44789</c:v>
                </c:pt>
                <c:pt idx="436">
                  <c:v>44788</c:v>
                </c:pt>
                <c:pt idx="437">
                  <c:v>44787</c:v>
                </c:pt>
                <c:pt idx="438">
                  <c:v>44786</c:v>
                </c:pt>
                <c:pt idx="439">
                  <c:v>44785</c:v>
                </c:pt>
                <c:pt idx="440">
                  <c:v>44784</c:v>
                </c:pt>
                <c:pt idx="441">
                  <c:v>44783</c:v>
                </c:pt>
                <c:pt idx="442">
                  <c:v>44782</c:v>
                </c:pt>
                <c:pt idx="443">
                  <c:v>44781</c:v>
                </c:pt>
                <c:pt idx="444">
                  <c:v>44780</c:v>
                </c:pt>
                <c:pt idx="445">
                  <c:v>44779</c:v>
                </c:pt>
                <c:pt idx="446">
                  <c:v>44778</c:v>
                </c:pt>
                <c:pt idx="447">
                  <c:v>44777</c:v>
                </c:pt>
                <c:pt idx="448">
                  <c:v>44776</c:v>
                </c:pt>
                <c:pt idx="449">
                  <c:v>44775</c:v>
                </c:pt>
                <c:pt idx="450">
                  <c:v>44774</c:v>
                </c:pt>
                <c:pt idx="451">
                  <c:v>44773</c:v>
                </c:pt>
                <c:pt idx="452">
                  <c:v>44772</c:v>
                </c:pt>
                <c:pt idx="453">
                  <c:v>44771</c:v>
                </c:pt>
                <c:pt idx="454">
                  <c:v>44770</c:v>
                </c:pt>
                <c:pt idx="455">
                  <c:v>44769</c:v>
                </c:pt>
                <c:pt idx="456">
                  <c:v>44768</c:v>
                </c:pt>
                <c:pt idx="457">
                  <c:v>44767</c:v>
                </c:pt>
                <c:pt idx="458">
                  <c:v>44766</c:v>
                </c:pt>
                <c:pt idx="459">
                  <c:v>44765</c:v>
                </c:pt>
                <c:pt idx="460">
                  <c:v>44764</c:v>
                </c:pt>
                <c:pt idx="461">
                  <c:v>44763</c:v>
                </c:pt>
                <c:pt idx="462">
                  <c:v>44762</c:v>
                </c:pt>
                <c:pt idx="463">
                  <c:v>44761</c:v>
                </c:pt>
                <c:pt idx="464">
                  <c:v>44760</c:v>
                </c:pt>
                <c:pt idx="465">
                  <c:v>44759</c:v>
                </c:pt>
                <c:pt idx="466">
                  <c:v>44758</c:v>
                </c:pt>
                <c:pt idx="467">
                  <c:v>44757</c:v>
                </c:pt>
                <c:pt idx="468">
                  <c:v>44756</c:v>
                </c:pt>
                <c:pt idx="469">
                  <c:v>44755</c:v>
                </c:pt>
                <c:pt idx="470">
                  <c:v>44754</c:v>
                </c:pt>
                <c:pt idx="471">
                  <c:v>44753</c:v>
                </c:pt>
                <c:pt idx="472">
                  <c:v>44752</c:v>
                </c:pt>
                <c:pt idx="473">
                  <c:v>44751</c:v>
                </c:pt>
                <c:pt idx="474">
                  <c:v>44750</c:v>
                </c:pt>
                <c:pt idx="475">
                  <c:v>44749</c:v>
                </c:pt>
                <c:pt idx="476">
                  <c:v>44748</c:v>
                </c:pt>
                <c:pt idx="477">
                  <c:v>44747</c:v>
                </c:pt>
                <c:pt idx="478">
                  <c:v>44746</c:v>
                </c:pt>
                <c:pt idx="479">
                  <c:v>44745</c:v>
                </c:pt>
                <c:pt idx="480">
                  <c:v>44744</c:v>
                </c:pt>
                <c:pt idx="481">
                  <c:v>44743</c:v>
                </c:pt>
                <c:pt idx="482">
                  <c:v>44742</c:v>
                </c:pt>
                <c:pt idx="483">
                  <c:v>44741</c:v>
                </c:pt>
                <c:pt idx="484">
                  <c:v>44740</c:v>
                </c:pt>
                <c:pt idx="485">
                  <c:v>44739</c:v>
                </c:pt>
                <c:pt idx="486">
                  <c:v>44738</c:v>
                </c:pt>
                <c:pt idx="487">
                  <c:v>44737</c:v>
                </c:pt>
                <c:pt idx="488">
                  <c:v>44736</c:v>
                </c:pt>
                <c:pt idx="489">
                  <c:v>44735</c:v>
                </c:pt>
                <c:pt idx="490">
                  <c:v>44734</c:v>
                </c:pt>
                <c:pt idx="491">
                  <c:v>44733</c:v>
                </c:pt>
                <c:pt idx="492">
                  <c:v>44732</c:v>
                </c:pt>
                <c:pt idx="493">
                  <c:v>44731</c:v>
                </c:pt>
                <c:pt idx="494">
                  <c:v>44730</c:v>
                </c:pt>
                <c:pt idx="495">
                  <c:v>44729</c:v>
                </c:pt>
                <c:pt idx="496">
                  <c:v>44728</c:v>
                </c:pt>
                <c:pt idx="497">
                  <c:v>44727</c:v>
                </c:pt>
                <c:pt idx="498">
                  <c:v>44726</c:v>
                </c:pt>
                <c:pt idx="499">
                  <c:v>44725</c:v>
                </c:pt>
                <c:pt idx="500">
                  <c:v>44724</c:v>
                </c:pt>
                <c:pt idx="501">
                  <c:v>44723</c:v>
                </c:pt>
                <c:pt idx="502">
                  <c:v>44722</c:v>
                </c:pt>
                <c:pt idx="503">
                  <c:v>44721</c:v>
                </c:pt>
                <c:pt idx="504">
                  <c:v>44720</c:v>
                </c:pt>
                <c:pt idx="505">
                  <c:v>44719</c:v>
                </c:pt>
                <c:pt idx="506">
                  <c:v>44718</c:v>
                </c:pt>
                <c:pt idx="507">
                  <c:v>44717</c:v>
                </c:pt>
                <c:pt idx="508">
                  <c:v>44716</c:v>
                </c:pt>
                <c:pt idx="509">
                  <c:v>44715</c:v>
                </c:pt>
                <c:pt idx="510">
                  <c:v>44714</c:v>
                </c:pt>
                <c:pt idx="511">
                  <c:v>44713</c:v>
                </c:pt>
                <c:pt idx="512">
                  <c:v>44712</c:v>
                </c:pt>
                <c:pt idx="513">
                  <c:v>44711</c:v>
                </c:pt>
                <c:pt idx="514">
                  <c:v>44710</c:v>
                </c:pt>
                <c:pt idx="515">
                  <c:v>44709</c:v>
                </c:pt>
                <c:pt idx="516">
                  <c:v>44708</c:v>
                </c:pt>
                <c:pt idx="517">
                  <c:v>44707</c:v>
                </c:pt>
                <c:pt idx="518">
                  <c:v>44706</c:v>
                </c:pt>
                <c:pt idx="519">
                  <c:v>44705</c:v>
                </c:pt>
                <c:pt idx="520">
                  <c:v>44704</c:v>
                </c:pt>
                <c:pt idx="521">
                  <c:v>44703</c:v>
                </c:pt>
                <c:pt idx="522">
                  <c:v>44702</c:v>
                </c:pt>
                <c:pt idx="523">
                  <c:v>44701</c:v>
                </c:pt>
                <c:pt idx="524">
                  <c:v>44700</c:v>
                </c:pt>
                <c:pt idx="525">
                  <c:v>44699</c:v>
                </c:pt>
                <c:pt idx="526">
                  <c:v>44698</c:v>
                </c:pt>
                <c:pt idx="527">
                  <c:v>44697</c:v>
                </c:pt>
                <c:pt idx="528">
                  <c:v>44696</c:v>
                </c:pt>
                <c:pt idx="529">
                  <c:v>44695</c:v>
                </c:pt>
                <c:pt idx="530">
                  <c:v>44694</c:v>
                </c:pt>
                <c:pt idx="531">
                  <c:v>44693</c:v>
                </c:pt>
                <c:pt idx="532">
                  <c:v>44692</c:v>
                </c:pt>
                <c:pt idx="533">
                  <c:v>44691</c:v>
                </c:pt>
                <c:pt idx="534">
                  <c:v>44690</c:v>
                </c:pt>
                <c:pt idx="535">
                  <c:v>44689</c:v>
                </c:pt>
                <c:pt idx="536">
                  <c:v>44688</c:v>
                </c:pt>
                <c:pt idx="537">
                  <c:v>44687</c:v>
                </c:pt>
                <c:pt idx="538">
                  <c:v>44686</c:v>
                </c:pt>
                <c:pt idx="539">
                  <c:v>44685</c:v>
                </c:pt>
                <c:pt idx="540">
                  <c:v>44684</c:v>
                </c:pt>
                <c:pt idx="541">
                  <c:v>44683</c:v>
                </c:pt>
                <c:pt idx="542">
                  <c:v>44682</c:v>
                </c:pt>
                <c:pt idx="543">
                  <c:v>44681</c:v>
                </c:pt>
                <c:pt idx="544">
                  <c:v>44680</c:v>
                </c:pt>
                <c:pt idx="545">
                  <c:v>44679</c:v>
                </c:pt>
                <c:pt idx="546">
                  <c:v>44678</c:v>
                </c:pt>
                <c:pt idx="547">
                  <c:v>44677</c:v>
                </c:pt>
                <c:pt idx="548">
                  <c:v>44676</c:v>
                </c:pt>
                <c:pt idx="549">
                  <c:v>44675</c:v>
                </c:pt>
                <c:pt idx="550">
                  <c:v>44674</c:v>
                </c:pt>
                <c:pt idx="551">
                  <c:v>44673</c:v>
                </c:pt>
                <c:pt idx="552">
                  <c:v>44672</c:v>
                </c:pt>
                <c:pt idx="553">
                  <c:v>44671</c:v>
                </c:pt>
                <c:pt idx="554">
                  <c:v>44670</c:v>
                </c:pt>
                <c:pt idx="555">
                  <c:v>44669</c:v>
                </c:pt>
                <c:pt idx="556">
                  <c:v>44668</c:v>
                </c:pt>
                <c:pt idx="557">
                  <c:v>44667</c:v>
                </c:pt>
                <c:pt idx="558">
                  <c:v>44666</c:v>
                </c:pt>
                <c:pt idx="559">
                  <c:v>44665</c:v>
                </c:pt>
                <c:pt idx="560">
                  <c:v>44664</c:v>
                </c:pt>
                <c:pt idx="561">
                  <c:v>44663</c:v>
                </c:pt>
                <c:pt idx="562">
                  <c:v>44662</c:v>
                </c:pt>
                <c:pt idx="563">
                  <c:v>44661</c:v>
                </c:pt>
                <c:pt idx="564">
                  <c:v>44660</c:v>
                </c:pt>
                <c:pt idx="565">
                  <c:v>44659</c:v>
                </c:pt>
                <c:pt idx="566">
                  <c:v>44658</c:v>
                </c:pt>
                <c:pt idx="567">
                  <c:v>44657</c:v>
                </c:pt>
                <c:pt idx="568">
                  <c:v>44656</c:v>
                </c:pt>
                <c:pt idx="569">
                  <c:v>44655</c:v>
                </c:pt>
                <c:pt idx="570">
                  <c:v>44654</c:v>
                </c:pt>
                <c:pt idx="571">
                  <c:v>44653</c:v>
                </c:pt>
                <c:pt idx="572">
                  <c:v>44652</c:v>
                </c:pt>
                <c:pt idx="573">
                  <c:v>44651</c:v>
                </c:pt>
                <c:pt idx="574">
                  <c:v>44650</c:v>
                </c:pt>
                <c:pt idx="575">
                  <c:v>44649</c:v>
                </c:pt>
                <c:pt idx="576">
                  <c:v>44648</c:v>
                </c:pt>
                <c:pt idx="577">
                  <c:v>44647</c:v>
                </c:pt>
                <c:pt idx="578">
                  <c:v>44646</c:v>
                </c:pt>
                <c:pt idx="579">
                  <c:v>44645</c:v>
                </c:pt>
                <c:pt idx="580">
                  <c:v>44644</c:v>
                </c:pt>
                <c:pt idx="581">
                  <c:v>44643</c:v>
                </c:pt>
                <c:pt idx="582">
                  <c:v>44642</c:v>
                </c:pt>
                <c:pt idx="583">
                  <c:v>44641</c:v>
                </c:pt>
                <c:pt idx="584">
                  <c:v>44640</c:v>
                </c:pt>
                <c:pt idx="585">
                  <c:v>44639</c:v>
                </c:pt>
                <c:pt idx="586">
                  <c:v>44638</c:v>
                </c:pt>
                <c:pt idx="587">
                  <c:v>44637</c:v>
                </c:pt>
                <c:pt idx="588">
                  <c:v>44636</c:v>
                </c:pt>
                <c:pt idx="589">
                  <c:v>44635</c:v>
                </c:pt>
                <c:pt idx="590">
                  <c:v>44634</c:v>
                </c:pt>
                <c:pt idx="591">
                  <c:v>44633</c:v>
                </c:pt>
                <c:pt idx="592">
                  <c:v>44632</c:v>
                </c:pt>
                <c:pt idx="593">
                  <c:v>44631</c:v>
                </c:pt>
                <c:pt idx="594">
                  <c:v>44630</c:v>
                </c:pt>
                <c:pt idx="595">
                  <c:v>44629</c:v>
                </c:pt>
                <c:pt idx="596">
                  <c:v>44628</c:v>
                </c:pt>
                <c:pt idx="597">
                  <c:v>44627</c:v>
                </c:pt>
                <c:pt idx="598">
                  <c:v>44626</c:v>
                </c:pt>
                <c:pt idx="599">
                  <c:v>44625</c:v>
                </c:pt>
                <c:pt idx="600">
                  <c:v>44624</c:v>
                </c:pt>
                <c:pt idx="601">
                  <c:v>44623</c:v>
                </c:pt>
                <c:pt idx="602">
                  <c:v>44622</c:v>
                </c:pt>
                <c:pt idx="603">
                  <c:v>44621</c:v>
                </c:pt>
                <c:pt idx="604">
                  <c:v>44620</c:v>
                </c:pt>
                <c:pt idx="605">
                  <c:v>44619</c:v>
                </c:pt>
                <c:pt idx="606">
                  <c:v>44618</c:v>
                </c:pt>
                <c:pt idx="607">
                  <c:v>44617</c:v>
                </c:pt>
                <c:pt idx="608">
                  <c:v>44616</c:v>
                </c:pt>
                <c:pt idx="609">
                  <c:v>44615</c:v>
                </c:pt>
                <c:pt idx="610">
                  <c:v>44614</c:v>
                </c:pt>
                <c:pt idx="611">
                  <c:v>44613</c:v>
                </c:pt>
                <c:pt idx="612">
                  <c:v>44612</c:v>
                </c:pt>
                <c:pt idx="613">
                  <c:v>44611</c:v>
                </c:pt>
                <c:pt idx="614">
                  <c:v>44610</c:v>
                </c:pt>
                <c:pt idx="615">
                  <c:v>44609</c:v>
                </c:pt>
                <c:pt idx="616">
                  <c:v>44608</c:v>
                </c:pt>
                <c:pt idx="617">
                  <c:v>44607</c:v>
                </c:pt>
                <c:pt idx="618">
                  <c:v>44606</c:v>
                </c:pt>
                <c:pt idx="619">
                  <c:v>44605</c:v>
                </c:pt>
                <c:pt idx="620">
                  <c:v>44604</c:v>
                </c:pt>
                <c:pt idx="621">
                  <c:v>44603</c:v>
                </c:pt>
                <c:pt idx="622">
                  <c:v>44602</c:v>
                </c:pt>
                <c:pt idx="623">
                  <c:v>44601</c:v>
                </c:pt>
                <c:pt idx="624">
                  <c:v>44600</c:v>
                </c:pt>
                <c:pt idx="625">
                  <c:v>44599</c:v>
                </c:pt>
                <c:pt idx="626">
                  <c:v>44598</c:v>
                </c:pt>
                <c:pt idx="627">
                  <c:v>44597</c:v>
                </c:pt>
                <c:pt idx="628">
                  <c:v>44596</c:v>
                </c:pt>
                <c:pt idx="629">
                  <c:v>44595</c:v>
                </c:pt>
                <c:pt idx="630">
                  <c:v>44594</c:v>
                </c:pt>
                <c:pt idx="631">
                  <c:v>44593</c:v>
                </c:pt>
                <c:pt idx="632">
                  <c:v>44592</c:v>
                </c:pt>
                <c:pt idx="633">
                  <c:v>44591</c:v>
                </c:pt>
                <c:pt idx="634">
                  <c:v>44590</c:v>
                </c:pt>
                <c:pt idx="635">
                  <c:v>44589</c:v>
                </c:pt>
                <c:pt idx="636">
                  <c:v>44588</c:v>
                </c:pt>
                <c:pt idx="637">
                  <c:v>44587</c:v>
                </c:pt>
                <c:pt idx="638">
                  <c:v>44586</c:v>
                </c:pt>
                <c:pt idx="639">
                  <c:v>44585</c:v>
                </c:pt>
                <c:pt idx="640">
                  <c:v>44584</c:v>
                </c:pt>
                <c:pt idx="641">
                  <c:v>44583</c:v>
                </c:pt>
                <c:pt idx="642">
                  <c:v>44582</c:v>
                </c:pt>
                <c:pt idx="643">
                  <c:v>44581</c:v>
                </c:pt>
                <c:pt idx="644">
                  <c:v>44580</c:v>
                </c:pt>
                <c:pt idx="645">
                  <c:v>44579</c:v>
                </c:pt>
                <c:pt idx="646">
                  <c:v>44578</c:v>
                </c:pt>
                <c:pt idx="647">
                  <c:v>44577</c:v>
                </c:pt>
                <c:pt idx="648">
                  <c:v>44576</c:v>
                </c:pt>
                <c:pt idx="649">
                  <c:v>44575</c:v>
                </c:pt>
                <c:pt idx="650">
                  <c:v>44574</c:v>
                </c:pt>
                <c:pt idx="651">
                  <c:v>44573</c:v>
                </c:pt>
                <c:pt idx="652">
                  <c:v>44572</c:v>
                </c:pt>
                <c:pt idx="653">
                  <c:v>44571</c:v>
                </c:pt>
                <c:pt idx="654">
                  <c:v>44570</c:v>
                </c:pt>
                <c:pt idx="655">
                  <c:v>44569</c:v>
                </c:pt>
                <c:pt idx="656">
                  <c:v>44568</c:v>
                </c:pt>
                <c:pt idx="657">
                  <c:v>44567</c:v>
                </c:pt>
                <c:pt idx="658">
                  <c:v>44566</c:v>
                </c:pt>
                <c:pt idx="659">
                  <c:v>44565</c:v>
                </c:pt>
                <c:pt idx="660">
                  <c:v>44564</c:v>
                </c:pt>
                <c:pt idx="661">
                  <c:v>44563</c:v>
                </c:pt>
                <c:pt idx="662">
                  <c:v>44562</c:v>
                </c:pt>
                <c:pt idx="663">
                  <c:v>44561</c:v>
                </c:pt>
                <c:pt idx="664">
                  <c:v>44560</c:v>
                </c:pt>
                <c:pt idx="665">
                  <c:v>44559</c:v>
                </c:pt>
                <c:pt idx="666">
                  <c:v>44558</c:v>
                </c:pt>
                <c:pt idx="667">
                  <c:v>44557</c:v>
                </c:pt>
                <c:pt idx="668">
                  <c:v>44556</c:v>
                </c:pt>
                <c:pt idx="669">
                  <c:v>44555</c:v>
                </c:pt>
                <c:pt idx="670">
                  <c:v>44554</c:v>
                </c:pt>
                <c:pt idx="671">
                  <c:v>44553</c:v>
                </c:pt>
                <c:pt idx="672">
                  <c:v>44552</c:v>
                </c:pt>
                <c:pt idx="673">
                  <c:v>44551</c:v>
                </c:pt>
                <c:pt idx="674">
                  <c:v>44550</c:v>
                </c:pt>
                <c:pt idx="675">
                  <c:v>44549</c:v>
                </c:pt>
                <c:pt idx="676">
                  <c:v>44548</c:v>
                </c:pt>
                <c:pt idx="677">
                  <c:v>44547</c:v>
                </c:pt>
                <c:pt idx="678">
                  <c:v>44546</c:v>
                </c:pt>
                <c:pt idx="679">
                  <c:v>44545</c:v>
                </c:pt>
                <c:pt idx="680">
                  <c:v>44544</c:v>
                </c:pt>
                <c:pt idx="681">
                  <c:v>44543</c:v>
                </c:pt>
                <c:pt idx="682">
                  <c:v>44542</c:v>
                </c:pt>
                <c:pt idx="683">
                  <c:v>44541</c:v>
                </c:pt>
                <c:pt idx="684">
                  <c:v>44540</c:v>
                </c:pt>
                <c:pt idx="685">
                  <c:v>44539</c:v>
                </c:pt>
                <c:pt idx="686">
                  <c:v>44538</c:v>
                </c:pt>
                <c:pt idx="687">
                  <c:v>44537</c:v>
                </c:pt>
                <c:pt idx="688">
                  <c:v>44536</c:v>
                </c:pt>
                <c:pt idx="689">
                  <c:v>44535</c:v>
                </c:pt>
                <c:pt idx="690">
                  <c:v>44534</c:v>
                </c:pt>
                <c:pt idx="691">
                  <c:v>44533</c:v>
                </c:pt>
                <c:pt idx="692">
                  <c:v>44532</c:v>
                </c:pt>
                <c:pt idx="693">
                  <c:v>44531</c:v>
                </c:pt>
                <c:pt idx="694">
                  <c:v>44530</c:v>
                </c:pt>
                <c:pt idx="695">
                  <c:v>44529</c:v>
                </c:pt>
                <c:pt idx="696">
                  <c:v>44528</c:v>
                </c:pt>
                <c:pt idx="697">
                  <c:v>44527</c:v>
                </c:pt>
                <c:pt idx="698">
                  <c:v>44526</c:v>
                </c:pt>
                <c:pt idx="699">
                  <c:v>44525</c:v>
                </c:pt>
                <c:pt idx="700">
                  <c:v>44524</c:v>
                </c:pt>
                <c:pt idx="701">
                  <c:v>44523</c:v>
                </c:pt>
                <c:pt idx="702">
                  <c:v>44522</c:v>
                </c:pt>
                <c:pt idx="703">
                  <c:v>44521</c:v>
                </c:pt>
                <c:pt idx="704">
                  <c:v>44520</c:v>
                </c:pt>
                <c:pt idx="705">
                  <c:v>44519</c:v>
                </c:pt>
                <c:pt idx="706">
                  <c:v>44518</c:v>
                </c:pt>
                <c:pt idx="707">
                  <c:v>44517</c:v>
                </c:pt>
                <c:pt idx="708">
                  <c:v>44516</c:v>
                </c:pt>
                <c:pt idx="709">
                  <c:v>44515</c:v>
                </c:pt>
                <c:pt idx="710">
                  <c:v>44514</c:v>
                </c:pt>
                <c:pt idx="711">
                  <c:v>44513</c:v>
                </c:pt>
                <c:pt idx="712">
                  <c:v>44512</c:v>
                </c:pt>
                <c:pt idx="713">
                  <c:v>44511</c:v>
                </c:pt>
                <c:pt idx="714">
                  <c:v>44510</c:v>
                </c:pt>
                <c:pt idx="715">
                  <c:v>44509</c:v>
                </c:pt>
                <c:pt idx="716">
                  <c:v>44508</c:v>
                </c:pt>
                <c:pt idx="717">
                  <c:v>44507</c:v>
                </c:pt>
                <c:pt idx="718">
                  <c:v>44506</c:v>
                </c:pt>
                <c:pt idx="719">
                  <c:v>44505</c:v>
                </c:pt>
                <c:pt idx="720">
                  <c:v>44504</c:v>
                </c:pt>
                <c:pt idx="721">
                  <c:v>44503</c:v>
                </c:pt>
                <c:pt idx="722">
                  <c:v>44502</c:v>
                </c:pt>
                <c:pt idx="723">
                  <c:v>44501</c:v>
                </c:pt>
                <c:pt idx="724">
                  <c:v>44500</c:v>
                </c:pt>
                <c:pt idx="725">
                  <c:v>44499</c:v>
                </c:pt>
                <c:pt idx="726">
                  <c:v>44498</c:v>
                </c:pt>
                <c:pt idx="727">
                  <c:v>44497</c:v>
                </c:pt>
                <c:pt idx="728">
                  <c:v>44496</c:v>
                </c:pt>
                <c:pt idx="729">
                  <c:v>44495</c:v>
                </c:pt>
                <c:pt idx="730">
                  <c:v>44494</c:v>
                </c:pt>
                <c:pt idx="731">
                  <c:v>44493</c:v>
                </c:pt>
                <c:pt idx="732">
                  <c:v>44492</c:v>
                </c:pt>
                <c:pt idx="733">
                  <c:v>44491</c:v>
                </c:pt>
                <c:pt idx="734">
                  <c:v>44490</c:v>
                </c:pt>
                <c:pt idx="735">
                  <c:v>44489</c:v>
                </c:pt>
                <c:pt idx="736">
                  <c:v>44488</c:v>
                </c:pt>
                <c:pt idx="737">
                  <c:v>44487</c:v>
                </c:pt>
                <c:pt idx="738">
                  <c:v>44486</c:v>
                </c:pt>
                <c:pt idx="739">
                  <c:v>44485</c:v>
                </c:pt>
                <c:pt idx="740">
                  <c:v>44484</c:v>
                </c:pt>
                <c:pt idx="741">
                  <c:v>44483</c:v>
                </c:pt>
                <c:pt idx="742">
                  <c:v>44482</c:v>
                </c:pt>
                <c:pt idx="743">
                  <c:v>44481</c:v>
                </c:pt>
                <c:pt idx="744">
                  <c:v>44480</c:v>
                </c:pt>
                <c:pt idx="745">
                  <c:v>44479</c:v>
                </c:pt>
                <c:pt idx="746">
                  <c:v>44478</c:v>
                </c:pt>
                <c:pt idx="747">
                  <c:v>44477</c:v>
                </c:pt>
                <c:pt idx="748">
                  <c:v>44476</c:v>
                </c:pt>
                <c:pt idx="749">
                  <c:v>44475</c:v>
                </c:pt>
                <c:pt idx="750">
                  <c:v>44474</c:v>
                </c:pt>
                <c:pt idx="751">
                  <c:v>44473</c:v>
                </c:pt>
                <c:pt idx="752">
                  <c:v>44472</c:v>
                </c:pt>
                <c:pt idx="753">
                  <c:v>44471</c:v>
                </c:pt>
                <c:pt idx="754">
                  <c:v>44470</c:v>
                </c:pt>
                <c:pt idx="755">
                  <c:v>44469</c:v>
                </c:pt>
                <c:pt idx="756">
                  <c:v>44468</c:v>
                </c:pt>
                <c:pt idx="757">
                  <c:v>44467</c:v>
                </c:pt>
                <c:pt idx="758">
                  <c:v>44466</c:v>
                </c:pt>
                <c:pt idx="759">
                  <c:v>44465</c:v>
                </c:pt>
                <c:pt idx="760">
                  <c:v>44464</c:v>
                </c:pt>
                <c:pt idx="761">
                  <c:v>44463</c:v>
                </c:pt>
                <c:pt idx="762">
                  <c:v>44462</c:v>
                </c:pt>
                <c:pt idx="763">
                  <c:v>44461</c:v>
                </c:pt>
                <c:pt idx="764">
                  <c:v>44460</c:v>
                </c:pt>
                <c:pt idx="765">
                  <c:v>44459</c:v>
                </c:pt>
                <c:pt idx="766">
                  <c:v>44458</c:v>
                </c:pt>
                <c:pt idx="767">
                  <c:v>44457</c:v>
                </c:pt>
                <c:pt idx="768">
                  <c:v>44456</c:v>
                </c:pt>
                <c:pt idx="769">
                  <c:v>44455</c:v>
                </c:pt>
                <c:pt idx="770">
                  <c:v>44454</c:v>
                </c:pt>
                <c:pt idx="771">
                  <c:v>44453</c:v>
                </c:pt>
                <c:pt idx="772">
                  <c:v>44452</c:v>
                </c:pt>
                <c:pt idx="773">
                  <c:v>44451</c:v>
                </c:pt>
                <c:pt idx="774">
                  <c:v>44450</c:v>
                </c:pt>
                <c:pt idx="775">
                  <c:v>44449</c:v>
                </c:pt>
                <c:pt idx="776">
                  <c:v>44448</c:v>
                </c:pt>
                <c:pt idx="777">
                  <c:v>44447</c:v>
                </c:pt>
                <c:pt idx="778">
                  <c:v>44446</c:v>
                </c:pt>
                <c:pt idx="779">
                  <c:v>44445</c:v>
                </c:pt>
                <c:pt idx="780">
                  <c:v>44444</c:v>
                </c:pt>
                <c:pt idx="781">
                  <c:v>44443</c:v>
                </c:pt>
                <c:pt idx="782">
                  <c:v>44442</c:v>
                </c:pt>
                <c:pt idx="783">
                  <c:v>44441</c:v>
                </c:pt>
                <c:pt idx="784">
                  <c:v>44440</c:v>
                </c:pt>
                <c:pt idx="785">
                  <c:v>44439</c:v>
                </c:pt>
                <c:pt idx="786">
                  <c:v>44438</c:v>
                </c:pt>
                <c:pt idx="787">
                  <c:v>44437</c:v>
                </c:pt>
                <c:pt idx="788">
                  <c:v>44436</c:v>
                </c:pt>
                <c:pt idx="789">
                  <c:v>44435</c:v>
                </c:pt>
                <c:pt idx="790">
                  <c:v>44434</c:v>
                </c:pt>
                <c:pt idx="791">
                  <c:v>44433</c:v>
                </c:pt>
                <c:pt idx="792">
                  <c:v>44432</c:v>
                </c:pt>
                <c:pt idx="793">
                  <c:v>44431</c:v>
                </c:pt>
                <c:pt idx="794">
                  <c:v>44430</c:v>
                </c:pt>
                <c:pt idx="795">
                  <c:v>44429</c:v>
                </c:pt>
                <c:pt idx="796">
                  <c:v>44428</c:v>
                </c:pt>
                <c:pt idx="797">
                  <c:v>44427</c:v>
                </c:pt>
                <c:pt idx="798">
                  <c:v>44426</c:v>
                </c:pt>
                <c:pt idx="799">
                  <c:v>44425</c:v>
                </c:pt>
                <c:pt idx="800">
                  <c:v>44424</c:v>
                </c:pt>
                <c:pt idx="801">
                  <c:v>44423</c:v>
                </c:pt>
                <c:pt idx="802">
                  <c:v>44422</c:v>
                </c:pt>
                <c:pt idx="803">
                  <c:v>44421</c:v>
                </c:pt>
                <c:pt idx="804">
                  <c:v>44420</c:v>
                </c:pt>
                <c:pt idx="805">
                  <c:v>44419</c:v>
                </c:pt>
                <c:pt idx="806">
                  <c:v>44418</c:v>
                </c:pt>
                <c:pt idx="807">
                  <c:v>44417</c:v>
                </c:pt>
                <c:pt idx="808">
                  <c:v>44416</c:v>
                </c:pt>
                <c:pt idx="809">
                  <c:v>44415</c:v>
                </c:pt>
                <c:pt idx="810">
                  <c:v>44414</c:v>
                </c:pt>
                <c:pt idx="811">
                  <c:v>44413</c:v>
                </c:pt>
                <c:pt idx="812">
                  <c:v>44412</c:v>
                </c:pt>
                <c:pt idx="813">
                  <c:v>44411</c:v>
                </c:pt>
                <c:pt idx="814">
                  <c:v>44410</c:v>
                </c:pt>
                <c:pt idx="815">
                  <c:v>44409</c:v>
                </c:pt>
                <c:pt idx="816">
                  <c:v>44408</c:v>
                </c:pt>
                <c:pt idx="817">
                  <c:v>44407</c:v>
                </c:pt>
                <c:pt idx="818">
                  <c:v>44406</c:v>
                </c:pt>
                <c:pt idx="819">
                  <c:v>44405</c:v>
                </c:pt>
                <c:pt idx="820">
                  <c:v>44404</c:v>
                </c:pt>
                <c:pt idx="821">
                  <c:v>44403</c:v>
                </c:pt>
                <c:pt idx="822">
                  <c:v>44402</c:v>
                </c:pt>
                <c:pt idx="823">
                  <c:v>44401</c:v>
                </c:pt>
                <c:pt idx="824">
                  <c:v>44400</c:v>
                </c:pt>
                <c:pt idx="825">
                  <c:v>44399</c:v>
                </c:pt>
                <c:pt idx="826">
                  <c:v>44398</c:v>
                </c:pt>
                <c:pt idx="827">
                  <c:v>44397</c:v>
                </c:pt>
                <c:pt idx="828">
                  <c:v>44396</c:v>
                </c:pt>
                <c:pt idx="829">
                  <c:v>44395</c:v>
                </c:pt>
                <c:pt idx="830">
                  <c:v>44394</c:v>
                </c:pt>
                <c:pt idx="831">
                  <c:v>44393</c:v>
                </c:pt>
                <c:pt idx="832">
                  <c:v>44392</c:v>
                </c:pt>
                <c:pt idx="833">
                  <c:v>44391</c:v>
                </c:pt>
                <c:pt idx="834">
                  <c:v>44390</c:v>
                </c:pt>
                <c:pt idx="835">
                  <c:v>44389</c:v>
                </c:pt>
                <c:pt idx="836">
                  <c:v>44388</c:v>
                </c:pt>
                <c:pt idx="837">
                  <c:v>44387</c:v>
                </c:pt>
                <c:pt idx="838">
                  <c:v>44386</c:v>
                </c:pt>
                <c:pt idx="839">
                  <c:v>44385</c:v>
                </c:pt>
                <c:pt idx="840">
                  <c:v>44384</c:v>
                </c:pt>
                <c:pt idx="841">
                  <c:v>44383</c:v>
                </c:pt>
                <c:pt idx="842">
                  <c:v>44382</c:v>
                </c:pt>
                <c:pt idx="843">
                  <c:v>44381</c:v>
                </c:pt>
                <c:pt idx="844">
                  <c:v>44380</c:v>
                </c:pt>
                <c:pt idx="845">
                  <c:v>44379</c:v>
                </c:pt>
                <c:pt idx="846">
                  <c:v>44378</c:v>
                </c:pt>
                <c:pt idx="847">
                  <c:v>44377</c:v>
                </c:pt>
                <c:pt idx="848">
                  <c:v>44376</c:v>
                </c:pt>
                <c:pt idx="849">
                  <c:v>44375</c:v>
                </c:pt>
                <c:pt idx="850">
                  <c:v>44374</c:v>
                </c:pt>
                <c:pt idx="851">
                  <c:v>44373</c:v>
                </c:pt>
                <c:pt idx="852">
                  <c:v>44372</c:v>
                </c:pt>
                <c:pt idx="853">
                  <c:v>44371</c:v>
                </c:pt>
                <c:pt idx="854">
                  <c:v>44370</c:v>
                </c:pt>
                <c:pt idx="855">
                  <c:v>44369</c:v>
                </c:pt>
                <c:pt idx="856">
                  <c:v>44368</c:v>
                </c:pt>
                <c:pt idx="857">
                  <c:v>44367</c:v>
                </c:pt>
                <c:pt idx="858">
                  <c:v>44366</c:v>
                </c:pt>
                <c:pt idx="859">
                  <c:v>44365</c:v>
                </c:pt>
                <c:pt idx="860">
                  <c:v>44364</c:v>
                </c:pt>
                <c:pt idx="861">
                  <c:v>44363</c:v>
                </c:pt>
                <c:pt idx="862">
                  <c:v>44362</c:v>
                </c:pt>
                <c:pt idx="863">
                  <c:v>44361</c:v>
                </c:pt>
                <c:pt idx="864">
                  <c:v>44360</c:v>
                </c:pt>
                <c:pt idx="865">
                  <c:v>44359</c:v>
                </c:pt>
                <c:pt idx="866">
                  <c:v>44358</c:v>
                </c:pt>
                <c:pt idx="867">
                  <c:v>44357</c:v>
                </c:pt>
                <c:pt idx="868">
                  <c:v>44356</c:v>
                </c:pt>
                <c:pt idx="869">
                  <c:v>44355</c:v>
                </c:pt>
                <c:pt idx="870">
                  <c:v>44354</c:v>
                </c:pt>
                <c:pt idx="871">
                  <c:v>44353</c:v>
                </c:pt>
                <c:pt idx="872">
                  <c:v>44352</c:v>
                </c:pt>
                <c:pt idx="873">
                  <c:v>44351</c:v>
                </c:pt>
                <c:pt idx="874">
                  <c:v>44350</c:v>
                </c:pt>
                <c:pt idx="875">
                  <c:v>44349</c:v>
                </c:pt>
                <c:pt idx="876">
                  <c:v>44348</c:v>
                </c:pt>
                <c:pt idx="877">
                  <c:v>44347</c:v>
                </c:pt>
                <c:pt idx="878">
                  <c:v>44346</c:v>
                </c:pt>
                <c:pt idx="879">
                  <c:v>44345</c:v>
                </c:pt>
                <c:pt idx="880">
                  <c:v>44344</c:v>
                </c:pt>
                <c:pt idx="881">
                  <c:v>44343</c:v>
                </c:pt>
                <c:pt idx="882">
                  <c:v>44342</c:v>
                </c:pt>
                <c:pt idx="883">
                  <c:v>44341</c:v>
                </c:pt>
                <c:pt idx="884">
                  <c:v>44340</c:v>
                </c:pt>
                <c:pt idx="885">
                  <c:v>44339</c:v>
                </c:pt>
                <c:pt idx="886">
                  <c:v>44338</c:v>
                </c:pt>
                <c:pt idx="887">
                  <c:v>44337</c:v>
                </c:pt>
                <c:pt idx="888">
                  <c:v>44336</c:v>
                </c:pt>
                <c:pt idx="889">
                  <c:v>44335</c:v>
                </c:pt>
                <c:pt idx="890">
                  <c:v>44334</c:v>
                </c:pt>
                <c:pt idx="891">
                  <c:v>44333</c:v>
                </c:pt>
                <c:pt idx="892">
                  <c:v>44332</c:v>
                </c:pt>
                <c:pt idx="893">
                  <c:v>44331</c:v>
                </c:pt>
                <c:pt idx="894">
                  <c:v>44330</c:v>
                </c:pt>
                <c:pt idx="895">
                  <c:v>44329</c:v>
                </c:pt>
                <c:pt idx="896">
                  <c:v>44328</c:v>
                </c:pt>
                <c:pt idx="897">
                  <c:v>44327</c:v>
                </c:pt>
                <c:pt idx="898">
                  <c:v>44326</c:v>
                </c:pt>
                <c:pt idx="899">
                  <c:v>44325</c:v>
                </c:pt>
                <c:pt idx="900">
                  <c:v>44324</c:v>
                </c:pt>
                <c:pt idx="901">
                  <c:v>44323</c:v>
                </c:pt>
                <c:pt idx="902">
                  <c:v>44322</c:v>
                </c:pt>
                <c:pt idx="903">
                  <c:v>44321</c:v>
                </c:pt>
                <c:pt idx="904">
                  <c:v>44320</c:v>
                </c:pt>
                <c:pt idx="905">
                  <c:v>44319</c:v>
                </c:pt>
                <c:pt idx="906">
                  <c:v>44318</c:v>
                </c:pt>
                <c:pt idx="907">
                  <c:v>44317</c:v>
                </c:pt>
                <c:pt idx="908">
                  <c:v>44316</c:v>
                </c:pt>
                <c:pt idx="909">
                  <c:v>44315</c:v>
                </c:pt>
                <c:pt idx="910">
                  <c:v>44314</c:v>
                </c:pt>
                <c:pt idx="911">
                  <c:v>44313</c:v>
                </c:pt>
                <c:pt idx="912">
                  <c:v>44312</c:v>
                </c:pt>
                <c:pt idx="913">
                  <c:v>44311</c:v>
                </c:pt>
                <c:pt idx="914">
                  <c:v>44310</c:v>
                </c:pt>
                <c:pt idx="915">
                  <c:v>44309</c:v>
                </c:pt>
                <c:pt idx="916">
                  <c:v>44308</c:v>
                </c:pt>
                <c:pt idx="917">
                  <c:v>44307</c:v>
                </c:pt>
                <c:pt idx="918">
                  <c:v>44306</c:v>
                </c:pt>
                <c:pt idx="919">
                  <c:v>44305</c:v>
                </c:pt>
                <c:pt idx="920">
                  <c:v>44304</c:v>
                </c:pt>
                <c:pt idx="921">
                  <c:v>44303</c:v>
                </c:pt>
                <c:pt idx="922">
                  <c:v>44302</c:v>
                </c:pt>
                <c:pt idx="923">
                  <c:v>44301</c:v>
                </c:pt>
                <c:pt idx="924">
                  <c:v>44300</c:v>
                </c:pt>
                <c:pt idx="925">
                  <c:v>44299</c:v>
                </c:pt>
                <c:pt idx="926">
                  <c:v>44298</c:v>
                </c:pt>
                <c:pt idx="927">
                  <c:v>44297</c:v>
                </c:pt>
                <c:pt idx="928">
                  <c:v>44296</c:v>
                </c:pt>
                <c:pt idx="929">
                  <c:v>44295</c:v>
                </c:pt>
                <c:pt idx="930">
                  <c:v>44294</c:v>
                </c:pt>
                <c:pt idx="931">
                  <c:v>44293</c:v>
                </c:pt>
                <c:pt idx="932">
                  <c:v>44292</c:v>
                </c:pt>
                <c:pt idx="933">
                  <c:v>44291</c:v>
                </c:pt>
                <c:pt idx="934">
                  <c:v>44290</c:v>
                </c:pt>
                <c:pt idx="935">
                  <c:v>44289</c:v>
                </c:pt>
                <c:pt idx="936">
                  <c:v>44288</c:v>
                </c:pt>
                <c:pt idx="937">
                  <c:v>44287</c:v>
                </c:pt>
                <c:pt idx="938">
                  <c:v>44286</c:v>
                </c:pt>
                <c:pt idx="939">
                  <c:v>44285</c:v>
                </c:pt>
                <c:pt idx="940">
                  <c:v>44284</c:v>
                </c:pt>
                <c:pt idx="941">
                  <c:v>44283</c:v>
                </c:pt>
                <c:pt idx="942">
                  <c:v>44282</c:v>
                </c:pt>
                <c:pt idx="943">
                  <c:v>44281</c:v>
                </c:pt>
                <c:pt idx="944">
                  <c:v>44280</c:v>
                </c:pt>
                <c:pt idx="945">
                  <c:v>44279</c:v>
                </c:pt>
                <c:pt idx="946">
                  <c:v>44278</c:v>
                </c:pt>
                <c:pt idx="947">
                  <c:v>44277</c:v>
                </c:pt>
                <c:pt idx="948">
                  <c:v>44276</c:v>
                </c:pt>
                <c:pt idx="949">
                  <c:v>44275</c:v>
                </c:pt>
                <c:pt idx="950">
                  <c:v>44274</c:v>
                </c:pt>
                <c:pt idx="951">
                  <c:v>44273</c:v>
                </c:pt>
                <c:pt idx="952">
                  <c:v>44272</c:v>
                </c:pt>
                <c:pt idx="953">
                  <c:v>44271</c:v>
                </c:pt>
                <c:pt idx="954">
                  <c:v>44270</c:v>
                </c:pt>
                <c:pt idx="955">
                  <c:v>44269</c:v>
                </c:pt>
                <c:pt idx="956">
                  <c:v>44268</c:v>
                </c:pt>
                <c:pt idx="957">
                  <c:v>44267</c:v>
                </c:pt>
                <c:pt idx="958">
                  <c:v>44266</c:v>
                </c:pt>
                <c:pt idx="959">
                  <c:v>44265</c:v>
                </c:pt>
                <c:pt idx="960">
                  <c:v>44264</c:v>
                </c:pt>
                <c:pt idx="961">
                  <c:v>44263</c:v>
                </c:pt>
                <c:pt idx="962">
                  <c:v>44262</c:v>
                </c:pt>
                <c:pt idx="963">
                  <c:v>44261</c:v>
                </c:pt>
                <c:pt idx="964">
                  <c:v>44260</c:v>
                </c:pt>
                <c:pt idx="965">
                  <c:v>44259</c:v>
                </c:pt>
                <c:pt idx="966">
                  <c:v>44258</c:v>
                </c:pt>
                <c:pt idx="967">
                  <c:v>44257</c:v>
                </c:pt>
                <c:pt idx="968">
                  <c:v>44256</c:v>
                </c:pt>
                <c:pt idx="969">
                  <c:v>44255</c:v>
                </c:pt>
                <c:pt idx="970">
                  <c:v>44254</c:v>
                </c:pt>
                <c:pt idx="971">
                  <c:v>44253</c:v>
                </c:pt>
                <c:pt idx="972">
                  <c:v>44252</c:v>
                </c:pt>
                <c:pt idx="973">
                  <c:v>44251</c:v>
                </c:pt>
                <c:pt idx="974">
                  <c:v>44250</c:v>
                </c:pt>
                <c:pt idx="975">
                  <c:v>44249</c:v>
                </c:pt>
                <c:pt idx="976">
                  <c:v>44248</c:v>
                </c:pt>
                <c:pt idx="977">
                  <c:v>44247</c:v>
                </c:pt>
                <c:pt idx="978">
                  <c:v>44246</c:v>
                </c:pt>
                <c:pt idx="979">
                  <c:v>44245</c:v>
                </c:pt>
                <c:pt idx="980">
                  <c:v>44244</c:v>
                </c:pt>
                <c:pt idx="981">
                  <c:v>44243</c:v>
                </c:pt>
                <c:pt idx="982">
                  <c:v>44242</c:v>
                </c:pt>
                <c:pt idx="983">
                  <c:v>44241</c:v>
                </c:pt>
                <c:pt idx="984">
                  <c:v>44240</c:v>
                </c:pt>
                <c:pt idx="985">
                  <c:v>44239</c:v>
                </c:pt>
                <c:pt idx="986">
                  <c:v>44238</c:v>
                </c:pt>
                <c:pt idx="987">
                  <c:v>44237</c:v>
                </c:pt>
                <c:pt idx="988">
                  <c:v>44236</c:v>
                </c:pt>
                <c:pt idx="989">
                  <c:v>44235</c:v>
                </c:pt>
                <c:pt idx="990">
                  <c:v>44234</c:v>
                </c:pt>
                <c:pt idx="991">
                  <c:v>44233</c:v>
                </c:pt>
                <c:pt idx="992">
                  <c:v>44232</c:v>
                </c:pt>
                <c:pt idx="993">
                  <c:v>44231</c:v>
                </c:pt>
                <c:pt idx="994">
                  <c:v>44230</c:v>
                </c:pt>
                <c:pt idx="995">
                  <c:v>44229</c:v>
                </c:pt>
                <c:pt idx="996">
                  <c:v>44228</c:v>
                </c:pt>
                <c:pt idx="997">
                  <c:v>44227</c:v>
                </c:pt>
                <c:pt idx="998">
                  <c:v>44226</c:v>
                </c:pt>
                <c:pt idx="999">
                  <c:v>44225</c:v>
                </c:pt>
                <c:pt idx="1000">
                  <c:v>44224</c:v>
                </c:pt>
                <c:pt idx="1001">
                  <c:v>44223</c:v>
                </c:pt>
                <c:pt idx="1002">
                  <c:v>44222</c:v>
                </c:pt>
                <c:pt idx="1003">
                  <c:v>44221</c:v>
                </c:pt>
                <c:pt idx="1004">
                  <c:v>44220</c:v>
                </c:pt>
                <c:pt idx="1005">
                  <c:v>44219</c:v>
                </c:pt>
                <c:pt idx="1006">
                  <c:v>44218</c:v>
                </c:pt>
                <c:pt idx="1007">
                  <c:v>44217</c:v>
                </c:pt>
                <c:pt idx="1008">
                  <c:v>44216</c:v>
                </c:pt>
                <c:pt idx="1009">
                  <c:v>44215</c:v>
                </c:pt>
                <c:pt idx="1010">
                  <c:v>44214</c:v>
                </c:pt>
                <c:pt idx="1011">
                  <c:v>44213</c:v>
                </c:pt>
                <c:pt idx="1012">
                  <c:v>44212</c:v>
                </c:pt>
                <c:pt idx="1013">
                  <c:v>44211</c:v>
                </c:pt>
                <c:pt idx="1014">
                  <c:v>44210</c:v>
                </c:pt>
                <c:pt idx="1015">
                  <c:v>44209</c:v>
                </c:pt>
                <c:pt idx="1016">
                  <c:v>44208</c:v>
                </c:pt>
                <c:pt idx="1017">
                  <c:v>44207</c:v>
                </c:pt>
                <c:pt idx="1018">
                  <c:v>44206</c:v>
                </c:pt>
                <c:pt idx="1019">
                  <c:v>44205</c:v>
                </c:pt>
                <c:pt idx="1020">
                  <c:v>44204</c:v>
                </c:pt>
                <c:pt idx="1021">
                  <c:v>44203</c:v>
                </c:pt>
                <c:pt idx="1022">
                  <c:v>44202</c:v>
                </c:pt>
                <c:pt idx="1023">
                  <c:v>44201</c:v>
                </c:pt>
                <c:pt idx="1024">
                  <c:v>44200</c:v>
                </c:pt>
                <c:pt idx="1025">
                  <c:v>44199</c:v>
                </c:pt>
                <c:pt idx="1026">
                  <c:v>44198</c:v>
                </c:pt>
                <c:pt idx="1027">
                  <c:v>44197</c:v>
                </c:pt>
                <c:pt idx="1028">
                  <c:v>44196</c:v>
                </c:pt>
                <c:pt idx="1029">
                  <c:v>44195</c:v>
                </c:pt>
                <c:pt idx="1030">
                  <c:v>44194</c:v>
                </c:pt>
                <c:pt idx="1031">
                  <c:v>44193</c:v>
                </c:pt>
                <c:pt idx="1032">
                  <c:v>44192</c:v>
                </c:pt>
                <c:pt idx="1033">
                  <c:v>44191</c:v>
                </c:pt>
                <c:pt idx="1034">
                  <c:v>44190</c:v>
                </c:pt>
                <c:pt idx="1035">
                  <c:v>44189</c:v>
                </c:pt>
                <c:pt idx="1036">
                  <c:v>44188</c:v>
                </c:pt>
                <c:pt idx="1037">
                  <c:v>44187</c:v>
                </c:pt>
                <c:pt idx="1038">
                  <c:v>44186</c:v>
                </c:pt>
                <c:pt idx="1039">
                  <c:v>44185</c:v>
                </c:pt>
                <c:pt idx="1040">
                  <c:v>44184</c:v>
                </c:pt>
                <c:pt idx="1041">
                  <c:v>44183</c:v>
                </c:pt>
                <c:pt idx="1042">
                  <c:v>44182</c:v>
                </c:pt>
                <c:pt idx="1043">
                  <c:v>44181</c:v>
                </c:pt>
                <c:pt idx="1044">
                  <c:v>44180</c:v>
                </c:pt>
                <c:pt idx="1045">
                  <c:v>44179</c:v>
                </c:pt>
                <c:pt idx="1046">
                  <c:v>44178</c:v>
                </c:pt>
                <c:pt idx="1047">
                  <c:v>44177</c:v>
                </c:pt>
                <c:pt idx="1048">
                  <c:v>44176</c:v>
                </c:pt>
                <c:pt idx="1049">
                  <c:v>44175</c:v>
                </c:pt>
                <c:pt idx="1050">
                  <c:v>44174</c:v>
                </c:pt>
                <c:pt idx="1051">
                  <c:v>44173</c:v>
                </c:pt>
                <c:pt idx="1052">
                  <c:v>44172</c:v>
                </c:pt>
                <c:pt idx="1053">
                  <c:v>44171</c:v>
                </c:pt>
                <c:pt idx="1054">
                  <c:v>44170</c:v>
                </c:pt>
                <c:pt idx="1055">
                  <c:v>44169</c:v>
                </c:pt>
                <c:pt idx="1056">
                  <c:v>44168</c:v>
                </c:pt>
                <c:pt idx="1057">
                  <c:v>44167</c:v>
                </c:pt>
                <c:pt idx="1058">
                  <c:v>44166</c:v>
                </c:pt>
                <c:pt idx="1059">
                  <c:v>44165</c:v>
                </c:pt>
                <c:pt idx="1060">
                  <c:v>44164</c:v>
                </c:pt>
                <c:pt idx="1061">
                  <c:v>44163</c:v>
                </c:pt>
                <c:pt idx="1062">
                  <c:v>44162</c:v>
                </c:pt>
                <c:pt idx="1063">
                  <c:v>44161</c:v>
                </c:pt>
                <c:pt idx="1064">
                  <c:v>44160</c:v>
                </c:pt>
                <c:pt idx="1065">
                  <c:v>44159</c:v>
                </c:pt>
                <c:pt idx="1066">
                  <c:v>44158</c:v>
                </c:pt>
                <c:pt idx="1067">
                  <c:v>44157</c:v>
                </c:pt>
                <c:pt idx="1068">
                  <c:v>44156</c:v>
                </c:pt>
                <c:pt idx="1069">
                  <c:v>44155</c:v>
                </c:pt>
                <c:pt idx="1070">
                  <c:v>44154</c:v>
                </c:pt>
                <c:pt idx="1071">
                  <c:v>44153</c:v>
                </c:pt>
                <c:pt idx="1072">
                  <c:v>44152</c:v>
                </c:pt>
                <c:pt idx="1073">
                  <c:v>44151</c:v>
                </c:pt>
                <c:pt idx="1074">
                  <c:v>44150</c:v>
                </c:pt>
                <c:pt idx="1075">
                  <c:v>44149</c:v>
                </c:pt>
                <c:pt idx="1076">
                  <c:v>44148</c:v>
                </c:pt>
                <c:pt idx="1077">
                  <c:v>44147</c:v>
                </c:pt>
                <c:pt idx="1078">
                  <c:v>44146</c:v>
                </c:pt>
                <c:pt idx="1079">
                  <c:v>44145</c:v>
                </c:pt>
                <c:pt idx="1080">
                  <c:v>44144</c:v>
                </c:pt>
                <c:pt idx="1081">
                  <c:v>44143</c:v>
                </c:pt>
                <c:pt idx="1082">
                  <c:v>44142</c:v>
                </c:pt>
                <c:pt idx="1083">
                  <c:v>44141</c:v>
                </c:pt>
                <c:pt idx="1084">
                  <c:v>44140</c:v>
                </c:pt>
                <c:pt idx="1085">
                  <c:v>44139</c:v>
                </c:pt>
                <c:pt idx="1086">
                  <c:v>44138</c:v>
                </c:pt>
                <c:pt idx="1087">
                  <c:v>44137</c:v>
                </c:pt>
                <c:pt idx="1088">
                  <c:v>44136</c:v>
                </c:pt>
                <c:pt idx="1089">
                  <c:v>44135</c:v>
                </c:pt>
                <c:pt idx="1090">
                  <c:v>44134</c:v>
                </c:pt>
                <c:pt idx="1091">
                  <c:v>44133</c:v>
                </c:pt>
                <c:pt idx="1092">
                  <c:v>44132</c:v>
                </c:pt>
                <c:pt idx="1093">
                  <c:v>44131</c:v>
                </c:pt>
                <c:pt idx="1094">
                  <c:v>44130</c:v>
                </c:pt>
                <c:pt idx="1095">
                  <c:v>44129</c:v>
                </c:pt>
                <c:pt idx="1096">
                  <c:v>44128</c:v>
                </c:pt>
                <c:pt idx="1097">
                  <c:v>44127</c:v>
                </c:pt>
                <c:pt idx="1098">
                  <c:v>44126</c:v>
                </c:pt>
                <c:pt idx="1099">
                  <c:v>44125</c:v>
                </c:pt>
                <c:pt idx="1100">
                  <c:v>44124</c:v>
                </c:pt>
                <c:pt idx="1101">
                  <c:v>44123</c:v>
                </c:pt>
                <c:pt idx="1102">
                  <c:v>44122</c:v>
                </c:pt>
                <c:pt idx="1103">
                  <c:v>44121</c:v>
                </c:pt>
                <c:pt idx="1104">
                  <c:v>44120</c:v>
                </c:pt>
                <c:pt idx="1105">
                  <c:v>44119</c:v>
                </c:pt>
                <c:pt idx="1106">
                  <c:v>44118</c:v>
                </c:pt>
                <c:pt idx="1107">
                  <c:v>44117</c:v>
                </c:pt>
                <c:pt idx="1108">
                  <c:v>44116</c:v>
                </c:pt>
                <c:pt idx="1109">
                  <c:v>44115</c:v>
                </c:pt>
                <c:pt idx="1110">
                  <c:v>44114</c:v>
                </c:pt>
                <c:pt idx="1111">
                  <c:v>44113</c:v>
                </c:pt>
                <c:pt idx="1112">
                  <c:v>44112</c:v>
                </c:pt>
                <c:pt idx="1113">
                  <c:v>44111</c:v>
                </c:pt>
                <c:pt idx="1114">
                  <c:v>44110</c:v>
                </c:pt>
                <c:pt idx="1115">
                  <c:v>44109</c:v>
                </c:pt>
                <c:pt idx="1116">
                  <c:v>44108</c:v>
                </c:pt>
                <c:pt idx="1117">
                  <c:v>44107</c:v>
                </c:pt>
                <c:pt idx="1118">
                  <c:v>44106</c:v>
                </c:pt>
                <c:pt idx="1119">
                  <c:v>44105</c:v>
                </c:pt>
                <c:pt idx="1120">
                  <c:v>44104</c:v>
                </c:pt>
                <c:pt idx="1121">
                  <c:v>44103</c:v>
                </c:pt>
                <c:pt idx="1122">
                  <c:v>44102</c:v>
                </c:pt>
                <c:pt idx="1123">
                  <c:v>44101</c:v>
                </c:pt>
                <c:pt idx="1124">
                  <c:v>44100</c:v>
                </c:pt>
                <c:pt idx="1125">
                  <c:v>44099</c:v>
                </c:pt>
                <c:pt idx="1126">
                  <c:v>44098</c:v>
                </c:pt>
                <c:pt idx="1127">
                  <c:v>44097</c:v>
                </c:pt>
                <c:pt idx="1128">
                  <c:v>44096</c:v>
                </c:pt>
                <c:pt idx="1129">
                  <c:v>44095</c:v>
                </c:pt>
                <c:pt idx="1130">
                  <c:v>44094</c:v>
                </c:pt>
                <c:pt idx="1131">
                  <c:v>44093</c:v>
                </c:pt>
                <c:pt idx="1132">
                  <c:v>44092</c:v>
                </c:pt>
                <c:pt idx="1133">
                  <c:v>44091</c:v>
                </c:pt>
                <c:pt idx="1134">
                  <c:v>44090</c:v>
                </c:pt>
                <c:pt idx="1135">
                  <c:v>44089</c:v>
                </c:pt>
                <c:pt idx="1136">
                  <c:v>44088</c:v>
                </c:pt>
                <c:pt idx="1137">
                  <c:v>44087</c:v>
                </c:pt>
                <c:pt idx="1138">
                  <c:v>44086</c:v>
                </c:pt>
                <c:pt idx="1139">
                  <c:v>44085</c:v>
                </c:pt>
                <c:pt idx="1140">
                  <c:v>44084</c:v>
                </c:pt>
                <c:pt idx="1141">
                  <c:v>44083</c:v>
                </c:pt>
                <c:pt idx="1142">
                  <c:v>44082</c:v>
                </c:pt>
                <c:pt idx="1143">
                  <c:v>44081</c:v>
                </c:pt>
                <c:pt idx="1144">
                  <c:v>44080</c:v>
                </c:pt>
                <c:pt idx="1145">
                  <c:v>44079</c:v>
                </c:pt>
                <c:pt idx="1146">
                  <c:v>44078</c:v>
                </c:pt>
                <c:pt idx="1147">
                  <c:v>44077</c:v>
                </c:pt>
                <c:pt idx="1148">
                  <c:v>44076</c:v>
                </c:pt>
                <c:pt idx="1149">
                  <c:v>44075</c:v>
                </c:pt>
                <c:pt idx="1150">
                  <c:v>44074</c:v>
                </c:pt>
                <c:pt idx="1151">
                  <c:v>44073</c:v>
                </c:pt>
                <c:pt idx="1152">
                  <c:v>44072</c:v>
                </c:pt>
                <c:pt idx="1153">
                  <c:v>44071</c:v>
                </c:pt>
                <c:pt idx="1154">
                  <c:v>44070</c:v>
                </c:pt>
                <c:pt idx="1155">
                  <c:v>44069</c:v>
                </c:pt>
                <c:pt idx="1156">
                  <c:v>44068</c:v>
                </c:pt>
                <c:pt idx="1157">
                  <c:v>44067</c:v>
                </c:pt>
                <c:pt idx="1158">
                  <c:v>44066</c:v>
                </c:pt>
                <c:pt idx="1159">
                  <c:v>44065</c:v>
                </c:pt>
                <c:pt idx="1160">
                  <c:v>44064</c:v>
                </c:pt>
                <c:pt idx="1161">
                  <c:v>44063</c:v>
                </c:pt>
                <c:pt idx="1162">
                  <c:v>44062</c:v>
                </c:pt>
                <c:pt idx="1163">
                  <c:v>44061</c:v>
                </c:pt>
                <c:pt idx="1164">
                  <c:v>44060</c:v>
                </c:pt>
                <c:pt idx="1165">
                  <c:v>44059</c:v>
                </c:pt>
                <c:pt idx="1166">
                  <c:v>44058</c:v>
                </c:pt>
                <c:pt idx="1167">
                  <c:v>44057</c:v>
                </c:pt>
                <c:pt idx="1168">
                  <c:v>44056</c:v>
                </c:pt>
                <c:pt idx="1169">
                  <c:v>44055</c:v>
                </c:pt>
                <c:pt idx="1170">
                  <c:v>44054</c:v>
                </c:pt>
                <c:pt idx="1171">
                  <c:v>44053</c:v>
                </c:pt>
                <c:pt idx="1172">
                  <c:v>44052</c:v>
                </c:pt>
                <c:pt idx="1173">
                  <c:v>44051</c:v>
                </c:pt>
                <c:pt idx="1174">
                  <c:v>44050</c:v>
                </c:pt>
                <c:pt idx="1175">
                  <c:v>44049</c:v>
                </c:pt>
                <c:pt idx="1176">
                  <c:v>44048</c:v>
                </c:pt>
                <c:pt idx="1177">
                  <c:v>44047</c:v>
                </c:pt>
                <c:pt idx="1178">
                  <c:v>44046</c:v>
                </c:pt>
                <c:pt idx="1179">
                  <c:v>44045</c:v>
                </c:pt>
                <c:pt idx="1180">
                  <c:v>44044</c:v>
                </c:pt>
                <c:pt idx="1181">
                  <c:v>44043</c:v>
                </c:pt>
                <c:pt idx="1182">
                  <c:v>44042</c:v>
                </c:pt>
                <c:pt idx="1183">
                  <c:v>44041</c:v>
                </c:pt>
                <c:pt idx="1184">
                  <c:v>44040</c:v>
                </c:pt>
                <c:pt idx="1185">
                  <c:v>44039</c:v>
                </c:pt>
                <c:pt idx="1186">
                  <c:v>44038</c:v>
                </c:pt>
                <c:pt idx="1187">
                  <c:v>44037</c:v>
                </c:pt>
                <c:pt idx="1188">
                  <c:v>44036</c:v>
                </c:pt>
                <c:pt idx="1189">
                  <c:v>44035</c:v>
                </c:pt>
                <c:pt idx="1190">
                  <c:v>44034</c:v>
                </c:pt>
                <c:pt idx="1191">
                  <c:v>44033</c:v>
                </c:pt>
                <c:pt idx="1192">
                  <c:v>44032</c:v>
                </c:pt>
                <c:pt idx="1193">
                  <c:v>44031</c:v>
                </c:pt>
                <c:pt idx="1194">
                  <c:v>44030</c:v>
                </c:pt>
                <c:pt idx="1195">
                  <c:v>44029</c:v>
                </c:pt>
                <c:pt idx="1196">
                  <c:v>44028</c:v>
                </c:pt>
                <c:pt idx="1197">
                  <c:v>44027</c:v>
                </c:pt>
                <c:pt idx="1198">
                  <c:v>44026</c:v>
                </c:pt>
                <c:pt idx="1199">
                  <c:v>44025</c:v>
                </c:pt>
                <c:pt idx="1200">
                  <c:v>44024</c:v>
                </c:pt>
                <c:pt idx="1201">
                  <c:v>44023</c:v>
                </c:pt>
                <c:pt idx="1202">
                  <c:v>44022</c:v>
                </c:pt>
                <c:pt idx="1203">
                  <c:v>44021</c:v>
                </c:pt>
                <c:pt idx="1204">
                  <c:v>44020</c:v>
                </c:pt>
                <c:pt idx="1205">
                  <c:v>44019</c:v>
                </c:pt>
                <c:pt idx="1206">
                  <c:v>44018</c:v>
                </c:pt>
                <c:pt idx="1207">
                  <c:v>44017</c:v>
                </c:pt>
                <c:pt idx="1208">
                  <c:v>44016</c:v>
                </c:pt>
                <c:pt idx="1209">
                  <c:v>44015</c:v>
                </c:pt>
                <c:pt idx="1210">
                  <c:v>44014</c:v>
                </c:pt>
                <c:pt idx="1211">
                  <c:v>44013</c:v>
                </c:pt>
                <c:pt idx="1212">
                  <c:v>44012</c:v>
                </c:pt>
                <c:pt idx="1213">
                  <c:v>44011</c:v>
                </c:pt>
                <c:pt idx="1214">
                  <c:v>44010</c:v>
                </c:pt>
                <c:pt idx="1215">
                  <c:v>44009</c:v>
                </c:pt>
                <c:pt idx="1216">
                  <c:v>44008</c:v>
                </c:pt>
                <c:pt idx="1217">
                  <c:v>44007</c:v>
                </c:pt>
                <c:pt idx="1218">
                  <c:v>44006</c:v>
                </c:pt>
                <c:pt idx="1219">
                  <c:v>44005</c:v>
                </c:pt>
                <c:pt idx="1220">
                  <c:v>44004</c:v>
                </c:pt>
                <c:pt idx="1221">
                  <c:v>44003</c:v>
                </c:pt>
                <c:pt idx="1222">
                  <c:v>44002</c:v>
                </c:pt>
                <c:pt idx="1223">
                  <c:v>44001</c:v>
                </c:pt>
                <c:pt idx="1224">
                  <c:v>44000</c:v>
                </c:pt>
                <c:pt idx="1225">
                  <c:v>43999</c:v>
                </c:pt>
                <c:pt idx="1226">
                  <c:v>43998</c:v>
                </c:pt>
                <c:pt idx="1227">
                  <c:v>43997</c:v>
                </c:pt>
                <c:pt idx="1228">
                  <c:v>43996</c:v>
                </c:pt>
                <c:pt idx="1229">
                  <c:v>43995</c:v>
                </c:pt>
                <c:pt idx="1230">
                  <c:v>43994</c:v>
                </c:pt>
                <c:pt idx="1231">
                  <c:v>43993</c:v>
                </c:pt>
                <c:pt idx="1232">
                  <c:v>43992</c:v>
                </c:pt>
                <c:pt idx="1233">
                  <c:v>43991</c:v>
                </c:pt>
                <c:pt idx="1234">
                  <c:v>43990</c:v>
                </c:pt>
                <c:pt idx="1235">
                  <c:v>43989</c:v>
                </c:pt>
                <c:pt idx="1236">
                  <c:v>43988</c:v>
                </c:pt>
                <c:pt idx="1237">
                  <c:v>43987</c:v>
                </c:pt>
                <c:pt idx="1238">
                  <c:v>43986</c:v>
                </c:pt>
                <c:pt idx="1239">
                  <c:v>43985</c:v>
                </c:pt>
                <c:pt idx="1240">
                  <c:v>43984</c:v>
                </c:pt>
                <c:pt idx="1241">
                  <c:v>43983</c:v>
                </c:pt>
                <c:pt idx="1242">
                  <c:v>43982</c:v>
                </c:pt>
                <c:pt idx="1243">
                  <c:v>43981</c:v>
                </c:pt>
                <c:pt idx="1244">
                  <c:v>43980</c:v>
                </c:pt>
                <c:pt idx="1245">
                  <c:v>43979</c:v>
                </c:pt>
                <c:pt idx="1246">
                  <c:v>43978</c:v>
                </c:pt>
                <c:pt idx="1247">
                  <c:v>43977</c:v>
                </c:pt>
                <c:pt idx="1248">
                  <c:v>43976</c:v>
                </c:pt>
                <c:pt idx="1249">
                  <c:v>43975</c:v>
                </c:pt>
                <c:pt idx="1250">
                  <c:v>43974</c:v>
                </c:pt>
                <c:pt idx="1251">
                  <c:v>43973</c:v>
                </c:pt>
                <c:pt idx="1252">
                  <c:v>43972</c:v>
                </c:pt>
                <c:pt idx="1253">
                  <c:v>43971</c:v>
                </c:pt>
                <c:pt idx="1254">
                  <c:v>43970</c:v>
                </c:pt>
                <c:pt idx="1255">
                  <c:v>43969</c:v>
                </c:pt>
                <c:pt idx="1256">
                  <c:v>43968</c:v>
                </c:pt>
                <c:pt idx="1257">
                  <c:v>43967</c:v>
                </c:pt>
                <c:pt idx="1258">
                  <c:v>43966</c:v>
                </c:pt>
                <c:pt idx="1259">
                  <c:v>43965</c:v>
                </c:pt>
                <c:pt idx="1260">
                  <c:v>43964</c:v>
                </c:pt>
                <c:pt idx="1261">
                  <c:v>43963</c:v>
                </c:pt>
                <c:pt idx="1262">
                  <c:v>43962</c:v>
                </c:pt>
                <c:pt idx="1263">
                  <c:v>43961</c:v>
                </c:pt>
                <c:pt idx="1264">
                  <c:v>43960</c:v>
                </c:pt>
                <c:pt idx="1265">
                  <c:v>43959</c:v>
                </c:pt>
                <c:pt idx="1266">
                  <c:v>43958</c:v>
                </c:pt>
                <c:pt idx="1267">
                  <c:v>43957</c:v>
                </c:pt>
                <c:pt idx="1268">
                  <c:v>43956</c:v>
                </c:pt>
                <c:pt idx="1269">
                  <c:v>43955</c:v>
                </c:pt>
                <c:pt idx="1270">
                  <c:v>43954</c:v>
                </c:pt>
                <c:pt idx="1271">
                  <c:v>43953</c:v>
                </c:pt>
                <c:pt idx="1272">
                  <c:v>43952</c:v>
                </c:pt>
                <c:pt idx="1273">
                  <c:v>43951</c:v>
                </c:pt>
                <c:pt idx="1274">
                  <c:v>43950</c:v>
                </c:pt>
                <c:pt idx="1275">
                  <c:v>43949</c:v>
                </c:pt>
                <c:pt idx="1276">
                  <c:v>43948</c:v>
                </c:pt>
                <c:pt idx="1277">
                  <c:v>43947</c:v>
                </c:pt>
                <c:pt idx="1278">
                  <c:v>43946</c:v>
                </c:pt>
                <c:pt idx="1279">
                  <c:v>43945</c:v>
                </c:pt>
                <c:pt idx="1280">
                  <c:v>43944</c:v>
                </c:pt>
                <c:pt idx="1281">
                  <c:v>43943</c:v>
                </c:pt>
                <c:pt idx="1282">
                  <c:v>43942</c:v>
                </c:pt>
                <c:pt idx="1283">
                  <c:v>43941</c:v>
                </c:pt>
                <c:pt idx="1284">
                  <c:v>43940</c:v>
                </c:pt>
                <c:pt idx="1285">
                  <c:v>43939</c:v>
                </c:pt>
                <c:pt idx="1286">
                  <c:v>43938</c:v>
                </c:pt>
                <c:pt idx="1287">
                  <c:v>43937</c:v>
                </c:pt>
                <c:pt idx="1288">
                  <c:v>43936</c:v>
                </c:pt>
                <c:pt idx="1289">
                  <c:v>43935</c:v>
                </c:pt>
                <c:pt idx="1290">
                  <c:v>43934</c:v>
                </c:pt>
                <c:pt idx="1291">
                  <c:v>43933</c:v>
                </c:pt>
                <c:pt idx="1292">
                  <c:v>43932</c:v>
                </c:pt>
                <c:pt idx="1293">
                  <c:v>43931</c:v>
                </c:pt>
                <c:pt idx="1294">
                  <c:v>43930</c:v>
                </c:pt>
                <c:pt idx="1295">
                  <c:v>43929</c:v>
                </c:pt>
                <c:pt idx="1296">
                  <c:v>43928</c:v>
                </c:pt>
                <c:pt idx="1297">
                  <c:v>43927</c:v>
                </c:pt>
                <c:pt idx="1298">
                  <c:v>43926</c:v>
                </c:pt>
                <c:pt idx="1299">
                  <c:v>43925</c:v>
                </c:pt>
                <c:pt idx="1300">
                  <c:v>43924</c:v>
                </c:pt>
                <c:pt idx="1301">
                  <c:v>43923</c:v>
                </c:pt>
                <c:pt idx="1302">
                  <c:v>43922</c:v>
                </c:pt>
                <c:pt idx="1303">
                  <c:v>43921</c:v>
                </c:pt>
                <c:pt idx="1304">
                  <c:v>43920</c:v>
                </c:pt>
                <c:pt idx="1305">
                  <c:v>43919</c:v>
                </c:pt>
                <c:pt idx="1306">
                  <c:v>43918</c:v>
                </c:pt>
                <c:pt idx="1307">
                  <c:v>43917</c:v>
                </c:pt>
                <c:pt idx="1308">
                  <c:v>43916</c:v>
                </c:pt>
                <c:pt idx="1309">
                  <c:v>43915</c:v>
                </c:pt>
                <c:pt idx="1310">
                  <c:v>43914</c:v>
                </c:pt>
                <c:pt idx="1311">
                  <c:v>43913</c:v>
                </c:pt>
                <c:pt idx="1312">
                  <c:v>43912</c:v>
                </c:pt>
                <c:pt idx="1313">
                  <c:v>43911</c:v>
                </c:pt>
                <c:pt idx="1314">
                  <c:v>43910</c:v>
                </c:pt>
                <c:pt idx="1315">
                  <c:v>43909</c:v>
                </c:pt>
                <c:pt idx="1316">
                  <c:v>43908</c:v>
                </c:pt>
                <c:pt idx="1317">
                  <c:v>43907</c:v>
                </c:pt>
                <c:pt idx="1318">
                  <c:v>43906</c:v>
                </c:pt>
                <c:pt idx="1319">
                  <c:v>43905</c:v>
                </c:pt>
                <c:pt idx="1320">
                  <c:v>43904</c:v>
                </c:pt>
                <c:pt idx="1321">
                  <c:v>43903</c:v>
                </c:pt>
                <c:pt idx="1322">
                  <c:v>43902</c:v>
                </c:pt>
                <c:pt idx="1323">
                  <c:v>43901</c:v>
                </c:pt>
                <c:pt idx="1324">
                  <c:v>43900</c:v>
                </c:pt>
                <c:pt idx="1325">
                  <c:v>43899</c:v>
                </c:pt>
                <c:pt idx="1326">
                  <c:v>43898</c:v>
                </c:pt>
                <c:pt idx="1327">
                  <c:v>43897</c:v>
                </c:pt>
                <c:pt idx="1328">
                  <c:v>43896</c:v>
                </c:pt>
                <c:pt idx="1329">
                  <c:v>43895</c:v>
                </c:pt>
                <c:pt idx="1330">
                  <c:v>43894</c:v>
                </c:pt>
                <c:pt idx="1331">
                  <c:v>43893</c:v>
                </c:pt>
                <c:pt idx="1332">
                  <c:v>43892</c:v>
                </c:pt>
                <c:pt idx="1333">
                  <c:v>43891</c:v>
                </c:pt>
                <c:pt idx="1334">
                  <c:v>43890</c:v>
                </c:pt>
                <c:pt idx="1335">
                  <c:v>43889</c:v>
                </c:pt>
                <c:pt idx="1336">
                  <c:v>43888</c:v>
                </c:pt>
                <c:pt idx="1337">
                  <c:v>43887</c:v>
                </c:pt>
                <c:pt idx="1338">
                  <c:v>43886</c:v>
                </c:pt>
                <c:pt idx="1339">
                  <c:v>43885</c:v>
                </c:pt>
                <c:pt idx="1340">
                  <c:v>43884</c:v>
                </c:pt>
                <c:pt idx="1341">
                  <c:v>43883</c:v>
                </c:pt>
                <c:pt idx="1342">
                  <c:v>43882</c:v>
                </c:pt>
                <c:pt idx="1343">
                  <c:v>43881</c:v>
                </c:pt>
                <c:pt idx="1344">
                  <c:v>43880</c:v>
                </c:pt>
                <c:pt idx="1345">
                  <c:v>43879</c:v>
                </c:pt>
                <c:pt idx="1346">
                  <c:v>43878</c:v>
                </c:pt>
                <c:pt idx="1347">
                  <c:v>43877</c:v>
                </c:pt>
                <c:pt idx="1348">
                  <c:v>43876</c:v>
                </c:pt>
                <c:pt idx="1349">
                  <c:v>43875</c:v>
                </c:pt>
                <c:pt idx="1350">
                  <c:v>43874</c:v>
                </c:pt>
                <c:pt idx="1351">
                  <c:v>43873</c:v>
                </c:pt>
                <c:pt idx="1352">
                  <c:v>43872</c:v>
                </c:pt>
                <c:pt idx="1353">
                  <c:v>43871</c:v>
                </c:pt>
                <c:pt idx="1354">
                  <c:v>43870</c:v>
                </c:pt>
                <c:pt idx="1355">
                  <c:v>43869</c:v>
                </c:pt>
                <c:pt idx="1356">
                  <c:v>43868</c:v>
                </c:pt>
                <c:pt idx="1357">
                  <c:v>43867</c:v>
                </c:pt>
                <c:pt idx="1358">
                  <c:v>43866</c:v>
                </c:pt>
                <c:pt idx="1359">
                  <c:v>43865</c:v>
                </c:pt>
                <c:pt idx="1360">
                  <c:v>43864</c:v>
                </c:pt>
                <c:pt idx="1361">
                  <c:v>43863</c:v>
                </c:pt>
                <c:pt idx="1362">
                  <c:v>43862</c:v>
                </c:pt>
                <c:pt idx="1363">
                  <c:v>43861</c:v>
                </c:pt>
                <c:pt idx="1364">
                  <c:v>43860</c:v>
                </c:pt>
                <c:pt idx="1365">
                  <c:v>43859</c:v>
                </c:pt>
                <c:pt idx="1366">
                  <c:v>43858</c:v>
                </c:pt>
                <c:pt idx="1367">
                  <c:v>43857</c:v>
                </c:pt>
                <c:pt idx="1368">
                  <c:v>43856</c:v>
                </c:pt>
                <c:pt idx="1369">
                  <c:v>43855</c:v>
                </c:pt>
                <c:pt idx="1370">
                  <c:v>43854</c:v>
                </c:pt>
                <c:pt idx="1371">
                  <c:v>43853</c:v>
                </c:pt>
                <c:pt idx="1372">
                  <c:v>43852</c:v>
                </c:pt>
                <c:pt idx="1373">
                  <c:v>43851</c:v>
                </c:pt>
                <c:pt idx="1374">
                  <c:v>43850</c:v>
                </c:pt>
                <c:pt idx="1375">
                  <c:v>43849</c:v>
                </c:pt>
                <c:pt idx="1376">
                  <c:v>43848</c:v>
                </c:pt>
                <c:pt idx="1377">
                  <c:v>43847</c:v>
                </c:pt>
                <c:pt idx="1378">
                  <c:v>43846</c:v>
                </c:pt>
                <c:pt idx="1379">
                  <c:v>43845</c:v>
                </c:pt>
                <c:pt idx="1380">
                  <c:v>43844</c:v>
                </c:pt>
                <c:pt idx="1381">
                  <c:v>43843</c:v>
                </c:pt>
                <c:pt idx="1382">
                  <c:v>43842</c:v>
                </c:pt>
                <c:pt idx="1383">
                  <c:v>43841</c:v>
                </c:pt>
                <c:pt idx="1384">
                  <c:v>43840</c:v>
                </c:pt>
                <c:pt idx="1385">
                  <c:v>43839</c:v>
                </c:pt>
                <c:pt idx="1386">
                  <c:v>43838</c:v>
                </c:pt>
                <c:pt idx="1387">
                  <c:v>43837</c:v>
                </c:pt>
                <c:pt idx="1388">
                  <c:v>43836</c:v>
                </c:pt>
                <c:pt idx="1389">
                  <c:v>43835</c:v>
                </c:pt>
                <c:pt idx="1390">
                  <c:v>43834</c:v>
                </c:pt>
                <c:pt idx="1391">
                  <c:v>43833</c:v>
                </c:pt>
                <c:pt idx="1392">
                  <c:v>43832</c:v>
                </c:pt>
                <c:pt idx="1393">
                  <c:v>43831</c:v>
                </c:pt>
                <c:pt idx="1394">
                  <c:v>43830</c:v>
                </c:pt>
                <c:pt idx="1395">
                  <c:v>43829</c:v>
                </c:pt>
                <c:pt idx="1396">
                  <c:v>43828</c:v>
                </c:pt>
                <c:pt idx="1397">
                  <c:v>43827</c:v>
                </c:pt>
                <c:pt idx="1398">
                  <c:v>43826</c:v>
                </c:pt>
                <c:pt idx="1399">
                  <c:v>43825</c:v>
                </c:pt>
                <c:pt idx="1400">
                  <c:v>43824</c:v>
                </c:pt>
                <c:pt idx="1401">
                  <c:v>43823</c:v>
                </c:pt>
                <c:pt idx="1402">
                  <c:v>43822</c:v>
                </c:pt>
                <c:pt idx="1403">
                  <c:v>43821</c:v>
                </c:pt>
                <c:pt idx="1404">
                  <c:v>43820</c:v>
                </c:pt>
                <c:pt idx="1405">
                  <c:v>43819</c:v>
                </c:pt>
                <c:pt idx="1406">
                  <c:v>43818</c:v>
                </c:pt>
                <c:pt idx="1407">
                  <c:v>43817</c:v>
                </c:pt>
                <c:pt idx="1408">
                  <c:v>43816</c:v>
                </c:pt>
                <c:pt idx="1409">
                  <c:v>43815</c:v>
                </c:pt>
                <c:pt idx="1410">
                  <c:v>43814</c:v>
                </c:pt>
                <c:pt idx="1411">
                  <c:v>43813</c:v>
                </c:pt>
                <c:pt idx="1412">
                  <c:v>43812</c:v>
                </c:pt>
                <c:pt idx="1413">
                  <c:v>43811</c:v>
                </c:pt>
                <c:pt idx="1414">
                  <c:v>43810</c:v>
                </c:pt>
                <c:pt idx="1415">
                  <c:v>43809</c:v>
                </c:pt>
                <c:pt idx="1416">
                  <c:v>43808</c:v>
                </c:pt>
                <c:pt idx="1417">
                  <c:v>43807</c:v>
                </c:pt>
                <c:pt idx="1418">
                  <c:v>43806</c:v>
                </c:pt>
                <c:pt idx="1419">
                  <c:v>43805</c:v>
                </c:pt>
                <c:pt idx="1420">
                  <c:v>43804</c:v>
                </c:pt>
                <c:pt idx="1421">
                  <c:v>43803</c:v>
                </c:pt>
                <c:pt idx="1422">
                  <c:v>43802</c:v>
                </c:pt>
                <c:pt idx="1423">
                  <c:v>43801</c:v>
                </c:pt>
                <c:pt idx="1424">
                  <c:v>43800</c:v>
                </c:pt>
                <c:pt idx="1425">
                  <c:v>43799</c:v>
                </c:pt>
                <c:pt idx="1426">
                  <c:v>43798</c:v>
                </c:pt>
                <c:pt idx="1427">
                  <c:v>43797</c:v>
                </c:pt>
                <c:pt idx="1428">
                  <c:v>43796</c:v>
                </c:pt>
                <c:pt idx="1429">
                  <c:v>43795</c:v>
                </c:pt>
                <c:pt idx="1430">
                  <c:v>43794</c:v>
                </c:pt>
                <c:pt idx="1431">
                  <c:v>43793</c:v>
                </c:pt>
                <c:pt idx="1432">
                  <c:v>43792</c:v>
                </c:pt>
                <c:pt idx="1433">
                  <c:v>43791</c:v>
                </c:pt>
                <c:pt idx="1434">
                  <c:v>43790</c:v>
                </c:pt>
                <c:pt idx="1435">
                  <c:v>43789</c:v>
                </c:pt>
                <c:pt idx="1436">
                  <c:v>43788</c:v>
                </c:pt>
                <c:pt idx="1437">
                  <c:v>43787</c:v>
                </c:pt>
                <c:pt idx="1438">
                  <c:v>43786</c:v>
                </c:pt>
                <c:pt idx="1439">
                  <c:v>43785</c:v>
                </c:pt>
                <c:pt idx="1440">
                  <c:v>43784</c:v>
                </c:pt>
                <c:pt idx="1441">
                  <c:v>43783</c:v>
                </c:pt>
                <c:pt idx="1442">
                  <c:v>43782</c:v>
                </c:pt>
                <c:pt idx="1443">
                  <c:v>43781</c:v>
                </c:pt>
                <c:pt idx="1444">
                  <c:v>43780</c:v>
                </c:pt>
                <c:pt idx="1445">
                  <c:v>43779</c:v>
                </c:pt>
                <c:pt idx="1446">
                  <c:v>43778</c:v>
                </c:pt>
                <c:pt idx="1447">
                  <c:v>43777</c:v>
                </c:pt>
                <c:pt idx="1448">
                  <c:v>43776</c:v>
                </c:pt>
                <c:pt idx="1449">
                  <c:v>43775</c:v>
                </c:pt>
                <c:pt idx="1450">
                  <c:v>43774</c:v>
                </c:pt>
                <c:pt idx="1451">
                  <c:v>43773</c:v>
                </c:pt>
                <c:pt idx="1452">
                  <c:v>43772</c:v>
                </c:pt>
                <c:pt idx="1453">
                  <c:v>43771</c:v>
                </c:pt>
                <c:pt idx="1454">
                  <c:v>43770</c:v>
                </c:pt>
                <c:pt idx="1455">
                  <c:v>43769</c:v>
                </c:pt>
                <c:pt idx="1456">
                  <c:v>43768</c:v>
                </c:pt>
                <c:pt idx="1457">
                  <c:v>43767</c:v>
                </c:pt>
                <c:pt idx="1458">
                  <c:v>43766</c:v>
                </c:pt>
                <c:pt idx="1459">
                  <c:v>43765</c:v>
                </c:pt>
                <c:pt idx="1460">
                  <c:v>43764</c:v>
                </c:pt>
                <c:pt idx="1461">
                  <c:v>43763</c:v>
                </c:pt>
                <c:pt idx="1462">
                  <c:v>43762</c:v>
                </c:pt>
                <c:pt idx="1463">
                  <c:v>43761</c:v>
                </c:pt>
                <c:pt idx="1464">
                  <c:v>43760</c:v>
                </c:pt>
                <c:pt idx="1465">
                  <c:v>43759</c:v>
                </c:pt>
                <c:pt idx="1466">
                  <c:v>43758</c:v>
                </c:pt>
                <c:pt idx="1467">
                  <c:v>43757</c:v>
                </c:pt>
                <c:pt idx="1468">
                  <c:v>43756</c:v>
                </c:pt>
                <c:pt idx="1469">
                  <c:v>43755</c:v>
                </c:pt>
                <c:pt idx="1470">
                  <c:v>43754</c:v>
                </c:pt>
                <c:pt idx="1471">
                  <c:v>43753</c:v>
                </c:pt>
                <c:pt idx="1472">
                  <c:v>43752</c:v>
                </c:pt>
                <c:pt idx="1473">
                  <c:v>43751</c:v>
                </c:pt>
                <c:pt idx="1474">
                  <c:v>43750</c:v>
                </c:pt>
                <c:pt idx="1475">
                  <c:v>43749</c:v>
                </c:pt>
                <c:pt idx="1476">
                  <c:v>43748</c:v>
                </c:pt>
                <c:pt idx="1477">
                  <c:v>43747</c:v>
                </c:pt>
                <c:pt idx="1478">
                  <c:v>43746</c:v>
                </c:pt>
                <c:pt idx="1479">
                  <c:v>43745</c:v>
                </c:pt>
                <c:pt idx="1480">
                  <c:v>43744</c:v>
                </c:pt>
                <c:pt idx="1481">
                  <c:v>43743</c:v>
                </c:pt>
                <c:pt idx="1482">
                  <c:v>43742</c:v>
                </c:pt>
                <c:pt idx="1483">
                  <c:v>43741</c:v>
                </c:pt>
                <c:pt idx="1484">
                  <c:v>43740</c:v>
                </c:pt>
                <c:pt idx="1485">
                  <c:v>43739</c:v>
                </c:pt>
                <c:pt idx="1486">
                  <c:v>43738</c:v>
                </c:pt>
                <c:pt idx="1487">
                  <c:v>43737</c:v>
                </c:pt>
                <c:pt idx="1488">
                  <c:v>43736</c:v>
                </c:pt>
                <c:pt idx="1489">
                  <c:v>43735</c:v>
                </c:pt>
                <c:pt idx="1490">
                  <c:v>43734</c:v>
                </c:pt>
                <c:pt idx="1491">
                  <c:v>43733</c:v>
                </c:pt>
                <c:pt idx="1492">
                  <c:v>43732</c:v>
                </c:pt>
                <c:pt idx="1493">
                  <c:v>43731</c:v>
                </c:pt>
                <c:pt idx="1494">
                  <c:v>43730</c:v>
                </c:pt>
                <c:pt idx="1495">
                  <c:v>43729</c:v>
                </c:pt>
                <c:pt idx="1496">
                  <c:v>43728</c:v>
                </c:pt>
                <c:pt idx="1497">
                  <c:v>43727</c:v>
                </c:pt>
                <c:pt idx="1498">
                  <c:v>43726</c:v>
                </c:pt>
                <c:pt idx="1499">
                  <c:v>43725</c:v>
                </c:pt>
                <c:pt idx="1500">
                  <c:v>43724</c:v>
                </c:pt>
                <c:pt idx="1501">
                  <c:v>43723</c:v>
                </c:pt>
                <c:pt idx="1502">
                  <c:v>43722</c:v>
                </c:pt>
                <c:pt idx="1503">
                  <c:v>43721</c:v>
                </c:pt>
                <c:pt idx="1504">
                  <c:v>43720</c:v>
                </c:pt>
                <c:pt idx="1505">
                  <c:v>43719</c:v>
                </c:pt>
                <c:pt idx="1506">
                  <c:v>43718</c:v>
                </c:pt>
                <c:pt idx="1507">
                  <c:v>43717</c:v>
                </c:pt>
                <c:pt idx="1508">
                  <c:v>43716</c:v>
                </c:pt>
                <c:pt idx="1509">
                  <c:v>43715</c:v>
                </c:pt>
                <c:pt idx="1510">
                  <c:v>43714</c:v>
                </c:pt>
                <c:pt idx="1511">
                  <c:v>43713</c:v>
                </c:pt>
                <c:pt idx="1512">
                  <c:v>43712</c:v>
                </c:pt>
                <c:pt idx="1513">
                  <c:v>43711</c:v>
                </c:pt>
                <c:pt idx="1514">
                  <c:v>43710</c:v>
                </c:pt>
                <c:pt idx="1515">
                  <c:v>43709</c:v>
                </c:pt>
                <c:pt idx="1516">
                  <c:v>43708</c:v>
                </c:pt>
                <c:pt idx="1517">
                  <c:v>43707</c:v>
                </c:pt>
                <c:pt idx="1518">
                  <c:v>43706</c:v>
                </c:pt>
                <c:pt idx="1519">
                  <c:v>43705</c:v>
                </c:pt>
                <c:pt idx="1520">
                  <c:v>43704</c:v>
                </c:pt>
                <c:pt idx="1521">
                  <c:v>43703</c:v>
                </c:pt>
                <c:pt idx="1522">
                  <c:v>43702</c:v>
                </c:pt>
                <c:pt idx="1523">
                  <c:v>43701</c:v>
                </c:pt>
                <c:pt idx="1524">
                  <c:v>43700</c:v>
                </c:pt>
                <c:pt idx="1525">
                  <c:v>43699</c:v>
                </c:pt>
                <c:pt idx="1526">
                  <c:v>43698</c:v>
                </c:pt>
                <c:pt idx="1527">
                  <c:v>43697</c:v>
                </c:pt>
                <c:pt idx="1528">
                  <c:v>43696</c:v>
                </c:pt>
                <c:pt idx="1529">
                  <c:v>43695</c:v>
                </c:pt>
                <c:pt idx="1530">
                  <c:v>43694</c:v>
                </c:pt>
                <c:pt idx="1531">
                  <c:v>43693</c:v>
                </c:pt>
                <c:pt idx="1532">
                  <c:v>43692</c:v>
                </c:pt>
                <c:pt idx="1533">
                  <c:v>43691</c:v>
                </c:pt>
                <c:pt idx="1534">
                  <c:v>43690</c:v>
                </c:pt>
                <c:pt idx="1535">
                  <c:v>43689</c:v>
                </c:pt>
                <c:pt idx="1536">
                  <c:v>43688</c:v>
                </c:pt>
                <c:pt idx="1537">
                  <c:v>43687</c:v>
                </c:pt>
                <c:pt idx="1538">
                  <c:v>43686</c:v>
                </c:pt>
                <c:pt idx="1539">
                  <c:v>43685</c:v>
                </c:pt>
                <c:pt idx="1540">
                  <c:v>43684</c:v>
                </c:pt>
                <c:pt idx="1541">
                  <c:v>43683</c:v>
                </c:pt>
                <c:pt idx="1542">
                  <c:v>43682</c:v>
                </c:pt>
                <c:pt idx="1543">
                  <c:v>43681</c:v>
                </c:pt>
                <c:pt idx="1544">
                  <c:v>43680</c:v>
                </c:pt>
                <c:pt idx="1545">
                  <c:v>43679</c:v>
                </c:pt>
                <c:pt idx="1546">
                  <c:v>43678</c:v>
                </c:pt>
                <c:pt idx="1547">
                  <c:v>43677</c:v>
                </c:pt>
                <c:pt idx="1548">
                  <c:v>43676</c:v>
                </c:pt>
                <c:pt idx="1549">
                  <c:v>43675</c:v>
                </c:pt>
                <c:pt idx="1550">
                  <c:v>43674</c:v>
                </c:pt>
                <c:pt idx="1551">
                  <c:v>43673</c:v>
                </c:pt>
                <c:pt idx="1552">
                  <c:v>43672</c:v>
                </c:pt>
                <c:pt idx="1553">
                  <c:v>43671</c:v>
                </c:pt>
                <c:pt idx="1554">
                  <c:v>43670</c:v>
                </c:pt>
                <c:pt idx="1555">
                  <c:v>43669</c:v>
                </c:pt>
                <c:pt idx="1556">
                  <c:v>43668</c:v>
                </c:pt>
                <c:pt idx="1557">
                  <c:v>43667</c:v>
                </c:pt>
                <c:pt idx="1558">
                  <c:v>43666</c:v>
                </c:pt>
                <c:pt idx="1559">
                  <c:v>43665</c:v>
                </c:pt>
                <c:pt idx="1560">
                  <c:v>43664</c:v>
                </c:pt>
                <c:pt idx="1561">
                  <c:v>43663</c:v>
                </c:pt>
                <c:pt idx="1562">
                  <c:v>43662</c:v>
                </c:pt>
                <c:pt idx="1563">
                  <c:v>43661</c:v>
                </c:pt>
                <c:pt idx="1564">
                  <c:v>43660</c:v>
                </c:pt>
                <c:pt idx="1565">
                  <c:v>43659</c:v>
                </c:pt>
                <c:pt idx="1566">
                  <c:v>43658</c:v>
                </c:pt>
                <c:pt idx="1567">
                  <c:v>43657</c:v>
                </c:pt>
                <c:pt idx="1568">
                  <c:v>43656</c:v>
                </c:pt>
                <c:pt idx="1569">
                  <c:v>43655</c:v>
                </c:pt>
                <c:pt idx="1570">
                  <c:v>43654</c:v>
                </c:pt>
                <c:pt idx="1571">
                  <c:v>43653</c:v>
                </c:pt>
                <c:pt idx="1572">
                  <c:v>43652</c:v>
                </c:pt>
                <c:pt idx="1573">
                  <c:v>43651</c:v>
                </c:pt>
                <c:pt idx="1574">
                  <c:v>43650</c:v>
                </c:pt>
                <c:pt idx="1575">
                  <c:v>43649</c:v>
                </c:pt>
                <c:pt idx="1576">
                  <c:v>43648</c:v>
                </c:pt>
                <c:pt idx="1577">
                  <c:v>43647</c:v>
                </c:pt>
                <c:pt idx="1578">
                  <c:v>43646</c:v>
                </c:pt>
                <c:pt idx="1579">
                  <c:v>43645</c:v>
                </c:pt>
                <c:pt idx="1580">
                  <c:v>43644</c:v>
                </c:pt>
                <c:pt idx="1581">
                  <c:v>43643</c:v>
                </c:pt>
                <c:pt idx="1582">
                  <c:v>43642</c:v>
                </c:pt>
                <c:pt idx="1583">
                  <c:v>43641</c:v>
                </c:pt>
                <c:pt idx="1584">
                  <c:v>43640</c:v>
                </c:pt>
                <c:pt idx="1585">
                  <c:v>43639</c:v>
                </c:pt>
                <c:pt idx="1586">
                  <c:v>43638</c:v>
                </c:pt>
                <c:pt idx="1587">
                  <c:v>43637</c:v>
                </c:pt>
                <c:pt idx="1588">
                  <c:v>43636</c:v>
                </c:pt>
                <c:pt idx="1589">
                  <c:v>43635</c:v>
                </c:pt>
                <c:pt idx="1590">
                  <c:v>43634</c:v>
                </c:pt>
                <c:pt idx="1591">
                  <c:v>43633</c:v>
                </c:pt>
                <c:pt idx="1592">
                  <c:v>43632</c:v>
                </c:pt>
                <c:pt idx="1593">
                  <c:v>43631</c:v>
                </c:pt>
                <c:pt idx="1594">
                  <c:v>43630</c:v>
                </c:pt>
                <c:pt idx="1595">
                  <c:v>43629</c:v>
                </c:pt>
                <c:pt idx="1596">
                  <c:v>43628</c:v>
                </c:pt>
                <c:pt idx="1597">
                  <c:v>43627</c:v>
                </c:pt>
                <c:pt idx="1598">
                  <c:v>43626</c:v>
                </c:pt>
                <c:pt idx="1599">
                  <c:v>43625</c:v>
                </c:pt>
                <c:pt idx="1600">
                  <c:v>43624</c:v>
                </c:pt>
                <c:pt idx="1601">
                  <c:v>43623</c:v>
                </c:pt>
                <c:pt idx="1602">
                  <c:v>43622</c:v>
                </c:pt>
                <c:pt idx="1603">
                  <c:v>43621</c:v>
                </c:pt>
                <c:pt idx="1604">
                  <c:v>43620</c:v>
                </c:pt>
                <c:pt idx="1605">
                  <c:v>43619</c:v>
                </c:pt>
                <c:pt idx="1606">
                  <c:v>43618</c:v>
                </c:pt>
                <c:pt idx="1607">
                  <c:v>43617</c:v>
                </c:pt>
                <c:pt idx="1608">
                  <c:v>43616</c:v>
                </c:pt>
                <c:pt idx="1609">
                  <c:v>43615</c:v>
                </c:pt>
                <c:pt idx="1610">
                  <c:v>43614</c:v>
                </c:pt>
                <c:pt idx="1611">
                  <c:v>43613</c:v>
                </c:pt>
                <c:pt idx="1612">
                  <c:v>43612</c:v>
                </c:pt>
                <c:pt idx="1613">
                  <c:v>43611</c:v>
                </c:pt>
                <c:pt idx="1614">
                  <c:v>43610</c:v>
                </c:pt>
                <c:pt idx="1615">
                  <c:v>43609</c:v>
                </c:pt>
                <c:pt idx="1616">
                  <c:v>43608</c:v>
                </c:pt>
                <c:pt idx="1617">
                  <c:v>43607</c:v>
                </c:pt>
                <c:pt idx="1618">
                  <c:v>43606</c:v>
                </c:pt>
                <c:pt idx="1619">
                  <c:v>43605</c:v>
                </c:pt>
                <c:pt idx="1620">
                  <c:v>43604</c:v>
                </c:pt>
                <c:pt idx="1621">
                  <c:v>43603</c:v>
                </c:pt>
                <c:pt idx="1622">
                  <c:v>43602</c:v>
                </c:pt>
                <c:pt idx="1623">
                  <c:v>43601</c:v>
                </c:pt>
                <c:pt idx="1624">
                  <c:v>43600</c:v>
                </c:pt>
                <c:pt idx="1625">
                  <c:v>43599</c:v>
                </c:pt>
                <c:pt idx="1626">
                  <c:v>43598</c:v>
                </c:pt>
                <c:pt idx="1627">
                  <c:v>43597</c:v>
                </c:pt>
                <c:pt idx="1628">
                  <c:v>43596</c:v>
                </c:pt>
                <c:pt idx="1629">
                  <c:v>43595</c:v>
                </c:pt>
                <c:pt idx="1630">
                  <c:v>43594</c:v>
                </c:pt>
                <c:pt idx="1631">
                  <c:v>43593</c:v>
                </c:pt>
                <c:pt idx="1632">
                  <c:v>43592</c:v>
                </c:pt>
                <c:pt idx="1633">
                  <c:v>43591</c:v>
                </c:pt>
                <c:pt idx="1634">
                  <c:v>43590</c:v>
                </c:pt>
                <c:pt idx="1635">
                  <c:v>43589</c:v>
                </c:pt>
                <c:pt idx="1636">
                  <c:v>43588</c:v>
                </c:pt>
                <c:pt idx="1637">
                  <c:v>43587</c:v>
                </c:pt>
                <c:pt idx="1638">
                  <c:v>43586</c:v>
                </c:pt>
                <c:pt idx="1639">
                  <c:v>43585</c:v>
                </c:pt>
                <c:pt idx="1640">
                  <c:v>43584</c:v>
                </c:pt>
                <c:pt idx="1641">
                  <c:v>43583</c:v>
                </c:pt>
                <c:pt idx="1642">
                  <c:v>43582</c:v>
                </c:pt>
                <c:pt idx="1643">
                  <c:v>43581</c:v>
                </c:pt>
                <c:pt idx="1644">
                  <c:v>43580</c:v>
                </c:pt>
                <c:pt idx="1645">
                  <c:v>43579</c:v>
                </c:pt>
                <c:pt idx="1646">
                  <c:v>43578</c:v>
                </c:pt>
                <c:pt idx="1647">
                  <c:v>43577</c:v>
                </c:pt>
                <c:pt idx="1648">
                  <c:v>43576</c:v>
                </c:pt>
                <c:pt idx="1649">
                  <c:v>43575</c:v>
                </c:pt>
                <c:pt idx="1650">
                  <c:v>43574</c:v>
                </c:pt>
                <c:pt idx="1651">
                  <c:v>43573</c:v>
                </c:pt>
                <c:pt idx="1652">
                  <c:v>43572</c:v>
                </c:pt>
                <c:pt idx="1653">
                  <c:v>43571</c:v>
                </c:pt>
                <c:pt idx="1654">
                  <c:v>43570</c:v>
                </c:pt>
                <c:pt idx="1655">
                  <c:v>43569</c:v>
                </c:pt>
                <c:pt idx="1656">
                  <c:v>43568</c:v>
                </c:pt>
                <c:pt idx="1657">
                  <c:v>43567</c:v>
                </c:pt>
                <c:pt idx="1658">
                  <c:v>43566</c:v>
                </c:pt>
                <c:pt idx="1659">
                  <c:v>43565</c:v>
                </c:pt>
                <c:pt idx="1660">
                  <c:v>43564</c:v>
                </c:pt>
                <c:pt idx="1661">
                  <c:v>43563</c:v>
                </c:pt>
                <c:pt idx="1662">
                  <c:v>43562</c:v>
                </c:pt>
                <c:pt idx="1663">
                  <c:v>43561</c:v>
                </c:pt>
                <c:pt idx="1664">
                  <c:v>43560</c:v>
                </c:pt>
                <c:pt idx="1665">
                  <c:v>43559</c:v>
                </c:pt>
                <c:pt idx="1666">
                  <c:v>43558</c:v>
                </c:pt>
                <c:pt idx="1667">
                  <c:v>43557</c:v>
                </c:pt>
                <c:pt idx="1668">
                  <c:v>43556</c:v>
                </c:pt>
                <c:pt idx="1669">
                  <c:v>43555</c:v>
                </c:pt>
                <c:pt idx="1670">
                  <c:v>43554</c:v>
                </c:pt>
                <c:pt idx="1671">
                  <c:v>43553</c:v>
                </c:pt>
                <c:pt idx="1672">
                  <c:v>43552</c:v>
                </c:pt>
                <c:pt idx="1673">
                  <c:v>43551</c:v>
                </c:pt>
                <c:pt idx="1674">
                  <c:v>43550</c:v>
                </c:pt>
                <c:pt idx="1675">
                  <c:v>43549</c:v>
                </c:pt>
                <c:pt idx="1676">
                  <c:v>43548</c:v>
                </c:pt>
                <c:pt idx="1677">
                  <c:v>43547</c:v>
                </c:pt>
                <c:pt idx="1678">
                  <c:v>43546</c:v>
                </c:pt>
                <c:pt idx="1679">
                  <c:v>43545</c:v>
                </c:pt>
                <c:pt idx="1680">
                  <c:v>43544</c:v>
                </c:pt>
                <c:pt idx="1681">
                  <c:v>43543</c:v>
                </c:pt>
                <c:pt idx="1682">
                  <c:v>43542</c:v>
                </c:pt>
                <c:pt idx="1683">
                  <c:v>43541</c:v>
                </c:pt>
                <c:pt idx="1684">
                  <c:v>43540</c:v>
                </c:pt>
                <c:pt idx="1685">
                  <c:v>43539</c:v>
                </c:pt>
                <c:pt idx="1686">
                  <c:v>43538</c:v>
                </c:pt>
                <c:pt idx="1687">
                  <c:v>43537</c:v>
                </c:pt>
                <c:pt idx="1688">
                  <c:v>43536</c:v>
                </c:pt>
                <c:pt idx="1689">
                  <c:v>43535</c:v>
                </c:pt>
                <c:pt idx="1690">
                  <c:v>43534</c:v>
                </c:pt>
                <c:pt idx="1691">
                  <c:v>43533</c:v>
                </c:pt>
                <c:pt idx="1692">
                  <c:v>43532</c:v>
                </c:pt>
                <c:pt idx="1693">
                  <c:v>43531</c:v>
                </c:pt>
                <c:pt idx="1694">
                  <c:v>43530</c:v>
                </c:pt>
                <c:pt idx="1695">
                  <c:v>43529</c:v>
                </c:pt>
                <c:pt idx="1696">
                  <c:v>43528</c:v>
                </c:pt>
                <c:pt idx="1697">
                  <c:v>43527</c:v>
                </c:pt>
                <c:pt idx="1698">
                  <c:v>43526</c:v>
                </c:pt>
                <c:pt idx="1699">
                  <c:v>43525</c:v>
                </c:pt>
                <c:pt idx="1700">
                  <c:v>43524</c:v>
                </c:pt>
                <c:pt idx="1701">
                  <c:v>43523</c:v>
                </c:pt>
                <c:pt idx="1702">
                  <c:v>43522</c:v>
                </c:pt>
                <c:pt idx="1703">
                  <c:v>43521</c:v>
                </c:pt>
                <c:pt idx="1704">
                  <c:v>43520</c:v>
                </c:pt>
                <c:pt idx="1705">
                  <c:v>43519</c:v>
                </c:pt>
                <c:pt idx="1706">
                  <c:v>43518</c:v>
                </c:pt>
                <c:pt idx="1707">
                  <c:v>43517</c:v>
                </c:pt>
                <c:pt idx="1708">
                  <c:v>43516</c:v>
                </c:pt>
                <c:pt idx="1709">
                  <c:v>43515</c:v>
                </c:pt>
                <c:pt idx="1710">
                  <c:v>43514</c:v>
                </c:pt>
                <c:pt idx="1711">
                  <c:v>43513</c:v>
                </c:pt>
                <c:pt idx="1712">
                  <c:v>43512</c:v>
                </c:pt>
                <c:pt idx="1713">
                  <c:v>43511</c:v>
                </c:pt>
                <c:pt idx="1714">
                  <c:v>43510</c:v>
                </c:pt>
                <c:pt idx="1715">
                  <c:v>43509</c:v>
                </c:pt>
                <c:pt idx="1716">
                  <c:v>43508</c:v>
                </c:pt>
                <c:pt idx="1717">
                  <c:v>43507</c:v>
                </c:pt>
                <c:pt idx="1718">
                  <c:v>43506</c:v>
                </c:pt>
                <c:pt idx="1719">
                  <c:v>43505</c:v>
                </c:pt>
                <c:pt idx="1720">
                  <c:v>43504</c:v>
                </c:pt>
                <c:pt idx="1721">
                  <c:v>43503</c:v>
                </c:pt>
                <c:pt idx="1722">
                  <c:v>43502</c:v>
                </c:pt>
                <c:pt idx="1723">
                  <c:v>43501</c:v>
                </c:pt>
                <c:pt idx="1724">
                  <c:v>43500</c:v>
                </c:pt>
                <c:pt idx="1725">
                  <c:v>43499</c:v>
                </c:pt>
                <c:pt idx="1726">
                  <c:v>43498</c:v>
                </c:pt>
                <c:pt idx="1727">
                  <c:v>43497</c:v>
                </c:pt>
                <c:pt idx="1728">
                  <c:v>43496</c:v>
                </c:pt>
                <c:pt idx="1729">
                  <c:v>43495</c:v>
                </c:pt>
                <c:pt idx="1730">
                  <c:v>43494</c:v>
                </c:pt>
                <c:pt idx="1731">
                  <c:v>43493</c:v>
                </c:pt>
                <c:pt idx="1732">
                  <c:v>43492</c:v>
                </c:pt>
                <c:pt idx="1733">
                  <c:v>43491</c:v>
                </c:pt>
                <c:pt idx="1734">
                  <c:v>43490</c:v>
                </c:pt>
                <c:pt idx="1735">
                  <c:v>43489</c:v>
                </c:pt>
                <c:pt idx="1736">
                  <c:v>43488</c:v>
                </c:pt>
                <c:pt idx="1737">
                  <c:v>43487</c:v>
                </c:pt>
                <c:pt idx="1738">
                  <c:v>43486</c:v>
                </c:pt>
                <c:pt idx="1739">
                  <c:v>43485</c:v>
                </c:pt>
                <c:pt idx="1740">
                  <c:v>43484</c:v>
                </c:pt>
                <c:pt idx="1741">
                  <c:v>43483</c:v>
                </c:pt>
                <c:pt idx="1742">
                  <c:v>43482</c:v>
                </c:pt>
                <c:pt idx="1743">
                  <c:v>43481</c:v>
                </c:pt>
                <c:pt idx="1744">
                  <c:v>43480</c:v>
                </c:pt>
                <c:pt idx="1745">
                  <c:v>43479</c:v>
                </c:pt>
                <c:pt idx="1746">
                  <c:v>43478</c:v>
                </c:pt>
                <c:pt idx="1747">
                  <c:v>43477</c:v>
                </c:pt>
                <c:pt idx="1748">
                  <c:v>43476</c:v>
                </c:pt>
                <c:pt idx="1749">
                  <c:v>43475</c:v>
                </c:pt>
                <c:pt idx="1750">
                  <c:v>43474</c:v>
                </c:pt>
                <c:pt idx="1751">
                  <c:v>43473</c:v>
                </c:pt>
                <c:pt idx="1752">
                  <c:v>43472</c:v>
                </c:pt>
                <c:pt idx="1753">
                  <c:v>43471</c:v>
                </c:pt>
                <c:pt idx="1754">
                  <c:v>43470</c:v>
                </c:pt>
                <c:pt idx="1755">
                  <c:v>43469</c:v>
                </c:pt>
                <c:pt idx="1756">
                  <c:v>43468</c:v>
                </c:pt>
                <c:pt idx="1757">
                  <c:v>43467</c:v>
                </c:pt>
                <c:pt idx="1758">
                  <c:v>43466</c:v>
                </c:pt>
                <c:pt idx="1759">
                  <c:v>43465</c:v>
                </c:pt>
                <c:pt idx="1760">
                  <c:v>43464</c:v>
                </c:pt>
                <c:pt idx="1761">
                  <c:v>43463</c:v>
                </c:pt>
                <c:pt idx="1762">
                  <c:v>43462</c:v>
                </c:pt>
                <c:pt idx="1763">
                  <c:v>43461</c:v>
                </c:pt>
                <c:pt idx="1764">
                  <c:v>43460</c:v>
                </c:pt>
                <c:pt idx="1765">
                  <c:v>43459</c:v>
                </c:pt>
                <c:pt idx="1766">
                  <c:v>43458</c:v>
                </c:pt>
                <c:pt idx="1767">
                  <c:v>43457</c:v>
                </c:pt>
                <c:pt idx="1768">
                  <c:v>43456</c:v>
                </c:pt>
                <c:pt idx="1769">
                  <c:v>43455</c:v>
                </c:pt>
                <c:pt idx="1770">
                  <c:v>43454</c:v>
                </c:pt>
                <c:pt idx="1771">
                  <c:v>43453</c:v>
                </c:pt>
                <c:pt idx="1772">
                  <c:v>43452</c:v>
                </c:pt>
                <c:pt idx="1773">
                  <c:v>43451</c:v>
                </c:pt>
                <c:pt idx="1774">
                  <c:v>43450</c:v>
                </c:pt>
                <c:pt idx="1775">
                  <c:v>43449</c:v>
                </c:pt>
                <c:pt idx="1776">
                  <c:v>43448</c:v>
                </c:pt>
                <c:pt idx="1777">
                  <c:v>43447</c:v>
                </c:pt>
                <c:pt idx="1778">
                  <c:v>43446</c:v>
                </c:pt>
                <c:pt idx="1779">
                  <c:v>43445</c:v>
                </c:pt>
                <c:pt idx="1780">
                  <c:v>43444</c:v>
                </c:pt>
                <c:pt idx="1781">
                  <c:v>43443</c:v>
                </c:pt>
                <c:pt idx="1782">
                  <c:v>43442</c:v>
                </c:pt>
                <c:pt idx="1783">
                  <c:v>43441</c:v>
                </c:pt>
                <c:pt idx="1784">
                  <c:v>43440</c:v>
                </c:pt>
                <c:pt idx="1785">
                  <c:v>43439</c:v>
                </c:pt>
                <c:pt idx="1786">
                  <c:v>43438</c:v>
                </c:pt>
                <c:pt idx="1787">
                  <c:v>43437</c:v>
                </c:pt>
                <c:pt idx="1788">
                  <c:v>43436</c:v>
                </c:pt>
                <c:pt idx="1789">
                  <c:v>43435</c:v>
                </c:pt>
                <c:pt idx="1790">
                  <c:v>43434</c:v>
                </c:pt>
                <c:pt idx="1791">
                  <c:v>43433</c:v>
                </c:pt>
                <c:pt idx="1792">
                  <c:v>43432</c:v>
                </c:pt>
                <c:pt idx="1793">
                  <c:v>43431</c:v>
                </c:pt>
                <c:pt idx="1794">
                  <c:v>43430</c:v>
                </c:pt>
                <c:pt idx="1795">
                  <c:v>43429</c:v>
                </c:pt>
                <c:pt idx="1796">
                  <c:v>43428</c:v>
                </c:pt>
                <c:pt idx="1797">
                  <c:v>43427</c:v>
                </c:pt>
                <c:pt idx="1798">
                  <c:v>43426</c:v>
                </c:pt>
                <c:pt idx="1799">
                  <c:v>43425</c:v>
                </c:pt>
                <c:pt idx="1800">
                  <c:v>43424</c:v>
                </c:pt>
                <c:pt idx="1801">
                  <c:v>43423</c:v>
                </c:pt>
                <c:pt idx="1802">
                  <c:v>43422</c:v>
                </c:pt>
                <c:pt idx="1803">
                  <c:v>43421</c:v>
                </c:pt>
                <c:pt idx="1804">
                  <c:v>43420</c:v>
                </c:pt>
                <c:pt idx="1805">
                  <c:v>43419</c:v>
                </c:pt>
                <c:pt idx="1806">
                  <c:v>43418</c:v>
                </c:pt>
                <c:pt idx="1807">
                  <c:v>43417</c:v>
                </c:pt>
                <c:pt idx="1808">
                  <c:v>43416</c:v>
                </c:pt>
                <c:pt idx="1809">
                  <c:v>43415</c:v>
                </c:pt>
                <c:pt idx="1810">
                  <c:v>43414</c:v>
                </c:pt>
                <c:pt idx="1811">
                  <c:v>43413</c:v>
                </c:pt>
                <c:pt idx="1812">
                  <c:v>43412</c:v>
                </c:pt>
                <c:pt idx="1813">
                  <c:v>43411</c:v>
                </c:pt>
                <c:pt idx="1814">
                  <c:v>43410</c:v>
                </c:pt>
                <c:pt idx="1815">
                  <c:v>43409</c:v>
                </c:pt>
                <c:pt idx="1816">
                  <c:v>43408</c:v>
                </c:pt>
                <c:pt idx="1817">
                  <c:v>43407</c:v>
                </c:pt>
                <c:pt idx="1818">
                  <c:v>43406</c:v>
                </c:pt>
                <c:pt idx="1819">
                  <c:v>43405</c:v>
                </c:pt>
                <c:pt idx="1820">
                  <c:v>43404</c:v>
                </c:pt>
                <c:pt idx="1821">
                  <c:v>43403</c:v>
                </c:pt>
                <c:pt idx="1822">
                  <c:v>43402</c:v>
                </c:pt>
                <c:pt idx="1823">
                  <c:v>43401</c:v>
                </c:pt>
                <c:pt idx="1824">
                  <c:v>43400</c:v>
                </c:pt>
                <c:pt idx="1825">
                  <c:v>43399</c:v>
                </c:pt>
                <c:pt idx="1826">
                  <c:v>43398</c:v>
                </c:pt>
                <c:pt idx="1827">
                  <c:v>43397</c:v>
                </c:pt>
                <c:pt idx="1828">
                  <c:v>43396</c:v>
                </c:pt>
                <c:pt idx="1829">
                  <c:v>43395</c:v>
                </c:pt>
                <c:pt idx="1830">
                  <c:v>43394</c:v>
                </c:pt>
                <c:pt idx="1831">
                  <c:v>43393</c:v>
                </c:pt>
                <c:pt idx="1832">
                  <c:v>43392</c:v>
                </c:pt>
                <c:pt idx="1833">
                  <c:v>43391</c:v>
                </c:pt>
                <c:pt idx="1834">
                  <c:v>43390</c:v>
                </c:pt>
                <c:pt idx="1835">
                  <c:v>43389</c:v>
                </c:pt>
                <c:pt idx="1836">
                  <c:v>43388</c:v>
                </c:pt>
                <c:pt idx="1837">
                  <c:v>43387</c:v>
                </c:pt>
                <c:pt idx="1838">
                  <c:v>43386</c:v>
                </c:pt>
                <c:pt idx="1839">
                  <c:v>43385</c:v>
                </c:pt>
                <c:pt idx="1840">
                  <c:v>43384</c:v>
                </c:pt>
                <c:pt idx="1841">
                  <c:v>43383</c:v>
                </c:pt>
                <c:pt idx="1842">
                  <c:v>43382</c:v>
                </c:pt>
                <c:pt idx="1843">
                  <c:v>43381</c:v>
                </c:pt>
                <c:pt idx="1844">
                  <c:v>43380</c:v>
                </c:pt>
                <c:pt idx="1845">
                  <c:v>43379</c:v>
                </c:pt>
                <c:pt idx="1846">
                  <c:v>43378</c:v>
                </c:pt>
                <c:pt idx="1847">
                  <c:v>43377</c:v>
                </c:pt>
                <c:pt idx="1848">
                  <c:v>43376</c:v>
                </c:pt>
                <c:pt idx="1849">
                  <c:v>43375</c:v>
                </c:pt>
                <c:pt idx="1850">
                  <c:v>43374</c:v>
                </c:pt>
                <c:pt idx="1851">
                  <c:v>43373</c:v>
                </c:pt>
                <c:pt idx="1852">
                  <c:v>43372</c:v>
                </c:pt>
                <c:pt idx="1853">
                  <c:v>43371</c:v>
                </c:pt>
                <c:pt idx="1854">
                  <c:v>43370</c:v>
                </c:pt>
                <c:pt idx="1855">
                  <c:v>43369</c:v>
                </c:pt>
                <c:pt idx="1856">
                  <c:v>43368</c:v>
                </c:pt>
                <c:pt idx="1857">
                  <c:v>43367</c:v>
                </c:pt>
                <c:pt idx="1858">
                  <c:v>43366</c:v>
                </c:pt>
                <c:pt idx="1859">
                  <c:v>43365</c:v>
                </c:pt>
                <c:pt idx="1860">
                  <c:v>43364</c:v>
                </c:pt>
                <c:pt idx="1861">
                  <c:v>43363</c:v>
                </c:pt>
                <c:pt idx="1862">
                  <c:v>43362</c:v>
                </c:pt>
                <c:pt idx="1863">
                  <c:v>43361</c:v>
                </c:pt>
                <c:pt idx="1864">
                  <c:v>43360</c:v>
                </c:pt>
                <c:pt idx="1865">
                  <c:v>43359</c:v>
                </c:pt>
                <c:pt idx="1866">
                  <c:v>43358</c:v>
                </c:pt>
                <c:pt idx="1867">
                  <c:v>43357</c:v>
                </c:pt>
                <c:pt idx="1868">
                  <c:v>43356</c:v>
                </c:pt>
                <c:pt idx="1869">
                  <c:v>43355</c:v>
                </c:pt>
                <c:pt idx="1870">
                  <c:v>43354</c:v>
                </c:pt>
                <c:pt idx="1871">
                  <c:v>43353</c:v>
                </c:pt>
                <c:pt idx="1872">
                  <c:v>43352</c:v>
                </c:pt>
                <c:pt idx="1873">
                  <c:v>43351</c:v>
                </c:pt>
                <c:pt idx="1874">
                  <c:v>43350</c:v>
                </c:pt>
                <c:pt idx="1875">
                  <c:v>43349</c:v>
                </c:pt>
                <c:pt idx="1876">
                  <c:v>43348</c:v>
                </c:pt>
                <c:pt idx="1877">
                  <c:v>43347</c:v>
                </c:pt>
                <c:pt idx="1878">
                  <c:v>43346</c:v>
                </c:pt>
                <c:pt idx="1879">
                  <c:v>43345</c:v>
                </c:pt>
                <c:pt idx="1880">
                  <c:v>43344</c:v>
                </c:pt>
                <c:pt idx="1881">
                  <c:v>43343</c:v>
                </c:pt>
                <c:pt idx="1882">
                  <c:v>43342</c:v>
                </c:pt>
                <c:pt idx="1883">
                  <c:v>43341</c:v>
                </c:pt>
                <c:pt idx="1884">
                  <c:v>43340</c:v>
                </c:pt>
                <c:pt idx="1885">
                  <c:v>43339</c:v>
                </c:pt>
                <c:pt idx="1886">
                  <c:v>43338</c:v>
                </c:pt>
                <c:pt idx="1887">
                  <c:v>43337</c:v>
                </c:pt>
                <c:pt idx="1888">
                  <c:v>43336</c:v>
                </c:pt>
                <c:pt idx="1889">
                  <c:v>43335</c:v>
                </c:pt>
                <c:pt idx="1890">
                  <c:v>43334</c:v>
                </c:pt>
                <c:pt idx="1891">
                  <c:v>43333</c:v>
                </c:pt>
                <c:pt idx="1892">
                  <c:v>43332</c:v>
                </c:pt>
                <c:pt idx="1893">
                  <c:v>43331</c:v>
                </c:pt>
                <c:pt idx="1894">
                  <c:v>43330</c:v>
                </c:pt>
                <c:pt idx="1895">
                  <c:v>43329</c:v>
                </c:pt>
                <c:pt idx="1896">
                  <c:v>43328</c:v>
                </c:pt>
                <c:pt idx="1897">
                  <c:v>43327</c:v>
                </c:pt>
                <c:pt idx="1898">
                  <c:v>43326</c:v>
                </c:pt>
                <c:pt idx="1899">
                  <c:v>43325</c:v>
                </c:pt>
                <c:pt idx="1900">
                  <c:v>43324</c:v>
                </c:pt>
                <c:pt idx="1901">
                  <c:v>43323</c:v>
                </c:pt>
                <c:pt idx="1902">
                  <c:v>43322</c:v>
                </c:pt>
                <c:pt idx="1903">
                  <c:v>43321</c:v>
                </c:pt>
                <c:pt idx="1904">
                  <c:v>43320</c:v>
                </c:pt>
                <c:pt idx="1905">
                  <c:v>43319</c:v>
                </c:pt>
                <c:pt idx="1906">
                  <c:v>43318</c:v>
                </c:pt>
                <c:pt idx="1907">
                  <c:v>43317</c:v>
                </c:pt>
                <c:pt idx="1908">
                  <c:v>43316</c:v>
                </c:pt>
                <c:pt idx="1909">
                  <c:v>43315</c:v>
                </c:pt>
                <c:pt idx="1910">
                  <c:v>43314</c:v>
                </c:pt>
                <c:pt idx="1911">
                  <c:v>43313</c:v>
                </c:pt>
                <c:pt idx="1912">
                  <c:v>43312</c:v>
                </c:pt>
                <c:pt idx="1913">
                  <c:v>43311</c:v>
                </c:pt>
                <c:pt idx="1914">
                  <c:v>43310</c:v>
                </c:pt>
                <c:pt idx="1915">
                  <c:v>43309</c:v>
                </c:pt>
                <c:pt idx="1916">
                  <c:v>43308</c:v>
                </c:pt>
                <c:pt idx="1917">
                  <c:v>43307</c:v>
                </c:pt>
                <c:pt idx="1918">
                  <c:v>43306</c:v>
                </c:pt>
                <c:pt idx="1919">
                  <c:v>43305</c:v>
                </c:pt>
                <c:pt idx="1920">
                  <c:v>43304</c:v>
                </c:pt>
                <c:pt idx="1921">
                  <c:v>43303</c:v>
                </c:pt>
                <c:pt idx="1922">
                  <c:v>43302</c:v>
                </c:pt>
                <c:pt idx="1923">
                  <c:v>43301</c:v>
                </c:pt>
                <c:pt idx="1924">
                  <c:v>43300</c:v>
                </c:pt>
                <c:pt idx="1925">
                  <c:v>43299</c:v>
                </c:pt>
                <c:pt idx="1926">
                  <c:v>43298</c:v>
                </c:pt>
                <c:pt idx="1927">
                  <c:v>43297</c:v>
                </c:pt>
                <c:pt idx="1928">
                  <c:v>43296</c:v>
                </c:pt>
                <c:pt idx="1929">
                  <c:v>43295</c:v>
                </c:pt>
                <c:pt idx="1930">
                  <c:v>43294</c:v>
                </c:pt>
                <c:pt idx="1931">
                  <c:v>43293</c:v>
                </c:pt>
                <c:pt idx="1932">
                  <c:v>43292</c:v>
                </c:pt>
                <c:pt idx="1933">
                  <c:v>43291</c:v>
                </c:pt>
                <c:pt idx="1934">
                  <c:v>43290</c:v>
                </c:pt>
                <c:pt idx="1935">
                  <c:v>43289</c:v>
                </c:pt>
                <c:pt idx="1936">
                  <c:v>43288</c:v>
                </c:pt>
                <c:pt idx="1937">
                  <c:v>43287</c:v>
                </c:pt>
                <c:pt idx="1938">
                  <c:v>43286</c:v>
                </c:pt>
                <c:pt idx="1939">
                  <c:v>43285</c:v>
                </c:pt>
                <c:pt idx="1940">
                  <c:v>43284</c:v>
                </c:pt>
                <c:pt idx="1941">
                  <c:v>43283</c:v>
                </c:pt>
                <c:pt idx="1942">
                  <c:v>43282</c:v>
                </c:pt>
                <c:pt idx="1943">
                  <c:v>43281</c:v>
                </c:pt>
                <c:pt idx="1944">
                  <c:v>43280</c:v>
                </c:pt>
                <c:pt idx="1945">
                  <c:v>43279</c:v>
                </c:pt>
                <c:pt idx="1946">
                  <c:v>43278</c:v>
                </c:pt>
                <c:pt idx="1947">
                  <c:v>43277</c:v>
                </c:pt>
                <c:pt idx="1948">
                  <c:v>43276</c:v>
                </c:pt>
                <c:pt idx="1949">
                  <c:v>43275</c:v>
                </c:pt>
                <c:pt idx="1950">
                  <c:v>43274</c:v>
                </c:pt>
                <c:pt idx="1951">
                  <c:v>43273</c:v>
                </c:pt>
                <c:pt idx="1952">
                  <c:v>43272</c:v>
                </c:pt>
                <c:pt idx="1953">
                  <c:v>43271</c:v>
                </c:pt>
                <c:pt idx="1954">
                  <c:v>43270</c:v>
                </c:pt>
                <c:pt idx="1955">
                  <c:v>43269</c:v>
                </c:pt>
                <c:pt idx="1956">
                  <c:v>43268</c:v>
                </c:pt>
                <c:pt idx="1957">
                  <c:v>43267</c:v>
                </c:pt>
                <c:pt idx="1958">
                  <c:v>43266</c:v>
                </c:pt>
                <c:pt idx="1959">
                  <c:v>43265</c:v>
                </c:pt>
                <c:pt idx="1960">
                  <c:v>43264</c:v>
                </c:pt>
                <c:pt idx="1961">
                  <c:v>43263</c:v>
                </c:pt>
                <c:pt idx="1962">
                  <c:v>43262</c:v>
                </c:pt>
                <c:pt idx="1963">
                  <c:v>43261</c:v>
                </c:pt>
                <c:pt idx="1964">
                  <c:v>43260</c:v>
                </c:pt>
                <c:pt idx="1965">
                  <c:v>43259</c:v>
                </c:pt>
                <c:pt idx="1966">
                  <c:v>43258</c:v>
                </c:pt>
                <c:pt idx="1967">
                  <c:v>43257</c:v>
                </c:pt>
                <c:pt idx="1968">
                  <c:v>43256</c:v>
                </c:pt>
                <c:pt idx="1969">
                  <c:v>43255</c:v>
                </c:pt>
                <c:pt idx="1970">
                  <c:v>43254</c:v>
                </c:pt>
                <c:pt idx="1971">
                  <c:v>43253</c:v>
                </c:pt>
                <c:pt idx="1972">
                  <c:v>43252</c:v>
                </c:pt>
                <c:pt idx="1973">
                  <c:v>43251</c:v>
                </c:pt>
                <c:pt idx="1974">
                  <c:v>43250</c:v>
                </c:pt>
                <c:pt idx="1975">
                  <c:v>43249</c:v>
                </c:pt>
                <c:pt idx="1976">
                  <c:v>43248</c:v>
                </c:pt>
                <c:pt idx="1977">
                  <c:v>43247</c:v>
                </c:pt>
                <c:pt idx="1978">
                  <c:v>43246</c:v>
                </c:pt>
                <c:pt idx="1979">
                  <c:v>43245</c:v>
                </c:pt>
                <c:pt idx="1980">
                  <c:v>43244</c:v>
                </c:pt>
                <c:pt idx="1981">
                  <c:v>43243</c:v>
                </c:pt>
                <c:pt idx="1982">
                  <c:v>43242</c:v>
                </c:pt>
                <c:pt idx="1983">
                  <c:v>43241</c:v>
                </c:pt>
                <c:pt idx="1984">
                  <c:v>43240</c:v>
                </c:pt>
                <c:pt idx="1985">
                  <c:v>43239</c:v>
                </c:pt>
                <c:pt idx="1986">
                  <c:v>43238</c:v>
                </c:pt>
                <c:pt idx="1987">
                  <c:v>43237</c:v>
                </c:pt>
                <c:pt idx="1988">
                  <c:v>43236</c:v>
                </c:pt>
                <c:pt idx="1989">
                  <c:v>43235</c:v>
                </c:pt>
                <c:pt idx="1990">
                  <c:v>43234</c:v>
                </c:pt>
                <c:pt idx="1991">
                  <c:v>43233</c:v>
                </c:pt>
                <c:pt idx="1992">
                  <c:v>43232</c:v>
                </c:pt>
                <c:pt idx="1993">
                  <c:v>43231</c:v>
                </c:pt>
                <c:pt idx="1994">
                  <c:v>43230</c:v>
                </c:pt>
                <c:pt idx="1995">
                  <c:v>43229</c:v>
                </c:pt>
                <c:pt idx="1996">
                  <c:v>43228</c:v>
                </c:pt>
                <c:pt idx="1997">
                  <c:v>43227</c:v>
                </c:pt>
                <c:pt idx="1998">
                  <c:v>43226</c:v>
                </c:pt>
                <c:pt idx="1999">
                  <c:v>43225</c:v>
                </c:pt>
                <c:pt idx="2000">
                  <c:v>43224</c:v>
                </c:pt>
                <c:pt idx="2001">
                  <c:v>43223</c:v>
                </c:pt>
                <c:pt idx="2002">
                  <c:v>43222</c:v>
                </c:pt>
                <c:pt idx="2003">
                  <c:v>43221</c:v>
                </c:pt>
                <c:pt idx="2004">
                  <c:v>43220</c:v>
                </c:pt>
                <c:pt idx="2005">
                  <c:v>43219</c:v>
                </c:pt>
                <c:pt idx="2006">
                  <c:v>43218</c:v>
                </c:pt>
                <c:pt idx="2007">
                  <c:v>43217</c:v>
                </c:pt>
                <c:pt idx="2008">
                  <c:v>43216</c:v>
                </c:pt>
                <c:pt idx="2009">
                  <c:v>43215</c:v>
                </c:pt>
                <c:pt idx="2010">
                  <c:v>43214</c:v>
                </c:pt>
                <c:pt idx="2011">
                  <c:v>43213</c:v>
                </c:pt>
                <c:pt idx="2012">
                  <c:v>43212</c:v>
                </c:pt>
                <c:pt idx="2013">
                  <c:v>43211</c:v>
                </c:pt>
                <c:pt idx="2014">
                  <c:v>43210</c:v>
                </c:pt>
                <c:pt idx="2015">
                  <c:v>43209</c:v>
                </c:pt>
                <c:pt idx="2016">
                  <c:v>43208</c:v>
                </c:pt>
                <c:pt idx="2017">
                  <c:v>43207</c:v>
                </c:pt>
                <c:pt idx="2018">
                  <c:v>43206</c:v>
                </c:pt>
                <c:pt idx="2019">
                  <c:v>43205</c:v>
                </c:pt>
                <c:pt idx="2020">
                  <c:v>43204</c:v>
                </c:pt>
                <c:pt idx="2021">
                  <c:v>43203</c:v>
                </c:pt>
                <c:pt idx="2022">
                  <c:v>43202</c:v>
                </c:pt>
                <c:pt idx="2023">
                  <c:v>43201</c:v>
                </c:pt>
                <c:pt idx="2024">
                  <c:v>43200</c:v>
                </c:pt>
                <c:pt idx="2025">
                  <c:v>43199</c:v>
                </c:pt>
                <c:pt idx="2026">
                  <c:v>43198</c:v>
                </c:pt>
                <c:pt idx="2027">
                  <c:v>43197</c:v>
                </c:pt>
                <c:pt idx="2028">
                  <c:v>43196</c:v>
                </c:pt>
                <c:pt idx="2029">
                  <c:v>43195</c:v>
                </c:pt>
                <c:pt idx="2030">
                  <c:v>43194</c:v>
                </c:pt>
                <c:pt idx="2031">
                  <c:v>43193</c:v>
                </c:pt>
                <c:pt idx="2032">
                  <c:v>43192</c:v>
                </c:pt>
                <c:pt idx="2033">
                  <c:v>43191</c:v>
                </c:pt>
                <c:pt idx="2034">
                  <c:v>43190</c:v>
                </c:pt>
                <c:pt idx="2035">
                  <c:v>43189</c:v>
                </c:pt>
                <c:pt idx="2036">
                  <c:v>43188</c:v>
                </c:pt>
                <c:pt idx="2037">
                  <c:v>43187</c:v>
                </c:pt>
                <c:pt idx="2038">
                  <c:v>43186</c:v>
                </c:pt>
                <c:pt idx="2039">
                  <c:v>43185</c:v>
                </c:pt>
                <c:pt idx="2040">
                  <c:v>43184</c:v>
                </c:pt>
                <c:pt idx="2041">
                  <c:v>43183</c:v>
                </c:pt>
                <c:pt idx="2042">
                  <c:v>43182</c:v>
                </c:pt>
                <c:pt idx="2043">
                  <c:v>43181</c:v>
                </c:pt>
                <c:pt idx="2044">
                  <c:v>43180</c:v>
                </c:pt>
                <c:pt idx="2045">
                  <c:v>43179</c:v>
                </c:pt>
                <c:pt idx="2046">
                  <c:v>43178</c:v>
                </c:pt>
                <c:pt idx="2047">
                  <c:v>43177</c:v>
                </c:pt>
                <c:pt idx="2048">
                  <c:v>43176</c:v>
                </c:pt>
                <c:pt idx="2049">
                  <c:v>43175</c:v>
                </c:pt>
                <c:pt idx="2050">
                  <c:v>43174</c:v>
                </c:pt>
                <c:pt idx="2051">
                  <c:v>43173</c:v>
                </c:pt>
                <c:pt idx="2052">
                  <c:v>43172</c:v>
                </c:pt>
                <c:pt idx="2053">
                  <c:v>43171</c:v>
                </c:pt>
                <c:pt idx="2054">
                  <c:v>43170</c:v>
                </c:pt>
                <c:pt idx="2055">
                  <c:v>43169</c:v>
                </c:pt>
                <c:pt idx="2056">
                  <c:v>43168</c:v>
                </c:pt>
                <c:pt idx="2057">
                  <c:v>43167</c:v>
                </c:pt>
                <c:pt idx="2058">
                  <c:v>43166</c:v>
                </c:pt>
                <c:pt idx="2059">
                  <c:v>43165</c:v>
                </c:pt>
                <c:pt idx="2060">
                  <c:v>43164</c:v>
                </c:pt>
                <c:pt idx="2061">
                  <c:v>43163</c:v>
                </c:pt>
                <c:pt idx="2062">
                  <c:v>43162</c:v>
                </c:pt>
                <c:pt idx="2063">
                  <c:v>43161</c:v>
                </c:pt>
                <c:pt idx="2064">
                  <c:v>43160</c:v>
                </c:pt>
                <c:pt idx="2065">
                  <c:v>43159</c:v>
                </c:pt>
                <c:pt idx="2066">
                  <c:v>43158</c:v>
                </c:pt>
                <c:pt idx="2067">
                  <c:v>43157</c:v>
                </c:pt>
                <c:pt idx="2068">
                  <c:v>43156</c:v>
                </c:pt>
                <c:pt idx="2069">
                  <c:v>43155</c:v>
                </c:pt>
                <c:pt idx="2070">
                  <c:v>43154</c:v>
                </c:pt>
                <c:pt idx="2071">
                  <c:v>43153</c:v>
                </c:pt>
                <c:pt idx="2072">
                  <c:v>43152</c:v>
                </c:pt>
                <c:pt idx="2073">
                  <c:v>43151</c:v>
                </c:pt>
                <c:pt idx="2074">
                  <c:v>43150</c:v>
                </c:pt>
                <c:pt idx="2075">
                  <c:v>43149</c:v>
                </c:pt>
                <c:pt idx="2076">
                  <c:v>43148</c:v>
                </c:pt>
                <c:pt idx="2077">
                  <c:v>43147</c:v>
                </c:pt>
                <c:pt idx="2078">
                  <c:v>43146</c:v>
                </c:pt>
                <c:pt idx="2079">
                  <c:v>43145</c:v>
                </c:pt>
                <c:pt idx="2080">
                  <c:v>43144</c:v>
                </c:pt>
                <c:pt idx="2081">
                  <c:v>43143</c:v>
                </c:pt>
                <c:pt idx="2082">
                  <c:v>43142</c:v>
                </c:pt>
                <c:pt idx="2083">
                  <c:v>43141</c:v>
                </c:pt>
                <c:pt idx="2084">
                  <c:v>43140</c:v>
                </c:pt>
                <c:pt idx="2085">
                  <c:v>43139</c:v>
                </c:pt>
                <c:pt idx="2086">
                  <c:v>43138</c:v>
                </c:pt>
                <c:pt idx="2087">
                  <c:v>43137</c:v>
                </c:pt>
                <c:pt idx="2088">
                  <c:v>43136</c:v>
                </c:pt>
                <c:pt idx="2089">
                  <c:v>43135</c:v>
                </c:pt>
                <c:pt idx="2090">
                  <c:v>43134</c:v>
                </c:pt>
                <c:pt idx="2091">
                  <c:v>43133</c:v>
                </c:pt>
                <c:pt idx="2092">
                  <c:v>43132</c:v>
                </c:pt>
                <c:pt idx="2093">
                  <c:v>43131</c:v>
                </c:pt>
                <c:pt idx="2094">
                  <c:v>43130</c:v>
                </c:pt>
                <c:pt idx="2095">
                  <c:v>43129</c:v>
                </c:pt>
                <c:pt idx="2096">
                  <c:v>43128</c:v>
                </c:pt>
                <c:pt idx="2097">
                  <c:v>43127</c:v>
                </c:pt>
                <c:pt idx="2098">
                  <c:v>43126</c:v>
                </c:pt>
                <c:pt idx="2099">
                  <c:v>43125</c:v>
                </c:pt>
                <c:pt idx="2100">
                  <c:v>43124</c:v>
                </c:pt>
                <c:pt idx="2101">
                  <c:v>43123</c:v>
                </c:pt>
                <c:pt idx="2102">
                  <c:v>43122</c:v>
                </c:pt>
                <c:pt idx="2103">
                  <c:v>43121</c:v>
                </c:pt>
                <c:pt idx="2104">
                  <c:v>43120</c:v>
                </c:pt>
                <c:pt idx="2105">
                  <c:v>43119</c:v>
                </c:pt>
                <c:pt idx="2106">
                  <c:v>43118</c:v>
                </c:pt>
                <c:pt idx="2107">
                  <c:v>43117</c:v>
                </c:pt>
                <c:pt idx="2108">
                  <c:v>43116</c:v>
                </c:pt>
                <c:pt idx="2109">
                  <c:v>43115</c:v>
                </c:pt>
                <c:pt idx="2110">
                  <c:v>43114</c:v>
                </c:pt>
                <c:pt idx="2111">
                  <c:v>43113</c:v>
                </c:pt>
                <c:pt idx="2112">
                  <c:v>43112</c:v>
                </c:pt>
                <c:pt idx="2113">
                  <c:v>43111</c:v>
                </c:pt>
                <c:pt idx="2114">
                  <c:v>43110</c:v>
                </c:pt>
                <c:pt idx="2115">
                  <c:v>43109</c:v>
                </c:pt>
                <c:pt idx="2116">
                  <c:v>43108</c:v>
                </c:pt>
                <c:pt idx="2117">
                  <c:v>43107</c:v>
                </c:pt>
                <c:pt idx="2118">
                  <c:v>43106</c:v>
                </c:pt>
                <c:pt idx="2119">
                  <c:v>43105</c:v>
                </c:pt>
                <c:pt idx="2120">
                  <c:v>43104</c:v>
                </c:pt>
                <c:pt idx="2121">
                  <c:v>43103</c:v>
                </c:pt>
                <c:pt idx="2122">
                  <c:v>43102</c:v>
                </c:pt>
                <c:pt idx="2123">
                  <c:v>43101</c:v>
                </c:pt>
                <c:pt idx="2124">
                  <c:v>43100</c:v>
                </c:pt>
                <c:pt idx="2125">
                  <c:v>43099</c:v>
                </c:pt>
                <c:pt idx="2126">
                  <c:v>43098</c:v>
                </c:pt>
                <c:pt idx="2127">
                  <c:v>43097</c:v>
                </c:pt>
                <c:pt idx="2128">
                  <c:v>43096</c:v>
                </c:pt>
                <c:pt idx="2129">
                  <c:v>43095</c:v>
                </c:pt>
                <c:pt idx="2130">
                  <c:v>43094</c:v>
                </c:pt>
                <c:pt idx="2131">
                  <c:v>43093</c:v>
                </c:pt>
                <c:pt idx="2132">
                  <c:v>43092</c:v>
                </c:pt>
                <c:pt idx="2133">
                  <c:v>43091</c:v>
                </c:pt>
                <c:pt idx="2134">
                  <c:v>43090</c:v>
                </c:pt>
                <c:pt idx="2135">
                  <c:v>43089</c:v>
                </c:pt>
                <c:pt idx="2136">
                  <c:v>43088</c:v>
                </c:pt>
                <c:pt idx="2137">
                  <c:v>43087</c:v>
                </c:pt>
                <c:pt idx="2138">
                  <c:v>43086</c:v>
                </c:pt>
                <c:pt idx="2139">
                  <c:v>43085</c:v>
                </c:pt>
                <c:pt idx="2140">
                  <c:v>43084</c:v>
                </c:pt>
                <c:pt idx="2141">
                  <c:v>43083</c:v>
                </c:pt>
                <c:pt idx="2142">
                  <c:v>43082</c:v>
                </c:pt>
                <c:pt idx="2143">
                  <c:v>43081</c:v>
                </c:pt>
                <c:pt idx="2144">
                  <c:v>43080</c:v>
                </c:pt>
                <c:pt idx="2145">
                  <c:v>43079</c:v>
                </c:pt>
                <c:pt idx="2146">
                  <c:v>43078</c:v>
                </c:pt>
                <c:pt idx="2147">
                  <c:v>43077</c:v>
                </c:pt>
                <c:pt idx="2148">
                  <c:v>43076</c:v>
                </c:pt>
                <c:pt idx="2149">
                  <c:v>43075</c:v>
                </c:pt>
                <c:pt idx="2150">
                  <c:v>43074</c:v>
                </c:pt>
                <c:pt idx="2151">
                  <c:v>43073</c:v>
                </c:pt>
                <c:pt idx="2152">
                  <c:v>43072</c:v>
                </c:pt>
                <c:pt idx="2153">
                  <c:v>43071</c:v>
                </c:pt>
                <c:pt idx="2154">
                  <c:v>43070</c:v>
                </c:pt>
                <c:pt idx="2155">
                  <c:v>43069</c:v>
                </c:pt>
                <c:pt idx="2156">
                  <c:v>43068</c:v>
                </c:pt>
                <c:pt idx="2157">
                  <c:v>43067</c:v>
                </c:pt>
                <c:pt idx="2158">
                  <c:v>43066</c:v>
                </c:pt>
                <c:pt idx="2159">
                  <c:v>43065</c:v>
                </c:pt>
                <c:pt idx="2160">
                  <c:v>43064</c:v>
                </c:pt>
                <c:pt idx="2161">
                  <c:v>43063</c:v>
                </c:pt>
                <c:pt idx="2162">
                  <c:v>43062</c:v>
                </c:pt>
                <c:pt idx="2163">
                  <c:v>43061</c:v>
                </c:pt>
                <c:pt idx="2164">
                  <c:v>43060</c:v>
                </c:pt>
                <c:pt idx="2165">
                  <c:v>43059</c:v>
                </c:pt>
                <c:pt idx="2166">
                  <c:v>43058</c:v>
                </c:pt>
                <c:pt idx="2167">
                  <c:v>43057</c:v>
                </c:pt>
                <c:pt idx="2168">
                  <c:v>43056</c:v>
                </c:pt>
                <c:pt idx="2169">
                  <c:v>43055</c:v>
                </c:pt>
                <c:pt idx="2170">
                  <c:v>43054</c:v>
                </c:pt>
                <c:pt idx="2171">
                  <c:v>43053</c:v>
                </c:pt>
                <c:pt idx="2172">
                  <c:v>43052</c:v>
                </c:pt>
                <c:pt idx="2173">
                  <c:v>43051</c:v>
                </c:pt>
                <c:pt idx="2174">
                  <c:v>43050</c:v>
                </c:pt>
                <c:pt idx="2175">
                  <c:v>43049</c:v>
                </c:pt>
                <c:pt idx="2176">
                  <c:v>43048</c:v>
                </c:pt>
                <c:pt idx="2177">
                  <c:v>43047</c:v>
                </c:pt>
                <c:pt idx="2178">
                  <c:v>43046</c:v>
                </c:pt>
                <c:pt idx="2179">
                  <c:v>43045</c:v>
                </c:pt>
                <c:pt idx="2180">
                  <c:v>43044</c:v>
                </c:pt>
                <c:pt idx="2181">
                  <c:v>43043</c:v>
                </c:pt>
                <c:pt idx="2182">
                  <c:v>43042</c:v>
                </c:pt>
                <c:pt idx="2183">
                  <c:v>43041</c:v>
                </c:pt>
                <c:pt idx="2184">
                  <c:v>43040</c:v>
                </c:pt>
                <c:pt idx="2185">
                  <c:v>43039</c:v>
                </c:pt>
                <c:pt idx="2186">
                  <c:v>43038</c:v>
                </c:pt>
                <c:pt idx="2187">
                  <c:v>43037</c:v>
                </c:pt>
                <c:pt idx="2188">
                  <c:v>43036</c:v>
                </c:pt>
                <c:pt idx="2189">
                  <c:v>43035</c:v>
                </c:pt>
                <c:pt idx="2190">
                  <c:v>43034</c:v>
                </c:pt>
                <c:pt idx="2191">
                  <c:v>43033</c:v>
                </c:pt>
                <c:pt idx="2192">
                  <c:v>43032</c:v>
                </c:pt>
                <c:pt idx="2193">
                  <c:v>43031</c:v>
                </c:pt>
                <c:pt idx="2194">
                  <c:v>43030</c:v>
                </c:pt>
                <c:pt idx="2195">
                  <c:v>43029</c:v>
                </c:pt>
                <c:pt idx="2196">
                  <c:v>43028</c:v>
                </c:pt>
                <c:pt idx="2197">
                  <c:v>43027</c:v>
                </c:pt>
                <c:pt idx="2198">
                  <c:v>43026</c:v>
                </c:pt>
                <c:pt idx="2199">
                  <c:v>43025</c:v>
                </c:pt>
                <c:pt idx="2200">
                  <c:v>43024</c:v>
                </c:pt>
                <c:pt idx="2201">
                  <c:v>43023</c:v>
                </c:pt>
                <c:pt idx="2202">
                  <c:v>43022</c:v>
                </c:pt>
                <c:pt idx="2203">
                  <c:v>43021</c:v>
                </c:pt>
                <c:pt idx="2204">
                  <c:v>43020</c:v>
                </c:pt>
                <c:pt idx="2205">
                  <c:v>43019</c:v>
                </c:pt>
                <c:pt idx="2206">
                  <c:v>43018</c:v>
                </c:pt>
                <c:pt idx="2207">
                  <c:v>43017</c:v>
                </c:pt>
                <c:pt idx="2208">
                  <c:v>43016</c:v>
                </c:pt>
                <c:pt idx="2209">
                  <c:v>43015</c:v>
                </c:pt>
                <c:pt idx="2210">
                  <c:v>43014</c:v>
                </c:pt>
                <c:pt idx="2211">
                  <c:v>43013</c:v>
                </c:pt>
                <c:pt idx="2212">
                  <c:v>43012</c:v>
                </c:pt>
                <c:pt idx="2213">
                  <c:v>43011</c:v>
                </c:pt>
                <c:pt idx="2214">
                  <c:v>43010</c:v>
                </c:pt>
                <c:pt idx="2215">
                  <c:v>43009</c:v>
                </c:pt>
                <c:pt idx="2216">
                  <c:v>43008</c:v>
                </c:pt>
                <c:pt idx="2217">
                  <c:v>43007</c:v>
                </c:pt>
                <c:pt idx="2218">
                  <c:v>43006</c:v>
                </c:pt>
                <c:pt idx="2219">
                  <c:v>43005</c:v>
                </c:pt>
                <c:pt idx="2220">
                  <c:v>43004</c:v>
                </c:pt>
                <c:pt idx="2221">
                  <c:v>43003</c:v>
                </c:pt>
                <c:pt idx="2222">
                  <c:v>43002</c:v>
                </c:pt>
                <c:pt idx="2223">
                  <c:v>43001</c:v>
                </c:pt>
                <c:pt idx="2224">
                  <c:v>43000</c:v>
                </c:pt>
                <c:pt idx="2225">
                  <c:v>42999</c:v>
                </c:pt>
                <c:pt idx="2226">
                  <c:v>42998</c:v>
                </c:pt>
                <c:pt idx="2227">
                  <c:v>42997</c:v>
                </c:pt>
                <c:pt idx="2228">
                  <c:v>42996</c:v>
                </c:pt>
                <c:pt idx="2229">
                  <c:v>42995</c:v>
                </c:pt>
                <c:pt idx="2230">
                  <c:v>42994</c:v>
                </c:pt>
                <c:pt idx="2231">
                  <c:v>42993</c:v>
                </c:pt>
                <c:pt idx="2232">
                  <c:v>42992</c:v>
                </c:pt>
                <c:pt idx="2233">
                  <c:v>42991</c:v>
                </c:pt>
                <c:pt idx="2234">
                  <c:v>42990</c:v>
                </c:pt>
                <c:pt idx="2235">
                  <c:v>42989</c:v>
                </c:pt>
                <c:pt idx="2236">
                  <c:v>42988</c:v>
                </c:pt>
                <c:pt idx="2237">
                  <c:v>42987</c:v>
                </c:pt>
                <c:pt idx="2238">
                  <c:v>42986</c:v>
                </c:pt>
                <c:pt idx="2239">
                  <c:v>42985</c:v>
                </c:pt>
                <c:pt idx="2240">
                  <c:v>42984</c:v>
                </c:pt>
                <c:pt idx="2241">
                  <c:v>42983</c:v>
                </c:pt>
                <c:pt idx="2242">
                  <c:v>42982</c:v>
                </c:pt>
                <c:pt idx="2243">
                  <c:v>42981</c:v>
                </c:pt>
                <c:pt idx="2244">
                  <c:v>42980</c:v>
                </c:pt>
                <c:pt idx="2245">
                  <c:v>42979</c:v>
                </c:pt>
                <c:pt idx="2246">
                  <c:v>42978</c:v>
                </c:pt>
                <c:pt idx="2247">
                  <c:v>42977</c:v>
                </c:pt>
                <c:pt idx="2248">
                  <c:v>42976</c:v>
                </c:pt>
                <c:pt idx="2249">
                  <c:v>42975</c:v>
                </c:pt>
                <c:pt idx="2250">
                  <c:v>42974</c:v>
                </c:pt>
                <c:pt idx="2251">
                  <c:v>42973</c:v>
                </c:pt>
                <c:pt idx="2252">
                  <c:v>42972</c:v>
                </c:pt>
                <c:pt idx="2253">
                  <c:v>42971</c:v>
                </c:pt>
                <c:pt idx="2254">
                  <c:v>42970</c:v>
                </c:pt>
                <c:pt idx="2255">
                  <c:v>42969</c:v>
                </c:pt>
                <c:pt idx="2256">
                  <c:v>42968</c:v>
                </c:pt>
                <c:pt idx="2257">
                  <c:v>42967</c:v>
                </c:pt>
                <c:pt idx="2258">
                  <c:v>42966</c:v>
                </c:pt>
                <c:pt idx="2259">
                  <c:v>42965</c:v>
                </c:pt>
                <c:pt idx="2260">
                  <c:v>42964</c:v>
                </c:pt>
                <c:pt idx="2261">
                  <c:v>42963</c:v>
                </c:pt>
                <c:pt idx="2262">
                  <c:v>42962</c:v>
                </c:pt>
                <c:pt idx="2263">
                  <c:v>42961</c:v>
                </c:pt>
                <c:pt idx="2264">
                  <c:v>42960</c:v>
                </c:pt>
                <c:pt idx="2265">
                  <c:v>42959</c:v>
                </c:pt>
                <c:pt idx="2266">
                  <c:v>42958</c:v>
                </c:pt>
                <c:pt idx="2267">
                  <c:v>42957</c:v>
                </c:pt>
                <c:pt idx="2268">
                  <c:v>42956</c:v>
                </c:pt>
                <c:pt idx="2269">
                  <c:v>42955</c:v>
                </c:pt>
                <c:pt idx="2270">
                  <c:v>42954</c:v>
                </c:pt>
                <c:pt idx="2271">
                  <c:v>42953</c:v>
                </c:pt>
                <c:pt idx="2272">
                  <c:v>42952</c:v>
                </c:pt>
                <c:pt idx="2273">
                  <c:v>42951</c:v>
                </c:pt>
                <c:pt idx="2274">
                  <c:v>42950</c:v>
                </c:pt>
                <c:pt idx="2275">
                  <c:v>42949</c:v>
                </c:pt>
                <c:pt idx="2276">
                  <c:v>42948</c:v>
                </c:pt>
                <c:pt idx="2277">
                  <c:v>42947</c:v>
                </c:pt>
                <c:pt idx="2278">
                  <c:v>42946</c:v>
                </c:pt>
                <c:pt idx="2279">
                  <c:v>42945</c:v>
                </c:pt>
                <c:pt idx="2280">
                  <c:v>42944</c:v>
                </c:pt>
                <c:pt idx="2281">
                  <c:v>42943</c:v>
                </c:pt>
                <c:pt idx="2282">
                  <c:v>42942</c:v>
                </c:pt>
                <c:pt idx="2283">
                  <c:v>42941</c:v>
                </c:pt>
                <c:pt idx="2284">
                  <c:v>42940</c:v>
                </c:pt>
                <c:pt idx="2285">
                  <c:v>42939</c:v>
                </c:pt>
                <c:pt idx="2286">
                  <c:v>42938</c:v>
                </c:pt>
                <c:pt idx="2287">
                  <c:v>42937</c:v>
                </c:pt>
                <c:pt idx="2288">
                  <c:v>42936</c:v>
                </c:pt>
                <c:pt idx="2289">
                  <c:v>42935</c:v>
                </c:pt>
                <c:pt idx="2290">
                  <c:v>42934</c:v>
                </c:pt>
                <c:pt idx="2291">
                  <c:v>42933</c:v>
                </c:pt>
                <c:pt idx="2292">
                  <c:v>42932</c:v>
                </c:pt>
                <c:pt idx="2293">
                  <c:v>42931</c:v>
                </c:pt>
                <c:pt idx="2294">
                  <c:v>42930</c:v>
                </c:pt>
                <c:pt idx="2295">
                  <c:v>42929</c:v>
                </c:pt>
                <c:pt idx="2296">
                  <c:v>42928</c:v>
                </c:pt>
                <c:pt idx="2297">
                  <c:v>42927</c:v>
                </c:pt>
                <c:pt idx="2298">
                  <c:v>42926</c:v>
                </c:pt>
                <c:pt idx="2299">
                  <c:v>42925</c:v>
                </c:pt>
                <c:pt idx="2300">
                  <c:v>42924</c:v>
                </c:pt>
                <c:pt idx="2301">
                  <c:v>42923</c:v>
                </c:pt>
                <c:pt idx="2302">
                  <c:v>42922</c:v>
                </c:pt>
                <c:pt idx="2303">
                  <c:v>42921</c:v>
                </c:pt>
                <c:pt idx="2304">
                  <c:v>42920</c:v>
                </c:pt>
                <c:pt idx="2305">
                  <c:v>42919</c:v>
                </c:pt>
                <c:pt idx="2306">
                  <c:v>42918</c:v>
                </c:pt>
                <c:pt idx="2307">
                  <c:v>42917</c:v>
                </c:pt>
                <c:pt idx="2308">
                  <c:v>42916</c:v>
                </c:pt>
                <c:pt idx="2309">
                  <c:v>42915</c:v>
                </c:pt>
                <c:pt idx="2310">
                  <c:v>42914</c:v>
                </c:pt>
                <c:pt idx="2311">
                  <c:v>42913</c:v>
                </c:pt>
                <c:pt idx="2312">
                  <c:v>42912</c:v>
                </c:pt>
                <c:pt idx="2313">
                  <c:v>42911</c:v>
                </c:pt>
                <c:pt idx="2314">
                  <c:v>42910</c:v>
                </c:pt>
                <c:pt idx="2315">
                  <c:v>42909</c:v>
                </c:pt>
                <c:pt idx="2316">
                  <c:v>42908</c:v>
                </c:pt>
                <c:pt idx="2317">
                  <c:v>42907</c:v>
                </c:pt>
                <c:pt idx="2318">
                  <c:v>42906</c:v>
                </c:pt>
                <c:pt idx="2319">
                  <c:v>42905</c:v>
                </c:pt>
                <c:pt idx="2320">
                  <c:v>42904</c:v>
                </c:pt>
                <c:pt idx="2321">
                  <c:v>42903</c:v>
                </c:pt>
                <c:pt idx="2322">
                  <c:v>42902</c:v>
                </c:pt>
                <c:pt idx="2323">
                  <c:v>42901</c:v>
                </c:pt>
                <c:pt idx="2324">
                  <c:v>42900</c:v>
                </c:pt>
                <c:pt idx="2325">
                  <c:v>42899</c:v>
                </c:pt>
                <c:pt idx="2326">
                  <c:v>42898</c:v>
                </c:pt>
                <c:pt idx="2327">
                  <c:v>42897</c:v>
                </c:pt>
                <c:pt idx="2328">
                  <c:v>42896</c:v>
                </c:pt>
                <c:pt idx="2329">
                  <c:v>42895</c:v>
                </c:pt>
                <c:pt idx="2330">
                  <c:v>42894</c:v>
                </c:pt>
                <c:pt idx="2331">
                  <c:v>42893</c:v>
                </c:pt>
                <c:pt idx="2332">
                  <c:v>42892</c:v>
                </c:pt>
                <c:pt idx="2333">
                  <c:v>42891</c:v>
                </c:pt>
                <c:pt idx="2334">
                  <c:v>42890</c:v>
                </c:pt>
                <c:pt idx="2335">
                  <c:v>42889</c:v>
                </c:pt>
                <c:pt idx="2336">
                  <c:v>42888</c:v>
                </c:pt>
                <c:pt idx="2337">
                  <c:v>42887</c:v>
                </c:pt>
                <c:pt idx="2338">
                  <c:v>42886</c:v>
                </c:pt>
                <c:pt idx="2339">
                  <c:v>42885</c:v>
                </c:pt>
                <c:pt idx="2340">
                  <c:v>42884</c:v>
                </c:pt>
                <c:pt idx="2341">
                  <c:v>42883</c:v>
                </c:pt>
                <c:pt idx="2342">
                  <c:v>42882</c:v>
                </c:pt>
                <c:pt idx="2343">
                  <c:v>42881</c:v>
                </c:pt>
                <c:pt idx="2344">
                  <c:v>42880</c:v>
                </c:pt>
                <c:pt idx="2345">
                  <c:v>42879</c:v>
                </c:pt>
                <c:pt idx="2346">
                  <c:v>42878</c:v>
                </c:pt>
                <c:pt idx="2347">
                  <c:v>42877</c:v>
                </c:pt>
                <c:pt idx="2348">
                  <c:v>42876</c:v>
                </c:pt>
                <c:pt idx="2349">
                  <c:v>42875</c:v>
                </c:pt>
                <c:pt idx="2350">
                  <c:v>42874</c:v>
                </c:pt>
                <c:pt idx="2351">
                  <c:v>42873</c:v>
                </c:pt>
                <c:pt idx="2352">
                  <c:v>42872</c:v>
                </c:pt>
                <c:pt idx="2353">
                  <c:v>42871</c:v>
                </c:pt>
                <c:pt idx="2354">
                  <c:v>42870</c:v>
                </c:pt>
                <c:pt idx="2355">
                  <c:v>42869</c:v>
                </c:pt>
                <c:pt idx="2356">
                  <c:v>42868</c:v>
                </c:pt>
                <c:pt idx="2357">
                  <c:v>42867</c:v>
                </c:pt>
                <c:pt idx="2358">
                  <c:v>42866</c:v>
                </c:pt>
                <c:pt idx="2359">
                  <c:v>42865</c:v>
                </c:pt>
                <c:pt idx="2360">
                  <c:v>42864</c:v>
                </c:pt>
                <c:pt idx="2361">
                  <c:v>42863</c:v>
                </c:pt>
                <c:pt idx="2362">
                  <c:v>42862</c:v>
                </c:pt>
                <c:pt idx="2363">
                  <c:v>42861</c:v>
                </c:pt>
                <c:pt idx="2364">
                  <c:v>42860</c:v>
                </c:pt>
                <c:pt idx="2365">
                  <c:v>42859</c:v>
                </c:pt>
                <c:pt idx="2366">
                  <c:v>42858</c:v>
                </c:pt>
                <c:pt idx="2367">
                  <c:v>42857</c:v>
                </c:pt>
                <c:pt idx="2368">
                  <c:v>42856</c:v>
                </c:pt>
                <c:pt idx="2369">
                  <c:v>42855</c:v>
                </c:pt>
                <c:pt idx="2370">
                  <c:v>42854</c:v>
                </c:pt>
                <c:pt idx="2371">
                  <c:v>42853</c:v>
                </c:pt>
                <c:pt idx="2372">
                  <c:v>42852</c:v>
                </c:pt>
                <c:pt idx="2373">
                  <c:v>42851</c:v>
                </c:pt>
                <c:pt idx="2374">
                  <c:v>42850</c:v>
                </c:pt>
                <c:pt idx="2375">
                  <c:v>42849</c:v>
                </c:pt>
                <c:pt idx="2376">
                  <c:v>42848</c:v>
                </c:pt>
                <c:pt idx="2377">
                  <c:v>42847</c:v>
                </c:pt>
                <c:pt idx="2378">
                  <c:v>42846</c:v>
                </c:pt>
                <c:pt idx="2379">
                  <c:v>42845</c:v>
                </c:pt>
                <c:pt idx="2380">
                  <c:v>42844</c:v>
                </c:pt>
                <c:pt idx="2381">
                  <c:v>42843</c:v>
                </c:pt>
                <c:pt idx="2382">
                  <c:v>42842</c:v>
                </c:pt>
                <c:pt idx="2383">
                  <c:v>42841</c:v>
                </c:pt>
                <c:pt idx="2384">
                  <c:v>42840</c:v>
                </c:pt>
                <c:pt idx="2385">
                  <c:v>42839</c:v>
                </c:pt>
                <c:pt idx="2386">
                  <c:v>42838</c:v>
                </c:pt>
                <c:pt idx="2387">
                  <c:v>42837</c:v>
                </c:pt>
                <c:pt idx="2388">
                  <c:v>42836</c:v>
                </c:pt>
                <c:pt idx="2389">
                  <c:v>42835</c:v>
                </c:pt>
                <c:pt idx="2390">
                  <c:v>42834</c:v>
                </c:pt>
                <c:pt idx="2391">
                  <c:v>42833</c:v>
                </c:pt>
                <c:pt idx="2392">
                  <c:v>42832</c:v>
                </c:pt>
                <c:pt idx="2393">
                  <c:v>42831</c:v>
                </c:pt>
                <c:pt idx="2394">
                  <c:v>42830</c:v>
                </c:pt>
                <c:pt idx="2395">
                  <c:v>42829</c:v>
                </c:pt>
                <c:pt idx="2396">
                  <c:v>42828</c:v>
                </c:pt>
                <c:pt idx="2397">
                  <c:v>42827</c:v>
                </c:pt>
                <c:pt idx="2398">
                  <c:v>42826</c:v>
                </c:pt>
                <c:pt idx="2399">
                  <c:v>42825</c:v>
                </c:pt>
                <c:pt idx="2400">
                  <c:v>42824</c:v>
                </c:pt>
                <c:pt idx="2401">
                  <c:v>42823</c:v>
                </c:pt>
                <c:pt idx="2402">
                  <c:v>42822</c:v>
                </c:pt>
                <c:pt idx="2403">
                  <c:v>42821</c:v>
                </c:pt>
                <c:pt idx="2404">
                  <c:v>42820</c:v>
                </c:pt>
                <c:pt idx="2405">
                  <c:v>42819</c:v>
                </c:pt>
                <c:pt idx="2406">
                  <c:v>42818</c:v>
                </c:pt>
                <c:pt idx="2407">
                  <c:v>42817</c:v>
                </c:pt>
                <c:pt idx="2408">
                  <c:v>42816</c:v>
                </c:pt>
                <c:pt idx="2409">
                  <c:v>42815</c:v>
                </c:pt>
                <c:pt idx="2410">
                  <c:v>42814</c:v>
                </c:pt>
                <c:pt idx="2411">
                  <c:v>42813</c:v>
                </c:pt>
                <c:pt idx="2412">
                  <c:v>42812</c:v>
                </c:pt>
                <c:pt idx="2413">
                  <c:v>42811</c:v>
                </c:pt>
                <c:pt idx="2414">
                  <c:v>42810</c:v>
                </c:pt>
                <c:pt idx="2415">
                  <c:v>42809</c:v>
                </c:pt>
                <c:pt idx="2416">
                  <c:v>42808</c:v>
                </c:pt>
                <c:pt idx="2417">
                  <c:v>42807</c:v>
                </c:pt>
                <c:pt idx="2418">
                  <c:v>42806</c:v>
                </c:pt>
                <c:pt idx="2419">
                  <c:v>42805</c:v>
                </c:pt>
                <c:pt idx="2420">
                  <c:v>42804</c:v>
                </c:pt>
                <c:pt idx="2421">
                  <c:v>42803</c:v>
                </c:pt>
                <c:pt idx="2422">
                  <c:v>42802</c:v>
                </c:pt>
                <c:pt idx="2423">
                  <c:v>42801</c:v>
                </c:pt>
                <c:pt idx="2424">
                  <c:v>42800</c:v>
                </c:pt>
                <c:pt idx="2425">
                  <c:v>42799</c:v>
                </c:pt>
                <c:pt idx="2426">
                  <c:v>42798</c:v>
                </c:pt>
                <c:pt idx="2427">
                  <c:v>42797</c:v>
                </c:pt>
                <c:pt idx="2428">
                  <c:v>42796</c:v>
                </c:pt>
                <c:pt idx="2429">
                  <c:v>42795</c:v>
                </c:pt>
                <c:pt idx="2430">
                  <c:v>42794</c:v>
                </c:pt>
                <c:pt idx="2431">
                  <c:v>42793</c:v>
                </c:pt>
                <c:pt idx="2432">
                  <c:v>42792</c:v>
                </c:pt>
                <c:pt idx="2433">
                  <c:v>42791</c:v>
                </c:pt>
                <c:pt idx="2434">
                  <c:v>42790</c:v>
                </c:pt>
                <c:pt idx="2435">
                  <c:v>42789</c:v>
                </c:pt>
                <c:pt idx="2436">
                  <c:v>42788</c:v>
                </c:pt>
                <c:pt idx="2437">
                  <c:v>42787</c:v>
                </c:pt>
                <c:pt idx="2438">
                  <c:v>42786</c:v>
                </c:pt>
                <c:pt idx="2439">
                  <c:v>42785</c:v>
                </c:pt>
                <c:pt idx="2440">
                  <c:v>42784</c:v>
                </c:pt>
                <c:pt idx="2441">
                  <c:v>42783</c:v>
                </c:pt>
                <c:pt idx="2442">
                  <c:v>42782</c:v>
                </c:pt>
                <c:pt idx="2443">
                  <c:v>42781</c:v>
                </c:pt>
                <c:pt idx="2444">
                  <c:v>42780</c:v>
                </c:pt>
                <c:pt idx="2445">
                  <c:v>42779</c:v>
                </c:pt>
                <c:pt idx="2446">
                  <c:v>42778</c:v>
                </c:pt>
                <c:pt idx="2447">
                  <c:v>42777</c:v>
                </c:pt>
                <c:pt idx="2448">
                  <c:v>42776</c:v>
                </c:pt>
                <c:pt idx="2449">
                  <c:v>42775</c:v>
                </c:pt>
                <c:pt idx="2450">
                  <c:v>42774</c:v>
                </c:pt>
                <c:pt idx="2451">
                  <c:v>42773</c:v>
                </c:pt>
                <c:pt idx="2452">
                  <c:v>42772</c:v>
                </c:pt>
                <c:pt idx="2453">
                  <c:v>42771</c:v>
                </c:pt>
                <c:pt idx="2454">
                  <c:v>42770</c:v>
                </c:pt>
                <c:pt idx="2455">
                  <c:v>42769</c:v>
                </c:pt>
                <c:pt idx="2456">
                  <c:v>42768</c:v>
                </c:pt>
                <c:pt idx="2457">
                  <c:v>42767</c:v>
                </c:pt>
                <c:pt idx="2458">
                  <c:v>42766</c:v>
                </c:pt>
                <c:pt idx="2459">
                  <c:v>42765</c:v>
                </c:pt>
                <c:pt idx="2460">
                  <c:v>42764</c:v>
                </c:pt>
                <c:pt idx="2461">
                  <c:v>42763</c:v>
                </c:pt>
                <c:pt idx="2462">
                  <c:v>42762</c:v>
                </c:pt>
                <c:pt idx="2463">
                  <c:v>42761</c:v>
                </c:pt>
                <c:pt idx="2464">
                  <c:v>42760</c:v>
                </c:pt>
                <c:pt idx="2465">
                  <c:v>42759</c:v>
                </c:pt>
                <c:pt idx="2466">
                  <c:v>42758</c:v>
                </c:pt>
                <c:pt idx="2467">
                  <c:v>42757</c:v>
                </c:pt>
                <c:pt idx="2468">
                  <c:v>42756</c:v>
                </c:pt>
                <c:pt idx="2469">
                  <c:v>42755</c:v>
                </c:pt>
                <c:pt idx="2470">
                  <c:v>42754</c:v>
                </c:pt>
                <c:pt idx="2471">
                  <c:v>42753</c:v>
                </c:pt>
                <c:pt idx="2472">
                  <c:v>42752</c:v>
                </c:pt>
                <c:pt idx="2473">
                  <c:v>42751</c:v>
                </c:pt>
                <c:pt idx="2474">
                  <c:v>42750</c:v>
                </c:pt>
                <c:pt idx="2475">
                  <c:v>42749</c:v>
                </c:pt>
                <c:pt idx="2476">
                  <c:v>42748</c:v>
                </c:pt>
                <c:pt idx="2477">
                  <c:v>42747</c:v>
                </c:pt>
                <c:pt idx="2478">
                  <c:v>42746</c:v>
                </c:pt>
                <c:pt idx="2479">
                  <c:v>42745</c:v>
                </c:pt>
                <c:pt idx="2480">
                  <c:v>42744</c:v>
                </c:pt>
                <c:pt idx="2481">
                  <c:v>42743</c:v>
                </c:pt>
                <c:pt idx="2482">
                  <c:v>42742</c:v>
                </c:pt>
                <c:pt idx="2483">
                  <c:v>42741</c:v>
                </c:pt>
                <c:pt idx="2484">
                  <c:v>42740</c:v>
                </c:pt>
                <c:pt idx="2485">
                  <c:v>42739</c:v>
                </c:pt>
                <c:pt idx="2486">
                  <c:v>42738</c:v>
                </c:pt>
                <c:pt idx="2487">
                  <c:v>42737</c:v>
                </c:pt>
                <c:pt idx="2488">
                  <c:v>42736</c:v>
                </c:pt>
                <c:pt idx="2489">
                  <c:v>42735</c:v>
                </c:pt>
                <c:pt idx="2490">
                  <c:v>42734</c:v>
                </c:pt>
                <c:pt idx="2491">
                  <c:v>42733</c:v>
                </c:pt>
                <c:pt idx="2492">
                  <c:v>42732</c:v>
                </c:pt>
                <c:pt idx="2493">
                  <c:v>42731</c:v>
                </c:pt>
                <c:pt idx="2494">
                  <c:v>42730</c:v>
                </c:pt>
                <c:pt idx="2495">
                  <c:v>42729</c:v>
                </c:pt>
                <c:pt idx="2496">
                  <c:v>42728</c:v>
                </c:pt>
                <c:pt idx="2497">
                  <c:v>42727</c:v>
                </c:pt>
                <c:pt idx="2498">
                  <c:v>42726</c:v>
                </c:pt>
                <c:pt idx="2499">
                  <c:v>42725</c:v>
                </c:pt>
                <c:pt idx="2500">
                  <c:v>42724</c:v>
                </c:pt>
                <c:pt idx="2501">
                  <c:v>42723</c:v>
                </c:pt>
                <c:pt idx="2502">
                  <c:v>42722</c:v>
                </c:pt>
                <c:pt idx="2503">
                  <c:v>42721</c:v>
                </c:pt>
                <c:pt idx="2504">
                  <c:v>42720</c:v>
                </c:pt>
                <c:pt idx="2505">
                  <c:v>42719</c:v>
                </c:pt>
                <c:pt idx="2506">
                  <c:v>42718</c:v>
                </c:pt>
                <c:pt idx="2507">
                  <c:v>42717</c:v>
                </c:pt>
                <c:pt idx="2508">
                  <c:v>42716</c:v>
                </c:pt>
                <c:pt idx="2509">
                  <c:v>42715</c:v>
                </c:pt>
                <c:pt idx="2510">
                  <c:v>42714</c:v>
                </c:pt>
                <c:pt idx="2511">
                  <c:v>42713</c:v>
                </c:pt>
                <c:pt idx="2512">
                  <c:v>42712</c:v>
                </c:pt>
                <c:pt idx="2513">
                  <c:v>42711</c:v>
                </c:pt>
                <c:pt idx="2514">
                  <c:v>42710</c:v>
                </c:pt>
                <c:pt idx="2515">
                  <c:v>42709</c:v>
                </c:pt>
                <c:pt idx="2516">
                  <c:v>42708</c:v>
                </c:pt>
                <c:pt idx="2517">
                  <c:v>42707</c:v>
                </c:pt>
                <c:pt idx="2518">
                  <c:v>42706</c:v>
                </c:pt>
                <c:pt idx="2519">
                  <c:v>42705</c:v>
                </c:pt>
                <c:pt idx="2520">
                  <c:v>42704</c:v>
                </c:pt>
                <c:pt idx="2521">
                  <c:v>42703</c:v>
                </c:pt>
                <c:pt idx="2522">
                  <c:v>42702</c:v>
                </c:pt>
                <c:pt idx="2523">
                  <c:v>42701</c:v>
                </c:pt>
                <c:pt idx="2524">
                  <c:v>42700</c:v>
                </c:pt>
                <c:pt idx="2525">
                  <c:v>42699</c:v>
                </c:pt>
                <c:pt idx="2526">
                  <c:v>42698</c:v>
                </c:pt>
                <c:pt idx="2527">
                  <c:v>42697</c:v>
                </c:pt>
                <c:pt idx="2528">
                  <c:v>42696</c:v>
                </c:pt>
                <c:pt idx="2529">
                  <c:v>42695</c:v>
                </c:pt>
                <c:pt idx="2530">
                  <c:v>42694</c:v>
                </c:pt>
                <c:pt idx="2531">
                  <c:v>42693</c:v>
                </c:pt>
                <c:pt idx="2532">
                  <c:v>42692</c:v>
                </c:pt>
                <c:pt idx="2533">
                  <c:v>42691</c:v>
                </c:pt>
                <c:pt idx="2534">
                  <c:v>42690</c:v>
                </c:pt>
                <c:pt idx="2535">
                  <c:v>42689</c:v>
                </c:pt>
                <c:pt idx="2536">
                  <c:v>42688</c:v>
                </c:pt>
                <c:pt idx="2537">
                  <c:v>42687</c:v>
                </c:pt>
                <c:pt idx="2538">
                  <c:v>42686</c:v>
                </c:pt>
                <c:pt idx="2539">
                  <c:v>42685</c:v>
                </c:pt>
                <c:pt idx="2540">
                  <c:v>42684</c:v>
                </c:pt>
                <c:pt idx="2541">
                  <c:v>42683</c:v>
                </c:pt>
                <c:pt idx="2542">
                  <c:v>42682</c:v>
                </c:pt>
                <c:pt idx="2543">
                  <c:v>42681</c:v>
                </c:pt>
                <c:pt idx="2544">
                  <c:v>42680</c:v>
                </c:pt>
                <c:pt idx="2545">
                  <c:v>42679</c:v>
                </c:pt>
                <c:pt idx="2546">
                  <c:v>42678</c:v>
                </c:pt>
                <c:pt idx="2547">
                  <c:v>42677</c:v>
                </c:pt>
                <c:pt idx="2548">
                  <c:v>42676</c:v>
                </c:pt>
                <c:pt idx="2549">
                  <c:v>42675</c:v>
                </c:pt>
                <c:pt idx="2550">
                  <c:v>42674</c:v>
                </c:pt>
                <c:pt idx="2551">
                  <c:v>42673</c:v>
                </c:pt>
                <c:pt idx="2552">
                  <c:v>42672</c:v>
                </c:pt>
                <c:pt idx="2553">
                  <c:v>42671</c:v>
                </c:pt>
                <c:pt idx="2554">
                  <c:v>42670</c:v>
                </c:pt>
                <c:pt idx="2555">
                  <c:v>42669</c:v>
                </c:pt>
                <c:pt idx="2556">
                  <c:v>42668</c:v>
                </c:pt>
                <c:pt idx="2557">
                  <c:v>42667</c:v>
                </c:pt>
                <c:pt idx="2558">
                  <c:v>42666</c:v>
                </c:pt>
                <c:pt idx="2559">
                  <c:v>42665</c:v>
                </c:pt>
                <c:pt idx="2560">
                  <c:v>42664</c:v>
                </c:pt>
                <c:pt idx="2561">
                  <c:v>42663</c:v>
                </c:pt>
                <c:pt idx="2562">
                  <c:v>42662</c:v>
                </c:pt>
                <c:pt idx="2563">
                  <c:v>42661</c:v>
                </c:pt>
                <c:pt idx="2564">
                  <c:v>42660</c:v>
                </c:pt>
                <c:pt idx="2565">
                  <c:v>42659</c:v>
                </c:pt>
                <c:pt idx="2566">
                  <c:v>42658</c:v>
                </c:pt>
                <c:pt idx="2567">
                  <c:v>42657</c:v>
                </c:pt>
                <c:pt idx="2568">
                  <c:v>42656</c:v>
                </c:pt>
                <c:pt idx="2569">
                  <c:v>42655</c:v>
                </c:pt>
                <c:pt idx="2570">
                  <c:v>42654</c:v>
                </c:pt>
                <c:pt idx="2571">
                  <c:v>42653</c:v>
                </c:pt>
                <c:pt idx="2572">
                  <c:v>42652</c:v>
                </c:pt>
                <c:pt idx="2573">
                  <c:v>42651</c:v>
                </c:pt>
                <c:pt idx="2574">
                  <c:v>42650</c:v>
                </c:pt>
                <c:pt idx="2575">
                  <c:v>42649</c:v>
                </c:pt>
                <c:pt idx="2576">
                  <c:v>42648</c:v>
                </c:pt>
                <c:pt idx="2577">
                  <c:v>42647</c:v>
                </c:pt>
                <c:pt idx="2578">
                  <c:v>42646</c:v>
                </c:pt>
                <c:pt idx="2579">
                  <c:v>42645</c:v>
                </c:pt>
                <c:pt idx="2580">
                  <c:v>42644</c:v>
                </c:pt>
                <c:pt idx="2581">
                  <c:v>42643</c:v>
                </c:pt>
                <c:pt idx="2582">
                  <c:v>42642</c:v>
                </c:pt>
                <c:pt idx="2583">
                  <c:v>42641</c:v>
                </c:pt>
                <c:pt idx="2584">
                  <c:v>42640</c:v>
                </c:pt>
                <c:pt idx="2585">
                  <c:v>42639</c:v>
                </c:pt>
                <c:pt idx="2586">
                  <c:v>42638</c:v>
                </c:pt>
                <c:pt idx="2587">
                  <c:v>42637</c:v>
                </c:pt>
                <c:pt idx="2588">
                  <c:v>42636</c:v>
                </c:pt>
                <c:pt idx="2589">
                  <c:v>42635</c:v>
                </c:pt>
                <c:pt idx="2590">
                  <c:v>42634</c:v>
                </c:pt>
                <c:pt idx="2591">
                  <c:v>42633</c:v>
                </c:pt>
                <c:pt idx="2592">
                  <c:v>42632</c:v>
                </c:pt>
                <c:pt idx="2593">
                  <c:v>42631</c:v>
                </c:pt>
                <c:pt idx="2594">
                  <c:v>42630</c:v>
                </c:pt>
                <c:pt idx="2595">
                  <c:v>42629</c:v>
                </c:pt>
                <c:pt idx="2596">
                  <c:v>42628</c:v>
                </c:pt>
                <c:pt idx="2597">
                  <c:v>42627</c:v>
                </c:pt>
                <c:pt idx="2598">
                  <c:v>42626</c:v>
                </c:pt>
                <c:pt idx="2599">
                  <c:v>42625</c:v>
                </c:pt>
                <c:pt idx="2600">
                  <c:v>42624</c:v>
                </c:pt>
                <c:pt idx="2601">
                  <c:v>42623</c:v>
                </c:pt>
                <c:pt idx="2602">
                  <c:v>42622</c:v>
                </c:pt>
                <c:pt idx="2603">
                  <c:v>42621</c:v>
                </c:pt>
                <c:pt idx="2604">
                  <c:v>42620</c:v>
                </c:pt>
                <c:pt idx="2605">
                  <c:v>42619</c:v>
                </c:pt>
                <c:pt idx="2606">
                  <c:v>42618</c:v>
                </c:pt>
                <c:pt idx="2607">
                  <c:v>42617</c:v>
                </c:pt>
                <c:pt idx="2608">
                  <c:v>42616</c:v>
                </c:pt>
                <c:pt idx="2609">
                  <c:v>42615</c:v>
                </c:pt>
                <c:pt idx="2610">
                  <c:v>42614</c:v>
                </c:pt>
                <c:pt idx="2611">
                  <c:v>42613</c:v>
                </c:pt>
                <c:pt idx="2612">
                  <c:v>42612</c:v>
                </c:pt>
                <c:pt idx="2613">
                  <c:v>42611</c:v>
                </c:pt>
                <c:pt idx="2614">
                  <c:v>42610</c:v>
                </c:pt>
                <c:pt idx="2615">
                  <c:v>42609</c:v>
                </c:pt>
                <c:pt idx="2616">
                  <c:v>42608</c:v>
                </c:pt>
                <c:pt idx="2617">
                  <c:v>42607</c:v>
                </c:pt>
                <c:pt idx="2618">
                  <c:v>42606</c:v>
                </c:pt>
                <c:pt idx="2619">
                  <c:v>42605</c:v>
                </c:pt>
                <c:pt idx="2620">
                  <c:v>42604</c:v>
                </c:pt>
                <c:pt idx="2621">
                  <c:v>42603</c:v>
                </c:pt>
                <c:pt idx="2622">
                  <c:v>42602</c:v>
                </c:pt>
                <c:pt idx="2623">
                  <c:v>42601</c:v>
                </c:pt>
                <c:pt idx="2624">
                  <c:v>42600</c:v>
                </c:pt>
                <c:pt idx="2625">
                  <c:v>42599</c:v>
                </c:pt>
                <c:pt idx="2626">
                  <c:v>42598</c:v>
                </c:pt>
                <c:pt idx="2627">
                  <c:v>42597</c:v>
                </c:pt>
                <c:pt idx="2628">
                  <c:v>42596</c:v>
                </c:pt>
                <c:pt idx="2629">
                  <c:v>42595</c:v>
                </c:pt>
                <c:pt idx="2630">
                  <c:v>42594</c:v>
                </c:pt>
                <c:pt idx="2631">
                  <c:v>42593</c:v>
                </c:pt>
                <c:pt idx="2632">
                  <c:v>42592</c:v>
                </c:pt>
                <c:pt idx="2633">
                  <c:v>42591</c:v>
                </c:pt>
                <c:pt idx="2634">
                  <c:v>42590</c:v>
                </c:pt>
                <c:pt idx="2635">
                  <c:v>42589</c:v>
                </c:pt>
                <c:pt idx="2636">
                  <c:v>42588</c:v>
                </c:pt>
                <c:pt idx="2637">
                  <c:v>42587</c:v>
                </c:pt>
                <c:pt idx="2638">
                  <c:v>42586</c:v>
                </c:pt>
                <c:pt idx="2639">
                  <c:v>42585</c:v>
                </c:pt>
                <c:pt idx="2640">
                  <c:v>42584</c:v>
                </c:pt>
                <c:pt idx="2641">
                  <c:v>42583</c:v>
                </c:pt>
                <c:pt idx="2642">
                  <c:v>42582</c:v>
                </c:pt>
                <c:pt idx="2643">
                  <c:v>42581</c:v>
                </c:pt>
                <c:pt idx="2644">
                  <c:v>42580</c:v>
                </c:pt>
                <c:pt idx="2645">
                  <c:v>42579</c:v>
                </c:pt>
                <c:pt idx="2646">
                  <c:v>42578</c:v>
                </c:pt>
                <c:pt idx="2647">
                  <c:v>42577</c:v>
                </c:pt>
                <c:pt idx="2648">
                  <c:v>42576</c:v>
                </c:pt>
                <c:pt idx="2649">
                  <c:v>42575</c:v>
                </c:pt>
                <c:pt idx="2650">
                  <c:v>42574</c:v>
                </c:pt>
                <c:pt idx="2651">
                  <c:v>42573</c:v>
                </c:pt>
                <c:pt idx="2652">
                  <c:v>42572</c:v>
                </c:pt>
                <c:pt idx="2653">
                  <c:v>42571</c:v>
                </c:pt>
                <c:pt idx="2654">
                  <c:v>42570</c:v>
                </c:pt>
                <c:pt idx="2655">
                  <c:v>42569</c:v>
                </c:pt>
                <c:pt idx="2656">
                  <c:v>42568</c:v>
                </c:pt>
                <c:pt idx="2657">
                  <c:v>42567</c:v>
                </c:pt>
                <c:pt idx="2658">
                  <c:v>42566</c:v>
                </c:pt>
                <c:pt idx="2659">
                  <c:v>42565</c:v>
                </c:pt>
                <c:pt idx="2660">
                  <c:v>42564</c:v>
                </c:pt>
                <c:pt idx="2661">
                  <c:v>42563</c:v>
                </c:pt>
                <c:pt idx="2662">
                  <c:v>42562</c:v>
                </c:pt>
                <c:pt idx="2663">
                  <c:v>42561</c:v>
                </c:pt>
                <c:pt idx="2664">
                  <c:v>42560</c:v>
                </c:pt>
                <c:pt idx="2665">
                  <c:v>42559</c:v>
                </c:pt>
                <c:pt idx="2666">
                  <c:v>42558</c:v>
                </c:pt>
                <c:pt idx="2667">
                  <c:v>42557</c:v>
                </c:pt>
                <c:pt idx="2668">
                  <c:v>42556</c:v>
                </c:pt>
                <c:pt idx="2669">
                  <c:v>42555</c:v>
                </c:pt>
                <c:pt idx="2670">
                  <c:v>42554</c:v>
                </c:pt>
                <c:pt idx="2671">
                  <c:v>42553</c:v>
                </c:pt>
                <c:pt idx="2672">
                  <c:v>42552</c:v>
                </c:pt>
                <c:pt idx="2673">
                  <c:v>42551</c:v>
                </c:pt>
                <c:pt idx="2674">
                  <c:v>42550</c:v>
                </c:pt>
                <c:pt idx="2675">
                  <c:v>42549</c:v>
                </c:pt>
                <c:pt idx="2676">
                  <c:v>42548</c:v>
                </c:pt>
                <c:pt idx="2677">
                  <c:v>42547</c:v>
                </c:pt>
                <c:pt idx="2678">
                  <c:v>42546</c:v>
                </c:pt>
                <c:pt idx="2679">
                  <c:v>42545</c:v>
                </c:pt>
                <c:pt idx="2680">
                  <c:v>42544</c:v>
                </c:pt>
                <c:pt idx="2681">
                  <c:v>42543</c:v>
                </c:pt>
                <c:pt idx="2682">
                  <c:v>42542</c:v>
                </c:pt>
                <c:pt idx="2683">
                  <c:v>42541</c:v>
                </c:pt>
                <c:pt idx="2684">
                  <c:v>42540</c:v>
                </c:pt>
                <c:pt idx="2685">
                  <c:v>42539</c:v>
                </c:pt>
                <c:pt idx="2686">
                  <c:v>42538</c:v>
                </c:pt>
                <c:pt idx="2687">
                  <c:v>42537</c:v>
                </c:pt>
                <c:pt idx="2688">
                  <c:v>42536</c:v>
                </c:pt>
                <c:pt idx="2689">
                  <c:v>42535</c:v>
                </c:pt>
                <c:pt idx="2690">
                  <c:v>42534</c:v>
                </c:pt>
                <c:pt idx="2691">
                  <c:v>42533</c:v>
                </c:pt>
                <c:pt idx="2692">
                  <c:v>42532</c:v>
                </c:pt>
                <c:pt idx="2693">
                  <c:v>42531</c:v>
                </c:pt>
                <c:pt idx="2694">
                  <c:v>42530</c:v>
                </c:pt>
                <c:pt idx="2695">
                  <c:v>42529</c:v>
                </c:pt>
                <c:pt idx="2696">
                  <c:v>42528</c:v>
                </c:pt>
                <c:pt idx="2697">
                  <c:v>42527</c:v>
                </c:pt>
                <c:pt idx="2698">
                  <c:v>42526</c:v>
                </c:pt>
                <c:pt idx="2699">
                  <c:v>42525</c:v>
                </c:pt>
                <c:pt idx="2700">
                  <c:v>42524</c:v>
                </c:pt>
                <c:pt idx="2701">
                  <c:v>42523</c:v>
                </c:pt>
                <c:pt idx="2702">
                  <c:v>42522</c:v>
                </c:pt>
                <c:pt idx="2703">
                  <c:v>42521</c:v>
                </c:pt>
                <c:pt idx="2704">
                  <c:v>42520</c:v>
                </c:pt>
                <c:pt idx="2705">
                  <c:v>42519</c:v>
                </c:pt>
                <c:pt idx="2706">
                  <c:v>42518</c:v>
                </c:pt>
                <c:pt idx="2707">
                  <c:v>42517</c:v>
                </c:pt>
                <c:pt idx="2708">
                  <c:v>42516</c:v>
                </c:pt>
                <c:pt idx="2709">
                  <c:v>42515</c:v>
                </c:pt>
                <c:pt idx="2710">
                  <c:v>42514</c:v>
                </c:pt>
                <c:pt idx="2711">
                  <c:v>42513</c:v>
                </c:pt>
                <c:pt idx="2712">
                  <c:v>42512</c:v>
                </c:pt>
                <c:pt idx="2713">
                  <c:v>42511</c:v>
                </c:pt>
                <c:pt idx="2714">
                  <c:v>42510</c:v>
                </c:pt>
                <c:pt idx="2715">
                  <c:v>42509</c:v>
                </c:pt>
                <c:pt idx="2716">
                  <c:v>42508</c:v>
                </c:pt>
                <c:pt idx="2717">
                  <c:v>42507</c:v>
                </c:pt>
                <c:pt idx="2718">
                  <c:v>42506</c:v>
                </c:pt>
                <c:pt idx="2719">
                  <c:v>42505</c:v>
                </c:pt>
                <c:pt idx="2720">
                  <c:v>42504</c:v>
                </c:pt>
                <c:pt idx="2721">
                  <c:v>42503</c:v>
                </c:pt>
                <c:pt idx="2722">
                  <c:v>42502</c:v>
                </c:pt>
                <c:pt idx="2723">
                  <c:v>42501</c:v>
                </c:pt>
                <c:pt idx="2724">
                  <c:v>42500</c:v>
                </c:pt>
                <c:pt idx="2725">
                  <c:v>42499</c:v>
                </c:pt>
                <c:pt idx="2726">
                  <c:v>42498</c:v>
                </c:pt>
                <c:pt idx="2727">
                  <c:v>42497</c:v>
                </c:pt>
                <c:pt idx="2728">
                  <c:v>42496</c:v>
                </c:pt>
                <c:pt idx="2729">
                  <c:v>42495</c:v>
                </c:pt>
                <c:pt idx="2730">
                  <c:v>42494</c:v>
                </c:pt>
                <c:pt idx="2731">
                  <c:v>42493</c:v>
                </c:pt>
                <c:pt idx="2732">
                  <c:v>42492</c:v>
                </c:pt>
                <c:pt idx="2733">
                  <c:v>42491</c:v>
                </c:pt>
                <c:pt idx="2734">
                  <c:v>42490</c:v>
                </c:pt>
                <c:pt idx="2735">
                  <c:v>42489</c:v>
                </c:pt>
                <c:pt idx="2736">
                  <c:v>42488</c:v>
                </c:pt>
                <c:pt idx="2737">
                  <c:v>42487</c:v>
                </c:pt>
                <c:pt idx="2738">
                  <c:v>42486</c:v>
                </c:pt>
                <c:pt idx="2739">
                  <c:v>42485</c:v>
                </c:pt>
                <c:pt idx="2740">
                  <c:v>42484</c:v>
                </c:pt>
                <c:pt idx="2741">
                  <c:v>42483</c:v>
                </c:pt>
                <c:pt idx="2742">
                  <c:v>42482</c:v>
                </c:pt>
                <c:pt idx="2743">
                  <c:v>42481</c:v>
                </c:pt>
                <c:pt idx="2744">
                  <c:v>42480</c:v>
                </c:pt>
                <c:pt idx="2745">
                  <c:v>42479</c:v>
                </c:pt>
                <c:pt idx="2746">
                  <c:v>42478</c:v>
                </c:pt>
                <c:pt idx="2747">
                  <c:v>42477</c:v>
                </c:pt>
                <c:pt idx="2748">
                  <c:v>42476</c:v>
                </c:pt>
                <c:pt idx="2749">
                  <c:v>42475</c:v>
                </c:pt>
                <c:pt idx="2750">
                  <c:v>42474</c:v>
                </c:pt>
                <c:pt idx="2751">
                  <c:v>42473</c:v>
                </c:pt>
                <c:pt idx="2752">
                  <c:v>42472</c:v>
                </c:pt>
                <c:pt idx="2753">
                  <c:v>42471</c:v>
                </c:pt>
                <c:pt idx="2754">
                  <c:v>42470</c:v>
                </c:pt>
                <c:pt idx="2755">
                  <c:v>42469</c:v>
                </c:pt>
                <c:pt idx="2756">
                  <c:v>42468</c:v>
                </c:pt>
                <c:pt idx="2757">
                  <c:v>42467</c:v>
                </c:pt>
                <c:pt idx="2758">
                  <c:v>42466</c:v>
                </c:pt>
                <c:pt idx="2759">
                  <c:v>42465</c:v>
                </c:pt>
                <c:pt idx="2760">
                  <c:v>42464</c:v>
                </c:pt>
                <c:pt idx="2761">
                  <c:v>42463</c:v>
                </c:pt>
                <c:pt idx="2762">
                  <c:v>42462</c:v>
                </c:pt>
                <c:pt idx="2763">
                  <c:v>42461</c:v>
                </c:pt>
                <c:pt idx="2764">
                  <c:v>42460</c:v>
                </c:pt>
                <c:pt idx="2765">
                  <c:v>42459</c:v>
                </c:pt>
                <c:pt idx="2766">
                  <c:v>42458</c:v>
                </c:pt>
                <c:pt idx="2767">
                  <c:v>42457</c:v>
                </c:pt>
                <c:pt idx="2768">
                  <c:v>42456</c:v>
                </c:pt>
                <c:pt idx="2769">
                  <c:v>42455</c:v>
                </c:pt>
                <c:pt idx="2770">
                  <c:v>42454</c:v>
                </c:pt>
                <c:pt idx="2771">
                  <c:v>42453</c:v>
                </c:pt>
                <c:pt idx="2772">
                  <c:v>42452</c:v>
                </c:pt>
                <c:pt idx="2773">
                  <c:v>42451</c:v>
                </c:pt>
                <c:pt idx="2774">
                  <c:v>42450</c:v>
                </c:pt>
                <c:pt idx="2775">
                  <c:v>42449</c:v>
                </c:pt>
                <c:pt idx="2776">
                  <c:v>42448</c:v>
                </c:pt>
                <c:pt idx="2777">
                  <c:v>42447</c:v>
                </c:pt>
                <c:pt idx="2778">
                  <c:v>42446</c:v>
                </c:pt>
                <c:pt idx="2779">
                  <c:v>42445</c:v>
                </c:pt>
                <c:pt idx="2780">
                  <c:v>42444</c:v>
                </c:pt>
                <c:pt idx="2781">
                  <c:v>42443</c:v>
                </c:pt>
                <c:pt idx="2782">
                  <c:v>42442</c:v>
                </c:pt>
                <c:pt idx="2783">
                  <c:v>42441</c:v>
                </c:pt>
                <c:pt idx="2784">
                  <c:v>42440</c:v>
                </c:pt>
                <c:pt idx="2785">
                  <c:v>42439</c:v>
                </c:pt>
                <c:pt idx="2786">
                  <c:v>42438</c:v>
                </c:pt>
                <c:pt idx="2787">
                  <c:v>42437</c:v>
                </c:pt>
                <c:pt idx="2788">
                  <c:v>42436</c:v>
                </c:pt>
                <c:pt idx="2789">
                  <c:v>42435</c:v>
                </c:pt>
                <c:pt idx="2790">
                  <c:v>42434</c:v>
                </c:pt>
                <c:pt idx="2791">
                  <c:v>42433</c:v>
                </c:pt>
                <c:pt idx="2792">
                  <c:v>42432</c:v>
                </c:pt>
                <c:pt idx="2793">
                  <c:v>42431</c:v>
                </c:pt>
                <c:pt idx="2794">
                  <c:v>42430</c:v>
                </c:pt>
                <c:pt idx="2795">
                  <c:v>42429</c:v>
                </c:pt>
                <c:pt idx="2796">
                  <c:v>42428</c:v>
                </c:pt>
                <c:pt idx="2797">
                  <c:v>42427</c:v>
                </c:pt>
                <c:pt idx="2798">
                  <c:v>42426</c:v>
                </c:pt>
                <c:pt idx="2799">
                  <c:v>42425</c:v>
                </c:pt>
                <c:pt idx="2800">
                  <c:v>42424</c:v>
                </c:pt>
                <c:pt idx="2801">
                  <c:v>42423</c:v>
                </c:pt>
                <c:pt idx="2802">
                  <c:v>42422</c:v>
                </c:pt>
                <c:pt idx="2803">
                  <c:v>42421</c:v>
                </c:pt>
                <c:pt idx="2804">
                  <c:v>42420</c:v>
                </c:pt>
                <c:pt idx="2805">
                  <c:v>42419</c:v>
                </c:pt>
                <c:pt idx="2806">
                  <c:v>42418</c:v>
                </c:pt>
                <c:pt idx="2807">
                  <c:v>42417</c:v>
                </c:pt>
                <c:pt idx="2808">
                  <c:v>42416</c:v>
                </c:pt>
                <c:pt idx="2809">
                  <c:v>42415</c:v>
                </c:pt>
                <c:pt idx="2810">
                  <c:v>42414</c:v>
                </c:pt>
                <c:pt idx="2811">
                  <c:v>42413</c:v>
                </c:pt>
                <c:pt idx="2812">
                  <c:v>42412</c:v>
                </c:pt>
                <c:pt idx="2813">
                  <c:v>42411</c:v>
                </c:pt>
                <c:pt idx="2814">
                  <c:v>42410</c:v>
                </c:pt>
                <c:pt idx="2815">
                  <c:v>42409</c:v>
                </c:pt>
                <c:pt idx="2816">
                  <c:v>42408</c:v>
                </c:pt>
                <c:pt idx="2817">
                  <c:v>42407</c:v>
                </c:pt>
                <c:pt idx="2818">
                  <c:v>42406</c:v>
                </c:pt>
                <c:pt idx="2819">
                  <c:v>42405</c:v>
                </c:pt>
                <c:pt idx="2820">
                  <c:v>42404</c:v>
                </c:pt>
                <c:pt idx="2821">
                  <c:v>42403</c:v>
                </c:pt>
                <c:pt idx="2822">
                  <c:v>42402</c:v>
                </c:pt>
                <c:pt idx="2823">
                  <c:v>42401</c:v>
                </c:pt>
                <c:pt idx="2824">
                  <c:v>42400</c:v>
                </c:pt>
                <c:pt idx="2825">
                  <c:v>42399</c:v>
                </c:pt>
                <c:pt idx="2826">
                  <c:v>42398</c:v>
                </c:pt>
                <c:pt idx="2827">
                  <c:v>42397</c:v>
                </c:pt>
                <c:pt idx="2828">
                  <c:v>42396</c:v>
                </c:pt>
                <c:pt idx="2829">
                  <c:v>42395</c:v>
                </c:pt>
                <c:pt idx="2830">
                  <c:v>42394</c:v>
                </c:pt>
                <c:pt idx="2831">
                  <c:v>42393</c:v>
                </c:pt>
                <c:pt idx="2832">
                  <c:v>42392</c:v>
                </c:pt>
                <c:pt idx="2833">
                  <c:v>42391</c:v>
                </c:pt>
                <c:pt idx="2834">
                  <c:v>42390</c:v>
                </c:pt>
                <c:pt idx="2835">
                  <c:v>42389</c:v>
                </c:pt>
                <c:pt idx="2836">
                  <c:v>42388</c:v>
                </c:pt>
                <c:pt idx="2837">
                  <c:v>42387</c:v>
                </c:pt>
                <c:pt idx="2838">
                  <c:v>42386</c:v>
                </c:pt>
                <c:pt idx="2839">
                  <c:v>42385</c:v>
                </c:pt>
                <c:pt idx="2840">
                  <c:v>42384</c:v>
                </c:pt>
                <c:pt idx="2841">
                  <c:v>42383</c:v>
                </c:pt>
                <c:pt idx="2842">
                  <c:v>42382</c:v>
                </c:pt>
                <c:pt idx="2843">
                  <c:v>42381</c:v>
                </c:pt>
                <c:pt idx="2844">
                  <c:v>42380</c:v>
                </c:pt>
                <c:pt idx="2845">
                  <c:v>42379</c:v>
                </c:pt>
                <c:pt idx="2846">
                  <c:v>42378</c:v>
                </c:pt>
                <c:pt idx="2847">
                  <c:v>42377</c:v>
                </c:pt>
                <c:pt idx="2848">
                  <c:v>42376</c:v>
                </c:pt>
                <c:pt idx="2849">
                  <c:v>42375</c:v>
                </c:pt>
                <c:pt idx="2850">
                  <c:v>42374</c:v>
                </c:pt>
                <c:pt idx="2851">
                  <c:v>42373</c:v>
                </c:pt>
                <c:pt idx="2852">
                  <c:v>42372</c:v>
                </c:pt>
                <c:pt idx="2853">
                  <c:v>42371</c:v>
                </c:pt>
                <c:pt idx="2854">
                  <c:v>42370</c:v>
                </c:pt>
                <c:pt idx="2855">
                  <c:v>42369</c:v>
                </c:pt>
                <c:pt idx="2856">
                  <c:v>42368</c:v>
                </c:pt>
                <c:pt idx="2857">
                  <c:v>42367</c:v>
                </c:pt>
                <c:pt idx="2858">
                  <c:v>42366</c:v>
                </c:pt>
                <c:pt idx="2859">
                  <c:v>42365</c:v>
                </c:pt>
                <c:pt idx="2860">
                  <c:v>42364</c:v>
                </c:pt>
                <c:pt idx="2861">
                  <c:v>42363</c:v>
                </c:pt>
                <c:pt idx="2862">
                  <c:v>42362</c:v>
                </c:pt>
                <c:pt idx="2863">
                  <c:v>42361</c:v>
                </c:pt>
                <c:pt idx="2864">
                  <c:v>42360</c:v>
                </c:pt>
                <c:pt idx="2865">
                  <c:v>42359</c:v>
                </c:pt>
                <c:pt idx="2866">
                  <c:v>42358</c:v>
                </c:pt>
                <c:pt idx="2867">
                  <c:v>42357</c:v>
                </c:pt>
                <c:pt idx="2868">
                  <c:v>42356</c:v>
                </c:pt>
                <c:pt idx="2869">
                  <c:v>42355</c:v>
                </c:pt>
                <c:pt idx="2870">
                  <c:v>42354</c:v>
                </c:pt>
                <c:pt idx="2871">
                  <c:v>42353</c:v>
                </c:pt>
                <c:pt idx="2872">
                  <c:v>42352</c:v>
                </c:pt>
                <c:pt idx="2873">
                  <c:v>42351</c:v>
                </c:pt>
                <c:pt idx="2874">
                  <c:v>42350</c:v>
                </c:pt>
                <c:pt idx="2875">
                  <c:v>42349</c:v>
                </c:pt>
                <c:pt idx="2876">
                  <c:v>42348</c:v>
                </c:pt>
                <c:pt idx="2877">
                  <c:v>42347</c:v>
                </c:pt>
                <c:pt idx="2878">
                  <c:v>42346</c:v>
                </c:pt>
                <c:pt idx="2879">
                  <c:v>42345</c:v>
                </c:pt>
                <c:pt idx="2880">
                  <c:v>42344</c:v>
                </c:pt>
                <c:pt idx="2881">
                  <c:v>42343</c:v>
                </c:pt>
                <c:pt idx="2882">
                  <c:v>42342</c:v>
                </c:pt>
                <c:pt idx="2883">
                  <c:v>42341</c:v>
                </c:pt>
                <c:pt idx="2884">
                  <c:v>42340</c:v>
                </c:pt>
                <c:pt idx="2885">
                  <c:v>42339</c:v>
                </c:pt>
                <c:pt idx="2886">
                  <c:v>42338</c:v>
                </c:pt>
                <c:pt idx="2887">
                  <c:v>42337</c:v>
                </c:pt>
                <c:pt idx="2888">
                  <c:v>42336</c:v>
                </c:pt>
                <c:pt idx="2889">
                  <c:v>42335</c:v>
                </c:pt>
                <c:pt idx="2890">
                  <c:v>42334</c:v>
                </c:pt>
                <c:pt idx="2891">
                  <c:v>42333</c:v>
                </c:pt>
                <c:pt idx="2892">
                  <c:v>42332</c:v>
                </c:pt>
                <c:pt idx="2893">
                  <c:v>42331</c:v>
                </c:pt>
                <c:pt idx="2894">
                  <c:v>42330</c:v>
                </c:pt>
                <c:pt idx="2895">
                  <c:v>42329</c:v>
                </c:pt>
                <c:pt idx="2896">
                  <c:v>42328</c:v>
                </c:pt>
                <c:pt idx="2897">
                  <c:v>42327</c:v>
                </c:pt>
                <c:pt idx="2898">
                  <c:v>42326</c:v>
                </c:pt>
                <c:pt idx="2899">
                  <c:v>42325</c:v>
                </c:pt>
                <c:pt idx="2900">
                  <c:v>42324</c:v>
                </c:pt>
                <c:pt idx="2901">
                  <c:v>42323</c:v>
                </c:pt>
                <c:pt idx="2902">
                  <c:v>42322</c:v>
                </c:pt>
                <c:pt idx="2903">
                  <c:v>42321</c:v>
                </c:pt>
                <c:pt idx="2904">
                  <c:v>42320</c:v>
                </c:pt>
                <c:pt idx="2905">
                  <c:v>42319</c:v>
                </c:pt>
                <c:pt idx="2906">
                  <c:v>42318</c:v>
                </c:pt>
                <c:pt idx="2907">
                  <c:v>42317</c:v>
                </c:pt>
                <c:pt idx="2908">
                  <c:v>42316</c:v>
                </c:pt>
                <c:pt idx="2909">
                  <c:v>42315</c:v>
                </c:pt>
                <c:pt idx="2910">
                  <c:v>42314</c:v>
                </c:pt>
                <c:pt idx="2911">
                  <c:v>42313</c:v>
                </c:pt>
                <c:pt idx="2912">
                  <c:v>42312</c:v>
                </c:pt>
                <c:pt idx="2913">
                  <c:v>42311</c:v>
                </c:pt>
                <c:pt idx="2914">
                  <c:v>42310</c:v>
                </c:pt>
                <c:pt idx="2915">
                  <c:v>42309</c:v>
                </c:pt>
                <c:pt idx="2916">
                  <c:v>42308</c:v>
                </c:pt>
                <c:pt idx="2917">
                  <c:v>42307</c:v>
                </c:pt>
                <c:pt idx="2918">
                  <c:v>42306</c:v>
                </c:pt>
                <c:pt idx="2919">
                  <c:v>42305</c:v>
                </c:pt>
                <c:pt idx="2920">
                  <c:v>42304</c:v>
                </c:pt>
                <c:pt idx="2921">
                  <c:v>42303</c:v>
                </c:pt>
                <c:pt idx="2922">
                  <c:v>42302</c:v>
                </c:pt>
                <c:pt idx="2923">
                  <c:v>42301</c:v>
                </c:pt>
                <c:pt idx="2924">
                  <c:v>42300</c:v>
                </c:pt>
                <c:pt idx="2925">
                  <c:v>42299</c:v>
                </c:pt>
                <c:pt idx="2926">
                  <c:v>42298</c:v>
                </c:pt>
                <c:pt idx="2927">
                  <c:v>42297</c:v>
                </c:pt>
                <c:pt idx="2928">
                  <c:v>42296</c:v>
                </c:pt>
                <c:pt idx="2929">
                  <c:v>42295</c:v>
                </c:pt>
                <c:pt idx="2930">
                  <c:v>42294</c:v>
                </c:pt>
                <c:pt idx="2931">
                  <c:v>42293</c:v>
                </c:pt>
                <c:pt idx="2932">
                  <c:v>42292</c:v>
                </c:pt>
                <c:pt idx="2933">
                  <c:v>42291</c:v>
                </c:pt>
                <c:pt idx="2934">
                  <c:v>42290</c:v>
                </c:pt>
                <c:pt idx="2935">
                  <c:v>42289</c:v>
                </c:pt>
                <c:pt idx="2936">
                  <c:v>42288</c:v>
                </c:pt>
                <c:pt idx="2937">
                  <c:v>42287</c:v>
                </c:pt>
                <c:pt idx="2938">
                  <c:v>42286</c:v>
                </c:pt>
                <c:pt idx="2939">
                  <c:v>42285</c:v>
                </c:pt>
                <c:pt idx="2940">
                  <c:v>42284</c:v>
                </c:pt>
                <c:pt idx="2941">
                  <c:v>42283</c:v>
                </c:pt>
                <c:pt idx="2942">
                  <c:v>42282</c:v>
                </c:pt>
                <c:pt idx="2943">
                  <c:v>42281</c:v>
                </c:pt>
                <c:pt idx="2944">
                  <c:v>42280</c:v>
                </c:pt>
                <c:pt idx="2945">
                  <c:v>42279</c:v>
                </c:pt>
                <c:pt idx="2946">
                  <c:v>42278</c:v>
                </c:pt>
                <c:pt idx="2947">
                  <c:v>42277</c:v>
                </c:pt>
                <c:pt idx="2948">
                  <c:v>42276</c:v>
                </c:pt>
                <c:pt idx="2949">
                  <c:v>42275</c:v>
                </c:pt>
                <c:pt idx="2950">
                  <c:v>42274</c:v>
                </c:pt>
                <c:pt idx="2951">
                  <c:v>42273</c:v>
                </c:pt>
                <c:pt idx="2952">
                  <c:v>42272</c:v>
                </c:pt>
                <c:pt idx="2953">
                  <c:v>42271</c:v>
                </c:pt>
                <c:pt idx="2954">
                  <c:v>42270</c:v>
                </c:pt>
                <c:pt idx="2955">
                  <c:v>42269</c:v>
                </c:pt>
                <c:pt idx="2956">
                  <c:v>42268</c:v>
                </c:pt>
                <c:pt idx="2957">
                  <c:v>42267</c:v>
                </c:pt>
                <c:pt idx="2958">
                  <c:v>42266</c:v>
                </c:pt>
                <c:pt idx="2959">
                  <c:v>42265</c:v>
                </c:pt>
                <c:pt idx="2960">
                  <c:v>42264</c:v>
                </c:pt>
                <c:pt idx="2961">
                  <c:v>42263</c:v>
                </c:pt>
                <c:pt idx="2962">
                  <c:v>42262</c:v>
                </c:pt>
                <c:pt idx="2963">
                  <c:v>42261</c:v>
                </c:pt>
                <c:pt idx="2964">
                  <c:v>42260</c:v>
                </c:pt>
                <c:pt idx="2965">
                  <c:v>42259</c:v>
                </c:pt>
                <c:pt idx="2966">
                  <c:v>42258</c:v>
                </c:pt>
                <c:pt idx="2967">
                  <c:v>42257</c:v>
                </c:pt>
                <c:pt idx="2968">
                  <c:v>42256</c:v>
                </c:pt>
                <c:pt idx="2969">
                  <c:v>42255</c:v>
                </c:pt>
                <c:pt idx="2970">
                  <c:v>42254</c:v>
                </c:pt>
                <c:pt idx="2971">
                  <c:v>42253</c:v>
                </c:pt>
                <c:pt idx="2972">
                  <c:v>42252</c:v>
                </c:pt>
                <c:pt idx="2973">
                  <c:v>42251</c:v>
                </c:pt>
                <c:pt idx="2974">
                  <c:v>42250</c:v>
                </c:pt>
                <c:pt idx="2975">
                  <c:v>42249</c:v>
                </c:pt>
                <c:pt idx="2976">
                  <c:v>42248</c:v>
                </c:pt>
                <c:pt idx="2977">
                  <c:v>42247</c:v>
                </c:pt>
                <c:pt idx="2978">
                  <c:v>42246</c:v>
                </c:pt>
                <c:pt idx="2979">
                  <c:v>42245</c:v>
                </c:pt>
                <c:pt idx="2980">
                  <c:v>42244</c:v>
                </c:pt>
                <c:pt idx="2981">
                  <c:v>42243</c:v>
                </c:pt>
                <c:pt idx="2982">
                  <c:v>42242</c:v>
                </c:pt>
                <c:pt idx="2983">
                  <c:v>42241</c:v>
                </c:pt>
                <c:pt idx="2984">
                  <c:v>42240</c:v>
                </c:pt>
                <c:pt idx="2985">
                  <c:v>42239</c:v>
                </c:pt>
                <c:pt idx="2986">
                  <c:v>42238</c:v>
                </c:pt>
                <c:pt idx="2987">
                  <c:v>42237</c:v>
                </c:pt>
                <c:pt idx="2988">
                  <c:v>42236</c:v>
                </c:pt>
                <c:pt idx="2989">
                  <c:v>42235</c:v>
                </c:pt>
                <c:pt idx="2990">
                  <c:v>42234</c:v>
                </c:pt>
                <c:pt idx="2991">
                  <c:v>42233</c:v>
                </c:pt>
                <c:pt idx="2992">
                  <c:v>42232</c:v>
                </c:pt>
                <c:pt idx="2993">
                  <c:v>42231</c:v>
                </c:pt>
                <c:pt idx="2994">
                  <c:v>42230</c:v>
                </c:pt>
                <c:pt idx="2995">
                  <c:v>42229</c:v>
                </c:pt>
                <c:pt idx="2996">
                  <c:v>42228</c:v>
                </c:pt>
                <c:pt idx="2997">
                  <c:v>42227</c:v>
                </c:pt>
                <c:pt idx="2998">
                  <c:v>42226</c:v>
                </c:pt>
                <c:pt idx="2999">
                  <c:v>42225</c:v>
                </c:pt>
                <c:pt idx="3000">
                  <c:v>42224</c:v>
                </c:pt>
                <c:pt idx="3001">
                  <c:v>42223</c:v>
                </c:pt>
                <c:pt idx="3002">
                  <c:v>42222</c:v>
                </c:pt>
                <c:pt idx="3003">
                  <c:v>42221</c:v>
                </c:pt>
                <c:pt idx="3004">
                  <c:v>42220</c:v>
                </c:pt>
                <c:pt idx="3005">
                  <c:v>42219</c:v>
                </c:pt>
                <c:pt idx="3006">
                  <c:v>42218</c:v>
                </c:pt>
                <c:pt idx="3007">
                  <c:v>42217</c:v>
                </c:pt>
                <c:pt idx="3008">
                  <c:v>42216</c:v>
                </c:pt>
                <c:pt idx="3009">
                  <c:v>42215</c:v>
                </c:pt>
                <c:pt idx="3010">
                  <c:v>42214</c:v>
                </c:pt>
                <c:pt idx="3011">
                  <c:v>42213</c:v>
                </c:pt>
                <c:pt idx="3012">
                  <c:v>42212</c:v>
                </c:pt>
                <c:pt idx="3013">
                  <c:v>42211</c:v>
                </c:pt>
                <c:pt idx="3014">
                  <c:v>42210</c:v>
                </c:pt>
                <c:pt idx="3015">
                  <c:v>42209</c:v>
                </c:pt>
                <c:pt idx="3016">
                  <c:v>42208</c:v>
                </c:pt>
                <c:pt idx="3017">
                  <c:v>42207</c:v>
                </c:pt>
                <c:pt idx="3018">
                  <c:v>42206</c:v>
                </c:pt>
                <c:pt idx="3019">
                  <c:v>42205</c:v>
                </c:pt>
                <c:pt idx="3020">
                  <c:v>42204</c:v>
                </c:pt>
                <c:pt idx="3021">
                  <c:v>42203</c:v>
                </c:pt>
                <c:pt idx="3022">
                  <c:v>42202</c:v>
                </c:pt>
                <c:pt idx="3023">
                  <c:v>42201</c:v>
                </c:pt>
                <c:pt idx="3024">
                  <c:v>42200</c:v>
                </c:pt>
                <c:pt idx="3025">
                  <c:v>42199</c:v>
                </c:pt>
                <c:pt idx="3026">
                  <c:v>42198</c:v>
                </c:pt>
                <c:pt idx="3027">
                  <c:v>42197</c:v>
                </c:pt>
                <c:pt idx="3028">
                  <c:v>42196</c:v>
                </c:pt>
                <c:pt idx="3029">
                  <c:v>42195</c:v>
                </c:pt>
                <c:pt idx="3030">
                  <c:v>42194</c:v>
                </c:pt>
                <c:pt idx="3031">
                  <c:v>42193</c:v>
                </c:pt>
                <c:pt idx="3032">
                  <c:v>42192</c:v>
                </c:pt>
                <c:pt idx="3033">
                  <c:v>42191</c:v>
                </c:pt>
                <c:pt idx="3034">
                  <c:v>42190</c:v>
                </c:pt>
                <c:pt idx="3035">
                  <c:v>42189</c:v>
                </c:pt>
                <c:pt idx="3036">
                  <c:v>42188</c:v>
                </c:pt>
                <c:pt idx="3037">
                  <c:v>42187</c:v>
                </c:pt>
                <c:pt idx="3038">
                  <c:v>42186</c:v>
                </c:pt>
                <c:pt idx="3039">
                  <c:v>42185</c:v>
                </c:pt>
                <c:pt idx="3040">
                  <c:v>42184</c:v>
                </c:pt>
                <c:pt idx="3041">
                  <c:v>42183</c:v>
                </c:pt>
                <c:pt idx="3042">
                  <c:v>42182</c:v>
                </c:pt>
                <c:pt idx="3043">
                  <c:v>42181</c:v>
                </c:pt>
                <c:pt idx="3044">
                  <c:v>42180</c:v>
                </c:pt>
                <c:pt idx="3045">
                  <c:v>42179</c:v>
                </c:pt>
                <c:pt idx="3046">
                  <c:v>42178</c:v>
                </c:pt>
                <c:pt idx="3047">
                  <c:v>42177</c:v>
                </c:pt>
                <c:pt idx="3048">
                  <c:v>42176</c:v>
                </c:pt>
                <c:pt idx="3049">
                  <c:v>42175</c:v>
                </c:pt>
                <c:pt idx="3050">
                  <c:v>42174</c:v>
                </c:pt>
                <c:pt idx="3051">
                  <c:v>42173</c:v>
                </c:pt>
                <c:pt idx="3052">
                  <c:v>42172</c:v>
                </c:pt>
                <c:pt idx="3053">
                  <c:v>42171</c:v>
                </c:pt>
                <c:pt idx="3054">
                  <c:v>42170</c:v>
                </c:pt>
                <c:pt idx="3055">
                  <c:v>42169</c:v>
                </c:pt>
                <c:pt idx="3056">
                  <c:v>42168</c:v>
                </c:pt>
                <c:pt idx="3057">
                  <c:v>42167</c:v>
                </c:pt>
                <c:pt idx="3058">
                  <c:v>42166</c:v>
                </c:pt>
                <c:pt idx="3059">
                  <c:v>42165</c:v>
                </c:pt>
                <c:pt idx="3060">
                  <c:v>42164</c:v>
                </c:pt>
                <c:pt idx="3061">
                  <c:v>42163</c:v>
                </c:pt>
                <c:pt idx="3062">
                  <c:v>42162</c:v>
                </c:pt>
                <c:pt idx="3063">
                  <c:v>42161</c:v>
                </c:pt>
                <c:pt idx="3064">
                  <c:v>42160</c:v>
                </c:pt>
                <c:pt idx="3065">
                  <c:v>42159</c:v>
                </c:pt>
                <c:pt idx="3066">
                  <c:v>42158</c:v>
                </c:pt>
                <c:pt idx="3067">
                  <c:v>42157</c:v>
                </c:pt>
                <c:pt idx="3068">
                  <c:v>42156</c:v>
                </c:pt>
                <c:pt idx="3069">
                  <c:v>42155</c:v>
                </c:pt>
                <c:pt idx="3070">
                  <c:v>42154</c:v>
                </c:pt>
                <c:pt idx="3071">
                  <c:v>42153</c:v>
                </c:pt>
                <c:pt idx="3072">
                  <c:v>42152</c:v>
                </c:pt>
                <c:pt idx="3073">
                  <c:v>42151</c:v>
                </c:pt>
                <c:pt idx="3074">
                  <c:v>42150</c:v>
                </c:pt>
                <c:pt idx="3075">
                  <c:v>42149</c:v>
                </c:pt>
                <c:pt idx="3076">
                  <c:v>42148</c:v>
                </c:pt>
                <c:pt idx="3077">
                  <c:v>42147</c:v>
                </c:pt>
                <c:pt idx="3078">
                  <c:v>42146</c:v>
                </c:pt>
                <c:pt idx="3079">
                  <c:v>42145</c:v>
                </c:pt>
                <c:pt idx="3080">
                  <c:v>42144</c:v>
                </c:pt>
                <c:pt idx="3081">
                  <c:v>42143</c:v>
                </c:pt>
                <c:pt idx="3082">
                  <c:v>42142</c:v>
                </c:pt>
                <c:pt idx="3083">
                  <c:v>42141</c:v>
                </c:pt>
                <c:pt idx="3084">
                  <c:v>42140</c:v>
                </c:pt>
                <c:pt idx="3085">
                  <c:v>42139</c:v>
                </c:pt>
                <c:pt idx="3086">
                  <c:v>42138</c:v>
                </c:pt>
                <c:pt idx="3087">
                  <c:v>42137</c:v>
                </c:pt>
                <c:pt idx="3088">
                  <c:v>42136</c:v>
                </c:pt>
                <c:pt idx="3089">
                  <c:v>42135</c:v>
                </c:pt>
                <c:pt idx="3090">
                  <c:v>42134</c:v>
                </c:pt>
                <c:pt idx="3091">
                  <c:v>42133</c:v>
                </c:pt>
                <c:pt idx="3092">
                  <c:v>42132</c:v>
                </c:pt>
                <c:pt idx="3093">
                  <c:v>42131</c:v>
                </c:pt>
                <c:pt idx="3094">
                  <c:v>42130</c:v>
                </c:pt>
                <c:pt idx="3095">
                  <c:v>42129</c:v>
                </c:pt>
                <c:pt idx="3096">
                  <c:v>42128</c:v>
                </c:pt>
                <c:pt idx="3097">
                  <c:v>42127</c:v>
                </c:pt>
                <c:pt idx="3098">
                  <c:v>42126</c:v>
                </c:pt>
                <c:pt idx="3099">
                  <c:v>42125</c:v>
                </c:pt>
                <c:pt idx="3100">
                  <c:v>42124</c:v>
                </c:pt>
                <c:pt idx="3101">
                  <c:v>42123</c:v>
                </c:pt>
                <c:pt idx="3102">
                  <c:v>42122</c:v>
                </c:pt>
                <c:pt idx="3103">
                  <c:v>42121</c:v>
                </c:pt>
                <c:pt idx="3104">
                  <c:v>42120</c:v>
                </c:pt>
                <c:pt idx="3105">
                  <c:v>42119</c:v>
                </c:pt>
                <c:pt idx="3106">
                  <c:v>42118</c:v>
                </c:pt>
                <c:pt idx="3107">
                  <c:v>42117</c:v>
                </c:pt>
                <c:pt idx="3108">
                  <c:v>42116</c:v>
                </c:pt>
                <c:pt idx="3109">
                  <c:v>42115</c:v>
                </c:pt>
                <c:pt idx="3110">
                  <c:v>42114</c:v>
                </c:pt>
                <c:pt idx="3111">
                  <c:v>42113</c:v>
                </c:pt>
                <c:pt idx="3112">
                  <c:v>42112</c:v>
                </c:pt>
                <c:pt idx="3113">
                  <c:v>42111</c:v>
                </c:pt>
                <c:pt idx="3114">
                  <c:v>42110</c:v>
                </c:pt>
                <c:pt idx="3115">
                  <c:v>42109</c:v>
                </c:pt>
                <c:pt idx="3116">
                  <c:v>42108</c:v>
                </c:pt>
                <c:pt idx="3117">
                  <c:v>42107</c:v>
                </c:pt>
                <c:pt idx="3118">
                  <c:v>42106</c:v>
                </c:pt>
                <c:pt idx="3119">
                  <c:v>42105</c:v>
                </c:pt>
                <c:pt idx="3120">
                  <c:v>42104</c:v>
                </c:pt>
                <c:pt idx="3121">
                  <c:v>42103</c:v>
                </c:pt>
                <c:pt idx="3122">
                  <c:v>42102</c:v>
                </c:pt>
                <c:pt idx="3123">
                  <c:v>42101</c:v>
                </c:pt>
                <c:pt idx="3124">
                  <c:v>42100</c:v>
                </c:pt>
                <c:pt idx="3125">
                  <c:v>42099</c:v>
                </c:pt>
                <c:pt idx="3126">
                  <c:v>42098</c:v>
                </c:pt>
                <c:pt idx="3127">
                  <c:v>42097</c:v>
                </c:pt>
                <c:pt idx="3128">
                  <c:v>42096</c:v>
                </c:pt>
                <c:pt idx="3129">
                  <c:v>42095</c:v>
                </c:pt>
                <c:pt idx="3130">
                  <c:v>42094</c:v>
                </c:pt>
                <c:pt idx="3131">
                  <c:v>42093</c:v>
                </c:pt>
                <c:pt idx="3132">
                  <c:v>42092</c:v>
                </c:pt>
                <c:pt idx="3133">
                  <c:v>42091</c:v>
                </c:pt>
                <c:pt idx="3134">
                  <c:v>42090</c:v>
                </c:pt>
                <c:pt idx="3135">
                  <c:v>42089</c:v>
                </c:pt>
                <c:pt idx="3136">
                  <c:v>42088</c:v>
                </c:pt>
                <c:pt idx="3137">
                  <c:v>42087</c:v>
                </c:pt>
                <c:pt idx="3138">
                  <c:v>42086</c:v>
                </c:pt>
                <c:pt idx="3139">
                  <c:v>42085</c:v>
                </c:pt>
                <c:pt idx="3140">
                  <c:v>42084</c:v>
                </c:pt>
                <c:pt idx="3141">
                  <c:v>42083</c:v>
                </c:pt>
                <c:pt idx="3142">
                  <c:v>42082</c:v>
                </c:pt>
                <c:pt idx="3143">
                  <c:v>42081</c:v>
                </c:pt>
                <c:pt idx="3144">
                  <c:v>42080</c:v>
                </c:pt>
                <c:pt idx="3145">
                  <c:v>42079</c:v>
                </c:pt>
                <c:pt idx="3146">
                  <c:v>42078</c:v>
                </c:pt>
                <c:pt idx="3147">
                  <c:v>42077</c:v>
                </c:pt>
                <c:pt idx="3148">
                  <c:v>42076</c:v>
                </c:pt>
                <c:pt idx="3149">
                  <c:v>42075</c:v>
                </c:pt>
                <c:pt idx="3150">
                  <c:v>42074</c:v>
                </c:pt>
                <c:pt idx="3151">
                  <c:v>42073</c:v>
                </c:pt>
                <c:pt idx="3152">
                  <c:v>42072</c:v>
                </c:pt>
                <c:pt idx="3153">
                  <c:v>42071</c:v>
                </c:pt>
                <c:pt idx="3154">
                  <c:v>42070</c:v>
                </c:pt>
                <c:pt idx="3155">
                  <c:v>42069</c:v>
                </c:pt>
                <c:pt idx="3156">
                  <c:v>42068</c:v>
                </c:pt>
                <c:pt idx="3157">
                  <c:v>42067</c:v>
                </c:pt>
                <c:pt idx="3158">
                  <c:v>42066</c:v>
                </c:pt>
                <c:pt idx="3159">
                  <c:v>42065</c:v>
                </c:pt>
                <c:pt idx="3160">
                  <c:v>42064</c:v>
                </c:pt>
                <c:pt idx="3161">
                  <c:v>42063</c:v>
                </c:pt>
                <c:pt idx="3162">
                  <c:v>42062</c:v>
                </c:pt>
                <c:pt idx="3163">
                  <c:v>42061</c:v>
                </c:pt>
                <c:pt idx="3164">
                  <c:v>42060</c:v>
                </c:pt>
                <c:pt idx="3165">
                  <c:v>42059</c:v>
                </c:pt>
                <c:pt idx="3166">
                  <c:v>42058</c:v>
                </c:pt>
                <c:pt idx="3167">
                  <c:v>42057</c:v>
                </c:pt>
                <c:pt idx="3168">
                  <c:v>42056</c:v>
                </c:pt>
                <c:pt idx="3169">
                  <c:v>42055</c:v>
                </c:pt>
                <c:pt idx="3170">
                  <c:v>42054</c:v>
                </c:pt>
                <c:pt idx="3171">
                  <c:v>42053</c:v>
                </c:pt>
                <c:pt idx="3172">
                  <c:v>42052</c:v>
                </c:pt>
                <c:pt idx="3173">
                  <c:v>42051</c:v>
                </c:pt>
                <c:pt idx="3174">
                  <c:v>42050</c:v>
                </c:pt>
                <c:pt idx="3175">
                  <c:v>42049</c:v>
                </c:pt>
                <c:pt idx="3176">
                  <c:v>42048</c:v>
                </c:pt>
                <c:pt idx="3177">
                  <c:v>42047</c:v>
                </c:pt>
                <c:pt idx="3178">
                  <c:v>42046</c:v>
                </c:pt>
                <c:pt idx="3179">
                  <c:v>42045</c:v>
                </c:pt>
                <c:pt idx="3180">
                  <c:v>42044</c:v>
                </c:pt>
                <c:pt idx="3181">
                  <c:v>42043</c:v>
                </c:pt>
                <c:pt idx="3182">
                  <c:v>42042</c:v>
                </c:pt>
                <c:pt idx="3183">
                  <c:v>42041</c:v>
                </c:pt>
                <c:pt idx="3184">
                  <c:v>42040</c:v>
                </c:pt>
                <c:pt idx="3185">
                  <c:v>42039</c:v>
                </c:pt>
                <c:pt idx="3186">
                  <c:v>42038</c:v>
                </c:pt>
                <c:pt idx="3187">
                  <c:v>42037</c:v>
                </c:pt>
                <c:pt idx="3188">
                  <c:v>42036</c:v>
                </c:pt>
                <c:pt idx="3189">
                  <c:v>42035</c:v>
                </c:pt>
                <c:pt idx="3190">
                  <c:v>42034</c:v>
                </c:pt>
                <c:pt idx="3191">
                  <c:v>42033</c:v>
                </c:pt>
                <c:pt idx="3192">
                  <c:v>42032</c:v>
                </c:pt>
                <c:pt idx="3193">
                  <c:v>42031</c:v>
                </c:pt>
                <c:pt idx="3194">
                  <c:v>42030</c:v>
                </c:pt>
                <c:pt idx="3195">
                  <c:v>42029</c:v>
                </c:pt>
                <c:pt idx="3196">
                  <c:v>42028</c:v>
                </c:pt>
                <c:pt idx="3197">
                  <c:v>42027</c:v>
                </c:pt>
                <c:pt idx="3198">
                  <c:v>42026</c:v>
                </c:pt>
                <c:pt idx="3199">
                  <c:v>42025</c:v>
                </c:pt>
                <c:pt idx="3200">
                  <c:v>42024</c:v>
                </c:pt>
                <c:pt idx="3201">
                  <c:v>42023</c:v>
                </c:pt>
                <c:pt idx="3202">
                  <c:v>42022</c:v>
                </c:pt>
                <c:pt idx="3203">
                  <c:v>42021</c:v>
                </c:pt>
                <c:pt idx="3204">
                  <c:v>42020</c:v>
                </c:pt>
                <c:pt idx="3205">
                  <c:v>42019</c:v>
                </c:pt>
                <c:pt idx="3206">
                  <c:v>42018</c:v>
                </c:pt>
                <c:pt idx="3207">
                  <c:v>42017</c:v>
                </c:pt>
                <c:pt idx="3208">
                  <c:v>42016</c:v>
                </c:pt>
                <c:pt idx="3209">
                  <c:v>42015</c:v>
                </c:pt>
                <c:pt idx="3210">
                  <c:v>42014</c:v>
                </c:pt>
                <c:pt idx="3211">
                  <c:v>42013</c:v>
                </c:pt>
                <c:pt idx="3212">
                  <c:v>42012</c:v>
                </c:pt>
                <c:pt idx="3213">
                  <c:v>42011</c:v>
                </c:pt>
                <c:pt idx="3214">
                  <c:v>42010</c:v>
                </c:pt>
                <c:pt idx="3215">
                  <c:v>42009</c:v>
                </c:pt>
                <c:pt idx="3216">
                  <c:v>42008</c:v>
                </c:pt>
                <c:pt idx="3217">
                  <c:v>42007</c:v>
                </c:pt>
                <c:pt idx="3218">
                  <c:v>42006</c:v>
                </c:pt>
                <c:pt idx="3219">
                  <c:v>42005</c:v>
                </c:pt>
                <c:pt idx="3220">
                  <c:v>42004</c:v>
                </c:pt>
                <c:pt idx="3221">
                  <c:v>42003</c:v>
                </c:pt>
                <c:pt idx="3222">
                  <c:v>42002</c:v>
                </c:pt>
                <c:pt idx="3223">
                  <c:v>42001</c:v>
                </c:pt>
                <c:pt idx="3224">
                  <c:v>42000</c:v>
                </c:pt>
                <c:pt idx="3225">
                  <c:v>41999</c:v>
                </c:pt>
                <c:pt idx="3226">
                  <c:v>41998</c:v>
                </c:pt>
                <c:pt idx="3227">
                  <c:v>41997</c:v>
                </c:pt>
                <c:pt idx="3228">
                  <c:v>41996</c:v>
                </c:pt>
                <c:pt idx="3229">
                  <c:v>41995</c:v>
                </c:pt>
                <c:pt idx="3230">
                  <c:v>41994</c:v>
                </c:pt>
                <c:pt idx="3231">
                  <c:v>41993</c:v>
                </c:pt>
                <c:pt idx="3232">
                  <c:v>41992</c:v>
                </c:pt>
                <c:pt idx="3233">
                  <c:v>41991</c:v>
                </c:pt>
                <c:pt idx="3234">
                  <c:v>41990</c:v>
                </c:pt>
                <c:pt idx="3235">
                  <c:v>41989</c:v>
                </c:pt>
                <c:pt idx="3236">
                  <c:v>41988</c:v>
                </c:pt>
                <c:pt idx="3237">
                  <c:v>41987</c:v>
                </c:pt>
                <c:pt idx="3238">
                  <c:v>41986</c:v>
                </c:pt>
                <c:pt idx="3239">
                  <c:v>41985</c:v>
                </c:pt>
                <c:pt idx="3240">
                  <c:v>41984</c:v>
                </c:pt>
                <c:pt idx="3241">
                  <c:v>41983</c:v>
                </c:pt>
                <c:pt idx="3242">
                  <c:v>41982</c:v>
                </c:pt>
                <c:pt idx="3243">
                  <c:v>41981</c:v>
                </c:pt>
                <c:pt idx="3244">
                  <c:v>41980</c:v>
                </c:pt>
                <c:pt idx="3245">
                  <c:v>41979</c:v>
                </c:pt>
                <c:pt idx="3246">
                  <c:v>41978</c:v>
                </c:pt>
                <c:pt idx="3247">
                  <c:v>41977</c:v>
                </c:pt>
                <c:pt idx="3248">
                  <c:v>41976</c:v>
                </c:pt>
                <c:pt idx="3249">
                  <c:v>41975</c:v>
                </c:pt>
                <c:pt idx="3250">
                  <c:v>41974</c:v>
                </c:pt>
                <c:pt idx="3251">
                  <c:v>41973</c:v>
                </c:pt>
                <c:pt idx="3252">
                  <c:v>41972</c:v>
                </c:pt>
                <c:pt idx="3253">
                  <c:v>41971</c:v>
                </c:pt>
                <c:pt idx="3254">
                  <c:v>41970</c:v>
                </c:pt>
                <c:pt idx="3255">
                  <c:v>41969</c:v>
                </c:pt>
                <c:pt idx="3256">
                  <c:v>41968</c:v>
                </c:pt>
                <c:pt idx="3257">
                  <c:v>41967</c:v>
                </c:pt>
                <c:pt idx="3258">
                  <c:v>41966</c:v>
                </c:pt>
                <c:pt idx="3259">
                  <c:v>41965</c:v>
                </c:pt>
                <c:pt idx="3260">
                  <c:v>41964</c:v>
                </c:pt>
                <c:pt idx="3261">
                  <c:v>41963</c:v>
                </c:pt>
                <c:pt idx="3262">
                  <c:v>41962</c:v>
                </c:pt>
                <c:pt idx="3263">
                  <c:v>41961</c:v>
                </c:pt>
                <c:pt idx="3264">
                  <c:v>41960</c:v>
                </c:pt>
                <c:pt idx="3265">
                  <c:v>41959</c:v>
                </c:pt>
                <c:pt idx="3266">
                  <c:v>41958</c:v>
                </c:pt>
                <c:pt idx="3267">
                  <c:v>41957</c:v>
                </c:pt>
                <c:pt idx="3268">
                  <c:v>41956</c:v>
                </c:pt>
                <c:pt idx="3269">
                  <c:v>41955</c:v>
                </c:pt>
                <c:pt idx="3270">
                  <c:v>41954</c:v>
                </c:pt>
                <c:pt idx="3271">
                  <c:v>41953</c:v>
                </c:pt>
                <c:pt idx="3272">
                  <c:v>41952</c:v>
                </c:pt>
                <c:pt idx="3273">
                  <c:v>41951</c:v>
                </c:pt>
                <c:pt idx="3274">
                  <c:v>41950</c:v>
                </c:pt>
                <c:pt idx="3275">
                  <c:v>41949</c:v>
                </c:pt>
                <c:pt idx="3276">
                  <c:v>41948</c:v>
                </c:pt>
                <c:pt idx="3277">
                  <c:v>41947</c:v>
                </c:pt>
                <c:pt idx="3278">
                  <c:v>41946</c:v>
                </c:pt>
                <c:pt idx="3279">
                  <c:v>41945</c:v>
                </c:pt>
                <c:pt idx="3280">
                  <c:v>41944</c:v>
                </c:pt>
                <c:pt idx="3281">
                  <c:v>41943</c:v>
                </c:pt>
                <c:pt idx="3282">
                  <c:v>41942</c:v>
                </c:pt>
                <c:pt idx="3283">
                  <c:v>41941</c:v>
                </c:pt>
                <c:pt idx="3284">
                  <c:v>41940</c:v>
                </c:pt>
                <c:pt idx="3285">
                  <c:v>41939</c:v>
                </c:pt>
                <c:pt idx="3286">
                  <c:v>41938</c:v>
                </c:pt>
                <c:pt idx="3287">
                  <c:v>41937</c:v>
                </c:pt>
                <c:pt idx="3288">
                  <c:v>41936</c:v>
                </c:pt>
                <c:pt idx="3289">
                  <c:v>41935</c:v>
                </c:pt>
                <c:pt idx="3290">
                  <c:v>41934</c:v>
                </c:pt>
                <c:pt idx="3291">
                  <c:v>41933</c:v>
                </c:pt>
                <c:pt idx="3292">
                  <c:v>41932</c:v>
                </c:pt>
                <c:pt idx="3293">
                  <c:v>41931</c:v>
                </c:pt>
                <c:pt idx="3294">
                  <c:v>41930</c:v>
                </c:pt>
                <c:pt idx="3295">
                  <c:v>41929</c:v>
                </c:pt>
                <c:pt idx="3296">
                  <c:v>41928</c:v>
                </c:pt>
                <c:pt idx="3297">
                  <c:v>41927</c:v>
                </c:pt>
                <c:pt idx="3298">
                  <c:v>41926</c:v>
                </c:pt>
                <c:pt idx="3299">
                  <c:v>41925</c:v>
                </c:pt>
                <c:pt idx="3300">
                  <c:v>41924</c:v>
                </c:pt>
                <c:pt idx="3301">
                  <c:v>41923</c:v>
                </c:pt>
                <c:pt idx="3302">
                  <c:v>41922</c:v>
                </c:pt>
                <c:pt idx="3303">
                  <c:v>41921</c:v>
                </c:pt>
                <c:pt idx="3304">
                  <c:v>41920</c:v>
                </c:pt>
                <c:pt idx="3305">
                  <c:v>41919</c:v>
                </c:pt>
                <c:pt idx="3306">
                  <c:v>41918</c:v>
                </c:pt>
                <c:pt idx="3307">
                  <c:v>41917</c:v>
                </c:pt>
                <c:pt idx="3308">
                  <c:v>41916</c:v>
                </c:pt>
                <c:pt idx="3309">
                  <c:v>41915</c:v>
                </c:pt>
                <c:pt idx="3310">
                  <c:v>41914</c:v>
                </c:pt>
                <c:pt idx="3311">
                  <c:v>41913</c:v>
                </c:pt>
                <c:pt idx="3312">
                  <c:v>41912</c:v>
                </c:pt>
                <c:pt idx="3313">
                  <c:v>41911</c:v>
                </c:pt>
                <c:pt idx="3314">
                  <c:v>41910</c:v>
                </c:pt>
                <c:pt idx="3315">
                  <c:v>41909</c:v>
                </c:pt>
                <c:pt idx="3316">
                  <c:v>41908</c:v>
                </c:pt>
                <c:pt idx="3317">
                  <c:v>41907</c:v>
                </c:pt>
                <c:pt idx="3318">
                  <c:v>41906</c:v>
                </c:pt>
                <c:pt idx="3319">
                  <c:v>41905</c:v>
                </c:pt>
                <c:pt idx="3320">
                  <c:v>41904</c:v>
                </c:pt>
                <c:pt idx="3321">
                  <c:v>41903</c:v>
                </c:pt>
                <c:pt idx="3322">
                  <c:v>41902</c:v>
                </c:pt>
                <c:pt idx="3323">
                  <c:v>41901</c:v>
                </c:pt>
                <c:pt idx="3324">
                  <c:v>41900</c:v>
                </c:pt>
                <c:pt idx="3325">
                  <c:v>41899</c:v>
                </c:pt>
                <c:pt idx="3326">
                  <c:v>41898</c:v>
                </c:pt>
                <c:pt idx="3327">
                  <c:v>41897</c:v>
                </c:pt>
                <c:pt idx="3328">
                  <c:v>41896</c:v>
                </c:pt>
                <c:pt idx="3329">
                  <c:v>41895</c:v>
                </c:pt>
                <c:pt idx="3330">
                  <c:v>41894</c:v>
                </c:pt>
                <c:pt idx="3331">
                  <c:v>41893</c:v>
                </c:pt>
                <c:pt idx="3332">
                  <c:v>41892</c:v>
                </c:pt>
                <c:pt idx="3333">
                  <c:v>41891</c:v>
                </c:pt>
                <c:pt idx="3334">
                  <c:v>41890</c:v>
                </c:pt>
                <c:pt idx="3335">
                  <c:v>41889</c:v>
                </c:pt>
                <c:pt idx="3336">
                  <c:v>41888</c:v>
                </c:pt>
                <c:pt idx="3337">
                  <c:v>41887</c:v>
                </c:pt>
                <c:pt idx="3338">
                  <c:v>41886</c:v>
                </c:pt>
                <c:pt idx="3339">
                  <c:v>41885</c:v>
                </c:pt>
                <c:pt idx="3340">
                  <c:v>41884</c:v>
                </c:pt>
                <c:pt idx="3341">
                  <c:v>41883</c:v>
                </c:pt>
                <c:pt idx="3342">
                  <c:v>41882</c:v>
                </c:pt>
                <c:pt idx="3343">
                  <c:v>41881</c:v>
                </c:pt>
                <c:pt idx="3344">
                  <c:v>41880</c:v>
                </c:pt>
                <c:pt idx="3345">
                  <c:v>41879</c:v>
                </c:pt>
                <c:pt idx="3346">
                  <c:v>41878</c:v>
                </c:pt>
                <c:pt idx="3347">
                  <c:v>41877</c:v>
                </c:pt>
                <c:pt idx="3348">
                  <c:v>41876</c:v>
                </c:pt>
                <c:pt idx="3349">
                  <c:v>41875</c:v>
                </c:pt>
                <c:pt idx="3350">
                  <c:v>41874</c:v>
                </c:pt>
                <c:pt idx="3351">
                  <c:v>41873</c:v>
                </c:pt>
                <c:pt idx="3352">
                  <c:v>41872</c:v>
                </c:pt>
                <c:pt idx="3353">
                  <c:v>41871</c:v>
                </c:pt>
                <c:pt idx="3354">
                  <c:v>41870</c:v>
                </c:pt>
                <c:pt idx="3355">
                  <c:v>41869</c:v>
                </c:pt>
                <c:pt idx="3356">
                  <c:v>41868</c:v>
                </c:pt>
                <c:pt idx="3357">
                  <c:v>41867</c:v>
                </c:pt>
                <c:pt idx="3358">
                  <c:v>41866</c:v>
                </c:pt>
                <c:pt idx="3359">
                  <c:v>41865</c:v>
                </c:pt>
                <c:pt idx="3360">
                  <c:v>41864</c:v>
                </c:pt>
                <c:pt idx="3361">
                  <c:v>41863</c:v>
                </c:pt>
                <c:pt idx="3362">
                  <c:v>41862</c:v>
                </c:pt>
                <c:pt idx="3363">
                  <c:v>41861</c:v>
                </c:pt>
                <c:pt idx="3364">
                  <c:v>41860</c:v>
                </c:pt>
                <c:pt idx="3365">
                  <c:v>41859</c:v>
                </c:pt>
                <c:pt idx="3366">
                  <c:v>41858</c:v>
                </c:pt>
                <c:pt idx="3367">
                  <c:v>41857</c:v>
                </c:pt>
                <c:pt idx="3368">
                  <c:v>41856</c:v>
                </c:pt>
                <c:pt idx="3369">
                  <c:v>41855</c:v>
                </c:pt>
                <c:pt idx="3370">
                  <c:v>41854</c:v>
                </c:pt>
                <c:pt idx="3371">
                  <c:v>41853</c:v>
                </c:pt>
                <c:pt idx="3372">
                  <c:v>41852</c:v>
                </c:pt>
                <c:pt idx="3373">
                  <c:v>41851</c:v>
                </c:pt>
                <c:pt idx="3374">
                  <c:v>41850</c:v>
                </c:pt>
                <c:pt idx="3375">
                  <c:v>41849</c:v>
                </c:pt>
                <c:pt idx="3376">
                  <c:v>41848</c:v>
                </c:pt>
                <c:pt idx="3377">
                  <c:v>41847</c:v>
                </c:pt>
                <c:pt idx="3378">
                  <c:v>41846</c:v>
                </c:pt>
                <c:pt idx="3379">
                  <c:v>41845</c:v>
                </c:pt>
                <c:pt idx="3380">
                  <c:v>41844</c:v>
                </c:pt>
                <c:pt idx="3381">
                  <c:v>41843</c:v>
                </c:pt>
                <c:pt idx="3382">
                  <c:v>41842</c:v>
                </c:pt>
                <c:pt idx="3383">
                  <c:v>41841</c:v>
                </c:pt>
                <c:pt idx="3384">
                  <c:v>41840</c:v>
                </c:pt>
                <c:pt idx="3385">
                  <c:v>41839</c:v>
                </c:pt>
                <c:pt idx="3386">
                  <c:v>41838</c:v>
                </c:pt>
                <c:pt idx="3387">
                  <c:v>41837</c:v>
                </c:pt>
                <c:pt idx="3388">
                  <c:v>41836</c:v>
                </c:pt>
                <c:pt idx="3389">
                  <c:v>41835</c:v>
                </c:pt>
                <c:pt idx="3390">
                  <c:v>41834</c:v>
                </c:pt>
                <c:pt idx="3391">
                  <c:v>41833</c:v>
                </c:pt>
                <c:pt idx="3392">
                  <c:v>41832</c:v>
                </c:pt>
                <c:pt idx="3393">
                  <c:v>41831</c:v>
                </c:pt>
                <c:pt idx="3394">
                  <c:v>41830</c:v>
                </c:pt>
                <c:pt idx="3395">
                  <c:v>41829</c:v>
                </c:pt>
                <c:pt idx="3396">
                  <c:v>41828</c:v>
                </c:pt>
                <c:pt idx="3397">
                  <c:v>41827</c:v>
                </c:pt>
                <c:pt idx="3398">
                  <c:v>41826</c:v>
                </c:pt>
                <c:pt idx="3399">
                  <c:v>41825</c:v>
                </c:pt>
                <c:pt idx="3400">
                  <c:v>41824</c:v>
                </c:pt>
                <c:pt idx="3401">
                  <c:v>41823</c:v>
                </c:pt>
                <c:pt idx="3402">
                  <c:v>41822</c:v>
                </c:pt>
                <c:pt idx="3403">
                  <c:v>41821</c:v>
                </c:pt>
                <c:pt idx="3404">
                  <c:v>41820</c:v>
                </c:pt>
                <c:pt idx="3405">
                  <c:v>41819</c:v>
                </c:pt>
                <c:pt idx="3406">
                  <c:v>41818</c:v>
                </c:pt>
                <c:pt idx="3407">
                  <c:v>41817</c:v>
                </c:pt>
                <c:pt idx="3408">
                  <c:v>41816</c:v>
                </c:pt>
                <c:pt idx="3409">
                  <c:v>41815</c:v>
                </c:pt>
                <c:pt idx="3410">
                  <c:v>41814</c:v>
                </c:pt>
                <c:pt idx="3411">
                  <c:v>41813</c:v>
                </c:pt>
                <c:pt idx="3412">
                  <c:v>41812</c:v>
                </c:pt>
                <c:pt idx="3413">
                  <c:v>41811</c:v>
                </c:pt>
                <c:pt idx="3414">
                  <c:v>41810</c:v>
                </c:pt>
                <c:pt idx="3415">
                  <c:v>41809</c:v>
                </c:pt>
                <c:pt idx="3416">
                  <c:v>41808</c:v>
                </c:pt>
                <c:pt idx="3417">
                  <c:v>41807</c:v>
                </c:pt>
                <c:pt idx="3418">
                  <c:v>41806</c:v>
                </c:pt>
                <c:pt idx="3419">
                  <c:v>41805</c:v>
                </c:pt>
                <c:pt idx="3420">
                  <c:v>41804</c:v>
                </c:pt>
                <c:pt idx="3421">
                  <c:v>41803</c:v>
                </c:pt>
                <c:pt idx="3422">
                  <c:v>41802</c:v>
                </c:pt>
                <c:pt idx="3423">
                  <c:v>41801</c:v>
                </c:pt>
                <c:pt idx="3424">
                  <c:v>41800</c:v>
                </c:pt>
                <c:pt idx="3425">
                  <c:v>41799</c:v>
                </c:pt>
                <c:pt idx="3426">
                  <c:v>41798</c:v>
                </c:pt>
                <c:pt idx="3427">
                  <c:v>41797</c:v>
                </c:pt>
                <c:pt idx="3428">
                  <c:v>41796</c:v>
                </c:pt>
                <c:pt idx="3429">
                  <c:v>41795</c:v>
                </c:pt>
                <c:pt idx="3430">
                  <c:v>41794</c:v>
                </c:pt>
                <c:pt idx="3431">
                  <c:v>41793</c:v>
                </c:pt>
                <c:pt idx="3432">
                  <c:v>41792</c:v>
                </c:pt>
                <c:pt idx="3433">
                  <c:v>41791</c:v>
                </c:pt>
                <c:pt idx="3434">
                  <c:v>41790</c:v>
                </c:pt>
                <c:pt idx="3435">
                  <c:v>41789</c:v>
                </c:pt>
                <c:pt idx="3436">
                  <c:v>41788</c:v>
                </c:pt>
                <c:pt idx="3437">
                  <c:v>41787</c:v>
                </c:pt>
                <c:pt idx="3438">
                  <c:v>41786</c:v>
                </c:pt>
                <c:pt idx="3439">
                  <c:v>41785</c:v>
                </c:pt>
                <c:pt idx="3440">
                  <c:v>41784</c:v>
                </c:pt>
                <c:pt idx="3441">
                  <c:v>41783</c:v>
                </c:pt>
                <c:pt idx="3442">
                  <c:v>41782</c:v>
                </c:pt>
                <c:pt idx="3443">
                  <c:v>41781</c:v>
                </c:pt>
                <c:pt idx="3444">
                  <c:v>41780</c:v>
                </c:pt>
                <c:pt idx="3445">
                  <c:v>41779</c:v>
                </c:pt>
                <c:pt idx="3446">
                  <c:v>41778</c:v>
                </c:pt>
                <c:pt idx="3447">
                  <c:v>41777</c:v>
                </c:pt>
                <c:pt idx="3448">
                  <c:v>41776</c:v>
                </c:pt>
                <c:pt idx="3449">
                  <c:v>41775</c:v>
                </c:pt>
                <c:pt idx="3450">
                  <c:v>41774</c:v>
                </c:pt>
                <c:pt idx="3451">
                  <c:v>41773</c:v>
                </c:pt>
                <c:pt idx="3452">
                  <c:v>41772</c:v>
                </c:pt>
                <c:pt idx="3453">
                  <c:v>41771</c:v>
                </c:pt>
                <c:pt idx="3454">
                  <c:v>41770</c:v>
                </c:pt>
                <c:pt idx="3455">
                  <c:v>41769</c:v>
                </c:pt>
                <c:pt idx="3456">
                  <c:v>41768</c:v>
                </c:pt>
                <c:pt idx="3457">
                  <c:v>41767</c:v>
                </c:pt>
                <c:pt idx="3458">
                  <c:v>41766</c:v>
                </c:pt>
                <c:pt idx="3459">
                  <c:v>41765</c:v>
                </c:pt>
                <c:pt idx="3460">
                  <c:v>41764</c:v>
                </c:pt>
                <c:pt idx="3461">
                  <c:v>41763</c:v>
                </c:pt>
                <c:pt idx="3462">
                  <c:v>41762</c:v>
                </c:pt>
                <c:pt idx="3463">
                  <c:v>41761</c:v>
                </c:pt>
                <c:pt idx="3464">
                  <c:v>41760</c:v>
                </c:pt>
                <c:pt idx="3465">
                  <c:v>41759</c:v>
                </c:pt>
                <c:pt idx="3466">
                  <c:v>41758</c:v>
                </c:pt>
                <c:pt idx="3467">
                  <c:v>41757</c:v>
                </c:pt>
                <c:pt idx="3468">
                  <c:v>41756</c:v>
                </c:pt>
                <c:pt idx="3469">
                  <c:v>41755</c:v>
                </c:pt>
                <c:pt idx="3470">
                  <c:v>41754</c:v>
                </c:pt>
                <c:pt idx="3471">
                  <c:v>41753</c:v>
                </c:pt>
                <c:pt idx="3472">
                  <c:v>41752</c:v>
                </c:pt>
                <c:pt idx="3473">
                  <c:v>41751</c:v>
                </c:pt>
                <c:pt idx="3474">
                  <c:v>41750</c:v>
                </c:pt>
                <c:pt idx="3475">
                  <c:v>41749</c:v>
                </c:pt>
                <c:pt idx="3476">
                  <c:v>41748</c:v>
                </c:pt>
                <c:pt idx="3477">
                  <c:v>41747</c:v>
                </c:pt>
                <c:pt idx="3478">
                  <c:v>41746</c:v>
                </c:pt>
                <c:pt idx="3479">
                  <c:v>41745</c:v>
                </c:pt>
                <c:pt idx="3480">
                  <c:v>41744</c:v>
                </c:pt>
                <c:pt idx="3481">
                  <c:v>41743</c:v>
                </c:pt>
                <c:pt idx="3482">
                  <c:v>41742</c:v>
                </c:pt>
                <c:pt idx="3483">
                  <c:v>41741</c:v>
                </c:pt>
                <c:pt idx="3484">
                  <c:v>41740</c:v>
                </c:pt>
                <c:pt idx="3485">
                  <c:v>41739</c:v>
                </c:pt>
                <c:pt idx="3486">
                  <c:v>41738</c:v>
                </c:pt>
                <c:pt idx="3487">
                  <c:v>41737</c:v>
                </c:pt>
                <c:pt idx="3488">
                  <c:v>41736</c:v>
                </c:pt>
                <c:pt idx="3489">
                  <c:v>41735</c:v>
                </c:pt>
                <c:pt idx="3490">
                  <c:v>41734</c:v>
                </c:pt>
                <c:pt idx="3491">
                  <c:v>41733</c:v>
                </c:pt>
                <c:pt idx="3492">
                  <c:v>41732</c:v>
                </c:pt>
                <c:pt idx="3493">
                  <c:v>41731</c:v>
                </c:pt>
                <c:pt idx="3494">
                  <c:v>41730</c:v>
                </c:pt>
                <c:pt idx="3495">
                  <c:v>41729</c:v>
                </c:pt>
                <c:pt idx="3496">
                  <c:v>41728</c:v>
                </c:pt>
                <c:pt idx="3497">
                  <c:v>41727</c:v>
                </c:pt>
                <c:pt idx="3498">
                  <c:v>41726</c:v>
                </c:pt>
                <c:pt idx="3499">
                  <c:v>41725</c:v>
                </c:pt>
                <c:pt idx="3500">
                  <c:v>41724</c:v>
                </c:pt>
                <c:pt idx="3501">
                  <c:v>41723</c:v>
                </c:pt>
                <c:pt idx="3502">
                  <c:v>41722</c:v>
                </c:pt>
                <c:pt idx="3503">
                  <c:v>41721</c:v>
                </c:pt>
                <c:pt idx="3504">
                  <c:v>41720</c:v>
                </c:pt>
                <c:pt idx="3505">
                  <c:v>41719</c:v>
                </c:pt>
                <c:pt idx="3506">
                  <c:v>41718</c:v>
                </c:pt>
                <c:pt idx="3507">
                  <c:v>41717</c:v>
                </c:pt>
                <c:pt idx="3508">
                  <c:v>41716</c:v>
                </c:pt>
                <c:pt idx="3509">
                  <c:v>41715</c:v>
                </c:pt>
                <c:pt idx="3510">
                  <c:v>41714</c:v>
                </c:pt>
                <c:pt idx="3511">
                  <c:v>41713</c:v>
                </c:pt>
                <c:pt idx="3512">
                  <c:v>41712</c:v>
                </c:pt>
                <c:pt idx="3513">
                  <c:v>41711</c:v>
                </c:pt>
                <c:pt idx="3514">
                  <c:v>41710</c:v>
                </c:pt>
                <c:pt idx="3515">
                  <c:v>41709</c:v>
                </c:pt>
                <c:pt idx="3516">
                  <c:v>41708</c:v>
                </c:pt>
                <c:pt idx="3517">
                  <c:v>41707</c:v>
                </c:pt>
                <c:pt idx="3518">
                  <c:v>41706</c:v>
                </c:pt>
                <c:pt idx="3519">
                  <c:v>41705</c:v>
                </c:pt>
                <c:pt idx="3520">
                  <c:v>41704</c:v>
                </c:pt>
                <c:pt idx="3521">
                  <c:v>41703</c:v>
                </c:pt>
                <c:pt idx="3522">
                  <c:v>41702</c:v>
                </c:pt>
                <c:pt idx="3523">
                  <c:v>41701</c:v>
                </c:pt>
                <c:pt idx="3524">
                  <c:v>41700</c:v>
                </c:pt>
                <c:pt idx="3525">
                  <c:v>41699</c:v>
                </c:pt>
                <c:pt idx="3526">
                  <c:v>41698</c:v>
                </c:pt>
                <c:pt idx="3527">
                  <c:v>41697</c:v>
                </c:pt>
                <c:pt idx="3528">
                  <c:v>41696</c:v>
                </c:pt>
                <c:pt idx="3529">
                  <c:v>41695</c:v>
                </c:pt>
                <c:pt idx="3530">
                  <c:v>41694</c:v>
                </c:pt>
                <c:pt idx="3531">
                  <c:v>41693</c:v>
                </c:pt>
                <c:pt idx="3532">
                  <c:v>41692</c:v>
                </c:pt>
                <c:pt idx="3533">
                  <c:v>41691</c:v>
                </c:pt>
                <c:pt idx="3534">
                  <c:v>41690</c:v>
                </c:pt>
                <c:pt idx="3535">
                  <c:v>41689</c:v>
                </c:pt>
                <c:pt idx="3536">
                  <c:v>41688</c:v>
                </c:pt>
                <c:pt idx="3537">
                  <c:v>41687</c:v>
                </c:pt>
                <c:pt idx="3538">
                  <c:v>41686</c:v>
                </c:pt>
                <c:pt idx="3539">
                  <c:v>41685</c:v>
                </c:pt>
                <c:pt idx="3540">
                  <c:v>41684</c:v>
                </c:pt>
                <c:pt idx="3541">
                  <c:v>41683</c:v>
                </c:pt>
                <c:pt idx="3542">
                  <c:v>41682</c:v>
                </c:pt>
                <c:pt idx="3543">
                  <c:v>41681</c:v>
                </c:pt>
                <c:pt idx="3544">
                  <c:v>41680</c:v>
                </c:pt>
                <c:pt idx="3545">
                  <c:v>41679</c:v>
                </c:pt>
                <c:pt idx="3546">
                  <c:v>41678</c:v>
                </c:pt>
                <c:pt idx="3547">
                  <c:v>41677</c:v>
                </c:pt>
                <c:pt idx="3548">
                  <c:v>41676</c:v>
                </c:pt>
                <c:pt idx="3549">
                  <c:v>41675</c:v>
                </c:pt>
                <c:pt idx="3550">
                  <c:v>41674</c:v>
                </c:pt>
                <c:pt idx="3551">
                  <c:v>41673</c:v>
                </c:pt>
                <c:pt idx="3552">
                  <c:v>41672</c:v>
                </c:pt>
                <c:pt idx="3553">
                  <c:v>41671</c:v>
                </c:pt>
                <c:pt idx="3554">
                  <c:v>41670</c:v>
                </c:pt>
                <c:pt idx="3555">
                  <c:v>41669</c:v>
                </c:pt>
                <c:pt idx="3556">
                  <c:v>41668</c:v>
                </c:pt>
                <c:pt idx="3557">
                  <c:v>41667</c:v>
                </c:pt>
                <c:pt idx="3558">
                  <c:v>41666</c:v>
                </c:pt>
                <c:pt idx="3559">
                  <c:v>41665</c:v>
                </c:pt>
                <c:pt idx="3560">
                  <c:v>41664</c:v>
                </c:pt>
                <c:pt idx="3561">
                  <c:v>41663</c:v>
                </c:pt>
                <c:pt idx="3562">
                  <c:v>41662</c:v>
                </c:pt>
                <c:pt idx="3563">
                  <c:v>41661</c:v>
                </c:pt>
                <c:pt idx="3564">
                  <c:v>41660</c:v>
                </c:pt>
                <c:pt idx="3565">
                  <c:v>41659</c:v>
                </c:pt>
                <c:pt idx="3566">
                  <c:v>41658</c:v>
                </c:pt>
                <c:pt idx="3567">
                  <c:v>41657</c:v>
                </c:pt>
                <c:pt idx="3568">
                  <c:v>41656</c:v>
                </c:pt>
                <c:pt idx="3569">
                  <c:v>41655</c:v>
                </c:pt>
                <c:pt idx="3570">
                  <c:v>41654</c:v>
                </c:pt>
                <c:pt idx="3571">
                  <c:v>41653</c:v>
                </c:pt>
                <c:pt idx="3572">
                  <c:v>41652</c:v>
                </c:pt>
                <c:pt idx="3573">
                  <c:v>41651</c:v>
                </c:pt>
                <c:pt idx="3574">
                  <c:v>41650</c:v>
                </c:pt>
                <c:pt idx="3575">
                  <c:v>41649</c:v>
                </c:pt>
                <c:pt idx="3576">
                  <c:v>41648</c:v>
                </c:pt>
                <c:pt idx="3577">
                  <c:v>41647</c:v>
                </c:pt>
                <c:pt idx="3578">
                  <c:v>41646</c:v>
                </c:pt>
                <c:pt idx="3579">
                  <c:v>41645</c:v>
                </c:pt>
                <c:pt idx="3580">
                  <c:v>41644</c:v>
                </c:pt>
                <c:pt idx="3581">
                  <c:v>41643</c:v>
                </c:pt>
                <c:pt idx="3582">
                  <c:v>41642</c:v>
                </c:pt>
                <c:pt idx="3583">
                  <c:v>41641</c:v>
                </c:pt>
                <c:pt idx="3584">
                  <c:v>41640</c:v>
                </c:pt>
                <c:pt idx="3585">
                  <c:v>41639</c:v>
                </c:pt>
                <c:pt idx="3586">
                  <c:v>41638</c:v>
                </c:pt>
                <c:pt idx="3587">
                  <c:v>41637</c:v>
                </c:pt>
                <c:pt idx="3588">
                  <c:v>41636</c:v>
                </c:pt>
                <c:pt idx="3589">
                  <c:v>41635</c:v>
                </c:pt>
                <c:pt idx="3590">
                  <c:v>41634</c:v>
                </c:pt>
                <c:pt idx="3591">
                  <c:v>41633</c:v>
                </c:pt>
                <c:pt idx="3592">
                  <c:v>41632</c:v>
                </c:pt>
                <c:pt idx="3593">
                  <c:v>41631</c:v>
                </c:pt>
                <c:pt idx="3594">
                  <c:v>41630</c:v>
                </c:pt>
                <c:pt idx="3595">
                  <c:v>41629</c:v>
                </c:pt>
                <c:pt idx="3596">
                  <c:v>41628</c:v>
                </c:pt>
                <c:pt idx="3597">
                  <c:v>41627</c:v>
                </c:pt>
                <c:pt idx="3598">
                  <c:v>41626</c:v>
                </c:pt>
                <c:pt idx="3599">
                  <c:v>41625</c:v>
                </c:pt>
                <c:pt idx="3600">
                  <c:v>41624</c:v>
                </c:pt>
                <c:pt idx="3601">
                  <c:v>41623</c:v>
                </c:pt>
                <c:pt idx="3602">
                  <c:v>41622</c:v>
                </c:pt>
                <c:pt idx="3603">
                  <c:v>41621</c:v>
                </c:pt>
                <c:pt idx="3604">
                  <c:v>41620</c:v>
                </c:pt>
                <c:pt idx="3605">
                  <c:v>41619</c:v>
                </c:pt>
                <c:pt idx="3606">
                  <c:v>41618</c:v>
                </c:pt>
                <c:pt idx="3607">
                  <c:v>41617</c:v>
                </c:pt>
                <c:pt idx="3608">
                  <c:v>41616</c:v>
                </c:pt>
                <c:pt idx="3609">
                  <c:v>41615</c:v>
                </c:pt>
                <c:pt idx="3610">
                  <c:v>41614</c:v>
                </c:pt>
                <c:pt idx="3611">
                  <c:v>41613</c:v>
                </c:pt>
                <c:pt idx="3612">
                  <c:v>41612</c:v>
                </c:pt>
                <c:pt idx="3613">
                  <c:v>41611</c:v>
                </c:pt>
                <c:pt idx="3614">
                  <c:v>41610</c:v>
                </c:pt>
                <c:pt idx="3615">
                  <c:v>41609</c:v>
                </c:pt>
                <c:pt idx="3616">
                  <c:v>41608</c:v>
                </c:pt>
                <c:pt idx="3617">
                  <c:v>41607</c:v>
                </c:pt>
                <c:pt idx="3618">
                  <c:v>41606</c:v>
                </c:pt>
                <c:pt idx="3619">
                  <c:v>41605</c:v>
                </c:pt>
                <c:pt idx="3620">
                  <c:v>41604</c:v>
                </c:pt>
                <c:pt idx="3621">
                  <c:v>41603</c:v>
                </c:pt>
                <c:pt idx="3622">
                  <c:v>41602</c:v>
                </c:pt>
                <c:pt idx="3623">
                  <c:v>41601</c:v>
                </c:pt>
                <c:pt idx="3624">
                  <c:v>41600</c:v>
                </c:pt>
                <c:pt idx="3625">
                  <c:v>41599</c:v>
                </c:pt>
                <c:pt idx="3626">
                  <c:v>41598</c:v>
                </c:pt>
                <c:pt idx="3627">
                  <c:v>41597</c:v>
                </c:pt>
                <c:pt idx="3628">
                  <c:v>41596</c:v>
                </c:pt>
                <c:pt idx="3629">
                  <c:v>41595</c:v>
                </c:pt>
                <c:pt idx="3630">
                  <c:v>41594</c:v>
                </c:pt>
                <c:pt idx="3631">
                  <c:v>41593</c:v>
                </c:pt>
                <c:pt idx="3632">
                  <c:v>41592</c:v>
                </c:pt>
                <c:pt idx="3633">
                  <c:v>41591</c:v>
                </c:pt>
                <c:pt idx="3634">
                  <c:v>41590</c:v>
                </c:pt>
                <c:pt idx="3635">
                  <c:v>41589</c:v>
                </c:pt>
                <c:pt idx="3636">
                  <c:v>41588</c:v>
                </c:pt>
                <c:pt idx="3637">
                  <c:v>41587</c:v>
                </c:pt>
                <c:pt idx="3638">
                  <c:v>41586</c:v>
                </c:pt>
                <c:pt idx="3639">
                  <c:v>41585</c:v>
                </c:pt>
                <c:pt idx="3640">
                  <c:v>41584</c:v>
                </c:pt>
                <c:pt idx="3641">
                  <c:v>41583</c:v>
                </c:pt>
                <c:pt idx="3642">
                  <c:v>41582</c:v>
                </c:pt>
                <c:pt idx="3643">
                  <c:v>41581</c:v>
                </c:pt>
                <c:pt idx="3644">
                  <c:v>41580</c:v>
                </c:pt>
                <c:pt idx="3645">
                  <c:v>41579</c:v>
                </c:pt>
                <c:pt idx="3646">
                  <c:v>41578</c:v>
                </c:pt>
                <c:pt idx="3647">
                  <c:v>41577</c:v>
                </c:pt>
                <c:pt idx="3648">
                  <c:v>41576</c:v>
                </c:pt>
                <c:pt idx="3649">
                  <c:v>41575</c:v>
                </c:pt>
                <c:pt idx="3650">
                  <c:v>41574</c:v>
                </c:pt>
                <c:pt idx="3651">
                  <c:v>41573</c:v>
                </c:pt>
                <c:pt idx="3652">
                  <c:v>41572</c:v>
                </c:pt>
                <c:pt idx="3653">
                  <c:v>41571</c:v>
                </c:pt>
                <c:pt idx="3654">
                  <c:v>41570</c:v>
                </c:pt>
                <c:pt idx="3655">
                  <c:v>41569</c:v>
                </c:pt>
                <c:pt idx="3656">
                  <c:v>41568</c:v>
                </c:pt>
                <c:pt idx="3657">
                  <c:v>41567</c:v>
                </c:pt>
                <c:pt idx="3658">
                  <c:v>41566</c:v>
                </c:pt>
                <c:pt idx="3659">
                  <c:v>41565</c:v>
                </c:pt>
                <c:pt idx="3660">
                  <c:v>41564</c:v>
                </c:pt>
                <c:pt idx="3661">
                  <c:v>41563</c:v>
                </c:pt>
                <c:pt idx="3662">
                  <c:v>41562</c:v>
                </c:pt>
                <c:pt idx="3663">
                  <c:v>41561</c:v>
                </c:pt>
                <c:pt idx="3664">
                  <c:v>41560</c:v>
                </c:pt>
                <c:pt idx="3665">
                  <c:v>41559</c:v>
                </c:pt>
                <c:pt idx="3666">
                  <c:v>41558</c:v>
                </c:pt>
                <c:pt idx="3667">
                  <c:v>41557</c:v>
                </c:pt>
                <c:pt idx="3668">
                  <c:v>41556</c:v>
                </c:pt>
                <c:pt idx="3669">
                  <c:v>41555</c:v>
                </c:pt>
                <c:pt idx="3670">
                  <c:v>41554</c:v>
                </c:pt>
                <c:pt idx="3671">
                  <c:v>41553</c:v>
                </c:pt>
                <c:pt idx="3672">
                  <c:v>41552</c:v>
                </c:pt>
                <c:pt idx="3673">
                  <c:v>41551</c:v>
                </c:pt>
                <c:pt idx="3674">
                  <c:v>41550</c:v>
                </c:pt>
                <c:pt idx="3675">
                  <c:v>41549</c:v>
                </c:pt>
                <c:pt idx="3676">
                  <c:v>41548</c:v>
                </c:pt>
                <c:pt idx="3677">
                  <c:v>41547</c:v>
                </c:pt>
                <c:pt idx="3678">
                  <c:v>41546</c:v>
                </c:pt>
                <c:pt idx="3679">
                  <c:v>41545</c:v>
                </c:pt>
                <c:pt idx="3680">
                  <c:v>41544</c:v>
                </c:pt>
                <c:pt idx="3681">
                  <c:v>41543</c:v>
                </c:pt>
                <c:pt idx="3682">
                  <c:v>41542</c:v>
                </c:pt>
                <c:pt idx="3683">
                  <c:v>41541</c:v>
                </c:pt>
                <c:pt idx="3684">
                  <c:v>41540</c:v>
                </c:pt>
                <c:pt idx="3685">
                  <c:v>41539</c:v>
                </c:pt>
                <c:pt idx="3686">
                  <c:v>41538</c:v>
                </c:pt>
                <c:pt idx="3687">
                  <c:v>41537</c:v>
                </c:pt>
                <c:pt idx="3688">
                  <c:v>41536</c:v>
                </c:pt>
                <c:pt idx="3689">
                  <c:v>41535</c:v>
                </c:pt>
                <c:pt idx="3690">
                  <c:v>41534</c:v>
                </c:pt>
                <c:pt idx="3691">
                  <c:v>41533</c:v>
                </c:pt>
                <c:pt idx="3692">
                  <c:v>41532</c:v>
                </c:pt>
                <c:pt idx="3693">
                  <c:v>41531</c:v>
                </c:pt>
                <c:pt idx="3694">
                  <c:v>41530</c:v>
                </c:pt>
                <c:pt idx="3695">
                  <c:v>41529</c:v>
                </c:pt>
                <c:pt idx="3696">
                  <c:v>41528</c:v>
                </c:pt>
                <c:pt idx="3697">
                  <c:v>41527</c:v>
                </c:pt>
                <c:pt idx="3698">
                  <c:v>41526</c:v>
                </c:pt>
                <c:pt idx="3699">
                  <c:v>41525</c:v>
                </c:pt>
                <c:pt idx="3700">
                  <c:v>41524</c:v>
                </c:pt>
                <c:pt idx="3701">
                  <c:v>41523</c:v>
                </c:pt>
                <c:pt idx="3702">
                  <c:v>41522</c:v>
                </c:pt>
                <c:pt idx="3703">
                  <c:v>41521</c:v>
                </c:pt>
                <c:pt idx="3704">
                  <c:v>41520</c:v>
                </c:pt>
                <c:pt idx="3705">
                  <c:v>41519</c:v>
                </c:pt>
                <c:pt idx="3706">
                  <c:v>41518</c:v>
                </c:pt>
                <c:pt idx="3707">
                  <c:v>41517</c:v>
                </c:pt>
                <c:pt idx="3708">
                  <c:v>41516</c:v>
                </c:pt>
                <c:pt idx="3709">
                  <c:v>41515</c:v>
                </c:pt>
                <c:pt idx="3710">
                  <c:v>41514</c:v>
                </c:pt>
                <c:pt idx="3711">
                  <c:v>41513</c:v>
                </c:pt>
                <c:pt idx="3712">
                  <c:v>41512</c:v>
                </c:pt>
                <c:pt idx="3713">
                  <c:v>41511</c:v>
                </c:pt>
                <c:pt idx="3714">
                  <c:v>41510</c:v>
                </c:pt>
                <c:pt idx="3715">
                  <c:v>41509</c:v>
                </c:pt>
                <c:pt idx="3716">
                  <c:v>41508</c:v>
                </c:pt>
                <c:pt idx="3717">
                  <c:v>41507</c:v>
                </c:pt>
                <c:pt idx="3718">
                  <c:v>41506</c:v>
                </c:pt>
                <c:pt idx="3719">
                  <c:v>41505</c:v>
                </c:pt>
                <c:pt idx="3720">
                  <c:v>41504</c:v>
                </c:pt>
                <c:pt idx="3721">
                  <c:v>41503</c:v>
                </c:pt>
                <c:pt idx="3722">
                  <c:v>41502</c:v>
                </c:pt>
                <c:pt idx="3723">
                  <c:v>41501</c:v>
                </c:pt>
                <c:pt idx="3724">
                  <c:v>41500</c:v>
                </c:pt>
                <c:pt idx="3725">
                  <c:v>41499</c:v>
                </c:pt>
                <c:pt idx="3726">
                  <c:v>41498</c:v>
                </c:pt>
                <c:pt idx="3727">
                  <c:v>41497</c:v>
                </c:pt>
                <c:pt idx="3728">
                  <c:v>41496</c:v>
                </c:pt>
                <c:pt idx="3729">
                  <c:v>41495</c:v>
                </c:pt>
                <c:pt idx="3730">
                  <c:v>41494</c:v>
                </c:pt>
                <c:pt idx="3731">
                  <c:v>41493</c:v>
                </c:pt>
                <c:pt idx="3732">
                  <c:v>41492</c:v>
                </c:pt>
                <c:pt idx="3733">
                  <c:v>41491</c:v>
                </c:pt>
                <c:pt idx="3734">
                  <c:v>41490</c:v>
                </c:pt>
                <c:pt idx="3735">
                  <c:v>41489</c:v>
                </c:pt>
                <c:pt idx="3736">
                  <c:v>41488</c:v>
                </c:pt>
                <c:pt idx="3737">
                  <c:v>41487</c:v>
                </c:pt>
                <c:pt idx="3738">
                  <c:v>41486</c:v>
                </c:pt>
                <c:pt idx="3739">
                  <c:v>41485</c:v>
                </c:pt>
                <c:pt idx="3740">
                  <c:v>41484</c:v>
                </c:pt>
                <c:pt idx="3741">
                  <c:v>41483</c:v>
                </c:pt>
                <c:pt idx="3742">
                  <c:v>41482</c:v>
                </c:pt>
                <c:pt idx="3743">
                  <c:v>41481</c:v>
                </c:pt>
                <c:pt idx="3744">
                  <c:v>41480</c:v>
                </c:pt>
                <c:pt idx="3745">
                  <c:v>41479</c:v>
                </c:pt>
                <c:pt idx="3746">
                  <c:v>41478</c:v>
                </c:pt>
                <c:pt idx="3747">
                  <c:v>41477</c:v>
                </c:pt>
                <c:pt idx="3748">
                  <c:v>41476</c:v>
                </c:pt>
                <c:pt idx="3749">
                  <c:v>41475</c:v>
                </c:pt>
                <c:pt idx="3750">
                  <c:v>41474</c:v>
                </c:pt>
                <c:pt idx="3751">
                  <c:v>41473</c:v>
                </c:pt>
                <c:pt idx="3752">
                  <c:v>41472</c:v>
                </c:pt>
                <c:pt idx="3753">
                  <c:v>41471</c:v>
                </c:pt>
                <c:pt idx="3754">
                  <c:v>41470</c:v>
                </c:pt>
                <c:pt idx="3755">
                  <c:v>41469</c:v>
                </c:pt>
                <c:pt idx="3756">
                  <c:v>41468</c:v>
                </c:pt>
                <c:pt idx="3757">
                  <c:v>41467</c:v>
                </c:pt>
                <c:pt idx="3758">
                  <c:v>41466</c:v>
                </c:pt>
                <c:pt idx="3759">
                  <c:v>41465</c:v>
                </c:pt>
                <c:pt idx="3760">
                  <c:v>41464</c:v>
                </c:pt>
                <c:pt idx="3761">
                  <c:v>41463</c:v>
                </c:pt>
                <c:pt idx="3762">
                  <c:v>41462</c:v>
                </c:pt>
                <c:pt idx="3763">
                  <c:v>41461</c:v>
                </c:pt>
                <c:pt idx="3764">
                  <c:v>41460</c:v>
                </c:pt>
                <c:pt idx="3765">
                  <c:v>41459</c:v>
                </c:pt>
                <c:pt idx="3766">
                  <c:v>41458</c:v>
                </c:pt>
                <c:pt idx="3767">
                  <c:v>41457</c:v>
                </c:pt>
                <c:pt idx="3768">
                  <c:v>41456</c:v>
                </c:pt>
                <c:pt idx="3769">
                  <c:v>41455</c:v>
                </c:pt>
                <c:pt idx="3770">
                  <c:v>41454</c:v>
                </c:pt>
                <c:pt idx="3771">
                  <c:v>41453</c:v>
                </c:pt>
                <c:pt idx="3772">
                  <c:v>41452</c:v>
                </c:pt>
                <c:pt idx="3773">
                  <c:v>41451</c:v>
                </c:pt>
                <c:pt idx="3774">
                  <c:v>41450</c:v>
                </c:pt>
                <c:pt idx="3775">
                  <c:v>41449</c:v>
                </c:pt>
                <c:pt idx="3776">
                  <c:v>41448</c:v>
                </c:pt>
                <c:pt idx="3777">
                  <c:v>41447</c:v>
                </c:pt>
                <c:pt idx="3778">
                  <c:v>41446</c:v>
                </c:pt>
                <c:pt idx="3779">
                  <c:v>41445</c:v>
                </c:pt>
                <c:pt idx="3780">
                  <c:v>41444</c:v>
                </c:pt>
                <c:pt idx="3781">
                  <c:v>41443</c:v>
                </c:pt>
                <c:pt idx="3782">
                  <c:v>41442</c:v>
                </c:pt>
                <c:pt idx="3783">
                  <c:v>41441</c:v>
                </c:pt>
                <c:pt idx="3784">
                  <c:v>41440</c:v>
                </c:pt>
                <c:pt idx="3785">
                  <c:v>41439</c:v>
                </c:pt>
                <c:pt idx="3786">
                  <c:v>41438</c:v>
                </c:pt>
                <c:pt idx="3787">
                  <c:v>41437</c:v>
                </c:pt>
                <c:pt idx="3788">
                  <c:v>41436</c:v>
                </c:pt>
                <c:pt idx="3789">
                  <c:v>41435</c:v>
                </c:pt>
                <c:pt idx="3790">
                  <c:v>41434</c:v>
                </c:pt>
                <c:pt idx="3791">
                  <c:v>41433</c:v>
                </c:pt>
                <c:pt idx="3792">
                  <c:v>41432</c:v>
                </c:pt>
                <c:pt idx="3793">
                  <c:v>41431</c:v>
                </c:pt>
                <c:pt idx="3794">
                  <c:v>41430</c:v>
                </c:pt>
                <c:pt idx="3795">
                  <c:v>41429</c:v>
                </c:pt>
                <c:pt idx="3796">
                  <c:v>41428</c:v>
                </c:pt>
                <c:pt idx="3797">
                  <c:v>41427</c:v>
                </c:pt>
                <c:pt idx="3798">
                  <c:v>41426</c:v>
                </c:pt>
                <c:pt idx="3799">
                  <c:v>41425</c:v>
                </c:pt>
                <c:pt idx="3800">
                  <c:v>41424</c:v>
                </c:pt>
                <c:pt idx="3801">
                  <c:v>41423</c:v>
                </c:pt>
                <c:pt idx="3802">
                  <c:v>41422</c:v>
                </c:pt>
                <c:pt idx="3803">
                  <c:v>41421</c:v>
                </c:pt>
                <c:pt idx="3804">
                  <c:v>41420</c:v>
                </c:pt>
                <c:pt idx="3805">
                  <c:v>41419</c:v>
                </c:pt>
                <c:pt idx="3806">
                  <c:v>41418</c:v>
                </c:pt>
                <c:pt idx="3807">
                  <c:v>41417</c:v>
                </c:pt>
                <c:pt idx="3808">
                  <c:v>41416</c:v>
                </c:pt>
                <c:pt idx="3809">
                  <c:v>41415</c:v>
                </c:pt>
                <c:pt idx="3810">
                  <c:v>41414</c:v>
                </c:pt>
                <c:pt idx="3811">
                  <c:v>41413</c:v>
                </c:pt>
                <c:pt idx="3812">
                  <c:v>41412</c:v>
                </c:pt>
                <c:pt idx="3813">
                  <c:v>41411</c:v>
                </c:pt>
                <c:pt idx="3814">
                  <c:v>41410</c:v>
                </c:pt>
                <c:pt idx="3815">
                  <c:v>41409</c:v>
                </c:pt>
                <c:pt idx="3816">
                  <c:v>41408</c:v>
                </c:pt>
                <c:pt idx="3817">
                  <c:v>41407</c:v>
                </c:pt>
                <c:pt idx="3818">
                  <c:v>41406</c:v>
                </c:pt>
                <c:pt idx="3819">
                  <c:v>41405</c:v>
                </c:pt>
                <c:pt idx="3820">
                  <c:v>41404</c:v>
                </c:pt>
                <c:pt idx="3821">
                  <c:v>41403</c:v>
                </c:pt>
                <c:pt idx="3822">
                  <c:v>41402</c:v>
                </c:pt>
                <c:pt idx="3823">
                  <c:v>41401</c:v>
                </c:pt>
                <c:pt idx="3824">
                  <c:v>41400</c:v>
                </c:pt>
                <c:pt idx="3825">
                  <c:v>41399</c:v>
                </c:pt>
                <c:pt idx="3826">
                  <c:v>41398</c:v>
                </c:pt>
                <c:pt idx="3827">
                  <c:v>41397</c:v>
                </c:pt>
                <c:pt idx="3828">
                  <c:v>41396</c:v>
                </c:pt>
                <c:pt idx="3829">
                  <c:v>41395</c:v>
                </c:pt>
                <c:pt idx="3830">
                  <c:v>41394</c:v>
                </c:pt>
                <c:pt idx="3831">
                  <c:v>41393</c:v>
                </c:pt>
                <c:pt idx="3832">
                  <c:v>41392</c:v>
                </c:pt>
                <c:pt idx="3833">
                  <c:v>41391</c:v>
                </c:pt>
                <c:pt idx="3834">
                  <c:v>41390</c:v>
                </c:pt>
                <c:pt idx="3835">
                  <c:v>41389</c:v>
                </c:pt>
                <c:pt idx="3836">
                  <c:v>41388</c:v>
                </c:pt>
                <c:pt idx="3837">
                  <c:v>41387</c:v>
                </c:pt>
                <c:pt idx="3838">
                  <c:v>41386</c:v>
                </c:pt>
                <c:pt idx="3839">
                  <c:v>41385</c:v>
                </c:pt>
                <c:pt idx="3840">
                  <c:v>41384</c:v>
                </c:pt>
                <c:pt idx="3841">
                  <c:v>41383</c:v>
                </c:pt>
                <c:pt idx="3842">
                  <c:v>41382</c:v>
                </c:pt>
                <c:pt idx="3843">
                  <c:v>41381</c:v>
                </c:pt>
                <c:pt idx="3844">
                  <c:v>41380</c:v>
                </c:pt>
                <c:pt idx="3845">
                  <c:v>41379</c:v>
                </c:pt>
                <c:pt idx="3846">
                  <c:v>41378</c:v>
                </c:pt>
                <c:pt idx="3847">
                  <c:v>41377</c:v>
                </c:pt>
                <c:pt idx="3848">
                  <c:v>41376</c:v>
                </c:pt>
                <c:pt idx="3849">
                  <c:v>41375</c:v>
                </c:pt>
                <c:pt idx="3850">
                  <c:v>41374</c:v>
                </c:pt>
                <c:pt idx="3851">
                  <c:v>41373</c:v>
                </c:pt>
                <c:pt idx="3852">
                  <c:v>41372</c:v>
                </c:pt>
                <c:pt idx="3853">
                  <c:v>41371</c:v>
                </c:pt>
                <c:pt idx="3854">
                  <c:v>41370</c:v>
                </c:pt>
                <c:pt idx="3855">
                  <c:v>41369</c:v>
                </c:pt>
                <c:pt idx="3856">
                  <c:v>41368</c:v>
                </c:pt>
                <c:pt idx="3857">
                  <c:v>41367</c:v>
                </c:pt>
                <c:pt idx="3858">
                  <c:v>41366</c:v>
                </c:pt>
                <c:pt idx="3859">
                  <c:v>41365</c:v>
                </c:pt>
                <c:pt idx="3860">
                  <c:v>41364</c:v>
                </c:pt>
                <c:pt idx="3861">
                  <c:v>41363</c:v>
                </c:pt>
                <c:pt idx="3862">
                  <c:v>41362</c:v>
                </c:pt>
                <c:pt idx="3863">
                  <c:v>41361</c:v>
                </c:pt>
                <c:pt idx="3864">
                  <c:v>41360</c:v>
                </c:pt>
                <c:pt idx="3865">
                  <c:v>41359</c:v>
                </c:pt>
                <c:pt idx="3866">
                  <c:v>41358</c:v>
                </c:pt>
                <c:pt idx="3867">
                  <c:v>41357</c:v>
                </c:pt>
                <c:pt idx="3868">
                  <c:v>41356</c:v>
                </c:pt>
                <c:pt idx="3869">
                  <c:v>41355</c:v>
                </c:pt>
                <c:pt idx="3870">
                  <c:v>41354</c:v>
                </c:pt>
                <c:pt idx="3871">
                  <c:v>41353</c:v>
                </c:pt>
                <c:pt idx="3872">
                  <c:v>41352</c:v>
                </c:pt>
                <c:pt idx="3873">
                  <c:v>41351</c:v>
                </c:pt>
                <c:pt idx="3874">
                  <c:v>41350</c:v>
                </c:pt>
                <c:pt idx="3875">
                  <c:v>41349</c:v>
                </c:pt>
                <c:pt idx="3876">
                  <c:v>41348</c:v>
                </c:pt>
                <c:pt idx="3877">
                  <c:v>41347</c:v>
                </c:pt>
                <c:pt idx="3878">
                  <c:v>41346</c:v>
                </c:pt>
                <c:pt idx="3879">
                  <c:v>41345</c:v>
                </c:pt>
                <c:pt idx="3880">
                  <c:v>41344</c:v>
                </c:pt>
                <c:pt idx="3881">
                  <c:v>41343</c:v>
                </c:pt>
                <c:pt idx="3882">
                  <c:v>41342</c:v>
                </c:pt>
                <c:pt idx="3883">
                  <c:v>41341</c:v>
                </c:pt>
                <c:pt idx="3884">
                  <c:v>41340</c:v>
                </c:pt>
                <c:pt idx="3885">
                  <c:v>41339</c:v>
                </c:pt>
                <c:pt idx="3886">
                  <c:v>41338</c:v>
                </c:pt>
                <c:pt idx="3887">
                  <c:v>41337</c:v>
                </c:pt>
                <c:pt idx="3888">
                  <c:v>41336</c:v>
                </c:pt>
                <c:pt idx="3889">
                  <c:v>41335</c:v>
                </c:pt>
                <c:pt idx="3890">
                  <c:v>41334</c:v>
                </c:pt>
                <c:pt idx="3891">
                  <c:v>41333</c:v>
                </c:pt>
                <c:pt idx="3892">
                  <c:v>41332</c:v>
                </c:pt>
                <c:pt idx="3893">
                  <c:v>41331</c:v>
                </c:pt>
                <c:pt idx="3894">
                  <c:v>41330</c:v>
                </c:pt>
                <c:pt idx="3895">
                  <c:v>41329</c:v>
                </c:pt>
                <c:pt idx="3896">
                  <c:v>41328</c:v>
                </c:pt>
                <c:pt idx="3897">
                  <c:v>41327</c:v>
                </c:pt>
                <c:pt idx="3898">
                  <c:v>41326</c:v>
                </c:pt>
                <c:pt idx="3899">
                  <c:v>41325</c:v>
                </c:pt>
                <c:pt idx="3900">
                  <c:v>41324</c:v>
                </c:pt>
                <c:pt idx="3901">
                  <c:v>41323</c:v>
                </c:pt>
                <c:pt idx="3902">
                  <c:v>41322</c:v>
                </c:pt>
                <c:pt idx="3903">
                  <c:v>41321</c:v>
                </c:pt>
                <c:pt idx="3904">
                  <c:v>41320</c:v>
                </c:pt>
                <c:pt idx="3905">
                  <c:v>41319</c:v>
                </c:pt>
                <c:pt idx="3906">
                  <c:v>41318</c:v>
                </c:pt>
                <c:pt idx="3907">
                  <c:v>41317</c:v>
                </c:pt>
                <c:pt idx="3908">
                  <c:v>41316</c:v>
                </c:pt>
                <c:pt idx="3909">
                  <c:v>41315</c:v>
                </c:pt>
                <c:pt idx="3910">
                  <c:v>41314</c:v>
                </c:pt>
                <c:pt idx="3911">
                  <c:v>41313</c:v>
                </c:pt>
                <c:pt idx="3912">
                  <c:v>41312</c:v>
                </c:pt>
                <c:pt idx="3913">
                  <c:v>41311</c:v>
                </c:pt>
                <c:pt idx="3914">
                  <c:v>41310</c:v>
                </c:pt>
                <c:pt idx="3915">
                  <c:v>41309</c:v>
                </c:pt>
                <c:pt idx="3916">
                  <c:v>41308</c:v>
                </c:pt>
                <c:pt idx="3917">
                  <c:v>41307</c:v>
                </c:pt>
                <c:pt idx="3918">
                  <c:v>41306</c:v>
                </c:pt>
                <c:pt idx="3919">
                  <c:v>41305</c:v>
                </c:pt>
                <c:pt idx="3920">
                  <c:v>41304</c:v>
                </c:pt>
                <c:pt idx="3921">
                  <c:v>41303</c:v>
                </c:pt>
                <c:pt idx="3922">
                  <c:v>41302</c:v>
                </c:pt>
                <c:pt idx="3923">
                  <c:v>41301</c:v>
                </c:pt>
                <c:pt idx="3924">
                  <c:v>41300</c:v>
                </c:pt>
                <c:pt idx="3925">
                  <c:v>41299</c:v>
                </c:pt>
                <c:pt idx="3926">
                  <c:v>41298</c:v>
                </c:pt>
                <c:pt idx="3927">
                  <c:v>41297</c:v>
                </c:pt>
                <c:pt idx="3928">
                  <c:v>41296</c:v>
                </c:pt>
                <c:pt idx="3929">
                  <c:v>41295</c:v>
                </c:pt>
                <c:pt idx="3930">
                  <c:v>41294</c:v>
                </c:pt>
                <c:pt idx="3931">
                  <c:v>41293</c:v>
                </c:pt>
                <c:pt idx="3932">
                  <c:v>41292</c:v>
                </c:pt>
                <c:pt idx="3933">
                  <c:v>41291</c:v>
                </c:pt>
                <c:pt idx="3934">
                  <c:v>41290</c:v>
                </c:pt>
                <c:pt idx="3935">
                  <c:v>41289</c:v>
                </c:pt>
                <c:pt idx="3936">
                  <c:v>41288</c:v>
                </c:pt>
                <c:pt idx="3937">
                  <c:v>41287</c:v>
                </c:pt>
                <c:pt idx="3938">
                  <c:v>41286</c:v>
                </c:pt>
                <c:pt idx="3939">
                  <c:v>41285</c:v>
                </c:pt>
                <c:pt idx="3940">
                  <c:v>41284</c:v>
                </c:pt>
                <c:pt idx="3941">
                  <c:v>41283</c:v>
                </c:pt>
                <c:pt idx="3942">
                  <c:v>41282</c:v>
                </c:pt>
                <c:pt idx="3943">
                  <c:v>41281</c:v>
                </c:pt>
                <c:pt idx="3944">
                  <c:v>41280</c:v>
                </c:pt>
                <c:pt idx="3945">
                  <c:v>41279</c:v>
                </c:pt>
                <c:pt idx="3946">
                  <c:v>41278</c:v>
                </c:pt>
                <c:pt idx="3947">
                  <c:v>41277</c:v>
                </c:pt>
                <c:pt idx="3948">
                  <c:v>41276</c:v>
                </c:pt>
                <c:pt idx="3949">
                  <c:v>41275</c:v>
                </c:pt>
                <c:pt idx="3950">
                  <c:v>41274</c:v>
                </c:pt>
                <c:pt idx="3951">
                  <c:v>41273</c:v>
                </c:pt>
                <c:pt idx="3952">
                  <c:v>41272</c:v>
                </c:pt>
                <c:pt idx="3953">
                  <c:v>41271</c:v>
                </c:pt>
                <c:pt idx="3954">
                  <c:v>41270</c:v>
                </c:pt>
                <c:pt idx="3955">
                  <c:v>41269</c:v>
                </c:pt>
                <c:pt idx="3956">
                  <c:v>41268</c:v>
                </c:pt>
                <c:pt idx="3957">
                  <c:v>41267</c:v>
                </c:pt>
                <c:pt idx="3958">
                  <c:v>41266</c:v>
                </c:pt>
                <c:pt idx="3959">
                  <c:v>41265</c:v>
                </c:pt>
                <c:pt idx="3960">
                  <c:v>41264</c:v>
                </c:pt>
                <c:pt idx="3961">
                  <c:v>41263</c:v>
                </c:pt>
                <c:pt idx="3962">
                  <c:v>41262</c:v>
                </c:pt>
                <c:pt idx="3963">
                  <c:v>41261</c:v>
                </c:pt>
                <c:pt idx="3964">
                  <c:v>41260</c:v>
                </c:pt>
                <c:pt idx="3965">
                  <c:v>41259</c:v>
                </c:pt>
                <c:pt idx="3966">
                  <c:v>41258</c:v>
                </c:pt>
                <c:pt idx="3967">
                  <c:v>41257</c:v>
                </c:pt>
                <c:pt idx="3968">
                  <c:v>41256</c:v>
                </c:pt>
                <c:pt idx="3969">
                  <c:v>41255</c:v>
                </c:pt>
                <c:pt idx="3970">
                  <c:v>41254</c:v>
                </c:pt>
                <c:pt idx="3971">
                  <c:v>41253</c:v>
                </c:pt>
                <c:pt idx="3972">
                  <c:v>41252</c:v>
                </c:pt>
                <c:pt idx="3973">
                  <c:v>41251</c:v>
                </c:pt>
                <c:pt idx="3974">
                  <c:v>41250</c:v>
                </c:pt>
                <c:pt idx="3975">
                  <c:v>41249</c:v>
                </c:pt>
                <c:pt idx="3976">
                  <c:v>41248</c:v>
                </c:pt>
                <c:pt idx="3977">
                  <c:v>41247</c:v>
                </c:pt>
                <c:pt idx="3978">
                  <c:v>41246</c:v>
                </c:pt>
                <c:pt idx="3979">
                  <c:v>41245</c:v>
                </c:pt>
                <c:pt idx="3980">
                  <c:v>41244</c:v>
                </c:pt>
                <c:pt idx="3981">
                  <c:v>41243</c:v>
                </c:pt>
                <c:pt idx="3982">
                  <c:v>41242</c:v>
                </c:pt>
                <c:pt idx="3983">
                  <c:v>41241</c:v>
                </c:pt>
                <c:pt idx="3984">
                  <c:v>41240</c:v>
                </c:pt>
                <c:pt idx="3985">
                  <c:v>41239</c:v>
                </c:pt>
                <c:pt idx="3986">
                  <c:v>41238</c:v>
                </c:pt>
                <c:pt idx="3987">
                  <c:v>41237</c:v>
                </c:pt>
                <c:pt idx="3988">
                  <c:v>41236</c:v>
                </c:pt>
                <c:pt idx="3989">
                  <c:v>41235</c:v>
                </c:pt>
                <c:pt idx="3990">
                  <c:v>41234</c:v>
                </c:pt>
                <c:pt idx="3991">
                  <c:v>41233</c:v>
                </c:pt>
                <c:pt idx="3992">
                  <c:v>41232</c:v>
                </c:pt>
                <c:pt idx="3993">
                  <c:v>41231</c:v>
                </c:pt>
                <c:pt idx="3994">
                  <c:v>41230</c:v>
                </c:pt>
                <c:pt idx="3995">
                  <c:v>41229</c:v>
                </c:pt>
                <c:pt idx="3996">
                  <c:v>41228</c:v>
                </c:pt>
                <c:pt idx="3997">
                  <c:v>41227</c:v>
                </c:pt>
                <c:pt idx="3998">
                  <c:v>41226</c:v>
                </c:pt>
                <c:pt idx="3999">
                  <c:v>41225</c:v>
                </c:pt>
                <c:pt idx="4000">
                  <c:v>41224</c:v>
                </c:pt>
                <c:pt idx="4001">
                  <c:v>41223</c:v>
                </c:pt>
                <c:pt idx="4002">
                  <c:v>41222</c:v>
                </c:pt>
                <c:pt idx="4003">
                  <c:v>41221</c:v>
                </c:pt>
                <c:pt idx="4004">
                  <c:v>41220</c:v>
                </c:pt>
                <c:pt idx="4005">
                  <c:v>41219</c:v>
                </c:pt>
                <c:pt idx="4006">
                  <c:v>41218</c:v>
                </c:pt>
                <c:pt idx="4007">
                  <c:v>41217</c:v>
                </c:pt>
                <c:pt idx="4008">
                  <c:v>41216</c:v>
                </c:pt>
                <c:pt idx="4009">
                  <c:v>41215</c:v>
                </c:pt>
                <c:pt idx="4010">
                  <c:v>41214</c:v>
                </c:pt>
                <c:pt idx="4011">
                  <c:v>41213</c:v>
                </c:pt>
                <c:pt idx="4012">
                  <c:v>41212</c:v>
                </c:pt>
                <c:pt idx="4013">
                  <c:v>41211</c:v>
                </c:pt>
                <c:pt idx="4014">
                  <c:v>41210</c:v>
                </c:pt>
                <c:pt idx="4015">
                  <c:v>41209</c:v>
                </c:pt>
                <c:pt idx="4016">
                  <c:v>41208</c:v>
                </c:pt>
                <c:pt idx="4017">
                  <c:v>41207</c:v>
                </c:pt>
                <c:pt idx="4018">
                  <c:v>41206</c:v>
                </c:pt>
                <c:pt idx="4019">
                  <c:v>41205</c:v>
                </c:pt>
                <c:pt idx="4020">
                  <c:v>41204</c:v>
                </c:pt>
                <c:pt idx="4021">
                  <c:v>41203</c:v>
                </c:pt>
                <c:pt idx="4022">
                  <c:v>41202</c:v>
                </c:pt>
                <c:pt idx="4023">
                  <c:v>41201</c:v>
                </c:pt>
                <c:pt idx="4024">
                  <c:v>41200</c:v>
                </c:pt>
                <c:pt idx="4025">
                  <c:v>41199</c:v>
                </c:pt>
                <c:pt idx="4026">
                  <c:v>41198</c:v>
                </c:pt>
                <c:pt idx="4027">
                  <c:v>41197</c:v>
                </c:pt>
                <c:pt idx="4028">
                  <c:v>41196</c:v>
                </c:pt>
                <c:pt idx="4029">
                  <c:v>41195</c:v>
                </c:pt>
                <c:pt idx="4030">
                  <c:v>41194</c:v>
                </c:pt>
                <c:pt idx="4031">
                  <c:v>41193</c:v>
                </c:pt>
                <c:pt idx="4032">
                  <c:v>41192</c:v>
                </c:pt>
                <c:pt idx="4033">
                  <c:v>41191</c:v>
                </c:pt>
                <c:pt idx="4034">
                  <c:v>41190</c:v>
                </c:pt>
                <c:pt idx="4035">
                  <c:v>41189</c:v>
                </c:pt>
                <c:pt idx="4036">
                  <c:v>41188</c:v>
                </c:pt>
                <c:pt idx="4037">
                  <c:v>41187</c:v>
                </c:pt>
                <c:pt idx="4038">
                  <c:v>41186</c:v>
                </c:pt>
                <c:pt idx="4039">
                  <c:v>41185</c:v>
                </c:pt>
                <c:pt idx="4040">
                  <c:v>41184</c:v>
                </c:pt>
                <c:pt idx="4041">
                  <c:v>41183</c:v>
                </c:pt>
                <c:pt idx="4042">
                  <c:v>41182</c:v>
                </c:pt>
                <c:pt idx="4043">
                  <c:v>41181</c:v>
                </c:pt>
                <c:pt idx="4044">
                  <c:v>41180</c:v>
                </c:pt>
                <c:pt idx="4045">
                  <c:v>41179</c:v>
                </c:pt>
                <c:pt idx="4046">
                  <c:v>41178</c:v>
                </c:pt>
                <c:pt idx="4047">
                  <c:v>41177</c:v>
                </c:pt>
                <c:pt idx="4048">
                  <c:v>41176</c:v>
                </c:pt>
                <c:pt idx="4049">
                  <c:v>41175</c:v>
                </c:pt>
                <c:pt idx="4050">
                  <c:v>41174</c:v>
                </c:pt>
                <c:pt idx="4051">
                  <c:v>41173</c:v>
                </c:pt>
                <c:pt idx="4052">
                  <c:v>41172</c:v>
                </c:pt>
                <c:pt idx="4053">
                  <c:v>41171</c:v>
                </c:pt>
                <c:pt idx="4054">
                  <c:v>41170</c:v>
                </c:pt>
                <c:pt idx="4055">
                  <c:v>41169</c:v>
                </c:pt>
                <c:pt idx="4056">
                  <c:v>41168</c:v>
                </c:pt>
                <c:pt idx="4057">
                  <c:v>41167</c:v>
                </c:pt>
                <c:pt idx="4058">
                  <c:v>41166</c:v>
                </c:pt>
                <c:pt idx="4059">
                  <c:v>41165</c:v>
                </c:pt>
                <c:pt idx="4060">
                  <c:v>41164</c:v>
                </c:pt>
                <c:pt idx="4061">
                  <c:v>41163</c:v>
                </c:pt>
                <c:pt idx="4062">
                  <c:v>41162</c:v>
                </c:pt>
                <c:pt idx="4063">
                  <c:v>41161</c:v>
                </c:pt>
                <c:pt idx="4064">
                  <c:v>41160</c:v>
                </c:pt>
                <c:pt idx="4065">
                  <c:v>41159</c:v>
                </c:pt>
                <c:pt idx="4066">
                  <c:v>41158</c:v>
                </c:pt>
                <c:pt idx="4067">
                  <c:v>41157</c:v>
                </c:pt>
                <c:pt idx="4068">
                  <c:v>41156</c:v>
                </c:pt>
                <c:pt idx="4069">
                  <c:v>41155</c:v>
                </c:pt>
                <c:pt idx="4070">
                  <c:v>41154</c:v>
                </c:pt>
                <c:pt idx="4071">
                  <c:v>41153</c:v>
                </c:pt>
                <c:pt idx="4072">
                  <c:v>41152</c:v>
                </c:pt>
                <c:pt idx="4073">
                  <c:v>41151</c:v>
                </c:pt>
                <c:pt idx="4074">
                  <c:v>41150</c:v>
                </c:pt>
                <c:pt idx="4075">
                  <c:v>41149</c:v>
                </c:pt>
                <c:pt idx="4076">
                  <c:v>41148</c:v>
                </c:pt>
                <c:pt idx="4077">
                  <c:v>41147</c:v>
                </c:pt>
                <c:pt idx="4078">
                  <c:v>41146</c:v>
                </c:pt>
                <c:pt idx="4079">
                  <c:v>41145</c:v>
                </c:pt>
                <c:pt idx="4080">
                  <c:v>41144</c:v>
                </c:pt>
                <c:pt idx="4081">
                  <c:v>41143</c:v>
                </c:pt>
                <c:pt idx="4082">
                  <c:v>41142</c:v>
                </c:pt>
                <c:pt idx="4083">
                  <c:v>41141</c:v>
                </c:pt>
                <c:pt idx="4084">
                  <c:v>41140</c:v>
                </c:pt>
                <c:pt idx="4085">
                  <c:v>41139</c:v>
                </c:pt>
                <c:pt idx="4086">
                  <c:v>41138</c:v>
                </c:pt>
                <c:pt idx="4087">
                  <c:v>41137</c:v>
                </c:pt>
                <c:pt idx="4088">
                  <c:v>41136</c:v>
                </c:pt>
                <c:pt idx="4089">
                  <c:v>41135</c:v>
                </c:pt>
                <c:pt idx="4090">
                  <c:v>41134</c:v>
                </c:pt>
                <c:pt idx="4091">
                  <c:v>41133</c:v>
                </c:pt>
                <c:pt idx="4092">
                  <c:v>41132</c:v>
                </c:pt>
                <c:pt idx="4093">
                  <c:v>41131</c:v>
                </c:pt>
                <c:pt idx="4094">
                  <c:v>41130</c:v>
                </c:pt>
                <c:pt idx="4095">
                  <c:v>41129</c:v>
                </c:pt>
                <c:pt idx="4096">
                  <c:v>41128</c:v>
                </c:pt>
                <c:pt idx="4097">
                  <c:v>41127</c:v>
                </c:pt>
                <c:pt idx="4098">
                  <c:v>41126</c:v>
                </c:pt>
                <c:pt idx="4099">
                  <c:v>41125</c:v>
                </c:pt>
                <c:pt idx="4100">
                  <c:v>41124</c:v>
                </c:pt>
                <c:pt idx="4101">
                  <c:v>41123</c:v>
                </c:pt>
                <c:pt idx="4102">
                  <c:v>41122</c:v>
                </c:pt>
                <c:pt idx="4103">
                  <c:v>41121</c:v>
                </c:pt>
                <c:pt idx="4104">
                  <c:v>41120</c:v>
                </c:pt>
                <c:pt idx="4105">
                  <c:v>41119</c:v>
                </c:pt>
                <c:pt idx="4106">
                  <c:v>41118</c:v>
                </c:pt>
                <c:pt idx="4107">
                  <c:v>41117</c:v>
                </c:pt>
                <c:pt idx="4108">
                  <c:v>41116</c:v>
                </c:pt>
                <c:pt idx="4109">
                  <c:v>41115</c:v>
                </c:pt>
                <c:pt idx="4110">
                  <c:v>41114</c:v>
                </c:pt>
                <c:pt idx="4111">
                  <c:v>41113</c:v>
                </c:pt>
                <c:pt idx="4112">
                  <c:v>41112</c:v>
                </c:pt>
                <c:pt idx="4113">
                  <c:v>41111</c:v>
                </c:pt>
                <c:pt idx="4114">
                  <c:v>41110</c:v>
                </c:pt>
                <c:pt idx="4115">
                  <c:v>41109</c:v>
                </c:pt>
                <c:pt idx="4116">
                  <c:v>41108</c:v>
                </c:pt>
                <c:pt idx="4117">
                  <c:v>41107</c:v>
                </c:pt>
                <c:pt idx="4118">
                  <c:v>41106</c:v>
                </c:pt>
                <c:pt idx="4119">
                  <c:v>41105</c:v>
                </c:pt>
                <c:pt idx="4120">
                  <c:v>41104</c:v>
                </c:pt>
                <c:pt idx="4121">
                  <c:v>41103</c:v>
                </c:pt>
                <c:pt idx="4122">
                  <c:v>41102</c:v>
                </c:pt>
                <c:pt idx="4123">
                  <c:v>41101</c:v>
                </c:pt>
                <c:pt idx="4124">
                  <c:v>41100</c:v>
                </c:pt>
                <c:pt idx="4125">
                  <c:v>41099</c:v>
                </c:pt>
                <c:pt idx="4126">
                  <c:v>41098</c:v>
                </c:pt>
                <c:pt idx="4127">
                  <c:v>41097</c:v>
                </c:pt>
                <c:pt idx="4128">
                  <c:v>41096</c:v>
                </c:pt>
                <c:pt idx="4129">
                  <c:v>41095</c:v>
                </c:pt>
                <c:pt idx="4130">
                  <c:v>41094</c:v>
                </c:pt>
                <c:pt idx="4131">
                  <c:v>41093</c:v>
                </c:pt>
                <c:pt idx="4132">
                  <c:v>41092</c:v>
                </c:pt>
                <c:pt idx="4133">
                  <c:v>41091</c:v>
                </c:pt>
                <c:pt idx="4134">
                  <c:v>41090</c:v>
                </c:pt>
                <c:pt idx="4135">
                  <c:v>41089</c:v>
                </c:pt>
                <c:pt idx="4136">
                  <c:v>41088</c:v>
                </c:pt>
                <c:pt idx="4137">
                  <c:v>41087</c:v>
                </c:pt>
                <c:pt idx="4138">
                  <c:v>41086</c:v>
                </c:pt>
                <c:pt idx="4139">
                  <c:v>41085</c:v>
                </c:pt>
                <c:pt idx="4140">
                  <c:v>41084</c:v>
                </c:pt>
                <c:pt idx="4141">
                  <c:v>41083</c:v>
                </c:pt>
                <c:pt idx="4142">
                  <c:v>41082</c:v>
                </c:pt>
                <c:pt idx="4143">
                  <c:v>41081</c:v>
                </c:pt>
                <c:pt idx="4144">
                  <c:v>41080</c:v>
                </c:pt>
                <c:pt idx="4145">
                  <c:v>41079</c:v>
                </c:pt>
                <c:pt idx="4146">
                  <c:v>41078</c:v>
                </c:pt>
                <c:pt idx="4147">
                  <c:v>41077</c:v>
                </c:pt>
                <c:pt idx="4148">
                  <c:v>41076</c:v>
                </c:pt>
                <c:pt idx="4149">
                  <c:v>41075</c:v>
                </c:pt>
                <c:pt idx="4150">
                  <c:v>41074</c:v>
                </c:pt>
                <c:pt idx="4151">
                  <c:v>41073</c:v>
                </c:pt>
                <c:pt idx="4152">
                  <c:v>41072</c:v>
                </c:pt>
                <c:pt idx="4153">
                  <c:v>41071</c:v>
                </c:pt>
                <c:pt idx="4154">
                  <c:v>41070</c:v>
                </c:pt>
                <c:pt idx="4155">
                  <c:v>41069</c:v>
                </c:pt>
                <c:pt idx="4156">
                  <c:v>41068</c:v>
                </c:pt>
                <c:pt idx="4157">
                  <c:v>41067</c:v>
                </c:pt>
                <c:pt idx="4158">
                  <c:v>41066</c:v>
                </c:pt>
                <c:pt idx="4159">
                  <c:v>41065</c:v>
                </c:pt>
                <c:pt idx="4160">
                  <c:v>41064</c:v>
                </c:pt>
                <c:pt idx="4161">
                  <c:v>41063</c:v>
                </c:pt>
                <c:pt idx="4162">
                  <c:v>41062</c:v>
                </c:pt>
                <c:pt idx="4163">
                  <c:v>41061</c:v>
                </c:pt>
                <c:pt idx="4164">
                  <c:v>41060</c:v>
                </c:pt>
                <c:pt idx="4165">
                  <c:v>41059</c:v>
                </c:pt>
                <c:pt idx="4166">
                  <c:v>41058</c:v>
                </c:pt>
                <c:pt idx="4167">
                  <c:v>41057</c:v>
                </c:pt>
                <c:pt idx="4168">
                  <c:v>41056</c:v>
                </c:pt>
                <c:pt idx="4169">
                  <c:v>41055</c:v>
                </c:pt>
                <c:pt idx="4170">
                  <c:v>41054</c:v>
                </c:pt>
                <c:pt idx="4171">
                  <c:v>41053</c:v>
                </c:pt>
                <c:pt idx="4172">
                  <c:v>41052</c:v>
                </c:pt>
                <c:pt idx="4173">
                  <c:v>41051</c:v>
                </c:pt>
                <c:pt idx="4174">
                  <c:v>41050</c:v>
                </c:pt>
                <c:pt idx="4175">
                  <c:v>41049</c:v>
                </c:pt>
                <c:pt idx="4176">
                  <c:v>41048</c:v>
                </c:pt>
                <c:pt idx="4177">
                  <c:v>41047</c:v>
                </c:pt>
                <c:pt idx="4178">
                  <c:v>41046</c:v>
                </c:pt>
                <c:pt idx="4179">
                  <c:v>41045</c:v>
                </c:pt>
                <c:pt idx="4180">
                  <c:v>41044</c:v>
                </c:pt>
                <c:pt idx="4181">
                  <c:v>41043</c:v>
                </c:pt>
                <c:pt idx="4182">
                  <c:v>41042</c:v>
                </c:pt>
                <c:pt idx="4183">
                  <c:v>41041</c:v>
                </c:pt>
                <c:pt idx="4184">
                  <c:v>41040</c:v>
                </c:pt>
                <c:pt idx="4185">
                  <c:v>41039</c:v>
                </c:pt>
                <c:pt idx="4186">
                  <c:v>41038</c:v>
                </c:pt>
                <c:pt idx="4187">
                  <c:v>41037</c:v>
                </c:pt>
                <c:pt idx="4188">
                  <c:v>41036</c:v>
                </c:pt>
                <c:pt idx="4189">
                  <c:v>41035</c:v>
                </c:pt>
                <c:pt idx="4190">
                  <c:v>41034</c:v>
                </c:pt>
                <c:pt idx="4191">
                  <c:v>41033</c:v>
                </c:pt>
                <c:pt idx="4192">
                  <c:v>41032</c:v>
                </c:pt>
                <c:pt idx="4193">
                  <c:v>41031</c:v>
                </c:pt>
                <c:pt idx="4194">
                  <c:v>41030</c:v>
                </c:pt>
                <c:pt idx="4195">
                  <c:v>41029</c:v>
                </c:pt>
                <c:pt idx="4196">
                  <c:v>41028</c:v>
                </c:pt>
                <c:pt idx="4197">
                  <c:v>41027</c:v>
                </c:pt>
                <c:pt idx="4198">
                  <c:v>41026</c:v>
                </c:pt>
                <c:pt idx="4199">
                  <c:v>41025</c:v>
                </c:pt>
                <c:pt idx="4200">
                  <c:v>41024</c:v>
                </c:pt>
                <c:pt idx="4201">
                  <c:v>41023</c:v>
                </c:pt>
                <c:pt idx="4202">
                  <c:v>41022</c:v>
                </c:pt>
                <c:pt idx="4203">
                  <c:v>41021</c:v>
                </c:pt>
                <c:pt idx="4204">
                  <c:v>41020</c:v>
                </c:pt>
                <c:pt idx="4205">
                  <c:v>41019</c:v>
                </c:pt>
                <c:pt idx="4206">
                  <c:v>41018</c:v>
                </c:pt>
                <c:pt idx="4207">
                  <c:v>41017</c:v>
                </c:pt>
                <c:pt idx="4208">
                  <c:v>41016</c:v>
                </c:pt>
                <c:pt idx="4209">
                  <c:v>41015</c:v>
                </c:pt>
                <c:pt idx="4210">
                  <c:v>41014</c:v>
                </c:pt>
                <c:pt idx="4211">
                  <c:v>41013</c:v>
                </c:pt>
                <c:pt idx="4212">
                  <c:v>41012</c:v>
                </c:pt>
                <c:pt idx="4213">
                  <c:v>41011</c:v>
                </c:pt>
                <c:pt idx="4214">
                  <c:v>41010</c:v>
                </c:pt>
                <c:pt idx="4215">
                  <c:v>41009</c:v>
                </c:pt>
                <c:pt idx="4216">
                  <c:v>41008</c:v>
                </c:pt>
                <c:pt idx="4217">
                  <c:v>41007</c:v>
                </c:pt>
                <c:pt idx="4218">
                  <c:v>41006</c:v>
                </c:pt>
                <c:pt idx="4219">
                  <c:v>41005</c:v>
                </c:pt>
                <c:pt idx="4220">
                  <c:v>41004</c:v>
                </c:pt>
                <c:pt idx="4221">
                  <c:v>41003</c:v>
                </c:pt>
                <c:pt idx="4222">
                  <c:v>41002</c:v>
                </c:pt>
                <c:pt idx="4223">
                  <c:v>41001</c:v>
                </c:pt>
                <c:pt idx="4224">
                  <c:v>41000</c:v>
                </c:pt>
                <c:pt idx="4225">
                  <c:v>40999</c:v>
                </c:pt>
                <c:pt idx="4226">
                  <c:v>40998</c:v>
                </c:pt>
                <c:pt idx="4227">
                  <c:v>40997</c:v>
                </c:pt>
                <c:pt idx="4228">
                  <c:v>40996</c:v>
                </c:pt>
                <c:pt idx="4229">
                  <c:v>40995</c:v>
                </c:pt>
                <c:pt idx="4230">
                  <c:v>40994</c:v>
                </c:pt>
                <c:pt idx="4231">
                  <c:v>40993</c:v>
                </c:pt>
                <c:pt idx="4232">
                  <c:v>40992</c:v>
                </c:pt>
                <c:pt idx="4233">
                  <c:v>40991</c:v>
                </c:pt>
                <c:pt idx="4234">
                  <c:v>40990</c:v>
                </c:pt>
                <c:pt idx="4235">
                  <c:v>40989</c:v>
                </c:pt>
                <c:pt idx="4236">
                  <c:v>40988</c:v>
                </c:pt>
                <c:pt idx="4237">
                  <c:v>40987</c:v>
                </c:pt>
                <c:pt idx="4238">
                  <c:v>40986</c:v>
                </c:pt>
                <c:pt idx="4239">
                  <c:v>40985</c:v>
                </c:pt>
                <c:pt idx="4240">
                  <c:v>40984</c:v>
                </c:pt>
                <c:pt idx="4241">
                  <c:v>40983</c:v>
                </c:pt>
                <c:pt idx="4242">
                  <c:v>40982</c:v>
                </c:pt>
                <c:pt idx="4243">
                  <c:v>40981</c:v>
                </c:pt>
                <c:pt idx="4244">
                  <c:v>40980</c:v>
                </c:pt>
                <c:pt idx="4245">
                  <c:v>40979</c:v>
                </c:pt>
                <c:pt idx="4246">
                  <c:v>40978</c:v>
                </c:pt>
                <c:pt idx="4247">
                  <c:v>40977</c:v>
                </c:pt>
                <c:pt idx="4248">
                  <c:v>40976</c:v>
                </c:pt>
                <c:pt idx="4249">
                  <c:v>40975</c:v>
                </c:pt>
                <c:pt idx="4250">
                  <c:v>40974</c:v>
                </c:pt>
                <c:pt idx="4251">
                  <c:v>40973</c:v>
                </c:pt>
                <c:pt idx="4252">
                  <c:v>40972</c:v>
                </c:pt>
                <c:pt idx="4253">
                  <c:v>40971</c:v>
                </c:pt>
                <c:pt idx="4254">
                  <c:v>40970</c:v>
                </c:pt>
                <c:pt idx="4255">
                  <c:v>40969</c:v>
                </c:pt>
                <c:pt idx="4256">
                  <c:v>40968</c:v>
                </c:pt>
                <c:pt idx="4257">
                  <c:v>40967</c:v>
                </c:pt>
                <c:pt idx="4258">
                  <c:v>40966</c:v>
                </c:pt>
                <c:pt idx="4259">
                  <c:v>40965</c:v>
                </c:pt>
                <c:pt idx="4260">
                  <c:v>40964</c:v>
                </c:pt>
                <c:pt idx="4261">
                  <c:v>40963</c:v>
                </c:pt>
                <c:pt idx="4262">
                  <c:v>40962</c:v>
                </c:pt>
                <c:pt idx="4263">
                  <c:v>40961</c:v>
                </c:pt>
                <c:pt idx="4264">
                  <c:v>40960</c:v>
                </c:pt>
                <c:pt idx="4265">
                  <c:v>40959</c:v>
                </c:pt>
                <c:pt idx="4266">
                  <c:v>40958</c:v>
                </c:pt>
                <c:pt idx="4267">
                  <c:v>40957</c:v>
                </c:pt>
                <c:pt idx="4268">
                  <c:v>40956</c:v>
                </c:pt>
                <c:pt idx="4269">
                  <c:v>40955</c:v>
                </c:pt>
                <c:pt idx="4270">
                  <c:v>40954</c:v>
                </c:pt>
                <c:pt idx="4271">
                  <c:v>40953</c:v>
                </c:pt>
                <c:pt idx="4272">
                  <c:v>40952</c:v>
                </c:pt>
                <c:pt idx="4273">
                  <c:v>40951</c:v>
                </c:pt>
                <c:pt idx="4274">
                  <c:v>40950</c:v>
                </c:pt>
                <c:pt idx="4275">
                  <c:v>40949</c:v>
                </c:pt>
                <c:pt idx="4276">
                  <c:v>40948</c:v>
                </c:pt>
                <c:pt idx="4277">
                  <c:v>40947</c:v>
                </c:pt>
                <c:pt idx="4278">
                  <c:v>40946</c:v>
                </c:pt>
                <c:pt idx="4279">
                  <c:v>40945</c:v>
                </c:pt>
                <c:pt idx="4280">
                  <c:v>40944</c:v>
                </c:pt>
                <c:pt idx="4281">
                  <c:v>40943</c:v>
                </c:pt>
                <c:pt idx="4282">
                  <c:v>40942</c:v>
                </c:pt>
                <c:pt idx="4283">
                  <c:v>40941</c:v>
                </c:pt>
                <c:pt idx="4284">
                  <c:v>40940</c:v>
                </c:pt>
                <c:pt idx="4285">
                  <c:v>40939</c:v>
                </c:pt>
                <c:pt idx="4286">
                  <c:v>40938</c:v>
                </c:pt>
                <c:pt idx="4287">
                  <c:v>40937</c:v>
                </c:pt>
                <c:pt idx="4288">
                  <c:v>40936</c:v>
                </c:pt>
                <c:pt idx="4289">
                  <c:v>40935</c:v>
                </c:pt>
                <c:pt idx="4290">
                  <c:v>40934</c:v>
                </c:pt>
                <c:pt idx="4291">
                  <c:v>40933</c:v>
                </c:pt>
                <c:pt idx="4292">
                  <c:v>40932</c:v>
                </c:pt>
                <c:pt idx="4293">
                  <c:v>40931</c:v>
                </c:pt>
                <c:pt idx="4294">
                  <c:v>40930</c:v>
                </c:pt>
                <c:pt idx="4295">
                  <c:v>40929</c:v>
                </c:pt>
                <c:pt idx="4296">
                  <c:v>40928</c:v>
                </c:pt>
                <c:pt idx="4297">
                  <c:v>40927</c:v>
                </c:pt>
                <c:pt idx="4298">
                  <c:v>40926</c:v>
                </c:pt>
                <c:pt idx="4299">
                  <c:v>40925</c:v>
                </c:pt>
                <c:pt idx="4300">
                  <c:v>40924</c:v>
                </c:pt>
                <c:pt idx="4301">
                  <c:v>40923</c:v>
                </c:pt>
                <c:pt idx="4302">
                  <c:v>40922</c:v>
                </c:pt>
                <c:pt idx="4303">
                  <c:v>40921</c:v>
                </c:pt>
                <c:pt idx="4304">
                  <c:v>40920</c:v>
                </c:pt>
                <c:pt idx="4305">
                  <c:v>40919</c:v>
                </c:pt>
                <c:pt idx="4306">
                  <c:v>40918</c:v>
                </c:pt>
                <c:pt idx="4307">
                  <c:v>40917</c:v>
                </c:pt>
                <c:pt idx="4308">
                  <c:v>40916</c:v>
                </c:pt>
                <c:pt idx="4309">
                  <c:v>40915</c:v>
                </c:pt>
                <c:pt idx="4310">
                  <c:v>40914</c:v>
                </c:pt>
                <c:pt idx="4311">
                  <c:v>40913</c:v>
                </c:pt>
                <c:pt idx="4312">
                  <c:v>40912</c:v>
                </c:pt>
                <c:pt idx="4313">
                  <c:v>40911</c:v>
                </c:pt>
                <c:pt idx="4314">
                  <c:v>40910</c:v>
                </c:pt>
                <c:pt idx="4315">
                  <c:v>40909</c:v>
                </c:pt>
                <c:pt idx="4316">
                  <c:v>40908</c:v>
                </c:pt>
                <c:pt idx="4317">
                  <c:v>40907</c:v>
                </c:pt>
                <c:pt idx="4318">
                  <c:v>40906</c:v>
                </c:pt>
                <c:pt idx="4319">
                  <c:v>40905</c:v>
                </c:pt>
                <c:pt idx="4320">
                  <c:v>40904</c:v>
                </c:pt>
                <c:pt idx="4321">
                  <c:v>40903</c:v>
                </c:pt>
                <c:pt idx="4322">
                  <c:v>40902</c:v>
                </c:pt>
                <c:pt idx="4323">
                  <c:v>40901</c:v>
                </c:pt>
                <c:pt idx="4324">
                  <c:v>40900</c:v>
                </c:pt>
                <c:pt idx="4325">
                  <c:v>40899</c:v>
                </c:pt>
                <c:pt idx="4326">
                  <c:v>40898</c:v>
                </c:pt>
                <c:pt idx="4327">
                  <c:v>40897</c:v>
                </c:pt>
                <c:pt idx="4328">
                  <c:v>40896</c:v>
                </c:pt>
                <c:pt idx="4329">
                  <c:v>40895</c:v>
                </c:pt>
                <c:pt idx="4330">
                  <c:v>40894</c:v>
                </c:pt>
                <c:pt idx="4331">
                  <c:v>40893</c:v>
                </c:pt>
                <c:pt idx="4332">
                  <c:v>40892</c:v>
                </c:pt>
                <c:pt idx="4333">
                  <c:v>40891</c:v>
                </c:pt>
                <c:pt idx="4334">
                  <c:v>40890</c:v>
                </c:pt>
                <c:pt idx="4335">
                  <c:v>40889</c:v>
                </c:pt>
                <c:pt idx="4336">
                  <c:v>40888</c:v>
                </c:pt>
                <c:pt idx="4337">
                  <c:v>40887</c:v>
                </c:pt>
                <c:pt idx="4338">
                  <c:v>40886</c:v>
                </c:pt>
                <c:pt idx="4339">
                  <c:v>40885</c:v>
                </c:pt>
                <c:pt idx="4340">
                  <c:v>40884</c:v>
                </c:pt>
                <c:pt idx="4341">
                  <c:v>40883</c:v>
                </c:pt>
                <c:pt idx="4342">
                  <c:v>40882</c:v>
                </c:pt>
                <c:pt idx="4343">
                  <c:v>40881</c:v>
                </c:pt>
                <c:pt idx="4344">
                  <c:v>40880</c:v>
                </c:pt>
                <c:pt idx="4345">
                  <c:v>40879</c:v>
                </c:pt>
                <c:pt idx="4346">
                  <c:v>40878</c:v>
                </c:pt>
                <c:pt idx="4347">
                  <c:v>40877</c:v>
                </c:pt>
                <c:pt idx="4348">
                  <c:v>40876</c:v>
                </c:pt>
                <c:pt idx="4349">
                  <c:v>40875</c:v>
                </c:pt>
                <c:pt idx="4350">
                  <c:v>40874</c:v>
                </c:pt>
                <c:pt idx="4351">
                  <c:v>40873</c:v>
                </c:pt>
                <c:pt idx="4352">
                  <c:v>40872</c:v>
                </c:pt>
                <c:pt idx="4353">
                  <c:v>40871</c:v>
                </c:pt>
                <c:pt idx="4354">
                  <c:v>40870</c:v>
                </c:pt>
                <c:pt idx="4355">
                  <c:v>40869</c:v>
                </c:pt>
                <c:pt idx="4356">
                  <c:v>40868</c:v>
                </c:pt>
                <c:pt idx="4357">
                  <c:v>40867</c:v>
                </c:pt>
                <c:pt idx="4358">
                  <c:v>40866</c:v>
                </c:pt>
                <c:pt idx="4359">
                  <c:v>40865</c:v>
                </c:pt>
                <c:pt idx="4360">
                  <c:v>40864</c:v>
                </c:pt>
                <c:pt idx="4361">
                  <c:v>40863</c:v>
                </c:pt>
                <c:pt idx="4362">
                  <c:v>40862</c:v>
                </c:pt>
                <c:pt idx="4363">
                  <c:v>40861</c:v>
                </c:pt>
                <c:pt idx="4364">
                  <c:v>40860</c:v>
                </c:pt>
                <c:pt idx="4365">
                  <c:v>40859</c:v>
                </c:pt>
                <c:pt idx="4366">
                  <c:v>40858</c:v>
                </c:pt>
                <c:pt idx="4367">
                  <c:v>40857</c:v>
                </c:pt>
                <c:pt idx="4368">
                  <c:v>40856</c:v>
                </c:pt>
                <c:pt idx="4369">
                  <c:v>40855</c:v>
                </c:pt>
                <c:pt idx="4370">
                  <c:v>40854</c:v>
                </c:pt>
                <c:pt idx="4371">
                  <c:v>40853</c:v>
                </c:pt>
                <c:pt idx="4372">
                  <c:v>40852</c:v>
                </c:pt>
                <c:pt idx="4373">
                  <c:v>40851</c:v>
                </c:pt>
                <c:pt idx="4374">
                  <c:v>40850</c:v>
                </c:pt>
                <c:pt idx="4375">
                  <c:v>40849</c:v>
                </c:pt>
                <c:pt idx="4376">
                  <c:v>40848</c:v>
                </c:pt>
                <c:pt idx="4377">
                  <c:v>40847</c:v>
                </c:pt>
                <c:pt idx="4378">
                  <c:v>40846</c:v>
                </c:pt>
                <c:pt idx="4379">
                  <c:v>40845</c:v>
                </c:pt>
                <c:pt idx="4380">
                  <c:v>40844</c:v>
                </c:pt>
                <c:pt idx="4381">
                  <c:v>40843</c:v>
                </c:pt>
                <c:pt idx="4382">
                  <c:v>40842</c:v>
                </c:pt>
                <c:pt idx="4383">
                  <c:v>40841</c:v>
                </c:pt>
                <c:pt idx="4384">
                  <c:v>40840</c:v>
                </c:pt>
                <c:pt idx="4385">
                  <c:v>40839</c:v>
                </c:pt>
                <c:pt idx="4386">
                  <c:v>40838</c:v>
                </c:pt>
                <c:pt idx="4387">
                  <c:v>40837</c:v>
                </c:pt>
                <c:pt idx="4388">
                  <c:v>40836</c:v>
                </c:pt>
                <c:pt idx="4389">
                  <c:v>40835</c:v>
                </c:pt>
                <c:pt idx="4390">
                  <c:v>40834</c:v>
                </c:pt>
                <c:pt idx="4391">
                  <c:v>40833</c:v>
                </c:pt>
                <c:pt idx="4392">
                  <c:v>40832</c:v>
                </c:pt>
                <c:pt idx="4393">
                  <c:v>40831</c:v>
                </c:pt>
                <c:pt idx="4394">
                  <c:v>40830</c:v>
                </c:pt>
                <c:pt idx="4395">
                  <c:v>40829</c:v>
                </c:pt>
                <c:pt idx="4396">
                  <c:v>40828</c:v>
                </c:pt>
                <c:pt idx="4397">
                  <c:v>40827</c:v>
                </c:pt>
                <c:pt idx="4398">
                  <c:v>40826</c:v>
                </c:pt>
                <c:pt idx="4399">
                  <c:v>40825</c:v>
                </c:pt>
                <c:pt idx="4400">
                  <c:v>40824</c:v>
                </c:pt>
                <c:pt idx="4401">
                  <c:v>40823</c:v>
                </c:pt>
                <c:pt idx="4402">
                  <c:v>40822</c:v>
                </c:pt>
                <c:pt idx="4403">
                  <c:v>40821</c:v>
                </c:pt>
                <c:pt idx="4404">
                  <c:v>40820</c:v>
                </c:pt>
                <c:pt idx="4405">
                  <c:v>40819</c:v>
                </c:pt>
                <c:pt idx="4406">
                  <c:v>40818</c:v>
                </c:pt>
                <c:pt idx="4407">
                  <c:v>40817</c:v>
                </c:pt>
                <c:pt idx="4408">
                  <c:v>40816</c:v>
                </c:pt>
                <c:pt idx="4409">
                  <c:v>40815</c:v>
                </c:pt>
                <c:pt idx="4410">
                  <c:v>40814</c:v>
                </c:pt>
                <c:pt idx="4411">
                  <c:v>40813</c:v>
                </c:pt>
                <c:pt idx="4412">
                  <c:v>40812</c:v>
                </c:pt>
                <c:pt idx="4413">
                  <c:v>40811</c:v>
                </c:pt>
                <c:pt idx="4414">
                  <c:v>40810</c:v>
                </c:pt>
                <c:pt idx="4415">
                  <c:v>40809</c:v>
                </c:pt>
                <c:pt idx="4416">
                  <c:v>40808</c:v>
                </c:pt>
                <c:pt idx="4417">
                  <c:v>40807</c:v>
                </c:pt>
                <c:pt idx="4418">
                  <c:v>40806</c:v>
                </c:pt>
                <c:pt idx="4419">
                  <c:v>40805</c:v>
                </c:pt>
                <c:pt idx="4420">
                  <c:v>40804</c:v>
                </c:pt>
                <c:pt idx="4421">
                  <c:v>40803</c:v>
                </c:pt>
                <c:pt idx="4422">
                  <c:v>40802</c:v>
                </c:pt>
                <c:pt idx="4423">
                  <c:v>40801</c:v>
                </c:pt>
                <c:pt idx="4424">
                  <c:v>40800</c:v>
                </c:pt>
                <c:pt idx="4425">
                  <c:v>40799</c:v>
                </c:pt>
                <c:pt idx="4426">
                  <c:v>40798</c:v>
                </c:pt>
                <c:pt idx="4427">
                  <c:v>40797</c:v>
                </c:pt>
                <c:pt idx="4428">
                  <c:v>40796</c:v>
                </c:pt>
                <c:pt idx="4429">
                  <c:v>40795</c:v>
                </c:pt>
                <c:pt idx="4430">
                  <c:v>40794</c:v>
                </c:pt>
                <c:pt idx="4431">
                  <c:v>40793</c:v>
                </c:pt>
                <c:pt idx="4432">
                  <c:v>40792</c:v>
                </c:pt>
                <c:pt idx="4433">
                  <c:v>40791</c:v>
                </c:pt>
                <c:pt idx="4434">
                  <c:v>40790</c:v>
                </c:pt>
                <c:pt idx="4435">
                  <c:v>40789</c:v>
                </c:pt>
                <c:pt idx="4436">
                  <c:v>40788</c:v>
                </c:pt>
                <c:pt idx="4437">
                  <c:v>40787</c:v>
                </c:pt>
                <c:pt idx="4438">
                  <c:v>40786</c:v>
                </c:pt>
                <c:pt idx="4439">
                  <c:v>40785</c:v>
                </c:pt>
                <c:pt idx="4440">
                  <c:v>40784</c:v>
                </c:pt>
                <c:pt idx="4441">
                  <c:v>40783</c:v>
                </c:pt>
                <c:pt idx="4442">
                  <c:v>40782</c:v>
                </c:pt>
                <c:pt idx="4443">
                  <c:v>40781</c:v>
                </c:pt>
                <c:pt idx="4444">
                  <c:v>40780</c:v>
                </c:pt>
                <c:pt idx="4445">
                  <c:v>40779</c:v>
                </c:pt>
                <c:pt idx="4446">
                  <c:v>40778</c:v>
                </c:pt>
                <c:pt idx="4447">
                  <c:v>40777</c:v>
                </c:pt>
                <c:pt idx="4448">
                  <c:v>40776</c:v>
                </c:pt>
                <c:pt idx="4449">
                  <c:v>40775</c:v>
                </c:pt>
                <c:pt idx="4450">
                  <c:v>40774</c:v>
                </c:pt>
                <c:pt idx="4451">
                  <c:v>40773</c:v>
                </c:pt>
                <c:pt idx="4452">
                  <c:v>40772</c:v>
                </c:pt>
                <c:pt idx="4453">
                  <c:v>40771</c:v>
                </c:pt>
                <c:pt idx="4454">
                  <c:v>40770</c:v>
                </c:pt>
                <c:pt idx="4455">
                  <c:v>40769</c:v>
                </c:pt>
                <c:pt idx="4456">
                  <c:v>40768</c:v>
                </c:pt>
                <c:pt idx="4457">
                  <c:v>40767</c:v>
                </c:pt>
                <c:pt idx="4458">
                  <c:v>40766</c:v>
                </c:pt>
                <c:pt idx="4459">
                  <c:v>40765</c:v>
                </c:pt>
                <c:pt idx="4460">
                  <c:v>40764</c:v>
                </c:pt>
                <c:pt idx="4461">
                  <c:v>40763</c:v>
                </c:pt>
                <c:pt idx="4462">
                  <c:v>40762</c:v>
                </c:pt>
                <c:pt idx="4463">
                  <c:v>40761</c:v>
                </c:pt>
                <c:pt idx="4464">
                  <c:v>40760</c:v>
                </c:pt>
                <c:pt idx="4465">
                  <c:v>40759</c:v>
                </c:pt>
                <c:pt idx="4466">
                  <c:v>40758</c:v>
                </c:pt>
                <c:pt idx="4467">
                  <c:v>40757</c:v>
                </c:pt>
                <c:pt idx="4468">
                  <c:v>40756</c:v>
                </c:pt>
                <c:pt idx="4469">
                  <c:v>40755</c:v>
                </c:pt>
                <c:pt idx="4470">
                  <c:v>40754</c:v>
                </c:pt>
                <c:pt idx="4471">
                  <c:v>40753</c:v>
                </c:pt>
                <c:pt idx="4472">
                  <c:v>40752</c:v>
                </c:pt>
                <c:pt idx="4473">
                  <c:v>40751</c:v>
                </c:pt>
                <c:pt idx="4474">
                  <c:v>40750</c:v>
                </c:pt>
                <c:pt idx="4475">
                  <c:v>40749</c:v>
                </c:pt>
                <c:pt idx="4476">
                  <c:v>40748</c:v>
                </c:pt>
                <c:pt idx="4477">
                  <c:v>40747</c:v>
                </c:pt>
                <c:pt idx="4478">
                  <c:v>40746</c:v>
                </c:pt>
                <c:pt idx="4479">
                  <c:v>40745</c:v>
                </c:pt>
                <c:pt idx="4480">
                  <c:v>40744</c:v>
                </c:pt>
                <c:pt idx="4481">
                  <c:v>40743</c:v>
                </c:pt>
                <c:pt idx="4482">
                  <c:v>40742</c:v>
                </c:pt>
                <c:pt idx="4483">
                  <c:v>40741</c:v>
                </c:pt>
                <c:pt idx="4484">
                  <c:v>40740</c:v>
                </c:pt>
                <c:pt idx="4485">
                  <c:v>40739</c:v>
                </c:pt>
                <c:pt idx="4486">
                  <c:v>40738</c:v>
                </c:pt>
                <c:pt idx="4487">
                  <c:v>40737</c:v>
                </c:pt>
                <c:pt idx="4488">
                  <c:v>40736</c:v>
                </c:pt>
                <c:pt idx="4489">
                  <c:v>40735</c:v>
                </c:pt>
                <c:pt idx="4490">
                  <c:v>40734</c:v>
                </c:pt>
                <c:pt idx="4491">
                  <c:v>40733</c:v>
                </c:pt>
                <c:pt idx="4492">
                  <c:v>40732</c:v>
                </c:pt>
                <c:pt idx="4493">
                  <c:v>40731</c:v>
                </c:pt>
                <c:pt idx="4494">
                  <c:v>40730</c:v>
                </c:pt>
                <c:pt idx="4495">
                  <c:v>40729</c:v>
                </c:pt>
                <c:pt idx="4496">
                  <c:v>40728</c:v>
                </c:pt>
                <c:pt idx="4497">
                  <c:v>40727</c:v>
                </c:pt>
                <c:pt idx="4498">
                  <c:v>40726</c:v>
                </c:pt>
                <c:pt idx="4499">
                  <c:v>40725</c:v>
                </c:pt>
                <c:pt idx="4500">
                  <c:v>40724</c:v>
                </c:pt>
                <c:pt idx="4501">
                  <c:v>40723</c:v>
                </c:pt>
                <c:pt idx="4502">
                  <c:v>40722</c:v>
                </c:pt>
                <c:pt idx="4503">
                  <c:v>40721</c:v>
                </c:pt>
                <c:pt idx="4504">
                  <c:v>40720</c:v>
                </c:pt>
                <c:pt idx="4505">
                  <c:v>40719</c:v>
                </c:pt>
                <c:pt idx="4506">
                  <c:v>40718</c:v>
                </c:pt>
                <c:pt idx="4507">
                  <c:v>40717</c:v>
                </c:pt>
                <c:pt idx="4508">
                  <c:v>40716</c:v>
                </c:pt>
                <c:pt idx="4509">
                  <c:v>40715</c:v>
                </c:pt>
                <c:pt idx="4510">
                  <c:v>40714</c:v>
                </c:pt>
                <c:pt idx="4511">
                  <c:v>40713</c:v>
                </c:pt>
                <c:pt idx="4512">
                  <c:v>40712</c:v>
                </c:pt>
                <c:pt idx="4513">
                  <c:v>40711</c:v>
                </c:pt>
                <c:pt idx="4514">
                  <c:v>40710</c:v>
                </c:pt>
                <c:pt idx="4515">
                  <c:v>40709</c:v>
                </c:pt>
                <c:pt idx="4516">
                  <c:v>40708</c:v>
                </c:pt>
                <c:pt idx="4517">
                  <c:v>40707</c:v>
                </c:pt>
                <c:pt idx="4518">
                  <c:v>40706</c:v>
                </c:pt>
                <c:pt idx="4519">
                  <c:v>40705</c:v>
                </c:pt>
                <c:pt idx="4520">
                  <c:v>40704</c:v>
                </c:pt>
                <c:pt idx="4521">
                  <c:v>40703</c:v>
                </c:pt>
                <c:pt idx="4522">
                  <c:v>40702</c:v>
                </c:pt>
                <c:pt idx="4523">
                  <c:v>40701</c:v>
                </c:pt>
                <c:pt idx="4524">
                  <c:v>40700</c:v>
                </c:pt>
                <c:pt idx="4525">
                  <c:v>40699</c:v>
                </c:pt>
                <c:pt idx="4526">
                  <c:v>40698</c:v>
                </c:pt>
                <c:pt idx="4527">
                  <c:v>40697</c:v>
                </c:pt>
                <c:pt idx="4528">
                  <c:v>40696</c:v>
                </c:pt>
                <c:pt idx="4529">
                  <c:v>40695</c:v>
                </c:pt>
                <c:pt idx="4530">
                  <c:v>40694</c:v>
                </c:pt>
                <c:pt idx="4531">
                  <c:v>40693</c:v>
                </c:pt>
                <c:pt idx="4532">
                  <c:v>40692</c:v>
                </c:pt>
                <c:pt idx="4533">
                  <c:v>40691</c:v>
                </c:pt>
                <c:pt idx="4534">
                  <c:v>40690</c:v>
                </c:pt>
                <c:pt idx="4535">
                  <c:v>40689</c:v>
                </c:pt>
                <c:pt idx="4536">
                  <c:v>40688</c:v>
                </c:pt>
                <c:pt idx="4537">
                  <c:v>40687</c:v>
                </c:pt>
                <c:pt idx="4538">
                  <c:v>40686</c:v>
                </c:pt>
                <c:pt idx="4539">
                  <c:v>40685</c:v>
                </c:pt>
                <c:pt idx="4540">
                  <c:v>40684</c:v>
                </c:pt>
                <c:pt idx="4541">
                  <c:v>40683</c:v>
                </c:pt>
                <c:pt idx="4542">
                  <c:v>40682</c:v>
                </c:pt>
                <c:pt idx="4543">
                  <c:v>40681</c:v>
                </c:pt>
                <c:pt idx="4544">
                  <c:v>40680</c:v>
                </c:pt>
                <c:pt idx="4545">
                  <c:v>40679</c:v>
                </c:pt>
                <c:pt idx="4546">
                  <c:v>40678</c:v>
                </c:pt>
                <c:pt idx="4547">
                  <c:v>40677</c:v>
                </c:pt>
                <c:pt idx="4548">
                  <c:v>40676</c:v>
                </c:pt>
                <c:pt idx="4549">
                  <c:v>40675</c:v>
                </c:pt>
                <c:pt idx="4550">
                  <c:v>40674</c:v>
                </c:pt>
                <c:pt idx="4551">
                  <c:v>40673</c:v>
                </c:pt>
                <c:pt idx="4552">
                  <c:v>40672</c:v>
                </c:pt>
                <c:pt idx="4553">
                  <c:v>40671</c:v>
                </c:pt>
                <c:pt idx="4554">
                  <c:v>40670</c:v>
                </c:pt>
                <c:pt idx="4555">
                  <c:v>40669</c:v>
                </c:pt>
                <c:pt idx="4556">
                  <c:v>40668</c:v>
                </c:pt>
                <c:pt idx="4557">
                  <c:v>40667</c:v>
                </c:pt>
                <c:pt idx="4558">
                  <c:v>40666</c:v>
                </c:pt>
                <c:pt idx="4559">
                  <c:v>40665</c:v>
                </c:pt>
                <c:pt idx="4560">
                  <c:v>40664</c:v>
                </c:pt>
                <c:pt idx="4561">
                  <c:v>40663</c:v>
                </c:pt>
                <c:pt idx="4562">
                  <c:v>40662</c:v>
                </c:pt>
                <c:pt idx="4563">
                  <c:v>40661</c:v>
                </c:pt>
                <c:pt idx="4564">
                  <c:v>40660</c:v>
                </c:pt>
                <c:pt idx="4565">
                  <c:v>40659</c:v>
                </c:pt>
                <c:pt idx="4566">
                  <c:v>40658</c:v>
                </c:pt>
                <c:pt idx="4567">
                  <c:v>40657</c:v>
                </c:pt>
                <c:pt idx="4568">
                  <c:v>40656</c:v>
                </c:pt>
                <c:pt idx="4569">
                  <c:v>40655</c:v>
                </c:pt>
                <c:pt idx="4570">
                  <c:v>40654</c:v>
                </c:pt>
                <c:pt idx="4571">
                  <c:v>40653</c:v>
                </c:pt>
                <c:pt idx="4572">
                  <c:v>40652</c:v>
                </c:pt>
                <c:pt idx="4573">
                  <c:v>40651</c:v>
                </c:pt>
                <c:pt idx="4574">
                  <c:v>40650</c:v>
                </c:pt>
                <c:pt idx="4575">
                  <c:v>40649</c:v>
                </c:pt>
                <c:pt idx="4576">
                  <c:v>40648</c:v>
                </c:pt>
                <c:pt idx="4577">
                  <c:v>40647</c:v>
                </c:pt>
                <c:pt idx="4578">
                  <c:v>40646</c:v>
                </c:pt>
                <c:pt idx="4579">
                  <c:v>40645</c:v>
                </c:pt>
                <c:pt idx="4580">
                  <c:v>40644</c:v>
                </c:pt>
                <c:pt idx="4581">
                  <c:v>40643</c:v>
                </c:pt>
                <c:pt idx="4582">
                  <c:v>40642</c:v>
                </c:pt>
                <c:pt idx="4583">
                  <c:v>40641</c:v>
                </c:pt>
                <c:pt idx="4584">
                  <c:v>40640</c:v>
                </c:pt>
                <c:pt idx="4585">
                  <c:v>40639</c:v>
                </c:pt>
                <c:pt idx="4586">
                  <c:v>40638</c:v>
                </c:pt>
                <c:pt idx="4587">
                  <c:v>40637</c:v>
                </c:pt>
                <c:pt idx="4588">
                  <c:v>40636</c:v>
                </c:pt>
                <c:pt idx="4589">
                  <c:v>40635</c:v>
                </c:pt>
                <c:pt idx="4590">
                  <c:v>40634</c:v>
                </c:pt>
                <c:pt idx="4591">
                  <c:v>40633</c:v>
                </c:pt>
                <c:pt idx="4592">
                  <c:v>40632</c:v>
                </c:pt>
                <c:pt idx="4593">
                  <c:v>40631</c:v>
                </c:pt>
                <c:pt idx="4594">
                  <c:v>40630</c:v>
                </c:pt>
                <c:pt idx="4595">
                  <c:v>40629</c:v>
                </c:pt>
                <c:pt idx="4596">
                  <c:v>40628</c:v>
                </c:pt>
                <c:pt idx="4597">
                  <c:v>40627</c:v>
                </c:pt>
                <c:pt idx="4598">
                  <c:v>40626</c:v>
                </c:pt>
                <c:pt idx="4599">
                  <c:v>40625</c:v>
                </c:pt>
                <c:pt idx="4600">
                  <c:v>40624</c:v>
                </c:pt>
                <c:pt idx="4601">
                  <c:v>40623</c:v>
                </c:pt>
                <c:pt idx="4602">
                  <c:v>40622</c:v>
                </c:pt>
                <c:pt idx="4603">
                  <c:v>40621</c:v>
                </c:pt>
                <c:pt idx="4604">
                  <c:v>40620</c:v>
                </c:pt>
                <c:pt idx="4605">
                  <c:v>40619</c:v>
                </c:pt>
                <c:pt idx="4606">
                  <c:v>40618</c:v>
                </c:pt>
                <c:pt idx="4607">
                  <c:v>40617</c:v>
                </c:pt>
                <c:pt idx="4608">
                  <c:v>40616</c:v>
                </c:pt>
                <c:pt idx="4609">
                  <c:v>40615</c:v>
                </c:pt>
                <c:pt idx="4610">
                  <c:v>40614</c:v>
                </c:pt>
                <c:pt idx="4611">
                  <c:v>40613</c:v>
                </c:pt>
                <c:pt idx="4612">
                  <c:v>40612</c:v>
                </c:pt>
                <c:pt idx="4613">
                  <c:v>40611</c:v>
                </c:pt>
                <c:pt idx="4614">
                  <c:v>40610</c:v>
                </c:pt>
                <c:pt idx="4615">
                  <c:v>40609</c:v>
                </c:pt>
                <c:pt idx="4616">
                  <c:v>40608</c:v>
                </c:pt>
                <c:pt idx="4617">
                  <c:v>40607</c:v>
                </c:pt>
                <c:pt idx="4618">
                  <c:v>40606</c:v>
                </c:pt>
                <c:pt idx="4619">
                  <c:v>40605</c:v>
                </c:pt>
                <c:pt idx="4620">
                  <c:v>40604</c:v>
                </c:pt>
                <c:pt idx="4621">
                  <c:v>40603</c:v>
                </c:pt>
                <c:pt idx="4622">
                  <c:v>40602</c:v>
                </c:pt>
                <c:pt idx="4623">
                  <c:v>40601</c:v>
                </c:pt>
                <c:pt idx="4624">
                  <c:v>40600</c:v>
                </c:pt>
                <c:pt idx="4625">
                  <c:v>40599</c:v>
                </c:pt>
                <c:pt idx="4626">
                  <c:v>40598</c:v>
                </c:pt>
                <c:pt idx="4627">
                  <c:v>40597</c:v>
                </c:pt>
                <c:pt idx="4628">
                  <c:v>40596</c:v>
                </c:pt>
                <c:pt idx="4629">
                  <c:v>40595</c:v>
                </c:pt>
                <c:pt idx="4630">
                  <c:v>40594</c:v>
                </c:pt>
                <c:pt idx="4631">
                  <c:v>40593</c:v>
                </c:pt>
                <c:pt idx="4632">
                  <c:v>40592</c:v>
                </c:pt>
                <c:pt idx="4633">
                  <c:v>40591</c:v>
                </c:pt>
                <c:pt idx="4634">
                  <c:v>40590</c:v>
                </c:pt>
                <c:pt idx="4635">
                  <c:v>40589</c:v>
                </c:pt>
                <c:pt idx="4636">
                  <c:v>40588</c:v>
                </c:pt>
                <c:pt idx="4637">
                  <c:v>40587</c:v>
                </c:pt>
                <c:pt idx="4638">
                  <c:v>40586</c:v>
                </c:pt>
                <c:pt idx="4639">
                  <c:v>40585</c:v>
                </c:pt>
                <c:pt idx="4640">
                  <c:v>40584</c:v>
                </c:pt>
                <c:pt idx="4641">
                  <c:v>40583</c:v>
                </c:pt>
                <c:pt idx="4642">
                  <c:v>40582</c:v>
                </c:pt>
                <c:pt idx="4643">
                  <c:v>40581</c:v>
                </c:pt>
                <c:pt idx="4644">
                  <c:v>40580</c:v>
                </c:pt>
                <c:pt idx="4645">
                  <c:v>40579</c:v>
                </c:pt>
                <c:pt idx="4646">
                  <c:v>40578</c:v>
                </c:pt>
                <c:pt idx="4647">
                  <c:v>40577</c:v>
                </c:pt>
                <c:pt idx="4648">
                  <c:v>40576</c:v>
                </c:pt>
                <c:pt idx="4649">
                  <c:v>40575</c:v>
                </c:pt>
                <c:pt idx="4650">
                  <c:v>40574</c:v>
                </c:pt>
                <c:pt idx="4651">
                  <c:v>40573</c:v>
                </c:pt>
                <c:pt idx="4652">
                  <c:v>40572</c:v>
                </c:pt>
                <c:pt idx="4653">
                  <c:v>40571</c:v>
                </c:pt>
                <c:pt idx="4654">
                  <c:v>40570</c:v>
                </c:pt>
                <c:pt idx="4655">
                  <c:v>40569</c:v>
                </c:pt>
                <c:pt idx="4656">
                  <c:v>40568</c:v>
                </c:pt>
                <c:pt idx="4657">
                  <c:v>40567</c:v>
                </c:pt>
                <c:pt idx="4658">
                  <c:v>40566</c:v>
                </c:pt>
                <c:pt idx="4659">
                  <c:v>40565</c:v>
                </c:pt>
                <c:pt idx="4660">
                  <c:v>40564</c:v>
                </c:pt>
                <c:pt idx="4661">
                  <c:v>40563</c:v>
                </c:pt>
                <c:pt idx="4662">
                  <c:v>40562</c:v>
                </c:pt>
                <c:pt idx="4663">
                  <c:v>40561</c:v>
                </c:pt>
                <c:pt idx="4664">
                  <c:v>40560</c:v>
                </c:pt>
                <c:pt idx="4665">
                  <c:v>40559</c:v>
                </c:pt>
                <c:pt idx="4666">
                  <c:v>40558</c:v>
                </c:pt>
                <c:pt idx="4667">
                  <c:v>40557</c:v>
                </c:pt>
                <c:pt idx="4668">
                  <c:v>40556</c:v>
                </c:pt>
                <c:pt idx="4669">
                  <c:v>40555</c:v>
                </c:pt>
                <c:pt idx="4670">
                  <c:v>40554</c:v>
                </c:pt>
                <c:pt idx="4671">
                  <c:v>40553</c:v>
                </c:pt>
                <c:pt idx="4672">
                  <c:v>40552</c:v>
                </c:pt>
                <c:pt idx="4673">
                  <c:v>40551</c:v>
                </c:pt>
                <c:pt idx="4674">
                  <c:v>40550</c:v>
                </c:pt>
                <c:pt idx="4675">
                  <c:v>40549</c:v>
                </c:pt>
                <c:pt idx="4676">
                  <c:v>40548</c:v>
                </c:pt>
                <c:pt idx="4677">
                  <c:v>40547</c:v>
                </c:pt>
                <c:pt idx="4678">
                  <c:v>40546</c:v>
                </c:pt>
                <c:pt idx="4679">
                  <c:v>40545</c:v>
                </c:pt>
                <c:pt idx="4680">
                  <c:v>40544</c:v>
                </c:pt>
                <c:pt idx="4681">
                  <c:v>40543</c:v>
                </c:pt>
                <c:pt idx="4682">
                  <c:v>40542</c:v>
                </c:pt>
                <c:pt idx="4683">
                  <c:v>40541</c:v>
                </c:pt>
                <c:pt idx="4684">
                  <c:v>40540</c:v>
                </c:pt>
                <c:pt idx="4685">
                  <c:v>40539</c:v>
                </c:pt>
                <c:pt idx="4686">
                  <c:v>40538</c:v>
                </c:pt>
                <c:pt idx="4687">
                  <c:v>40537</c:v>
                </c:pt>
                <c:pt idx="4688">
                  <c:v>40536</c:v>
                </c:pt>
                <c:pt idx="4689">
                  <c:v>40535</c:v>
                </c:pt>
                <c:pt idx="4690">
                  <c:v>40534</c:v>
                </c:pt>
                <c:pt idx="4691">
                  <c:v>40533</c:v>
                </c:pt>
                <c:pt idx="4692">
                  <c:v>40532</c:v>
                </c:pt>
                <c:pt idx="4693">
                  <c:v>40531</c:v>
                </c:pt>
                <c:pt idx="4694">
                  <c:v>40530</c:v>
                </c:pt>
                <c:pt idx="4695">
                  <c:v>40529</c:v>
                </c:pt>
                <c:pt idx="4696">
                  <c:v>40528</c:v>
                </c:pt>
                <c:pt idx="4697">
                  <c:v>40527</c:v>
                </c:pt>
                <c:pt idx="4698">
                  <c:v>40526</c:v>
                </c:pt>
                <c:pt idx="4699">
                  <c:v>40525</c:v>
                </c:pt>
                <c:pt idx="4700">
                  <c:v>40524</c:v>
                </c:pt>
                <c:pt idx="4701">
                  <c:v>40523</c:v>
                </c:pt>
                <c:pt idx="4702">
                  <c:v>40522</c:v>
                </c:pt>
                <c:pt idx="4703">
                  <c:v>40521</c:v>
                </c:pt>
                <c:pt idx="4704">
                  <c:v>40520</c:v>
                </c:pt>
                <c:pt idx="4705">
                  <c:v>40519</c:v>
                </c:pt>
                <c:pt idx="4706">
                  <c:v>40518</c:v>
                </c:pt>
                <c:pt idx="4707">
                  <c:v>40517</c:v>
                </c:pt>
                <c:pt idx="4708">
                  <c:v>40516</c:v>
                </c:pt>
                <c:pt idx="4709">
                  <c:v>40515</c:v>
                </c:pt>
                <c:pt idx="4710">
                  <c:v>40514</c:v>
                </c:pt>
                <c:pt idx="4711">
                  <c:v>40513</c:v>
                </c:pt>
                <c:pt idx="4712">
                  <c:v>40512</c:v>
                </c:pt>
                <c:pt idx="4713">
                  <c:v>40511</c:v>
                </c:pt>
                <c:pt idx="4714">
                  <c:v>40510</c:v>
                </c:pt>
                <c:pt idx="4715">
                  <c:v>40509</c:v>
                </c:pt>
                <c:pt idx="4716">
                  <c:v>40508</c:v>
                </c:pt>
                <c:pt idx="4717">
                  <c:v>40507</c:v>
                </c:pt>
                <c:pt idx="4718">
                  <c:v>40506</c:v>
                </c:pt>
                <c:pt idx="4719">
                  <c:v>40505</c:v>
                </c:pt>
                <c:pt idx="4720">
                  <c:v>40504</c:v>
                </c:pt>
                <c:pt idx="4721">
                  <c:v>40503</c:v>
                </c:pt>
                <c:pt idx="4722">
                  <c:v>40502</c:v>
                </c:pt>
                <c:pt idx="4723">
                  <c:v>40501</c:v>
                </c:pt>
                <c:pt idx="4724">
                  <c:v>40500</c:v>
                </c:pt>
                <c:pt idx="4725">
                  <c:v>40499</c:v>
                </c:pt>
                <c:pt idx="4726">
                  <c:v>40498</c:v>
                </c:pt>
                <c:pt idx="4727">
                  <c:v>40497</c:v>
                </c:pt>
                <c:pt idx="4728">
                  <c:v>40496</c:v>
                </c:pt>
                <c:pt idx="4729">
                  <c:v>40495</c:v>
                </c:pt>
                <c:pt idx="4730">
                  <c:v>40494</c:v>
                </c:pt>
                <c:pt idx="4731">
                  <c:v>40493</c:v>
                </c:pt>
                <c:pt idx="4732">
                  <c:v>40492</c:v>
                </c:pt>
                <c:pt idx="4733">
                  <c:v>40491</c:v>
                </c:pt>
                <c:pt idx="4734">
                  <c:v>40490</c:v>
                </c:pt>
                <c:pt idx="4735">
                  <c:v>40489</c:v>
                </c:pt>
                <c:pt idx="4736">
                  <c:v>40488</c:v>
                </c:pt>
                <c:pt idx="4737">
                  <c:v>40487</c:v>
                </c:pt>
                <c:pt idx="4738">
                  <c:v>40486</c:v>
                </c:pt>
                <c:pt idx="4739">
                  <c:v>40485</c:v>
                </c:pt>
                <c:pt idx="4740">
                  <c:v>40484</c:v>
                </c:pt>
                <c:pt idx="4741">
                  <c:v>40483</c:v>
                </c:pt>
                <c:pt idx="4742">
                  <c:v>40482</c:v>
                </c:pt>
                <c:pt idx="4743">
                  <c:v>40481</c:v>
                </c:pt>
                <c:pt idx="4744">
                  <c:v>40480</c:v>
                </c:pt>
                <c:pt idx="4745">
                  <c:v>40479</c:v>
                </c:pt>
                <c:pt idx="4746">
                  <c:v>40478</c:v>
                </c:pt>
                <c:pt idx="4747">
                  <c:v>40477</c:v>
                </c:pt>
                <c:pt idx="4748">
                  <c:v>40476</c:v>
                </c:pt>
                <c:pt idx="4749">
                  <c:v>40475</c:v>
                </c:pt>
                <c:pt idx="4750">
                  <c:v>40474</c:v>
                </c:pt>
                <c:pt idx="4751">
                  <c:v>40473</c:v>
                </c:pt>
                <c:pt idx="4752">
                  <c:v>40472</c:v>
                </c:pt>
                <c:pt idx="4753">
                  <c:v>40471</c:v>
                </c:pt>
                <c:pt idx="4754">
                  <c:v>40470</c:v>
                </c:pt>
                <c:pt idx="4755">
                  <c:v>40469</c:v>
                </c:pt>
                <c:pt idx="4756">
                  <c:v>40468</c:v>
                </c:pt>
                <c:pt idx="4757">
                  <c:v>40467</c:v>
                </c:pt>
                <c:pt idx="4758">
                  <c:v>40466</c:v>
                </c:pt>
                <c:pt idx="4759">
                  <c:v>40465</c:v>
                </c:pt>
                <c:pt idx="4760">
                  <c:v>40464</c:v>
                </c:pt>
                <c:pt idx="4761">
                  <c:v>40463</c:v>
                </c:pt>
                <c:pt idx="4762">
                  <c:v>40462</c:v>
                </c:pt>
                <c:pt idx="4763">
                  <c:v>40461</c:v>
                </c:pt>
                <c:pt idx="4764">
                  <c:v>40460</c:v>
                </c:pt>
                <c:pt idx="4765">
                  <c:v>40459</c:v>
                </c:pt>
                <c:pt idx="4766">
                  <c:v>40458</c:v>
                </c:pt>
                <c:pt idx="4767">
                  <c:v>40457</c:v>
                </c:pt>
                <c:pt idx="4768">
                  <c:v>40456</c:v>
                </c:pt>
                <c:pt idx="4769">
                  <c:v>40455</c:v>
                </c:pt>
                <c:pt idx="4770">
                  <c:v>40454</c:v>
                </c:pt>
                <c:pt idx="4771">
                  <c:v>40453</c:v>
                </c:pt>
                <c:pt idx="4772">
                  <c:v>40452</c:v>
                </c:pt>
                <c:pt idx="4773">
                  <c:v>40451</c:v>
                </c:pt>
                <c:pt idx="4774">
                  <c:v>40450</c:v>
                </c:pt>
                <c:pt idx="4775">
                  <c:v>40449</c:v>
                </c:pt>
                <c:pt idx="4776">
                  <c:v>40448</c:v>
                </c:pt>
                <c:pt idx="4777">
                  <c:v>40447</c:v>
                </c:pt>
                <c:pt idx="4778">
                  <c:v>40446</c:v>
                </c:pt>
                <c:pt idx="4779">
                  <c:v>40445</c:v>
                </c:pt>
                <c:pt idx="4780">
                  <c:v>40444</c:v>
                </c:pt>
                <c:pt idx="4781">
                  <c:v>40443</c:v>
                </c:pt>
                <c:pt idx="4782">
                  <c:v>40442</c:v>
                </c:pt>
                <c:pt idx="4783">
                  <c:v>40441</c:v>
                </c:pt>
                <c:pt idx="4784">
                  <c:v>40440</c:v>
                </c:pt>
                <c:pt idx="4785">
                  <c:v>40439</c:v>
                </c:pt>
                <c:pt idx="4786">
                  <c:v>40438</c:v>
                </c:pt>
                <c:pt idx="4787">
                  <c:v>40437</c:v>
                </c:pt>
                <c:pt idx="4788">
                  <c:v>40436</c:v>
                </c:pt>
                <c:pt idx="4789">
                  <c:v>40435</c:v>
                </c:pt>
                <c:pt idx="4790">
                  <c:v>40434</c:v>
                </c:pt>
                <c:pt idx="4791">
                  <c:v>40433</c:v>
                </c:pt>
                <c:pt idx="4792">
                  <c:v>40432</c:v>
                </c:pt>
                <c:pt idx="4793">
                  <c:v>40431</c:v>
                </c:pt>
                <c:pt idx="4794">
                  <c:v>40430</c:v>
                </c:pt>
                <c:pt idx="4795">
                  <c:v>40429</c:v>
                </c:pt>
                <c:pt idx="4796">
                  <c:v>40428</c:v>
                </c:pt>
                <c:pt idx="4797">
                  <c:v>40427</c:v>
                </c:pt>
                <c:pt idx="4798">
                  <c:v>40426</c:v>
                </c:pt>
                <c:pt idx="4799">
                  <c:v>40425</c:v>
                </c:pt>
                <c:pt idx="4800">
                  <c:v>40424</c:v>
                </c:pt>
                <c:pt idx="4801">
                  <c:v>40423</c:v>
                </c:pt>
                <c:pt idx="4802">
                  <c:v>40422</c:v>
                </c:pt>
                <c:pt idx="4803">
                  <c:v>40421</c:v>
                </c:pt>
                <c:pt idx="4804">
                  <c:v>40420</c:v>
                </c:pt>
                <c:pt idx="4805">
                  <c:v>40419</c:v>
                </c:pt>
                <c:pt idx="4806">
                  <c:v>40418</c:v>
                </c:pt>
                <c:pt idx="4807">
                  <c:v>40417</c:v>
                </c:pt>
                <c:pt idx="4808">
                  <c:v>40416</c:v>
                </c:pt>
                <c:pt idx="4809">
                  <c:v>40415</c:v>
                </c:pt>
                <c:pt idx="4810">
                  <c:v>40414</c:v>
                </c:pt>
                <c:pt idx="4811">
                  <c:v>40413</c:v>
                </c:pt>
                <c:pt idx="4812">
                  <c:v>40412</c:v>
                </c:pt>
                <c:pt idx="4813">
                  <c:v>40411</c:v>
                </c:pt>
                <c:pt idx="4814">
                  <c:v>40410</c:v>
                </c:pt>
                <c:pt idx="4815">
                  <c:v>40409</c:v>
                </c:pt>
                <c:pt idx="4816">
                  <c:v>40408</c:v>
                </c:pt>
                <c:pt idx="4817">
                  <c:v>40407</c:v>
                </c:pt>
                <c:pt idx="4818">
                  <c:v>40406</c:v>
                </c:pt>
                <c:pt idx="4819">
                  <c:v>40405</c:v>
                </c:pt>
                <c:pt idx="4820">
                  <c:v>40404</c:v>
                </c:pt>
                <c:pt idx="4821">
                  <c:v>40403</c:v>
                </c:pt>
                <c:pt idx="4822">
                  <c:v>40402</c:v>
                </c:pt>
                <c:pt idx="4823">
                  <c:v>40401</c:v>
                </c:pt>
                <c:pt idx="4824">
                  <c:v>40400</c:v>
                </c:pt>
                <c:pt idx="4825">
                  <c:v>40399</c:v>
                </c:pt>
                <c:pt idx="4826">
                  <c:v>40398</c:v>
                </c:pt>
                <c:pt idx="4827">
                  <c:v>40397</c:v>
                </c:pt>
                <c:pt idx="4828">
                  <c:v>40396</c:v>
                </c:pt>
                <c:pt idx="4829">
                  <c:v>40395</c:v>
                </c:pt>
                <c:pt idx="4830">
                  <c:v>40394</c:v>
                </c:pt>
                <c:pt idx="4831">
                  <c:v>40393</c:v>
                </c:pt>
                <c:pt idx="4832">
                  <c:v>40392</c:v>
                </c:pt>
                <c:pt idx="4833">
                  <c:v>40391</c:v>
                </c:pt>
                <c:pt idx="4834">
                  <c:v>40390</c:v>
                </c:pt>
                <c:pt idx="4835">
                  <c:v>40389</c:v>
                </c:pt>
                <c:pt idx="4836">
                  <c:v>40388</c:v>
                </c:pt>
                <c:pt idx="4837">
                  <c:v>40387</c:v>
                </c:pt>
                <c:pt idx="4838">
                  <c:v>40386</c:v>
                </c:pt>
                <c:pt idx="4839">
                  <c:v>40385</c:v>
                </c:pt>
                <c:pt idx="4840">
                  <c:v>40384</c:v>
                </c:pt>
                <c:pt idx="4841">
                  <c:v>40383</c:v>
                </c:pt>
                <c:pt idx="4842">
                  <c:v>40382</c:v>
                </c:pt>
                <c:pt idx="4843">
                  <c:v>40381</c:v>
                </c:pt>
                <c:pt idx="4844">
                  <c:v>40380</c:v>
                </c:pt>
                <c:pt idx="4845">
                  <c:v>40379</c:v>
                </c:pt>
                <c:pt idx="4846">
                  <c:v>40378</c:v>
                </c:pt>
                <c:pt idx="4847">
                  <c:v>40377</c:v>
                </c:pt>
                <c:pt idx="4848">
                  <c:v>40376</c:v>
                </c:pt>
                <c:pt idx="4849">
                  <c:v>40375</c:v>
                </c:pt>
                <c:pt idx="4850">
                  <c:v>40374</c:v>
                </c:pt>
                <c:pt idx="4851">
                  <c:v>40373</c:v>
                </c:pt>
                <c:pt idx="4852">
                  <c:v>40372</c:v>
                </c:pt>
                <c:pt idx="4853">
                  <c:v>40371</c:v>
                </c:pt>
                <c:pt idx="4854">
                  <c:v>40370</c:v>
                </c:pt>
                <c:pt idx="4855">
                  <c:v>40369</c:v>
                </c:pt>
                <c:pt idx="4856">
                  <c:v>40368</c:v>
                </c:pt>
                <c:pt idx="4857">
                  <c:v>40367</c:v>
                </c:pt>
                <c:pt idx="4858">
                  <c:v>40366</c:v>
                </c:pt>
                <c:pt idx="4859">
                  <c:v>40365</c:v>
                </c:pt>
                <c:pt idx="4860">
                  <c:v>40364</c:v>
                </c:pt>
                <c:pt idx="4861">
                  <c:v>40363</c:v>
                </c:pt>
                <c:pt idx="4862">
                  <c:v>40362</c:v>
                </c:pt>
                <c:pt idx="4863">
                  <c:v>40361</c:v>
                </c:pt>
                <c:pt idx="4864">
                  <c:v>40360</c:v>
                </c:pt>
                <c:pt idx="4865">
                  <c:v>40359</c:v>
                </c:pt>
                <c:pt idx="4866">
                  <c:v>40358</c:v>
                </c:pt>
                <c:pt idx="4867">
                  <c:v>40357</c:v>
                </c:pt>
                <c:pt idx="4868">
                  <c:v>40356</c:v>
                </c:pt>
                <c:pt idx="4869">
                  <c:v>40355</c:v>
                </c:pt>
                <c:pt idx="4870">
                  <c:v>40354</c:v>
                </c:pt>
                <c:pt idx="4871">
                  <c:v>40353</c:v>
                </c:pt>
                <c:pt idx="4872">
                  <c:v>40352</c:v>
                </c:pt>
                <c:pt idx="4873">
                  <c:v>40351</c:v>
                </c:pt>
                <c:pt idx="4874">
                  <c:v>40350</c:v>
                </c:pt>
                <c:pt idx="4875">
                  <c:v>40349</c:v>
                </c:pt>
                <c:pt idx="4876">
                  <c:v>40348</c:v>
                </c:pt>
                <c:pt idx="4877">
                  <c:v>40347</c:v>
                </c:pt>
                <c:pt idx="4878">
                  <c:v>40346</c:v>
                </c:pt>
                <c:pt idx="4879">
                  <c:v>40345</c:v>
                </c:pt>
                <c:pt idx="4880">
                  <c:v>40344</c:v>
                </c:pt>
                <c:pt idx="4881">
                  <c:v>40343</c:v>
                </c:pt>
                <c:pt idx="4882">
                  <c:v>40342</c:v>
                </c:pt>
                <c:pt idx="4883">
                  <c:v>40341</c:v>
                </c:pt>
                <c:pt idx="4884">
                  <c:v>40340</c:v>
                </c:pt>
                <c:pt idx="4885">
                  <c:v>40339</c:v>
                </c:pt>
                <c:pt idx="4886">
                  <c:v>40338</c:v>
                </c:pt>
                <c:pt idx="4887">
                  <c:v>40337</c:v>
                </c:pt>
                <c:pt idx="4888">
                  <c:v>40336</c:v>
                </c:pt>
                <c:pt idx="4889">
                  <c:v>40335</c:v>
                </c:pt>
                <c:pt idx="4890">
                  <c:v>40334</c:v>
                </c:pt>
                <c:pt idx="4891">
                  <c:v>40333</c:v>
                </c:pt>
                <c:pt idx="4892">
                  <c:v>40332</c:v>
                </c:pt>
                <c:pt idx="4893">
                  <c:v>40331</c:v>
                </c:pt>
                <c:pt idx="4894">
                  <c:v>40330</c:v>
                </c:pt>
                <c:pt idx="4895">
                  <c:v>40329</c:v>
                </c:pt>
                <c:pt idx="4896">
                  <c:v>40328</c:v>
                </c:pt>
                <c:pt idx="4897">
                  <c:v>40327</c:v>
                </c:pt>
                <c:pt idx="4898">
                  <c:v>40326</c:v>
                </c:pt>
                <c:pt idx="4899">
                  <c:v>40325</c:v>
                </c:pt>
                <c:pt idx="4900">
                  <c:v>40324</c:v>
                </c:pt>
                <c:pt idx="4901">
                  <c:v>40323</c:v>
                </c:pt>
                <c:pt idx="4902">
                  <c:v>40322</c:v>
                </c:pt>
                <c:pt idx="4903">
                  <c:v>40321</c:v>
                </c:pt>
                <c:pt idx="4904">
                  <c:v>40320</c:v>
                </c:pt>
                <c:pt idx="4905">
                  <c:v>40319</c:v>
                </c:pt>
                <c:pt idx="4906">
                  <c:v>40318</c:v>
                </c:pt>
                <c:pt idx="4907">
                  <c:v>40317</c:v>
                </c:pt>
                <c:pt idx="4908">
                  <c:v>40316</c:v>
                </c:pt>
                <c:pt idx="4909">
                  <c:v>40315</c:v>
                </c:pt>
                <c:pt idx="4910">
                  <c:v>40314</c:v>
                </c:pt>
                <c:pt idx="4911">
                  <c:v>40313</c:v>
                </c:pt>
                <c:pt idx="4912">
                  <c:v>40312</c:v>
                </c:pt>
                <c:pt idx="4913">
                  <c:v>40311</c:v>
                </c:pt>
                <c:pt idx="4914">
                  <c:v>40310</c:v>
                </c:pt>
                <c:pt idx="4915">
                  <c:v>40309</c:v>
                </c:pt>
                <c:pt idx="4916">
                  <c:v>40308</c:v>
                </c:pt>
                <c:pt idx="4917">
                  <c:v>40307</c:v>
                </c:pt>
                <c:pt idx="4918">
                  <c:v>40306</c:v>
                </c:pt>
                <c:pt idx="4919">
                  <c:v>40305</c:v>
                </c:pt>
                <c:pt idx="4920">
                  <c:v>40304</c:v>
                </c:pt>
                <c:pt idx="4921">
                  <c:v>40303</c:v>
                </c:pt>
                <c:pt idx="4922">
                  <c:v>40302</c:v>
                </c:pt>
                <c:pt idx="4923">
                  <c:v>40301</c:v>
                </c:pt>
                <c:pt idx="4924">
                  <c:v>40300</c:v>
                </c:pt>
                <c:pt idx="4925">
                  <c:v>40299</c:v>
                </c:pt>
                <c:pt idx="4926">
                  <c:v>40298</c:v>
                </c:pt>
                <c:pt idx="4927">
                  <c:v>40297</c:v>
                </c:pt>
                <c:pt idx="4928">
                  <c:v>40296</c:v>
                </c:pt>
                <c:pt idx="4929">
                  <c:v>40295</c:v>
                </c:pt>
                <c:pt idx="4930">
                  <c:v>40294</c:v>
                </c:pt>
                <c:pt idx="4931">
                  <c:v>40293</c:v>
                </c:pt>
                <c:pt idx="4932">
                  <c:v>40292</c:v>
                </c:pt>
                <c:pt idx="4933">
                  <c:v>40291</c:v>
                </c:pt>
                <c:pt idx="4934">
                  <c:v>40290</c:v>
                </c:pt>
                <c:pt idx="4935">
                  <c:v>40289</c:v>
                </c:pt>
                <c:pt idx="4936">
                  <c:v>40288</c:v>
                </c:pt>
                <c:pt idx="4937">
                  <c:v>40287</c:v>
                </c:pt>
                <c:pt idx="4938">
                  <c:v>40286</c:v>
                </c:pt>
                <c:pt idx="4939">
                  <c:v>40285</c:v>
                </c:pt>
                <c:pt idx="4940">
                  <c:v>40284</c:v>
                </c:pt>
                <c:pt idx="4941">
                  <c:v>40283</c:v>
                </c:pt>
                <c:pt idx="4942">
                  <c:v>40282</c:v>
                </c:pt>
                <c:pt idx="4943">
                  <c:v>40281</c:v>
                </c:pt>
                <c:pt idx="4944">
                  <c:v>40280</c:v>
                </c:pt>
                <c:pt idx="4945">
                  <c:v>40279</c:v>
                </c:pt>
                <c:pt idx="4946">
                  <c:v>40278</c:v>
                </c:pt>
                <c:pt idx="4947">
                  <c:v>40277</c:v>
                </c:pt>
                <c:pt idx="4948">
                  <c:v>40276</c:v>
                </c:pt>
                <c:pt idx="4949">
                  <c:v>40275</c:v>
                </c:pt>
                <c:pt idx="4950">
                  <c:v>40274</c:v>
                </c:pt>
                <c:pt idx="4951">
                  <c:v>40273</c:v>
                </c:pt>
                <c:pt idx="4952">
                  <c:v>40272</c:v>
                </c:pt>
                <c:pt idx="4953">
                  <c:v>40271</c:v>
                </c:pt>
                <c:pt idx="4954">
                  <c:v>40270</c:v>
                </c:pt>
                <c:pt idx="4955">
                  <c:v>40269</c:v>
                </c:pt>
                <c:pt idx="4956">
                  <c:v>40268</c:v>
                </c:pt>
                <c:pt idx="4957">
                  <c:v>40267</c:v>
                </c:pt>
                <c:pt idx="4958">
                  <c:v>40266</c:v>
                </c:pt>
                <c:pt idx="4959">
                  <c:v>40265</c:v>
                </c:pt>
                <c:pt idx="4960">
                  <c:v>40264</c:v>
                </c:pt>
                <c:pt idx="4961">
                  <c:v>40263</c:v>
                </c:pt>
                <c:pt idx="4962">
                  <c:v>40262</c:v>
                </c:pt>
                <c:pt idx="4963">
                  <c:v>40261</c:v>
                </c:pt>
                <c:pt idx="4964">
                  <c:v>40260</c:v>
                </c:pt>
                <c:pt idx="4965">
                  <c:v>40259</c:v>
                </c:pt>
                <c:pt idx="4966">
                  <c:v>40258</c:v>
                </c:pt>
                <c:pt idx="4967">
                  <c:v>40257</c:v>
                </c:pt>
                <c:pt idx="4968">
                  <c:v>40256</c:v>
                </c:pt>
                <c:pt idx="4969">
                  <c:v>40255</c:v>
                </c:pt>
                <c:pt idx="4970">
                  <c:v>40254</c:v>
                </c:pt>
                <c:pt idx="4971">
                  <c:v>40253</c:v>
                </c:pt>
                <c:pt idx="4972">
                  <c:v>40252</c:v>
                </c:pt>
                <c:pt idx="4973">
                  <c:v>40251</c:v>
                </c:pt>
                <c:pt idx="4974">
                  <c:v>40250</c:v>
                </c:pt>
                <c:pt idx="4975">
                  <c:v>40249</c:v>
                </c:pt>
                <c:pt idx="4976">
                  <c:v>40248</c:v>
                </c:pt>
                <c:pt idx="4977">
                  <c:v>40247</c:v>
                </c:pt>
                <c:pt idx="4978">
                  <c:v>40246</c:v>
                </c:pt>
                <c:pt idx="4979">
                  <c:v>40245</c:v>
                </c:pt>
                <c:pt idx="4980">
                  <c:v>40244</c:v>
                </c:pt>
                <c:pt idx="4981">
                  <c:v>40243</c:v>
                </c:pt>
                <c:pt idx="4982">
                  <c:v>40242</c:v>
                </c:pt>
                <c:pt idx="4983">
                  <c:v>40241</c:v>
                </c:pt>
                <c:pt idx="4984">
                  <c:v>40240</c:v>
                </c:pt>
                <c:pt idx="4985">
                  <c:v>40239</c:v>
                </c:pt>
                <c:pt idx="4986">
                  <c:v>40238</c:v>
                </c:pt>
                <c:pt idx="4987">
                  <c:v>40237</c:v>
                </c:pt>
                <c:pt idx="4988">
                  <c:v>40236</c:v>
                </c:pt>
                <c:pt idx="4989">
                  <c:v>40235</c:v>
                </c:pt>
                <c:pt idx="4990">
                  <c:v>40234</c:v>
                </c:pt>
                <c:pt idx="4991">
                  <c:v>40233</c:v>
                </c:pt>
                <c:pt idx="4992">
                  <c:v>40232</c:v>
                </c:pt>
                <c:pt idx="4993">
                  <c:v>40231</c:v>
                </c:pt>
                <c:pt idx="4994">
                  <c:v>40230</c:v>
                </c:pt>
                <c:pt idx="4995">
                  <c:v>40229</c:v>
                </c:pt>
                <c:pt idx="4996">
                  <c:v>40228</c:v>
                </c:pt>
                <c:pt idx="4997">
                  <c:v>40227</c:v>
                </c:pt>
                <c:pt idx="4998">
                  <c:v>40226</c:v>
                </c:pt>
                <c:pt idx="4999">
                  <c:v>40225</c:v>
                </c:pt>
                <c:pt idx="5000">
                  <c:v>40224</c:v>
                </c:pt>
                <c:pt idx="5001">
                  <c:v>40223</c:v>
                </c:pt>
                <c:pt idx="5002">
                  <c:v>40222</c:v>
                </c:pt>
                <c:pt idx="5003">
                  <c:v>40221</c:v>
                </c:pt>
                <c:pt idx="5004">
                  <c:v>40220</c:v>
                </c:pt>
                <c:pt idx="5005">
                  <c:v>40219</c:v>
                </c:pt>
                <c:pt idx="5006">
                  <c:v>40218</c:v>
                </c:pt>
                <c:pt idx="5007">
                  <c:v>40217</c:v>
                </c:pt>
                <c:pt idx="5008">
                  <c:v>40216</c:v>
                </c:pt>
                <c:pt idx="5009">
                  <c:v>40215</c:v>
                </c:pt>
                <c:pt idx="5010">
                  <c:v>40214</c:v>
                </c:pt>
                <c:pt idx="5011">
                  <c:v>40213</c:v>
                </c:pt>
                <c:pt idx="5012">
                  <c:v>40212</c:v>
                </c:pt>
                <c:pt idx="5013">
                  <c:v>40211</c:v>
                </c:pt>
                <c:pt idx="5014">
                  <c:v>40210</c:v>
                </c:pt>
                <c:pt idx="5015">
                  <c:v>40209</c:v>
                </c:pt>
                <c:pt idx="5016">
                  <c:v>40208</c:v>
                </c:pt>
                <c:pt idx="5017">
                  <c:v>40207</c:v>
                </c:pt>
                <c:pt idx="5018">
                  <c:v>40206</c:v>
                </c:pt>
                <c:pt idx="5019">
                  <c:v>40205</c:v>
                </c:pt>
                <c:pt idx="5020">
                  <c:v>40204</c:v>
                </c:pt>
                <c:pt idx="5021">
                  <c:v>40203</c:v>
                </c:pt>
                <c:pt idx="5022">
                  <c:v>40202</c:v>
                </c:pt>
                <c:pt idx="5023">
                  <c:v>40201</c:v>
                </c:pt>
                <c:pt idx="5024">
                  <c:v>40200</c:v>
                </c:pt>
                <c:pt idx="5025">
                  <c:v>40199</c:v>
                </c:pt>
                <c:pt idx="5026">
                  <c:v>40198</c:v>
                </c:pt>
                <c:pt idx="5027">
                  <c:v>40197</c:v>
                </c:pt>
                <c:pt idx="5028">
                  <c:v>40196</c:v>
                </c:pt>
                <c:pt idx="5029">
                  <c:v>40195</c:v>
                </c:pt>
                <c:pt idx="5030">
                  <c:v>40194</c:v>
                </c:pt>
                <c:pt idx="5031">
                  <c:v>40193</c:v>
                </c:pt>
                <c:pt idx="5032">
                  <c:v>40192</c:v>
                </c:pt>
                <c:pt idx="5033">
                  <c:v>40191</c:v>
                </c:pt>
                <c:pt idx="5034">
                  <c:v>40190</c:v>
                </c:pt>
                <c:pt idx="5035">
                  <c:v>40189</c:v>
                </c:pt>
                <c:pt idx="5036">
                  <c:v>40188</c:v>
                </c:pt>
                <c:pt idx="5037">
                  <c:v>40187</c:v>
                </c:pt>
                <c:pt idx="5038">
                  <c:v>40186</c:v>
                </c:pt>
                <c:pt idx="5039">
                  <c:v>40185</c:v>
                </c:pt>
                <c:pt idx="5040">
                  <c:v>40184</c:v>
                </c:pt>
                <c:pt idx="5041">
                  <c:v>40183</c:v>
                </c:pt>
                <c:pt idx="5042">
                  <c:v>40182</c:v>
                </c:pt>
                <c:pt idx="5043">
                  <c:v>40181</c:v>
                </c:pt>
                <c:pt idx="5044">
                  <c:v>40180</c:v>
                </c:pt>
                <c:pt idx="5045">
                  <c:v>40179</c:v>
                </c:pt>
                <c:pt idx="5046">
                  <c:v>40178</c:v>
                </c:pt>
                <c:pt idx="5047">
                  <c:v>40177</c:v>
                </c:pt>
                <c:pt idx="5048">
                  <c:v>40176</c:v>
                </c:pt>
                <c:pt idx="5049">
                  <c:v>40175</c:v>
                </c:pt>
                <c:pt idx="5050">
                  <c:v>40174</c:v>
                </c:pt>
                <c:pt idx="5051">
                  <c:v>40173</c:v>
                </c:pt>
                <c:pt idx="5052">
                  <c:v>40172</c:v>
                </c:pt>
                <c:pt idx="5053">
                  <c:v>40171</c:v>
                </c:pt>
                <c:pt idx="5054">
                  <c:v>40170</c:v>
                </c:pt>
                <c:pt idx="5055">
                  <c:v>40169</c:v>
                </c:pt>
                <c:pt idx="5056">
                  <c:v>40168</c:v>
                </c:pt>
                <c:pt idx="5057">
                  <c:v>40167</c:v>
                </c:pt>
                <c:pt idx="5058">
                  <c:v>40166</c:v>
                </c:pt>
                <c:pt idx="5059">
                  <c:v>40165</c:v>
                </c:pt>
                <c:pt idx="5060">
                  <c:v>40164</c:v>
                </c:pt>
                <c:pt idx="5061">
                  <c:v>40163</c:v>
                </c:pt>
                <c:pt idx="5062">
                  <c:v>40162</c:v>
                </c:pt>
                <c:pt idx="5063">
                  <c:v>40161</c:v>
                </c:pt>
                <c:pt idx="5064">
                  <c:v>40160</c:v>
                </c:pt>
                <c:pt idx="5065">
                  <c:v>40159</c:v>
                </c:pt>
                <c:pt idx="5066">
                  <c:v>40158</c:v>
                </c:pt>
                <c:pt idx="5067">
                  <c:v>40157</c:v>
                </c:pt>
                <c:pt idx="5068">
                  <c:v>40156</c:v>
                </c:pt>
                <c:pt idx="5069">
                  <c:v>40155</c:v>
                </c:pt>
                <c:pt idx="5070">
                  <c:v>40154</c:v>
                </c:pt>
                <c:pt idx="5071">
                  <c:v>40153</c:v>
                </c:pt>
                <c:pt idx="5072">
                  <c:v>40152</c:v>
                </c:pt>
                <c:pt idx="5073">
                  <c:v>40151</c:v>
                </c:pt>
                <c:pt idx="5074">
                  <c:v>40150</c:v>
                </c:pt>
                <c:pt idx="5075">
                  <c:v>40149</c:v>
                </c:pt>
                <c:pt idx="5076">
                  <c:v>40148</c:v>
                </c:pt>
                <c:pt idx="5077">
                  <c:v>40147</c:v>
                </c:pt>
                <c:pt idx="5078">
                  <c:v>40146</c:v>
                </c:pt>
                <c:pt idx="5079">
                  <c:v>40145</c:v>
                </c:pt>
                <c:pt idx="5080">
                  <c:v>40144</c:v>
                </c:pt>
                <c:pt idx="5081">
                  <c:v>40143</c:v>
                </c:pt>
                <c:pt idx="5082">
                  <c:v>40142</c:v>
                </c:pt>
                <c:pt idx="5083">
                  <c:v>40141</c:v>
                </c:pt>
                <c:pt idx="5084">
                  <c:v>40140</c:v>
                </c:pt>
                <c:pt idx="5085">
                  <c:v>40139</c:v>
                </c:pt>
                <c:pt idx="5086">
                  <c:v>40138</c:v>
                </c:pt>
                <c:pt idx="5087">
                  <c:v>40137</c:v>
                </c:pt>
                <c:pt idx="5088">
                  <c:v>40136</c:v>
                </c:pt>
                <c:pt idx="5089">
                  <c:v>40135</c:v>
                </c:pt>
                <c:pt idx="5090">
                  <c:v>40134</c:v>
                </c:pt>
                <c:pt idx="5091">
                  <c:v>40133</c:v>
                </c:pt>
                <c:pt idx="5092">
                  <c:v>40132</c:v>
                </c:pt>
                <c:pt idx="5093">
                  <c:v>40131</c:v>
                </c:pt>
                <c:pt idx="5094">
                  <c:v>40130</c:v>
                </c:pt>
                <c:pt idx="5095">
                  <c:v>40129</c:v>
                </c:pt>
                <c:pt idx="5096">
                  <c:v>40128</c:v>
                </c:pt>
                <c:pt idx="5097">
                  <c:v>40127</c:v>
                </c:pt>
                <c:pt idx="5098">
                  <c:v>40126</c:v>
                </c:pt>
                <c:pt idx="5099">
                  <c:v>40125</c:v>
                </c:pt>
                <c:pt idx="5100">
                  <c:v>40124</c:v>
                </c:pt>
                <c:pt idx="5101">
                  <c:v>40123</c:v>
                </c:pt>
                <c:pt idx="5102">
                  <c:v>40122</c:v>
                </c:pt>
                <c:pt idx="5103">
                  <c:v>40121</c:v>
                </c:pt>
                <c:pt idx="5104">
                  <c:v>40120</c:v>
                </c:pt>
                <c:pt idx="5105">
                  <c:v>40119</c:v>
                </c:pt>
                <c:pt idx="5106">
                  <c:v>40118</c:v>
                </c:pt>
                <c:pt idx="5107">
                  <c:v>40117</c:v>
                </c:pt>
                <c:pt idx="5108">
                  <c:v>40116</c:v>
                </c:pt>
                <c:pt idx="5109">
                  <c:v>40115</c:v>
                </c:pt>
                <c:pt idx="5110">
                  <c:v>40114</c:v>
                </c:pt>
                <c:pt idx="5111">
                  <c:v>40113</c:v>
                </c:pt>
                <c:pt idx="5112">
                  <c:v>40112</c:v>
                </c:pt>
                <c:pt idx="5113">
                  <c:v>40111</c:v>
                </c:pt>
                <c:pt idx="5114">
                  <c:v>40110</c:v>
                </c:pt>
                <c:pt idx="5115">
                  <c:v>40109</c:v>
                </c:pt>
                <c:pt idx="5116">
                  <c:v>40108</c:v>
                </c:pt>
                <c:pt idx="5117">
                  <c:v>40107</c:v>
                </c:pt>
                <c:pt idx="5118">
                  <c:v>40106</c:v>
                </c:pt>
                <c:pt idx="5119">
                  <c:v>40105</c:v>
                </c:pt>
                <c:pt idx="5120">
                  <c:v>40104</c:v>
                </c:pt>
                <c:pt idx="5121">
                  <c:v>40103</c:v>
                </c:pt>
                <c:pt idx="5122">
                  <c:v>40102</c:v>
                </c:pt>
                <c:pt idx="5123">
                  <c:v>40101</c:v>
                </c:pt>
                <c:pt idx="5124">
                  <c:v>40100</c:v>
                </c:pt>
                <c:pt idx="5125">
                  <c:v>40099</c:v>
                </c:pt>
                <c:pt idx="5126">
                  <c:v>40098</c:v>
                </c:pt>
                <c:pt idx="5127">
                  <c:v>40097</c:v>
                </c:pt>
                <c:pt idx="5128">
                  <c:v>40096</c:v>
                </c:pt>
                <c:pt idx="5129">
                  <c:v>40095</c:v>
                </c:pt>
                <c:pt idx="5130">
                  <c:v>40094</c:v>
                </c:pt>
                <c:pt idx="5131">
                  <c:v>40093</c:v>
                </c:pt>
                <c:pt idx="5132">
                  <c:v>40092</c:v>
                </c:pt>
                <c:pt idx="5133">
                  <c:v>40091</c:v>
                </c:pt>
                <c:pt idx="5134">
                  <c:v>40090</c:v>
                </c:pt>
                <c:pt idx="5135">
                  <c:v>40089</c:v>
                </c:pt>
                <c:pt idx="5136">
                  <c:v>40088</c:v>
                </c:pt>
                <c:pt idx="5137">
                  <c:v>40087</c:v>
                </c:pt>
                <c:pt idx="5138">
                  <c:v>40086</c:v>
                </c:pt>
                <c:pt idx="5139">
                  <c:v>40085</c:v>
                </c:pt>
                <c:pt idx="5140">
                  <c:v>40084</c:v>
                </c:pt>
                <c:pt idx="5141">
                  <c:v>40083</c:v>
                </c:pt>
                <c:pt idx="5142">
                  <c:v>40082</c:v>
                </c:pt>
                <c:pt idx="5143">
                  <c:v>40081</c:v>
                </c:pt>
                <c:pt idx="5144">
                  <c:v>40080</c:v>
                </c:pt>
                <c:pt idx="5145">
                  <c:v>40079</c:v>
                </c:pt>
                <c:pt idx="5146">
                  <c:v>40078</c:v>
                </c:pt>
                <c:pt idx="5147">
                  <c:v>40077</c:v>
                </c:pt>
                <c:pt idx="5148">
                  <c:v>40076</c:v>
                </c:pt>
                <c:pt idx="5149">
                  <c:v>40075</c:v>
                </c:pt>
                <c:pt idx="5150">
                  <c:v>40074</c:v>
                </c:pt>
                <c:pt idx="5151">
                  <c:v>40073</c:v>
                </c:pt>
                <c:pt idx="5152">
                  <c:v>40072</c:v>
                </c:pt>
                <c:pt idx="5153">
                  <c:v>40071</c:v>
                </c:pt>
                <c:pt idx="5154">
                  <c:v>40070</c:v>
                </c:pt>
                <c:pt idx="5155">
                  <c:v>40069</c:v>
                </c:pt>
                <c:pt idx="5156">
                  <c:v>40068</c:v>
                </c:pt>
                <c:pt idx="5157">
                  <c:v>40067</c:v>
                </c:pt>
                <c:pt idx="5158">
                  <c:v>40066</c:v>
                </c:pt>
                <c:pt idx="5159">
                  <c:v>40065</c:v>
                </c:pt>
                <c:pt idx="5160">
                  <c:v>40064</c:v>
                </c:pt>
                <c:pt idx="5161">
                  <c:v>40063</c:v>
                </c:pt>
                <c:pt idx="5162">
                  <c:v>40062</c:v>
                </c:pt>
                <c:pt idx="5163">
                  <c:v>40061</c:v>
                </c:pt>
                <c:pt idx="5164">
                  <c:v>40060</c:v>
                </c:pt>
                <c:pt idx="5165">
                  <c:v>40059</c:v>
                </c:pt>
                <c:pt idx="5166">
                  <c:v>40058</c:v>
                </c:pt>
                <c:pt idx="5167">
                  <c:v>40057</c:v>
                </c:pt>
                <c:pt idx="5168">
                  <c:v>40056</c:v>
                </c:pt>
                <c:pt idx="5169">
                  <c:v>40055</c:v>
                </c:pt>
                <c:pt idx="5170">
                  <c:v>40054</c:v>
                </c:pt>
                <c:pt idx="5171">
                  <c:v>40053</c:v>
                </c:pt>
                <c:pt idx="5172">
                  <c:v>40052</c:v>
                </c:pt>
                <c:pt idx="5173">
                  <c:v>40051</c:v>
                </c:pt>
                <c:pt idx="5174">
                  <c:v>40050</c:v>
                </c:pt>
                <c:pt idx="5175">
                  <c:v>40049</c:v>
                </c:pt>
                <c:pt idx="5176">
                  <c:v>40048</c:v>
                </c:pt>
                <c:pt idx="5177">
                  <c:v>40047</c:v>
                </c:pt>
                <c:pt idx="5178">
                  <c:v>40046</c:v>
                </c:pt>
                <c:pt idx="5179">
                  <c:v>40045</c:v>
                </c:pt>
                <c:pt idx="5180">
                  <c:v>40044</c:v>
                </c:pt>
                <c:pt idx="5181">
                  <c:v>40043</c:v>
                </c:pt>
                <c:pt idx="5182">
                  <c:v>40042</c:v>
                </c:pt>
                <c:pt idx="5183">
                  <c:v>40041</c:v>
                </c:pt>
                <c:pt idx="5184">
                  <c:v>40040</c:v>
                </c:pt>
                <c:pt idx="5185">
                  <c:v>40039</c:v>
                </c:pt>
                <c:pt idx="5186">
                  <c:v>40038</c:v>
                </c:pt>
                <c:pt idx="5187">
                  <c:v>40037</c:v>
                </c:pt>
                <c:pt idx="5188">
                  <c:v>40036</c:v>
                </c:pt>
                <c:pt idx="5189">
                  <c:v>40035</c:v>
                </c:pt>
                <c:pt idx="5190">
                  <c:v>40034</c:v>
                </c:pt>
                <c:pt idx="5191">
                  <c:v>40033</c:v>
                </c:pt>
                <c:pt idx="5192">
                  <c:v>40032</c:v>
                </c:pt>
                <c:pt idx="5193">
                  <c:v>40031</c:v>
                </c:pt>
                <c:pt idx="5194">
                  <c:v>40030</c:v>
                </c:pt>
                <c:pt idx="5195">
                  <c:v>40029</c:v>
                </c:pt>
                <c:pt idx="5196">
                  <c:v>40028</c:v>
                </c:pt>
                <c:pt idx="5197">
                  <c:v>40027</c:v>
                </c:pt>
                <c:pt idx="5198">
                  <c:v>40026</c:v>
                </c:pt>
                <c:pt idx="5199">
                  <c:v>40025</c:v>
                </c:pt>
                <c:pt idx="5200">
                  <c:v>40024</c:v>
                </c:pt>
                <c:pt idx="5201">
                  <c:v>40023</c:v>
                </c:pt>
                <c:pt idx="5202">
                  <c:v>40022</c:v>
                </c:pt>
                <c:pt idx="5203">
                  <c:v>40021</c:v>
                </c:pt>
                <c:pt idx="5204">
                  <c:v>40020</c:v>
                </c:pt>
                <c:pt idx="5205">
                  <c:v>40019</c:v>
                </c:pt>
                <c:pt idx="5206">
                  <c:v>40018</c:v>
                </c:pt>
                <c:pt idx="5207">
                  <c:v>40017</c:v>
                </c:pt>
                <c:pt idx="5208">
                  <c:v>40016</c:v>
                </c:pt>
                <c:pt idx="5209">
                  <c:v>40015</c:v>
                </c:pt>
                <c:pt idx="5210">
                  <c:v>40014</c:v>
                </c:pt>
                <c:pt idx="5211">
                  <c:v>40013</c:v>
                </c:pt>
                <c:pt idx="5212">
                  <c:v>40012</c:v>
                </c:pt>
                <c:pt idx="5213">
                  <c:v>40011</c:v>
                </c:pt>
                <c:pt idx="5214">
                  <c:v>40010</c:v>
                </c:pt>
                <c:pt idx="5215">
                  <c:v>40009</c:v>
                </c:pt>
                <c:pt idx="5216">
                  <c:v>40008</c:v>
                </c:pt>
                <c:pt idx="5217">
                  <c:v>40007</c:v>
                </c:pt>
                <c:pt idx="5218">
                  <c:v>40006</c:v>
                </c:pt>
                <c:pt idx="5219">
                  <c:v>40005</c:v>
                </c:pt>
                <c:pt idx="5220">
                  <c:v>40004</c:v>
                </c:pt>
                <c:pt idx="5221">
                  <c:v>40003</c:v>
                </c:pt>
                <c:pt idx="5222">
                  <c:v>40002</c:v>
                </c:pt>
                <c:pt idx="5223">
                  <c:v>40001</c:v>
                </c:pt>
                <c:pt idx="5224">
                  <c:v>40000</c:v>
                </c:pt>
                <c:pt idx="5225">
                  <c:v>39999</c:v>
                </c:pt>
                <c:pt idx="5226">
                  <c:v>39998</c:v>
                </c:pt>
                <c:pt idx="5227">
                  <c:v>39997</c:v>
                </c:pt>
                <c:pt idx="5228">
                  <c:v>39996</c:v>
                </c:pt>
                <c:pt idx="5229">
                  <c:v>39995</c:v>
                </c:pt>
                <c:pt idx="5230">
                  <c:v>39994</c:v>
                </c:pt>
                <c:pt idx="5231">
                  <c:v>39993</c:v>
                </c:pt>
                <c:pt idx="5232">
                  <c:v>39992</c:v>
                </c:pt>
                <c:pt idx="5233">
                  <c:v>39991</c:v>
                </c:pt>
                <c:pt idx="5234">
                  <c:v>39990</c:v>
                </c:pt>
                <c:pt idx="5235">
                  <c:v>39989</c:v>
                </c:pt>
                <c:pt idx="5236">
                  <c:v>39988</c:v>
                </c:pt>
                <c:pt idx="5237">
                  <c:v>39987</c:v>
                </c:pt>
                <c:pt idx="5238">
                  <c:v>39986</c:v>
                </c:pt>
                <c:pt idx="5239">
                  <c:v>39985</c:v>
                </c:pt>
                <c:pt idx="5240">
                  <c:v>39984</c:v>
                </c:pt>
                <c:pt idx="5241">
                  <c:v>39983</c:v>
                </c:pt>
                <c:pt idx="5242">
                  <c:v>39982</c:v>
                </c:pt>
                <c:pt idx="5243">
                  <c:v>39981</c:v>
                </c:pt>
                <c:pt idx="5244">
                  <c:v>39980</c:v>
                </c:pt>
                <c:pt idx="5245">
                  <c:v>39979</c:v>
                </c:pt>
                <c:pt idx="5246">
                  <c:v>39978</c:v>
                </c:pt>
                <c:pt idx="5247">
                  <c:v>39977</c:v>
                </c:pt>
                <c:pt idx="5248">
                  <c:v>39976</c:v>
                </c:pt>
                <c:pt idx="5249">
                  <c:v>39975</c:v>
                </c:pt>
                <c:pt idx="5250">
                  <c:v>39974</c:v>
                </c:pt>
                <c:pt idx="5251">
                  <c:v>39973</c:v>
                </c:pt>
                <c:pt idx="5252">
                  <c:v>39972</c:v>
                </c:pt>
                <c:pt idx="5253">
                  <c:v>39971</c:v>
                </c:pt>
                <c:pt idx="5254">
                  <c:v>39970</c:v>
                </c:pt>
                <c:pt idx="5255">
                  <c:v>39969</c:v>
                </c:pt>
                <c:pt idx="5256">
                  <c:v>39968</c:v>
                </c:pt>
                <c:pt idx="5257">
                  <c:v>39967</c:v>
                </c:pt>
                <c:pt idx="5258">
                  <c:v>39966</c:v>
                </c:pt>
                <c:pt idx="5259">
                  <c:v>39965</c:v>
                </c:pt>
                <c:pt idx="5260">
                  <c:v>39964</c:v>
                </c:pt>
                <c:pt idx="5261">
                  <c:v>39963</c:v>
                </c:pt>
                <c:pt idx="5262">
                  <c:v>39962</c:v>
                </c:pt>
                <c:pt idx="5263">
                  <c:v>39961</c:v>
                </c:pt>
                <c:pt idx="5264">
                  <c:v>39960</c:v>
                </c:pt>
                <c:pt idx="5265">
                  <c:v>39959</c:v>
                </c:pt>
                <c:pt idx="5266">
                  <c:v>39958</c:v>
                </c:pt>
                <c:pt idx="5267">
                  <c:v>39957</c:v>
                </c:pt>
                <c:pt idx="5268">
                  <c:v>39956</c:v>
                </c:pt>
                <c:pt idx="5269">
                  <c:v>39955</c:v>
                </c:pt>
                <c:pt idx="5270">
                  <c:v>39954</c:v>
                </c:pt>
                <c:pt idx="5271">
                  <c:v>39953</c:v>
                </c:pt>
                <c:pt idx="5272">
                  <c:v>39952</c:v>
                </c:pt>
                <c:pt idx="5273">
                  <c:v>39951</c:v>
                </c:pt>
                <c:pt idx="5274">
                  <c:v>39950</c:v>
                </c:pt>
                <c:pt idx="5275">
                  <c:v>39949</c:v>
                </c:pt>
                <c:pt idx="5276">
                  <c:v>39948</c:v>
                </c:pt>
                <c:pt idx="5277">
                  <c:v>39947</c:v>
                </c:pt>
                <c:pt idx="5278">
                  <c:v>39946</c:v>
                </c:pt>
                <c:pt idx="5279">
                  <c:v>39945</c:v>
                </c:pt>
                <c:pt idx="5280">
                  <c:v>39944</c:v>
                </c:pt>
                <c:pt idx="5281">
                  <c:v>39943</c:v>
                </c:pt>
                <c:pt idx="5282">
                  <c:v>39942</c:v>
                </c:pt>
                <c:pt idx="5283">
                  <c:v>39941</c:v>
                </c:pt>
                <c:pt idx="5284">
                  <c:v>39940</c:v>
                </c:pt>
                <c:pt idx="5285">
                  <c:v>39939</c:v>
                </c:pt>
                <c:pt idx="5286">
                  <c:v>39938</c:v>
                </c:pt>
                <c:pt idx="5287">
                  <c:v>39937</c:v>
                </c:pt>
                <c:pt idx="5288">
                  <c:v>39936</c:v>
                </c:pt>
                <c:pt idx="5289">
                  <c:v>39935</c:v>
                </c:pt>
                <c:pt idx="5290">
                  <c:v>39934</c:v>
                </c:pt>
                <c:pt idx="5291">
                  <c:v>39933</c:v>
                </c:pt>
                <c:pt idx="5292">
                  <c:v>39932</c:v>
                </c:pt>
                <c:pt idx="5293">
                  <c:v>39931</c:v>
                </c:pt>
                <c:pt idx="5294">
                  <c:v>39930</c:v>
                </c:pt>
                <c:pt idx="5295">
                  <c:v>39929</c:v>
                </c:pt>
                <c:pt idx="5296">
                  <c:v>39928</c:v>
                </c:pt>
                <c:pt idx="5297">
                  <c:v>39927</c:v>
                </c:pt>
                <c:pt idx="5298">
                  <c:v>39926</c:v>
                </c:pt>
                <c:pt idx="5299">
                  <c:v>39925</c:v>
                </c:pt>
                <c:pt idx="5300">
                  <c:v>39924</c:v>
                </c:pt>
                <c:pt idx="5301">
                  <c:v>39923</c:v>
                </c:pt>
                <c:pt idx="5302">
                  <c:v>39922</c:v>
                </c:pt>
                <c:pt idx="5303">
                  <c:v>39921</c:v>
                </c:pt>
                <c:pt idx="5304">
                  <c:v>39920</c:v>
                </c:pt>
                <c:pt idx="5305">
                  <c:v>39919</c:v>
                </c:pt>
                <c:pt idx="5306">
                  <c:v>39918</c:v>
                </c:pt>
                <c:pt idx="5307">
                  <c:v>39917</c:v>
                </c:pt>
                <c:pt idx="5308">
                  <c:v>39916</c:v>
                </c:pt>
                <c:pt idx="5309">
                  <c:v>39915</c:v>
                </c:pt>
                <c:pt idx="5310">
                  <c:v>39914</c:v>
                </c:pt>
                <c:pt idx="5311">
                  <c:v>39913</c:v>
                </c:pt>
                <c:pt idx="5312">
                  <c:v>39912</c:v>
                </c:pt>
                <c:pt idx="5313">
                  <c:v>39911</c:v>
                </c:pt>
                <c:pt idx="5314">
                  <c:v>39910</c:v>
                </c:pt>
                <c:pt idx="5315">
                  <c:v>39909</c:v>
                </c:pt>
                <c:pt idx="5316">
                  <c:v>39908</c:v>
                </c:pt>
                <c:pt idx="5317">
                  <c:v>39907</c:v>
                </c:pt>
                <c:pt idx="5318">
                  <c:v>39906</c:v>
                </c:pt>
                <c:pt idx="5319">
                  <c:v>39905</c:v>
                </c:pt>
                <c:pt idx="5320">
                  <c:v>39904</c:v>
                </c:pt>
                <c:pt idx="5321">
                  <c:v>39903</c:v>
                </c:pt>
                <c:pt idx="5322">
                  <c:v>39902</c:v>
                </c:pt>
                <c:pt idx="5323">
                  <c:v>39901</c:v>
                </c:pt>
                <c:pt idx="5324">
                  <c:v>39900</c:v>
                </c:pt>
                <c:pt idx="5325">
                  <c:v>39899</c:v>
                </c:pt>
                <c:pt idx="5326">
                  <c:v>39898</c:v>
                </c:pt>
                <c:pt idx="5327">
                  <c:v>39897</c:v>
                </c:pt>
                <c:pt idx="5328">
                  <c:v>39896</c:v>
                </c:pt>
                <c:pt idx="5329">
                  <c:v>39895</c:v>
                </c:pt>
                <c:pt idx="5330">
                  <c:v>39894</c:v>
                </c:pt>
                <c:pt idx="5331">
                  <c:v>39893</c:v>
                </c:pt>
                <c:pt idx="5332">
                  <c:v>39892</c:v>
                </c:pt>
                <c:pt idx="5333">
                  <c:v>39891</c:v>
                </c:pt>
                <c:pt idx="5334">
                  <c:v>39890</c:v>
                </c:pt>
                <c:pt idx="5335">
                  <c:v>39889</c:v>
                </c:pt>
                <c:pt idx="5336">
                  <c:v>39888</c:v>
                </c:pt>
                <c:pt idx="5337">
                  <c:v>39887</c:v>
                </c:pt>
                <c:pt idx="5338">
                  <c:v>39886</c:v>
                </c:pt>
                <c:pt idx="5339">
                  <c:v>39885</c:v>
                </c:pt>
                <c:pt idx="5340">
                  <c:v>39884</c:v>
                </c:pt>
                <c:pt idx="5341">
                  <c:v>39883</c:v>
                </c:pt>
                <c:pt idx="5342">
                  <c:v>39882</c:v>
                </c:pt>
                <c:pt idx="5343">
                  <c:v>39881</c:v>
                </c:pt>
                <c:pt idx="5344">
                  <c:v>39880</c:v>
                </c:pt>
                <c:pt idx="5345">
                  <c:v>39879</c:v>
                </c:pt>
                <c:pt idx="5346">
                  <c:v>39878</c:v>
                </c:pt>
                <c:pt idx="5347">
                  <c:v>39877</c:v>
                </c:pt>
                <c:pt idx="5348">
                  <c:v>39876</c:v>
                </c:pt>
                <c:pt idx="5349">
                  <c:v>39875</c:v>
                </c:pt>
                <c:pt idx="5350">
                  <c:v>39874</c:v>
                </c:pt>
                <c:pt idx="5351">
                  <c:v>39873</c:v>
                </c:pt>
                <c:pt idx="5352">
                  <c:v>39872</c:v>
                </c:pt>
                <c:pt idx="5353">
                  <c:v>39871</c:v>
                </c:pt>
                <c:pt idx="5354">
                  <c:v>39870</c:v>
                </c:pt>
                <c:pt idx="5355">
                  <c:v>39869</c:v>
                </c:pt>
                <c:pt idx="5356">
                  <c:v>39868</c:v>
                </c:pt>
                <c:pt idx="5357">
                  <c:v>39867</c:v>
                </c:pt>
                <c:pt idx="5358">
                  <c:v>39866</c:v>
                </c:pt>
                <c:pt idx="5359">
                  <c:v>39865</c:v>
                </c:pt>
                <c:pt idx="5360">
                  <c:v>39864</c:v>
                </c:pt>
                <c:pt idx="5361">
                  <c:v>39863</c:v>
                </c:pt>
                <c:pt idx="5362">
                  <c:v>39862</c:v>
                </c:pt>
                <c:pt idx="5363">
                  <c:v>39861</c:v>
                </c:pt>
                <c:pt idx="5364">
                  <c:v>39860</c:v>
                </c:pt>
                <c:pt idx="5365">
                  <c:v>39859</c:v>
                </c:pt>
                <c:pt idx="5366">
                  <c:v>39858</c:v>
                </c:pt>
                <c:pt idx="5367">
                  <c:v>39857</c:v>
                </c:pt>
                <c:pt idx="5368">
                  <c:v>39856</c:v>
                </c:pt>
                <c:pt idx="5369">
                  <c:v>39855</c:v>
                </c:pt>
                <c:pt idx="5370">
                  <c:v>39854</c:v>
                </c:pt>
                <c:pt idx="5371">
                  <c:v>39853</c:v>
                </c:pt>
                <c:pt idx="5372">
                  <c:v>39852</c:v>
                </c:pt>
                <c:pt idx="5373">
                  <c:v>39851</c:v>
                </c:pt>
                <c:pt idx="5374">
                  <c:v>39850</c:v>
                </c:pt>
                <c:pt idx="5375">
                  <c:v>39849</c:v>
                </c:pt>
                <c:pt idx="5376">
                  <c:v>39848</c:v>
                </c:pt>
                <c:pt idx="5377">
                  <c:v>39847</c:v>
                </c:pt>
                <c:pt idx="5378">
                  <c:v>39846</c:v>
                </c:pt>
                <c:pt idx="5379">
                  <c:v>39845</c:v>
                </c:pt>
                <c:pt idx="5380">
                  <c:v>39844</c:v>
                </c:pt>
                <c:pt idx="5381">
                  <c:v>39843</c:v>
                </c:pt>
                <c:pt idx="5382">
                  <c:v>39842</c:v>
                </c:pt>
                <c:pt idx="5383">
                  <c:v>39841</c:v>
                </c:pt>
                <c:pt idx="5384">
                  <c:v>39840</c:v>
                </c:pt>
                <c:pt idx="5385">
                  <c:v>39839</c:v>
                </c:pt>
                <c:pt idx="5386">
                  <c:v>39838</c:v>
                </c:pt>
                <c:pt idx="5387">
                  <c:v>39837</c:v>
                </c:pt>
                <c:pt idx="5388">
                  <c:v>39836</c:v>
                </c:pt>
                <c:pt idx="5389">
                  <c:v>39835</c:v>
                </c:pt>
                <c:pt idx="5390">
                  <c:v>39834</c:v>
                </c:pt>
                <c:pt idx="5391">
                  <c:v>39833</c:v>
                </c:pt>
                <c:pt idx="5392">
                  <c:v>39832</c:v>
                </c:pt>
                <c:pt idx="5393">
                  <c:v>39831</c:v>
                </c:pt>
                <c:pt idx="5394">
                  <c:v>39830</c:v>
                </c:pt>
                <c:pt idx="5395">
                  <c:v>39829</c:v>
                </c:pt>
                <c:pt idx="5396">
                  <c:v>39828</c:v>
                </c:pt>
                <c:pt idx="5397">
                  <c:v>39827</c:v>
                </c:pt>
                <c:pt idx="5398">
                  <c:v>39826</c:v>
                </c:pt>
                <c:pt idx="5399">
                  <c:v>39825</c:v>
                </c:pt>
                <c:pt idx="5400">
                  <c:v>39824</c:v>
                </c:pt>
                <c:pt idx="5401">
                  <c:v>39823</c:v>
                </c:pt>
                <c:pt idx="5402">
                  <c:v>39822</c:v>
                </c:pt>
                <c:pt idx="5403">
                  <c:v>39821</c:v>
                </c:pt>
                <c:pt idx="5404">
                  <c:v>39820</c:v>
                </c:pt>
                <c:pt idx="5405">
                  <c:v>39819</c:v>
                </c:pt>
                <c:pt idx="5406">
                  <c:v>39818</c:v>
                </c:pt>
                <c:pt idx="5407">
                  <c:v>39817</c:v>
                </c:pt>
                <c:pt idx="5408">
                  <c:v>39816</c:v>
                </c:pt>
                <c:pt idx="5409">
                  <c:v>39815</c:v>
                </c:pt>
                <c:pt idx="5410">
                  <c:v>39814</c:v>
                </c:pt>
                <c:pt idx="5411">
                  <c:v>39813</c:v>
                </c:pt>
                <c:pt idx="5412">
                  <c:v>39812</c:v>
                </c:pt>
                <c:pt idx="5413">
                  <c:v>39811</c:v>
                </c:pt>
                <c:pt idx="5414">
                  <c:v>39810</c:v>
                </c:pt>
                <c:pt idx="5415">
                  <c:v>39809</c:v>
                </c:pt>
                <c:pt idx="5416">
                  <c:v>39808</c:v>
                </c:pt>
                <c:pt idx="5417">
                  <c:v>39807</c:v>
                </c:pt>
                <c:pt idx="5418">
                  <c:v>39806</c:v>
                </c:pt>
                <c:pt idx="5419">
                  <c:v>39805</c:v>
                </c:pt>
                <c:pt idx="5420">
                  <c:v>39804</c:v>
                </c:pt>
                <c:pt idx="5421">
                  <c:v>39803</c:v>
                </c:pt>
                <c:pt idx="5422">
                  <c:v>39802</c:v>
                </c:pt>
                <c:pt idx="5423">
                  <c:v>39801</c:v>
                </c:pt>
                <c:pt idx="5424">
                  <c:v>39800</c:v>
                </c:pt>
                <c:pt idx="5425">
                  <c:v>39799</c:v>
                </c:pt>
                <c:pt idx="5426">
                  <c:v>39798</c:v>
                </c:pt>
                <c:pt idx="5427">
                  <c:v>39797</c:v>
                </c:pt>
                <c:pt idx="5428">
                  <c:v>39796</c:v>
                </c:pt>
                <c:pt idx="5429">
                  <c:v>39795</c:v>
                </c:pt>
                <c:pt idx="5430">
                  <c:v>39794</c:v>
                </c:pt>
                <c:pt idx="5431">
                  <c:v>39793</c:v>
                </c:pt>
                <c:pt idx="5432">
                  <c:v>39792</c:v>
                </c:pt>
                <c:pt idx="5433">
                  <c:v>39791</c:v>
                </c:pt>
                <c:pt idx="5434">
                  <c:v>39790</c:v>
                </c:pt>
                <c:pt idx="5435">
                  <c:v>39789</c:v>
                </c:pt>
                <c:pt idx="5436">
                  <c:v>39788</c:v>
                </c:pt>
                <c:pt idx="5437">
                  <c:v>39787</c:v>
                </c:pt>
                <c:pt idx="5438">
                  <c:v>39786</c:v>
                </c:pt>
                <c:pt idx="5439">
                  <c:v>39785</c:v>
                </c:pt>
                <c:pt idx="5440">
                  <c:v>39784</c:v>
                </c:pt>
                <c:pt idx="5441">
                  <c:v>39783</c:v>
                </c:pt>
                <c:pt idx="5442">
                  <c:v>39782</c:v>
                </c:pt>
                <c:pt idx="5443">
                  <c:v>39781</c:v>
                </c:pt>
                <c:pt idx="5444">
                  <c:v>39780</c:v>
                </c:pt>
                <c:pt idx="5445">
                  <c:v>39779</c:v>
                </c:pt>
                <c:pt idx="5446">
                  <c:v>39778</c:v>
                </c:pt>
                <c:pt idx="5447">
                  <c:v>39777</c:v>
                </c:pt>
                <c:pt idx="5448">
                  <c:v>39776</c:v>
                </c:pt>
                <c:pt idx="5449">
                  <c:v>39775</c:v>
                </c:pt>
                <c:pt idx="5450">
                  <c:v>39774</c:v>
                </c:pt>
                <c:pt idx="5451">
                  <c:v>39773</c:v>
                </c:pt>
                <c:pt idx="5452">
                  <c:v>39772</c:v>
                </c:pt>
                <c:pt idx="5453">
                  <c:v>39771</c:v>
                </c:pt>
                <c:pt idx="5454">
                  <c:v>39770</c:v>
                </c:pt>
                <c:pt idx="5455">
                  <c:v>39769</c:v>
                </c:pt>
                <c:pt idx="5456">
                  <c:v>39768</c:v>
                </c:pt>
                <c:pt idx="5457">
                  <c:v>39767</c:v>
                </c:pt>
                <c:pt idx="5458">
                  <c:v>39766</c:v>
                </c:pt>
                <c:pt idx="5459">
                  <c:v>39765</c:v>
                </c:pt>
                <c:pt idx="5460">
                  <c:v>39764</c:v>
                </c:pt>
                <c:pt idx="5461">
                  <c:v>39763</c:v>
                </c:pt>
                <c:pt idx="5462">
                  <c:v>39762</c:v>
                </c:pt>
                <c:pt idx="5463">
                  <c:v>39761</c:v>
                </c:pt>
                <c:pt idx="5464">
                  <c:v>39760</c:v>
                </c:pt>
                <c:pt idx="5465">
                  <c:v>39759</c:v>
                </c:pt>
                <c:pt idx="5466">
                  <c:v>39758</c:v>
                </c:pt>
                <c:pt idx="5467">
                  <c:v>39757</c:v>
                </c:pt>
                <c:pt idx="5468">
                  <c:v>39756</c:v>
                </c:pt>
                <c:pt idx="5469">
                  <c:v>39755</c:v>
                </c:pt>
                <c:pt idx="5470">
                  <c:v>39754</c:v>
                </c:pt>
                <c:pt idx="5471">
                  <c:v>39753</c:v>
                </c:pt>
                <c:pt idx="5472">
                  <c:v>39752</c:v>
                </c:pt>
                <c:pt idx="5473">
                  <c:v>39751</c:v>
                </c:pt>
                <c:pt idx="5474">
                  <c:v>39750</c:v>
                </c:pt>
                <c:pt idx="5475">
                  <c:v>39749</c:v>
                </c:pt>
                <c:pt idx="5476">
                  <c:v>39748</c:v>
                </c:pt>
                <c:pt idx="5477">
                  <c:v>39747</c:v>
                </c:pt>
                <c:pt idx="5478">
                  <c:v>39746</c:v>
                </c:pt>
                <c:pt idx="5479">
                  <c:v>39745</c:v>
                </c:pt>
                <c:pt idx="5480">
                  <c:v>39744</c:v>
                </c:pt>
                <c:pt idx="5481">
                  <c:v>39743</c:v>
                </c:pt>
                <c:pt idx="5482">
                  <c:v>39742</c:v>
                </c:pt>
                <c:pt idx="5483">
                  <c:v>39741</c:v>
                </c:pt>
                <c:pt idx="5484">
                  <c:v>39740</c:v>
                </c:pt>
                <c:pt idx="5485">
                  <c:v>39739</c:v>
                </c:pt>
                <c:pt idx="5486">
                  <c:v>39738</c:v>
                </c:pt>
                <c:pt idx="5487">
                  <c:v>39737</c:v>
                </c:pt>
                <c:pt idx="5488">
                  <c:v>39736</c:v>
                </c:pt>
                <c:pt idx="5489">
                  <c:v>39735</c:v>
                </c:pt>
                <c:pt idx="5490">
                  <c:v>39734</c:v>
                </c:pt>
                <c:pt idx="5491">
                  <c:v>39733</c:v>
                </c:pt>
                <c:pt idx="5492">
                  <c:v>39732</c:v>
                </c:pt>
                <c:pt idx="5493">
                  <c:v>39731</c:v>
                </c:pt>
                <c:pt idx="5494">
                  <c:v>39730</c:v>
                </c:pt>
                <c:pt idx="5495">
                  <c:v>39729</c:v>
                </c:pt>
                <c:pt idx="5496">
                  <c:v>39728</c:v>
                </c:pt>
                <c:pt idx="5497">
                  <c:v>39727</c:v>
                </c:pt>
                <c:pt idx="5498">
                  <c:v>39726</c:v>
                </c:pt>
                <c:pt idx="5499">
                  <c:v>39725</c:v>
                </c:pt>
                <c:pt idx="5500">
                  <c:v>39724</c:v>
                </c:pt>
                <c:pt idx="5501">
                  <c:v>39723</c:v>
                </c:pt>
                <c:pt idx="5502">
                  <c:v>39722</c:v>
                </c:pt>
                <c:pt idx="5503">
                  <c:v>39721</c:v>
                </c:pt>
                <c:pt idx="5504">
                  <c:v>39720</c:v>
                </c:pt>
                <c:pt idx="5505">
                  <c:v>39719</c:v>
                </c:pt>
                <c:pt idx="5506">
                  <c:v>39718</c:v>
                </c:pt>
                <c:pt idx="5507">
                  <c:v>39717</c:v>
                </c:pt>
                <c:pt idx="5508">
                  <c:v>39716</c:v>
                </c:pt>
                <c:pt idx="5509">
                  <c:v>39715</c:v>
                </c:pt>
                <c:pt idx="5510">
                  <c:v>39714</c:v>
                </c:pt>
                <c:pt idx="5511">
                  <c:v>39713</c:v>
                </c:pt>
                <c:pt idx="5512">
                  <c:v>39712</c:v>
                </c:pt>
                <c:pt idx="5513">
                  <c:v>39711</c:v>
                </c:pt>
                <c:pt idx="5514">
                  <c:v>39710</c:v>
                </c:pt>
                <c:pt idx="5515">
                  <c:v>39709</c:v>
                </c:pt>
                <c:pt idx="5516">
                  <c:v>39708</c:v>
                </c:pt>
                <c:pt idx="5517">
                  <c:v>39707</c:v>
                </c:pt>
                <c:pt idx="5518">
                  <c:v>39706</c:v>
                </c:pt>
                <c:pt idx="5519">
                  <c:v>39705</c:v>
                </c:pt>
                <c:pt idx="5520">
                  <c:v>39704</c:v>
                </c:pt>
                <c:pt idx="5521">
                  <c:v>39703</c:v>
                </c:pt>
                <c:pt idx="5522">
                  <c:v>39702</c:v>
                </c:pt>
                <c:pt idx="5523">
                  <c:v>39701</c:v>
                </c:pt>
                <c:pt idx="5524">
                  <c:v>39700</c:v>
                </c:pt>
                <c:pt idx="5525">
                  <c:v>39699</c:v>
                </c:pt>
                <c:pt idx="5526">
                  <c:v>39698</c:v>
                </c:pt>
                <c:pt idx="5527">
                  <c:v>39697</c:v>
                </c:pt>
                <c:pt idx="5528">
                  <c:v>39696</c:v>
                </c:pt>
                <c:pt idx="5529">
                  <c:v>39695</c:v>
                </c:pt>
                <c:pt idx="5530">
                  <c:v>39694</c:v>
                </c:pt>
                <c:pt idx="5531">
                  <c:v>39693</c:v>
                </c:pt>
                <c:pt idx="5532">
                  <c:v>39692</c:v>
                </c:pt>
                <c:pt idx="5533">
                  <c:v>39691</c:v>
                </c:pt>
                <c:pt idx="5534">
                  <c:v>39690</c:v>
                </c:pt>
                <c:pt idx="5535">
                  <c:v>39689</c:v>
                </c:pt>
                <c:pt idx="5536">
                  <c:v>39688</c:v>
                </c:pt>
                <c:pt idx="5537">
                  <c:v>39687</c:v>
                </c:pt>
                <c:pt idx="5538">
                  <c:v>39686</c:v>
                </c:pt>
                <c:pt idx="5539">
                  <c:v>39685</c:v>
                </c:pt>
                <c:pt idx="5540">
                  <c:v>39684</c:v>
                </c:pt>
                <c:pt idx="5541">
                  <c:v>39683</c:v>
                </c:pt>
                <c:pt idx="5542">
                  <c:v>39682</c:v>
                </c:pt>
                <c:pt idx="5543">
                  <c:v>39681</c:v>
                </c:pt>
                <c:pt idx="5544">
                  <c:v>39680</c:v>
                </c:pt>
                <c:pt idx="5545">
                  <c:v>39679</c:v>
                </c:pt>
                <c:pt idx="5546">
                  <c:v>39678</c:v>
                </c:pt>
                <c:pt idx="5547">
                  <c:v>39677</c:v>
                </c:pt>
                <c:pt idx="5548">
                  <c:v>39676</c:v>
                </c:pt>
                <c:pt idx="5549">
                  <c:v>39675</c:v>
                </c:pt>
                <c:pt idx="5550">
                  <c:v>39674</c:v>
                </c:pt>
                <c:pt idx="5551">
                  <c:v>39673</c:v>
                </c:pt>
                <c:pt idx="5552">
                  <c:v>39672</c:v>
                </c:pt>
                <c:pt idx="5553">
                  <c:v>39671</c:v>
                </c:pt>
                <c:pt idx="5554">
                  <c:v>39670</c:v>
                </c:pt>
                <c:pt idx="5555">
                  <c:v>39669</c:v>
                </c:pt>
                <c:pt idx="5556">
                  <c:v>39668</c:v>
                </c:pt>
                <c:pt idx="5557">
                  <c:v>39667</c:v>
                </c:pt>
                <c:pt idx="5558">
                  <c:v>39666</c:v>
                </c:pt>
                <c:pt idx="5559">
                  <c:v>39665</c:v>
                </c:pt>
                <c:pt idx="5560">
                  <c:v>39664</c:v>
                </c:pt>
                <c:pt idx="5561">
                  <c:v>39663</c:v>
                </c:pt>
                <c:pt idx="5562">
                  <c:v>39662</c:v>
                </c:pt>
                <c:pt idx="5563">
                  <c:v>39661</c:v>
                </c:pt>
                <c:pt idx="5564">
                  <c:v>39660</c:v>
                </c:pt>
                <c:pt idx="5565">
                  <c:v>39659</c:v>
                </c:pt>
                <c:pt idx="5566">
                  <c:v>39658</c:v>
                </c:pt>
                <c:pt idx="5567">
                  <c:v>39657</c:v>
                </c:pt>
                <c:pt idx="5568">
                  <c:v>39656</c:v>
                </c:pt>
                <c:pt idx="5569">
                  <c:v>39655</c:v>
                </c:pt>
                <c:pt idx="5570">
                  <c:v>39654</c:v>
                </c:pt>
                <c:pt idx="5571">
                  <c:v>39653</c:v>
                </c:pt>
                <c:pt idx="5572">
                  <c:v>39652</c:v>
                </c:pt>
                <c:pt idx="5573">
                  <c:v>39651</c:v>
                </c:pt>
                <c:pt idx="5574">
                  <c:v>39650</c:v>
                </c:pt>
                <c:pt idx="5575">
                  <c:v>39649</c:v>
                </c:pt>
                <c:pt idx="5576">
                  <c:v>39648</c:v>
                </c:pt>
                <c:pt idx="5577">
                  <c:v>39647</c:v>
                </c:pt>
                <c:pt idx="5578">
                  <c:v>39646</c:v>
                </c:pt>
                <c:pt idx="5579">
                  <c:v>39645</c:v>
                </c:pt>
                <c:pt idx="5580">
                  <c:v>39644</c:v>
                </c:pt>
                <c:pt idx="5581">
                  <c:v>39643</c:v>
                </c:pt>
                <c:pt idx="5582">
                  <c:v>39642</c:v>
                </c:pt>
                <c:pt idx="5583">
                  <c:v>39641</c:v>
                </c:pt>
                <c:pt idx="5584">
                  <c:v>39640</c:v>
                </c:pt>
                <c:pt idx="5585">
                  <c:v>39639</c:v>
                </c:pt>
                <c:pt idx="5586">
                  <c:v>39638</c:v>
                </c:pt>
                <c:pt idx="5587">
                  <c:v>39637</c:v>
                </c:pt>
                <c:pt idx="5588">
                  <c:v>39636</c:v>
                </c:pt>
                <c:pt idx="5589">
                  <c:v>39635</c:v>
                </c:pt>
                <c:pt idx="5590">
                  <c:v>39634</c:v>
                </c:pt>
                <c:pt idx="5591">
                  <c:v>39633</c:v>
                </c:pt>
                <c:pt idx="5592">
                  <c:v>39632</c:v>
                </c:pt>
                <c:pt idx="5593">
                  <c:v>39631</c:v>
                </c:pt>
                <c:pt idx="5594">
                  <c:v>39630</c:v>
                </c:pt>
                <c:pt idx="5595">
                  <c:v>39629</c:v>
                </c:pt>
                <c:pt idx="5596">
                  <c:v>39628</c:v>
                </c:pt>
                <c:pt idx="5597">
                  <c:v>39627</c:v>
                </c:pt>
                <c:pt idx="5598">
                  <c:v>39626</c:v>
                </c:pt>
                <c:pt idx="5599">
                  <c:v>39625</c:v>
                </c:pt>
                <c:pt idx="5600">
                  <c:v>39624</c:v>
                </c:pt>
                <c:pt idx="5601">
                  <c:v>39623</c:v>
                </c:pt>
                <c:pt idx="5602">
                  <c:v>39622</c:v>
                </c:pt>
                <c:pt idx="5603">
                  <c:v>39621</c:v>
                </c:pt>
                <c:pt idx="5604">
                  <c:v>39620</c:v>
                </c:pt>
                <c:pt idx="5605">
                  <c:v>39619</c:v>
                </c:pt>
                <c:pt idx="5606">
                  <c:v>39618</c:v>
                </c:pt>
                <c:pt idx="5607">
                  <c:v>39617</c:v>
                </c:pt>
                <c:pt idx="5608">
                  <c:v>39616</c:v>
                </c:pt>
                <c:pt idx="5609">
                  <c:v>39615</c:v>
                </c:pt>
                <c:pt idx="5610">
                  <c:v>39614</c:v>
                </c:pt>
                <c:pt idx="5611">
                  <c:v>39613</c:v>
                </c:pt>
                <c:pt idx="5612">
                  <c:v>39612</c:v>
                </c:pt>
                <c:pt idx="5613">
                  <c:v>39611</c:v>
                </c:pt>
                <c:pt idx="5614">
                  <c:v>39610</c:v>
                </c:pt>
                <c:pt idx="5615">
                  <c:v>39609</c:v>
                </c:pt>
                <c:pt idx="5616">
                  <c:v>39608</c:v>
                </c:pt>
                <c:pt idx="5617">
                  <c:v>39607</c:v>
                </c:pt>
                <c:pt idx="5618">
                  <c:v>39606</c:v>
                </c:pt>
                <c:pt idx="5619">
                  <c:v>39605</c:v>
                </c:pt>
                <c:pt idx="5620">
                  <c:v>39604</c:v>
                </c:pt>
                <c:pt idx="5621">
                  <c:v>39603</c:v>
                </c:pt>
                <c:pt idx="5622">
                  <c:v>39602</c:v>
                </c:pt>
                <c:pt idx="5623">
                  <c:v>39601</c:v>
                </c:pt>
                <c:pt idx="5624">
                  <c:v>39600</c:v>
                </c:pt>
                <c:pt idx="5625">
                  <c:v>39599</c:v>
                </c:pt>
                <c:pt idx="5626">
                  <c:v>39598</c:v>
                </c:pt>
                <c:pt idx="5627">
                  <c:v>39597</c:v>
                </c:pt>
                <c:pt idx="5628">
                  <c:v>39596</c:v>
                </c:pt>
                <c:pt idx="5629">
                  <c:v>39595</c:v>
                </c:pt>
                <c:pt idx="5630">
                  <c:v>39594</c:v>
                </c:pt>
                <c:pt idx="5631">
                  <c:v>39593</c:v>
                </c:pt>
                <c:pt idx="5632">
                  <c:v>39592</c:v>
                </c:pt>
                <c:pt idx="5633">
                  <c:v>39591</c:v>
                </c:pt>
                <c:pt idx="5634">
                  <c:v>39590</c:v>
                </c:pt>
                <c:pt idx="5635">
                  <c:v>39589</c:v>
                </c:pt>
                <c:pt idx="5636">
                  <c:v>39588</c:v>
                </c:pt>
                <c:pt idx="5637">
                  <c:v>39587</c:v>
                </c:pt>
                <c:pt idx="5638">
                  <c:v>39586</c:v>
                </c:pt>
                <c:pt idx="5639">
                  <c:v>39585</c:v>
                </c:pt>
                <c:pt idx="5640">
                  <c:v>39584</c:v>
                </c:pt>
                <c:pt idx="5641">
                  <c:v>39583</c:v>
                </c:pt>
                <c:pt idx="5642">
                  <c:v>39582</c:v>
                </c:pt>
                <c:pt idx="5643">
                  <c:v>39581</c:v>
                </c:pt>
                <c:pt idx="5644">
                  <c:v>39580</c:v>
                </c:pt>
                <c:pt idx="5645">
                  <c:v>39579</c:v>
                </c:pt>
                <c:pt idx="5646">
                  <c:v>39578</c:v>
                </c:pt>
                <c:pt idx="5647">
                  <c:v>39577</c:v>
                </c:pt>
                <c:pt idx="5648">
                  <c:v>39576</c:v>
                </c:pt>
                <c:pt idx="5649">
                  <c:v>39575</c:v>
                </c:pt>
                <c:pt idx="5650">
                  <c:v>39574</c:v>
                </c:pt>
                <c:pt idx="5651">
                  <c:v>39573</c:v>
                </c:pt>
                <c:pt idx="5652">
                  <c:v>39572</c:v>
                </c:pt>
                <c:pt idx="5653">
                  <c:v>39571</c:v>
                </c:pt>
                <c:pt idx="5654">
                  <c:v>39570</c:v>
                </c:pt>
                <c:pt idx="5655">
                  <c:v>39569</c:v>
                </c:pt>
                <c:pt idx="5656">
                  <c:v>39568</c:v>
                </c:pt>
                <c:pt idx="5657">
                  <c:v>39567</c:v>
                </c:pt>
                <c:pt idx="5658">
                  <c:v>39566</c:v>
                </c:pt>
                <c:pt idx="5659">
                  <c:v>39565</c:v>
                </c:pt>
                <c:pt idx="5660">
                  <c:v>39564</c:v>
                </c:pt>
                <c:pt idx="5661">
                  <c:v>39563</c:v>
                </c:pt>
                <c:pt idx="5662">
                  <c:v>39562</c:v>
                </c:pt>
                <c:pt idx="5663">
                  <c:v>39561</c:v>
                </c:pt>
                <c:pt idx="5664">
                  <c:v>39560</c:v>
                </c:pt>
                <c:pt idx="5665">
                  <c:v>39559</c:v>
                </c:pt>
                <c:pt idx="5666">
                  <c:v>39558</c:v>
                </c:pt>
                <c:pt idx="5667">
                  <c:v>39557</c:v>
                </c:pt>
                <c:pt idx="5668">
                  <c:v>39556</c:v>
                </c:pt>
                <c:pt idx="5669">
                  <c:v>39555</c:v>
                </c:pt>
                <c:pt idx="5670">
                  <c:v>39554</c:v>
                </c:pt>
                <c:pt idx="5671">
                  <c:v>39553</c:v>
                </c:pt>
                <c:pt idx="5672">
                  <c:v>39552</c:v>
                </c:pt>
                <c:pt idx="5673">
                  <c:v>39551</c:v>
                </c:pt>
                <c:pt idx="5674">
                  <c:v>39550</c:v>
                </c:pt>
                <c:pt idx="5675">
                  <c:v>39549</c:v>
                </c:pt>
                <c:pt idx="5676">
                  <c:v>39548</c:v>
                </c:pt>
                <c:pt idx="5677">
                  <c:v>39547</c:v>
                </c:pt>
                <c:pt idx="5678">
                  <c:v>39546</c:v>
                </c:pt>
                <c:pt idx="5679">
                  <c:v>39545</c:v>
                </c:pt>
                <c:pt idx="5680">
                  <c:v>39544</c:v>
                </c:pt>
                <c:pt idx="5681">
                  <c:v>39543</c:v>
                </c:pt>
                <c:pt idx="5682">
                  <c:v>39542</c:v>
                </c:pt>
                <c:pt idx="5683">
                  <c:v>39541</c:v>
                </c:pt>
                <c:pt idx="5684">
                  <c:v>39540</c:v>
                </c:pt>
                <c:pt idx="5685">
                  <c:v>39539</c:v>
                </c:pt>
                <c:pt idx="5686">
                  <c:v>39538</c:v>
                </c:pt>
                <c:pt idx="5687">
                  <c:v>39537</c:v>
                </c:pt>
                <c:pt idx="5688">
                  <c:v>39536</c:v>
                </c:pt>
                <c:pt idx="5689">
                  <c:v>39535</c:v>
                </c:pt>
                <c:pt idx="5690">
                  <c:v>39534</c:v>
                </c:pt>
                <c:pt idx="5691">
                  <c:v>39533</c:v>
                </c:pt>
                <c:pt idx="5692">
                  <c:v>39532</c:v>
                </c:pt>
                <c:pt idx="5693">
                  <c:v>39531</c:v>
                </c:pt>
                <c:pt idx="5694">
                  <c:v>39530</c:v>
                </c:pt>
                <c:pt idx="5695">
                  <c:v>39529</c:v>
                </c:pt>
                <c:pt idx="5696">
                  <c:v>39528</c:v>
                </c:pt>
                <c:pt idx="5697">
                  <c:v>39527</c:v>
                </c:pt>
                <c:pt idx="5698">
                  <c:v>39526</c:v>
                </c:pt>
                <c:pt idx="5699">
                  <c:v>39525</c:v>
                </c:pt>
                <c:pt idx="5700">
                  <c:v>39524</c:v>
                </c:pt>
                <c:pt idx="5701">
                  <c:v>39523</c:v>
                </c:pt>
                <c:pt idx="5702">
                  <c:v>39522</c:v>
                </c:pt>
                <c:pt idx="5703">
                  <c:v>39521</c:v>
                </c:pt>
                <c:pt idx="5704">
                  <c:v>39520</c:v>
                </c:pt>
                <c:pt idx="5705">
                  <c:v>39519</c:v>
                </c:pt>
                <c:pt idx="5706">
                  <c:v>39518</c:v>
                </c:pt>
                <c:pt idx="5707">
                  <c:v>39517</c:v>
                </c:pt>
                <c:pt idx="5708">
                  <c:v>39516</c:v>
                </c:pt>
                <c:pt idx="5709">
                  <c:v>39515</c:v>
                </c:pt>
                <c:pt idx="5710">
                  <c:v>39514</c:v>
                </c:pt>
                <c:pt idx="5711">
                  <c:v>39513</c:v>
                </c:pt>
                <c:pt idx="5712">
                  <c:v>39512</c:v>
                </c:pt>
                <c:pt idx="5713">
                  <c:v>39511</c:v>
                </c:pt>
                <c:pt idx="5714">
                  <c:v>39510</c:v>
                </c:pt>
                <c:pt idx="5715">
                  <c:v>39509</c:v>
                </c:pt>
                <c:pt idx="5716">
                  <c:v>39508</c:v>
                </c:pt>
                <c:pt idx="5717">
                  <c:v>39507</c:v>
                </c:pt>
                <c:pt idx="5718">
                  <c:v>39506</c:v>
                </c:pt>
                <c:pt idx="5719">
                  <c:v>39505</c:v>
                </c:pt>
                <c:pt idx="5720">
                  <c:v>39504</c:v>
                </c:pt>
                <c:pt idx="5721">
                  <c:v>39503</c:v>
                </c:pt>
                <c:pt idx="5722">
                  <c:v>39502</c:v>
                </c:pt>
                <c:pt idx="5723">
                  <c:v>39501</c:v>
                </c:pt>
                <c:pt idx="5724">
                  <c:v>39500</c:v>
                </c:pt>
                <c:pt idx="5725">
                  <c:v>39499</c:v>
                </c:pt>
                <c:pt idx="5726">
                  <c:v>39498</c:v>
                </c:pt>
                <c:pt idx="5727">
                  <c:v>39497</c:v>
                </c:pt>
                <c:pt idx="5728">
                  <c:v>39496</c:v>
                </c:pt>
                <c:pt idx="5729">
                  <c:v>39495</c:v>
                </c:pt>
                <c:pt idx="5730">
                  <c:v>39494</c:v>
                </c:pt>
                <c:pt idx="5731">
                  <c:v>39493</c:v>
                </c:pt>
                <c:pt idx="5732">
                  <c:v>39492</c:v>
                </c:pt>
                <c:pt idx="5733">
                  <c:v>39491</c:v>
                </c:pt>
                <c:pt idx="5734">
                  <c:v>39490</c:v>
                </c:pt>
                <c:pt idx="5735">
                  <c:v>39489</c:v>
                </c:pt>
                <c:pt idx="5736">
                  <c:v>39488</c:v>
                </c:pt>
                <c:pt idx="5737">
                  <c:v>39487</c:v>
                </c:pt>
                <c:pt idx="5738">
                  <c:v>39486</c:v>
                </c:pt>
                <c:pt idx="5739">
                  <c:v>39485</c:v>
                </c:pt>
                <c:pt idx="5740">
                  <c:v>39484</c:v>
                </c:pt>
                <c:pt idx="5741">
                  <c:v>39483</c:v>
                </c:pt>
                <c:pt idx="5742">
                  <c:v>39482</c:v>
                </c:pt>
                <c:pt idx="5743">
                  <c:v>39481</c:v>
                </c:pt>
                <c:pt idx="5744">
                  <c:v>39480</c:v>
                </c:pt>
                <c:pt idx="5745">
                  <c:v>39479</c:v>
                </c:pt>
                <c:pt idx="5746">
                  <c:v>39478</c:v>
                </c:pt>
                <c:pt idx="5747">
                  <c:v>39477</c:v>
                </c:pt>
                <c:pt idx="5748">
                  <c:v>39476</c:v>
                </c:pt>
                <c:pt idx="5749">
                  <c:v>39475</c:v>
                </c:pt>
                <c:pt idx="5750">
                  <c:v>39474</c:v>
                </c:pt>
                <c:pt idx="5751">
                  <c:v>39473</c:v>
                </c:pt>
                <c:pt idx="5752">
                  <c:v>39472</c:v>
                </c:pt>
                <c:pt idx="5753">
                  <c:v>39471</c:v>
                </c:pt>
                <c:pt idx="5754">
                  <c:v>39470</c:v>
                </c:pt>
                <c:pt idx="5755">
                  <c:v>39469</c:v>
                </c:pt>
                <c:pt idx="5756">
                  <c:v>39468</c:v>
                </c:pt>
                <c:pt idx="5757">
                  <c:v>39467</c:v>
                </c:pt>
                <c:pt idx="5758">
                  <c:v>39466</c:v>
                </c:pt>
                <c:pt idx="5759">
                  <c:v>39465</c:v>
                </c:pt>
                <c:pt idx="5760">
                  <c:v>39464</c:v>
                </c:pt>
                <c:pt idx="5761">
                  <c:v>39463</c:v>
                </c:pt>
                <c:pt idx="5762">
                  <c:v>39462</c:v>
                </c:pt>
                <c:pt idx="5763">
                  <c:v>39461</c:v>
                </c:pt>
                <c:pt idx="5764">
                  <c:v>39460</c:v>
                </c:pt>
                <c:pt idx="5765">
                  <c:v>39459</c:v>
                </c:pt>
                <c:pt idx="5766">
                  <c:v>39458</c:v>
                </c:pt>
                <c:pt idx="5767">
                  <c:v>39457</c:v>
                </c:pt>
                <c:pt idx="5768">
                  <c:v>39456</c:v>
                </c:pt>
                <c:pt idx="5769">
                  <c:v>39455</c:v>
                </c:pt>
                <c:pt idx="5770">
                  <c:v>39454</c:v>
                </c:pt>
                <c:pt idx="5771">
                  <c:v>39453</c:v>
                </c:pt>
                <c:pt idx="5772">
                  <c:v>39452</c:v>
                </c:pt>
                <c:pt idx="5773">
                  <c:v>39451</c:v>
                </c:pt>
                <c:pt idx="5774">
                  <c:v>39450</c:v>
                </c:pt>
                <c:pt idx="5775">
                  <c:v>39449</c:v>
                </c:pt>
                <c:pt idx="5776">
                  <c:v>39448</c:v>
                </c:pt>
                <c:pt idx="5777">
                  <c:v>39447</c:v>
                </c:pt>
                <c:pt idx="5778">
                  <c:v>39446</c:v>
                </c:pt>
                <c:pt idx="5779">
                  <c:v>39445</c:v>
                </c:pt>
                <c:pt idx="5780">
                  <c:v>39444</c:v>
                </c:pt>
                <c:pt idx="5781">
                  <c:v>39443</c:v>
                </c:pt>
                <c:pt idx="5782">
                  <c:v>39442</c:v>
                </c:pt>
                <c:pt idx="5783">
                  <c:v>39441</c:v>
                </c:pt>
                <c:pt idx="5784">
                  <c:v>39440</c:v>
                </c:pt>
                <c:pt idx="5785">
                  <c:v>39439</c:v>
                </c:pt>
                <c:pt idx="5786">
                  <c:v>39438</c:v>
                </c:pt>
                <c:pt idx="5787">
                  <c:v>39437</c:v>
                </c:pt>
                <c:pt idx="5788">
                  <c:v>39436</c:v>
                </c:pt>
                <c:pt idx="5789">
                  <c:v>39435</c:v>
                </c:pt>
                <c:pt idx="5790">
                  <c:v>39434</c:v>
                </c:pt>
                <c:pt idx="5791">
                  <c:v>39433</c:v>
                </c:pt>
                <c:pt idx="5792">
                  <c:v>39432</c:v>
                </c:pt>
                <c:pt idx="5793">
                  <c:v>39431</c:v>
                </c:pt>
                <c:pt idx="5794">
                  <c:v>39430</c:v>
                </c:pt>
                <c:pt idx="5795">
                  <c:v>39429</c:v>
                </c:pt>
                <c:pt idx="5796">
                  <c:v>39428</c:v>
                </c:pt>
                <c:pt idx="5797">
                  <c:v>39427</c:v>
                </c:pt>
                <c:pt idx="5798">
                  <c:v>39426</c:v>
                </c:pt>
                <c:pt idx="5799">
                  <c:v>39425</c:v>
                </c:pt>
                <c:pt idx="5800">
                  <c:v>39424</c:v>
                </c:pt>
                <c:pt idx="5801">
                  <c:v>39423</c:v>
                </c:pt>
                <c:pt idx="5802">
                  <c:v>39422</c:v>
                </c:pt>
                <c:pt idx="5803">
                  <c:v>39421</c:v>
                </c:pt>
                <c:pt idx="5804">
                  <c:v>39420</c:v>
                </c:pt>
                <c:pt idx="5805">
                  <c:v>39419</c:v>
                </c:pt>
                <c:pt idx="5806">
                  <c:v>39418</c:v>
                </c:pt>
                <c:pt idx="5807">
                  <c:v>39417</c:v>
                </c:pt>
                <c:pt idx="5808">
                  <c:v>39416</c:v>
                </c:pt>
                <c:pt idx="5809">
                  <c:v>39415</c:v>
                </c:pt>
                <c:pt idx="5810">
                  <c:v>39414</c:v>
                </c:pt>
                <c:pt idx="5811">
                  <c:v>39413</c:v>
                </c:pt>
                <c:pt idx="5812">
                  <c:v>39412</c:v>
                </c:pt>
                <c:pt idx="5813">
                  <c:v>39411</c:v>
                </c:pt>
                <c:pt idx="5814">
                  <c:v>39410</c:v>
                </c:pt>
                <c:pt idx="5815">
                  <c:v>39409</c:v>
                </c:pt>
                <c:pt idx="5816">
                  <c:v>39408</c:v>
                </c:pt>
                <c:pt idx="5817">
                  <c:v>39407</c:v>
                </c:pt>
                <c:pt idx="5818">
                  <c:v>39406</c:v>
                </c:pt>
                <c:pt idx="5819">
                  <c:v>39405</c:v>
                </c:pt>
                <c:pt idx="5820">
                  <c:v>39404</c:v>
                </c:pt>
                <c:pt idx="5821">
                  <c:v>39403</c:v>
                </c:pt>
                <c:pt idx="5822">
                  <c:v>39402</c:v>
                </c:pt>
                <c:pt idx="5823">
                  <c:v>39401</c:v>
                </c:pt>
                <c:pt idx="5824">
                  <c:v>39400</c:v>
                </c:pt>
                <c:pt idx="5825">
                  <c:v>39399</c:v>
                </c:pt>
                <c:pt idx="5826">
                  <c:v>39398</c:v>
                </c:pt>
                <c:pt idx="5827">
                  <c:v>39397</c:v>
                </c:pt>
                <c:pt idx="5828">
                  <c:v>39396</c:v>
                </c:pt>
                <c:pt idx="5829">
                  <c:v>39395</c:v>
                </c:pt>
                <c:pt idx="5830">
                  <c:v>39394</c:v>
                </c:pt>
                <c:pt idx="5831">
                  <c:v>39393</c:v>
                </c:pt>
                <c:pt idx="5832">
                  <c:v>39392</c:v>
                </c:pt>
                <c:pt idx="5833">
                  <c:v>39391</c:v>
                </c:pt>
                <c:pt idx="5834">
                  <c:v>39390</c:v>
                </c:pt>
                <c:pt idx="5835">
                  <c:v>39389</c:v>
                </c:pt>
                <c:pt idx="5836">
                  <c:v>39388</c:v>
                </c:pt>
                <c:pt idx="5837">
                  <c:v>39387</c:v>
                </c:pt>
                <c:pt idx="5838">
                  <c:v>39386</c:v>
                </c:pt>
                <c:pt idx="5839">
                  <c:v>39385</c:v>
                </c:pt>
                <c:pt idx="5840">
                  <c:v>39384</c:v>
                </c:pt>
                <c:pt idx="5841">
                  <c:v>39383</c:v>
                </c:pt>
                <c:pt idx="5842">
                  <c:v>39382</c:v>
                </c:pt>
                <c:pt idx="5843">
                  <c:v>39381</c:v>
                </c:pt>
                <c:pt idx="5844">
                  <c:v>39380</c:v>
                </c:pt>
                <c:pt idx="5845">
                  <c:v>39379</c:v>
                </c:pt>
                <c:pt idx="5846">
                  <c:v>39378</c:v>
                </c:pt>
                <c:pt idx="5847">
                  <c:v>39377</c:v>
                </c:pt>
                <c:pt idx="5848">
                  <c:v>39376</c:v>
                </c:pt>
                <c:pt idx="5849">
                  <c:v>39375</c:v>
                </c:pt>
                <c:pt idx="5850">
                  <c:v>39374</c:v>
                </c:pt>
                <c:pt idx="5851">
                  <c:v>39373</c:v>
                </c:pt>
                <c:pt idx="5852">
                  <c:v>39372</c:v>
                </c:pt>
                <c:pt idx="5853">
                  <c:v>39371</c:v>
                </c:pt>
                <c:pt idx="5854">
                  <c:v>39370</c:v>
                </c:pt>
                <c:pt idx="5855">
                  <c:v>39369</c:v>
                </c:pt>
                <c:pt idx="5856">
                  <c:v>39368</c:v>
                </c:pt>
                <c:pt idx="5857">
                  <c:v>39367</c:v>
                </c:pt>
                <c:pt idx="5858">
                  <c:v>39366</c:v>
                </c:pt>
                <c:pt idx="5859">
                  <c:v>39365</c:v>
                </c:pt>
                <c:pt idx="5860">
                  <c:v>39364</c:v>
                </c:pt>
                <c:pt idx="5861">
                  <c:v>39363</c:v>
                </c:pt>
                <c:pt idx="5862">
                  <c:v>39362</c:v>
                </c:pt>
                <c:pt idx="5863">
                  <c:v>39361</c:v>
                </c:pt>
                <c:pt idx="5864">
                  <c:v>39360</c:v>
                </c:pt>
                <c:pt idx="5865">
                  <c:v>39359</c:v>
                </c:pt>
                <c:pt idx="5866">
                  <c:v>39358</c:v>
                </c:pt>
                <c:pt idx="5867">
                  <c:v>39357</c:v>
                </c:pt>
                <c:pt idx="5868">
                  <c:v>39356</c:v>
                </c:pt>
                <c:pt idx="5869">
                  <c:v>39355</c:v>
                </c:pt>
                <c:pt idx="5870">
                  <c:v>39354</c:v>
                </c:pt>
                <c:pt idx="5871">
                  <c:v>39353</c:v>
                </c:pt>
                <c:pt idx="5872">
                  <c:v>39352</c:v>
                </c:pt>
                <c:pt idx="5873">
                  <c:v>39351</c:v>
                </c:pt>
                <c:pt idx="5874">
                  <c:v>39350</c:v>
                </c:pt>
                <c:pt idx="5875">
                  <c:v>39349</c:v>
                </c:pt>
                <c:pt idx="5876">
                  <c:v>39348</c:v>
                </c:pt>
                <c:pt idx="5877">
                  <c:v>39347</c:v>
                </c:pt>
                <c:pt idx="5878">
                  <c:v>39346</c:v>
                </c:pt>
                <c:pt idx="5879">
                  <c:v>39345</c:v>
                </c:pt>
                <c:pt idx="5880">
                  <c:v>39344</c:v>
                </c:pt>
                <c:pt idx="5881">
                  <c:v>39343</c:v>
                </c:pt>
                <c:pt idx="5882">
                  <c:v>39342</c:v>
                </c:pt>
                <c:pt idx="5883">
                  <c:v>39341</c:v>
                </c:pt>
                <c:pt idx="5884">
                  <c:v>39340</c:v>
                </c:pt>
                <c:pt idx="5885">
                  <c:v>39339</c:v>
                </c:pt>
                <c:pt idx="5886">
                  <c:v>39338</c:v>
                </c:pt>
                <c:pt idx="5887">
                  <c:v>39337</c:v>
                </c:pt>
                <c:pt idx="5888">
                  <c:v>39336</c:v>
                </c:pt>
                <c:pt idx="5889">
                  <c:v>39335</c:v>
                </c:pt>
                <c:pt idx="5890">
                  <c:v>39334</c:v>
                </c:pt>
                <c:pt idx="5891">
                  <c:v>39333</c:v>
                </c:pt>
                <c:pt idx="5892">
                  <c:v>39332</c:v>
                </c:pt>
                <c:pt idx="5893">
                  <c:v>39331</c:v>
                </c:pt>
                <c:pt idx="5894">
                  <c:v>39330</c:v>
                </c:pt>
                <c:pt idx="5895">
                  <c:v>39329</c:v>
                </c:pt>
                <c:pt idx="5896">
                  <c:v>39328</c:v>
                </c:pt>
                <c:pt idx="5897">
                  <c:v>39327</c:v>
                </c:pt>
                <c:pt idx="5898">
                  <c:v>39326</c:v>
                </c:pt>
                <c:pt idx="5899">
                  <c:v>39325</c:v>
                </c:pt>
                <c:pt idx="5900">
                  <c:v>39324</c:v>
                </c:pt>
                <c:pt idx="5901">
                  <c:v>39323</c:v>
                </c:pt>
                <c:pt idx="5902">
                  <c:v>39322</c:v>
                </c:pt>
                <c:pt idx="5903">
                  <c:v>39321</c:v>
                </c:pt>
                <c:pt idx="5904">
                  <c:v>39320</c:v>
                </c:pt>
                <c:pt idx="5905">
                  <c:v>39319</c:v>
                </c:pt>
                <c:pt idx="5906">
                  <c:v>39318</c:v>
                </c:pt>
                <c:pt idx="5907">
                  <c:v>39317</c:v>
                </c:pt>
                <c:pt idx="5908">
                  <c:v>39316</c:v>
                </c:pt>
                <c:pt idx="5909">
                  <c:v>39315</c:v>
                </c:pt>
                <c:pt idx="5910">
                  <c:v>39314</c:v>
                </c:pt>
                <c:pt idx="5911">
                  <c:v>39313</c:v>
                </c:pt>
                <c:pt idx="5912">
                  <c:v>39312</c:v>
                </c:pt>
                <c:pt idx="5913">
                  <c:v>39311</c:v>
                </c:pt>
                <c:pt idx="5914">
                  <c:v>39310</c:v>
                </c:pt>
                <c:pt idx="5915">
                  <c:v>39309</c:v>
                </c:pt>
                <c:pt idx="5916">
                  <c:v>39308</c:v>
                </c:pt>
                <c:pt idx="5917">
                  <c:v>39307</c:v>
                </c:pt>
                <c:pt idx="5918">
                  <c:v>39306</c:v>
                </c:pt>
                <c:pt idx="5919">
                  <c:v>39305</c:v>
                </c:pt>
                <c:pt idx="5920">
                  <c:v>39304</c:v>
                </c:pt>
                <c:pt idx="5921">
                  <c:v>39303</c:v>
                </c:pt>
                <c:pt idx="5922">
                  <c:v>39302</c:v>
                </c:pt>
                <c:pt idx="5923">
                  <c:v>39301</c:v>
                </c:pt>
                <c:pt idx="5924">
                  <c:v>39300</c:v>
                </c:pt>
                <c:pt idx="5925">
                  <c:v>39299</c:v>
                </c:pt>
                <c:pt idx="5926">
                  <c:v>39298</c:v>
                </c:pt>
                <c:pt idx="5927">
                  <c:v>39297</c:v>
                </c:pt>
                <c:pt idx="5928">
                  <c:v>39296</c:v>
                </c:pt>
                <c:pt idx="5929">
                  <c:v>39295</c:v>
                </c:pt>
                <c:pt idx="5930">
                  <c:v>39294</c:v>
                </c:pt>
                <c:pt idx="5931">
                  <c:v>39293</c:v>
                </c:pt>
                <c:pt idx="5932">
                  <c:v>39292</c:v>
                </c:pt>
                <c:pt idx="5933">
                  <c:v>39291</c:v>
                </c:pt>
                <c:pt idx="5934">
                  <c:v>39290</c:v>
                </c:pt>
                <c:pt idx="5935">
                  <c:v>39289</c:v>
                </c:pt>
                <c:pt idx="5936">
                  <c:v>39288</c:v>
                </c:pt>
                <c:pt idx="5937">
                  <c:v>39287</c:v>
                </c:pt>
                <c:pt idx="5938">
                  <c:v>39286</c:v>
                </c:pt>
                <c:pt idx="5939">
                  <c:v>39285</c:v>
                </c:pt>
                <c:pt idx="5940">
                  <c:v>39284</c:v>
                </c:pt>
                <c:pt idx="5941">
                  <c:v>39283</c:v>
                </c:pt>
                <c:pt idx="5942">
                  <c:v>39282</c:v>
                </c:pt>
                <c:pt idx="5943">
                  <c:v>39281</c:v>
                </c:pt>
                <c:pt idx="5944">
                  <c:v>39280</c:v>
                </c:pt>
                <c:pt idx="5945">
                  <c:v>39279</c:v>
                </c:pt>
                <c:pt idx="5946">
                  <c:v>39278</c:v>
                </c:pt>
                <c:pt idx="5947">
                  <c:v>39277</c:v>
                </c:pt>
                <c:pt idx="5948">
                  <c:v>39276</c:v>
                </c:pt>
                <c:pt idx="5949">
                  <c:v>39275</c:v>
                </c:pt>
                <c:pt idx="5950">
                  <c:v>39274</c:v>
                </c:pt>
                <c:pt idx="5951">
                  <c:v>39273</c:v>
                </c:pt>
                <c:pt idx="5952">
                  <c:v>39272</c:v>
                </c:pt>
                <c:pt idx="5953">
                  <c:v>39271</c:v>
                </c:pt>
                <c:pt idx="5954">
                  <c:v>39270</c:v>
                </c:pt>
                <c:pt idx="5955">
                  <c:v>39269</c:v>
                </c:pt>
                <c:pt idx="5956">
                  <c:v>39268</c:v>
                </c:pt>
                <c:pt idx="5957">
                  <c:v>39267</c:v>
                </c:pt>
                <c:pt idx="5958">
                  <c:v>39266</c:v>
                </c:pt>
                <c:pt idx="5959">
                  <c:v>39265</c:v>
                </c:pt>
                <c:pt idx="5960">
                  <c:v>39264</c:v>
                </c:pt>
                <c:pt idx="5961">
                  <c:v>39263</c:v>
                </c:pt>
                <c:pt idx="5962">
                  <c:v>39262</c:v>
                </c:pt>
                <c:pt idx="5963">
                  <c:v>39261</c:v>
                </c:pt>
                <c:pt idx="5964">
                  <c:v>39260</c:v>
                </c:pt>
                <c:pt idx="5965">
                  <c:v>39259</c:v>
                </c:pt>
                <c:pt idx="5966">
                  <c:v>39258</c:v>
                </c:pt>
                <c:pt idx="5967">
                  <c:v>39257</c:v>
                </c:pt>
                <c:pt idx="5968">
                  <c:v>39256</c:v>
                </c:pt>
                <c:pt idx="5969">
                  <c:v>39255</c:v>
                </c:pt>
                <c:pt idx="5970">
                  <c:v>39254</c:v>
                </c:pt>
                <c:pt idx="5971">
                  <c:v>39253</c:v>
                </c:pt>
                <c:pt idx="5972">
                  <c:v>39252</c:v>
                </c:pt>
                <c:pt idx="5973">
                  <c:v>39251</c:v>
                </c:pt>
                <c:pt idx="5974">
                  <c:v>39250</c:v>
                </c:pt>
                <c:pt idx="5975">
                  <c:v>39249</c:v>
                </c:pt>
                <c:pt idx="5976">
                  <c:v>39248</c:v>
                </c:pt>
                <c:pt idx="5977">
                  <c:v>39247</c:v>
                </c:pt>
                <c:pt idx="5978">
                  <c:v>39246</c:v>
                </c:pt>
                <c:pt idx="5979">
                  <c:v>39245</c:v>
                </c:pt>
                <c:pt idx="5980">
                  <c:v>39244</c:v>
                </c:pt>
                <c:pt idx="5981">
                  <c:v>39243</c:v>
                </c:pt>
                <c:pt idx="5982">
                  <c:v>39242</c:v>
                </c:pt>
                <c:pt idx="5983">
                  <c:v>39241</c:v>
                </c:pt>
                <c:pt idx="5984">
                  <c:v>39240</c:v>
                </c:pt>
                <c:pt idx="5985">
                  <c:v>39239</c:v>
                </c:pt>
                <c:pt idx="5986">
                  <c:v>39238</c:v>
                </c:pt>
                <c:pt idx="5987">
                  <c:v>39237</c:v>
                </c:pt>
                <c:pt idx="5988">
                  <c:v>39236</c:v>
                </c:pt>
                <c:pt idx="5989">
                  <c:v>39235</c:v>
                </c:pt>
                <c:pt idx="5990">
                  <c:v>39234</c:v>
                </c:pt>
                <c:pt idx="5991">
                  <c:v>39233</c:v>
                </c:pt>
                <c:pt idx="5992">
                  <c:v>39232</c:v>
                </c:pt>
                <c:pt idx="5993">
                  <c:v>39231</c:v>
                </c:pt>
                <c:pt idx="5994">
                  <c:v>39230</c:v>
                </c:pt>
                <c:pt idx="5995">
                  <c:v>39229</c:v>
                </c:pt>
                <c:pt idx="5996">
                  <c:v>39228</c:v>
                </c:pt>
                <c:pt idx="5997">
                  <c:v>39227</c:v>
                </c:pt>
                <c:pt idx="5998">
                  <c:v>39226</c:v>
                </c:pt>
                <c:pt idx="5999">
                  <c:v>39225</c:v>
                </c:pt>
                <c:pt idx="6000">
                  <c:v>39224</c:v>
                </c:pt>
                <c:pt idx="6001">
                  <c:v>39223</c:v>
                </c:pt>
                <c:pt idx="6002">
                  <c:v>39222</c:v>
                </c:pt>
                <c:pt idx="6003">
                  <c:v>39221</c:v>
                </c:pt>
                <c:pt idx="6004">
                  <c:v>39220</c:v>
                </c:pt>
                <c:pt idx="6005">
                  <c:v>39219</c:v>
                </c:pt>
                <c:pt idx="6006">
                  <c:v>39218</c:v>
                </c:pt>
                <c:pt idx="6007">
                  <c:v>39217</c:v>
                </c:pt>
                <c:pt idx="6008">
                  <c:v>39216</c:v>
                </c:pt>
                <c:pt idx="6009">
                  <c:v>39215</c:v>
                </c:pt>
                <c:pt idx="6010">
                  <c:v>39214</c:v>
                </c:pt>
                <c:pt idx="6011">
                  <c:v>39213</c:v>
                </c:pt>
                <c:pt idx="6012">
                  <c:v>39212</c:v>
                </c:pt>
                <c:pt idx="6013">
                  <c:v>39211</c:v>
                </c:pt>
                <c:pt idx="6014">
                  <c:v>39210</c:v>
                </c:pt>
                <c:pt idx="6015">
                  <c:v>39209</c:v>
                </c:pt>
                <c:pt idx="6016">
                  <c:v>39208</c:v>
                </c:pt>
                <c:pt idx="6017">
                  <c:v>39207</c:v>
                </c:pt>
                <c:pt idx="6018">
                  <c:v>39206</c:v>
                </c:pt>
                <c:pt idx="6019">
                  <c:v>39205</c:v>
                </c:pt>
                <c:pt idx="6020">
                  <c:v>39204</c:v>
                </c:pt>
                <c:pt idx="6021">
                  <c:v>39203</c:v>
                </c:pt>
                <c:pt idx="6022">
                  <c:v>39202</c:v>
                </c:pt>
                <c:pt idx="6023">
                  <c:v>39201</c:v>
                </c:pt>
                <c:pt idx="6024">
                  <c:v>39200</c:v>
                </c:pt>
                <c:pt idx="6025">
                  <c:v>39199</c:v>
                </c:pt>
                <c:pt idx="6026">
                  <c:v>39198</c:v>
                </c:pt>
                <c:pt idx="6027">
                  <c:v>39197</c:v>
                </c:pt>
                <c:pt idx="6028">
                  <c:v>39196</c:v>
                </c:pt>
                <c:pt idx="6029">
                  <c:v>39195</c:v>
                </c:pt>
                <c:pt idx="6030">
                  <c:v>39194</c:v>
                </c:pt>
                <c:pt idx="6031">
                  <c:v>39193</c:v>
                </c:pt>
                <c:pt idx="6032">
                  <c:v>39192</c:v>
                </c:pt>
                <c:pt idx="6033">
                  <c:v>39191</c:v>
                </c:pt>
                <c:pt idx="6034">
                  <c:v>39190</c:v>
                </c:pt>
                <c:pt idx="6035">
                  <c:v>39189</c:v>
                </c:pt>
                <c:pt idx="6036">
                  <c:v>39188</c:v>
                </c:pt>
                <c:pt idx="6037">
                  <c:v>39187</c:v>
                </c:pt>
                <c:pt idx="6038">
                  <c:v>39186</c:v>
                </c:pt>
                <c:pt idx="6039">
                  <c:v>39185</c:v>
                </c:pt>
                <c:pt idx="6040">
                  <c:v>39184</c:v>
                </c:pt>
                <c:pt idx="6041">
                  <c:v>39183</c:v>
                </c:pt>
                <c:pt idx="6042">
                  <c:v>39182</c:v>
                </c:pt>
                <c:pt idx="6043">
                  <c:v>39181</c:v>
                </c:pt>
                <c:pt idx="6044">
                  <c:v>39180</c:v>
                </c:pt>
                <c:pt idx="6045">
                  <c:v>39179</c:v>
                </c:pt>
                <c:pt idx="6046">
                  <c:v>39178</c:v>
                </c:pt>
                <c:pt idx="6047">
                  <c:v>39177</c:v>
                </c:pt>
                <c:pt idx="6048">
                  <c:v>39176</c:v>
                </c:pt>
                <c:pt idx="6049">
                  <c:v>39175</c:v>
                </c:pt>
                <c:pt idx="6050">
                  <c:v>39174</c:v>
                </c:pt>
                <c:pt idx="6051">
                  <c:v>39173</c:v>
                </c:pt>
                <c:pt idx="6052">
                  <c:v>39172</c:v>
                </c:pt>
                <c:pt idx="6053">
                  <c:v>39171</c:v>
                </c:pt>
                <c:pt idx="6054">
                  <c:v>39170</c:v>
                </c:pt>
                <c:pt idx="6055">
                  <c:v>39169</c:v>
                </c:pt>
                <c:pt idx="6056">
                  <c:v>39168</c:v>
                </c:pt>
                <c:pt idx="6057">
                  <c:v>39167</c:v>
                </c:pt>
                <c:pt idx="6058">
                  <c:v>39166</c:v>
                </c:pt>
                <c:pt idx="6059">
                  <c:v>39165</c:v>
                </c:pt>
                <c:pt idx="6060">
                  <c:v>39164</c:v>
                </c:pt>
                <c:pt idx="6061">
                  <c:v>39163</c:v>
                </c:pt>
                <c:pt idx="6062">
                  <c:v>39162</c:v>
                </c:pt>
                <c:pt idx="6063">
                  <c:v>39161</c:v>
                </c:pt>
                <c:pt idx="6064">
                  <c:v>39160</c:v>
                </c:pt>
                <c:pt idx="6065">
                  <c:v>39159</c:v>
                </c:pt>
                <c:pt idx="6066">
                  <c:v>39158</c:v>
                </c:pt>
                <c:pt idx="6067">
                  <c:v>39157</c:v>
                </c:pt>
                <c:pt idx="6068">
                  <c:v>39156</c:v>
                </c:pt>
                <c:pt idx="6069">
                  <c:v>39155</c:v>
                </c:pt>
                <c:pt idx="6070">
                  <c:v>39154</c:v>
                </c:pt>
                <c:pt idx="6071">
                  <c:v>39153</c:v>
                </c:pt>
                <c:pt idx="6072">
                  <c:v>39152</c:v>
                </c:pt>
                <c:pt idx="6073">
                  <c:v>39151</c:v>
                </c:pt>
                <c:pt idx="6074">
                  <c:v>39150</c:v>
                </c:pt>
                <c:pt idx="6075">
                  <c:v>39149</c:v>
                </c:pt>
                <c:pt idx="6076">
                  <c:v>39148</c:v>
                </c:pt>
                <c:pt idx="6077">
                  <c:v>39147</c:v>
                </c:pt>
                <c:pt idx="6078">
                  <c:v>39146</c:v>
                </c:pt>
                <c:pt idx="6079">
                  <c:v>39145</c:v>
                </c:pt>
                <c:pt idx="6080">
                  <c:v>39144</c:v>
                </c:pt>
                <c:pt idx="6081">
                  <c:v>39143</c:v>
                </c:pt>
                <c:pt idx="6082">
                  <c:v>39142</c:v>
                </c:pt>
                <c:pt idx="6083">
                  <c:v>39141</c:v>
                </c:pt>
                <c:pt idx="6084">
                  <c:v>39140</c:v>
                </c:pt>
                <c:pt idx="6085">
                  <c:v>39139</c:v>
                </c:pt>
                <c:pt idx="6086">
                  <c:v>39138</c:v>
                </c:pt>
                <c:pt idx="6087">
                  <c:v>39137</c:v>
                </c:pt>
                <c:pt idx="6088">
                  <c:v>39136</c:v>
                </c:pt>
                <c:pt idx="6089">
                  <c:v>39135</c:v>
                </c:pt>
                <c:pt idx="6090">
                  <c:v>39134</c:v>
                </c:pt>
                <c:pt idx="6091">
                  <c:v>39133</c:v>
                </c:pt>
                <c:pt idx="6092">
                  <c:v>39132</c:v>
                </c:pt>
                <c:pt idx="6093">
                  <c:v>39131</c:v>
                </c:pt>
                <c:pt idx="6094">
                  <c:v>39130</c:v>
                </c:pt>
                <c:pt idx="6095">
                  <c:v>39129</c:v>
                </c:pt>
                <c:pt idx="6096">
                  <c:v>39128</c:v>
                </c:pt>
                <c:pt idx="6097">
                  <c:v>39127</c:v>
                </c:pt>
                <c:pt idx="6098">
                  <c:v>39126</c:v>
                </c:pt>
                <c:pt idx="6099">
                  <c:v>39125</c:v>
                </c:pt>
                <c:pt idx="6100">
                  <c:v>39124</c:v>
                </c:pt>
                <c:pt idx="6101">
                  <c:v>39123</c:v>
                </c:pt>
                <c:pt idx="6102">
                  <c:v>39122</c:v>
                </c:pt>
                <c:pt idx="6103">
                  <c:v>39121</c:v>
                </c:pt>
                <c:pt idx="6104">
                  <c:v>39120</c:v>
                </c:pt>
                <c:pt idx="6105">
                  <c:v>39119</c:v>
                </c:pt>
                <c:pt idx="6106">
                  <c:v>39118</c:v>
                </c:pt>
                <c:pt idx="6107">
                  <c:v>39117</c:v>
                </c:pt>
                <c:pt idx="6108">
                  <c:v>39116</c:v>
                </c:pt>
                <c:pt idx="6109">
                  <c:v>39115</c:v>
                </c:pt>
                <c:pt idx="6110">
                  <c:v>39114</c:v>
                </c:pt>
                <c:pt idx="6111">
                  <c:v>39113</c:v>
                </c:pt>
                <c:pt idx="6112">
                  <c:v>39112</c:v>
                </c:pt>
                <c:pt idx="6113">
                  <c:v>39111</c:v>
                </c:pt>
                <c:pt idx="6114">
                  <c:v>39110</c:v>
                </c:pt>
                <c:pt idx="6115">
                  <c:v>39109</c:v>
                </c:pt>
                <c:pt idx="6116">
                  <c:v>39108</c:v>
                </c:pt>
                <c:pt idx="6117">
                  <c:v>39107</c:v>
                </c:pt>
                <c:pt idx="6118">
                  <c:v>39106</c:v>
                </c:pt>
                <c:pt idx="6119">
                  <c:v>39105</c:v>
                </c:pt>
                <c:pt idx="6120">
                  <c:v>39104</c:v>
                </c:pt>
                <c:pt idx="6121">
                  <c:v>39103</c:v>
                </c:pt>
                <c:pt idx="6122">
                  <c:v>39102</c:v>
                </c:pt>
                <c:pt idx="6123">
                  <c:v>39101</c:v>
                </c:pt>
                <c:pt idx="6124">
                  <c:v>39100</c:v>
                </c:pt>
                <c:pt idx="6125">
                  <c:v>39099</c:v>
                </c:pt>
                <c:pt idx="6126">
                  <c:v>39098</c:v>
                </c:pt>
                <c:pt idx="6127">
                  <c:v>39097</c:v>
                </c:pt>
                <c:pt idx="6128">
                  <c:v>39096</c:v>
                </c:pt>
                <c:pt idx="6129">
                  <c:v>39095</c:v>
                </c:pt>
                <c:pt idx="6130">
                  <c:v>39094</c:v>
                </c:pt>
                <c:pt idx="6131">
                  <c:v>39093</c:v>
                </c:pt>
                <c:pt idx="6132">
                  <c:v>39092</c:v>
                </c:pt>
                <c:pt idx="6133">
                  <c:v>39091</c:v>
                </c:pt>
                <c:pt idx="6134">
                  <c:v>39090</c:v>
                </c:pt>
                <c:pt idx="6135">
                  <c:v>39089</c:v>
                </c:pt>
                <c:pt idx="6136">
                  <c:v>39088</c:v>
                </c:pt>
                <c:pt idx="6137">
                  <c:v>39087</c:v>
                </c:pt>
                <c:pt idx="6138">
                  <c:v>39086</c:v>
                </c:pt>
                <c:pt idx="6139">
                  <c:v>39085</c:v>
                </c:pt>
                <c:pt idx="6140">
                  <c:v>39084</c:v>
                </c:pt>
                <c:pt idx="6141">
                  <c:v>39083</c:v>
                </c:pt>
                <c:pt idx="6142">
                  <c:v>39082</c:v>
                </c:pt>
                <c:pt idx="6143">
                  <c:v>39081</c:v>
                </c:pt>
                <c:pt idx="6144">
                  <c:v>39080</c:v>
                </c:pt>
                <c:pt idx="6145">
                  <c:v>39079</c:v>
                </c:pt>
                <c:pt idx="6146">
                  <c:v>39078</c:v>
                </c:pt>
                <c:pt idx="6147">
                  <c:v>39077</c:v>
                </c:pt>
                <c:pt idx="6148">
                  <c:v>39076</c:v>
                </c:pt>
                <c:pt idx="6149">
                  <c:v>39075</c:v>
                </c:pt>
                <c:pt idx="6150">
                  <c:v>39074</c:v>
                </c:pt>
                <c:pt idx="6151">
                  <c:v>39073</c:v>
                </c:pt>
                <c:pt idx="6152">
                  <c:v>39072</c:v>
                </c:pt>
                <c:pt idx="6153">
                  <c:v>39071</c:v>
                </c:pt>
                <c:pt idx="6154">
                  <c:v>39070</c:v>
                </c:pt>
                <c:pt idx="6155">
                  <c:v>39069</c:v>
                </c:pt>
                <c:pt idx="6156">
                  <c:v>39068</c:v>
                </c:pt>
                <c:pt idx="6157">
                  <c:v>39067</c:v>
                </c:pt>
                <c:pt idx="6158">
                  <c:v>39066</c:v>
                </c:pt>
                <c:pt idx="6159">
                  <c:v>39065</c:v>
                </c:pt>
                <c:pt idx="6160">
                  <c:v>39064</c:v>
                </c:pt>
                <c:pt idx="6161">
                  <c:v>39063</c:v>
                </c:pt>
                <c:pt idx="6162">
                  <c:v>39062</c:v>
                </c:pt>
                <c:pt idx="6163">
                  <c:v>39061</c:v>
                </c:pt>
                <c:pt idx="6164">
                  <c:v>39060</c:v>
                </c:pt>
                <c:pt idx="6165">
                  <c:v>39059</c:v>
                </c:pt>
                <c:pt idx="6166">
                  <c:v>39058</c:v>
                </c:pt>
                <c:pt idx="6167">
                  <c:v>39057</c:v>
                </c:pt>
                <c:pt idx="6168">
                  <c:v>39056</c:v>
                </c:pt>
                <c:pt idx="6169">
                  <c:v>39055</c:v>
                </c:pt>
                <c:pt idx="6170">
                  <c:v>39054</c:v>
                </c:pt>
                <c:pt idx="6171">
                  <c:v>39053</c:v>
                </c:pt>
                <c:pt idx="6172">
                  <c:v>39052</c:v>
                </c:pt>
                <c:pt idx="6173">
                  <c:v>39051</c:v>
                </c:pt>
                <c:pt idx="6174">
                  <c:v>39050</c:v>
                </c:pt>
                <c:pt idx="6175">
                  <c:v>39049</c:v>
                </c:pt>
                <c:pt idx="6176">
                  <c:v>39048</c:v>
                </c:pt>
                <c:pt idx="6177">
                  <c:v>39047</c:v>
                </c:pt>
                <c:pt idx="6178">
                  <c:v>39046</c:v>
                </c:pt>
                <c:pt idx="6179">
                  <c:v>39045</c:v>
                </c:pt>
                <c:pt idx="6180">
                  <c:v>39044</c:v>
                </c:pt>
                <c:pt idx="6181">
                  <c:v>39043</c:v>
                </c:pt>
                <c:pt idx="6182">
                  <c:v>39042</c:v>
                </c:pt>
                <c:pt idx="6183">
                  <c:v>39041</c:v>
                </c:pt>
                <c:pt idx="6184">
                  <c:v>39040</c:v>
                </c:pt>
                <c:pt idx="6185">
                  <c:v>39039</c:v>
                </c:pt>
                <c:pt idx="6186">
                  <c:v>39038</c:v>
                </c:pt>
                <c:pt idx="6187">
                  <c:v>39037</c:v>
                </c:pt>
                <c:pt idx="6188">
                  <c:v>39036</c:v>
                </c:pt>
                <c:pt idx="6189">
                  <c:v>39035</c:v>
                </c:pt>
                <c:pt idx="6190">
                  <c:v>39034</c:v>
                </c:pt>
                <c:pt idx="6191">
                  <c:v>39033</c:v>
                </c:pt>
                <c:pt idx="6192">
                  <c:v>39032</c:v>
                </c:pt>
                <c:pt idx="6193">
                  <c:v>39031</c:v>
                </c:pt>
                <c:pt idx="6194">
                  <c:v>39030</c:v>
                </c:pt>
                <c:pt idx="6195">
                  <c:v>39029</c:v>
                </c:pt>
                <c:pt idx="6196">
                  <c:v>39028</c:v>
                </c:pt>
                <c:pt idx="6197">
                  <c:v>39027</c:v>
                </c:pt>
                <c:pt idx="6198">
                  <c:v>39026</c:v>
                </c:pt>
                <c:pt idx="6199">
                  <c:v>39025</c:v>
                </c:pt>
                <c:pt idx="6200">
                  <c:v>39024</c:v>
                </c:pt>
                <c:pt idx="6201">
                  <c:v>39023</c:v>
                </c:pt>
                <c:pt idx="6202">
                  <c:v>39022</c:v>
                </c:pt>
                <c:pt idx="6203">
                  <c:v>39021</c:v>
                </c:pt>
                <c:pt idx="6204">
                  <c:v>39020</c:v>
                </c:pt>
                <c:pt idx="6205">
                  <c:v>39019</c:v>
                </c:pt>
                <c:pt idx="6206">
                  <c:v>39018</c:v>
                </c:pt>
                <c:pt idx="6207">
                  <c:v>39017</c:v>
                </c:pt>
                <c:pt idx="6208">
                  <c:v>39016</c:v>
                </c:pt>
                <c:pt idx="6209">
                  <c:v>39015</c:v>
                </c:pt>
                <c:pt idx="6210">
                  <c:v>39014</c:v>
                </c:pt>
                <c:pt idx="6211">
                  <c:v>39013</c:v>
                </c:pt>
                <c:pt idx="6212">
                  <c:v>39012</c:v>
                </c:pt>
                <c:pt idx="6213">
                  <c:v>39011</c:v>
                </c:pt>
                <c:pt idx="6214">
                  <c:v>39010</c:v>
                </c:pt>
                <c:pt idx="6215">
                  <c:v>39009</c:v>
                </c:pt>
                <c:pt idx="6216">
                  <c:v>39008</c:v>
                </c:pt>
                <c:pt idx="6217">
                  <c:v>39007</c:v>
                </c:pt>
                <c:pt idx="6218">
                  <c:v>39006</c:v>
                </c:pt>
                <c:pt idx="6219">
                  <c:v>39005</c:v>
                </c:pt>
                <c:pt idx="6220">
                  <c:v>39004</c:v>
                </c:pt>
                <c:pt idx="6221">
                  <c:v>39003</c:v>
                </c:pt>
                <c:pt idx="6222">
                  <c:v>39002</c:v>
                </c:pt>
                <c:pt idx="6223">
                  <c:v>39001</c:v>
                </c:pt>
                <c:pt idx="6224">
                  <c:v>39000</c:v>
                </c:pt>
                <c:pt idx="6225">
                  <c:v>38999</c:v>
                </c:pt>
                <c:pt idx="6226">
                  <c:v>38998</c:v>
                </c:pt>
                <c:pt idx="6227">
                  <c:v>38997</c:v>
                </c:pt>
                <c:pt idx="6228">
                  <c:v>38996</c:v>
                </c:pt>
                <c:pt idx="6229">
                  <c:v>38995</c:v>
                </c:pt>
                <c:pt idx="6230">
                  <c:v>38994</c:v>
                </c:pt>
                <c:pt idx="6231">
                  <c:v>38993</c:v>
                </c:pt>
                <c:pt idx="6232">
                  <c:v>38992</c:v>
                </c:pt>
                <c:pt idx="6233">
                  <c:v>38991</c:v>
                </c:pt>
                <c:pt idx="6234">
                  <c:v>38990</c:v>
                </c:pt>
                <c:pt idx="6235">
                  <c:v>38989</c:v>
                </c:pt>
                <c:pt idx="6236">
                  <c:v>38988</c:v>
                </c:pt>
                <c:pt idx="6237">
                  <c:v>38987</c:v>
                </c:pt>
                <c:pt idx="6238">
                  <c:v>38986</c:v>
                </c:pt>
                <c:pt idx="6239">
                  <c:v>38985</c:v>
                </c:pt>
                <c:pt idx="6240">
                  <c:v>38984</c:v>
                </c:pt>
                <c:pt idx="6241">
                  <c:v>38983</c:v>
                </c:pt>
                <c:pt idx="6242">
                  <c:v>38982</c:v>
                </c:pt>
                <c:pt idx="6243">
                  <c:v>38981</c:v>
                </c:pt>
                <c:pt idx="6244">
                  <c:v>38980</c:v>
                </c:pt>
                <c:pt idx="6245">
                  <c:v>38979</c:v>
                </c:pt>
                <c:pt idx="6246">
                  <c:v>38978</c:v>
                </c:pt>
                <c:pt idx="6247">
                  <c:v>38977</c:v>
                </c:pt>
                <c:pt idx="6248">
                  <c:v>38976</c:v>
                </c:pt>
                <c:pt idx="6249">
                  <c:v>38975</c:v>
                </c:pt>
                <c:pt idx="6250">
                  <c:v>38974</c:v>
                </c:pt>
                <c:pt idx="6251">
                  <c:v>38973</c:v>
                </c:pt>
                <c:pt idx="6252">
                  <c:v>38972</c:v>
                </c:pt>
                <c:pt idx="6253">
                  <c:v>38971</c:v>
                </c:pt>
                <c:pt idx="6254">
                  <c:v>38970</c:v>
                </c:pt>
                <c:pt idx="6255">
                  <c:v>38969</c:v>
                </c:pt>
                <c:pt idx="6256">
                  <c:v>38968</c:v>
                </c:pt>
                <c:pt idx="6257">
                  <c:v>38967</c:v>
                </c:pt>
                <c:pt idx="6258">
                  <c:v>38966</c:v>
                </c:pt>
                <c:pt idx="6259">
                  <c:v>38965</c:v>
                </c:pt>
                <c:pt idx="6260">
                  <c:v>38964</c:v>
                </c:pt>
                <c:pt idx="6261">
                  <c:v>38963</c:v>
                </c:pt>
                <c:pt idx="6262">
                  <c:v>38962</c:v>
                </c:pt>
                <c:pt idx="6263">
                  <c:v>38961</c:v>
                </c:pt>
                <c:pt idx="6264">
                  <c:v>38960</c:v>
                </c:pt>
                <c:pt idx="6265">
                  <c:v>38959</c:v>
                </c:pt>
                <c:pt idx="6266">
                  <c:v>38958</c:v>
                </c:pt>
                <c:pt idx="6267">
                  <c:v>38957</c:v>
                </c:pt>
                <c:pt idx="6268">
                  <c:v>38956</c:v>
                </c:pt>
                <c:pt idx="6269">
                  <c:v>38955</c:v>
                </c:pt>
                <c:pt idx="6270">
                  <c:v>38954</c:v>
                </c:pt>
                <c:pt idx="6271">
                  <c:v>38953</c:v>
                </c:pt>
                <c:pt idx="6272">
                  <c:v>38952</c:v>
                </c:pt>
                <c:pt idx="6273">
                  <c:v>38951</c:v>
                </c:pt>
                <c:pt idx="6274">
                  <c:v>38950</c:v>
                </c:pt>
                <c:pt idx="6275">
                  <c:v>38949</c:v>
                </c:pt>
                <c:pt idx="6276">
                  <c:v>38948</c:v>
                </c:pt>
                <c:pt idx="6277">
                  <c:v>38947</c:v>
                </c:pt>
                <c:pt idx="6278">
                  <c:v>38946</c:v>
                </c:pt>
                <c:pt idx="6279">
                  <c:v>38945</c:v>
                </c:pt>
                <c:pt idx="6280">
                  <c:v>38944</c:v>
                </c:pt>
                <c:pt idx="6281">
                  <c:v>38943</c:v>
                </c:pt>
                <c:pt idx="6282">
                  <c:v>38942</c:v>
                </c:pt>
                <c:pt idx="6283">
                  <c:v>38941</c:v>
                </c:pt>
                <c:pt idx="6284">
                  <c:v>38940</c:v>
                </c:pt>
                <c:pt idx="6285">
                  <c:v>38939</c:v>
                </c:pt>
                <c:pt idx="6286">
                  <c:v>38938</c:v>
                </c:pt>
                <c:pt idx="6287">
                  <c:v>38937</c:v>
                </c:pt>
                <c:pt idx="6288">
                  <c:v>38936</c:v>
                </c:pt>
                <c:pt idx="6289">
                  <c:v>38935</c:v>
                </c:pt>
                <c:pt idx="6290">
                  <c:v>38934</c:v>
                </c:pt>
                <c:pt idx="6291">
                  <c:v>38933</c:v>
                </c:pt>
                <c:pt idx="6292">
                  <c:v>38932</c:v>
                </c:pt>
                <c:pt idx="6293">
                  <c:v>38931</c:v>
                </c:pt>
                <c:pt idx="6294">
                  <c:v>38930</c:v>
                </c:pt>
                <c:pt idx="6295">
                  <c:v>38929</c:v>
                </c:pt>
                <c:pt idx="6296">
                  <c:v>38928</c:v>
                </c:pt>
                <c:pt idx="6297">
                  <c:v>38927</c:v>
                </c:pt>
                <c:pt idx="6298">
                  <c:v>38926</c:v>
                </c:pt>
                <c:pt idx="6299">
                  <c:v>38925</c:v>
                </c:pt>
                <c:pt idx="6300">
                  <c:v>38924</c:v>
                </c:pt>
                <c:pt idx="6301">
                  <c:v>38923</c:v>
                </c:pt>
                <c:pt idx="6302">
                  <c:v>38922</c:v>
                </c:pt>
                <c:pt idx="6303">
                  <c:v>38921</c:v>
                </c:pt>
                <c:pt idx="6304">
                  <c:v>38920</c:v>
                </c:pt>
                <c:pt idx="6305">
                  <c:v>38919</c:v>
                </c:pt>
                <c:pt idx="6306">
                  <c:v>38918</c:v>
                </c:pt>
                <c:pt idx="6307">
                  <c:v>38917</c:v>
                </c:pt>
                <c:pt idx="6308">
                  <c:v>38916</c:v>
                </c:pt>
                <c:pt idx="6309">
                  <c:v>38915</c:v>
                </c:pt>
                <c:pt idx="6310">
                  <c:v>38914</c:v>
                </c:pt>
                <c:pt idx="6311">
                  <c:v>38913</c:v>
                </c:pt>
                <c:pt idx="6312">
                  <c:v>38912</c:v>
                </c:pt>
                <c:pt idx="6313">
                  <c:v>38911</c:v>
                </c:pt>
                <c:pt idx="6314">
                  <c:v>38910</c:v>
                </c:pt>
                <c:pt idx="6315">
                  <c:v>38909</c:v>
                </c:pt>
                <c:pt idx="6316">
                  <c:v>38908</c:v>
                </c:pt>
                <c:pt idx="6317">
                  <c:v>38907</c:v>
                </c:pt>
                <c:pt idx="6318">
                  <c:v>38906</c:v>
                </c:pt>
                <c:pt idx="6319">
                  <c:v>38905</c:v>
                </c:pt>
                <c:pt idx="6320">
                  <c:v>38904</c:v>
                </c:pt>
                <c:pt idx="6321">
                  <c:v>38903</c:v>
                </c:pt>
                <c:pt idx="6322">
                  <c:v>38902</c:v>
                </c:pt>
                <c:pt idx="6323">
                  <c:v>38901</c:v>
                </c:pt>
                <c:pt idx="6324">
                  <c:v>38900</c:v>
                </c:pt>
                <c:pt idx="6325">
                  <c:v>38899</c:v>
                </c:pt>
                <c:pt idx="6326">
                  <c:v>38898</c:v>
                </c:pt>
                <c:pt idx="6327">
                  <c:v>38897</c:v>
                </c:pt>
                <c:pt idx="6328">
                  <c:v>38896</c:v>
                </c:pt>
                <c:pt idx="6329">
                  <c:v>38895</c:v>
                </c:pt>
                <c:pt idx="6330">
                  <c:v>38894</c:v>
                </c:pt>
                <c:pt idx="6331">
                  <c:v>38893</c:v>
                </c:pt>
                <c:pt idx="6332">
                  <c:v>38892</c:v>
                </c:pt>
                <c:pt idx="6333">
                  <c:v>38891</c:v>
                </c:pt>
                <c:pt idx="6334">
                  <c:v>38890</c:v>
                </c:pt>
                <c:pt idx="6335">
                  <c:v>38889</c:v>
                </c:pt>
                <c:pt idx="6336">
                  <c:v>38888</c:v>
                </c:pt>
                <c:pt idx="6337">
                  <c:v>38887</c:v>
                </c:pt>
                <c:pt idx="6338">
                  <c:v>38886</c:v>
                </c:pt>
                <c:pt idx="6339">
                  <c:v>38885</c:v>
                </c:pt>
                <c:pt idx="6340">
                  <c:v>38884</c:v>
                </c:pt>
                <c:pt idx="6341">
                  <c:v>38883</c:v>
                </c:pt>
                <c:pt idx="6342">
                  <c:v>38882</c:v>
                </c:pt>
                <c:pt idx="6343">
                  <c:v>38881</c:v>
                </c:pt>
                <c:pt idx="6344">
                  <c:v>38880</c:v>
                </c:pt>
                <c:pt idx="6345">
                  <c:v>38879</c:v>
                </c:pt>
                <c:pt idx="6346">
                  <c:v>38878</c:v>
                </c:pt>
                <c:pt idx="6347">
                  <c:v>38877</c:v>
                </c:pt>
                <c:pt idx="6348">
                  <c:v>38876</c:v>
                </c:pt>
                <c:pt idx="6349">
                  <c:v>38875</c:v>
                </c:pt>
                <c:pt idx="6350">
                  <c:v>38874</c:v>
                </c:pt>
                <c:pt idx="6351">
                  <c:v>38873</c:v>
                </c:pt>
                <c:pt idx="6352">
                  <c:v>38872</c:v>
                </c:pt>
                <c:pt idx="6353">
                  <c:v>38871</c:v>
                </c:pt>
                <c:pt idx="6354">
                  <c:v>38870</c:v>
                </c:pt>
                <c:pt idx="6355">
                  <c:v>38869</c:v>
                </c:pt>
                <c:pt idx="6356">
                  <c:v>38868</c:v>
                </c:pt>
                <c:pt idx="6357">
                  <c:v>38867</c:v>
                </c:pt>
                <c:pt idx="6358">
                  <c:v>38866</c:v>
                </c:pt>
                <c:pt idx="6359">
                  <c:v>38865</c:v>
                </c:pt>
                <c:pt idx="6360">
                  <c:v>38864</c:v>
                </c:pt>
                <c:pt idx="6361">
                  <c:v>38863</c:v>
                </c:pt>
                <c:pt idx="6362">
                  <c:v>38862</c:v>
                </c:pt>
                <c:pt idx="6363">
                  <c:v>38861</c:v>
                </c:pt>
                <c:pt idx="6364">
                  <c:v>38860</c:v>
                </c:pt>
                <c:pt idx="6365">
                  <c:v>38859</c:v>
                </c:pt>
                <c:pt idx="6366">
                  <c:v>38858</c:v>
                </c:pt>
                <c:pt idx="6367">
                  <c:v>38857</c:v>
                </c:pt>
                <c:pt idx="6368">
                  <c:v>38856</c:v>
                </c:pt>
                <c:pt idx="6369">
                  <c:v>38855</c:v>
                </c:pt>
                <c:pt idx="6370">
                  <c:v>38854</c:v>
                </c:pt>
                <c:pt idx="6371">
                  <c:v>38853</c:v>
                </c:pt>
                <c:pt idx="6372">
                  <c:v>38852</c:v>
                </c:pt>
                <c:pt idx="6373">
                  <c:v>38851</c:v>
                </c:pt>
                <c:pt idx="6374">
                  <c:v>38850</c:v>
                </c:pt>
                <c:pt idx="6375">
                  <c:v>38849</c:v>
                </c:pt>
                <c:pt idx="6376">
                  <c:v>38848</c:v>
                </c:pt>
                <c:pt idx="6377">
                  <c:v>38847</c:v>
                </c:pt>
                <c:pt idx="6378">
                  <c:v>38846</c:v>
                </c:pt>
                <c:pt idx="6379">
                  <c:v>38845</c:v>
                </c:pt>
                <c:pt idx="6380">
                  <c:v>38844</c:v>
                </c:pt>
                <c:pt idx="6381">
                  <c:v>38843</c:v>
                </c:pt>
                <c:pt idx="6382">
                  <c:v>38842</c:v>
                </c:pt>
                <c:pt idx="6383">
                  <c:v>38841</c:v>
                </c:pt>
                <c:pt idx="6384">
                  <c:v>38840</c:v>
                </c:pt>
                <c:pt idx="6385">
                  <c:v>38839</c:v>
                </c:pt>
                <c:pt idx="6386">
                  <c:v>38838</c:v>
                </c:pt>
                <c:pt idx="6387">
                  <c:v>38837</c:v>
                </c:pt>
                <c:pt idx="6388">
                  <c:v>38836</c:v>
                </c:pt>
                <c:pt idx="6389">
                  <c:v>38835</c:v>
                </c:pt>
                <c:pt idx="6390">
                  <c:v>38834</c:v>
                </c:pt>
                <c:pt idx="6391">
                  <c:v>38833</c:v>
                </c:pt>
                <c:pt idx="6392">
                  <c:v>38832</c:v>
                </c:pt>
                <c:pt idx="6393">
                  <c:v>38831</c:v>
                </c:pt>
                <c:pt idx="6394">
                  <c:v>38830</c:v>
                </c:pt>
                <c:pt idx="6395">
                  <c:v>38829</c:v>
                </c:pt>
                <c:pt idx="6396">
                  <c:v>38828</c:v>
                </c:pt>
                <c:pt idx="6397">
                  <c:v>38827</c:v>
                </c:pt>
                <c:pt idx="6398">
                  <c:v>38826</c:v>
                </c:pt>
                <c:pt idx="6399">
                  <c:v>38825</c:v>
                </c:pt>
                <c:pt idx="6400">
                  <c:v>38824</c:v>
                </c:pt>
                <c:pt idx="6401">
                  <c:v>38823</c:v>
                </c:pt>
                <c:pt idx="6402">
                  <c:v>38822</c:v>
                </c:pt>
                <c:pt idx="6403">
                  <c:v>38821</c:v>
                </c:pt>
                <c:pt idx="6404">
                  <c:v>38820</c:v>
                </c:pt>
                <c:pt idx="6405">
                  <c:v>38819</c:v>
                </c:pt>
                <c:pt idx="6406">
                  <c:v>38818</c:v>
                </c:pt>
                <c:pt idx="6407">
                  <c:v>38817</c:v>
                </c:pt>
                <c:pt idx="6408">
                  <c:v>38816</c:v>
                </c:pt>
                <c:pt idx="6409">
                  <c:v>38815</c:v>
                </c:pt>
                <c:pt idx="6410">
                  <c:v>38814</c:v>
                </c:pt>
                <c:pt idx="6411">
                  <c:v>38813</c:v>
                </c:pt>
                <c:pt idx="6412">
                  <c:v>38812</c:v>
                </c:pt>
                <c:pt idx="6413">
                  <c:v>38811</c:v>
                </c:pt>
                <c:pt idx="6414">
                  <c:v>38810</c:v>
                </c:pt>
                <c:pt idx="6415">
                  <c:v>38809</c:v>
                </c:pt>
                <c:pt idx="6416">
                  <c:v>38808</c:v>
                </c:pt>
                <c:pt idx="6417">
                  <c:v>38807</c:v>
                </c:pt>
                <c:pt idx="6418">
                  <c:v>38806</c:v>
                </c:pt>
                <c:pt idx="6419">
                  <c:v>38805</c:v>
                </c:pt>
                <c:pt idx="6420">
                  <c:v>38804</c:v>
                </c:pt>
                <c:pt idx="6421">
                  <c:v>38803</c:v>
                </c:pt>
                <c:pt idx="6422">
                  <c:v>38802</c:v>
                </c:pt>
                <c:pt idx="6423">
                  <c:v>38801</c:v>
                </c:pt>
                <c:pt idx="6424">
                  <c:v>38800</c:v>
                </c:pt>
                <c:pt idx="6425">
                  <c:v>38799</c:v>
                </c:pt>
                <c:pt idx="6426">
                  <c:v>38798</c:v>
                </c:pt>
                <c:pt idx="6427">
                  <c:v>38797</c:v>
                </c:pt>
                <c:pt idx="6428">
                  <c:v>38796</c:v>
                </c:pt>
                <c:pt idx="6429">
                  <c:v>38795</c:v>
                </c:pt>
                <c:pt idx="6430">
                  <c:v>38794</c:v>
                </c:pt>
                <c:pt idx="6431">
                  <c:v>38793</c:v>
                </c:pt>
                <c:pt idx="6432">
                  <c:v>38792</c:v>
                </c:pt>
                <c:pt idx="6433">
                  <c:v>38791</c:v>
                </c:pt>
                <c:pt idx="6434">
                  <c:v>38790</c:v>
                </c:pt>
                <c:pt idx="6435">
                  <c:v>38789</c:v>
                </c:pt>
                <c:pt idx="6436">
                  <c:v>38788</c:v>
                </c:pt>
                <c:pt idx="6437">
                  <c:v>38787</c:v>
                </c:pt>
                <c:pt idx="6438">
                  <c:v>38786</c:v>
                </c:pt>
                <c:pt idx="6439">
                  <c:v>38785</c:v>
                </c:pt>
                <c:pt idx="6440">
                  <c:v>38784</c:v>
                </c:pt>
                <c:pt idx="6441">
                  <c:v>38783</c:v>
                </c:pt>
                <c:pt idx="6442">
                  <c:v>38782</c:v>
                </c:pt>
                <c:pt idx="6443">
                  <c:v>38781</c:v>
                </c:pt>
                <c:pt idx="6444">
                  <c:v>38780</c:v>
                </c:pt>
                <c:pt idx="6445">
                  <c:v>38779</c:v>
                </c:pt>
                <c:pt idx="6446">
                  <c:v>38778</c:v>
                </c:pt>
                <c:pt idx="6447">
                  <c:v>38777</c:v>
                </c:pt>
                <c:pt idx="6448">
                  <c:v>38776</c:v>
                </c:pt>
                <c:pt idx="6449">
                  <c:v>38775</c:v>
                </c:pt>
                <c:pt idx="6450">
                  <c:v>38774</c:v>
                </c:pt>
                <c:pt idx="6451">
                  <c:v>38773</c:v>
                </c:pt>
                <c:pt idx="6452">
                  <c:v>38772</c:v>
                </c:pt>
                <c:pt idx="6453">
                  <c:v>38771</c:v>
                </c:pt>
                <c:pt idx="6454">
                  <c:v>38770</c:v>
                </c:pt>
                <c:pt idx="6455">
                  <c:v>38769</c:v>
                </c:pt>
                <c:pt idx="6456">
                  <c:v>38768</c:v>
                </c:pt>
                <c:pt idx="6457">
                  <c:v>38767</c:v>
                </c:pt>
                <c:pt idx="6458">
                  <c:v>38766</c:v>
                </c:pt>
                <c:pt idx="6459">
                  <c:v>38765</c:v>
                </c:pt>
                <c:pt idx="6460">
                  <c:v>38764</c:v>
                </c:pt>
                <c:pt idx="6461">
                  <c:v>38763</c:v>
                </c:pt>
                <c:pt idx="6462">
                  <c:v>38762</c:v>
                </c:pt>
                <c:pt idx="6463">
                  <c:v>38761</c:v>
                </c:pt>
                <c:pt idx="6464">
                  <c:v>38760</c:v>
                </c:pt>
                <c:pt idx="6465">
                  <c:v>38759</c:v>
                </c:pt>
                <c:pt idx="6466">
                  <c:v>38758</c:v>
                </c:pt>
                <c:pt idx="6467">
                  <c:v>38757</c:v>
                </c:pt>
                <c:pt idx="6468">
                  <c:v>38756</c:v>
                </c:pt>
                <c:pt idx="6469">
                  <c:v>38755</c:v>
                </c:pt>
                <c:pt idx="6470">
                  <c:v>38754</c:v>
                </c:pt>
                <c:pt idx="6471">
                  <c:v>38753</c:v>
                </c:pt>
                <c:pt idx="6472">
                  <c:v>38752</c:v>
                </c:pt>
                <c:pt idx="6473">
                  <c:v>38751</c:v>
                </c:pt>
                <c:pt idx="6474">
                  <c:v>38750</c:v>
                </c:pt>
                <c:pt idx="6475">
                  <c:v>38749</c:v>
                </c:pt>
                <c:pt idx="6476">
                  <c:v>38748</c:v>
                </c:pt>
                <c:pt idx="6477">
                  <c:v>38747</c:v>
                </c:pt>
                <c:pt idx="6478">
                  <c:v>38746</c:v>
                </c:pt>
                <c:pt idx="6479">
                  <c:v>38745</c:v>
                </c:pt>
                <c:pt idx="6480">
                  <c:v>38744</c:v>
                </c:pt>
                <c:pt idx="6481">
                  <c:v>38743</c:v>
                </c:pt>
                <c:pt idx="6482">
                  <c:v>38742</c:v>
                </c:pt>
                <c:pt idx="6483">
                  <c:v>38741</c:v>
                </c:pt>
                <c:pt idx="6484">
                  <c:v>38740</c:v>
                </c:pt>
                <c:pt idx="6485">
                  <c:v>38739</c:v>
                </c:pt>
                <c:pt idx="6486">
                  <c:v>38738</c:v>
                </c:pt>
                <c:pt idx="6487">
                  <c:v>38737</c:v>
                </c:pt>
                <c:pt idx="6488">
                  <c:v>38736</c:v>
                </c:pt>
                <c:pt idx="6489">
                  <c:v>38735</c:v>
                </c:pt>
                <c:pt idx="6490">
                  <c:v>38734</c:v>
                </c:pt>
                <c:pt idx="6491">
                  <c:v>38733</c:v>
                </c:pt>
                <c:pt idx="6492">
                  <c:v>38732</c:v>
                </c:pt>
                <c:pt idx="6493">
                  <c:v>38731</c:v>
                </c:pt>
                <c:pt idx="6494">
                  <c:v>38730</c:v>
                </c:pt>
                <c:pt idx="6495">
                  <c:v>38729</c:v>
                </c:pt>
                <c:pt idx="6496">
                  <c:v>38728</c:v>
                </c:pt>
                <c:pt idx="6497">
                  <c:v>38727</c:v>
                </c:pt>
                <c:pt idx="6498">
                  <c:v>38726</c:v>
                </c:pt>
                <c:pt idx="6499">
                  <c:v>38725</c:v>
                </c:pt>
                <c:pt idx="6500">
                  <c:v>38724</c:v>
                </c:pt>
                <c:pt idx="6501">
                  <c:v>38723</c:v>
                </c:pt>
                <c:pt idx="6502">
                  <c:v>38722</c:v>
                </c:pt>
                <c:pt idx="6503">
                  <c:v>38721</c:v>
                </c:pt>
                <c:pt idx="6504">
                  <c:v>38720</c:v>
                </c:pt>
                <c:pt idx="6505">
                  <c:v>38719</c:v>
                </c:pt>
                <c:pt idx="6506">
                  <c:v>38718</c:v>
                </c:pt>
                <c:pt idx="6507">
                  <c:v>38717</c:v>
                </c:pt>
                <c:pt idx="6508">
                  <c:v>38716</c:v>
                </c:pt>
                <c:pt idx="6509">
                  <c:v>38715</c:v>
                </c:pt>
                <c:pt idx="6510">
                  <c:v>38714</c:v>
                </c:pt>
                <c:pt idx="6511">
                  <c:v>38713</c:v>
                </c:pt>
                <c:pt idx="6512">
                  <c:v>38712</c:v>
                </c:pt>
                <c:pt idx="6513">
                  <c:v>38711</c:v>
                </c:pt>
                <c:pt idx="6514">
                  <c:v>38710</c:v>
                </c:pt>
                <c:pt idx="6515">
                  <c:v>38709</c:v>
                </c:pt>
                <c:pt idx="6516">
                  <c:v>38708</c:v>
                </c:pt>
                <c:pt idx="6517">
                  <c:v>38707</c:v>
                </c:pt>
                <c:pt idx="6518">
                  <c:v>38706</c:v>
                </c:pt>
                <c:pt idx="6519">
                  <c:v>38705</c:v>
                </c:pt>
                <c:pt idx="6520">
                  <c:v>38704</c:v>
                </c:pt>
                <c:pt idx="6521">
                  <c:v>38703</c:v>
                </c:pt>
                <c:pt idx="6522">
                  <c:v>38702</c:v>
                </c:pt>
                <c:pt idx="6523">
                  <c:v>38701</c:v>
                </c:pt>
                <c:pt idx="6524">
                  <c:v>38700</c:v>
                </c:pt>
                <c:pt idx="6525">
                  <c:v>38699</c:v>
                </c:pt>
                <c:pt idx="6526">
                  <c:v>38698</c:v>
                </c:pt>
                <c:pt idx="6527">
                  <c:v>38697</c:v>
                </c:pt>
                <c:pt idx="6528">
                  <c:v>38696</c:v>
                </c:pt>
                <c:pt idx="6529">
                  <c:v>38695</c:v>
                </c:pt>
                <c:pt idx="6530">
                  <c:v>38694</c:v>
                </c:pt>
                <c:pt idx="6531">
                  <c:v>38693</c:v>
                </c:pt>
                <c:pt idx="6532">
                  <c:v>38692</c:v>
                </c:pt>
                <c:pt idx="6533">
                  <c:v>38691</c:v>
                </c:pt>
                <c:pt idx="6534">
                  <c:v>38690</c:v>
                </c:pt>
                <c:pt idx="6535">
                  <c:v>38689</c:v>
                </c:pt>
                <c:pt idx="6536">
                  <c:v>38688</c:v>
                </c:pt>
                <c:pt idx="6537">
                  <c:v>38687</c:v>
                </c:pt>
                <c:pt idx="6538">
                  <c:v>38686</c:v>
                </c:pt>
                <c:pt idx="6539">
                  <c:v>38685</c:v>
                </c:pt>
                <c:pt idx="6540">
                  <c:v>38684</c:v>
                </c:pt>
                <c:pt idx="6541">
                  <c:v>38683</c:v>
                </c:pt>
                <c:pt idx="6542">
                  <c:v>38682</c:v>
                </c:pt>
                <c:pt idx="6543">
                  <c:v>38681</c:v>
                </c:pt>
                <c:pt idx="6544">
                  <c:v>38680</c:v>
                </c:pt>
                <c:pt idx="6545">
                  <c:v>38679</c:v>
                </c:pt>
                <c:pt idx="6546">
                  <c:v>38678</c:v>
                </c:pt>
                <c:pt idx="6547">
                  <c:v>38677</c:v>
                </c:pt>
                <c:pt idx="6548">
                  <c:v>38676</c:v>
                </c:pt>
                <c:pt idx="6549">
                  <c:v>38675</c:v>
                </c:pt>
                <c:pt idx="6550">
                  <c:v>38674</c:v>
                </c:pt>
                <c:pt idx="6551">
                  <c:v>38673</c:v>
                </c:pt>
                <c:pt idx="6552">
                  <c:v>38672</c:v>
                </c:pt>
                <c:pt idx="6553">
                  <c:v>38671</c:v>
                </c:pt>
                <c:pt idx="6554">
                  <c:v>38670</c:v>
                </c:pt>
                <c:pt idx="6555">
                  <c:v>38669</c:v>
                </c:pt>
                <c:pt idx="6556">
                  <c:v>38668</c:v>
                </c:pt>
                <c:pt idx="6557">
                  <c:v>38667</c:v>
                </c:pt>
                <c:pt idx="6558">
                  <c:v>38666</c:v>
                </c:pt>
                <c:pt idx="6559">
                  <c:v>38665</c:v>
                </c:pt>
                <c:pt idx="6560">
                  <c:v>38664</c:v>
                </c:pt>
                <c:pt idx="6561">
                  <c:v>38663</c:v>
                </c:pt>
                <c:pt idx="6562">
                  <c:v>38662</c:v>
                </c:pt>
                <c:pt idx="6563">
                  <c:v>38661</c:v>
                </c:pt>
                <c:pt idx="6564">
                  <c:v>38660</c:v>
                </c:pt>
                <c:pt idx="6565">
                  <c:v>38659</c:v>
                </c:pt>
                <c:pt idx="6566">
                  <c:v>38658</c:v>
                </c:pt>
                <c:pt idx="6567">
                  <c:v>38657</c:v>
                </c:pt>
                <c:pt idx="6568">
                  <c:v>38656</c:v>
                </c:pt>
                <c:pt idx="6569">
                  <c:v>38655</c:v>
                </c:pt>
                <c:pt idx="6570">
                  <c:v>38654</c:v>
                </c:pt>
                <c:pt idx="6571">
                  <c:v>38653</c:v>
                </c:pt>
                <c:pt idx="6572">
                  <c:v>38652</c:v>
                </c:pt>
                <c:pt idx="6573">
                  <c:v>38651</c:v>
                </c:pt>
                <c:pt idx="6574">
                  <c:v>38650</c:v>
                </c:pt>
                <c:pt idx="6575">
                  <c:v>38649</c:v>
                </c:pt>
                <c:pt idx="6576">
                  <c:v>38648</c:v>
                </c:pt>
                <c:pt idx="6577">
                  <c:v>38647</c:v>
                </c:pt>
                <c:pt idx="6578">
                  <c:v>38646</c:v>
                </c:pt>
                <c:pt idx="6579">
                  <c:v>38645</c:v>
                </c:pt>
                <c:pt idx="6580">
                  <c:v>38644</c:v>
                </c:pt>
                <c:pt idx="6581">
                  <c:v>38643</c:v>
                </c:pt>
                <c:pt idx="6582">
                  <c:v>38642</c:v>
                </c:pt>
                <c:pt idx="6583">
                  <c:v>38641</c:v>
                </c:pt>
                <c:pt idx="6584">
                  <c:v>38640</c:v>
                </c:pt>
                <c:pt idx="6585">
                  <c:v>38639</c:v>
                </c:pt>
                <c:pt idx="6586">
                  <c:v>38638</c:v>
                </c:pt>
                <c:pt idx="6587">
                  <c:v>38637</c:v>
                </c:pt>
                <c:pt idx="6588">
                  <c:v>38636</c:v>
                </c:pt>
                <c:pt idx="6589">
                  <c:v>38635</c:v>
                </c:pt>
                <c:pt idx="6590">
                  <c:v>38634</c:v>
                </c:pt>
                <c:pt idx="6591">
                  <c:v>38633</c:v>
                </c:pt>
                <c:pt idx="6592">
                  <c:v>38632</c:v>
                </c:pt>
                <c:pt idx="6593">
                  <c:v>38631</c:v>
                </c:pt>
                <c:pt idx="6594">
                  <c:v>38630</c:v>
                </c:pt>
                <c:pt idx="6595">
                  <c:v>38629</c:v>
                </c:pt>
                <c:pt idx="6596">
                  <c:v>38628</c:v>
                </c:pt>
                <c:pt idx="6597">
                  <c:v>38627</c:v>
                </c:pt>
                <c:pt idx="6598">
                  <c:v>38626</c:v>
                </c:pt>
                <c:pt idx="6599">
                  <c:v>38625</c:v>
                </c:pt>
                <c:pt idx="6600">
                  <c:v>38624</c:v>
                </c:pt>
                <c:pt idx="6601">
                  <c:v>38623</c:v>
                </c:pt>
                <c:pt idx="6602">
                  <c:v>38622</c:v>
                </c:pt>
                <c:pt idx="6603">
                  <c:v>38621</c:v>
                </c:pt>
                <c:pt idx="6604">
                  <c:v>38620</c:v>
                </c:pt>
                <c:pt idx="6605">
                  <c:v>38619</c:v>
                </c:pt>
                <c:pt idx="6606">
                  <c:v>38618</c:v>
                </c:pt>
                <c:pt idx="6607">
                  <c:v>38617</c:v>
                </c:pt>
                <c:pt idx="6608">
                  <c:v>38616</c:v>
                </c:pt>
                <c:pt idx="6609">
                  <c:v>38615</c:v>
                </c:pt>
                <c:pt idx="6610">
                  <c:v>38614</c:v>
                </c:pt>
                <c:pt idx="6611">
                  <c:v>38613</c:v>
                </c:pt>
                <c:pt idx="6612">
                  <c:v>38612</c:v>
                </c:pt>
                <c:pt idx="6613">
                  <c:v>38611</c:v>
                </c:pt>
                <c:pt idx="6614">
                  <c:v>38610</c:v>
                </c:pt>
                <c:pt idx="6615">
                  <c:v>38609</c:v>
                </c:pt>
                <c:pt idx="6616">
                  <c:v>38608</c:v>
                </c:pt>
                <c:pt idx="6617">
                  <c:v>38607</c:v>
                </c:pt>
                <c:pt idx="6618">
                  <c:v>38606</c:v>
                </c:pt>
                <c:pt idx="6619">
                  <c:v>38605</c:v>
                </c:pt>
                <c:pt idx="6620">
                  <c:v>38604</c:v>
                </c:pt>
                <c:pt idx="6621">
                  <c:v>38603</c:v>
                </c:pt>
                <c:pt idx="6622">
                  <c:v>38602</c:v>
                </c:pt>
                <c:pt idx="6623">
                  <c:v>38601</c:v>
                </c:pt>
                <c:pt idx="6624">
                  <c:v>38600</c:v>
                </c:pt>
                <c:pt idx="6625">
                  <c:v>38599</c:v>
                </c:pt>
                <c:pt idx="6626">
                  <c:v>38598</c:v>
                </c:pt>
                <c:pt idx="6627">
                  <c:v>38597</c:v>
                </c:pt>
                <c:pt idx="6628">
                  <c:v>38596</c:v>
                </c:pt>
                <c:pt idx="6629">
                  <c:v>38595</c:v>
                </c:pt>
                <c:pt idx="6630">
                  <c:v>38594</c:v>
                </c:pt>
                <c:pt idx="6631">
                  <c:v>38593</c:v>
                </c:pt>
                <c:pt idx="6632">
                  <c:v>38592</c:v>
                </c:pt>
                <c:pt idx="6633">
                  <c:v>38591</c:v>
                </c:pt>
                <c:pt idx="6634">
                  <c:v>38590</c:v>
                </c:pt>
                <c:pt idx="6635">
                  <c:v>38589</c:v>
                </c:pt>
                <c:pt idx="6636">
                  <c:v>38588</c:v>
                </c:pt>
                <c:pt idx="6637">
                  <c:v>38587</c:v>
                </c:pt>
                <c:pt idx="6638">
                  <c:v>38586</c:v>
                </c:pt>
                <c:pt idx="6639">
                  <c:v>38585</c:v>
                </c:pt>
                <c:pt idx="6640">
                  <c:v>38584</c:v>
                </c:pt>
                <c:pt idx="6641">
                  <c:v>38583</c:v>
                </c:pt>
                <c:pt idx="6642">
                  <c:v>38582</c:v>
                </c:pt>
                <c:pt idx="6643">
                  <c:v>38581</c:v>
                </c:pt>
                <c:pt idx="6644">
                  <c:v>38580</c:v>
                </c:pt>
                <c:pt idx="6645">
                  <c:v>38579</c:v>
                </c:pt>
                <c:pt idx="6646">
                  <c:v>38578</c:v>
                </c:pt>
                <c:pt idx="6647">
                  <c:v>38577</c:v>
                </c:pt>
                <c:pt idx="6648">
                  <c:v>38576</c:v>
                </c:pt>
                <c:pt idx="6649">
                  <c:v>38575</c:v>
                </c:pt>
                <c:pt idx="6650">
                  <c:v>38574</c:v>
                </c:pt>
                <c:pt idx="6651">
                  <c:v>38573</c:v>
                </c:pt>
                <c:pt idx="6652">
                  <c:v>38572</c:v>
                </c:pt>
                <c:pt idx="6653">
                  <c:v>38571</c:v>
                </c:pt>
                <c:pt idx="6654">
                  <c:v>38570</c:v>
                </c:pt>
                <c:pt idx="6655">
                  <c:v>38569</c:v>
                </c:pt>
                <c:pt idx="6656">
                  <c:v>38568</c:v>
                </c:pt>
                <c:pt idx="6657">
                  <c:v>38567</c:v>
                </c:pt>
                <c:pt idx="6658">
                  <c:v>38566</c:v>
                </c:pt>
                <c:pt idx="6659">
                  <c:v>38565</c:v>
                </c:pt>
                <c:pt idx="6660">
                  <c:v>38564</c:v>
                </c:pt>
                <c:pt idx="6661">
                  <c:v>38563</c:v>
                </c:pt>
                <c:pt idx="6662">
                  <c:v>38562</c:v>
                </c:pt>
                <c:pt idx="6663">
                  <c:v>38561</c:v>
                </c:pt>
                <c:pt idx="6664">
                  <c:v>38560</c:v>
                </c:pt>
                <c:pt idx="6665">
                  <c:v>38559</c:v>
                </c:pt>
                <c:pt idx="6666">
                  <c:v>38558</c:v>
                </c:pt>
                <c:pt idx="6667">
                  <c:v>38557</c:v>
                </c:pt>
                <c:pt idx="6668">
                  <c:v>38556</c:v>
                </c:pt>
                <c:pt idx="6669">
                  <c:v>38555</c:v>
                </c:pt>
                <c:pt idx="6670">
                  <c:v>38554</c:v>
                </c:pt>
                <c:pt idx="6671">
                  <c:v>38553</c:v>
                </c:pt>
                <c:pt idx="6672">
                  <c:v>38552</c:v>
                </c:pt>
                <c:pt idx="6673">
                  <c:v>38551</c:v>
                </c:pt>
                <c:pt idx="6674">
                  <c:v>38550</c:v>
                </c:pt>
                <c:pt idx="6675">
                  <c:v>38549</c:v>
                </c:pt>
                <c:pt idx="6676">
                  <c:v>38548</c:v>
                </c:pt>
                <c:pt idx="6677">
                  <c:v>38547</c:v>
                </c:pt>
                <c:pt idx="6678">
                  <c:v>38546</c:v>
                </c:pt>
                <c:pt idx="6679">
                  <c:v>38545</c:v>
                </c:pt>
                <c:pt idx="6680">
                  <c:v>38544</c:v>
                </c:pt>
                <c:pt idx="6681">
                  <c:v>38543</c:v>
                </c:pt>
                <c:pt idx="6682">
                  <c:v>38542</c:v>
                </c:pt>
                <c:pt idx="6683">
                  <c:v>38541</c:v>
                </c:pt>
                <c:pt idx="6684">
                  <c:v>38540</c:v>
                </c:pt>
                <c:pt idx="6685">
                  <c:v>38539</c:v>
                </c:pt>
                <c:pt idx="6686">
                  <c:v>38538</c:v>
                </c:pt>
                <c:pt idx="6687">
                  <c:v>38537</c:v>
                </c:pt>
                <c:pt idx="6688">
                  <c:v>38536</c:v>
                </c:pt>
                <c:pt idx="6689">
                  <c:v>38535</c:v>
                </c:pt>
                <c:pt idx="6690">
                  <c:v>38534</c:v>
                </c:pt>
                <c:pt idx="6691">
                  <c:v>38533</c:v>
                </c:pt>
                <c:pt idx="6692">
                  <c:v>38532</c:v>
                </c:pt>
                <c:pt idx="6693">
                  <c:v>38531</c:v>
                </c:pt>
                <c:pt idx="6694">
                  <c:v>38530</c:v>
                </c:pt>
                <c:pt idx="6695">
                  <c:v>38529</c:v>
                </c:pt>
                <c:pt idx="6696">
                  <c:v>38528</c:v>
                </c:pt>
                <c:pt idx="6697">
                  <c:v>38527</c:v>
                </c:pt>
                <c:pt idx="6698">
                  <c:v>38526</c:v>
                </c:pt>
                <c:pt idx="6699">
                  <c:v>38525</c:v>
                </c:pt>
                <c:pt idx="6700">
                  <c:v>38524</c:v>
                </c:pt>
                <c:pt idx="6701">
                  <c:v>38523</c:v>
                </c:pt>
                <c:pt idx="6702">
                  <c:v>38522</c:v>
                </c:pt>
                <c:pt idx="6703">
                  <c:v>38521</c:v>
                </c:pt>
                <c:pt idx="6704">
                  <c:v>38520</c:v>
                </c:pt>
                <c:pt idx="6705">
                  <c:v>38519</c:v>
                </c:pt>
                <c:pt idx="6706">
                  <c:v>38518</c:v>
                </c:pt>
                <c:pt idx="6707">
                  <c:v>38517</c:v>
                </c:pt>
                <c:pt idx="6708">
                  <c:v>38516</c:v>
                </c:pt>
                <c:pt idx="6709">
                  <c:v>38515</c:v>
                </c:pt>
                <c:pt idx="6710">
                  <c:v>38514</c:v>
                </c:pt>
                <c:pt idx="6711">
                  <c:v>38513</c:v>
                </c:pt>
                <c:pt idx="6712">
                  <c:v>38512</c:v>
                </c:pt>
                <c:pt idx="6713">
                  <c:v>38511</c:v>
                </c:pt>
                <c:pt idx="6714">
                  <c:v>38510</c:v>
                </c:pt>
                <c:pt idx="6715">
                  <c:v>38509</c:v>
                </c:pt>
                <c:pt idx="6716">
                  <c:v>38508</c:v>
                </c:pt>
                <c:pt idx="6717">
                  <c:v>38507</c:v>
                </c:pt>
                <c:pt idx="6718">
                  <c:v>38506</c:v>
                </c:pt>
                <c:pt idx="6719">
                  <c:v>38505</c:v>
                </c:pt>
                <c:pt idx="6720">
                  <c:v>38504</c:v>
                </c:pt>
                <c:pt idx="6721">
                  <c:v>38503</c:v>
                </c:pt>
                <c:pt idx="6722">
                  <c:v>38502</c:v>
                </c:pt>
                <c:pt idx="6723">
                  <c:v>38501</c:v>
                </c:pt>
                <c:pt idx="6724">
                  <c:v>38500</c:v>
                </c:pt>
                <c:pt idx="6725">
                  <c:v>38499</c:v>
                </c:pt>
                <c:pt idx="6726">
                  <c:v>38498</c:v>
                </c:pt>
                <c:pt idx="6727">
                  <c:v>38497</c:v>
                </c:pt>
                <c:pt idx="6728">
                  <c:v>38496</c:v>
                </c:pt>
                <c:pt idx="6729">
                  <c:v>38495</c:v>
                </c:pt>
                <c:pt idx="6730">
                  <c:v>38494</c:v>
                </c:pt>
                <c:pt idx="6731">
                  <c:v>38493</c:v>
                </c:pt>
                <c:pt idx="6732">
                  <c:v>38492</c:v>
                </c:pt>
                <c:pt idx="6733">
                  <c:v>38491</c:v>
                </c:pt>
                <c:pt idx="6734">
                  <c:v>38490</c:v>
                </c:pt>
                <c:pt idx="6735">
                  <c:v>38489</c:v>
                </c:pt>
                <c:pt idx="6736">
                  <c:v>38488</c:v>
                </c:pt>
                <c:pt idx="6737">
                  <c:v>38487</c:v>
                </c:pt>
                <c:pt idx="6738">
                  <c:v>38486</c:v>
                </c:pt>
                <c:pt idx="6739">
                  <c:v>38485</c:v>
                </c:pt>
                <c:pt idx="6740">
                  <c:v>38484</c:v>
                </c:pt>
                <c:pt idx="6741">
                  <c:v>38483</c:v>
                </c:pt>
                <c:pt idx="6742">
                  <c:v>38482</c:v>
                </c:pt>
                <c:pt idx="6743">
                  <c:v>38481</c:v>
                </c:pt>
                <c:pt idx="6744">
                  <c:v>38480</c:v>
                </c:pt>
                <c:pt idx="6745">
                  <c:v>38479</c:v>
                </c:pt>
                <c:pt idx="6746">
                  <c:v>38478</c:v>
                </c:pt>
                <c:pt idx="6747">
                  <c:v>38477</c:v>
                </c:pt>
                <c:pt idx="6748">
                  <c:v>38476</c:v>
                </c:pt>
                <c:pt idx="6749">
                  <c:v>38475</c:v>
                </c:pt>
                <c:pt idx="6750">
                  <c:v>38474</c:v>
                </c:pt>
                <c:pt idx="6751">
                  <c:v>38473</c:v>
                </c:pt>
                <c:pt idx="6752">
                  <c:v>38472</c:v>
                </c:pt>
                <c:pt idx="6753">
                  <c:v>38471</c:v>
                </c:pt>
                <c:pt idx="6754">
                  <c:v>38470</c:v>
                </c:pt>
                <c:pt idx="6755">
                  <c:v>38469</c:v>
                </c:pt>
                <c:pt idx="6756">
                  <c:v>38468</c:v>
                </c:pt>
                <c:pt idx="6757">
                  <c:v>38467</c:v>
                </c:pt>
                <c:pt idx="6758">
                  <c:v>38466</c:v>
                </c:pt>
                <c:pt idx="6759">
                  <c:v>38465</c:v>
                </c:pt>
                <c:pt idx="6760">
                  <c:v>38464</c:v>
                </c:pt>
                <c:pt idx="6761">
                  <c:v>38463</c:v>
                </c:pt>
                <c:pt idx="6762">
                  <c:v>38462</c:v>
                </c:pt>
                <c:pt idx="6763">
                  <c:v>38461</c:v>
                </c:pt>
                <c:pt idx="6764">
                  <c:v>38460</c:v>
                </c:pt>
                <c:pt idx="6765">
                  <c:v>38459</c:v>
                </c:pt>
                <c:pt idx="6766">
                  <c:v>38458</c:v>
                </c:pt>
                <c:pt idx="6767">
                  <c:v>38457</c:v>
                </c:pt>
                <c:pt idx="6768">
                  <c:v>38456</c:v>
                </c:pt>
                <c:pt idx="6769">
                  <c:v>38455</c:v>
                </c:pt>
                <c:pt idx="6770">
                  <c:v>38454</c:v>
                </c:pt>
                <c:pt idx="6771">
                  <c:v>38453</c:v>
                </c:pt>
                <c:pt idx="6772">
                  <c:v>38452</c:v>
                </c:pt>
                <c:pt idx="6773">
                  <c:v>38451</c:v>
                </c:pt>
                <c:pt idx="6774">
                  <c:v>38450</c:v>
                </c:pt>
                <c:pt idx="6775">
                  <c:v>38449</c:v>
                </c:pt>
                <c:pt idx="6776">
                  <c:v>38448</c:v>
                </c:pt>
                <c:pt idx="6777">
                  <c:v>38447</c:v>
                </c:pt>
                <c:pt idx="6778">
                  <c:v>38446</c:v>
                </c:pt>
                <c:pt idx="6779">
                  <c:v>38445</c:v>
                </c:pt>
                <c:pt idx="6780">
                  <c:v>38444</c:v>
                </c:pt>
                <c:pt idx="6781">
                  <c:v>38443</c:v>
                </c:pt>
                <c:pt idx="6782">
                  <c:v>38442</c:v>
                </c:pt>
                <c:pt idx="6783">
                  <c:v>38441</c:v>
                </c:pt>
                <c:pt idx="6784">
                  <c:v>38440</c:v>
                </c:pt>
                <c:pt idx="6785">
                  <c:v>38439</c:v>
                </c:pt>
                <c:pt idx="6786">
                  <c:v>38438</c:v>
                </c:pt>
                <c:pt idx="6787">
                  <c:v>38437</c:v>
                </c:pt>
                <c:pt idx="6788">
                  <c:v>38436</c:v>
                </c:pt>
                <c:pt idx="6789">
                  <c:v>38435</c:v>
                </c:pt>
                <c:pt idx="6790">
                  <c:v>38434</c:v>
                </c:pt>
                <c:pt idx="6791">
                  <c:v>38433</c:v>
                </c:pt>
                <c:pt idx="6792">
                  <c:v>38432</c:v>
                </c:pt>
                <c:pt idx="6793">
                  <c:v>38431</c:v>
                </c:pt>
                <c:pt idx="6794">
                  <c:v>38430</c:v>
                </c:pt>
                <c:pt idx="6795">
                  <c:v>38429</c:v>
                </c:pt>
                <c:pt idx="6796">
                  <c:v>38428</c:v>
                </c:pt>
                <c:pt idx="6797">
                  <c:v>38427</c:v>
                </c:pt>
                <c:pt idx="6798">
                  <c:v>38426</c:v>
                </c:pt>
                <c:pt idx="6799">
                  <c:v>38425</c:v>
                </c:pt>
                <c:pt idx="6800">
                  <c:v>38424</c:v>
                </c:pt>
                <c:pt idx="6801">
                  <c:v>38423</c:v>
                </c:pt>
                <c:pt idx="6802">
                  <c:v>38422</c:v>
                </c:pt>
                <c:pt idx="6803">
                  <c:v>38421</c:v>
                </c:pt>
                <c:pt idx="6804">
                  <c:v>38420</c:v>
                </c:pt>
                <c:pt idx="6805">
                  <c:v>38419</c:v>
                </c:pt>
                <c:pt idx="6806">
                  <c:v>38418</c:v>
                </c:pt>
                <c:pt idx="6807">
                  <c:v>38417</c:v>
                </c:pt>
                <c:pt idx="6808">
                  <c:v>38416</c:v>
                </c:pt>
                <c:pt idx="6809">
                  <c:v>38415</c:v>
                </c:pt>
                <c:pt idx="6810">
                  <c:v>38414</c:v>
                </c:pt>
                <c:pt idx="6811">
                  <c:v>38413</c:v>
                </c:pt>
                <c:pt idx="6812">
                  <c:v>38412</c:v>
                </c:pt>
                <c:pt idx="6813">
                  <c:v>38411</c:v>
                </c:pt>
                <c:pt idx="6814">
                  <c:v>38410</c:v>
                </c:pt>
                <c:pt idx="6815">
                  <c:v>38409</c:v>
                </c:pt>
                <c:pt idx="6816">
                  <c:v>38408</c:v>
                </c:pt>
                <c:pt idx="6817">
                  <c:v>38407</c:v>
                </c:pt>
                <c:pt idx="6818">
                  <c:v>38406</c:v>
                </c:pt>
                <c:pt idx="6819">
                  <c:v>38405</c:v>
                </c:pt>
                <c:pt idx="6820">
                  <c:v>38404</c:v>
                </c:pt>
                <c:pt idx="6821">
                  <c:v>38403</c:v>
                </c:pt>
                <c:pt idx="6822">
                  <c:v>38402</c:v>
                </c:pt>
                <c:pt idx="6823">
                  <c:v>38401</c:v>
                </c:pt>
                <c:pt idx="6824">
                  <c:v>38400</c:v>
                </c:pt>
                <c:pt idx="6825">
                  <c:v>38399</c:v>
                </c:pt>
                <c:pt idx="6826">
                  <c:v>38398</c:v>
                </c:pt>
                <c:pt idx="6827">
                  <c:v>38397</c:v>
                </c:pt>
                <c:pt idx="6828">
                  <c:v>38396</c:v>
                </c:pt>
                <c:pt idx="6829">
                  <c:v>38395</c:v>
                </c:pt>
                <c:pt idx="6830">
                  <c:v>38394</c:v>
                </c:pt>
                <c:pt idx="6831">
                  <c:v>38393</c:v>
                </c:pt>
                <c:pt idx="6832">
                  <c:v>38392</c:v>
                </c:pt>
                <c:pt idx="6833">
                  <c:v>38391</c:v>
                </c:pt>
                <c:pt idx="6834">
                  <c:v>38390</c:v>
                </c:pt>
                <c:pt idx="6835">
                  <c:v>38389</c:v>
                </c:pt>
                <c:pt idx="6836">
                  <c:v>38388</c:v>
                </c:pt>
                <c:pt idx="6837">
                  <c:v>38387</c:v>
                </c:pt>
                <c:pt idx="6838">
                  <c:v>38386</c:v>
                </c:pt>
                <c:pt idx="6839">
                  <c:v>38385</c:v>
                </c:pt>
                <c:pt idx="6840">
                  <c:v>38384</c:v>
                </c:pt>
                <c:pt idx="6841">
                  <c:v>38383</c:v>
                </c:pt>
                <c:pt idx="6842">
                  <c:v>38382</c:v>
                </c:pt>
                <c:pt idx="6843">
                  <c:v>38381</c:v>
                </c:pt>
                <c:pt idx="6844">
                  <c:v>38380</c:v>
                </c:pt>
                <c:pt idx="6845">
                  <c:v>38379</c:v>
                </c:pt>
                <c:pt idx="6846">
                  <c:v>38378</c:v>
                </c:pt>
                <c:pt idx="6847">
                  <c:v>38377</c:v>
                </c:pt>
                <c:pt idx="6848">
                  <c:v>38376</c:v>
                </c:pt>
                <c:pt idx="6849">
                  <c:v>38375</c:v>
                </c:pt>
                <c:pt idx="6850">
                  <c:v>38374</c:v>
                </c:pt>
                <c:pt idx="6851">
                  <c:v>38373</c:v>
                </c:pt>
                <c:pt idx="6852">
                  <c:v>38372</c:v>
                </c:pt>
                <c:pt idx="6853">
                  <c:v>38371</c:v>
                </c:pt>
                <c:pt idx="6854">
                  <c:v>38370</c:v>
                </c:pt>
                <c:pt idx="6855">
                  <c:v>38369</c:v>
                </c:pt>
                <c:pt idx="6856">
                  <c:v>38368</c:v>
                </c:pt>
                <c:pt idx="6857">
                  <c:v>38367</c:v>
                </c:pt>
                <c:pt idx="6858">
                  <c:v>38366</c:v>
                </c:pt>
                <c:pt idx="6859">
                  <c:v>38365</c:v>
                </c:pt>
                <c:pt idx="6860">
                  <c:v>38364</c:v>
                </c:pt>
                <c:pt idx="6861">
                  <c:v>38363</c:v>
                </c:pt>
                <c:pt idx="6862">
                  <c:v>38362</c:v>
                </c:pt>
                <c:pt idx="6863">
                  <c:v>38361</c:v>
                </c:pt>
                <c:pt idx="6864">
                  <c:v>38360</c:v>
                </c:pt>
                <c:pt idx="6865">
                  <c:v>38359</c:v>
                </c:pt>
                <c:pt idx="6866">
                  <c:v>38358</c:v>
                </c:pt>
                <c:pt idx="6867">
                  <c:v>38357</c:v>
                </c:pt>
                <c:pt idx="6868">
                  <c:v>38356</c:v>
                </c:pt>
                <c:pt idx="6869">
                  <c:v>38355</c:v>
                </c:pt>
                <c:pt idx="6870">
                  <c:v>38354</c:v>
                </c:pt>
                <c:pt idx="6871">
                  <c:v>38353</c:v>
                </c:pt>
                <c:pt idx="6872">
                  <c:v>38352</c:v>
                </c:pt>
                <c:pt idx="6873">
                  <c:v>38351</c:v>
                </c:pt>
                <c:pt idx="6874">
                  <c:v>38350</c:v>
                </c:pt>
                <c:pt idx="6875">
                  <c:v>38349</c:v>
                </c:pt>
                <c:pt idx="6876">
                  <c:v>38348</c:v>
                </c:pt>
                <c:pt idx="6877">
                  <c:v>38347</c:v>
                </c:pt>
                <c:pt idx="6878">
                  <c:v>38346</c:v>
                </c:pt>
                <c:pt idx="6879">
                  <c:v>38345</c:v>
                </c:pt>
                <c:pt idx="6880">
                  <c:v>38344</c:v>
                </c:pt>
                <c:pt idx="6881">
                  <c:v>38343</c:v>
                </c:pt>
                <c:pt idx="6882">
                  <c:v>38342</c:v>
                </c:pt>
                <c:pt idx="6883">
                  <c:v>38341</c:v>
                </c:pt>
                <c:pt idx="6884">
                  <c:v>38340</c:v>
                </c:pt>
                <c:pt idx="6885">
                  <c:v>38339</c:v>
                </c:pt>
                <c:pt idx="6886">
                  <c:v>38338</c:v>
                </c:pt>
                <c:pt idx="6887">
                  <c:v>38337</c:v>
                </c:pt>
                <c:pt idx="6888">
                  <c:v>38336</c:v>
                </c:pt>
                <c:pt idx="6889">
                  <c:v>38335</c:v>
                </c:pt>
                <c:pt idx="6890">
                  <c:v>38334</c:v>
                </c:pt>
                <c:pt idx="6891">
                  <c:v>38333</c:v>
                </c:pt>
                <c:pt idx="6892">
                  <c:v>38332</c:v>
                </c:pt>
                <c:pt idx="6893">
                  <c:v>38331</c:v>
                </c:pt>
                <c:pt idx="6894">
                  <c:v>38330</c:v>
                </c:pt>
                <c:pt idx="6895">
                  <c:v>38329</c:v>
                </c:pt>
                <c:pt idx="6896">
                  <c:v>38328</c:v>
                </c:pt>
                <c:pt idx="6897">
                  <c:v>38327</c:v>
                </c:pt>
                <c:pt idx="6898">
                  <c:v>38326</c:v>
                </c:pt>
                <c:pt idx="6899">
                  <c:v>38325</c:v>
                </c:pt>
                <c:pt idx="6900">
                  <c:v>38324</c:v>
                </c:pt>
                <c:pt idx="6901">
                  <c:v>38323</c:v>
                </c:pt>
                <c:pt idx="6902">
                  <c:v>38322</c:v>
                </c:pt>
                <c:pt idx="6903">
                  <c:v>38321</c:v>
                </c:pt>
                <c:pt idx="6904">
                  <c:v>38320</c:v>
                </c:pt>
                <c:pt idx="6905">
                  <c:v>38319</c:v>
                </c:pt>
                <c:pt idx="6906">
                  <c:v>38318</c:v>
                </c:pt>
                <c:pt idx="6907">
                  <c:v>38317</c:v>
                </c:pt>
                <c:pt idx="6908">
                  <c:v>38316</c:v>
                </c:pt>
                <c:pt idx="6909">
                  <c:v>38315</c:v>
                </c:pt>
                <c:pt idx="6910">
                  <c:v>38314</c:v>
                </c:pt>
                <c:pt idx="6911">
                  <c:v>38313</c:v>
                </c:pt>
                <c:pt idx="6912">
                  <c:v>38312</c:v>
                </c:pt>
                <c:pt idx="6913">
                  <c:v>38311</c:v>
                </c:pt>
                <c:pt idx="6914">
                  <c:v>38310</c:v>
                </c:pt>
                <c:pt idx="6915">
                  <c:v>38309</c:v>
                </c:pt>
                <c:pt idx="6916">
                  <c:v>38308</c:v>
                </c:pt>
                <c:pt idx="6917">
                  <c:v>38307</c:v>
                </c:pt>
                <c:pt idx="6918">
                  <c:v>38306</c:v>
                </c:pt>
                <c:pt idx="6919">
                  <c:v>38305</c:v>
                </c:pt>
                <c:pt idx="6920">
                  <c:v>38304</c:v>
                </c:pt>
                <c:pt idx="6921">
                  <c:v>38303</c:v>
                </c:pt>
                <c:pt idx="6922">
                  <c:v>38302</c:v>
                </c:pt>
                <c:pt idx="6923">
                  <c:v>38301</c:v>
                </c:pt>
                <c:pt idx="6924">
                  <c:v>38300</c:v>
                </c:pt>
                <c:pt idx="6925">
                  <c:v>38299</c:v>
                </c:pt>
                <c:pt idx="6926">
                  <c:v>38298</c:v>
                </c:pt>
                <c:pt idx="6927">
                  <c:v>38297</c:v>
                </c:pt>
                <c:pt idx="6928">
                  <c:v>38296</c:v>
                </c:pt>
                <c:pt idx="6929">
                  <c:v>38295</c:v>
                </c:pt>
                <c:pt idx="6930">
                  <c:v>38294</c:v>
                </c:pt>
                <c:pt idx="6931">
                  <c:v>38293</c:v>
                </c:pt>
                <c:pt idx="6932">
                  <c:v>38292</c:v>
                </c:pt>
                <c:pt idx="6933">
                  <c:v>38291</c:v>
                </c:pt>
                <c:pt idx="6934">
                  <c:v>38290</c:v>
                </c:pt>
                <c:pt idx="6935">
                  <c:v>38289</c:v>
                </c:pt>
                <c:pt idx="6936">
                  <c:v>38288</c:v>
                </c:pt>
                <c:pt idx="6937">
                  <c:v>38287</c:v>
                </c:pt>
                <c:pt idx="6938">
                  <c:v>38286</c:v>
                </c:pt>
                <c:pt idx="6939">
                  <c:v>38285</c:v>
                </c:pt>
                <c:pt idx="6940">
                  <c:v>38284</c:v>
                </c:pt>
                <c:pt idx="6941">
                  <c:v>38283</c:v>
                </c:pt>
                <c:pt idx="6942">
                  <c:v>38282</c:v>
                </c:pt>
                <c:pt idx="6943">
                  <c:v>38281</c:v>
                </c:pt>
                <c:pt idx="6944">
                  <c:v>38280</c:v>
                </c:pt>
                <c:pt idx="6945">
                  <c:v>38279</c:v>
                </c:pt>
                <c:pt idx="6946">
                  <c:v>38278</c:v>
                </c:pt>
                <c:pt idx="6947">
                  <c:v>38277</c:v>
                </c:pt>
                <c:pt idx="6948">
                  <c:v>38276</c:v>
                </c:pt>
                <c:pt idx="6949">
                  <c:v>38275</c:v>
                </c:pt>
                <c:pt idx="6950">
                  <c:v>38274</c:v>
                </c:pt>
                <c:pt idx="6951">
                  <c:v>38273</c:v>
                </c:pt>
                <c:pt idx="6952">
                  <c:v>38272</c:v>
                </c:pt>
                <c:pt idx="6953">
                  <c:v>38271</c:v>
                </c:pt>
                <c:pt idx="6954">
                  <c:v>38270</c:v>
                </c:pt>
                <c:pt idx="6955">
                  <c:v>38269</c:v>
                </c:pt>
                <c:pt idx="6956">
                  <c:v>38268</c:v>
                </c:pt>
                <c:pt idx="6957">
                  <c:v>38267</c:v>
                </c:pt>
                <c:pt idx="6958">
                  <c:v>38266</c:v>
                </c:pt>
                <c:pt idx="6959">
                  <c:v>38265</c:v>
                </c:pt>
                <c:pt idx="6960">
                  <c:v>38264</c:v>
                </c:pt>
                <c:pt idx="6961">
                  <c:v>38263</c:v>
                </c:pt>
                <c:pt idx="6962">
                  <c:v>38262</c:v>
                </c:pt>
                <c:pt idx="6963">
                  <c:v>38261</c:v>
                </c:pt>
                <c:pt idx="6964">
                  <c:v>38260</c:v>
                </c:pt>
                <c:pt idx="6965">
                  <c:v>38259</c:v>
                </c:pt>
                <c:pt idx="6966">
                  <c:v>38258</c:v>
                </c:pt>
                <c:pt idx="6967">
                  <c:v>38257</c:v>
                </c:pt>
                <c:pt idx="6968">
                  <c:v>38256</c:v>
                </c:pt>
                <c:pt idx="6969">
                  <c:v>38255</c:v>
                </c:pt>
                <c:pt idx="6970">
                  <c:v>38254</c:v>
                </c:pt>
                <c:pt idx="6971">
                  <c:v>38253</c:v>
                </c:pt>
                <c:pt idx="6972">
                  <c:v>38252</c:v>
                </c:pt>
                <c:pt idx="6973">
                  <c:v>38251</c:v>
                </c:pt>
                <c:pt idx="6974">
                  <c:v>38250</c:v>
                </c:pt>
                <c:pt idx="6975">
                  <c:v>38249</c:v>
                </c:pt>
                <c:pt idx="6976">
                  <c:v>38248</c:v>
                </c:pt>
                <c:pt idx="6977">
                  <c:v>38247</c:v>
                </c:pt>
                <c:pt idx="6978">
                  <c:v>38246</c:v>
                </c:pt>
                <c:pt idx="6979">
                  <c:v>38245</c:v>
                </c:pt>
                <c:pt idx="6980">
                  <c:v>38244</c:v>
                </c:pt>
                <c:pt idx="6981">
                  <c:v>38243</c:v>
                </c:pt>
                <c:pt idx="6982">
                  <c:v>38242</c:v>
                </c:pt>
                <c:pt idx="6983">
                  <c:v>38241</c:v>
                </c:pt>
                <c:pt idx="6984">
                  <c:v>38240</c:v>
                </c:pt>
                <c:pt idx="6985">
                  <c:v>38239</c:v>
                </c:pt>
                <c:pt idx="6986">
                  <c:v>38238</c:v>
                </c:pt>
                <c:pt idx="6987">
                  <c:v>38237</c:v>
                </c:pt>
                <c:pt idx="6988">
                  <c:v>38236</c:v>
                </c:pt>
                <c:pt idx="6989">
                  <c:v>38235</c:v>
                </c:pt>
                <c:pt idx="6990">
                  <c:v>38234</c:v>
                </c:pt>
                <c:pt idx="6991">
                  <c:v>38233</c:v>
                </c:pt>
                <c:pt idx="6992">
                  <c:v>38232</c:v>
                </c:pt>
                <c:pt idx="6993">
                  <c:v>38231</c:v>
                </c:pt>
                <c:pt idx="6994">
                  <c:v>38230</c:v>
                </c:pt>
                <c:pt idx="6995">
                  <c:v>38229</c:v>
                </c:pt>
                <c:pt idx="6996">
                  <c:v>38228</c:v>
                </c:pt>
                <c:pt idx="6997">
                  <c:v>38227</c:v>
                </c:pt>
                <c:pt idx="6998">
                  <c:v>38226</c:v>
                </c:pt>
                <c:pt idx="6999">
                  <c:v>38225</c:v>
                </c:pt>
                <c:pt idx="7000">
                  <c:v>38224</c:v>
                </c:pt>
                <c:pt idx="7001">
                  <c:v>38223</c:v>
                </c:pt>
                <c:pt idx="7002">
                  <c:v>38222</c:v>
                </c:pt>
                <c:pt idx="7003">
                  <c:v>38221</c:v>
                </c:pt>
                <c:pt idx="7004">
                  <c:v>38220</c:v>
                </c:pt>
                <c:pt idx="7005">
                  <c:v>38219</c:v>
                </c:pt>
                <c:pt idx="7006">
                  <c:v>38218</c:v>
                </c:pt>
                <c:pt idx="7007">
                  <c:v>38217</c:v>
                </c:pt>
                <c:pt idx="7008">
                  <c:v>38216</c:v>
                </c:pt>
                <c:pt idx="7009">
                  <c:v>38215</c:v>
                </c:pt>
                <c:pt idx="7010">
                  <c:v>38214</c:v>
                </c:pt>
                <c:pt idx="7011">
                  <c:v>38213</c:v>
                </c:pt>
                <c:pt idx="7012">
                  <c:v>38212</c:v>
                </c:pt>
                <c:pt idx="7013">
                  <c:v>38211</c:v>
                </c:pt>
                <c:pt idx="7014">
                  <c:v>38210</c:v>
                </c:pt>
                <c:pt idx="7015">
                  <c:v>38209</c:v>
                </c:pt>
                <c:pt idx="7016">
                  <c:v>38208</c:v>
                </c:pt>
                <c:pt idx="7017">
                  <c:v>38207</c:v>
                </c:pt>
                <c:pt idx="7018">
                  <c:v>38206</c:v>
                </c:pt>
                <c:pt idx="7019">
                  <c:v>38205</c:v>
                </c:pt>
                <c:pt idx="7020">
                  <c:v>38204</c:v>
                </c:pt>
                <c:pt idx="7021">
                  <c:v>38203</c:v>
                </c:pt>
                <c:pt idx="7022">
                  <c:v>38202</c:v>
                </c:pt>
                <c:pt idx="7023">
                  <c:v>38201</c:v>
                </c:pt>
                <c:pt idx="7024">
                  <c:v>38200</c:v>
                </c:pt>
                <c:pt idx="7025">
                  <c:v>38199</c:v>
                </c:pt>
                <c:pt idx="7026">
                  <c:v>38198</c:v>
                </c:pt>
                <c:pt idx="7027">
                  <c:v>38197</c:v>
                </c:pt>
                <c:pt idx="7028">
                  <c:v>38196</c:v>
                </c:pt>
                <c:pt idx="7029">
                  <c:v>38195</c:v>
                </c:pt>
                <c:pt idx="7030">
                  <c:v>38194</c:v>
                </c:pt>
                <c:pt idx="7031">
                  <c:v>38193</c:v>
                </c:pt>
                <c:pt idx="7032">
                  <c:v>38192</c:v>
                </c:pt>
                <c:pt idx="7033">
                  <c:v>38191</c:v>
                </c:pt>
                <c:pt idx="7034">
                  <c:v>38190</c:v>
                </c:pt>
                <c:pt idx="7035">
                  <c:v>38189</c:v>
                </c:pt>
                <c:pt idx="7036">
                  <c:v>38188</c:v>
                </c:pt>
                <c:pt idx="7037">
                  <c:v>38187</c:v>
                </c:pt>
                <c:pt idx="7038">
                  <c:v>38186</c:v>
                </c:pt>
                <c:pt idx="7039">
                  <c:v>38185</c:v>
                </c:pt>
                <c:pt idx="7040">
                  <c:v>38184</c:v>
                </c:pt>
                <c:pt idx="7041">
                  <c:v>38183</c:v>
                </c:pt>
                <c:pt idx="7042">
                  <c:v>38182</c:v>
                </c:pt>
                <c:pt idx="7043">
                  <c:v>38181</c:v>
                </c:pt>
                <c:pt idx="7044">
                  <c:v>38180</c:v>
                </c:pt>
                <c:pt idx="7045">
                  <c:v>38179</c:v>
                </c:pt>
                <c:pt idx="7046">
                  <c:v>38178</c:v>
                </c:pt>
                <c:pt idx="7047">
                  <c:v>38177</c:v>
                </c:pt>
                <c:pt idx="7048">
                  <c:v>38176</c:v>
                </c:pt>
                <c:pt idx="7049">
                  <c:v>38175</c:v>
                </c:pt>
                <c:pt idx="7050">
                  <c:v>38174</c:v>
                </c:pt>
                <c:pt idx="7051">
                  <c:v>38173</c:v>
                </c:pt>
                <c:pt idx="7052">
                  <c:v>38172</c:v>
                </c:pt>
                <c:pt idx="7053">
                  <c:v>38171</c:v>
                </c:pt>
                <c:pt idx="7054">
                  <c:v>38170</c:v>
                </c:pt>
                <c:pt idx="7055">
                  <c:v>38169</c:v>
                </c:pt>
                <c:pt idx="7056">
                  <c:v>38168</c:v>
                </c:pt>
                <c:pt idx="7057">
                  <c:v>38167</c:v>
                </c:pt>
                <c:pt idx="7058">
                  <c:v>38166</c:v>
                </c:pt>
                <c:pt idx="7059">
                  <c:v>38165</c:v>
                </c:pt>
                <c:pt idx="7060">
                  <c:v>38164</c:v>
                </c:pt>
                <c:pt idx="7061">
                  <c:v>38163</c:v>
                </c:pt>
                <c:pt idx="7062">
                  <c:v>38162</c:v>
                </c:pt>
                <c:pt idx="7063">
                  <c:v>38161</c:v>
                </c:pt>
                <c:pt idx="7064">
                  <c:v>38160</c:v>
                </c:pt>
                <c:pt idx="7065">
                  <c:v>38159</c:v>
                </c:pt>
                <c:pt idx="7066">
                  <c:v>38158</c:v>
                </c:pt>
                <c:pt idx="7067">
                  <c:v>38157</c:v>
                </c:pt>
                <c:pt idx="7068">
                  <c:v>38156</c:v>
                </c:pt>
                <c:pt idx="7069">
                  <c:v>38155</c:v>
                </c:pt>
                <c:pt idx="7070">
                  <c:v>38154</c:v>
                </c:pt>
                <c:pt idx="7071">
                  <c:v>38153</c:v>
                </c:pt>
                <c:pt idx="7072">
                  <c:v>38152</c:v>
                </c:pt>
                <c:pt idx="7073">
                  <c:v>38151</c:v>
                </c:pt>
                <c:pt idx="7074">
                  <c:v>38150</c:v>
                </c:pt>
                <c:pt idx="7075">
                  <c:v>38149</c:v>
                </c:pt>
                <c:pt idx="7076">
                  <c:v>38148</c:v>
                </c:pt>
                <c:pt idx="7077">
                  <c:v>38147</c:v>
                </c:pt>
                <c:pt idx="7078">
                  <c:v>38146</c:v>
                </c:pt>
                <c:pt idx="7079">
                  <c:v>38145</c:v>
                </c:pt>
                <c:pt idx="7080">
                  <c:v>38144</c:v>
                </c:pt>
                <c:pt idx="7081">
                  <c:v>38143</c:v>
                </c:pt>
                <c:pt idx="7082">
                  <c:v>38142</c:v>
                </c:pt>
                <c:pt idx="7083">
                  <c:v>38141</c:v>
                </c:pt>
                <c:pt idx="7084">
                  <c:v>38140</c:v>
                </c:pt>
                <c:pt idx="7085">
                  <c:v>38139</c:v>
                </c:pt>
                <c:pt idx="7086">
                  <c:v>38138</c:v>
                </c:pt>
                <c:pt idx="7087">
                  <c:v>38137</c:v>
                </c:pt>
                <c:pt idx="7088">
                  <c:v>38136</c:v>
                </c:pt>
                <c:pt idx="7089">
                  <c:v>38135</c:v>
                </c:pt>
                <c:pt idx="7090">
                  <c:v>38134</c:v>
                </c:pt>
                <c:pt idx="7091">
                  <c:v>38133</c:v>
                </c:pt>
                <c:pt idx="7092">
                  <c:v>38132</c:v>
                </c:pt>
                <c:pt idx="7093">
                  <c:v>38131</c:v>
                </c:pt>
                <c:pt idx="7094">
                  <c:v>38130</c:v>
                </c:pt>
                <c:pt idx="7095">
                  <c:v>38129</c:v>
                </c:pt>
                <c:pt idx="7096">
                  <c:v>38128</c:v>
                </c:pt>
                <c:pt idx="7097">
                  <c:v>38127</c:v>
                </c:pt>
                <c:pt idx="7098">
                  <c:v>38126</c:v>
                </c:pt>
                <c:pt idx="7099">
                  <c:v>38125</c:v>
                </c:pt>
                <c:pt idx="7100">
                  <c:v>38124</c:v>
                </c:pt>
                <c:pt idx="7101">
                  <c:v>38123</c:v>
                </c:pt>
                <c:pt idx="7102">
                  <c:v>38122</c:v>
                </c:pt>
                <c:pt idx="7103">
                  <c:v>38121</c:v>
                </c:pt>
                <c:pt idx="7104">
                  <c:v>38120</c:v>
                </c:pt>
                <c:pt idx="7105">
                  <c:v>38119</c:v>
                </c:pt>
                <c:pt idx="7106">
                  <c:v>38118</c:v>
                </c:pt>
                <c:pt idx="7107">
                  <c:v>38117</c:v>
                </c:pt>
                <c:pt idx="7108">
                  <c:v>38116</c:v>
                </c:pt>
                <c:pt idx="7109">
                  <c:v>38115</c:v>
                </c:pt>
                <c:pt idx="7110">
                  <c:v>38114</c:v>
                </c:pt>
                <c:pt idx="7111">
                  <c:v>38113</c:v>
                </c:pt>
                <c:pt idx="7112">
                  <c:v>38112</c:v>
                </c:pt>
                <c:pt idx="7113">
                  <c:v>38111</c:v>
                </c:pt>
                <c:pt idx="7114">
                  <c:v>38110</c:v>
                </c:pt>
                <c:pt idx="7115">
                  <c:v>38109</c:v>
                </c:pt>
                <c:pt idx="7116">
                  <c:v>38108</c:v>
                </c:pt>
                <c:pt idx="7117">
                  <c:v>38107</c:v>
                </c:pt>
                <c:pt idx="7118">
                  <c:v>38106</c:v>
                </c:pt>
                <c:pt idx="7119">
                  <c:v>38105</c:v>
                </c:pt>
                <c:pt idx="7120">
                  <c:v>38104</c:v>
                </c:pt>
                <c:pt idx="7121">
                  <c:v>38103</c:v>
                </c:pt>
                <c:pt idx="7122">
                  <c:v>38102</c:v>
                </c:pt>
                <c:pt idx="7123">
                  <c:v>38101</c:v>
                </c:pt>
                <c:pt idx="7124">
                  <c:v>38100</c:v>
                </c:pt>
                <c:pt idx="7125">
                  <c:v>38099</c:v>
                </c:pt>
                <c:pt idx="7126">
                  <c:v>38098</c:v>
                </c:pt>
                <c:pt idx="7127">
                  <c:v>38097</c:v>
                </c:pt>
                <c:pt idx="7128">
                  <c:v>38096</c:v>
                </c:pt>
                <c:pt idx="7129">
                  <c:v>38095</c:v>
                </c:pt>
                <c:pt idx="7130">
                  <c:v>38094</c:v>
                </c:pt>
                <c:pt idx="7131">
                  <c:v>38093</c:v>
                </c:pt>
                <c:pt idx="7132">
                  <c:v>38092</c:v>
                </c:pt>
                <c:pt idx="7133">
                  <c:v>38091</c:v>
                </c:pt>
                <c:pt idx="7134">
                  <c:v>38090</c:v>
                </c:pt>
                <c:pt idx="7135">
                  <c:v>38089</c:v>
                </c:pt>
                <c:pt idx="7136">
                  <c:v>38088</c:v>
                </c:pt>
                <c:pt idx="7137">
                  <c:v>38087</c:v>
                </c:pt>
                <c:pt idx="7138">
                  <c:v>38086</c:v>
                </c:pt>
                <c:pt idx="7139">
                  <c:v>38085</c:v>
                </c:pt>
                <c:pt idx="7140">
                  <c:v>38084</c:v>
                </c:pt>
                <c:pt idx="7141">
                  <c:v>38083</c:v>
                </c:pt>
                <c:pt idx="7142">
                  <c:v>38082</c:v>
                </c:pt>
                <c:pt idx="7143">
                  <c:v>38081</c:v>
                </c:pt>
                <c:pt idx="7144">
                  <c:v>38080</c:v>
                </c:pt>
                <c:pt idx="7145">
                  <c:v>38079</c:v>
                </c:pt>
                <c:pt idx="7146">
                  <c:v>38078</c:v>
                </c:pt>
                <c:pt idx="7147">
                  <c:v>38077</c:v>
                </c:pt>
                <c:pt idx="7148">
                  <c:v>38076</c:v>
                </c:pt>
                <c:pt idx="7149">
                  <c:v>38075</c:v>
                </c:pt>
                <c:pt idx="7150">
                  <c:v>38074</c:v>
                </c:pt>
                <c:pt idx="7151">
                  <c:v>38073</c:v>
                </c:pt>
                <c:pt idx="7152">
                  <c:v>38072</c:v>
                </c:pt>
                <c:pt idx="7153">
                  <c:v>38071</c:v>
                </c:pt>
                <c:pt idx="7154">
                  <c:v>38070</c:v>
                </c:pt>
                <c:pt idx="7155">
                  <c:v>38069</c:v>
                </c:pt>
                <c:pt idx="7156">
                  <c:v>38068</c:v>
                </c:pt>
                <c:pt idx="7157">
                  <c:v>38067</c:v>
                </c:pt>
                <c:pt idx="7158">
                  <c:v>38066</c:v>
                </c:pt>
                <c:pt idx="7159">
                  <c:v>38065</c:v>
                </c:pt>
                <c:pt idx="7160">
                  <c:v>38064</c:v>
                </c:pt>
                <c:pt idx="7161">
                  <c:v>38063</c:v>
                </c:pt>
                <c:pt idx="7162">
                  <c:v>38062</c:v>
                </c:pt>
                <c:pt idx="7163">
                  <c:v>38061</c:v>
                </c:pt>
                <c:pt idx="7164">
                  <c:v>38060</c:v>
                </c:pt>
                <c:pt idx="7165">
                  <c:v>38059</c:v>
                </c:pt>
                <c:pt idx="7166">
                  <c:v>38058</c:v>
                </c:pt>
                <c:pt idx="7167">
                  <c:v>38057</c:v>
                </c:pt>
                <c:pt idx="7168">
                  <c:v>38056</c:v>
                </c:pt>
                <c:pt idx="7169">
                  <c:v>38055</c:v>
                </c:pt>
                <c:pt idx="7170">
                  <c:v>38054</c:v>
                </c:pt>
                <c:pt idx="7171">
                  <c:v>38053</c:v>
                </c:pt>
                <c:pt idx="7172">
                  <c:v>38052</c:v>
                </c:pt>
                <c:pt idx="7173">
                  <c:v>38051</c:v>
                </c:pt>
                <c:pt idx="7174">
                  <c:v>38050</c:v>
                </c:pt>
                <c:pt idx="7175">
                  <c:v>38049</c:v>
                </c:pt>
                <c:pt idx="7176">
                  <c:v>38048</c:v>
                </c:pt>
                <c:pt idx="7177">
                  <c:v>38047</c:v>
                </c:pt>
                <c:pt idx="7178">
                  <c:v>38046</c:v>
                </c:pt>
                <c:pt idx="7179">
                  <c:v>38045</c:v>
                </c:pt>
                <c:pt idx="7180">
                  <c:v>38044</c:v>
                </c:pt>
                <c:pt idx="7181">
                  <c:v>38043</c:v>
                </c:pt>
                <c:pt idx="7182">
                  <c:v>38042</c:v>
                </c:pt>
                <c:pt idx="7183">
                  <c:v>38041</c:v>
                </c:pt>
                <c:pt idx="7184">
                  <c:v>38040</c:v>
                </c:pt>
                <c:pt idx="7185">
                  <c:v>38039</c:v>
                </c:pt>
                <c:pt idx="7186">
                  <c:v>38038</c:v>
                </c:pt>
                <c:pt idx="7187">
                  <c:v>38037</c:v>
                </c:pt>
                <c:pt idx="7188">
                  <c:v>38036</c:v>
                </c:pt>
                <c:pt idx="7189">
                  <c:v>38035</c:v>
                </c:pt>
                <c:pt idx="7190">
                  <c:v>38034</c:v>
                </c:pt>
                <c:pt idx="7191">
                  <c:v>38033</c:v>
                </c:pt>
                <c:pt idx="7192">
                  <c:v>38032</c:v>
                </c:pt>
                <c:pt idx="7193">
                  <c:v>38031</c:v>
                </c:pt>
                <c:pt idx="7194">
                  <c:v>38030</c:v>
                </c:pt>
                <c:pt idx="7195">
                  <c:v>38029</c:v>
                </c:pt>
                <c:pt idx="7196">
                  <c:v>38028</c:v>
                </c:pt>
                <c:pt idx="7197">
                  <c:v>38027</c:v>
                </c:pt>
                <c:pt idx="7198">
                  <c:v>38026</c:v>
                </c:pt>
                <c:pt idx="7199">
                  <c:v>38025</c:v>
                </c:pt>
                <c:pt idx="7200">
                  <c:v>38024</c:v>
                </c:pt>
                <c:pt idx="7201">
                  <c:v>38023</c:v>
                </c:pt>
                <c:pt idx="7202">
                  <c:v>38022</c:v>
                </c:pt>
                <c:pt idx="7203">
                  <c:v>38021</c:v>
                </c:pt>
                <c:pt idx="7204">
                  <c:v>38020</c:v>
                </c:pt>
                <c:pt idx="7205">
                  <c:v>38019</c:v>
                </c:pt>
                <c:pt idx="7206">
                  <c:v>38018</c:v>
                </c:pt>
                <c:pt idx="7207">
                  <c:v>38017</c:v>
                </c:pt>
                <c:pt idx="7208">
                  <c:v>38016</c:v>
                </c:pt>
                <c:pt idx="7209">
                  <c:v>38015</c:v>
                </c:pt>
                <c:pt idx="7210">
                  <c:v>38014</c:v>
                </c:pt>
                <c:pt idx="7211">
                  <c:v>38013</c:v>
                </c:pt>
                <c:pt idx="7212">
                  <c:v>38012</c:v>
                </c:pt>
                <c:pt idx="7213">
                  <c:v>38011</c:v>
                </c:pt>
                <c:pt idx="7214">
                  <c:v>38010</c:v>
                </c:pt>
                <c:pt idx="7215">
                  <c:v>38009</c:v>
                </c:pt>
                <c:pt idx="7216">
                  <c:v>38008</c:v>
                </c:pt>
                <c:pt idx="7217">
                  <c:v>38007</c:v>
                </c:pt>
                <c:pt idx="7218">
                  <c:v>38006</c:v>
                </c:pt>
                <c:pt idx="7219">
                  <c:v>38005</c:v>
                </c:pt>
                <c:pt idx="7220">
                  <c:v>38004</c:v>
                </c:pt>
                <c:pt idx="7221">
                  <c:v>38003</c:v>
                </c:pt>
                <c:pt idx="7222">
                  <c:v>38002</c:v>
                </c:pt>
                <c:pt idx="7223">
                  <c:v>38001</c:v>
                </c:pt>
                <c:pt idx="7224">
                  <c:v>38000</c:v>
                </c:pt>
                <c:pt idx="7225">
                  <c:v>37999</c:v>
                </c:pt>
                <c:pt idx="7226">
                  <c:v>37998</c:v>
                </c:pt>
                <c:pt idx="7227">
                  <c:v>37997</c:v>
                </c:pt>
                <c:pt idx="7228">
                  <c:v>37996</c:v>
                </c:pt>
                <c:pt idx="7229">
                  <c:v>37995</c:v>
                </c:pt>
                <c:pt idx="7230">
                  <c:v>37994</c:v>
                </c:pt>
                <c:pt idx="7231">
                  <c:v>37993</c:v>
                </c:pt>
                <c:pt idx="7232">
                  <c:v>37992</c:v>
                </c:pt>
                <c:pt idx="7233">
                  <c:v>37991</c:v>
                </c:pt>
                <c:pt idx="7234">
                  <c:v>37990</c:v>
                </c:pt>
                <c:pt idx="7235">
                  <c:v>37989</c:v>
                </c:pt>
                <c:pt idx="7236">
                  <c:v>37988</c:v>
                </c:pt>
                <c:pt idx="7237">
                  <c:v>37987</c:v>
                </c:pt>
                <c:pt idx="7238">
                  <c:v>37986</c:v>
                </c:pt>
                <c:pt idx="7239">
                  <c:v>37985</c:v>
                </c:pt>
                <c:pt idx="7240">
                  <c:v>37984</c:v>
                </c:pt>
                <c:pt idx="7241">
                  <c:v>37983</c:v>
                </c:pt>
                <c:pt idx="7242">
                  <c:v>37982</c:v>
                </c:pt>
                <c:pt idx="7243">
                  <c:v>37981</c:v>
                </c:pt>
                <c:pt idx="7244">
                  <c:v>37980</c:v>
                </c:pt>
                <c:pt idx="7245">
                  <c:v>37979</c:v>
                </c:pt>
                <c:pt idx="7246">
                  <c:v>37978</c:v>
                </c:pt>
                <c:pt idx="7247">
                  <c:v>37977</c:v>
                </c:pt>
                <c:pt idx="7248">
                  <c:v>37976</c:v>
                </c:pt>
                <c:pt idx="7249">
                  <c:v>37975</c:v>
                </c:pt>
                <c:pt idx="7250">
                  <c:v>37974</c:v>
                </c:pt>
                <c:pt idx="7251">
                  <c:v>37973</c:v>
                </c:pt>
                <c:pt idx="7252">
                  <c:v>37972</c:v>
                </c:pt>
                <c:pt idx="7253">
                  <c:v>37971</c:v>
                </c:pt>
                <c:pt idx="7254">
                  <c:v>37970</c:v>
                </c:pt>
                <c:pt idx="7255">
                  <c:v>37969</c:v>
                </c:pt>
                <c:pt idx="7256">
                  <c:v>37968</c:v>
                </c:pt>
                <c:pt idx="7257">
                  <c:v>37967</c:v>
                </c:pt>
                <c:pt idx="7258">
                  <c:v>37966</c:v>
                </c:pt>
                <c:pt idx="7259">
                  <c:v>37965</c:v>
                </c:pt>
                <c:pt idx="7260">
                  <c:v>37964</c:v>
                </c:pt>
                <c:pt idx="7261">
                  <c:v>37963</c:v>
                </c:pt>
                <c:pt idx="7262">
                  <c:v>37962</c:v>
                </c:pt>
                <c:pt idx="7263">
                  <c:v>37961</c:v>
                </c:pt>
                <c:pt idx="7264">
                  <c:v>37960</c:v>
                </c:pt>
                <c:pt idx="7265">
                  <c:v>37959</c:v>
                </c:pt>
                <c:pt idx="7266">
                  <c:v>37958</c:v>
                </c:pt>
                <c:pt idx="7267">
                  <c:v>37957</c:v>
                </c:pt>
                <c:pt idx="7268">
                  <c:v>37956</c:v>
                </c:pt>
                <c:pt idx="7269">
                  <c:v>37955</c:v>
                </c:pt>
                <c:pt idx="7270">
                  <c:v>37954</c:v>
                </c:pt>
                <c:pt idx="7271">
                  <c:v>37953</c:v>
                </c:pt>
                <c:pt idx="7272">
                  <c:v>37952</c:v>
                </c:pt>
                <c:pt idx="7273">
                  <c:v>37951</c:v>
                </c:pt>
                <c:pt idx="7274">
                  <c:v>37950</c:v>
                </c:pt>
                <c:pt idx="7275">
                  <c:v>37949</c:v>
                </c:pt>
                <c:pt idx="7276">
                  <c:v>37948</c:v>
                </c:pt>
                <c:pt idx="7277">
                  <c:v>37947</c:v>
                </c:pt>
                <c:pt idx="7278">
                  <c:v>37946</c:v>
                </c:pt>
                <c:pt idx="7279">
                  <c:v>37945</c:v>
                </c:pt>
                <c:pt idx="7280">
                  <c:v>37944</c:v>
                </c:pt>
                <c:pt idx="7281">
                  <c:v>37943</c:v>
                </c:pt>
                <c:pt idx="7282">
                  <c:v>37942</c:v>
                </c:pt>
                <c:pt idx="7283">
                  <c:v>37941</c:v>
                </c:pt>
                <c:pt idx="7284">
                  <c:v>37940</c:v>
                </c:pt>
                <c:pt idx="7285">
                  <c:v>37939</c:v>
                </c:pt>
                <c:pt idx="7286">
                  <c:v>37938</c:v>
                </c:pt>
                <c:pt idx="7287">
                  <c:v>37937</c:v>
                </c:pt>
                <c:pt idx="7288">
                  <c:v>37936</c:v>
                </c:pt>
                <c:pt idx="7289">
                  <c:v>37935</c:v>
                </c:pt>
                <c:pt idx="7290">
                  <c:v>37934</c:v>
                </c:pt>
                <c:pt idx="7291">
                  <c:v>37933</c:v>
                </c:pt>
                <c:pt idx="7292">
                  <c:v>37932</c:v>
                </c:pt>
                <c:pt idx="7293">
                  <c:v>37931</c:v>
                </c:pt>
                <c:pt idx="7294">
                  <c:v>37930</c:v>
                </c:pt>
                <c:pt idx="7295">
                  <c:v>37929</c:v>
                </c:pt>
                <c:pt idx="7296">
                  <c:v>37928</c:v>
                </c:pt>
                <c:pt idx="7297">
                  <c:v>37927</c:v>
                </c:pt>
                <c:pt idx="7298">
                  <c:v>37926</c:v>
                </c:pt>
                <c:pt idx="7299">
                  <c:v>37925</c:v>
                </c:pt>
                <c:pt idx="7300">
                  <c:v>37924</c:v>
                </c:pt>
                <c:pt idx="7301">
                  <c:v>37923</c:v>
                </c:pt>
                <c:pt idx="7302">
                  <c:v>37922</c:v>
                </c:pt>
                <c:pt idx="7303">
                  <c:v>37921</c:v>
                </c:pt>
                <c:pt idx="7304">
                  <c:v>37920</c:v>
                </c:pt>
                <c:pt idx="7305">
                  <c:v>37919</c:v>
                </c:pt>
                <c:pt idx="7306">
                  <c:v>37918</c:v>
                </c:pt>
                <c:pt idx="7307">
                  <c:v>37917</c:v>
                </c:pt>
                <c:pt idx="7308">
                  <c:v>37916</c:v>
                </c:pt>
                <c:pt idx="7309">
                  <c:v>37915</c:v>
                </c:pt>
                <c:pt idx="7310">
                  <c:v>37914</c:v>
                </c:pt>
                <c:pt idx="7311">
                  <c:v>37913</c:v>
                </c:pt>
                <c:pt idx="7312">
                  <c:v>37912</c:v>
                </c:pt>
                <c:pt idx="7313">
                  <c:v>37911</c:v>
                </c:pt>
                <c:pt idx="7314">
                  <c:v>37910</c:v>
                </c:pt>
                <c:pt idx="7315">
                  <c:v>37909</c:v>
                </c:pt>
                <c:pt idx="7316">
                  <c:v>37908</c:v>
                </c:pt>
                <c:pt idx="7317">
                  <c:v>37907</c:v>
                </c:pt>
                <c:pt idx="7318">
                  <c:v>37906</c:v>
                </c:pt>
                <c:pt idx="7319">
                  <c:v>37905</c:v>
                </c:pt>
                <c:pt idx="7320">
                  <c:v>37904</c:v>
                </c:pt>
                <c:pt idx="7321">
                  <c:v>37903</c:v>
                </c:pt>
                <c:pt idx="7322">
                  <c:v>37902</c:v>
                </c:pt>
                <c:pt idx="7323">
                  <c:v>37901</c:v>
                </c:pt>
                <c:pt idx="7324">
                  <c:v>37900</c:v>
                </c:pt>
                <c:pt idx="7325">
                  <c:v>37899</c:v>
                </c:pt>
                <c:pt idx="7326">
                  <c:v>37898</c:v>
                </c:pt>
                <c:pt idx="7327">
                  <c:v>37897</c:v>
                </c:pt>
                <c:pt idx="7328">
                  <c:v>37896</c:v>
                </c:pt>
                <c:pt idx="7329">
                  <c:v>37895</c:v>
                </c:pt>
                <c:pt idx="7330">
                  <c:v>37894</c:v>
                </c:pt>
                <c:pt idx="7331">
                  <c:v>37893</c:v>
                </c:pt>
                <c:pt idx="7332">
                  <c:v>37892</c:v>
                </c:pt>
                <c:pt idx="7333">
                  <c:v>37891</c:v>
                </c:pt>
                <c:pt idx="7334">
                  <c:v>37890</c:v>
                </c:pt>
                <c:pt idx="7335">
                  <c:v>37889</c:v>
                </c:pt>
                <c:pt idx="7336">
                  <c:v>37888</c:v>
                </c:pt>
                <c:pt idx="7337">
                  <c:v>37887</c:v>
                </c:pt>
                <c:pt idx="7338">
                  <c:v>37886</c:v>
                </c:pt>
                <c:pt idx="7339">
                  <c:v>37885</c:v>
                </c:pt>
                <c:pt idx="7340">
                  <c:v>37884</c:v>
                </c:pt>
                <c:pt idx="7341">
                  <c:v>37883</c:v>
                </c:pt>
                <c:pt idx="7342">
                  <c:v>37882</c:v>
                </c:pt>
                <c:pt idx="7343">
                  <c:v>37881</c:v>
                </c:pt>
                <c:pt idx="7344">
                  <c:v>37880</c:v>
                </c:pt>
                <c:pt idx="7345">
                  <c:v>37879</c:v>
                </c:pt>
                <c:pt idx="7346">
                  <c:v>37878</c:v>
                </c:pt>
                <c:pt idx="7347">
                  <c:v>37877</c:v>
                </c:pt>
                <c:pt idx="7348">
                  <c:v>37876</c:v>
                </c:pt>
                <c:pt idx="7349">
                  <c:v>37875</c:v>
                </c:pt>
                <c:pt idx="7350">
                  <c:v>37874</c:v>
                </c:pt>
                <c:pt idx="7351">
                  <c:v>37873</c:v>
                </c:pt>
                <c:pt idx="7352">
                  <c:v>37872</c:v>
                </c:pt>
                <c:pt idx="7353">
                  <c:v>37871</c:v>
                </c:pt>
                <c:pt idx="7354">
                  <c:v>37870</c:v>
                </c:pt>
                <c:pt idx="7355">
                  <c:v>37869</c:v>
                </c:pt>
                <c:pt idx="7356">
                  <c:v>37868</c:v>
                </c:pt>
                <c:pt idx="7357">
                  <c:v>37867</c:v>
                </c:pt>
                <c:pt idx="7358">
                  <c:v>37866</c:v>
                </c:pt>
                <c:pt idx="7359">
                  <c:v>37865</c:v>
                </c:pt>
                <c:pt idx="7360">
                  <c:v>37864</c:v>
                </c:pt>
                <c:pt idx="7361">
                  <c:v>37863</c:v>
                </c:pt>
                <c:pt idx="7362">
                  <c:v>37862</c:v>
                </c:pt>
                <c:pt idx="7363">
                  <c:v>37861</c:v>
                </c:pt>
                <c:pt idx="7364">
                  <c:v>37860</c:v>
                </c:pt>
                <c:pt idx="7365">
                  <c:v>37859</c:v>
                </c:pt>
                <c:pt idx="7366">
                  <c:v>37858</c:v>
                </c:pt>
                <c:pt idx="7367">
                  <c:v>37857</c:v>
                </c:pt>
                <c:pt idx="7368">
                  <c:v>37856</c:v>
                </c:pt>
                <c:pt idx="7369">
                  <c:v>37855</c:v>
                </c:pt>
                <c:pt idx="7370">
                  <c:v>37854</c:v>
                </c:pt>
                <c:pt idx="7371">
                  <c:v>37853</c:v>
                </c:pt>
                <c:pt idx="7372">
                  <c:v>37852</c:v>
                </c:pt>
                <c:pt idx="7373">
                  <c:v>37851</c:v>
                </c:pt>
                <c:pt idx="7374">
                  <c:v>37850</c:v>
                </c:pt>
                <c:pt idx="7375">
                  <c:v>37849</c:v>
                </c:pt>
                <c:pt idx="7376">
                  <c:v>37848</c:v>
                </c:pt>
                <c:pt idx="7377">
                  <c:v>37847</c:v>
                </c:pt>
                <c:pt idx="7378">
                  <c:v>37846</c:v>
                </c:pt>
                <c:pt idx="7379">
                  <c:v>37845</c:v>
                </c:pt>
                <c:pt idx="7380">
                  <c:v>37844</c:v>
                </c:pt>
                <c:pt idx="7381">
                  <c:v>37843</c:v>
                </c:pt>
                <c:pt idx="7382">
                  <c:v>37842</c:v>
                </c:pt>
                <c:pt idx="7383">
                  <c:v>37841</c:v>
                </c:pt>
                <c:pt idx="7384">
                  <c:v>37840</c:v>
                </c:pt>
                <c:pt idx="7385">
                  <c:v>37839</c:v>
                </c:pt>
                <c:pt idx="7386">
                  <c:v>37838</c:v>
                </c:pt>
                <c:pt idx="7387">
                  <c:v>37837</c:v>
                </c:pt>
                <c:pt idx="7388">
                  <c:v>37836</c:v>
                </c:pt>
                <c:pt idx="7389">
                  <c:v>37835</c:v>
                </c:pt>
                <c:pt idx="7390">
                  <c:v>37834</c:v>
                </c:pt>
                <c:pt idx="7391">
                  <c:v>37833</c:v>
                </c:pt>
                <c:pt idx="7392">
                  <c:v>37832</c:v>
                </c:pt>
                <c:pt idx="7393">
                  <c:v>37831</c:v>
                </c:pt>
                <c:pt idx="7394">
                  <c:v>37830</c:v>
                </c:pt>
                <c:pt idx="7395">
                  <c:v>37829</c:v>
                </c:pt>
                <c:pt idx="7396">
                  <c:v>37828</c:v>
                </c:pt>
                <c:pt idx="7397">
                  <c:v>37827</c:v>
                </c:pt>
                <c:pt idx="7398">
                  <c:v>37826</c:v>
                </c:pt>
                <c:pt idx="7399">
                  <c:v>37825</c:v>
                </c:pt>
                <c:pt idx="7400">
                  <c:v>37824</c:v>
                </c:pt>
                <c:pt idx="7401">
                  <c:v>37823</c:v>
                </c:pt>
                <c:pt idx="7402">
                  <c:v>37822</c:v>
                </c:pt>
                <c:pt idx="7403">
                  <c:v>37821</c:v>
                </c:pt>
                <c:pt idx="7404">
                  <c:v>37820</c:v>
                </c:pt>
                <c:pt idx="7405">
                  <c:v>37819</c:v>
                </c:pt>
                <c:pt idx="7406">
                  <c:v>37818</c:v>
                </c:pt>
                <c:pt idx="7407">
                  <c:v>37817</c:v>
                </c:pt>
                <c:pt idx="7408">
                  <c:v>37816</c:v>
                </c:pt>
                <c:pt idx="7409">
                  <c:v>37815</c:v>
                </c:pt>
                <c:pt idx="7410">
                  <c:v>37814</c:v>
                </c:pt>
                <c:pt idx="7411">
                  <c:v>37813</c:v>
                </c:pt>
                <c:pt idx="7412">
                  <c:v>37812</c:v>
                </c:pt>
                <c:pt idx="7413">
                  <c:v>37811</c:v>
                </c:pt>
                <c:pt idx="7414">
                  <c:v>37810</c:v>
                </c:pt>
                <c:pt idx="7415">
                  <c:v>37809</c:v>
                </c:pt>
                <c:pt idx="7416">
                  <c:v>37808</c:v>
                </c:pt>
                <c:pt idx="7417">
                  <c:v>37807</c:v>
                </c:pt>
                <c:pt idx="7418">
                  <c:v>37806</c:v>
                </c:pt>
                <c:pt idx="7419">
                  <c:v>37805</c:v>
                </c:pt>
                <c:pt idx="7420">
                  <c:v>37804</c:v>
                </c:pt>
                <c:pt idx="7421">
                  <c:v>37803</c:v>
                </c:pt>
                <c:pt idx="7422">
                  <c:v>37802</c:v>
                </c:pt>
                <c:pt idx="7423">
                  <c:v>37801</c:v>
                </c:pt>
                <c:pt idx="7424">
                  <c:v>37800</c:v>
                </c:pt>
                <c:pt idx="7425">
                  <c:v>37799</c:v>
                </c:pt>
                <c:pt idx="7426">
                  <c:v>37798</c:v>
                </c:pt>
                <c:pt idx="7427">
                  <c:v>37797</c:v>
                </c:pt>
                <c:pt idx="7428">
                  <c:v>37796</c:v>
                </c:pt>
                <c:pt idx="7429">
                  <c:v>37795</c:v>
                </c:pt>
                <c:pt idx="7430">
                  <c:v>37794</c:v>
                </c:pt>
                <c:pt idx="7431">
                  <c:v>37793</c:v>
                </c:pt>
                <c:pt idx="7432">
                  <c:v>37792</c:v>
                </c:pt>
                <c:pt idx="7433">
                  <c:v>37791</c:v>
                </c:pt>
                <c:pt idx="7434">
                  <c:v>37790</c:v>
                </c:pt>
                <c:pt idx="7435">
                  <c:v>37789</c:v>
                </c:pt>
                <c:pt idx="7436">
                  <c:v>37788</c:v>
                </c:pt>
                <c:pt idx="7437">
                  <c:v>37787</c:v>
                </c:pt>
                <c:pt idx="7438">
                  <c:v>37786</c:v>
                </c:pt>
                <c:pt idx="7439">
                  <c:v>37785</c:v>
                </c:pt>
                <c:pt idx="7440">
                  <c:v>37784</c:v>
                </c:pt>
                <c:pt idx="7441">
                  <c:v>37783</c:v>
                </c:pt>
                <c:pt idx="7442">
                  <c:v>37782</c:v>
                </c:pt>
                <c:pt idx="7443">
                  <c:v>37781</c:v>
                </c:pt>
                <c:pt idx="7444">
                  <c:v>37780</c:v>
                </c:pt>
                <c:pt idx="7445">
                  <c:v>37779</c:v>
                </c:pt>
                <c:pt idx="7446">
                  <c:v>37778</c:v>
                </c:pt>
                <c:pt idx="7447">
                  <c:v>37777</c:v>
                </c:pt>
                <c:pt idx="7448">
                  <c:v>37776</c:v>
                </c:pt>
                <c:pt idx="7449">
                  <c:v>37775</c:v>
                </c:pt>
                <c:pt idx="7450">
                  <c:v>37774</c:v>
                </c:pt>
                <c:pt idx="7451">
                  <c:v>37773</c:v>
                </c:pt>
                <c:pt idx="7452">
                  <c:v>37772</c:v>
                </c:pt>
                <c:pt idx="7453">
                  <c:v>37771</c:v>
                </c:pt>
                <c:pt idx="7454">
                  <c:v>37770</c:v>
                </c:pt>
                <c:pt idx="7455">
                  <c:v>37769</c:v>
                </c:pt>
                <c:pt idx="7456">
                  <c:v>37768</c:v>
                </c:pt>
                <c:pt idx="7457">
                  <c:v>37767</c:v>
                </c:pt>
                <c:pt idx="7458">
                  <c:v>37766</c:v>
                </c:pt>
                <c:pt idx="7459">
                  <c:v>37765</c:v>
                </c:pt>
                <c:pt idx="7460">
                  <c:v>37764</c:v>
                </c:pt>
                <c:pt idx="7461">
                  <c:v>37763</c:v>
                </c:pt>
                <c:pt idx="7462">
                  <c:v>37762</c:v>
                </c:pt>
                <c:pt idx="7463">
                  <c:v>37761</c:v>
                </c:pt>
                <c:pt idx="7464">
                  <c:v>37760</c:v>
                </c:pt>
                <c:pt idx="7465">
                  <c:v>37759</c:v>
                </c:pt>
                <c:pt idx="7466">
                  <c:v>37758</c:v>
                </c:pt>
                <c:pt idx="7467">
                  <c:v>37757</c:v>
                </c:pt>
                <c:pt idx="7468">
                  <c:v>37756</c:v>
                </c:pt>
                <c:pt idx="7469">
                  <c:v>37755</c:v>
                </c:pt>
                <c:pt idx="7470">
                  <c:v>37754</c:v>
                </c:pt>
                <c:pt idx="7471">
                  <c:v>37753</c:v>
                </c:pt>
                <c:pt idx="7472">
                  <c:v>37752</c:v>
                </c:pt>
                <c:pt idx="7473">
                  <c:v>37751</c:v>
                </c:pt>
                <c:pt idx="7474">
                  <c:v>37750</c:v>
                </c:pt>
                <c:pt idx="7475">
                  <c:v>37749</c:v>
                </c:pt>
                <c:pt idx="7476">
                  <c:v>37748</c:v>
                </c:pt>
                <c:pt idx="7477">
                  <c:v>37747</c:v>
                </c:pt>
                <c:pt idx="7478">
                  <c:v>37746</c:v>
                </c:pt>
                <c:pt idx="7479">
                  <c:v>37745</c:v>
                </c:pt>
                <c:pt idx="7480">
                  <c:v>37744</c:v>
                </c:pt>
                <c:pt idx="7481">
                  <c:v>37743</c:v>
                </c:pt>
                <c:pt idx="7482">
                  <c:v>37742</c:v>
                </c:pt>
                <c:pt idx="7483">
                  <c:v>37741</c:v>
                </c:pt>
                <c:pt idx="7484">
                  <c:v>37740</c:v>
                </c:pt>
                <c:pt idx="7485">
                  <c:v>37739</c:v>
                </c:pt>
                <c:pt idx="7486">
                  <c:v>37738</c:v>
                </c:pt>
                <c:pt idx="7487">
                  <c:v>37737</c:v>
                </c:pt>
                <c:pt idx="7488">
                  <c:v>37736</c:v>
                </c:pt>
                <c:pt idx="7489">
                  <c:v>37735</c:v>
                </c:pt>
                <c:pt idx="7490">
                  <c:v>37734</c:v>
                </c:pt>
                <c:pt idx="7491">
                  <c:v>37733</c:v>
                </c:pt>
                <c:pt idx="7492">
                  <c:v>37732</c:v>
                </c:pt>
                <c:pt idx="7493">
                  <c:v>37731</c:v>
                </c:pt>
                <c:pt idx="7494">
                  <c:v>37730</c:v>
                </c:pt>
                <c:pt idx="7495">
                  <c:v>37729</c:v>
                </c:pt>
                <c:pt idx="7496">
                  <c:v>37728</c:v>
                </c:pt>
                <c:pt idx="7497">
                  <c:v>37727</c:v>
                </c:pt>
                <c:pt idx="7498">
                  <c:v>37726</c:v>
                </c:pt>
                <c:pt idx="7499">
                  <c:v>37725</c:v>
                </c:pt>
                <c:pt idx="7500">
                  <c:v>37724</c:v>
                </c:pt>
                <c:pt idx="7501">
                  <c:v>37723</c:v>
                </c:pt>
                <c:pt idx="7502">
                  <c:v>37722</c:v>
                </c:pt>
                <c:pt idx="7503">
                  <c:v>37721</c:v>
                </c:pt>
                <c:pt idx="7504">
                  <c:v>37720</c:v>
                </c:pt>
                <c:pt idx="7505">
                  <c:v>37719</c:v>
                </c:pt>
                <c:pt idx="7506">
                  <c:v>37718</c:v>
                </c:pt>
                <c:pt idx="7507">
                  <c:v>37717</c:v>
                </c:pt>
                <c:pt idx="7508">
                  <c:v>37716</c:v>
                </c:pt>
                <c:pt idx="7509">
                  <c:v>37715</c:v>
                </c:pt>
                <c:pt idx="7510">
                  <c:v>37714</c:v>
                </c:pt>
                <c:pt idx="7511">
                  <c:v>37713</c:v>
                </c:pt>
                <c:pt idx="7512">
                  <c:v>37712</c:v>
                </c:pt>
                <c:pt idx="7513">
                  <c:v>37711</c:v>
                </c:pt>
                <c:pt idx="7514">
                  <c:v>37710</c:v>
                </c:pt>
                <c:pt idx="7515">
                  <c:v>37709</c:v>
                </c:pt>
                <c:pt idx="7516">
                  <c:v>37708</c:v>
                </c:pt>
                <c:pt idx="7517">
                  <c:v>37707</c:v>
                </c:pt>
                <c:pt idx="7518">
                  <c:v>37706</c:v>
                </c:pt>
                <c:pt idx="7519">
                  <c:v>37705</c:v>
                </c:pt>
                <c:pt idx="7520">
                  <c:v>37704</c:v>
                </c:pt>
                <c:pt idx="7521">
                  <c:v>37703</c:v>
                </c:pt>
                <c:pt idx="7522">
                  <c:v>37702</c:v>
                </c:pt>
                <c:pt idx="7523">
                  <c:v>37701</c:v>
                </c:pt>
                <c:pt idx="7524">
                  <c:v>37700</c:v>
                </c:pt>
                <c:pt idx="7525">
                  <c:v>37699</c:v>
                </c:pt>
                <c:pt idx="7526">
                  <c:v>37698</c:v>
                </c:pt>
                <c:pt idx="7527">
                  <c:v>37697</c:v>
                </c:pt>
                <c:pt idx="7528">
                  <c:v>37696</c:v>
                </c:pt>
                <c:pt idx="7529">
                  <c:v>37695</c:v>
                </c:pt>
                <c:pt idx="7530">
                  <c:v>37694</c:v>
                </c:pt>
                <c:pt idx="7531">
                  <c:v>37693</c:v>
                </c:pt>
                <c:pt idx="7532">
                  <c:v>37692</c:v>
                </c:pt>
                <c:pt idx="7533">
                  <c:v>37691</c:v>
                </c:pt>
                <c:pt idx="7534">
                  <c:v>37690</c:v>
                </c:pt>
                <c:pt idx="7535">
                  <c:v>37689</c:v>
                </c:pt>
                <c:pt idx="7536">
                  <c:v>37688</c:v>
                </c:pt>
                <c:pt idx="7537">
                  <c:v>37687</c:v>
                </c:pt>
                <c:pt idx="7538">
                  <c:v>37686</c:v>
                </c:pt>
                <c:pt idx="7539">
                  <c:v>37685</c:v>
                </c:pt>
                <c:pt idx="7540">
                  <c:v>37684</c:v>
                </c:pt>
                <c:pt idx="7541">
                  <c:v>37683</c:v>
                </c:pt>
                <c:pt idx="7542">
                  <c:v>37682</c:v>
                </c:pt>
                <c:pt idx="7543">
                  <c:v>37681</c:v>
                </c:pt>
                <c:pt idx="7544">
                  <c:v>37680</c:v>
                </c:pt>
                <c:pt idx="7545">
                  <c:v>37679</c:v>
                </c:pt>
                <c:pt idx="7546">
                  <c:v>37678</c:v>
                </c:pt>
                <c:pt idx="7547">
                  <c:v>37677</c:v>
                </c:pt>
                <c:pt idx="7548">
                  <c:v>37676</c:v>
                </c:pt>
                <c:pt idx="7549">
                  <c:v>37675</c:v>
                </c:pt>
                <c:pt idx="7550">
                  <c:v>37674</c:v>
                </c:pt>
                <c:pt idx="7551">
                  <c:v>37673</c:v>
                </c:pt>
                <c:pt idx="7552">
                  <c:v>37672</c:v>
                </c:pt>
                <c:pt idx="7553">
                  <c:v>37671</c:v>
                </c:pt>
                <c:pt idx="7554">
                  <c:v>37670</c:v>
                </c:pt>
                <c:pt idx="7555">
                  <c:v>37669</c:v>
                </c:pt>
                <c:pt idx="7556">
                  <c:v>37668</c:v>
                </c:pt>
                <c:pt idx="7557">
                  <c:v>37667</c:v>
                </c:pt>
                <c:pt idx="7558">
                  <c:v>37666</c:v>
                </c:pt>
                <c:pt idx="7559">
                  <c:v>37665</c:v>
                </c:pt>
                <c:pt idx="7560">
                  <c:v>37664</c:v>
                </c:pt>
                <c:pt idx="7561">
                  <c:v>37663</c:v>
                </c:pt>
                <c:pt idx="7562">
                  <c:v>37662</c:v>
                </c:pt>
                <c:pt idx="7563">
                  <c:v>37661</c:v>
                </c:pt>
                <c:pt idx="7564">
                  <c:v>37660</c:v>
                </c:pt>
                <c:pt idx="7565">
                  <c:v>37659</c:v>
                </c:pt>
                <c:pt idx="7566">
                  <c:v>37658</c:v>
                </c:pt>
                <c:pt idx="7567">
                  <c:v>37657</c:v>
                </c:pt>
                <c:pt idx="7568">
                  <c:v>37656</c:v>
                </c:pt>
                <c:pt idx="7569">
                  <c:v>37655</c:v>
                </c:pt>
                <c:pt idx="7570">
                  <c:v>37654</c:v>
                </c:pt>
                <c:pt idx="7571">
                  <c:v>37653</c:v>
                </c:pt>
                <c:pt idx="7572">
                  <c:v>37652</c:v>
                </c:pt>
                <c:pt idx="7573">
                  <c:v>37651</c:v>
                </c:pt>
                <c:pt idx="7574">
                  <c:v>37650</c:v>
                </c:pt>
                <c:pt idx="7575">
                  <c:v>37649</c:v>
                </c:pt>
                <c:pt idx="7576">
                  <c:v>37648</c:v>
                </c:pt>
                <c:pt idx="7577">
                  <c:v>37647</c:v>
                </c:pt>
                <c:pt idx="7578">
                  <c:v>37646</c:v>
                </c:pt>
                <c:pt idx="7579">
                  <c:v>37645</c:v>
                </c:pt>
                <c:pt idx="7580">
                  <c:v>37644</c:v>
                </c:pt>
                <c:pt idx="7581">
                  <c:v>37643</c:v>
                </c:pt>
                <c:pt idx="7582">
                  <c:v>37642</c:v>
                </c:pt>
                <c:pt idx="7583">
                  <c:v>37641</c:v>
                </c:pt>
                <c:pt idx="7584">
                  <c:v>37640</c:v>
                </c:pt>
                <c:pt idx="7585">
                  <c:v>37639</c:v>
                </c:pt>
                <c:pt idx="7586">
                  <c:v>37638</c:v>
                </c:pt>
                <c:pt idx="7587">
                  <c:v>37637</c:v>
                </c:pt>
                <c:pt idx="7588">
                  <c:v>37636</c:v>
                </c:pt>
                <c:pt idx="7589">
                  <c:v>37635</c:v>
                </c:pt>
                <c:pt idx="7590">
                  <c:v>37634</c:v>
                </c:pt>
                <c:pt idx="7591">
                  <c:v>37633</c:v>
                </c:pt>
                <c:pt idx="7592">
                  <c:v>37632</c:v>
                </c:pt>
                <c:pt idx="7593">
                  <c:v>37631</c:v>
                </c:pt>
                <c:pt idx="7594">
                  <c:v>37630</c:v>
                </c:pt>
                <c:pt idx="7595">
                  <c:v>37629</c:v>
                </c:pt>
                <c:pt idx="7596">
                  <c:v>37628</c:v>
                </c:pt>
                <c:pt idx="7597">
                  <c:v>37627</c:v>
                </c:pt>
                <c:pt idx="7598">
                  <c:v>37626</c:v>
                </c:pt>
                <c:pt idx="7599">
                  <c:v>37625</c:v>
                </c:pt>
                <c:pt idx="7600">
                  <c:v>37624</c:v>
                </c:pt>
                <c:pt idx="7601">
                  <c:v>37623</c:v>
                </c:pt>
                <c:pt idx="7602">
                  <c:v>37622</c:v>
                </c:pt>
                <c:pt idx="7603">
                  <c:v>37621</c:v>
                </c:pt>
                <c:pt idx="7604">
                  <c:v>37620</c:v>
                </c:pt>
                <c:pt idx="7605">
                  <c:v>37619</c:v>
                </c:pt>
                <c:pt idx="7606">
                  <c:v>37618</c:v>
                </c:pt>
                <c:pt idx="7607">
                  <c:v>37617</c:v>
                </c:pt>
                <c:pt idx="7608">
                  <c:v>37616</c:v>
                </c:pt>
                <c:pt idx="7609">
                  <c:v>37615</c:v>
                </c:pt>
                <c:pt idx="7610">
                  <c:v>37614</c:v>
                </c:pt>
                <c:pt idx="7611">
                  <c:v>37613</c:v>
                </c:pt>
                <c:pt idx="7612">
                  <c:v>37612</c:v>
                </c:pt>
                <c:pt idx="7613">
                  <c:v>37611</c:v>
                </c:pt>
                <c:pt idx="7614">
                  <c:v>37610</c:v>
                </c:pt>
                <c:pt idx="7615">
                  <c:v>37609</c:v>
                </c:pt>
                <c:pt idx="7616">
                  <c:v>37608</c:v>
                </c:pt>
                <c:pt idx="7617">
                  <c:v>37607</c:v>
                </c:pt>
                <c:pt idx="7618">
                  <c:v>37606</c:v>
                </c:pt>
                <c:pt idx="7619">
                  <c:v>37605</c:v>
                </c:pt>
                <c:pt idx="7620">
                  <c:v>37604</c:v>
                </c:pt>
                <c:pt idx="7621">
                  <c:v>37603</c:v>
                </c:pt>
                <c:pt idx="7622">
                  <c:v>37602</c:v>
                </c:pt>
                <c:pt idx="7623">
                  <c:v>37601</c:v>
                </c:pt>
                <c:pt idx="7624">
                  <c:v>37600</c:v>
                </c:pt>
                <c:pt idx="7625">
                  <c:v>37599</c:v>
                </c:pt>
                <c:pt idx="7626">
                  <c:v>37598</c:v>
                </c:pt>
                <c:pt idx="7627">
                  <c:v>37597</c:v>
                </c:pt>
                <c:pt idx="7628">
                  <c:v>37596</c:v>
                </c:pt>
                <c:pt idx="7629">
                  <c:v>37595</c:v>
                </c:pt>
                <c:pt idx="7630">
                  <c:v>37594</c:v>
                </c:pt>
                <c:pt idx="7631">
                  <c:v>37593</c:v>
                </c:pt>
                <c:pt idx="7632">
                  <c:v>37592</c:v>
                </c:pt>
                <c:pt idx="7633">
                  <c:v>37591</c:v>
                </c:pt>
                <c:pt idx="7634">
                  <c:v>37590</c:v>
                </c:pt>
                <c:pt idx="7635">
                  <c:v>37589</c:v>
                </c:pt>
                <c:pt idx="7636">
                  <c:v>37588</c:v>
                </c:pt>
                <c:pt idx="7637">
                  <c:v>37587</c:v>
                </c:pt>
                <c:pt idx="7638">
                  <c:v>37586</c:v>
                </c:pt>
                <c:pt idx="7639">
                  <c:v>37585</c:v>
                </c:pt>
                <c:pt idx="7640">
                  <c:v>37584</c:v>
                </c:pt>
                <c:pt idx="7641">
                  <c:v>37583</c:v>
                </c:pt>
                <c:pt idx="7642">
                  <c:v>37582</c:v>
                </c:pt>
                <c:pt idx="7643">
                  <c:v>37581</c:v>
                </c:pt>
                <c:pt idx="7644">
                  <c:v>37580</c:v>
                </c:pt>
                <c:pt idx="7645">
                  <c:v>37579</c:v>
                </c:pt>
                <c:pt idx="7646">
                  <c:v>37578</c:v>
                </c:pt>
                <c:pt idx="7647">
                  <c:v>37577</c:v>
                </c:pt>
                <c:pt idx="7648">
                  <c:v>37576</c:v>
                </c:pt>
                <c:pt idx="7649">
                  <c:v>37575</c:v>
                </c:pt>
                <c:pt idx="7650">
                  <c:v>37574</c:v>
                </c:pt>
                <c:pt idx="7651">
                  <c:v>37573</c:v>
                </c:pt>
                <c:pt idx="7652">
                  <c:v>37572</c:v>
                </c:pt>
                <c:pt idx="7653">
                  <c:v>37571</c:v>
                </c:pt>
                <c:pt idx="7654">
                  <c:v>37570</c:v>
                </c:pt>
                <c:pt idx="7655">
                  <c:v>37569</c:v>
                </c:pt>
                <c:pt idx="7656">
                  <c:v>37568</c:v>
                </c:pt>
                <c:pt idx="7657">
                  <c:v>37567</c:v>
                </c:pt>
                <c:pt idx="7658">
                  <c:v>37566</c:v>
                </c:pt>
                <c:pt idx="7659">
                  <c:v>37565</c:v>
                </c:pt>
                <c:pt idx="7660">
                  <c:v>37564</c:v>
                </c:pt>
                <c:pt idx="7661">
                  <c:v>37563</c:v>
                </c:pt>
                <c:pt idx="7662">
                  <c:v>37562</c:v>
                </c:pt>
                <c:pt idx="7663">
                  <c:v>37561</c:v>
                </c:pt>
                <c:pt idx="7664">
                  <c:v>37560</c:v>
                </c:pt>
                <c:pt idx="7665">
                  <c:v>37559</c:v>
                </c:pt>
                <c:pt idx="7666">
                  <c:v>37558</c:v>
                </c:pt>
                <c:pt idx="7667">
                  <c:v>37557</c:v>
                </c:pt>
                <c:pt idx="7668">
                  <c:v>37556</c:v>
                </c:pt>
                <c:pt idx="7669">
                  <c:v>37555</c:v>
                </c:pt>
                <c:pt idx="7670">
                  <c:v>37554</c:v>
                </c:pt>
                <c:pt idx="7671">
                  <c:v>37553</c:v>
                </c:pt>
                <c:pt idx="7672">
                  <c:v>37552</c:v>
                </c:pt>
                <c:pt idx="7673">
                  <c:v>37551</c:v>
                </c:pt>
                <c:pt idx="7674">
                  <c:v>37550</c:v>
                </c:pt>
                <c:pt idx="7675">
                  <c:v>37549</c:v>
                </c:pt>
                <c:pt idx="7676">
                  <c:v>37548</c:v>
                </c:pt>
                <c:pt idx="7677">
                  <c:v>37547</c:v>
                </c:pt>
                <c:pt idx="7678">
                  <c:v>37546</c:v>
                </c:pt>
                <c:pt idx="7679">
                  <c:v>37545</c:v>
                </c:pt>
                <c:pt idx="7680">
                  <c:v>37544</c:v>
                </c:pt>
                <c:pt idx="7681">
                  <c:v>37543</c:v>
                </c:pt>
                <c:pt idx="7682">
                  <c:v>37542</c:v>
                </c:pt>
                <c:pt idx="7683">
                  <c:v>37541</c:v>
                </c:pt>
                <c:pt idx="7684">
                  <c:v>37540</c:v>
                </c:pt>
                <c:pt idx="7685">
                  <c:v>37539</c:v>
                </c:pt>
                <c:pt idx="7686">
                  <c:v>37538</c:v>
                </c:pt>
                <c:pt idx="7687">
                  <c:v>37537</c:v>
                </c:pt>
                <c:pt idx="7688">
                  <c:v>37536</c:v>
                </c:pt>
                <c:pt idx="7689">
                  <c:v>37535</c:v>
                </c:pt>
                <c:pt idx="7690">
                  <c:v>37534</c:v>
                </c:pt>
                <c:pt idx="7691">
                  <c:v>37533</c:v>
                </c:pt>
                <c:pt idx="7692">
                  <c:v>37532</c:v>
                </c:pt>
                <c:pt idx="7693">
                  <c:v>37531</c:v>
                </c:pt>
                <c:pt idx="7694">
                  <c:v>37530</c:v>
                </c:pt>
                <c:pt idx="7695">
                  <c:v>37529</c:v>
                </c:pt>
                <c:pt idx="7696">
                  <c:v>37528</c:v>
                </c:pt>
                <c:pt idx="7697">
                  <c:v>37527</c:v>
                </c:pt>
                <c:pt idx="7698">
                  <c:v>37526</c:v>
                </c:pt>
                <c:pt idx="7699">
                  <c:v>37525</c:v>
                </c:pt>
                <c:pt idx="7700">
                  <c:v>37524</c:v>
                </c:pt>
                <c:pt idx="7701">
                  <c:v>37523</c:v>
                </c:pt>
                <c:pt idx="7702">
                  <c:v>37522</c:v>
                </c:pt>
                <c:pt idx="7703">
                  <c:v>37521</c:v>
                </c:pt>
                <c:pt idx="7704">
                  <c:v>37520</c:v>
                </c:pt>
                <c:pt idx="7705">
                  <c:v>37519</c:v>
                </c:pt>
                <c:pt idx="7706">
                  <c:v>37518</c:v>
                </c:pt>
                <c:pt idx="7707">
                  <c:v>37517</c:v>
                </c:pt>
                <c:pt idx="7708">
                  <c:v>37516</c:v>
                </c:pt>
                <c:pt idx="7709">
                  <c:v>37515</c:v>
                </c:pt>
                <c:pt idx="7710">
                  <c:v>37514</c:v>
                </c:pt>
                <c:pt idx="7711">
                  <c:v>37513</c:v>
                </c:pt>
                <c:pt idx="7712">
                  <c:v>37512</c:v>
                </c:pt>
                <c:pt idx="7713">
                  <c:v>37511</c:v>
                </c:pt>
                <c:pt idx="7714">
                  <c:v>37510</c:v>
                </c:pt>
                <c:pt idx="7715">
                  <c:v>37509</c:v>
                </c:pt>
                <c:pt idx="7716">
                  <c:v>37508</c:v>
                </c:pt>
                <c:pt idx="7717">
                  <c:v>37507</c:v>
                </c:pt>
                <c:pt idx="7718">
                  <c:v>37506</c:v>
                </c:pt>
                <c:pt idx="7719">
                  <c:v>37505</c:v>
                </c:pt>
                <c:pt idx="7720">
                  <c:v>37504</c:v>
                </c:pt>
                <c:pt idx="7721">
                  <c:v>37503</c:v>
                </c:pt>
                <c:pt idx="7722">
                  <c:v>37502</c:v>
                </c:pt>
                <c:pt idx="7723">
                  <c:v>37501</c:v>
                </c:pt>
                <c:pt idx="7724">
                  <c:v>37500</c:v>
                </c:pt>
                <c:pt idx="7725">
                  <c:v>37499</c:v>
                </c:pt>
                <c:pt idx="7726">
                  <c:v>37498</c:v>
                </c:pt>
                <c:pt idx="7727">
                  <c:v>37497</c:v>
                </c:pt>
                <c:pt idx="7728">
                  <c:v>37496</c:v>
                </c:pt>
                <c:pt idx="7729">
                  <c:v>37495</c:v>
                </c:pt>
                <c:pt idx="7730">
                  <c:v>37494</c:v>
                </c:pt>
                <c:pt idx="7731">
                  <c:v>37493</c:v>
                </c:pt>
                <c:pt idx="7732">
                  <c:v>37492</c:v>
                </c:pt>
                <c:pt idx="7733">
                  <c:v>37491</c:v>
                </c:pt>
                <c:pt idx="7734">
                  <c:v>37490</c:v>
                </c:pt>
                <c:pt idx="7735">
                  <c:v>37489</c:v>
                </c:pt>
                <c:pt idx="7736">
                  <c:v>37488</c:v>
                </c:pt>
                <c:pt idx="7737">
                  <c:v>37487</c:v>
                </c:pt>
                <c:pt idx="7738">
                  <c:v>37486</c:v>
                </c:pt>
                <c:pt idx="7739">
                  <c:v>37485</c:v>
                </c:pt>
                <c:pt idx="7740">
                  <c:v>37484</c:v>
                </c:pt>
                <c:pt idx="7741">
                  <c:v>37483</c:v>
                </c:pt>
                <c:pt idx="7742">
                  <c:v>37482</c:v>
                </c:pt>
                <c:pt idx="7743">
                  <c:v>37481</c:v>
                </c:pt>
                <c:pt idx="7744">
                  <c:v>37480</c:v>
                </c:pt>
                <c:pt idx="7745">
                  <c:v>37479</c:v>
                </c:pt>
                <c:pt idx="7746">
                  <c:v>37478</c:v>
                </c:pt>
                <c:pt idx="7747">
                  <c:v>37477</c:v>
                </c:pt>
                <c:pt idx="7748">
                  <c:v>37476</c:v>
                </c:pt>
                <c:pt idx="7749">
                  <c:v>37475</c:v>
                </c:pt>
                <c:pt idx="7750">
                  <c:v>37474</c:v>
                </c:pt>
                <c:pt idx="7751">
                  <c:v>37473</c:v>
                </c:pt>
                <c:pt idx="7752">
                  <c:v>37472</c:v>
                </c:pt>
                <c:pt idx="7753">
                  <c:v>37471</c:v>
                </c:pt>
                <c:pt idx="7754">
                  <c:v>37470</c:v>
                </c:pt>
                <c:pt idx="7755">
                  <c:v>37469</c:v>
                </c:pt>
                <c:pt idx="7756">
                  <c:v>37468</c:v>
                </c:pt>
                <c:pt idx="7757">
                  <c:v>37467</c:v>
                </c:pt>
                <c:pt idx="7758">
                  <c:v>37466</c:v>
                </c:pt>
                <c:pt idx="7759">
                  <c:v>37465</c:v>
                </c:pt>
                <c:pt idx="7760">
                  <c:v>37464</c:v>
                </c:pt>
                <c:pt idx="7761">
                  <c:v>37463</c:v>
                </c:pt>
                <c:pt idx="7762">
                  <c:v>37462</c:v>
                </c:pt>
                <c:pt idx="7763">
                  <c:v>37461</c:v>
                </c:pt>
                <c:pt idx="7764">
                  <c:v>37460</c:v>
                </c:pt>
                <c:pt idx="7765">
                  <c:v>37459</c:v>
                </c:pt>
                <c:pt idx="7766">
                  <c:v>37458</c:v>
                </c:pt>
                <c:pt idx="7767">
                  <c:v>37457</c:v>
                </c:pt>
                <c:pt idx="7768">
                  <c:v>37456</c:v>
                </c:pt>
                <c:pt idx="7769">
                  <c:v>37455</c:v>
                </c:pt>
                <c:pt idx="7770">
                  <c:v>37454</c:v>
                </c:pt>
                <c:pt idx="7771">
                  <c:v>37453</c:v>
                </c:pt>
                <c:pt idx="7772">
                  <c:v>37452</c:v>
                </c:pt>
                <c:pt idx="7773">
                  <c:v>37451</c:v>
                </c:pt>
                <c:pt idx="7774">
                  <c:v>37450</c:v>
                </c:pt>
                <c:pt idx="7775">
                  <c:v>37449</c:v>
                </c:pt>
                <c:pt idx="7776">
                  <c:v>37448</c:v>
                </c:pt>
                <c:pt idx="7777">
                  <c:v>37447</c:v>
                </c:pt>
                <c:pt idx="7778">
                  <c:v>37446</c:v>
                </c:pt>
                <c:pt idx="7779">
                  <c:v>37445</c:v>
                </c:pt>
                <c:pt idx="7780">
                  <c:v>37444</c:v>
                </c:pt>
                <c:pt idx="7781">
                  <c:v>37443</c:v>
                </c:pt>
                <c:pt idx="7782">
                  <c:v>37442</c:v>
                </c:pt>
                <c:pt idx="7783">
                  <c:v>37441</c:v>
                </c:pt>
                <c:pt idx="7784">
                  <c:v>37440</c:v>
                </c:pt>
                <c:pt idx="7785">
                  <c:v>37439</c:v>
                </c:pt>
                <c:pt idx="7786">
                  <c:v>37438</c:v>
                </c:pt>
                <c:pt idx="7787">
                  <c:v>37437</c:v>
                </c:pt>
                <c:pt idx="7788">
                  <c:v>37436</c:v>
                </c:pt>
                <c:pt idx="7789">
                  <c:v>37435</c:v>
                </c:pt>
                <c:pt idx="7790">
                  <c:v>37434</c:v>
                </c:pt>
                <c:pt idx="7791">
                  <c:v>37433</c:v>
                </c:pt>
                <c:pt idx="7792">
                  <c:v>37432</c:v>
                </c:pt>
                <c:pt idx="7793">
                  <c:v>37431</c:v>
                </c:pt>
                <c:pt idx="7794">
                  <c:v>37430</c:v>
                </c:pt>
                <c:pt idx="7795">
                  <c:v>37429</c:v>
                </c:pt>
                <c:pt idx="7796">
                  <c:v>37428</c:v>
                </c:pt>
                <c:pt idx="7797">
                  <c:v>37427</c:v>
                </c:pt>
                <c:pt idx="7798">
                  <c:v>37426</c:v>
                </c:pt>
                <c:pt idx="7799">
                  <c:v>37425</c:v>
                </c:pt>
                <c:pt idx="7800">
                  <c:v>37424</c:v>
                </c:pt>
                <c:pt idx="7801">
                  <c:v>37423</c:v>
                </c:pt>
                <c:pt idx="7802">
                  <c:v>37422</c:v>
                </c:pt>
                <c:pt idx="7803">
                  <c:v>37421</c:v>
                </c:pt>
                <c:pt idx="7804">
                  <c:v>37420</c:v>
                </c:pt>
                <c:pt idx="7805">
                  <c:v>37419</c:v>
                </c:pt>
                <c:pt idx="7806">
                  <c:v>37418</c:v>
                </c:pt>
                <c:pt idx="7807">
                  <c:v>37417</c:v>
                </c:pt>
                <c:pt idx="7808">
                  <c:v>37416</c:v>
                </c:pt>
                <c:pt idx="7809">
                  <c:v>37415</c:v>
                </c:pt>
                <c:pt idx="7810">
                  <c:v>37414</c:v>
                </c:pt>
                <c:pt idx="7811">
                  <c:v>37413</c:v>
                </c:pt>
                <c:pt idx="7812">
                  <c:v>37412</c:v>
                </c:pt>
                <c:pt idx="7813">
                  <c:v>37411</c:v>
                </c:pt>
                <c:pt idx="7814">
                  <c:v>37410</c:v>
                </c:pt>
                <c:pt idx="7815">
                  <c:v>37409</c:v>
                </c:pt>
                <c:pt idx="7816">
                  <c:v>37408</c:v>
                </c:pt>
                <c:pt idx="7817">
                  <c:v>37407</c:v>
                </c:pt>
                <c:pt idx="7818">
                  <c:v>37406</c:v>
                </c:pt>
                <c:pt idx="7819">
                  <c:v>37405</c:v>
                </c:pt>
                <c:pt idx="7820">
                  <c:v>37404</c:v>
                </c:pt>
                <c:pt idx="7821">
                  <c:v>37403</c:v>
                </c:pt>
                <c:pt idx="7822">
                  <c:v>37402</c:v>
                </c:pt>
                <c:pt idx="7823">
                  <c:v>37401</c:v>
                </c:pt>
                <c:pt idx="7824">
                  <c:v>37400</c:v>
                </c:pt>
                <c:pt idx="7825">
                  <c:v>37399</c:v>
                </c:pt>
                <c:pt idx="7826">
                  <c:v>37398</c:v>
                </c:pt>
                <c:pt idx="7827">
                  <c:v>37397</c:v>
                </c:pt>
                <c:pt idx="7828">
                  <c:v>37396</c:v>
                </c:pt>
                <c:pt idx="7829">
                  <c:v>37395</c:v>
                </c:pt>
                <c:pt idx="7830">
                  <c:v>37394</c:v>
                </c:pt>
                <c:pt idx="7831">
                  <c:v>37393</c:v>
                </c:pt>
                <c:pt idx="7832">
                  <c:v>37392</c:v>
                </c:pt>
                <c:pt idx="7833">
                  <c:v>37391</c:v>
                </c:pt>
                <c:pt idx="7834">
                  <c:v>37390</c:v>
                </c:pt>
                <c:pt idx="7835">
                  <c:v>37389</c:v>
                </c:pt>
                <c:pt idx="7836">
                  <c:v>37388</c:v>
                </c:pt>
                <c:pt idx="7837">
                  <c:v>37387</c:v>
                </c:pt>
                <c:pt idx="7838">
                  <c:v>37386</c:v>
                </c:pt>
                <c:pt idx="7839">
                  <c:v>37385</c:v>
                </c:pt>
                <c:pt idx="7840">
                  <c:v>37384</c:v>
                </c:pt>
                <c:pt idx="7841">
                  <c:v>37383</c:v>
                </c:pt>
                <c:pt idx="7842">
                  <c:v>37382</c:v>
                </c:pt>
                <c:pt idx="7843">
                  <c:v>37381</c:v>
                </c:pt>
                <c:pt idx="7844">
                  <c:v>37380</c:v>
                </c:pt>
                <c:pt idx="7845">
                  <c:v>37379</c:v>
                </c:pt>
                <c:pt idx="7846">
                  <c:v>37378</c:v>
                </c:pt>
                <c:pt idx="7847">
                  <c:v>37377</c:v>
                </c:pt>
                <c:pt idx="7848">
                  <c:v>37376</c:v>
                </c:pt>
                <c:pt idx="7849">
                  <c:v>37375</c:v>
                </c:pt>
                <c:pt idx="7850">
                  <c:v>37374</c:v>
                </c:pt>
                <c:pt idx="7851">
                  <c:v>37373</c:v>
                </c:pt>
                <c:pt idx="7852">
                  <c:v>37372</c:v>
                </c:pt>
                <c:pt idx="7853">
                  <c:v>37371</c:v>
                </c:pt>
                <c:pt idx="7854">
                  <c:v>37370</c:v>
                </c:pt>
                <c:pt idx="7855">
                  <c:v>37369</c:v>
                </c:pt>
                <c:pt idx="7856">
                  <c:v>37368</c:v>
                </c:pt>
                <c:pt idx="7857">
                  <c:v>37367</c:v>
                </c:pt>
                <c:pt idx="7858">
                  <c:v>37366</c:v>
                </c:pt>
                <c:pt idx="7859">
                  <c:v>37365</c:v>
                </c:pt>
                <c:pt idx="7860">
                  <c:v>37364</c:v>
                </c:pt>
                <c:pt idx="7861">
                  <c:v>37363</c:v>
                </c:pt>
                <c:pt idx="7862">
                  <c:v>37362</c:v>
                </c:pt>
                <c:pt idx="7863">
                  <c:v>37361</c:v>
                </c:pt>
                <c:pt idx="7864">
                  <c:v>37360</c:v>
                </c:pt>
                <c:pt idx="7865">
                  <c:v>37359</c:v>
                </c:pt>
                <c:pt idx="7866">
                  <c:v>37358</c:v>
                </c:pt>
                <c:pt idx="7867">
                  <c:v>37357</c:v>
                </c:pt>
                <c:pt idx="7868">
                  <c:v>37356</c:v>
                </c:pt>
                <c:pt idx="7869">
                  <c:v>37355</c:v>
                </c:pt>
                <c:pt idx="7870">
                  <c:v>37354</c:v>
                </c:pt>
                <c:pt idx="7871">
                  <c:v>37353</c:v>
                </c:pt>
                <c:pt idx="7872">
                  <c:v>37352</c:v>
                </c:pt>
                <c:pt idx="7873">
                  <c:v>37351</c:v>
                </c:pt>
                <c:pt idx="7874">
                  <c:v>37350</c:v>
                </c:pt>
                <c:pt idx="7875">
                  <c:v>37349</c:v>
                </c:pt>
                <c:pt idx="7876">
                  <c:v>37348</c:v>
                </c:pt>
                <c:pt idx="7877">
                  <c:v>37347</c:v>
                </c:pt>
                <c:pt idx="7878">
                  <c:v>37346</c:v>
                </c:pt>
                <c:pt idx="7879">
                  <c:v>37345</c:v>
                </c:pt>
                <c:pt idx="7880">
                  <c:v>37344</c:v>
                </c:pt>
                <c:pt idx="7881">
                  <c:v>37343</c:v>
                </c:pt>
                <c:pt idx="7882">
                  <c:v>37342</c:v>
                </c:pt>
                <c:pt idx="7883">
                  <c:v>37341</c:v>
                </c:pt>
                <c:pt idx="7884">
                  <c:v>37340</c:v>
                </c:pt>
                <c:pt idx="7885">
                  <c:v>37339</c:v>
                </c:pt>
                <c:pt idx="7886">
                  <c:v>37338</c:v>
                </c:pt>
                <c:pt idx="7887">
                  <c:v>37337</c:v>
                </c:pt>
                <c:pt idx="7888">
                  <c:v>37336</c:v>
                </c:pt>
                <c:pt idx="7889">
                  <c:v>37335</c:v>
                </c:pt>
                <c:pt idx="7890">
                  <c:v>37334</c:v>
                </c:pt>
                <c:pt idx="7891">
                  <c:v>37333</c:v>
                </c:pt>
                <c:pt idx="7892">
                  <c:v>37332</c:v>
                </c:pt>
                <c:pt idx="7893">
                  <c:v>37331</c:v>
                </c:pt>
                <c:pt idx="7894">
                  <c:v>37330</c:v>
                </c:pt>
                <c:pt idx="7895">
                  <c:v>37329</c:v>
                </c:pt>
                <c:pt idx="7896">
                  <c:v>37328</c:v>
                </c:pt>
                <c:pt idx="7897">
                  <c:v>37327</c:v>
                </c:pt>
                <c:pt idx="7898">
                  <c:v>37326</c:v>
                </c:pt>
                <c:pt idx="7899">
                  <c:v>37325</c:v>
                </c:pt>
                <c:pt idx="7900">
                  <c:v>37324</c:v>
                </c:pt>
                <c:pt idx="7901">
                  <c:v>37323</c:v>
                </c:pt>
                <c:pt idx="7902">
                  <c:v>37322</c:v>
                </c:pt>
                <c:pt idx="7903">
                  <c:v>37321</c:v>
                </c:pt>
                <c:pt idx="7904">
                  <c:v>37320</c:v>
                </c:pt>
                <c:pt idx="7905">
                  <c:v>37319</c:v>
                </c:pt>
                <c:pt idx="7906">
                  <c:v>37318</c:v>
                </c:pt>
                <c:pt idx="7907">
                  <c:v>37317</c:v>
                </c:pt>
                <c:pt idx="7908">
                  <c:v>37316</c:v>
                </c:pt>
                <c:pt idx="7909">
                  <c:v>37315</c:v>
                </c:pt>
                <c:pt idx="7910">
                  <c:v>37314</c:v>
                </c:pt>
                <c:pt idx="7911">
                  <c:v>37313</c:v>
                </c:pt>
                <c:pt idx="7912">
                  <c:v>37312</c:v>
                </c:pt>
                <c:pt idx="7913">
                  <c:v>37311</c:v>
                </c:pt>
                <c:pt idx="7914">
                  <c:v>37310</c:v>
                </c:pt>
                <c:pt idx="7915">
                  <c:v>37309</c:v>
                </c:pt>
                <c:pt idx="7916">
                  <c:v>37308</c:v>
                </c:pt>
                <c:pt idx="7917">
                  <c:v>37307</c:v>
                </c:pt>
                <c:pt idx="7918">
                  <c:v>37306</c:v>
                </c:pt>
                <c:pt idx="7919">
                  <c:v>37305</c:v>
                </c:pt>
                <c:pt idx="7920">
                  <c:v>37304</c:v>
                </c:pt>
                <c:pt idx="7921">
                  <c:v>37303</c:v>
                </c:pt>
                <c:pt idx="7922">
                  <c:v>37302</c:v>
                </c:pt>
                <c:pt idx="7923">
                  <c:v>37301</c:v>
                </c:pt>
                <c:pt idx="7924">
                  <c:v>37300</c:v>
                </c:pt>
                <c:pt idx="7925">
                  <c:v>37299</c:v>
                </c:pt>
                <c:pt idx="7926">
                  <c:v>37298</c:v>
                </c:pt>
                <c:pt idx="7927">
                  <c:v>37297</c:v>
                </c:pt>
                <c:pt idx="7928">
                  <c:v>37296</c:v>
                </c:pt>
                <c:pt idx="7929">
                  <c:v>37295</c:v>
                </c:pt>
                <c:pt idx="7930">
                  <c:v>37294</c:v>
                </c:pt>
                <c:pt idx="7931">
                  <c:v>37293</c:v>
                </c:pt>
                <c:pt idx="7932">
                  <c:v>37292</c:v>
                </c:pt>
                <c:pt idx="7933">
                  <c:v>37291</c:v>
                </c:pt>
                <c:pt idx="7934">
                  <c:v>37290</c:v>
                </c:pt>
                <c:pt idx="7935">
                  <c:v>37289</c:v>
                </c:pt>
                <c:pt idx="7936">
                  <c:v>37288</c:v>
                </c:pt>
                <c:pt idx="7937">
                  <c:v>37287</c:v>
                </c:pt>
                <c:pt idx="7938">
                  <c:v>37286</c:v>
                </c:pt>
                <c:pt idx="7939">
                  <c:v>37285</c:v>
                </c:pt>
                <c:pt idx="7940">
                  <c:v>37284</c:v>
                </c:pt>
                <c:pt idx="7941">
                  <c:v>37283</c:v>
                </c:pt>
                <c:pt idx="7942">
                  <c:v>37282</c:v>
                </c:pt>
                <c:pt idx="7943">
                  <c:v>37281</c:v>
                </c:pt>
                <c:pt idx="7944">
                  <c:v>37280</c:v>
                </c:pt>
                <c:pt idx="7945">
                  <c:v>37279</c:v>
                </c:pt>
                <c:pt idx="7946">
                  <c:v>37278</c:v>
                </c:pt>
                <c:pt idx="7947">
                  <c:v>37277</c:v>
                </c:pt>
                <c:pt idx="7948">
                  <c:v>37276</c:v>
                </c:pt>
                <c:pt idx="7949">
                  <c:v>37275</c:v>
                </c:pt>
                <c:pt idx="7950">
                  <c:v>37274</c:v>
                </c:pt>
                <c:pt idx="7951">
                  <c:v>37273</c:v>
                </c:pt>
                <c:pt idx="7952">
                  <c:v>37272</c:v>
                </c:pt>
                <c:pt idx="7953">
                  <c:v>37271</c:v>
                </c:pt>
                <c:pt idx="7954">
                  <c:v>37270</c:v>
                </c:pt>
                <c:pt idx="7955">
                  <c:v>37269</c:v>
                </c:pt>
                <c:pt idx="7956">
                  <c:v>37268</c:v>
                </c:pt>
                <c:pt idx="7957">
                  <c:v>37267</c:v>
                </c:pt>
                <c:pt idx="7958">
                  <c:v>37266</c:v>
                </c:pt>
                <c:pt idx="7959">
                  <c:v>37265</c:v>
                </c:pt>
                <c:pt idx="7960">
                  <c:v>37264</c:v>
                </c:pt>
                <c:pt idx="7961">
                  <c:v>37263</c:v>
                </c:pt>
                <c:pt idx="7962">
                  <c:v>37262</c:v>
                </c:pt>
                <c:pt idx="7963">
                  <c:v>37261</c:v>
                </c:pt>
                <c:pt idx="7964">
                  <c:v>37260</c:v>
                </c:pt>
                <c:pt idx="7965">
                  <c:v>37259</c:v>
                </c:pt>
                <c:pt idx="7966">
                  <c:v>37258</c:v>
                </c:pt>
                <c:pt idx="7967">
                  <c:v>37257</c:v>
                </c:pt>
                <c:pt idx="7968">
                  <c:v>37256</c:v>
                </c:pt>
                <c:pt idx="7969">
                  <c:v>37255</c:v>
                </c:pt>
                <c:pt idx="7970">
                  <c:v>37254</c:v>
                </c:pt>
                <c:pt idx="7971">
                  <c:v>37253</c:v>
                </c:pt>
                <c:pt idx="7972">
                  <c:v>37252</c:v>
                </c:pt>
                <c:pt idx="7973">
                  <c:v>37251</c:v>
                </c:pt>
                <c:pt idx="7974">
                  <c:v>37250</c:v>
                </c:pt>
                <c:pt idx="7975">
                  <c:v>37249</c:v>
                </c:pt>
                <c:pt idx="7976">
                  <c:v>37248</c:v>
                </c:pt>
                <c:pt idx="7977">
                  <c:v>37247</c:v>
                </c:pt>
                <c:pt idx="7978">
                  <c:v>37246</c:v>
                </c:pt>
                <c:pt idx="7979">
                  <c:v>37245</c:v>
                </c:pt>
                <c:pt idx="7980">
                  <c:v>37244</c:v>
                </c:pt>
                <c:pt idx="7981">
                  <c:v>37243</c:v>
                </c:pt>
                <c:pt idx="7982">
                  <c:v>37242</c:v>
                </c:pt>
                <c:pt idx="7983">
                  <c:v>37241</c:v>
                </c:pt>
                <c:pt idx="7984">
                  <c:v>37240</c:v>
                </c:pt>
                <c:pt idx="7985">
                  <c:v>37239</c:v>
                </c:pt>
                <c:pt idx="7986">
                  <c:v>37238</c:v>
                </c:pt>
                <c:pt idx="7987">
                  <c:v>37237</c:v>
                </c:pt>
                <c:pt idx="7988">
                  <c:v>37236</c:v>
                </c:pt>
                <c:pt idx="7989">
                  <c:v>37235</c:v>
                </c:pt>
                <c:pt idx="7990">
                  <c:v>37234</c:v>
                </c:pt>
                <c:pt idx="7991">
                  <c:v>37233</c:v>
                </c:pt>
                <c:pt idx="7992">
                  <c:v>37232</c:v>
                </c:pt>
                <c:pt idx="7993">
                  <c:v>37231</c:v>
                </c:pt>
                <c:pt idx="7994">
                  <c:v>37230</c:v>
                </c:pt>
                <c:pt idx="7995">
                  <c:v>37229</c:v>
                </c:pt>
                <c:pt idx="7996">
                  <c:v>37228</c:v>
                </c:pt>
                <c:pt idx="7997">
                  <c:v>37227</c:v>
                </c:pt>
                <c:pt idx="7998">
                  <c:v>37226</c:v>
                </c:pt>
                <c:pt idx="7999">
                  <c:v>37225</c:v>
                </c:pt>
                <c:pt idx="8000">
                  <c:v>37224</c:v>
                </c:pt>
                <c:pt idx="8001">
                  <c:v>37223</c:v>
                </c:pt>
                <c:pt idx="8002">
                  <c:v>37222</c:v>
                </c:pt>
                <c:pt idx="8003">
                  <c:v>37221</c:v>
                </c:pt>
                <c:pt idx="8004">
                  <c:v>37220</c:v>
                </c:pt>
                <c:pt idx="8005">
                  <c:v>37219</c:v>
                </c:pt>
                <c:pt idx="8006">
                  <c:v>37218</c:v>
                </c:pt>
                <c:pt idx="8007">
                  <c:v>37217</c:v>
                </c:pt>
                <c:pt idx="8008">
                  <c:v>37216</c:v>
                </c:pt>
                <c:pt idx="8009">
                  <c:v>37215</c:v>
                </c:pt>
                <c:pt idx="8010">
                  <c:v>37214</c:v>
                </c:pt>
                <c:pt idx="8011">
                  <c:v>37213</c:v>
                </c:pt>
                <c:pt idx="8012">
                  <c:v>37212</c:v>
                </c:pt>
                <c:pt idx="8013">
                  <c:v>37211</c:v>
                </c:pt>
                <c:pt idx="8014">
                  <c:v>37210</c:v>
                </c:pt>
                <c:pt idx="8015">
                  <c:v>37209</c:v>
                </c:pt>
                <c:pt idx="8016">
                  <c:v>37208</c:v>
                </c:pt>
                <c:pt idx="8017">
                  <c:v>37207</c:v>
                </c:pt>
                <c:pt idx="8018">
                  <c:v>37206</c:v>
                </c:pt>
                <c:pt idx="8019">
                  <c:v>37205</c:v>
                </c:pt>
                <c:pt idx="8020">
                  <c:v>37204</c:v>
                </c:pt>
                <c:pt idx="8021">
                  <c:v>37203</c:v>
                </c:pt>
                <c:pt idx="8022">
                  <c:v>37202</c:v>
                </c:pt>
                <c:pt idx="8023">
                  <c:v>37201</c:v>
                </c:pt>
                <c:pt idx="8024">
                  <c:v>37200</c:v>
                </c:pt>
                <c:pt idx="8025">
                  <c:v>37199</c:v>
                </c:pt>
                <c:pt idx="8026">
                  <c:v>37198</c:v>
                </c:pt>
                <c:pt idx="8027">
                  <c:v>37197</c:v>
                </c:pt>
                <c:pt idx="8028">
                  <c:v>37196</c:v>
                </c:pt>
                <c:pt idx="8029">
                  <c:v>37195</c:v>
                </c:pt>
                <c:pt idx="8030">
                  <c:v>37194</c:v>
                </c:pt>
                <c:pt idx="8031">
                  <c:v>37193</c:v>
                </c:pt>
                <c:pt idx="8032">
                  <c:v>37192</c:v>
                </c:pt>
                <c:pt idx="8033">
                  <c:v>37191</c:v>
                </c:pt>
                <c:pt idx="8034">
                  <c:v>37190</c:v>
                </c:pt>
                <c:pt idx="8035">
                  <c:v>37189</c:v>
                </c:pt>
                <c:pt idx="8036">
                  <c:v>37188</c:v>
                </c:pt>
                <c:pt idx="8037">
                  <c:v>37187</c:v>
                </c:pt>
                <c:pt idx="8038">
                  <c:v>37186</c:v>
                </c:pt>
                <c:pt idx="8039">
                  <c:v>37185</c:v>
                </c:pt>
                <c:pt idx="8040">
                  <c:v>37184</c:v>
                </c:pt>
                <c:pt idx="8041">
                  <c:v>37183</c:v>
                </c:pt>
                <c:pt idx="8042">
                  <c:v>37182</c:v>
                </c:pt>
                <c:pt idx="8043">
                  <c:v>37181</c:v>
                </c:pt>
                <c:pt idx="8044">
                  <c:v>37180</c:v>
                </c:pt>
                <c:pt idx="8045">
                  <c:v>37179</c:v>
                </c:pt>
                <c:pt idx="8046">
                  <c:v>37178</c:v>
                </c:pt>
                <c:pt idx="8047">
                  <c:v>37177</c:v>
                </c:pt>
                <c:pt idx="8048">
                  <c:v>37176</c:v>
                </c:pt>
                <c:pt idx="8049">
                  <c:v>37175</c:v>
                </c:pt>
                <c:pt idx="8050">
                  <c:v>37174</c:v>
                </c:pt>
                <c:pt idx="8051">
                  <c:v>37173</c:v>
                </c:pt>
                <c:pt idx="8052">
                  <c:v>37172</c:v>
                </c:pt>
                <c:pt idx="8053">
                  <c:v>37171</c:v>
                </c:pt>
                <c:pt idx="8054">
                  <c:v>37170</c:v>
                </c:pt>
                <c:pt idx="8055">
                  <c:v>37169</c:v>
                </c:pt>
                <c:pt idx="8056">
                  <c:v>37168</c:v>
                </c:pt>
                <c:pt idx="8057">
                  <c:v>37167</c:v>
                </c:pt>
                <c:pt idx="8058">
                  <c:v>37166</c:v>
                </c:pt>
                <c:pt idx="8059">
                  <c:v>37165</c:v>
                </c:pt>
                <c:pt idx="8060">
                  <c:v>37164</c:v>
                </c:pt>
                <c:pt idx="8061">
                  <c:v>37163</c:v>
                </c:pt>
                <c:pt idx="8062">
                  <c:v>37162</c:v>
                </c:pt>
                <c:pt idx="8063">
                  <c:v>37161</c:v>
                </c:pt>
                <c:pt idx="8064">
                  <c:v>37160</c:v>
                </c:pt>
                <c:pt idx="8065">
                  <c:v>37159</c:v>
                </c:pt>
                <c:pt idx="8066">
                  <c:v>37158</c:v>
                </c:pt>
                <c:pt idx="8067">
                  <c:v>37157</c:v>
                </c:pt>
                <c:pt idx="8068">
                  <c:v>37156</c:v>
                </c:pt>
                <c:pt idx="8069">
                  <c:v>37155</c:v>
                </c:pt>
                <c:pt idx="8070">
                  <c:v>37154</c:v>
                </c:pt>
                <c:pt idx="8071">
                  <c:v>37153</c:v>
                </c:pt>
                <c:pt idx="8072">
                  <c:v>37152</c:v>
                </c:pt>
                <c:pt idx="8073">
                  <c:v>37151</c:v>
                </c:pt>
                <c:pt idx="8074">
                  <c:v>37150</c:v>
                </c:pt>
                <c:pt idx="8075">
                  <c:v>37149</c:v>
                </c:pt>
                <c:pt idx="8076">
                  <c:v>37148</c:v>
                </c:pt>
                <c:pt idx="8077">
                  <c:v>37147</c:v>
                </c:pt>
                <c:pt idx="8078">
                  <c:v>37146</c:v>
                </c:pt>
                <c:pt idx="8079">
                  <c:v>37145</c:v>
                </c:pt>
                <c:pt idx="8080">
                  <c:v>37144</c:v>
                </c:pt>
                <c:pt idx="8081">
                  <c:v>37143</c:v>
                </c:pt>
                <c:pt idx="8082">
                  <c:v>37142</c:v>
                </c:pt>
                <c:pt idx="8083">
                  <c:v>37141</c:v>
                </c:pt>
                <c:pt idx="8084">
                  <c:v>37140</c:v>
                </c:pt>
                <c:pt idx="8085">
                  <c:v>37139</c:v>
                </c:pt>
                <c:pt idx="8086">
                  <c:v>37138</c:v>
                </c:pt>
                <c:pt idx="8087">
                  <c:v>37137</c:v>
                </c:pt>
                <c:pt idx="8088">
                  <c:v>37136</c:v>
                </c:pt>
                <c:pt idx="8089">
                  <c:v>37135</c:v>
                </c:pt>
                <c:pt idx="8090">
                  <c:v>37134</c:v>
                </c:pt>
                <c:pt idx="8091">
                  <c:v>37133</c:v>
                </c:pt>
                <c:pt idx="8092">
                  <c:v>37132</c:v>
                </c:pt>
                <c:pt idx="8093">
                  <c:v>37131</c:v>
                </c:pt>
                <c:pt idx="8094">
                  <c:v>37130</c:v>
                </c:pt>
                <c:pt idx="8095">
                  <c:v>37129</c:v>
                </c:pt>
                <c:pt idx="8096">
                  <c:v>37128</c:v>
                </c:pt>
                <c:pt idx="8097">
                  <c:v>37127</c:v>
                </c:pt>
                <c:pt idx="8098">
                  <c:v>37126</c:v>
                </c:pt>
                <c:pt idx="8099">
                  <c:v>37125</c:v>
                </c:pt>
                <c:pt idx="8100">
                  <c:v>37124</c:v>
                </c:pt>
                <c:pt idx="8101">
                  <c:v>37123</c:v>
                </c:pt>
                <c:pt idx="8102">
                  <c:v>37122</c:v>
                </c:pt>
                <c:pt idx="8103">
                  <c:v>37121</c:v>
                </c:pt>
                <c:pt idx="8104">
                  <c:v>37120</c:v>
                </c:pt>
                <c:pt idx="8105">
                  <c:v>37119</c:v>
                </c:pt>
                <c:pt idx="8106">
                  <c:v>37118</c:v>
                </c:pt>
                <c:pt idx="8107">
                  <c:v>37117</c:v>
                </c:pt>
                <c:pt idx="8108">
                  <c:v>37116</c:v>
                </c:pt>
                <c:pt idx="8109">
                  <c:v>37115</c:v>
                </c:pt>
                <c:pt idx="8110">
                  <c:v>37114</c:v>
                </c:pt>
                <c:pt idx="8111">
                  <c:v>37113</c:v>
                </c:pt>
                <c:pt idx="8112">
                  <c:v>37112</c:v>
                </c:pt>
                <c:pt idx="8113">
                  <c:v>37111</c:v>
                </c:pt>
                <c:pt idx="8114">
                  <c:v>37110</c:v>
                </c:pt>
                <c:pt idx="8115">
                  <c:v>37109</c:v>
                </c:pt>
                <c:pt idx="8116">
                  <c:v>37108</c:v>
                </c:pt>
                <c:pt idx="8117">
                  <c:v>37107</c:v>
                </c:pt>
                <c:pt idx="8118">
                  <c:v>37106</c:v>
                </c:pt>
                <c:pt idx="8119">
                  <c:v>37105</c:v>
                </c:pt>
                <c:pt idx="8120">
                  <c:v>37104</c:v>
                </c:pt>
                <c:pt idx="8121">
                  <c:v>37103</c:v>
                </c:pt>
                <c:pt idx="8122">
                  <c:v>37102</c:v>
                </c:pt>
                <c:pt idx="8123">
                  <c:v>37101</c:v>
                </c:pt>
                <c:pt idx="8124">
                  <c:v>37100</c:v>
                </c:pt>
                <c:pt idx="8125">
                  <c:v>37099</c:v>
                </c:pt>
                <c:pt idx="8126">
                  <c:v>37098</c:v>
                </c:pt>
                <c:pt idx="8127">
                  <c:v>37097</c:v>
                </c:pt>
                <c:pt idx="8128">
                  <c:v>37096</c:v>
                </c:pt>
                <c:pt idx="8129">
                  <c:v>37095</c:v>
                </c:pt>
                <c:pt idx="8130">
                  <c:v>37094</c:v>
                </c:pt>
                <c:pt idx="8131">
                  <c:v>37093</c:v>
                </c:pt>
                <c:pt idx="8132">
                  <c:v>37092</c:v>
                </c:pt>
                <c:pt idx="8133">
                  <c:v>37091</c:v>
                </c:pt>
                <c:pt idx="8134">
                  <c:v>37090</c:v>
                </c:pt>
                <c:pt idx="8135">
                  <c:v>37089</c:v>
                </c:pt>
                <c:pt idx="8136">
                  <c:v>37088</c:v>
                </c:pt>
                <c:pt idx="8137">
                  <c:v>37087</c:v>
                </c:pt>
                <c:pt idx="8138">
                  <c:v>37086</c:v>
                </c:pt>
                <c:pt idx="8139">
                  <c:v>37085</c:v>
                </c:pt>
                <c:pt idx="8140">
                  <c:v>37084</c:v>
                </c:pt>
                <c:pt idx="8141">
                  <c:v>37083</c:v>
                </c:pt>
                <c:pt idx="8142">
                  <c:v>37082</c:v>
                </c:pt>
                <c:pt idx="8143">
                  <c:v>37081</c:v>
                </c:pt>
                <c:pt idx="8144">
                  <c:v>37080</c:v>
                </c:pt>
                <c:pt idx="8145">
                  <c:v>37079</c:v>
                </c:pt>
                <c:pt idx="8146">
                  <c:v>37078</c:v>
                </c:pt>
                <c:pt idx="8147">
                  <c:v>37077</c:v>
                </c:pt>
                <c:pt idx="8148">
                  <c:v>37076</c:v>
                </c:pt>
                <c:pt idx="8149">
                  <c:v>37075</c:v>
                </c:pt>
                <c:pt idx="8150">
                  <c:v>37074</c:v>
                </c:pt>
                <c:pt idx="8151">
                  <c:v>37073</c:v>
                </c:pt>
                <c:pt idx="8152">
                  <c:v>37072</c:v>
                </c:pt>
                <c:pt idx="8153">
                  <c:v>37071</c:v>
                </c:pt>
                <c:pt idx="8154">
                  <c:v>37070</c:v>
                </c:pt>
                <c:pt idx="8155">
                  <c:v>37069</c:v>
                </c:pt>
                <c:pt idx="8156">
                  <c:v>37068</c:v>
                </c:pt>
                <c:pt idx="8157">
                  <c:v>37067</c:v>
                </c:pt>
                <c:pt idx="8158">
                  <c:v>37066</c:v>
                </c:pt>
                <c:pt idx="8159">
                  <c:v>37065</c:v>
                </c:pt>
                <c:pt idx="8160">
                  <c:v>37064</c:v>
                </c:pt>
                <c:pt idx="8161">
                  <c:v>37063</c:v>
                </c:pt>
                <c:pt idx="8162">
                  <c:v>37062</c:v>
                </c:pt>
                <c:pt idx="8163">
                  <c:v>37061</c:v>
                </c:pt>
                <c:pt idx="8164">
                  <c:v>37060</c:v>
                </c:pt>
                <c:pt idx="8165">
                  <c:v>37059</c:v>
                </c:pt>
                <c:pt idx="8166">
                  <c:v>37058</c:v>
                </c:pt>
                <c:pt idx="8167">
                  <c:v>37057</c:v>
                </c:pt>
                <c:pt idx="8168">
                  <c:v>37056</c:v>
                </c:pt>
                <c:pt idx="8169">
                  <c:v>37055</c:v>
                </c:pt>
                <c:pt idx="8170">
                  <c:v>37054</c:v>
                </c:pt>
                <c:pt idx="8171">
                  <c:v>37053</c:v>
                </c:pt>
                <c:pt idx="8172">
                  <c:v>37052</c:v>
                </c:pt>
                <c:pt idx="8173">
                  <c:v>37051</c:v>
                </c:pt>
                <c:pt idx="8174">
                  <c:v>37050</c:v>
                </c:pt>
                <c:pt idx="8175">
                  <c:v>37049</c:v>
                </c:pt>
                <c:pt idx="8176">
                  <c:v>37048</c:v>
                </c:pt>
                <c:pt idx="8177">
                  <c:v>37047</c:v>
                </c:pt>
                <c:pt idx="8178">
                  <c:v>37046</c:v>
                </c:pt>
                <c:pt idx="8179">
                  <c:v>37045</c:v>
                </c:pt>
                <c:pt idx="8180">
                  <c:v>37044</c:v>
                </c:pt>
                <c:pt idx="8181">
                  <c:v>37043</c:v>
                </c:pt>
                <c:pt idx="8182">
                  <c:v>37042</c:v>
                </c:pt>
                <c:pt idx="8183">
                  <c:v>37041</c:v>
                </c:pt>
                <c:pt idx="8184">
                  <c:v>37040</c:v>
                </c:pt>
                <c:pt idx="8185">
                  <c:v>37039</c:v>
                </c:pt>
                <c:pt idx="8186">
                  <c:v>37038</c:v>
                </c:pt>
                <c:pt idx="8187">
                  <c:v>37037</c:v>
                </c:pt>
                <c:pt idx="8188">
                  <c:v>37036</c:v>
                </c:pt>
                <c:pt idx="8189">
                  <c:v>37035</c:v>
                </c:pt>
                <c:pt idx="8190">
                  <c:v>37034</c:v>
                </c:pt>
                <c:pt idx="8191">
                  <c:v>37033</c:v>
                </c:pt>
                <c:pt idx="8192">
                  <c:v>37032</c:v>
                </c:pt>
                <c:pt idx="8193">
                  <c:v>37031</c:v>
                </c:pt>
                <c:pt idx="8194">
                  <c:v>37030</c:v>
                </c:pt>
                <c:pt idx="8195">
                  <c:v>37029</c:v>
                </c:pt>
                <c:pt idx="8196">
                  <c:v>37028</c:v>
                </c:pt>
                <c:pt idx="8197">
                  <c:v>37027</c:v>
                </c:pt>
                <c:pt idx="8198">
                  <c:v>37026</c:v>
                </c:pt>
                <c:pt idx="8199">
                  <c:v>37025</c:v>
                </c:pt>
                <c:pt idx="8200">
                  <c:v>37024</c:v>
                </c:pt>
                <c:pt idx="8201">
                  <c:v>37023</c:v>
                </c:pt>
                <c:pt idx="8202">
                  <c:v>37022</c:v>
                </c:pt>
                <c:pt idx="8203">
                  <c:v>37021</c:v>
                </c:pt>
                <c:pt idx="8204">
                  <c:v>37020</c:v>
                </c:pt>
                <c:pt idx="8205">
                  <c:v>37019</c:v>
                </c:pt>
                <c:pt idx="8206">
                  <c:v>37018</c:v>
                </c:pt>
                <c:pt idx="8207">
                  <c:v>37017</c:v>
                </c:pt>
                <c:pt idx="8208">
                  <c:v>37016</c:v>
                </c:pt>
                <c:pt idx="8209">
                  <c:v>37015</c:v>
                </c:pt>
                <c:pt idx="8210">
                  <c:v>37014</c:v>
                </c:pt>
                <c:pt idx="8211">
                  <c:v>37013</c:v>
                </c:pt>
                <c:pt idx="8212">
                  <c:v>37012</c:v>
                </c:pt>
                <c:pt idx="8213">
                  <c:v>37011</c:v>
                </c:pt>
                <c:pt idx="8214">
                  <c:v>37010</c:v>
                </c:pt>
                <c:pt idx="8215">
                  <c:v>37009</c:v>
                </c:pt>
                <c:pt idx="8216">
                  <c:v>37008</c:v>
                </c:pt>
                <c:pt idx="8217">
                  <c:v>37007</c:v>
                </c:pt>
                <c:pt idx="8218">
                  <c:v>37006</c:v>
                </c:pt>
                <c:pt idx="8219">
                  <c:v>37005</c:v>
                </c:pt>
                <c:pt idx="8220">
                  <c:v>37004</c:v>
                </c:pt>
                <c:pt idx="8221">
                  <c:v>37003</c:v>
                </c:pt>
                <c:pt idx="8222">
                  <c:v>37002</c:v>
                </c:pt>
                <c:pt idx="8223">
                  <c:v>37001</c:v>
                </c:pt>
                <c:pt idx="8224">
                  <c:v>37000</c:v>
                </c:pt>
                <c:pt idx="8225">
                  <c:v>36999</c:v>
                </c:pt>
                <c:pt idx="8226">
                  <c:v>36998</c:v>
                </c:pt>
                <c:pt idx="8227">
                  <c:v>36997</c:v>
                </c:pt>
                <c:pt idx="8228">
                  <c:v>36996</c:v>
                </c:pt>
                <c:pt idx="8229">
                  <c:v>36995</c:v>
                </c:pt>
                <c:pt idx="8230">
                  <c:v>36994</c:v>
                </c:pt>
                <c:pt idx="8231">
                  <c:v>36993</c:v>
                </c:pt>
                <c:pt idx="8232">
                  <c:v>36992</c:v>
                </c:pt>
                <c:pt idx="8233">
                  <c:v>36991</c:v>
                </c:pt>
                <c:pt idx="8234">
                  <c:v>36990</c:v>
                </c:pt>
                <c:pt idx="8235">
                  <c:v>36989</c:v>
                </c:pt>
                <c:pt idx="8236">
                  <c:v>36988</c:v>
                </c:pt>
                <c:pt idx="8237">
                  <c:v>36987</c:v>
                </c:pt>
                <c:pt idx="8238">
                  <c:v>36986</c:v>
                </c:pt>
                <c:pt idx="8239">
                  <c:v>36985</c:v>
                </c:pt>
                <c:pt idx="8240">
                  <c:v>36984</c:v>
                </c:pt>
                <c:pt idx="8241">
                  <c:v>36983</c:v>
                </c:pt>
                <c:pt idx="8242">
                  <c:v>36982</c:v>
                </c:pt>
                <c:pt idx="8243">
                  <c:v>36981</c:v>
                </c:pt>
                <c:pt idx="8244">
                  <c:v>36980</c:v>
                </c:pt>
                <c:pt idx="8245">
                  <c:v>36979</c:v>
                </c:pt>
                <c:pt idx="8246">
                  <c:v>36978</c:v>
                </c:pt>
                <c:pt idx="8247">
                  <c:v>36977</c:v>
                </c:pt>
                <c:pt idx="8248">
                  <c:v>36976</c:v>
                </c:pt>
                <c:pt idx="8249">
                  <c:v>36975</c:v>
                </c:pt>
                <c:pt idx="8250">
                  <c:v>36974</c:v>
                </c:pt>
                <c:pt idx="8251">
                  <c:v>36973</c:v>
                </c:pt>
                <c:pt idx="8252">
                  <c:v>36972</c:v>
                </c:pt>
                <c:pt idx="8253">
                  <c:v>36971</c:v>
                </c:pt>
                <c:pt idx="8254">
                  <c:v>36970</c:v>
                </c:pt>
                <c:pt idx="8255">
                  <c:v>36969</c:v>
                </c:pt>
                <c:pt idx="8256">
                  <c:v>36968</c:v>
                </c:pt>
                <c:pt idx="8257">
                  <c:v>36967</c:v>
                </c:pt>
                <c:pt idx="8258">
                  <c:v>36966</c:v>
                </c:pt>
                <c:pt idx="8259">
                  <c:v>36965</c:v>
                </c:pt>
                <c:pt idx="8260">
                  <c:v>36964</c:v>
                </c:pt>
                <c:pt idx="8261">
                  <c:v>36963</c:v>
                </c:pt>
                <c:pt idx="8262">
                  <c:v>36962</c:v>
                </c:pt>
                <c:pt idx="8263">
                  <c:v>36961</c:v>
                </c:pt>
                <c:pt idx="8264">
                  <c:v>36960</c:v>
                </c:pt>
                <c:pt idx="8265">
                  <c:v>36959</c:v>
                </c:pt>
                <c:pt idx="8266">
                  <c:v>36958</c:v>
                </c:pt>
                <c:pt idx="8267">
                  <c:v>36957</c:v>
                </c:pt>
                <c:pt idx="8268">
                  <c:v>36956</c:v>
                </c:pt>
                <c:pt idx="8269">
                  <c:v>36955</c:v>
                </c:pt>
                <c:pt idx="8270">
                  <c:v>36954</c:v>
                </c:pt>
                <c:pt idx="8271">
                  <c:v>36953</c:v>
                </c:pt>
                <c:pt idx="8272">
                  <c:v>36952</c:v>
                </c:pt>
                <c:pt idx="8273">
                  <c:v>36951</c:v>
                </c:pt>
                <c:pt idx="8274">
                  <c:v>36950</c:v>
                </c:pt>
                <c:pt idx="8275">
                  <c:v>36949</c:v>
                </c:pt>
                <c:pt idx="8276">
                  <c:v>36948</c:v>
                </c:pt>
                <c:pt idx="8277">
                  <c:v>36947</c:v>
                </c:pt>
                <c:pt idx="8278">
                  <c:v>36946</c:v>
                </c:pt>
                <c:pt idx="8279">
                  <c:v>36945</c:v>
                </c:pt>
                <c:pt idx="8280">
                  <c:v>36944</c:v>
                </c:pt>
                <c:pt idx="8281">
                  <c:v>36943</c:v>
                </c:pt>
                <c:pt idx="8282">
                  <c:v>36942</c:v>
                </c:pt>
                <c:pt idx="8283">
                  <c:v>36941</c:v>
                </c:pt>
                <c:pt idx="8284">
                  <c:v>36940</c:v>
                </c:pt>
                <c:pt idx="8285">
                  <c:v>36939</c:v>
                </c:pt>
                <c:pt idx="8286">
                  <c:v>36938</c:v>
                </c:pt>
                <c:pt idx="8287">
                  <c:v>36937</c:v>
                </c:pt>
                <c:pt idx="8288">
                  <c:v>36936</c:v>
                </c:pt>
                <c:pt idx="8289">
                  <c:v>36935</c:v>
                </c:pt>
                <c:pt idx="8290">
                  <c:v>36934</c:v>
                </c:pt>
                <c:pt idx="8291">
                  <c:v>36933</c:v>
                </c:pt>
                <c:pt idx="8292">
                  <c:v>36932</c:v>
                </c:pt>
                <c:pt idx="8293">
                  <c:v>36931</c:v>
                </c:pt>
                <c:pt idx="8294">
                  <c:v>36930</c:v>
                </c:pt>
                <c:pt idx="8295">
                  <c:v>36929</c:v>
                </c:pt>
                <c:pt idx="8296">
                  <c:v>36928</c:v>
                </c:pt>
                <c:pt idx="8297">
                  <c:v>36927</c:v>
                </c:pt>
                <c:pt idx="8298">
                  <c:v>36926</c:v>
                </c:pt>
                <c:pt idx="8299">
                  <c:v>36925</c:v>
                </c:pt>
                <c:pt idx="8300">
                  <c:v>36924</c:v>
                </c:pt>
                <c:pt idx="8301">
                  <c:v>36923</c:v>
                </c:pt>
                <c:pt idx="8302">
                  <c:v>36922</c:v>
                </c:pt>
                <c:pt idx="8303">
                  <c:v>36921</c:v>
                </c:pt>
                <c:pt idx="8304">
                  <c:v>36920</c:v>
                </c:pt>
                <c:pt idx="8305">
                  <c:v>36919</c:v>
                </c:pt>
                <c:pt idx="8306">
                  <c:v>36918</c:v>
                </c:pt>
                <c:pt idx="8307">
                  <c:v>36917</c:v>
                </c:pt>
                <c:pt idx="8308">
                  <c:v>36916</c:v>
                </c:pt>
                <c:pt idx="8309">
                  <c:v>36915</c:v>
                </c:pt>
                <c:pt idx="8310">
                  <c:v>36914</c:v>
                </c:pt>
                <c:pt idx="8311">
                  <c:v>36913</c:v>
                </c:pt>
                <c:pt idx="8312">
                  <c:v>36912</c:v>
                </c:pt>
                <c:pt idx="8313">
                  <c:v>36911</c:v>
                </c:pt>
                <c:pt idx="8314">
                  <c:v>36910</c:v>
                </c:pt>
                <c:pt idx="8315">
                  <c:v>36909</c:v>
                </c:pt>
                <c:pt idx="8316">
                  <c:v>36908</c:v>
                </c:pt>
                <c:pt idx="8317">
                  <c:v>36907</c:v>
                </c:pt>
                <c:pt idx="8318">
                  <c:v>36906</c:v>
                </c:pt>
                <c:pt idx="8319">
                  <c:v>36905</c:v>
                </c:pt>
                <c:pt idx="8320">
                  <c:v>36904</c:v>
                </c:pt>
                <c:pt idx="8321">
                  <c:v>36903</c:v>
                </c:pt>
                <c:pt idx="8322">
                  <c:v>36902</c:v>
                </c:pt>
                <c:pt idx="8323">
                  <c:v>36901</c:v>
                </c:pt>
                <c:pt idx="8324">
                  <c:v>36900</c:v>
                </c:pt>
                <c:pt idx="8325">
                  <c:v>36899</c:v>
                </c:pt>
                <c:pt idx="8326">
                  <c:v>36898</c:v>
                </c:pt>
                <c:pt idx="8327">
                  <c:v>36897</c:v>
                </c:pt>
                <c:pt idx="8328">
                  <c:v>36896</c:v>
                </c:pt>
                <c:pt idx="8329">
                  <c:v>36895</c:v>
                </c:pt>
                <c:pt idx="8330">
                  <c:v>36894</c:v>
                </c:pt>
                <c:pt idx="8331">
                  <c:v>36893</c:v>
                </c:pt>
                <c:pt idx="8332">
                  <c:v>36892</c:v>
                </c:pt>
                <c:pt idx="8333">
                  <c:v>36891</c:v>
                </c:pt>
                <c:pt idx="8334">
                  <c:v>36890</c:v>
                </c:pt>
                <c:pt idx="8335">
                  <c:v>36889</c:v>
                </c:pt>
                <c:pt idx="8336">
                  <c:v>36888</c:v>
                </c:pt>
                <c:pt idx="8337">
                  <c:v>36887</c:v>
                </c:pt>
                <c:pt idx="8338">
                  <c:v>36886</c:v>
                </c:pt>
                <c:pt idx="8339">
                  <c:v>36885</c:v>
                </c:pt>
                <c:pt idx="8340">
                  <c:v>36884</c:v>
                </c:pt>
                <c:pt idx="8341">
                  <c:v>36883</c:v>
                </c:pt>
                <c:pt idx="8342">
                  <c:v>36882</c:v>
                </c:pt>
                <c:pt idx="8343">
                  <c:v>36881</c:v>
                </c:pt>
                <c:pt idx="8344">
                  <c:v>36880</c:v>
                </c:pt>
                <c:pt idx="8345">
                  <c:v>36879</c:v>
                </c:pt>
                <c:pt idx="8346">
                  <c:v>36878</c:v>
                </c:pt>
                <c:pt idx="8347">
                  <c:v>36877</c:v>
                </c:pt>
                <c:pt idx="8348">
                  <c:v>36876</c:v>
                </c:pt>
                <c:pt idx="8349">
                  <c:v>36875</c:v>
                </c:pt>
                <c:pt idx="8350">
                  <c:v>36874</c:v>
                </c:pt>
                <c:pt idx="8351">
                  <c:v>36873</c:v>
                </c:pt>
                <c:pt idx="8352">
                  <c:v>36872</c:v>
                </c:pt>
                <c:pt idx="8353">
                  <c:v>36871</c:v>
                </c:pt>
                <c:pt idx="8354">
                  <c:v>36870</c:v>
                </c:pt>
                <c:pt idx="8355">
                  <c:v>36869</c:v>
                </c:pt>
                <c:pt idx="8356">
                  <c:v>36868</c:v>
                </c:pt>
                <c:pt idx="8357">
                  <c:v>36867</c:v>
                </c:pt>
                <c:pt idx="8358">
                  <c:v>36866</c:v>
                </c:pt>
                <c:pt idx="8359">
                  <c:v>36865</c:v>
                </c:pt>
                <c:pt idx="8360">
                  <c:v>36864</c:v>
                </c:pt>
                <c:pt idx="8361">
                  <c:v>36863</c:v>
                </c:pt>
                <c:pt idx="8362">
                  <c:v>36862</c:v>
                </c:pt>
                <c:pt idx="8363">
                  <c:v>36861</c:v>
                </c:pt>
                <c:pt idx="8364">
                  <c:v>36860</c:v>
                </c:pt>
                <c:pt idx="8365">
                  <c:v>36859</c:v>
                </c:pt>
                <c:pt idx="8366">
                  <c:v>36858</c:v>
                </c:pt>
                <c:pt idx="8367">
                  <c:v>36857</c:v>
                </c:pt>
                <c:pt idx="8368">
                  <c:v>36856</c:v>
                </c:pt>
                <c:pt idx="8369">
                  <c:v>36855</c:v>
                </c:pt>
                <c:pt idx="8370">
                  <c:v>36854</c:v>
                </c:pt>
                <c:pt idx="8371">
                  <c:v>36853</c:v>
                </c:pt>
                <c:pt idx="8372">
                  <c:v>36852</c:v>
                </c:pt>
                <c:pt idx="8373">
                  <c:v>36851</c:v>
                </c:pt>
                <c:pt idx="8374">
                  <c:v>36850</c:v>
                </c:pt>
                <c:pt idx="8375">
                  <c:v>36849</c:v>
                </c:pt>
                <c:pt idx="8376">
                  <c:v>36848</c:v>
                </c:pt>
                <c:pt idx="8377">
                  <c:v>36847</c:v>
                </c:pt>
                <c:pt idx="8378">
                  <c:v>36846</c:v>
                </c:pt>
                <c:pt idx="8379">
                  <c:v>36845</c:v>
                </c:pt>
                <c:pt idx="8380">
                  <c:v>36844</c:v>
                </c:pt>
                <c:pt idx="8381">
                  <c:v>36843</c:v>
                </c:pt>
                <c:pt idx="8382">
                  <c:v>36842</c:v>
                </c:pt>
                <c:pt idx="8383">
                  <c:v>36841</c:v>
                </c:pt>
                <c:pt idx="8384">
                  <c:v>36840</c:v>
                </c:pt>
                <c:pt idx="8385">
                  <c:v>36839</c:v>
                </c:pt>
                <c:pt idx="8386">
                  <c:v>36838</c:v>
                </c:pt>
                <c:pt idx="8387">
                  <c:v>36837</c:v>
                </c:pt>
                <c:pt idx="8388">
                  <c:v>36836</c:v>
                </c:pt>
                <c:pt idx="8389">
                  <c:v>36835</c:v>
                </c:pt>
                <c:pt idx="8390">
                  <c:v>36834</c:v>
                </c:pt>
                <c:pt idx="8391">
                  <c:v>36833</c:v>
                </c:pt>
                <c:pt idx="8392">
                  <c:v>36832</c:v>
                </c:pt>
                <c:pt idx="8393">
                  <c:v>36831</c:v>
                </c:pt>
                <c:pt idx="8394">
                  <c:v>36830</c:v>
                </c:pt>
                <c:pt idx="8395">
                  <c:v>36829</c:v>
                </c:pt>
                <c:pt idx="8396">
                  <c:v>36828</c:v>
                </c:pt>
                <c:pt idx="8397">
                  <c:v>36827</c:v>
                </c:pt>
                <c:pt idx="8398">
                  <c:v>36826</c:v>
                </c:pt>
                <c:pt idx="8399">
                  <c:v>36825</c:v>
                </c:pt>
                <c:pt idx="8400">
                  <c:v>36824</c:v>
                </c:pt>
                <c:pt idx="8401">
                  <c:v>36823</c:v>
                </c:pt>
                <c:pt idx="8402">
                  <c:v>36822</c:v>
                </c:pt>
                <c:pt idx="8403">
                  <c:v>36821</c:v>
                </c:pt>
                <c:pt idx="8404">
                  <c:v>36820</c:v>
                </c:pt>
                <c:pt idx="8405">
                  <c:v>36819</c:v>
                </c:pt>
                <c:pt idx="8406">
                  <c:v>36818</c:v>
                </c:pt>
                <c:pt idx="8407">
                  <c:v>36817</c:v>
                </c:pt>
                <c:pt idx="8408">
                  <c:v>36816</c:v>
                </c:pt>
                <c:pt idx="8409">
                  <c:v>36815</c:v>
                </c:pt>
                <c:pt idx="8410">
                  <c:v>36814</c:v>
                </c:pt>
                <c:pt idx="8411">
                  <c:v>36813</c:v>
                </c:pt>
                <c:pt idx="8412">
                  <c:v>36812</c:v>
                </c:pt>
                <c:pt idx="8413">
                  <c:v>36811</c:v>
                </c:pt>
                <c:pt idx="8414">
                  <c:v>36810</c:v>
                </c:pt>
                <c:pt idx="8415">
                  <c:v>36809</c:v>
                </c:pt>
                <c:pt idx="8416">
                  <c:v>36808</c:v>
                </c:pt>
                <c:pt idx="8417">
                  <c:v>36807</c:v>
                </c:pt>
                <c:pt idx="8418">
                  <c:v>36806</c:v>
                </c:pt>
                <c:pt idx="8419">
                  <c:v>36805</c:v>
                </c:pt>
                <c:pt idx="8420">
                  <c:v>36804</c:v>
                </c:pt>
                <c:pt idx="8421">
                  <c:v>36803</c:v>
                </c:pt>
                <c:pt idx="8422">
                  <c:v>36802</c:v>
                </c:pt>
                <c:pt idx="8423">
                  <c:v>36801</c:v>
                </c:pt>
                <c:pt idx="8424">
                  <c:v>36800</c:v>
                </c:pt>
                <c:pt idx="8425">
                  <c:v>36799</c:v>
                </c:pt>
                <c:pt idx="8426">
                  <c:v>36798</c:v>
                </c:pt>
                <c:pt idx="8427">
                  <c:v>36797</c:v>
                </c:pt>
                <c:pt idx="8428">
                  <c:v>36796</c:v>
                </c:pt>
                <c:pt idx="8429">
                  <c:v>36795</c:v>
                </c:pt>
                <c:pt idx="8430">
                  <c:v>36794</c:v>
                </c:pt>
                <c:pt idx="8431">
                  <c:v>36793</c:v>
                </c:pt>
                <c:pt idx="8432">
                  <c:v>36792</c:v>
                </c:pt>
                <c:pt idx="8433">
                  <c:v>36791</c:v>
                </c:pt>
                <c:pt idx="8434">
                  <c:v>36790</c:v>
                </c:pt>
                <c:pt idx="8435">
                  <c:v>36789</c:v>
                </c:pt>
                <c:pt idx="8436">
                  <c:v>36788</c:v>
                </c:pt>
                <c:pt idx="8437">
                  <c:v>36787</c:v>
                </c:pt>
                <c:pt idx="8438">
                  <c:v>36786</c:v>
                </c:pt>
                <c:pt idx="8439">
                  <c:v>36785</c:v>
                </c:pt>
                <c:pt idx="8440">
                  <c:v>36784</c:v>
                </c:pt>
                <c:pt idx="8441">
                  <c:v>36783</c:v>
                </c:pt>
                <c:pt idx="8442">
                  <c:v>36782</c:v>
                </c:pt>
                <c:pt idx="8443">
                  <c:v>36781</c:v>
                </c:pt>
                <c:pt idx="8444">
                  <c:v>36780</c:v>
                </c:pt>
                <c:pt idx="8445">
                  <c:v>36779</c:v>
                </c:pt>
                <c:pt idx="8446">
                  <c:v>36778</c:v>
                </c:pt>
                <c:pt idx="8447">
                  <c:v>36777</c:v>
                </c:pt>
                <c:pt idx="8448">
                  <c:v>36776</c:v>
                </c:pt>
                <c:pt idx="8449">
                  <c:v>36775</c:v>
                </c:pt>
                <c:pt idx="8450">
                  <c:v>36774</c:v>
                </c:pt>
                <c:pt idx="8451">
                  <c:v>36773</c:v>
                </c:pt>
                <c:pt idx="8452">
                  <c:v>36772</c:v>
                </c:pt>
                <c:pt idx="8453">
                  <c:v>36771</c:v>
                </c:pt>
                <c:pt idx="8454">
                  <c:v>36770</c:v>
                </c:pt>
                <c:pt idx="8455">
                  <c:v>36769</c:v>
                </c:pt>
                <c:pt idx="8456">
                  <c:v>36768</c:v>
                </c:pt>
                <c:pt idx="8457">
                  <c:v>36767</c:v>
                </c:pt>
                <c:pt idx="8458">
                  <c:v>36766</c:v>
                </c:pt>
                <c:pt idx="8459">
                  <c:v>36765</c:v>
                </c:pt>
                <c:pt idx="8460">
                  <c:v>36764</c:v>
                </c:pt>
                <c:pt idx="8461">
                  <c:v>36763</c:v>
                </c:pt>
                <c:pt idx="8462">
                  <c:v>36762</c:v>
                </c:pt>
                <c:pt idx="8463">
                  <c:v>36761</c:v>
                </c:pt>
                <c:pt idx="8464">
                  <c:v>36760</c:v>
                </c:pt>
                <c:pt idx="8465">
                  <c:v>36759</c:v>
                </c:pt>
                <c:pt idx="8466">
                  <c:v>36758</c:v>
                </c:pt>
                <c:pt idx="8467">
                  <c:v>36757</c:v>
                </c:pt>
                <c:pt idx="8468">
                  <c:v>36756</c:v>
                </c:pt>
                <c:pt idx="8469">
                  <c:v>36755</c:v>
                </c:pt>
                <c:pt idx="8470">
                  <c:v>36754</c:v>
                </c:pt>
                <c:pt idx="8471">
                  <c:v>36753</c:v>
                </c:pt>
                <c:pt idx="8472">
                  <c:v>36752</c:v>
                </c:pt>
                <c:pt idx="8473">
                  <c:v>36751</c:v>
                </c:pt>
                <c:pt idx="8474">
                  <c:v>36750</c:v>
                </c:pt>
                <c:pt idx="8475">
                  <c:v>36749</c:v>
                </c:pt>
                <c:pt idx="8476">
                  <c:v>36748</c:v>
                </c:pt>
                <c:pt idx="8477">
                  <c:v>36747</c:v>
                </c:pt>
                <c:pt idx="8478">
                  <c:v>36746</c:v>
                </c:pt>
                <c:pt idx="8479">
                  <c:v>36745</c:v>
                </c:pt>
                <c:pt idx="8480">
                  <c:v>36744</c:v>
                </c:pt>
                <c:pt idx="8481">
                  <c:v>36743</c:v>
                </c:pt>
                <c:pt idx="8482">
                  <c:v>36742</c:v>
                </c:pt>
                <c:pt idx="8483">
                  <c:v>36741</c:v>
                </c:pt>
                <c:pt idx="8484">
                  <c:v>36740</c:v>
                </c:pt>
                <c:pt idx="8485">
                  <c:v>36739</c:v>
                </c:pt>
                <c:pt idx="8486">
                  <c:v>36738</c:v>
                </c:pt>
                <c:pt idx="8487">
                  <c:v>36737</c:v>
                </c:pt>
                <c:pt idx="8488">
                  <c:v>36736</c:v>
                </c:pt>
                <c:pt idx="8489">
                  <c:v>36735</c:v>
                </c:pt>
                <c:pt idx="8490">
                  <c:v>36734</c:v>
                </c:pt>
                <c:pt idx="8491">
                  <c:v>36733</c:v>
                </c:pt>
                <c:pt idx="8492">
                  <c:v>36732</c:v>
                </c:pt>
                <c:pt idx="8493">
                  <c:v>36731</c:v>
                </c:pt>
                <c:pt idx="8494">
                  <c:v>36730</c:v>
                </c:pt>
                <c:pt idx="8495">
                  <c:v>36729</c:v>
                </c:pt>
                <c:pt idx="8496">
                  <c:v>36728</c:v>
                </c:pt>
                <c:pt idx="8497">
                  <c:v>36727</c:v>
                </c:pt>
                <c:pt idx="8498">
                  <c:v>36726</c:v>
                </c:pt>
                <c:pt idx="8499">
                  <c:v>36725</c:v>
                </c:pt>
                <c:pt idx="8500">
                  <c:v>36724</c:v>
                </c:pt>
                <c:pt idx="8501">
                  <c:v>36723</c:v>
                </c:pt>
                <c:pt idx="8502">
                  <c:v>36722</c:v>
                </c:pt>
                <c:pt idx="8503">
                  <c:v>36721</c:v>
                </c:pt>
                <c:pt idx="8504">
                  <c:v>36720</c:v>
                </c:pt>
                <c:pt idx="8505">
                  <c:v>36719</c:v>
                </c:pt>
                <c:pt idx="8506">
                  <c:v>36718</c:v>
                </c:pt>
                <c:pt idx="8507">
                  <c:v>36717</c:v>
                </c:pt>
                <c:pt idx="8508">
                  <c:v>36716</c:v>
                </c:pt>
                <c:pt idx="8509">
                  <c:v>36715</c:v>
                </c:pt>
                <c:pt idx="8510">
                  <c:v>36714</c:v>
                </c:pt>
                <c:pt idx="8511">
                  <c:v>36713</c:v>
                </c:pt>
                <c:pt idx="8512">
                  <c:v>36712</c:v>
                </c:pt>
                <c:pt idx="8513">
                  <c:v>36711</c:v>
                </c:pt>
                <c:pt idx="8514">
                  <c:v>36710</c:v>
                </c:pt>
                <c:pt idx="8515">
                  <c:v>36709</c:v>
                </c:pt>
                <c:pt idx="8516">
                  <c:v>36708</c:v>
                </c:pt>
                <c:pt idx="8517">
                  <c:v>36707</c:v>
                </c:pt>
                <c:pt idx="8518">
                  <c:v>36706</c:v>
                </c:pt>
                <c:pt idx="8519">
                  <c:v>36705</c:v>
                </c:pt>
                <c:pt idx="8520">
                  <c:v>36704</c:v>
                </c:pt>
                <c:pt idx="8521">
                  <c:v>36703</c:v>
                </c:pt>
                <c:pt idx="8522">
                  <c:v>36702</c:v>
                </c:pt>
                <c:pt idx="8523">
                  <c:v>36701</c:v>
                </c:pt>
                <c:pt idx="8524">
                  <c:v>36700</c:v>
                </c:pt>
                <c:pt idx="8525">
                  <c:v>36699</c:v>
                </c:pt>
                <c:pt idx="8526">
                  <c:v>36698</c:v>
                </c:pt>
                <c:pt idx="8527">
                  <c:v>36697</c:v>
                </c:pt>
                <c:pt idx="8528">
                  <c:v>36696</c:v>
                </c:pt>
                <c:pt idx="8529">
                  <c:v>36695</c:v>
                </c:pt>
                <c:pt idx="8530">
                  <c:v>36694</c:v>
                </c:pt>
                <c:pt idx="8531">
                  <c:v>36693</c:v>
                </c:pt>
                <c:pt idx="8532">
                  <c:v>36692</c:v>
                </c:pt>
                <c:pt idx="8533">
                  <c:v>36691</c:v>
                </c:pt>
                <c:pt idx="8534">
                  <c:v>36690</c:v>
                </c:pt>
                <c:pt idx="8535">
                  <c:v>36689</c:v>
                </c:pt>
                <c:pt idx="8536">
                  <c:v>36688</c:v>
                </c:pt>
                <c:pt idx="8537">
                  <c:v>36687</c:v>
                </c:pt>
                <c:pt idx="8538">
                  <c:v>36686</c:v>
                </c:pt>
                <c:pt idx="8539">
                  <c:v>36685</c:v>
                </c:pt>
                <c:pt idx="8540">
                  <c:v>36684</c:v>
                </c:pt>
                <c:pt idx="8541">
                  <c:v>36683</c:v>
                </c:pt>
                <c:pt idx="8542">
                  <c:v>36682</c:v>
                </c:pt>
              </c:numCache>
            </c:numRef>
          </c:cat>
          <c:val>
            <c:numRef>
              <c:f>'EKP intressid'!$C$4:$C$8546</c:f>
              <c:numCache>
                <c:formatCode>General</c:formatCode>
                <c:ptCount val="8543"/>
                <c:pt idx="0">
                  <c:v>#N/A</c:v>
                </c:pt>
                <c:pt idx="1">
                  <c:v>4.5</c:v>
                </c:pt>
                <c:pt idx="2">
                  <c:v>4.5</c:v>
                </c:pt>
                <c:pt idx="3">
                  <c:v>4.5</c:v>
                </c:pt>
                <c:pt idx="4">
                  <c:v>4.5</c:v>
                </c:pt>
                <c:pt idx="5">
                  <c:v>4.5</c:v>
                </c:pt>
                <c:pt idx="6">
                  <c:v>4.5</c:v>
                </c:pt>
                <c:pt idx="7">
                  <c:v>4.5</c:v>
                </c:pt>
                <c:pt idx="8">
                  <c:v>4.5</c:v>
                </c:pt>
                <c:pt idx="9">
                  <c:v>4.5</c:v>
                </c:pt>
                <c:pt idx="10">
                  <c:v>4.5</c:v>
                </c:pt>
                <c:pt idx="11">
                  <c:v>4.5</c:v>
                </c:pt>
                <c:pt idx="12">
                  <c:v>4.5</c:v>
                </c:pt>
                <c:pt idx="13">
                  <c:v>4.5</c:v>
                </c:pt>
                <c:pt idx="14">
                  <c:v>4.5</c:v>
                </c:pt>
                <c:pt idx="15">
                  <c:v>4.5</c:v>
                </c:pt>
                <c:pt idx="16">
                  <c:v>4.5</c:v>
                </c:pt>
                <c:pt idx="17">
                  <c:v>4.5</c:v>
                </c:pt>
                <c:pt idx="18">
                  <c:v>4.5</c:v>
                </c:pt>
                <c:pt idx="19">
                  <c:v>4.5</c:v>
                </c:pt>
                <c:pt idx="20">
                  <c:v>4.5</c:v>
                </c:pt>
                <c:pt idx="21">
                  <c:v>4.5</c:v>
                </c:pt>
                <c:pt idx="22">
                  <c:v>4.5</c:v>
                </c:pt>
                <c:pt idx="23">
                  <c:v>4.5</c:v>
                </c:pt>
                <c:pt idx="24">
                  <c:v>4.5</c:v>
                </c:pt>
                <c:pt idx="25">
                  <c:v>4.5</c:v>
                </c:pt>
                <c:pt idx="26">
                  <c:v>4.5</c:v>
                </c:pt>
                <c:pt idx="27">
                  <c:v>4.5</c:v>
                </c:pt>
                <c:pt idx="28">
                  <c:v>4.5</c:v>
                </c:pt>
                <c:pt idx="29">
                  <c:v>4.5</c:v>
                </c:pt>
                <c:pt idx="30">
                  <c:v>4.5</c:v>
                </c:pt>
                <c:pt idx="31">
                  <c:v>4.5</c:v>
                </c:pt>
                <c:pt idx="32">
                  <c:v>4.5</c:v>
                </c:pt>
                <c:pt idx="33">
                  <c:v>4.5</c:v>
                </c:pt>
                <c:pt idx="34">
                  <c:v>4.5</c:v>
                </c:pt>
                <c:pt idx="35">
                  <c:v>4.5</c:v>
                </c:pt>
                <c:pt idx="36">
                  <c:v>4.5</c:v>
                </c:pt>
                <c:pt idx="37">
                  <c:v>4.5</c:v>
                </c:pt>
                <c:pt idx="38">
                  <c:v>4.5</c:v>
                </c:pt>
                <c:pt idx="39">
                  <c:v>4.5</c:v>
                </c:pt>
                <c:pt idx="40">
                  <c:v>4.5</c:v>
                </c:pt>
                <c:pt idx="41">
                  <c:v>4.5</c:v>
                </c:pt>
                <c:pt idx="42">
                  <c:v>4.25</c:v>
                </c:pt>
                <c:pt idx="43">
                  <c:v>4.25</c:v>
                </c:pt>
                <c:pt idx="44">
                  <c:v>4.25</c:v>
                </c:pt>
                <c:pt idx="45">
                  <c:v>4.25</c:v>
                </c:pt>
                <c:pt idx="46">
                  <c:v>4.25</c:v>
                </c:pt>
                <c:pt idx="47">
                  <c:v>4.25</c:v>
                </c:pt>
                <c:pt idx="48">
                  <c:v>4.25</c:v>
                </c:pt>
                <c:pt idx="49">
                  <c:v>4.25</c:v>
                </c:pt>
                <c:pt idx="50">
                  <c:v>4.25</c:v>
                </c:pt>
                <c:pt idx="51">
                  <c:v>4.25</c:v>
                </c:pt>
                <c:pt idx="52">
                  <c:v>4.25</c:v>
                </c:pt>
                <c:pt idx="53">
                  <c:v>4.25</c:v>
                </c:pt>
                <c:pt idx="54">
                  <c:v>4.25</c:v>
                </c:pt>
                <c:pt idx="55">
                  <c:v>4.25</c:v>
                </c:pt>
                <c:pt idx="56">
                  <c:v>4.25</c:v>
                </c:pt>
                <c:pt idx="57">
                  <c:v>4.25</c:v>
                </c:pt>
                <c:pt idx="58">
                  <c:v>4.25</c:v>
                </c:pt>
                <c:pt idx="59">
                  <c:v>4.25</c:v>
                </c:pt>
                <c:pt idx="60">
                  <c:v>4.25</c:v>
                </c:pt>
                <c:pt idx="61">
                  <c:v>4.25</c:v>
                </c:pt>
                <c:pt idx="62">
                  <c:v>4.25</c:v>
                </c:pt>
                <c:pt idx="63">
                  <c:v>4.25</c:v>
                </c:pt>
                <c:pt idx="64">
                  <c:v>4.25</c:v>
                </c:pt>
                <c:pt idx="65">
                  <c:v>4.25</c:v>
                </c:pt>
                <c:pt idx="66">
                  <c:v>4.25</c:v>
                </c:pt>
                <c:pt idx="67">
                  <c:v>4.25</c:v>
                </c:pt>
                <c:pt idx="68">
                  <c:v>4.25</c:v>
                </c:pt>
                <c:pt idx="69">
                  <c:v>4.25</c:v>
                </c:pt>
                <c:pt idx="70">
                  <c:v>4.25</c:v>
                </c:pt>
                <c:pt idx="71">
                  <c:v>4.25</c:v>
                </c:pt>
                <c:pt idx="72">
                  <c:v>4.25</c:v>
                </c:pt>
                <c:pt idx="73">
                  <c:v>4.25</c:v>
                </c:pt>
                <c:pt idx="74">
                  <c:v>4.25</c:v>
                </c:pt>
                <c:pt idx="75">
                  <c:v>4.25</c:v>
                </c:pt>
                <c:pt idx="76">
                  <c:v>4.25</c:v>
                </c:pt>
                <c:pt idx="77">
                  <c:v>4.25</c:v>
                </c:pt>
                <c:pt idx="78">
                  <c:v>4.25</c:v>
                </c:pt>
                <c:pt idx="79">
                  <c:v>4.25</c:v>
                </c:pt>
                <c:pt idx="80">
                  <c:v>4.25</c:v>
                </c:pt>
                <c:pt idx="81">
                  <c:v>4.25</c:v>
                </c:pt>
                <c:pt idx="82">
                  <c:v>4.25</c:v>
                </c:pt>
                <c:pt idx="83">
                  <c:v>4.25</c:v>
                </c:pt>
                <c:pt idx="84">
                  <c:v>4.25</c:v>
                </c:pt>
                <c:pt idx="85">
                  <c:v>4.25</c:v>
                </c:pt>
                <c:pt idx="86">
                  <c:v>4.25</c:v>
                </c:pt>
                <c:pt idx="87">
                  <c:v>4.25</c:v>
                </c:pt>
                <c:pt idx="88">
                  <c:v>4.25</c:v>
                </c:pt>
                <c:pt idx="89">
                  <c:v>4.25</c:v>
                </c:pt>
                <c:pt idx="90">
                  <c:v>4.25</c:v>
                </c:pt>
                <c:pt idx="91">
                  <c:v>4</c:v>
                </c:pt>
                <c:pt idx="92">
                  <c:v>4</c:v>
                </c:pt>
                <c:pt idx="93">
                  <c:v>4</c:v>
                </c:pt>
                <c:pt idx="94">
                  <c:v>4</c:v>
                </c:pt>
                <c:pt idx="95">
                  <c:v>4</c:v>
                </c:pt>
                <c:pt idx="96">
                  <c:v>4</c:v>
                </c:pt>
                <c:pt idx="97">
                  <c:v>4</c:v>
                </c:pt>
                <c:pt idx="98">
                  <c:v>4</c:v>
                </c:pt>
                <c:pt idx="99">
                  <c:v>4</c:v>
                </c:pt>
                <c:pt idx="100">
                  <c:v>4</c:v>
                </c:pt>
                <c:pt idx="101">
                  <c:v>4</c:v>
                </c:pt>
                <c:pt idx="102">
                  <c:v>4</c:v>
                </c:pt>
                <c:pt idx="103">
                  <c:v>4</c:v>
                </c:pt>
                <c:pt idx="104">
                  <c:v>4</c:v>
                </c:pt>
                <c:pt idx="105">
                  <c:v>4</c:v>
                </c:pt>
                <c:pt idx="106">
                  <c:v>4</c:v>
                </c:pt>
                <c:pt idx="107">
                  <c:v>4</c:v>
                </c:pt>
                <c:pt idx="108">
                  <c:v>4</c:v>
                </c:pt>
                <c:pt idx="109">
                  <c:v>4</c:v>
                </c:pt>
                <c:pt idx="110">
                  <c:v>4</c:v>
                </c:pt>
                <c:pt idx="111">
                  <c:v>4</c:v>
                </c:pt>
                <c:pt idx="112">
                  <c:v>4</c:v>
                </c:pt>
                <c:pt idx="113">
                  <c:v>4</c:v>
                </c:pt>
                <c:pt idx="114">
                  <c:v>4</c:v>
                </c:pt>
                <c:pt idx="115">
                  <c:v>4</c:v>
                </c:pt>
                <c:pt idx="116">
                  <c:v>4</c:v>
                </c:pt>
                <c:pt idx="117">
                  <c:v>4</c:v>
                </c:pt>
                <c:pt idx="118">
                  <c:v>4</c:v>
                </c:pt>
                <c:pt idx="119">
                  <c:v>4</c:v>
                </c:pt>
                <c:pt idx="120">
                  <c:v>4</c:v>
                </c:pt>
                <c:pt idx="121">
                  <c:v>4</c:v>
                </c:pt>
                <c:pt idx="122">
                  <c:v>4</c:v>
                </c:pt>
                <c:pt idx="123">
                  <c:v>4</c:v>
                </c:pt>
                <c:pt idx="124">
                  <c:v>4</c:v>
                </c:pt>
                <c:pt idx="125">
                  <c:v>4</c:v>
                </c:pt>
                <c:pt idx="126">
                  <c:v>4</c:v>
                </c:pt>
                <c:pt idx="127">
                  <c:v>4</c:v>
                </c:pt>
                <c:pt idx="128">
                  <c:v>4</c:v>
                </c:pt>
                <c:pt idx="129">
                  <c:v>4</c:v>
                </c:pt>
                <c:pt idx="130">
                  <c:v>4</c:v>
                </c:pt>
                <c:pt idx="131">
                  <c:v>4</c:v>
                </c:pt>
                <c:pt idx="132">
                  <c:v>4</c:v>
                </c:pt>
                <c:pt idx="133">
                  <c:v>3.75</c:v>
                </c:pt>
                <c:pt idx="134">
                  <c:v>3.75</c:v>
                </c:pt>
                <c:pt idx="135">
                  <c:v>3.75</c:v>
                </c:pt>
                <c:pt idx="136">
                  <c:v>3.75</c:v>
                </c:pt>
                <c:pt idx="137">
                  <c:v>3.75</c:v>
                </c:pt>
                <c:pt idx="138">
                  <c:v>3.75</c:v>
                </c:pt>
                <c:pt idx="139">
                  <c:v>3.75</c:v>
                </c:pt>
                <c:pt idx="140">
                  <c:v>3.75</c:v>
                </c:pt>
                <c:pt idx="141">
                  <c:v>3.75</c:v>
                </c:pt>
                <c:pt idx="142">
                  <c:v>3.75</c:v>
                </c:pt>
                <c:pt idx="143">
                  <c:v>3.75</c:v>
                </c:pt>
                <c:pt idx="144">
                  <c:v>3.75</c:v>
                </c:pt>
                <c:pt idx="145">
                  <c:v>3.75</c:v>
                </c:pt>
                <c:pt idx="146">
                  <c:v>3.75</c:v>
                </c:pt>
                <c:pt idx="147">
                  <c:v>3.75</c:v>
                </c:pt>
                <c:pt idx="148">
                  <c:v>3.75</c:v>
                </c:pt>
                <c:pt idx="149">
                  <c:v>3.75</c:v>
                </c:pt>
                <c:pt idx="150">
                  <c:v>3.75</c:v>
                </c:pt>
                <c:pt idx="151">
                  <c:v>3.75</c:v>
                </c:pt>
                <c:pt idx="152">
                  <c:v>3.75</c:v>
                </c:pt>
                <c:pt idx="153">
                  <c:v>3.75</c:v>
                </c:pt>
                <c:pt idx="154">
                  <c:v>3.75</c:v>
                </c:pt>
                <c:pt idx="155">
                  <c:v>3.75</c:v>
                </c:pt>
                <c:pt idx="156">
                  <c:v>3.75</c:v>
                </c:pt>
                <c:pt idx="157">
                  <c:v>3.75</c:v>
                </c:pt>
                <c:pt idx="158">
                  <c:v>3.75</c:v>
                </c:pt>
                <c:pt idx="159">
                  <c:v>3.75</c:v>
                </c:pt>
                <c:pt idx="160">
                  <c:v>3.75</c:v>
                </c:pt>
                <c:pt idx="161">
                  <c:v>3.75</c:v>
                </c:pt>
                <c:pt idx="162">
                  <c:v>3.75</c:v>
                </c:pt>
                <c:pt idx="163">
                  <c:v>3.75</c:v>
                </c:pt>
                <c:pt idx="164">
                  <c:v>3.75</c:v>
                </c:pt>
                <c:pt idx="165">
                  <c:v>3.75</c:v>
                </c:pt>
                <c:pt idx="166">
                  <c:v>3.75</c:v>
                </c:pt>
                <c:pt idx="167">
                  <c:v>3.75</c:v>
                </c:pt>
                <c:pt idx="168">
                  <c:v>3.75</c:v>
                </c:pt>
                <c:pt idx="169">
                  <c:v>3.75</c:v>
                </c:pt>
                <c:pt idx="170">
                  <c:v>3.75</c:v>
                </c:pt>
                <c:pt idx="171">
                  <c:v>3.75</c:v>
                </c:pt>
                <c:pt idx="172">
                  <c:v>3.75</c:v>
                </c:pt>
                <c:pt idx="173">
                  <c:v>3.75</c:v>
                </c:pt>
                <c:pt idx="174">
                  <c:v>3.75</c:v>
                </c:pt>
                <c:pt idx="175">
                  <c:v>3.5</c:v>
                </c:pt>
                <c:pt idx="176">
                  <c:v>3.5</c:v>
                </c:pt>
                <c:pt idx="177">
                  <c:v>3.5</c:v>
                </c:pt>
                <c:pt idx="178">
                  <c:v>3.5</c:v>
                </c:pt>
                <c:pt idx="179">
                  <c:v>3.5</c:v>
                </c:pt>
                <c:pt idx="180">
                  <c:v>3.5</c:v>
                </c:pt>
                <c:pt idx="181">
                  <c:v>3.5</c:v>
                </c:pt>
                <c:pt idx="182">
                  <c:v>3.5</c:v>
                </c:pt>
                <c:pt idx="183">
                  <c:v>3.5</c:v>
                </c:pt>
                <c:pt idx="184">
                  <c:v>3.5</c:v>
                </c:pt>
                <c:pt idx="185">
                  <c:v>3.5</c:v>
                </c:pt>
                <c:pt idx="186">
                  <c:v>3.5</c:v>
                </c:pt>
                <c:pt idx="187">
                  <c:v>3.5</c:v>
                </c:pt>
                <c:pt idx="188">
                  <c:v>3.5</c:v>
                </c:pt>
                <c:pt idx="189">
                  <c:v>3.5</c:v>
                </c:pt>
                <c:pt idx="190">
                  <c:v>3.5</c:v>
                </c:pt>
                <c:pt idx="191">
                  <c:v>3.5</c:v>
                </c:pt>
                <c:pt idx="192">
                  <c:v>3.5</c:v>
                </c:pt>
                <c:pt idx="193">
                  <c:v>3.5</c:v>
                </c:pt>
                <c:pt idx="194">
                  <c:v>3.5</c:v>
                </c:pt>
                <c:pt idx="195">
                  <c:v>3.5</c:v>
                </c:pt>
                <c:pt idx="196">
                  <c:v>3.5</c:v>
                </c:pt>
                <c:pt idx="197">
                  <c:v>3.5</c:v>
                </c:pt>
                <c:pt idx="198">
                  <c:v>3.5</c:v>
                </c:pt>
                <c:pt idx="199">
                  <c:v>3.5</c:v>
                </c:pt>
                <c:pt idx="200">
                  <c:v>3.5</c:v>
                </c:pt>
                <c:pt idx="201">
                  <c:v>3.5</c:v>
                </c:pt>
                <c:pt idx="202">
                  <c:v>3.5</c:v>
                </c:pt>
                <c:pt idx="203">
                  <c:v>3.5</c:v>
                </c:pt>
                <c:pt idx="204">
                  <c:v>3.5</c:v>
                </c:pt>
                <c:pt idx="205">
                  <c:v>3.5</c:v>
                </c:pt>
                <c:pt idx="206">
                  <c:v>3.5</c:v>
                </c:pt>
                <c:pt idx="207">
                  <c:v>3.5</c:v>
                </c:pt>
                <c:pt idx="208">
                  <c:v>3.5</c:v>
                </c:pt>
                <c:pt idx="209">
                  <c:v>3.5</c:v>
                </c:pt>
                <c:pt idx="210">
                  <c:v>3.5</c:v>
                </c:pt>
                <c:pt idx="211">
                  <c:v>3.5</c:v>
                </c:pt>
                <c:pt idx="212">
                  <c:v>3.5</c:v>
                </c:pt>
                <c:pt idx="213">
                  <c:v>3.5</c:v>
                </c:pt>
                <c:pt idx="214">
                  <c:v>3.5</c:v>
                </c:pt>
                <c:pt idx="215">
                  <c:v>3.5</c:v>
                </c:pt>
                <c:pt idx="216">
                  <c:v>3.5</c:v>
                </c:pt>
                <c:pt idx="217">
                  <c:v>3.5</c:v>
                </c:pt>
                <c:pt idx="218">
                  <c:v>3.5</c:v>
                </c:pt>
                <c:pt idx="219">
                  <c:v>3.5</c:v>
                </c:pt>
                <c:pt idx="220">
                  <c:v>3.5</c:v>
                </c:pt>
                <c:pt idx="221">
                  <c:v>3.5</c:v>
                </c:pt>
                <c:pt idx="222">
                  <c:v>3.5</c:v>
                </c:pt>
                <c:pt idx="223">
                  <c:v>3.5</c:v>
                </c:pt>
                <c:pt idx="224">
                  <c:v>3</c:v>
                </c:pt>
                <c:pt idx="225">
                  <c:v>3</c:v>
                </c:pt>
                <c:pt idx="226">
                  <c:v>3</c:v>
                </c:pt>
                <c:pt idx="227">
                  <c:v>3</c:v>
                </c:pt>
                <c:pt idx="228">
                  <c:v>3</c:v>
                </c:pt>
                <c:pt idx="229">
                  <c:v>3</c:v>
                </c:pt>
                <c:pt idx="230">
                  <c:v>3</c:v>
                </c:pt>
                <c:pt idx="231">
                  <c:v>3</c:v>
                </c:pt>
                <c:pt idx="232">
                  <c:v>3</c:v>
                </c:pt>
                <c:pt idx="233">
                  <c:v>3</c:v>
                </c:pt>
                <c:pt idx="234">
                  <c:v>3</c:v>
                </c:pt>
                <c:pt idx="235">
                  <c:v>3</c:v>
                </c:pt>
                <c:pt idx="236">
                  <c:v>3</c:v>
                </c:pt>
                <c:pt idx="237">
                  <c:v>3</c:v>
                </c:pt>
                <c:pt idx="238">
                  <c:v>3</c:v>
                </c:pt>
                <c:pt idx="239">
                  <c:v>3</c:v>
                </c:pt>
                <c:pt idx="240">
                  <c:v>3</c:v>
                </c:pt>
                <c:pt idx="241">
                  <c:v>3</c:v>
                </c:pt>
                <c:pt idx="242">
                  <c:v>3</c:v>
                </c:pt>
                <c:pt idx="243">
                  <c:v>3</c:v>
                </c:pt>
                <c:pt idx="244">
                  <c:v>3</c:v>
                </c:pt>
                <c:pt idx="245">
                  <c:v>3</c:v>
                </c:pt>
                <c:pt idx="246">
                  <c:v>3</c:v>
                </c:pt>
                <c:pt idx="247">
                  <c:v>3</c:v>
                </c:pt>
                <c:pt idx="248">
                  <c:v>3</c:v>
                </c:pt>
                <c:pt idx="249">
                  <c:v>3</c:v>
                </c:pt>
                <c:pt idx="250">
                  <c:v>3</c:v>
                </c:pt>
                <c:pt idx="251">
                  <c:v>3</c:v>
                </c:pt>
                <c:pt idx="252">
                  <c:v>3</c:v>
                </c:pt>
                <c:pt idx="253">
                  <c:v>3</c:v>
                </c:pt>
                <c:pt idx="254">
                  <c:v>3</c:v>
                </c:pt>
                <c:pt idx="255">
                  <c:v>3</c:v>
                </c:pt>
                <c:pt idx="256">
                  <c:v>3</c:v>
                </c:pt>
                <c:pt idx="257">
                  <c:v>3</c:v>
                </c:pt>
                <c:pt idx="258">
                  <c:v>3</c:v>
                </c:pt>
                <c:pt idx="259">
                  <c:v>3</c:v>
                </c:pt>
                <c:pt idx="260">
                  <c:v>3</c:v>
                </c:pt>
                <c:pt idx="261">
                  <c:v>3</c:v>
                </c:pt>
                <c:pt idx="262">
                  <c:v>3</c:v>
                </c:pt>
                <c:pt idx="263">
                  <c:v>3</c:v>
                </c:pt>
                <c:pt idx="264">
                  <c:v>3</c:v>
                </c:pt>
                <c:pt idx="265">
                  <c:v>3</c:v>
                </c:pt>
                <c:pt idx="266">
                  <c:v>2.5</c:v>
                </c:pt>
                <c:pt idx="267">
                  <c:v>2.5</c:v>
                </c:pt>
                <c:pt idx="268">
                  <c:v>2.5</c:v>
                </c:pt>
                <c:pt idx="269">
                  <c:v>2.5</c:v>
                </c:pt>
                <c:pt idx="270">
                  <c:v>2.5</c:v>
                </c:pt>
                <c:pt idx="271">
                  <c:v>2.5</c:v>
                </c:pt>
                <c:pt idx="272">
                  <c:v>2.5</c:v>
                </c:pt>
                <c:pt idx="273">
                  <c:v>2.5</c:v>
                </c:pt>
                <c:pt idx="274">
                  <c:v>2.5</c:v>
                </c:pt>
                <c:pt idx="275">
                  <c:v>2.5</c:v>
                </c:pt>
                <c:pt idx="276">
                  <c:v>2.5</c:v>
                </c:pt>
                <c:pt idx="277">
                  <c:v>2.5</c:v>
                </c:pt>
                <c:pt idx="278">
                  <c:v>2.5</c:v>
                </c:pt>
                <c:pt idx="279">
                  <c:v>2.5</c:v>
                </c:pt>
                <c:pt idx="280">
                  <c:v>2.5</c:v>
                </c:pt>
                <c:pt idx="281">
                  <c:v>2.5</c:v>
                </c:pt>
                <c:pt idx="282">
                  <c:v>2.5</c:v>
                </c:pt>
                <c:pt idx="283">
                  <c:v>2.5</c:v>
                </c:pt>
                <c:pt idx="284">
                  <c:v>2.5</c:v>
                </c:pt>
                <c:pt idx="285">
                  <c:v>2.5</c:v>
                </c:pt>
                <c:pt idx="286">
                  <c:v>2.5</c:v>
                </c:pt>
                <c:pt idx="287">
                  <c:v>2.5</c:v>
                </c:pt>
                <c:pt idx="288">
                  <c:v>2.5</c:v>
                </c:pt>
                <c:pt idx="289">
                  <c:v>2.5</c:v>
                </c:pt>
                <c:pt idx="290">
                  <c:v>2.5</c:v>
                </c:pt>
                <c:pt idx="291">
                  <c:v>2.5</c:v>
                </c:pt>
                <c:pt idx="292">
                  <c:v>2.5</c:v>
                </c:pt>
                <c:pt idx="293">
                  <c:v>2.5</c:v>
                </c:pt>
                <c:pt idx="294">
                  <c:v>2.5</c:v>
                </c:pt>
                <c:pt idx="295">
                  <c:v>2.5</c:v>
                </c:pt>
                <c:pt idx="296">
                  <c:v>2.5</c:v>
                </c:pt>
                <c:pt idx="297">
                  <c:v>2.5</c:v>
                </c:pt>
                <c:pt idx="298">
                  <c:v>2.5</c:v>
                </c:pt>
                <c:pt idx="299">
                  <c:v>2.5</c:v>
                </c:pt>
                <c:pt idx="300">
                  <c:v>2.5</c:v>
                </c:pt>
                <c:pt idx="301">
                  <c:v>2.5</c:v>
                </c:pt>
                <c:pt idx="302">
                  <c:v>2.5</c:v>
                </c:pt>
                <c:pt idx="303">
                  <c:v>2.5</c:v>
                </c:pt>
                <c:pt idx="304">
                  <c:v>2.5</c:v>
                </c:pt>
                <c:pt idx="305">
                  <c:v>2.5</c:v>
                </c:pt>
                <c:pt idx="306">
                  <c:v>2.5</c:v>
                </c:pt>
                <c:pt idx="307">
                  <c:v>2.5</c:v>
                </c:pt>
                <c:pt idx="308">
                  <c:v>2.5</c:v>
                </c:pt>
                <c:pt idx="309">
                  <c:v>2.5</c:v>
                </c:pt>
                <c:pt idx="310">
                  <c:v>2.5</c:v>
                </c:pt>
                <c:pt idx="311">
                  <c:v>2.5</c:v>
                </c:pt>
                <c:pt idx="312">
                  <c:v>2.5</c:v>
                </c:pt>
                <c:pt idx="313">
                  <c:v>2.5</c:v>
                </c:pt>
                <c:pt idx="314">
                  <c:v>2.5</c:v>
                </c:pt>
                <c:pt idx="315">
                  <c:v>2</c:v>
                </c:pt>
                <c:pt idx="316">
                  <c:v>2</c:v>
                </c:pt>
                <c:pt idx="317">
                  <c:v>2</c:v>
                </c:pt>
                <c:pt idx="318">
                  <c:v>2</c:v>
                </c:pt>
                <c:pt idx="319">
                  <c:v>2</c:v>
                </c:pt>
                <c:pt idx="320">
                  <c:v>2</c:v>
                </c:pt>
                <c:pt idx="321">
                  <c:v>2</c:v>
                </c:pt>
                <c:pt idx="322">
                  <c:v>2</c:v>
                </c:pt>
                <c:pt idx="323">
                  <c:v>2</c:v>
                </c:pt>
                <c:pt idx="324">
                  <c:v>2</c:v>
                </c:pt>
                <c:pt idx="325">
                  <c:v>2</c:v>
                </c:pt>
                <c:pt idx="326">
                  <c:v>2</c:v>
                </c:pt>
                <c:pt idx="327">
                  <c:v>2</c:v>
                </c:pt>
                <c:pt idx="328">
                  <c:v>2</c:v>
                </c:pt>
                <c:pt idx="329">
                  <c:v>2</c:v>
                </c:pt>
                <c:pt idx="330">
                  <c:v>2</c:v>
                </c:pt>
                <c:pt idx="331">
                  <c:v>2</c:v>
                </c:pt>
                <c:pt idx="332">
                  <c:v>2</c:v>
                </c:pt>
                <c:pt idx="333">
                  <c:v>2</c:v>
                </c:pt>
                <c:pt idx="334">
                  <c:v>2</c:v>
                </c:pt>
                <c:pt idx="335">
                  <c:v>2</c:v>
                </c:pt>
                <c:pt idx="336">
                  <c:v>2</c:v>
                </c:pt>
                <c:pt idx="337">
                  <c:v>2</c:v>
                </c:pt>
                <c:pt idx="338">
                  <c:v>2</c:v>
                </c:pt>
                <c:pt idx="339">
                  <c:v>2</c:v>
                </c:pt>
                <c:pt idx="340">
                  <c:v>2</c:v>
                </c:pt>
                <c:pt idx="341">
                  <c:v>2</c:v>
                </c:pt>
                <c:pt idx="342">
                  <c:v>2</c:v>
                </c:pt>
                <c:pt idx="343">
                  <c:v>2</c:v>
                </c:pt>
                <c:pt idx="344">
                  <c:v>2</c:v>
                </c:pt>
                <c:pt idx="345">
                  <c:v>2</c:v>
                </c:pt>
                <c:pt idx="346">
                  <c:v>2</c:v>
                </c:pt>
                <c:pt idx="347">
                  <c:v>2</c:v>
                </c:pt>
                <c:pt idx="348">
                  <c:v>2</c:v>
                </c:pt>
                <c:pt idx="349">
                  <c:v>2</c:v>
                </c:pt>
                <c:pt idx="350">
                  <c:v>2</c:v>
                </c:pt>
                <c:pt idx="351">
                  <c:v>2</c:v>
                </c:pt>
                <c:pt idx="352">
                  <c:v>2</c:v>
                </c:pt>
                <c:pt idx="353">
                  <c:v>2</c:v>
                </c:pt>
                <c:pt idx="354">
                  <c:v>2</c:v>
                </c:pt>
                <c:pt idx="355">
                  <c:v>2</c:v>
                </c:pt>
                <c:pt idx="356">
                  <c:v>2</c:v>
                </c:pt>
                <c:pt idx="357">
                  <c:v>2</c:v>
                </c:pt>
                <c:pt idx="358">
                  <c:v>2</c:v>
                </c:pt>
                <c:pt idx="359">
                  <c:v>2</c:v>
                </c:pt>
                <c:pt idx="360">
                  <c:v>2</c:v>
                </c:pt>
                <c:pt idx="361">
                  <c:v>2</c:v>
                </c:pt>
                <c:pt idx="362">
                  <c:v>2</c:v>
                </c:pt>
                <c:pt idx="363">
                  <c:v>2</c:v>
                </c:pt>
                <c:pt idx="364">
                  <c:v>1.25</c:v>
                </c:pt>
                <c:pt idx="365">
                  <c:v>1.25</c:v>
                </c:pt>
                <c:pt idx="366">
                  <c:v>1.25</c:v>
                </c:pt>
                <c:pt idx="367">
                  <c:v>1.25</c:v>
                </c:pt>
                <c:pt idx="368">
                  <c:v>1.25</c:v>
                </c:pt>
                <c:pt idx="369">
                  <c:v>1.25</c:v>
                </c:pt>
                <c:pt idx="370">
                  <c:v>1.25</c:v>
                </c:pt>
                <c:pt idx="371">
                  <c:v>1.25</c:v>
                </c:pt>
                <c:pt idx="372">
                  <c:v>1.25</c:v>
                </c:pt>
                <c:pt idx="373">
                  <c:v>1.25</c:v>
                </c:pt>
                <c:pt idx="374">
                  <c:v>1.25</c:v>
                </c:pt>
                <c:pt idx="375">
                  <c:v>1.25</c:v>
                </c:pt>
                <c:pt idx="376">
                  <c:v>1.25</c:v>
                </c:pt>
                <c:pt idx="377">
                  <c:v>1.25</c:v>
                </c:pt>
                <c:pt idx="378">
                  <c:v>1.25</c:v>
                </c:pt>
                <c:pt idx="379">
                  <c:v>1.25</c:v>
                </c:pt>
                <c:pt idx="380">
                  <c:v>1.25</c:v>
                </c:pt>
                <c:pt idx="381">
                  <c:v>1.25</c:v>
                </c:pt>
                <c:pt idx="382">
                  <c:v>1.25</c:v>
                </c:pt>
                <c:pt idx="383">
                  <c:v>1.25</c:v>
                </c:pt>
                <c:pt idx="384">
                  <c:v>1.25</c:v>
                </c:pt>
                <c:pt idx="385">
                  <c:v>1.25</c:v>
                </c:pt>
                <c:pt idx="386">
                  <c:v>1.25</c:v>
                </c:pt>
                <c:pt idx="387">
                  <c:v>1.25</c:v>
                </c:pt>
                <c:pt idx="388">
                  <c:v>1.25</c:v>
                </c:pt>
                <c:pt idx="389">
                  <c:v>1.25</c:v>
                </c:pt>
                <c:pt idx="390">
                  <c:v>1.25</c:v>
                </c:pt>
                <c:pt idx="391">
                  <c:v>1.25</c:v>
                </c:pt>
                <c:pt idx="392">
                  <c:v>1.25</c:v>
                </c:pt>
                <c:pt idx="393">
                  <c:v>1.25</c:v>
                </c:pt>
                <c:pt idx="394">
                  <c:v>1.25</c:v>
                </c:pt>
                <c:pt idx="395">
                  <c:v>1.25</c:v>
                </c:pt>
                <c:pt idx="396">
                  <c:v>1.25</c:v>
                </c:pt>
                <c:pt idx="397">
                  <c:v>1.25</c:v>
                </c:pt>
                <c:pt idx="398">
                  <c:v>1.25</c:v>
                </c:pt>
                <c:pt idx="399">
                  <c:v>1.25</c:v>
                </c:pt>
                <c:pt idx="400">
                  <c:v>1.25</c:v>
                </c:pt>
                <c:pt idx="401">
                  <c:v>1.25</c:v>
                </c:pt>
                <c:pt idx="402">
                  <c:v>1.25</c:v>
                </c:pt>
                <c:pt idx="403">
                  <c:v>1.25</c:v>
                </c:pt>
                <c:pt idx="404">
                  <c:v>1.25</c:v>
                </c:pt>
                <c:pt idx="405">
                  <c:v>1.25</c:v>
                </c:pt>
                <c:pt idx="406">
                  <c:v>1.25</c:v>
                </c:pt>
                <c:pt idx="407">
                  <c:v>1.25</c:v>
                </c:pt>
                <c:pt idx="408">
                  <c:v>1.25</c:v>
                </c:pt>
                <c:pt idx="409">
                  <c:v>1.25</c:v>
                </c:pt>
                <c:pt idx="410">
                  <c:v>1.25</c:v>
                </c:pt>
                <c:pt idx="411">
                  <c:v>1.25</c:v>
                </c:pt>
                <c:pt idx="412">
                  <c:v>1.25</c:v>
                </c:pt>
                <c:pt idx="413">
                  <c:v>0.5</c:v>
                </c:pt>
                <c:pt idx="414">
                  <c:v>0.5</c:v>
                </c:pt>
                <c:pt idx="415">
                  <c:v>0.5</c:v>
                </c:pt>
                <c:pt idx="416">
                  <c:v>0.5</c:v>
                </c:pt>
                <c:pt idx="417">
                  <c:v>0.5</c:v>
                </c:pt>
                <c:pt idx="418">
                  <c:v>0.5</c:v>
                </c:pt>
                <c:pt idx="419">
                  <c:v>0.5</c:v>
                </c:pt>
                <c:pt idx="420">
                  <c:v>0.5</c:v>
                </c:pt>
                <c:pt idx="421">
                  <c:v>0.5</c:v>
                </c:pt>
                <c:pt idx="422">
                  <c:v>0.5</c:v>
                </c:pt>
                <c:pt idx="423">
                  <c:v>0.5</c:v>
                </c:pt>
                <c:pt idx="424">
                  <c:v>0.5</c:v>
                </c:pt>
                <c:pt idx="425">
                  <c:v>0.5</c:v>
                </c:pt>
                <c:pt idx="426">
                  <c:v>0.5</c:v>
                </c:pt>
                <c:pt idx="427">
                  <c:v>0.5</c:v>
                </c:pt>
                <c:pt idx="428">
                  <c:v>0.5</c:v>
                </c:pt>
                <c:pt idx="429">
                  <c:v>0.5</c:v>
                </c:pt>
                <c:pt idx="430">
                  <c:v>0.5</c:v>
                </c:pt>
                <c:pt idx="431">
                  <c:v>0.5</c:v>
                </c:pt>
                <c:pt idx="432">
                  <c:v>0.5</c:v>
                </c:pt>
                <c:pt idx="433">
                  <c:v>0.5</c:v>
                </c:pt>
                <c:pt idx="434">
                  <c:v>0.5</c:v>
                </c:pt>
                <c:pt idx="435">
                  <c:v>0.5</c:v>
                </c:pt>
                <c:pt idx="436">
                  <c:v>0.5</c:v>
                </c:pt>
                <c:pt idx="437">
                  <c:v>0.5</c:v>
                </c:pt>
                <c:pt idx="438">
                  <c:v>0.5</c:v>
                </c:pt>
                <c:pt idx="439">
                  <c:v>0.5</c:v>
                </c:pt>
                <c:pt idx="440">
                  <c:v>0.5</c:v>
                </c:pt>
                <c:pt idx="441">
                  <c:v>0.5</c:v>
                </c:pt>
                <c:pt idx="442">
                  <c:v>0.5</c:v>
                </c:pt>
                <c:pt idx="443">
                  <c:v>0.5</c:v>
                </c:pt>
                <c:pt idx="444">
                  <c:v>0.5</c:v>
                </c:pt>
                <c:pt idx="445">
                  <c:v>0.5</c:v>
                </c:pt>
                <c:pt idx="446">
                  <c:v>0.5</c:v>
                </c:pt>
                <c:pt idx="447">
                  <c:v>0.5</c:v>
                </c:pt>
                <c:pt idx="448">
                  <c:v>0.5</c:v>
                </c:pt>
                <c:pt idx="449">
                  <c:v>0.5</c:v>
                </c:pt>
                <c:pt idx="450">
                  <c:v>0.5</c:v>
                </c:pt>
                <c:pt idx="451">
                  <c:v>0.5</c:v>
                </c:pt>
                <c:pt idx="452">
                  <c:v>0.5</c:v>
                </c:pt>
                <c:pt idx="453">
                  <c:v>0.5</c:v>
                </c:pt>
                <c:pt idx="454">
                  <c:v>0.5</c:v>
                </c:pt>
                <c:pt idx="455">
                  <c:v>0.5</c:v>
                </c:pt>
                <c:pt idx="456">
                  <c:v>0.5</c:v>
                </c:pt>
                <c:pt idx="457">
                  <c:v>0.5</c:v>
                </c:pt>
                <c:pt idx="458">
                  <c:v>0.5</c:v>
                </c:pt>
                <c:pt idx="459">
                  <c:v>0.5</c:v>
                </c:pt>
                <c:pt idx="460">
                  <c:v>0.5</c:v>
                </c:pt>
                <c:pt idx="461">
                  <c:v>0.5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0.05</c:v>
                </c:pt>
                <c:pt idx="2781">
                  <c:v>0.05</c:v>
                </c:pt>
                <c:pt idx="2782">
                  <c:v>0.05</c:v>
                </c:pt>
                <c:pt idx="2783">
                  <c:v>0.05</c:v>
                </c:pt>
                <c:pt idx="2784">
                  <c:v>0.05</c:v>
                </c:pt>
                <c:pt idx="2785">
                  <c:v>0.05</c:v>
                </c:pt>
                <c:pt idx="2786">
                  <c:v>0.05</c:v>
                </c:pt>
                <c:pt idx="2787">
                  <c:v>0.05</c:v>
                </c:pt>
                <c:pt idx="2788">
                  <c:v>0.05</c:v>
                </c:pt>
                <c:pt idx="2789">
                  <c:v>0.05</c:v>
                </c:pt>
                <c:pt idx="2790">
                  <c:v>0.05</c:v>
                </c:pt>
                <c:pt idx="2791">
                  <c:v>0.05</c:v>
                </c:pt>
                <c:pt idx="2792">
                  <c:v>0.05</c:v>
                </c:pt>
                <c:pt idx="2793">
                  <c:v>0.05</c:v>
                </c:pt>
                <c:pt idx="2794">
                  <c:v>0.05</c:v>
                </c:pt>
                <c:pt idx="2795">
                  <c:v>0.05</c:v>
                </c:pt>
                <c:pt idx="2796">
                  <c:v>0.05</c:v>
                </c:pt>
                <c:pt idx="2797">
                  <c:v>0.05</c:v>
                </c:pt>
                <c:pt idx="2798">
                  <c:v>0.05</c:v>
                </c:pt>
                <c:pt idx="2799">
                  <c:v>0.05</c:v>
                </c:pt>
                <c:pt idx="2800">
                  <c:v>0.05</c:v>
                </c:pt>
                <c:pt idx="2801">
                  <c:v>0.05</c:v>
                </c:pt>
                <c:pt idx="2802">
                  <c:v>0.05</c:v>
                </c:pt>
                <c:pt idx="2803">
                  <c:v>0.05</c:v>
                </c:pt>
                <c:pt idx="2804">
                  <c:v>0.05</c:v>
                </c:pt>
                <c:pt idx="2805">
                  <c:v>0.05</c:v>
                </c:pt>
                <c:pt idx="2806">
                  <c:v>0.05</c:v>
                </c:pt>
                <c:pt idx="2807">
                  <c:v>0.05</c:v>
                </c:pt>
                <c:pt idx="2808">
                  <c:v>0.05</c:v>
                </c:pt>
                <c:pt idx="2809">
                  <c:v>0.05</c:v>
                </c:pt>
                <c:pt idx="2810">
                  <c:v>0.05</c:v>
                </c:pt>
                <c:pt idx="2811">
                  <c:v>0.05</c:v>
                </c:pt>
                <c:pt idx="2812">
                  <c:v>0.05</c:v>
                </c:pt>
                <c:pt idx="2813">
                  <c:v>0.05</c:v>
                </c:pt>
                <c:pt idx="2814">
                  <c:v>0.05</c:v>
                </c:pt>
                <c:pt idx="2815">
                  <c:v>0.05</c:v>
                </c:pt>
                <c:pt idx="2816">
                  <c:v>0.05</c:v>
                </c:pt>
                <c:pt idx="2817">
                  <c:v>0.05</c:v>
                </c:pt>
                <c:pt idx="2818">
                  <c:v>0.05</c:v>
                </c:pt>
                <c:pt idx="2819">
                  <c:v>0.05</c:v>
                </c:pt>
                <c:pt idx="2820">
                  <c:v>0.05</c:v>
                </c:pt>
                <c:pt idx="2821">
                  <c:v>0.05</c:v>
                </c:pt>
                <c:pt idx="2822">
                  <c:v>0.05</c:v>
                </c:pt>
                <c:pt idx="2823">
                  <c:v>0.05</c:v>
                </c:pt>
                <c:pt idx="2824">
                  <c:v>0.05</c:v>
                </c:pt>
                <c:pt idx="2825">
                  <c:v>0.05</c:v>
                </c:pt>
                <c:pt idx="2826">
                  <c:v>0.05</c:v>
                </c:pt>
                <c:pt idx="2827">
                  <c:v>0.05</c:v>
                </c:pt>
                <c:pt idx="2828">
                  <c:v>0.05</c:v>
                </c:pt>
                <c:pt idx="2829">
                  <c:v>0.05</c:v>
                </c:pt>
                <c:pt idx="2830">
                  <c:v>0.05</c:v>
                </c:pt>
                <c:pt idx="2831">
                  <c:v>0.05</c:v>
                </c:pt>
                <c:pt idx="2832">
                  <c:v>0.05</c:v>
                </c:pt>
                <c:pt idx="2833">
                  <c:v>0.05</c:v>
                </c:pt>
                <c:pt idx="2834">
                  <c:v>0.05</c:v>
                </c:pt>
                <c:pt idx="2835">
                  <c:v>0.05</c:v>
                </c:pt>
                <c:pt idx="2836">
                  <c:v>0.05</c:v>
                </c:pt>
                <c:pt idx="2837">
                  <c:v>0.05</c:v>
                </c:pt>
                <c:pt idx="2838">
                  <c:v>0.05</c:v>
                </c:pt>
                <c:pt idx="2839">
                  <c:v>0.05</c:v>
                </c:pt>
                <c:pt idx="2840">
                  <c:v>0.05</c:v>
                </c:pt>
                <c:pt idx="2841">
                  <c:v>0.05</c:v>
                </c:pt>
                <c:pt idx="2842">
                  <c:v>0.05</c:v>
                </c:pt>
                <c:pt idx="2843">
                  <c:v>0.05</c:v>
                </c:pt>
                <c:pt idx="2844">
                  <c:v>0.05</c:v>
                </c:pt>
                <c:pt idx="2845">
                  <c:v>0.05</c:v>
                </c:pt>
                <c:pt idx="2846">
                  <c:v>0.05</c:v>
                </c:pt>
                <c:pt idx="2847">
                  <c:v>0.05</c:v>
                </c:pt>
                <c:pt idx="2848">
                  <c:v>0.05</c:v>
                </c:pt>
                <c:pt idx="2849">
                  <c:v>0.05</c:v>
                </c:pt>
                <c:pt idx="2850">
                  <c:v>0.05</c:v>
                </c:pt>
                <c:pt idx="2851">
                  <c:v>0.05</c:v>
                </c:pt>
                <c:pt idx="2852">
                  <c:v>0.05</c:v>
                </c:pt>
                <c:pt idx="2853">
                  <c:v>0.05</c:v>
                </c:pt>
                <c:pt idx="2854">
                  <c:v>0.05</c:v>
                </c:pt>
                <c:pt idx="2855">
                  <c:v>0.05</c:v>
                </c:pt>
                <c:pt idx="2856">
                  <c:v>0.05</c:v>
                </c:pt>
                <c:pt idx="2857">
                  <c:v>0.05</c:v>
                </c:pt>
                <c:pt idx="2858">
                  <c:v>0.05</c:v>
                </c:pt>
                <c:pt idx="2859">
                  <c:v>0.05</c:v>
                </c:pt>
                <c:pt idx="2860">
                  <c:v>0.05</c:v>
                </c:pt>
                <c:pt idx="2861">
                  <c:v>0.05</c:v>
                </c:pt>
                <c:pt idx="2862">
                  <c:v>0.05</c:v>
                </c:pt>
                <c:pt idx="2863">
                  <c:v>0.05</c:v>
                </c:pt>
                <c:pt idx="2864">
                  <c:v>0.05</c:v>
                </c:pt>
                <c:pt idx="2865">
                  <c:v>0.05</c:v>
                </c:pt>
                <c:pt idx="2866">
                  <c:v>0.05</c:v>
                </c:pt>
                <c:pt idx="2867">
                  <c:v>0.05</c:v>
                </c:pt>
                <c:pt idx="2868">
                  <c:v>0.05</c:v>
                </c:pt>
                <c:pt idx="2869">
                  <c:v>0.05</c:v>
                </c:pt>
                <c:pt idx="2870">
                  <c:v>0.05</c:v>
                </c:pt>
                <c:pt idx="2871">
                  <c:v>0.05</c:v>
                </c:pt>
                <c:pt idx="2872">
                  <c:v>0.05</c:v>
                </c:pt>
                <c:pt idx="2873">
                  <c:v>0.05</c:v>
                </c:pt>
                <c:pt idx="2874">
                  <c:v>0.05</c:v>
                </c:pt>
                <c:pt idx="2875">
                  <c:v>0.05</c:v>
                </c:pt>
                <c:pt idx="2876">
                  <c:v>0.05</c:v>
                </c:pt>
                <c:pt idx="2877">
                  <c:v>0.05</c:v>
                </c:pt>
                <c:pt idx="2878">
                  <c:v>0.05</c:v>
                </c:pt>
                <c:pt idx="2879">
                  <c:v>0.05</c:v>
                </c:pt>
                <c:pt idx="2880">
                  <c:v>0.05</c:v>
                </c:pt>
                <c:pt idx="2881">
                  <c:v>0.05</c:v>
                </c:pt>
                <c:pt idx="2882">
                  <c:v>0.05</c:v>
                </c:pt>
                <c:pt idx="2883">
                  <c:v>0.05</c:v>
                </c:pt>
                <c:pt idx="2884">
                  <c:v>0.05</c:v>
                </c:pt>
                <c:pt idx="2885">
                  <c:v>0.05</c:v>
                </c:pt>
                <c:pt idx="2886">
                  <c:v>0.05</c:v>
                </c:pt>
                <c:pt idx="2887">
                  <c:v>0.05</c:v>
                </c:pt>
                <c:pt idx="2888">
                  <c:v>0.05</c:v>
                </c:pt>
                <c:pt idx="2889">
                  <c:v>0.05</c:v>
                </c:pt>
                <c:pt idx="2890">
                  <c:v>0.05</c:v>
                </c:pt>
                <c:pt idx="2891">
                  <c:v>0.05</c:v>
                </c:pt>
                <c:pt idx="2892">
                  <c:v>0.05</c:v>
                </c:pt>
                <c:pt idx="2893">
                  <c:v>0.05</c:v>
                </c:pt>
                <c:pt idx="2894">
                  <c:v>0.05</c:v>
                </c:pt>
                <c:pt idx="2895">
                  <c:v>0.05</c:v>
                </c:pt>
                <c:pt idx="2896">
                  <c:v>0.05</c:v>
                </c:pt>
                <c:pt idx="2897">
                  <c:v>0.05</c:v>
                </c:pt>
                <c:pt idx="2898">
                  <c:v>0.05</c:v>
                </c:pt>
                <c:pt idx="2899">
                  <c:v>0.05</c:v>
                </c:pt>
                <c:pt idx="2900">
                  <c:v>0.05</c:v>
                </c:pt>
                <c:pt idx="2901">
                  <c:v>0.05</c:v>
                </c:pt>
                <c:pt idx="2902">
                  <c:v>0.05</c:v>
                </c:pt>
                <c:pt idx="2903">
                  <c:v>0.05</c:v>
                </c:pt>
                <c:pt idx="2904">
                  <c:v>0.05</c:v>
                </c:pt>
                <c:pt idx="2905">
                  <c:v>0.05</c:v>
                </c:pt>
                <c:pt idx="2906">
                  <c:v>0.05</c:v>
                </c:pt>
                <c:pt idx="2907">
                  <c:v>0.05</c:v>
                </c:pt>
                <c:pt idx="2908">
                  <c:v>0.05</c:v>
                </c:pt>
                <c:pt idx="2909">
                  <c:v>0.05</c:v>
                </c:pt>
                <c:pt idx="2910">
                  <c:v>0.05</c:v>
                </c:pt>
                <c:pt idx="2911">
                  <c:v>0.05</c:v>
                </c:pt>
                <c:pt idx="2912">
                  <c:v>0.05</c:v>
                </c:pt>
                <c:pt idx="2913">
                  <c:v>0.05</c:v>
                </c:pt>
                <c:pt idx="2914">
                  <c:v>0.05</c:v>
                </c:pt>
                <c:pt idx="2915">
                  <c:v>0.05</c:v>
                </c:pt>
                <c:pt idx="2916">
                  <c:v>0.05</c:v>
                </c:pt>
                <c:pt idx="2917">
                  <c:v>0.05</c:v>
                </c:pt>
                <c:pt idx="2918">
                  <c:v>0.05</c:v>
                </c:pt>
                <c:pt idx="2919">
                  <c:v>0.05</c:v>
                </c:pt>
                <c:pt idx="2920">
                  <c:v>0.05</c:v>
                </c:pt>
                <c:pt idx="2921">
                  <c:v>0.05</c:v>
                </c:pt>
                <c:pt idx="2922">
                  <c:v>0.05</c:v>
                </c:pt>
                <c:pt idx="2923">
                  <c:v>0.05</c:v>
                </c:pt>
                <c:pt idx="2924">
                  <c:v>0.05</c:v>
                </c:pt>
                <c:pt idx="2925">
                  <c:v>0.05</c:v>
                </c:pt>
                <c:pt idx="2926">
                  <c:v>0.05</c:v>
                </c:pt>
                <c:pt idx="2927">
                  <c:v>0.05</c:v>
                </c:pt>
                <c:pt idx="2928">
                  <c:v>0.05</c:v>
                </c:pt>
                <c:pt idx="2929">
                  <c:v>0.05</c:v>
                </c:pt>
                <c:pt idx="2930">
                  <c:v>0.05</c:v>
                </c:pt>
                <c:pt idx="2931">
                  <c:v>0.05</c:v>
                </c:pt>
                <c:pt idx="2932">
                  <c:v>0.05</c:v>
                </c:pt>
                <c:pt idx="2933">
                  <c:v>0.05</c:v>
                </c:pt>
                <c:pt idx="2934">
                  <c:v>0.05</c:v>
                </c:pt>
                <c:pt idx="2935">
                  <c:v>0.05</c:v>
                </c:pt>
                <c:pt idx="2936">
                  <c:v>0.05</c:v>
                </c:pt>
                <c:pt idx="2937">
                  <c:v>0.05</c:v>
                </c:pt>
                <c:pt idx="2938">
                  <c:v>0.05</c:v>
                </c:pt>
                <c:pt idx="2939">
                  <c:v>0.05</c:v>
                </c:pt>
                <c:pt idx="2940">
                  <c:v>0.05</c:v>
                </c:pt>
                <c:pt idx="2941">
                  <c:v>0.05</c:v>
                </c:pt>
                <c:pt idx="2942">
                  <c:v>0.05</c:v>
                </c:pt>
                <c:pt idx="2943">
                  <c:v>0.05</c:v>
                </c:pt>
                <c:pt idx="2944">
                  <c:v>0.05</c:v>
                </c:pt>
                <c:pt idx="2945">
                  <c:v>0.05</c:v>
                </c:pt>
                <c:pt idx="2946">
                  <c:v>0.05</c:v>
                </c:pt>
                <c:pt idx="2947">
                  <c:v>0.05</c:v>
                </c:pt>
                <c:pt idx="2948">
                  <c:v>0.05</c:v>
                </c:pt>
                <c:pt idx="2949">
                  <c:v>0.05</c:v>
                </c:pt>
                <c:pt idx="2950">
                  <c:v>0.05</c:v>
                </c:pt>
                <c:pt idx="2951">
                  <c:v>0.05</c:v>
                </c:pt>
                <c:pt idx="2952">
                  <c:v>0.05</c:v>
                </c:pt>
                <c:pt idx="2953">
                  <c:v>0.05</c:v>
                </c:pt>
                <c:pt idx="2954">
                  <c:v>0.05</c:v>
                </c:pt>
                <c:pt idx="2955">
                  <c:v>0.05</c:v>
                </c:pt>
                <c:pt idx="2956">
                  <c:v>0.05</c:v>
                </c:pt>
                <c:pt idx="2957">
                  <c:v>0.05</c:v>
                </c:pt>
                <c:pt idx="2958">
                  <c:v>0.05</c:v>
                </c:pt>
                <c:pt idx="2959">
                  <c:v>0.05</c:v>
                </c:pt>
                <c:pt idx="2960">
                  <c:v>0.05</c:v>
                </c:pt>
                <c:pt idx="2961">
                  <c:v>0.05</c:v>
                </c:pt>
                <c:pt idx="2962">
                  <c:v>0.05</c:v>
                </c:pt>
                <c:pt idx="2963">
                  <c:v>0.05</c:v>
                </c:pt>
                <c:pt idx="2964">
                  <c:v>0.05</c:v>
                </c:pt>
                <c:pt idx="2965">
                  <c:v>0.05</c:v>
                </c:pt>
                <c:pt idx="2966">
                  <c:v>0.05</c:v>
                </c:pt>
                <c:pt idx="2967">
                  <c:v>0.05</c:v>
                </c:pt>
                <c:pt idx="2968">
                  <c:v>0.05</c:v>
                </c:pt>
                <c:pt idx="2969">
                  <c:v>0.05</c:v>
                </c:pt>
                <c:pt idx="2970">
                  <c:v>0.05</c:v>
                </c:pt>
                <c:pt idx="2971">
                  <c:v>0.05</c:v>
                </c:pt>
                <c:pt idx="2972">
                  <c:v>0.05</c:v>
                </c:pt>
                <c:pt idx="2973">
                  <c:v>0.05</c:v>
                </c:pt>
                <c:pt idx="2974">
                  <c:v>0.05</c:v>
                </c:pt>
                <c:pt idx="2975">
                  <c:v>0.05</c:v>
                </c:pt>
                <c:pt idx="2976">
                  <c:v>0.05</c:v>
                </c:pt>
                <c:pt idx="2977">
                  <c:v>0.05</c:v>
                </c:pt>
                <c:pt idx="2978">
                  <c:v>0.05</c:v>
                </c:pt>
                <c:pt idx="2979">
                  <c:v>0.05</c:v>
                </c:pt>
                <c:pt idx="2980">
                  <c:v>0.05</c:v>
                </c:pt>
                <c:pt idx="2981">
                  <c:v>0.05</c:v>
                </c:pt>
                <c:pt idx="2982">
                  <c:v>0.05</c:v>
                </c:pt>
                <c:pt idx="2983">
                  <c:v>0.05</c:v>
                </c:pt>
                <c:pt idx="2984">
                  <c:v>0.05</c:v>
                </c:pt>
                <c:pt idx="2985">
                  <c:v>0.05</c:v>
                </c:pt>
                <c:pt idx="2986">
                  <c:v>0.05</c:v>
                </c:pt>
                <c:pt idx="2987">
                  <c:v>0.05</c:v>
                </c:pt>
                <c:pt idx="2988">
                  <c:v>0.05</c:v>
                </c:pt>
                <c:pt idx="2989">
                  <c:v>0.05</c:v>
                </c:pt>
                <c:pt idx="2990">
                  <c:v>0.05</c:v>
                </c:pt>
                <c:pt idx="2991">
                  <c:v>0.05</c:v>
                </c:pt>
                <c:pt idx="2992">
                  <c:v>0.05</c:v>
                </c:pt>
                <c:pt idx="2993">
                  <c:v>0.05</c:v>
                </c:pt>
                <c:pt idx="2994">
                  <c:v>0.05</c:v>
                </c:pt>
                <c:pt idx="2995">
                  <c:v>0.05</c:v>
                </c:pt>
                <c:pt idx="2996">
                  <c:v>0.05</c:v>
                </c:pt>
                <c:pt idx="2997">
                  <c:v>0.05</c:v>
                </c:pt>
                <c:pt idx="2998">
                  <c:v>0.05</c:v>
                </c:pt>
                <c:pt idx="2999">
                  <c:v>0.05</c:v>
                </c:pt>
                <c:pt idx="3000">
                  <c:v>0.05</c:v>
                </c:pt>
                <c:pt idx="3001">
                  <c:v>0.05</c:v>
                </c:pt>
                <c:pt idx="3002">
                  <c:v>0.05</c:v>
                </c:pt>
                <c:pt idx="3003">
                  <c:v>0.05</c:v>
                </c:pt>
                <c:pt idx="3004">
                  <c:v>0.05</c:v>
                </c:pt>
                <c:pt idx="3005">
                  <c:v>0.05</c:v>
                </c:pt>
                <c:pt idx="3006">
                  <c:v>0.05</c:v>
                </c:pt>
                <c:pt idx="3007">
                  <c:v>0.05</c:v>
                </c:pt>
                <c:pt idx="3008">
                  <c:v>0.05</c:v>
                </c:pt>
                <c:pt idx="3009">
                  <c:v>0.05</c:v>
                </c:pt>
                <c:pt idx="3010">
                  <c:v>0.05</c:v>
                </c:pt>
                <c:pt idx="3011">
                  <c:v>0.05</c:v>
                </c:pt>
                <c:pt idx="3012">
                  <c:v>0.05</c:v>
                </c:pt>
                <c:pt idx="3013">
                  <c:v>0.05</c:v>
                </c:pt>
                <c:pt idx="3014">
                  <c:v>0.05</c:v>
                </c:pt>
                <c:pt idx="3015">
                  <c:v>0.05</c:v>
                </c:pt>
                <c:pt idx="3016">
                  <c:v>0.05</c:v>
                </c:pt>
                <c:pt idx="3017">
                  <c:v>0.05</c:v>
                </c:pt>
                <c:pt idx="3018">
                  <c:v>0.05</c:v>
                </c:pt>
                <c:pt idx="3019">
                  <c:v>0.05</c:v>
                </c:pt>
                <c:pt idx="3020">
                  <c:v>0.05</c:v>
                </c:pt>
                <c:pt idx="3021">
                  <c:v>0.05</c:v>
                </c:pt>
                <c:pt idx="3022">
                  <c:v>0.05</c:v>
                </c:pt>
                <c:pt idx="3023">
                  <c:v>0.05</c:v>
                </c:pt>
                <c:pt idx="3024">
                  <c:v>0.05</c:v>
                </c:pt>
                <c:pt idx="3025">
                  <c:v>0.05</c:v>
                </c:pt>
                <c:pt idx="3026">
                  <c:v>0.05</c:v>
                </c:pt>
                <c:pt idx="3027">
                  <c:v>0.05</c:v>
                </c:pt>
                <c:pt idx="3028">
                  <c:v>0.05</c:v>
                </c:pt>
                <c:pt idx="3029">
                  <c:v>0.05</c:v>
                </c:pt>
                <c:pt idx="3030">
                  <c:v>0.05</c:v>
                </c:pt>
                <c:pt idx="3031">
                  <c:v>0.05</c:v>
                </c:pt>
                <c:pt idx="3032">
                  <c:v>0.05</c:v>
                </c:pt>
                <c:pt idx="3033">
                  <c:v>0.05</c:v>
                </c:pt>
                <c:pt idx="3034">
                  <c:v>0.05</c:v>
                </c:pt>
                <c:pt idx="3035">
                  <c:v>0.05</c:v>
                </c:pt>
                <c:pt idx="3036">
                  <c:v>0.05</c:v>
                </c:pt>
                <c:pt idx="3037">
                  <c:v>0.05</c:v>
                </c:pt>
                <c:pt idx="3038">
                  <c:v>0.05</c:v>
                </c:pt>
                <c:pt idx="3039">
                  <c:v>0.05</c:v>
                </c:pt>
                <c:pt idx="3040">
                  <c:v>0.05</c:v>
                </c:pt>
                <c:pt idx="3041">
                  <c:v>0.05</c:v>
                </c:pt>
                <c:pt idx="3042">
                  <c:v>0.05</c:v>
                </c:pt>
                <c:pt idx="3043">
                  <c:v>0.05</c:v>
                </c:pt>
                <c:pt idx="3044">
                  <c:v>0.05</c:v>
                </c:pt>
                <c:pt idx="3045">
                  <c:v>0.05</c:v>
                </c:pt>
                <c:pt idx="3046">
                  <c:v>0.05</c:v>
                </c:pt>
                <c:pt idx="3047">
                  <c:v>0.05</c:v>
                </c:pt>
                <c:pt idx="3048">
                  <c:v>0.05</c:v>
                </c:pt>
                <c:pt idx="3049">
                  <c:v>0.05</c:v>
                </c:pt>
                <c:pt idx="3050">
                  <c:v>0.05</c:v>
                </c:pt>
                <c:pt idx="3051">
                  <c:v>0.05</c:v>
                </c:pt>
                <c:pt idx="3052">
                  <c:v>0.05</c:v>
                </c:pt>
                <c:pt idx="3053">
                  <c:v>0.05</c:v>
                </c:pt>
                <c:pt idx="3054">
                  <c:v>0.05</c:v>
                </c:pt>
                <c:pt idx="3055">
                  <c:v>0.05</c:v>
                </c:pt>
                <c:pt idx="3056">
                  <c:v>0.05</c:v>
                </c:pt>
                <c:pt idx="3057">
                  <c:v>0.05</c:v>
                </c:pt>
                <c:pt idx="3058">
                  <c:v>0.05</c:v>
                </c:pt>
                <c:pt idx="3059">
                  <c:v>0.05</c:v>
                </c:pt>
                <c:pt idx="3060">
                  <c:v>0.05</c:v>
                </c:pt>
                <c:pt idx="3061">
                  <c:v>0.05</c:v>
                </c:pt>
                <c:pt idx="3062">
                  <c:v>0.05</c:v>
                </c:pt>
                <c:pt idx="3063">
                  <c:v>0.05</c:v>
                </c:pt>
                <c:pt idx="3064">
                  <c:v>0.05</c:v>
                </c:pt>
                <c:pt idx="3065">
                  <c:v>0.05</c:v>
                </c:pt>
                <c:pt idx="3066">
                  <c:v>0.05</c:v>
                </c:pt>
                <c:pt idx="3067">
                  <c:v>0.05</c:v>
                </c:pt>
                <c:pt idx="3068">
                  <c:v>0.05</c:v>
                </c:pt>
                <c:pt idx="3069">
                  <c:v>0.05</c:v>
                </c:pt>
                <c:pt idx="3070">
                  <c:v>0.05</c:v>
                </c:pt>
                <c:pt idx="3071">
                  <c:v>0.05</c:v>
                </c:pt>
                <c:pt idx="3072">
                  <c:v>0.05</c:v>
                </c:pt>
                <c:pt idx="3073">
                  <c:v>0.05</c:v>
                </c:pt>
                <c:pt idx="3074">
                  <c:v>0.05</c:v>
                </c:pt>
                <c:pt idx="3075">
                  <c:v>0.05</c:v>
                </c:pt>
                <c:pt idx="3076">
                  <c:v>0.05</c:v>
                </c:pt>
                <c:pt idx="3077">
                  <c:v>0.05</c:v>
                </c:pt>
                <c:pt idx="3078">
                  <c:v>0.05</c:v>
                </c:pt>
                <c:pt idx="3079">
                  <c:v>0.05</c:v>
                </c:pt>
                <c:pt idx="3080">
                  <c:v>0.05</c:v>
                </c:pt>
                <c:pt idx="3081">
                  <c:v>0.05</c:v>
                </c:pt>
                <c:pt idx="3082">
                  <c:v>0.05</c:v>
                </c:pt>
                <c:pt idx="3083">
                  <c:v>0.05</c:v>
                </c:pt>
                <c:pt idx="3084">
                  <c:v>0.05</c:v>
                </c:pt>
                <c:pt idx="3085">
                  <c:v>0.05</c:v>
                </c:pt>
                <c:pt idx="3086">
                  <c:v>0.05</c:v>
                </c:pt>
                <c:pt idx="3087">
                  <c:v>0.05</c:v>
                </c:pt>
                <c:pt idx="3088">
                  <c:v>0.05</c:v>
                </c:pt>
                <c:pt idx="3089">
                  <c:v>0.05</c:v>
                </c:pt>
                <c:pt idx="3090">
                  <c:v>0.05</c:v>
                </c:pt>
                <c:pt idx="3091">
                  <c:v>0.05</c:v>
                </c:pt>
                <c:pt idx="3092">
                  <c:v>0.05</c:v>
                </c:pt>
                <c:pt idx="3093">
                  <c:v>0.05</c:v>
                </c:pt>
                <c:pt idx="3094">
                  <c:v>0.05</c:v>
                </c:pt>
                <c:pt idx="3095">
                  <c:v>0.05</c:v>
                </c:pt>
                <c:pt idx="3096">
                  <c:v>0.05</c:v>
                </c:pt>
                <c:pt idx="3097">
                  <c:v>0.05</c:v>
                </c:pt>
                <c:pt idx="3098">
                  <c:v>0.05</c:v>
                </c:pt>
                <c:pt idx="3099">
                  <c:v>0.05</c:v>
                </c:pt>
                <c:pt idx="3100">
                  <c:v>0.05</c:v>
                </c:pt>
                <c:pt idx="3101">
                  <c:v>0.05</c:v>
                </c:pt>
                <c:pt idx="3102">
                  <c:v>0.05</c:v>
                </c:pt>
                <c:pt idx="3103">
                  <c:v>0.05</c:v>
                </c:pt>
                <c:pt idx="3104">
                  <c:v>0.05</c:v>
                </c:pt>
                <c:pt idx="3105">
                  <c:v>0.05</c:v>
                </c:pt>
                <c:pt idx="3106">
                  <c:v>0.05</c:v>
                </c:pt>
                <c:pt idx="3107">
                  <c:v>0.05</c:v>
                </c:pt>
                <c:pt idx="3108">
                  <c:v>0.05</c:v>
                </c:pt>
                <c:pt idx="3109">
                  <c:v>0.05</c:v>
                </c:pt>
                <c:pt idx="3110">
                  <c:v>0.05</c:v>
                </c:pt>
                <c:pt idx="3111">
                  <c:v>0.05</c:v>
                </c:pt>
                <c:pt idx="3112">
                  <c:v>0.05</c:v>
                </c:pt>
                <c:pt idx="3113">
                  <c:v>0.05</c:v>
                </c:pt>
                <c:pt idx="3114">
                  <c:v>0.05</c:v>
                </c:pt>
                <c:pt idx="3115">
                  <c:v>0.05</c:v>
                </c:pt>
                <c:pt idx="3116">
                  <c:v>0.05</c:v>
                </c:pt>
                <c:pt idx="3117">
                  <c:v>0.05</c:v>
                </c:pt>
                <c:pt idx="3118">
                  <c:v>0.05</c:v>
                </c:pt>
                <c:pt idx="3119">
                  <c:v>0.05</c:v>
                </c:pt>
                <c:pt idx="3120">
                  <c:v>0.05</c:v>
                </c:pt>
                <c:pt idx="3121">
                  <c:v>0.05</c:v>
                </c:pt>
                <c:pt idx="3122">
                  <c:v>0.05</c:v>
                </c:pt>
                <c:pt idx="3123">
                  <c:v>0.05</c:v>
                </c:pt>
                <c:pt idx="3124">
                  <c:v>0.05</c:v>
                </c:pt>
                <c:pt idx="3125">
                  <c:v>0.05</c:v>
                </c:pt>
                <c:pt idx="3126">
                  <c:v>0.05</c:v>
                </c:pt>
                <c:pt idx="3127">
                  <c:v>0.05</c:v>
                </c:pt>
                <c:pt idx="3128">
                  <c:v>0.05</c:v>
                </c:pt>
                <c:pt idx="3129">
                  <c:v>0.05</c:v>
                </c:pt>
                <c:pt idx="3130">
                  <c:v>0.05</c:v>
                </c:pt>
                <c:pt idx="3131">
                  <c:v>0.05</c:v>
                </c:pt>
                <c:pt idx="3132">
                  <c:v>0.05</c:v>
                </c:pt>
                <c:pt idx="3133">
                  <c:v>0.05</c:v>
                </c:pt>
                <c:pt idx="3134">
                  <c:v>0.05</c:v>
                </c:pt>
                <c:pt idx="3135">
                  <c:v>0.05</c:v>
                </c:pt>
                <c:pt idx="3136">
                  <c:v>0.05</c:v>
                </c:pt>
                <c:pt idx="3137">
                  <c:v>0.05</c:v>
                </c:pt>
                <c:pt idx="3138">
                  <c:v>0.05</c:v>
                </c:pt>
                <c:pt idx="3139">
                  <c:v>0.05</c:v>
                </c:pt>
                <c:pt idx="3140">
                  <c:v>0.05</c:v>
                </c:pt>
                <c:pt idx="3141">
                  <c:v>0.05</c:v>
                </c:pt>
                <c:pt idx="3142">
                  <c:v>0.05</c:v>
                </c:pt>
                <c:pt idx="3143">
                  <c:v>0.05</c:v>
                </c:pt>
                <c:pt idx="3144">
                  <c:v>0.05</c:v>
                </c:pt>
                <c:pt idx="3145">
                  <c:v>0.05</c:v>
                </c:pt>
                <c:pt idx="3146">
                  <c:v>0.05</c:v>
                </c:pt>
                <c:pt idx="3147">
                  <c:v>0.05</c:v>
                </c:pt>
                <c:pt idx="3148">
                  <c:v>0.05</c:v>
                </c:pt>
                <c:pt idx="3149">
                  <c:v>0.05</c:v>
                </c:pt>
                <c:pt idx="3150">
                  <c:v>0.05</c:v>
                </c:pt>
                <c:pt idx="3151">
                  <c:v>0.05</c:v>
                </c:pt>
                <c:pt idx="3152">
                  <c:v>0.05</c:v>
                </c:pt>
                <c:pt idx="3153">
                  <c:v>0.05</c:v>
                </c:pt>
                <c:pt idx="3154">
                  <c:v>0.05</c:v>
                </c:pt>
                <c:pt idx="3155">
                  <c:v>0.05</c:v>
                </c:pt>
                <c:pt idx="3156">
                  <c:v>0.05</c:v>
                </c:pt>
                <c:pt idx="3157">
                  <c:v>0.05</c:v>
                </c:pt>
                <c:pt idx="3158">
                  <c:v>0.05</c:v>
                </c:pt>
                <c:pt idx="3159">
                  <c:v>0.05</c:v>
                </c:pt>
                <c:pt idx="3160">
                  <c:v>0.05</c:v>
                </c:pt>
                <c:pt idx="3161">
                  <c:v>0.05</c:v>
                </c:pt>
                <c:pt idx="3162">
                  <c:v>0.05</c:v>
                </c:pt>
                <c:pt idx="3163">
                  <c:v>0.05</c:v>
                </c:pt>
                <c:pt idx="3164">
                  <c:v>0.05</c:v>
                </c:pt>
                <c:pt idx="3165">
                  <c:v>0.05</c:v>
                </c:pt>
                <c:pt idx="3166">
                  <c:v>0.05</c:v>
                </c:pt>
                <c:pt idx="3167">
                  <c:v>0.05</c:v>
                </c:pt>
                <c:pt idx="3168">
                  <c:v>0.05</c:v>
                </c:pt>
                <c:pt idx="3169">
                  <c:v>0.05</c:v>
                </c:pt>
                <c:pt idx="3170">
                  <c:v>0.05</c:v>
                </c:pt>
                <c:pt idx="3171">
                  <c:v>0.05</c:v>
                </c:pt>
                <c:pt idx="3172">
                  <c:v>0.05</c:v>
                </c:pt>
                <c:pt idx="3173">
                  <c:v>0.05</c:v>
                </c:pt>
                <c:pt idx="3174">
                  <c:v>0.05</c:v>
                </c:pt>
                <c:pt idx="3175">
                  <c:v>0.05</c:v>
                </c:pt>
                <c:pt idx="3176">
                  <c:v>0.05</c:v>
                </c:pt>
                <c:pt idx="3177">
                  <c:v>0.05</c:v>
                </c:pt>
                <c:pt idx="3178">
                  <c:v>0.05</c:v>
                </c:pt>
                <c:pt idx="3179">
                  <c:v>0.05</c:v>
                </c:pt>
                <c:pt idx="3180">
                  <c:v>0.05</c:v>
                </c:pt>
                <c:pt idx="3181">
                  <c:v>0.05</c:v>
                </c:pt>
                <c:pt idx="3182">
                  <c:v>0.05</c:v>
                </c:pt>
                <c:pt idx="3183">
                  <c:v>0.05</c:v>
                </c:pt>
                <c:pt idx="3184">
                  <c:v>0.05</c:v>
                </c:pt>
                <c:pt idx="3185">
                  <c:v>0.05</c:v>
                </c:pt>
                <c:pt idx="3186">
                  <c:v>0.05</c:v>
                </c:pt>
                <c:pt idx="3187">
                  <c:v>0.05</c:v>
                </c:pt>
                <c:pt idx="3188">
                  <c:v>0.05</c:v>
                </c:pt>
                <c:pt idx="3189">
                  <c:v>0.05</c:v>
                </c:pt>
                <c:pt idx="3190">
                  <c:v>0.05</c:v>
                </c:pt>
                <c:pt idx="3191">
                  <c:v>0.05</c:v>
                </c:pt>
                <c:pt idx="3192">
                  <c:v>0.05</c:v>
                </c:pt>
                <c:pt idx="3193">
                  <c:v>0.05</c:v>
                </c:pt>
                <c:pt idx="3194">
                  <c:v>0.05</c:v>
                </c:pt>
                <c:pt idx="3195">
                  <c:v>0.05</c:v>
                </c:pt>
                <c:pt idx="3196">
                  <c:v>0.05</c:v>
                </c:pt>
                <c:pt idx="3197">
                  <c:v>0.05</c:v>
                </c:pt>
                <c:pt idx="3198">
                  <c:v>0.05</c:v>
                </c:pt>
                <c:pt idx="3199">
                  <c:v>0.05</c:v>
                </c:pt>
                <c:pt idx="3200">
                  <c:v>0.05</c:v>
                </c:pt>
                <c:pt idx="3201">
                  <c:v>0.05</c:v>
                </c:pt>
                <c:pt idx="3202">
                  <c:v>0.05</c:v>
                </c:pt>
                <c:pt idx="3203">
                  <c:v>0.05</c:v>
                </c:pt>
                <c:pt idx="3204">
                  <c:v>0.05</c:v>
                </c:pt>
                <c:pt idx="3205">
                  <c:v>0.05</c:v>
                </c:pt>
                <c:pt idx="3206">
                  <c:v>0.05</c:v>
                </c:pt>
                <c:pt idx="3207">
                  <c:v>0.05</c:v>
                </c:pt>
                <c:pt idx="3208">
                  <c:v>0.05</c:v>
                </c:pt>
                <c:pt idx="3209">
                  <c:v>0.05</c:v>
                </c:pt>
                <c:pt idx="3210">
                  <c:v>0.05</c:v>
                </c:pt>
                <c:pt idx="3211">
                  <c:v>0.05</c:v>
                </c:pt>
                <c:pt idx="3212">
                  <c:v>0.05</c:v>
                </c:pt>
                <c:pt idx="3213">
                  <c:v>0.05</c:v>
                </c:pt>
                <c:pt idx="3214">
                  <c:v>0.05</c:v>
                </c:pt>
                <c:pt idx="3215">
                  <c:v>0.05</c:v>
                </c:pt>
                <c:pt idx="3216">
                  <c:v>0.05</c:v>
                </c:pt>
                <c:pt idx="3217">
                  <c:v>0.05</c:v>
                </c:pt>
                <c:pt idx="3218">
                  <c:v>0.05</c:v>
                </c:pt>
                <c:pt idx="3219">
                  <c:v>0.05</c:v>
                </c:pt>
                <c:pt idx="3220">
                  <c:v>0.05</c:v>
                </c:pt>
                <c:pt idx="3221">
                  <c:v>0.05</c:v>
                </c:pt>
                <c:pt idx="3222">
                  <c:v>0.05</c:v>
                </c:pt>
                <c:pt idx="3223">
                  <c:v>0.05</c:v>
                </c:pt>
                <c:pt idx="3224">
                  <c:v>0.05</c:v>
                </c:pt>
                <c:pt idx="3225">
                  <c:v>0.05</c:v>
                </c:pt>
                <c:pt idx="3226">
                  <c:v>0.05</c:v>
                </c:pt>
                <c:pt idx="3227">
                  <c:v>0.05</c:v>
                </c:pt>
                <c:pt idx="3228">
                  <c:v>0.05</c:v>
                </c:pt>
                <c:pt idx="3229">
                  <c:v>0.05</c:v>
                </c:pt>
                <c:pt idx="3230">
                  <c:v>0.05</c:v>
                </c:pt>
                <c:pt idx="3231">
                  <c:v>0.05</c:v>
                </c:pt>
                <c:pt idx="3232">
                  <c:v>0.05</c:v>
                </c:pt>
                <c:pt idx="3233">
                  <c:v>0.05</c:v>
                </c:pt>
                <c:pt idx="3234">
                  <c:v>0.05</c:v>
                </c:pt>
                <c:pt idx="3235">
                  <c:v>0.05</c:v>
                </c:pt>
                <c:pt idx="3236">
                  <c:v>0.05</c:v>
                </c:pt>
                <c:pt idx="3237">
                  <c:v>0.05</c:v>
                </c:pt>
                <c:pt idx="3238">
                  <c:v>0.05</c:v>
                </c:pt>
                <c:pt idx="3239">
                  <c:v>0.05</c:v>
                </c:pt>
                <c:pt idx="3240">
                  <c:v>0.05</c:v>
                </c:pt>
                <c:pt idx="3241">
                  <c:v>0.05</c:v>
                </c:pt>
                <c:pt idx="3242">
                  <c:v>0.05</c:v>
                </c:pt>
                <c:pt idx="3243">
                  <c:v>0.05</c:v>
                </c:pt>
                <c:pt idx="3244">
                  <c:v>0.05</c:v>
                </c:pt>
                <c:pt idx="3245">
                  <c:v>0.05</c:v>
                </c:pt>
                <c:pt idx="3246">
                  <c:v>0.05</c:v>
                </c:pt>
                <c:pt idx="3247">
                  <c:v>0.05</c:v>
                </c:pt>
                <c:pt idx="3248">
                  <c:v>0.05</c:v>
                </c:pt>
                <c:pt idx="3249">
                  <c:v>0.05</c:v>
                </c:pt>
                <c:pt idx="3250">
                  <c:v>0.05</c:v>
                </c:pt>
                <c:pt idx="3251">
                  <c:v>0.05</c:v>
                </c:pt>
                <c:pt idx="3252">
                  <c:v>0.05</c:v>
                </c:pt>
                <c:pt idx="3253">
                  <c:v>0.05</c:v>
                </c:pt>
                <c:pt idx="3254">
                  <c:v>0.05</c:v>
                </c:pt>
                <c:pt idx="3255">
                  <c:v>0.05</c:v>
                </c:pt>
                <c:pt idx="3256">
                  <c:v>0.05</c:v>
                </c:pt>
                <c:pt idx="3257">
                  <c:v>0.05</c:v>
                </c:pt>
                <c:pt idx="3258">
                  <c:v>0.05</c:v>
                </c:pt>
                <c:pt idx="3259">
                  <c:v>0.05</c:v>
                </c:pt>
                <c:pt idx="3260">
                  <c:v>0.05</c:v>
                </c:pt>
                <c:pt idx="3261">
                  <c:v>0.05</c:v>
                </c:pt>
                <c:pt idx="3262">
                  <c:v>0.05</c:v>
                </c:pt>
                <c:pt idx="3263">
                  <c:v>0.05</c:v>
                </c:pt>
                <c:pt idx="3264">
                  <c:v>0.05</c:v>
                </c:pt>
                <c:pt idx="3265">
                  <c:v>0.05</c:v>
                </c:pt>
                <c:pt idx="3266">
                  <c:v>0.05</c:v>
                </c:pt>
                <c:pt idx="3267">
                  <c:v>0.05</c:v>
                </c:pt>
                <c:pt idx="3268">
                  <c:v>0.05</c:v>
                </c:pt>
                <c:pt idx="3269">
                  <c:v>0.05</c:v>
                </c:pt>
                <c:pt idx="3270">
                  <c:v>0.05</c:v>
                </c:pt>
                <c:pt idx="3271">
                  <c:v>0.05</c:v>
                </c:pt>
                <c:pt idx="3272">
                  <c:v>0.05</c:v>
                </c:pt>
                <c:pt idx="3273">
                  <c:v>0.05</c:v>
                </c:pt>
                <c:pt idx="3274">
                  <c:v>0.05</c:v>
                </c:pt>
                <c:pt idx="3275">
                  <c:v>0.05</c:v>
                </c:pt>
                <c:pt idx="3276">
                  <c:v>0.05</c:v>
                </c:pt>
                <c:pt idx="3277">
                  <c:v>0.05</c:v>
                </c:pt>
                <c:pt idx="3278">
                  <c:v>0.05</c:v>
                </c:pt>
                <c:pt idx="3279">
                  <c:v>0.05</c:v>
                </c:pt>
                <c:pt idx="3280">
                  <c:v>0.05</c:v>
                </c:pt>
                <c:pt idx="3281">
                  <c:v>0.05</c:v>
                </c:pt>
                <c:pt idx="3282">
                  <c:v>0.05</c:v>
                </c:pt>
                <c:pt idx="3283">
                  <c:v>0.05</c:v>
                </c:pt>
                <c:pt idx="3284">
                  <c:v>0.05</c:v>
                </c:pt>
                <c:pt idx="3285">
                  <c:v>0.05</c:v>
                </c:pt>
                <c:pt idx="3286">
                  <c:v>0.05</c:v>
                </c:pt>
                <c:pt idx="3287">
                  <c:v>0.05</c:v>
                </c:pt>
                <c:pt idx="3288">
                  <c:v>0.05</c:v>
                </c:pt>
                <c:pt idx="3289">
                  <c:v>0.05</c:v>
                </c:pt>
                <c:pt idx="3290">
                  <c:v>0.05</c:v>
                </c:pt>
                <c:pt idx="3291">
                  <c:v>0.05</c:v>
                </c:pt>
                <c:pt idx="3292">
                  <c:v>0.05</c:v>
                </c:pt>
                <c:pt idx="3293">
                  <c:v>0.05</c:v>
                </c:pt>
                <c:pt idx="3294">
                  <c:v>0.05</c:v>
                </c:pt>
                <c:pt idx="3295">
                  <c:v>0.05</c:v>
                </c:pt>
                <c:pt idx="3296">
                  <c:v>0.05</c:v>
                </c:pt>
                <c:pt idx="3297">
                  <c:v>0.05</c:v>
                </c:pt>
                <c:pt idx="3298">
                  <c:v>0.05</c:v>
                </c:pt>
                <c:pt idx="3299">
                  <c:v>0.05</c:v>
                </c:pt>
                <c:pt idx="3300">
                  <c:v>0.05</c:v>
                </c:pt>
                <c:pt idx="3301">
                  <c:v>0.05</c:v>
                </c:pt>
                <c:pt idx="3302">
                  <c:v>0.05</c:v>
                </c:pt>
                <c:pt idx="3303">
                  <c:v>0.05</c:v>
                </c:pt>
                <c:pt idx="3304">
                  <c:v>0.05</c:v>
                </c:pt>
                <c:pt idx="3305">
                  <c:v>0.05</c:v>
                </c:pt>
                <c:pt idx="3306">
                  <c:v>0.05</c:v>
                </c:pt>
                <c:pt idx="3307">
                  <c:v>0.05</c:v>
                </c:pt>
                <c:pt idx="3308">
                  <c:v>0.05</c:v>
                </c:pt>
                <c:pt idx="3309">
                  <c:v>0.05</c:v>
                </c:pt>
                <c:pt idx="3310">
                  <c:v>0.05</c:v>
                </c:pt>
                <c:pt idx="3311">
                  <c:v>0.05</c:v>
                </c:pt>
                <c:pt idx="3312">
                  <c:v>0.05</c:v>
                </c:pt>
                <c:pt idx="3313">
                  <c:v>0.05</c:v>
                </c:pt>
                <c:pt idx="3314">
                  <c:v>0.05</c:v>
                </c:pt>
                <c:pt idx="3315">
                  <c:v>0.05</c:v>
                </c:pt>
                <c:pt idx="3316">
                  <c:v>0.05</c:v>
                </c:pt>
                <c:pt idx="3317">
                  <c:v>0.05</c:v>
                </c:pt>
                <c:pt idx="3318">
                  <c:v>0.05</c:v>
                </c:pt>
                <c:pt idx="3319">
                  <c:v>0.05</c:v>
                </c:pt>
                <c:pt idx="3320">
                  <c:v>0.05</c:v>
                </c:pt>
                <c:pt idx="3321">
                  <c:v>0.05</c:v>
                </c:pt>
                <c:pt idx="3322">
                  <c:v>0.05</c:v>
                </c:pt>
                <c:pt idx="3323">
                  <c:v>0.05</c:v>
                </c:pt>
                <c:pt idx="3324">
                  <c:v>0.05</c:v>
                </c:pt>
                <c:pt idx="3325">
                  <c:v>0.05</c:v>
                </c:pt>
                <c:pt idx="3326">
                  <c:v>0.05</c:v>
                </c:pt>
                <c:pt idx="3327">
                  <c:v>0.05</c:v>
                </c:pt>
                <c:pt idx="3328">
                  <c:v>0.05</c:v>
                </c:pt>
                <c:pt idx="3329">
                  <c:v>0.05</c:v>
                </c:pt>
                <c:pt idx="3330">
                  <c:v>0.05</c:v>
                </c:pt>
                <c:pt idx="3331">
                  <c:v>0.05</c:v>
                </c:pt>
                <c:pt idx="3332">
                  <c:v>0.05</c:v>
                </c:pt>
                <c:pt idx="3333">
                  <c:v>0.05</c:v>
                </c:pt>
                <c:pt idx="3334">
                  <c:v>0.05</c:v>
                </c:pt>
                <c:pt idx="3335">
                  <c:v>0.05</c:v>
                </c:pt>
                <c:pt idx="3336">
                  <c:v>0.05</c:v>
                </c:pt>
                <c:pt idx="3337">
                  <c:v>0.05</c:v>
                </c:pt>
                <c:pt idx="3338">
                  <c:v>0.05</c:v>
                </c:pt>
                <c:pt idx="3339">
                  <c:v>0.15</c:v>
                </c:pt>
                <c:pt idx="3340">
                  <c:v>0.15</c:v>
                </c:pt>
                <c:pt idx="3341">
                  <c:v>0.15</c:v>
                </c:pt>
                <c:pt idx="3342">
                  <c:v>0.15</c:v>
                </c:pt>
                <c:pt idx="3343">
                  <c:v>0.15</c:v>
                </c:pt>
                <c:pt idx="3344">
                  <c:v>0.15</c:v>
                </c:pt>
                <c:pt idx="3345">
                  <c:v>0.15</c:v>
                </c:pt>
                <c:pt idx="3346">
                  <c:v>0.15</c:v>
                </c:pt>
                <c:pt idx="3347">
                  <c:v>0.15</c:v>
                </c:pt>
                <c:pt idx="3348">
                  <c:v>0.15</c:v>
                </c:pt>
                <c:pt idx="3349">
                  <c:v>0.15</c:v>
                </c:pt>
                <c:pt idx="3350">
                  <c:v>0.15</c:v>
                </c:pt>
                <c:pt idx="3351">
                  <c:v>0.15</c:v>
                </c:pt>
                <c:pt idx="3352">
                  <c:v>0.15</c:v>
                </c:pt>
                <c:pt idx="3353">
                  <c:v>0.15</c:v>
                </c:pt>
                <c:pt idx="3354">
                  <c:v>0.15</c:v>
                </c:pt>
                <c:pt idx="3355">
                  <c:v>0.15</c:v>
                </c:pt>
                <c:pt idx="3356">
                  <c:v>0.15</c:v>
                </c:pt>
                <c:pt idx="3357">
                  <c:v>0.15</c:v>
                </c:pt>
                <c:pt idx="3358">
                  <c:v>0.15</c:v>
                </c:pt>
                <c:pt idx="3359">
                  <c:v>0.15</c:v>
                </c:pt>
                <c:pt idx="3360">
                  <c:v>0.15</c:v>
                </c:pt>
                <c:pt idx="3361">
                  <c:v>0.15</c:v>
                </c:pt>
                <c:pt idx="3362">
                  <c:v>0.15</c:v>
                </c:pt>
                <c:pt idx="3363">
                  <c:v>0.15</c:v>
                </c:pt>
                <c:pt idx="3364">
                  <c:v>0.15</c:v>
                </c:pt>
                <c:pt idx="3365">
                  <c:v>0.15</c:v>
                </c:pt>
                <c:pt idx="3366">
                  <c:v>0.15</c:v>
                </c:pt>
                <c:pt idx="3367">
                  <c:v>0.15</c:v>
                </c:pt>
                <c:pt idx="3368">
                  <c:v>0.15</c:v>
                </c:pt>
                <c:pt idx="3369">
                  <c:v>0.15</c:v>
                </c:pt>
                <c:pt idx="3370">
                  <c:v>0.15</c:v>
                </c:pt>
                <c:pt idx="3371">
                  <c:v>0.15</c:v>
                </c:pt>
                <c:pt idx="3372">
                  <c:v>0.15</c:v>
                </c:pt>
                <c:pt idx="3373">
                  <c:v>0.15</c:v>
                </c:pt>
                <c:pt idx="3374">
                  <c:v>0.15</c:v>
                </c:pt>
                <c:pt idx="3375">
                  <c:v>0.15</c:v>
                </c:pt>
                <c:pt idx="3376">
                  <c:v>0.15</c:v>
                </c:pt>
                <c:pt idx="3377">
                  <c:v>0.15</c:v>
                </c:pt>
                <c:pt idx="3378">
                  <c:v>0.15</c:v>
                </c:pt>
                <c:pt idx="3379">
                  <c:v>0.15</c:v>
                </c:pt>
                <c:pt idx="3380">
                  <c:v>0.15</c:v>
                </c:pt>
                <c:pt idx="3381">
                  <c:v>0.15</c:v>
                </c:pt>
                <c:pt idx="3382">
                  <c:v>0.15</c:v>
                </c:pt>
                <c:pt idx="3383">
                  <c:v>0.15</c:v>
                </c:pt>
                <c:pt idx="3384">
                  <c:v>0.15</c:v>
                </c:pt>
                <c:pt idx="3385">
                  <c:v>0.15</c:v>
                </c:pt>
                <c:pt idx="3386">
                  <c:v>0.15</c:v>
                </c:pt>
                <c:pt idx="3387">
                  <c:v>0.15</c:v>
                </c:pt>
                <c:pt idx="3388">
                  <c:v>0.15</c:v>
                </c:pt>
                <c:pt idx="3389">
                  <c:v>0.15</c:v>
                </c:pt>
                <c:pt idx="3390">
                  <c:v>0.15</c:v>
                </c:pt>
                <c:pt idx="3391">
                  <c:v>0.15</c:v>
                </c:pt>
                <c:pt idx="3392">
                  <c:v>0.15</c:v>
                </c:pt>
                <c:pt idx="3393">
                  <c:v>0.15</c:v>
                </c:pt>
                <c:pt idx="3394">
                  <c:v>0.15</c:v>
                </c:pt>
                <c:pt idx="3395">
                  <c:v>0.15</c:v>
                </c:pt>
                <c:pt idx="3396">
                  <c:v>0.15</c:v>
                </c:pt>
                <c:pt idx="3397">
                  <c:v>0.15</c:v>
                </c:pt>
                <c:pt idx="3398">
                  <c:v>0.15</c:v>
                </c:pt>
                <c:pt idx="3399">
                  <c:v>0.15</c:v>
                </c:pt>
                <c:pt idx="3400">
                  <c:v>0.15</c:v>
                </c:pt>
                <c:pt idx="3401">
                  <c:v>0.15</c:v>
                </c:pt>
                <c:pt idx="3402">
                  <c:v>0.15</c:v>
                </c:pt>
                <c:pt idx="3403">
                  <c:v>0.15</c:v>
                </c:pt>
                <c:pt idx="3404">
                  <c:v>0.15</c:v>
                </c:pt>
                <c:pt idx="3405">
                  <c:v>0.15</c:v>
                </c:pt>
                <c:pt idx="3406">
                  <c:v>0.15</c:v>
                </c:pt>
                <c:pt idx="3407">
                  <c:v>0.15</c:v>
                </c:pt>
                <c:pt idx="3408">
                  <c:v>0.15</c:v>
                </c:pt>
                <c:pt idx="3409">
                  <c:v>0.15</c:v>
                </c:pt>
                <c:pt idx="3410">
                  <c:v>0.15</c:v>
                </c:pt>
                <c:pt idx="3411">
                  <c:v>0.15</c:v>
                </c:pt>
                <c:pt idx="3412">
                  <c:v>0.15</c:v>
                </c:pt>
                <c:pt idx="3413">
                  <c:v>0.15</c:v>
                </c:pt>
                <c:pt idx="3414">
                  <c:v>0.15</c:v>
                </c:pt>
                <c:pt idx="3415">
                  <c:v>0.15</c:v>
                </c:pt>
                <c:pt idx="3416">
                  <c:v>0.15</c:v>
                </c:pt>
                <c:pt idx="3417">
                  <c:v>0.15</c:v>
                </c:pt>
                <c:pt idx="3418">
                  <c:v>0.15</c:v>
                </c:pt>
                <c:pt idx="3419">
                  <c:v>0.15</c:v>
                </c:pt>
                <c:pt idx="3420">
                  <c:v>0.15</c:v>
                </c:pt>
                <c:pt idx="3421">
                  <c:v>0.15</c:v>
                </c:pt>
                <c:pt idx="3422">
                  <c:v>0.15</c:v>
                </c:pt>
                <c:pt idx="3423">
                  <c:v>0.15</c:v>
                </c:pt>
                <c:pt idx="3424">
                  <c:v>0.15</c:v>
                </c:pt>
                <c:pt idx="3425">
                  <c:v>0.15</c:v>
                </c:pt>
                <c:pt idx="3426">
                  <c:v>0.15</c:v>
                </c:pt>
                <c:pt idx="3427">
                  <c:v>0.15</c:v>
                </c:pt>
                <c:pt idx="3428">
                  <c:v>0.15</c:v>
                </c:pt>
                <c:pt idx="3429">
                  <c:v>0.15</c:v>
                </c:pt>
                <c:pt idx="3430">
                  <c:v>0.25</c:v>
                </c:pt>
                <c:pt idx="3431">
                  <c:v>0.25</c:v>
                </c:pt>
                <c:pt idx="3432">
                  <c:v>0.25</c:v>
                </c:pt>
                <c:pt idx="3433">
                  <c:v>0.25</c:v>
                </c:pt>
                <c:pt idx="3434">
                  <c:v>0.25</c:v>
                </c:pt>
                <c:pt idx="3435">
                  <c:v>0.25</c:v>
                </c:pt>
                <c:pt idx="3436">
                  <c:v>0.25</c:v>
                </c:pt>
                <c:pt idx="3437">
                  <c:v>0.25</c:v>
                </c:pt>
                <c:pt idx="3438">
                  <c:v>0.25</c:v>
                </c:pt>
                <c:pt idx="3439">
                  <c:v>0.25</c:v>
                </c:pt>
                <c:pt idx="3440">
                  <c:v>0.25</c:v>
                </c:pt>
                <c:pt idx="3441">
                  <c:v>0.25</c:v>
                </c:pt>
                <c:pt idx="3442">
                  <c:v>0.25</c:v>
                </c:pt>
                <c:pt idx="3443">
                  <c:v>0.25</c:v>
                </c:pt>
                <c:pt idx="3444">
                  <c:v>0.25</c:v>
                </c:pt>
                <c:pt idx="3445">
                  <c:v>0.25</c:v>
                </c:pt>
                <c:pt idx="3446">
                  <c:v>0.25</c:v>
                </c:pt>
                <c:pt idx="3447">
                  <c:v>0.25</c:v>
                </c:pt>
                <c:pt idx="3448">
                  <c:v>0.25</c:v>
                </c:pt>
                <c:pt idx="3449">
                  <c:v>0.25</c:v>
                </c:pt>
                <c:pt idx="3450">
                  <c:v>0.25</c:v>
                </c:pt>
                <c:pt idx="3451">
                  <c:v>0.25</c:v>
                </c:pt>
                <c:pt idx="3452">
                  <c:v>0.25</c:v>
                </c:pt>
                <c:pt idx="3453">
                  <c:v>0.25</c:v>
                </c:pt>
                <c:pt idx="3454">
                  <c:v>0.25</c:v>
                </c:pt>
                <c:pt idx="3455">
                  <c:v>0.25</c:v>
                </c:pt>
                <c:pt idx="3456">
                  <c:v>0.25</c:v>
                </c:pt>
                <c:pt idx="3457">
                  <c:v>0.25</c:v>
                </c:pt>
                <c:pt idx="3458">
                  <c:v>0.25</c:v>
                </c:pt>
                <c:pt idx="3459">
                  <c:v>0.25</c:v>
                </c:pt>
                <c:pt idx="3460">
                  <c:v>0.25</c:v>
                </c:pt>
                <c:pt idx="3461">
                  <c:v>0.25</c:v>
                </c:pt>
                <c:pt idx="3462">
                  <c:v>0.25</c:v>
                </c:pt>
                <c:pt idx="3463">
                  <c:v>0.25</c:v>
                </c:pt>
                <c:pt idx="3464">
                  <c:v>0.25</c:v>
                </c:pt>
                <c:pt idx="3465">
                  <c:v>0.25</c:v>
                </c:pt>
                <c:pt idx="3466">
                  <c:v>0.25</c:v>
                </c:pt>
                <c:pt idx="3467">
                  <c:v>0.25</c:v>
                </c:pt>
                <c:pt idx="3468">
                  <c:v>0.25</c:v>
                </c:pt>
                <c:pt idx="3469">
                  <c:v>0.25</c:v>
                </c:pt>
                <c:pt idx="3470">
                  <c:v>0.25</c:v>
                </c:pt>
                <c:pt idx="3471">
                  <c:v>0.25</c:v>
                </c:pt>
                <c:pt idx="3472">
                  <c:v>0.25</c:v>
                </c:pt>
                <c:pt idx="3473">
                  <c:v>0.25</c:v>
                </c:pt>
                <c:pt idx="3474">
                  <c:v>0.25</c:v>
                </c:pt>
                <c:pt idx="3475">
                  <c:v>0.25</c:v>
                </c:pt>
                <c:pt idx="3476">
                  <c:v>0.25</c:v>
                </c:pt>
                <c:pt idx="3477">
                  <c:v>0.25</c:v>
                </c:pt>
                <c:pt idx="3478">
                  <c:v>0.25</c:v>
                </c:pt>
                <c:pt idx="3479">
                  <c:v>0.25</c:v>
                </c:pt>
                <c:pt idx="3480">
                  <c:v>0.25</c:v>
                </c:pt>
                <c:pt idx="3481">
                  <c:v>0.25</c:v>
                </c:pt>
                <c:pt idx="3482">
                  <c:v>0.25</c:v>
                </c:pt>
                <c:pt idx="3483">
                  <c:v>0.25</c:v>
                </c:pt>
                <c:pt idx="3484">
                  <c:v>0.25</c:v>
                </c:pt>
                <c:pt idx="3485">
                  <c:v>0.25</c:v>
                </c:pt>
                <c:pt idx="3486">
                  <c:v>0.25</c:v>
                </c:pt>
                <c:pt idx="3487">
                  <c:v>0.25</c:v>
                </c:pt>
                <c:pt idx="3488">
                  <c:v>0.25</c:v>
                </c:pt>
                <c:pt idx="3489">
                  <c:v>0.25</c:v>
                </c:pt>
                <c:pt idx="3490">
                  <c:v>0.25</c:v>
                </c:pt>
                <c:pt idx="3491">
                  <c:v>0.25</c:v>
                </c:pt>
                <c:pt idx="3492">
                  <c:v>0.25</c:v>
                </c:pt>
                <c:pt idx="3493">
                  <c:v>0.25</c:v>
                </c:pt>
                <c:pt idx="3494">
                  <c:v>0.25</c:v>
                </c:pt>
                <c:pt idx="3495">
                  <c:v>0.25</c:v>
                </c:pt>
                <c:pt idx="3496">
                  <c:v>0.25</c:v>
                </c:pt>
                <c:pt idx="3497">
                  <c:v>0.25</c:v>
                </c:pt>
                <c:pt idx="3498">
                  <c:v>0.25</c:v>
                </c:pt>
                <c:pt idx="3499">
                  <c:v>0.25</c:v>
                </c:pt>
                <c:pt idx="3500">
                  <c:v>0.25</c:v>
                </c:pt>
                <c:pt idx="3501">
                  <c:v>0.25</c:v>
                </c:pt>
                <c:pt idx="3502">
                  <c:v>0.25</c:v>
                </c:pt>
                <c:pt idx="3503">
                  <c:v>0.25</c:v>
                </c:pt>
                <c:pt idx="3504">
                  <c:v>0.25</c:v>
                </c:pt>
                <c:pt idx="3505">
                  <c:v>0.25</c:v>
                </c:pt>
                <c:pt idx="3506">
                  <c:v>0.25</c:v>
                </c:pt>
                <c:pt idx="3507">
                  <c:v>0.25</c:v>
                </c:pt>
                <c:pt idx="3508">
                  <c:v>0.25</c:v>
                </c:pt>
                <c:pt idx="3509">
                  <c:v>0.25</c:v>
                </c:pt>
                <c:pt idx="3510">
                  <c:v>0.25</c:v>
                </c:pt>
                <c:pt idx="3511">
                  <c:v>0.25</c:v>
                </c:pt>
                <c:pt idx="3512">
                  <c:v>0.25</c:v>
                </c:pt>
                <c:pt idx="3513">
                  <c:v>0.25</c:v>
                </c:pt>
                <c:pt idx="3514">
                  <c:v>0.25</c:v>
                </c:pt>
                <c:pt idx="3515">
                  <c:v>0.25</c:v>
                </c:pt>
                <c:pt idx="3516">
                  <c:v>0.25</c:v>
                </c:pt>
                <c:pt idx="3517">
                  <c:v>0.25</c:v>
                </c:pt>
                <c:pt idx="3518">
                  <c:v>0.25</c:v>
                </c:pt>
                <c:pt idx="3519">
                  <c:v>0.25</c:v>
                </c:pt>
                <c:pt idx="3520">
                  <c:v>0.25</c:v>
                </c:pt>
                <c:pt idx="3521">
                  <c:v>0.25</c:v>
                </c:pt>
                <c:pt idx="3522">
                  <c:v>0.25</c:v>
                </c:pt>
                <c:pt idx="3523">
                  <c:v>0.25</c:v>
                </c:pt>
                <c:pt idx="3524">
                  <c:v>0.25</c:v>
                </c:pt>
                <c:pt idx="3525">
                  <c:v>0.25</c:v>
                </c:pt>
                <c:pt idx="3526">
                  <c:v>0.25</c:v>
                </c:pt>
                <c:pt idx="3527">
                  <c:v>0.25</c:v>
                </c:pt>
                <c:pt idx="3528">
                  <c:v>0.25</c:v>
                </c:pt>
                <c:pt idx="3529">
                  <c:v>0.25</c:v>
                </c:pt>
                <c:pt idx="3530">
                  <c:v>0.25</c:v>
                </c:pt>
                <c:pt idx="3531">
                  <c:v>0.25</c:v>
                </c:pt>
                <c:pt idx="3532">
                  <c:v>0.25</c:v>
                </c:pt>
                <c:pt idx="3533">
                  <c:v>0.25</c:v>
                </c:pt>
                <c:pt idx="3534">
                  <c:v>0.25</c:v>
                </c:pt>
                <c:pt idx="3535">
                  <c:v>0.25</c:v>
                </c:pt>
                <c:pt idx="3536">
                  <c:v>0.25</c:v>
                </c:pt>
                <c:pt idx="3537">
                  <c:v>0.25</c:v>
                </c:pt>
                <c:pt idx="3538">
                  <c:v>0.25</c:v>
                </c:pt>
                <c:pt idx="3539">
                  <c:v>0.25</c:v>
                </c:pt>
                <c:pt idx="3540">
                  <c:v>0.25</c:v>
                </c:pt>
                <c:pt idx="3541">
                  <c:v>0.25</c:v>
                </c:pt>
                <c:pt idx="3542">
                  <c:v>0.25</c:v>
                </c:pt>
                <c:pt idx="3543">
                  <c:v>0.25</c:v>
                </c:pt>
                <c:pt idx="3544">
                  <c:v>0.25</c:v>
                </c:pt>
                <c:pt idx="3545">
                  <c:v>0.25</c:v>
                </c:pt>
                <c:pt idx="3546">
                  <c:v>0.25</c:v>
                </c:pt>
                <c:pt idx="3547">
                  <c:v>0.25</c:v>
                </c:pt>
                <c:pt idx="3548">
                  <c:v>0.25</c:v>
                </c:pt>
                <c:pt idx="3549">
                  <c:v>0.25</c:v>
                </c:pt>
                <c:pt idx="3550">
                  <c:v>0.25</c:v>
                </c:pt>
                <c:pt idx="3551">
                  <c:v>0.25</c:v>
                </c:pt>
                <c:pt idx="3552">
                  <c:v>0.25</c:v>
                </c:pt>
                <c:pt idx="3553">
                  <c:v>0.25</c:v>
                </c:pt>
                <c:pt idx="3554">
                  <c:v>0.25</c:v>
                </c:pt>
                <c:pt idx="3555">
                  <c:v>0.25</c:v>
                </c:pt>
                <c:pt idx="3556">
                  <c:v>0.25</c:v>
                </c:pt>
                <c:pt idx="3557">
                  <c:v>0.25</c:v>
                </c:pt>
                <c:pt idx="3558">
                  <c:v>0.25</c:v>
                </c:pt>
                <c:pt idx="3559">
                  <c:v>0.25</c:v>
                </c:pt>
                <c:pt idx="3560">
                  <c:v>0.25</c:v>
                </c:pt>
                <c:pt idx="3561">
                  <c:v>0.25</c:v>
                </c:pt>
                <c:pt idx="3562">
                  <c:v>0.25</c:v>
                </c:pt>
                <c:pt idx="3563">
                  <c:v>0.25</c:v>
                </c:pt>
                <c:pt idx="3564">
                  <c:v>0.25</c:v>
                </c:pt>
                <c:pt idx="3565">
                  <c:v>0.25</c:v>
                </c:pt>
                <c:pt idx="3566">
                  <c:v>0.25</c:v>
                </c:pt>
                <c:pt idx="3567">
                  <c:v>0.25</c:v>
                </c:pt>
                <c:pt idx="3568">
                  <c:v>0.25</c:v>
                </c:pt>
                <c:pt idx="3569">
                  <c:v>0.25</c:v>
                </c:pt>
                <c:pt idx="3570">
                  <c:v>0.25</c:v>
                </c:pt>
                <c:pt idx="3571">
                  <c:v>0.25</c:v>
                </c:pt>
                <c:pt idx="3572">
                  <c:v>0.25</c:v>
                </c:pt>
                <c:pt idx="3573">
                  <c:v>0.25</c:v>
                </c:pt>
                <c:pt idx="3574">
                  <c:v>0.25</c:v>
                </c:pt>
                <c:pt idx="3575">
                  <c:v>0.25</c:v>
                </c:pt>
                <c:pt idx="3576">
                  <c:v>0.25</c:v>
                </c:pt>
                <c:pt idx="3577">
                  <c:v>0.25</c:v>
                </c:pt>
                <c:pt idx="3578">
                  <c:v>0.25</c:v>
                </c:pt>
                <c:pt idx="3579">
                  <c:v>0.25</c:v>
                </c:pt>
                <c:pt idx="3580">
                  <c:v>0.25</c:v>
                </c:pt>
                <c:pt idx="3581">
                  <c:v>0.25</c:v>
                </c:pt>
                <c:pt idx="3582">
                  <c:v>0.25</c:v>
                </c:pt>
                <c:pt idx="3583">
                  <c:v>0.25</c:v>
                </c:pt>
                <c:pt idx="3584">
                  <c:v>0.25</c:v>
                </c:pt>
                <c:pt idx="3585">
                  <c:v>0.25</c:v>
                </c:pt>
                <c:pt idx="3586">
                  <c:v>0.25</c:v>
                </c:pt>
                <c:pt idx="3587">
                  <c:v>0.25</c:v>
                </c:pt>
                <c:pt idx="3588">
                  <c:v>0.25</c:v>
                </c:pt>
                <c:pt idx="3589">
                  <c:v>0.25</c:v>
                </c:pt>
                <c:pt idx="3590">
                  <c:v>0.25</c:v>
                </c:pt>
                <c:pt idx="3591">
                  <c:v>0.25</c:v>
                </c:pt>
                <c:pt idx="3592">
                  <c:v>0.25</c:v>
                </c:pt>
                <c:pt idx="3593">
                  <c:v>0.25</c:v>
                </c:pt>
                <c:pt idx="3594">
                  <c:v>0.25</c:v>
                </c:pt>
                <c:pt idx="3595">
                  <c:v>0.25</c:v>
                </c:pt>
                <c:pt idx="3596">
                  <c:v>0.25</c:v>
                </c:pt>
                <c:pt idx="3597">
                  <c:v>0.25</c:v>
                </c:pt>
                <c:pt idx="3598">
                  <c:v>0.25</c:v>
                </c:pt>
                <c:pt idx="3599">
                  <c:v>0.25</c:v>
                </c:pt>
                <c:pt idx="3600">
                  <c:v>0.25</c:v>
                </c:pt>
                <c:pt idx="3601">
                  <c:v>0.25</c:v>
                </c:pt>
                <c:pt idx="3602">
                  <c:v>0.25</c:v>
                </c:pt>
                <c:pt idx="3603">
                  <c:v>0.25</c:v>
                </c:pt>
                <c:pt idx="3604">
                  <c:v>0.25</c:v>
                </c:pt>
                <c:pt idx="3605">
                  <c:v>0.25</c:v>
                </c:pt>
                <c:pt idx="3606">
                  <c:v>0.25</c:v>
                </c:pt>
                <c:pt idx="3607">
                  <c:v>0.25</c:v>
                </c:pt>
                <c:pt idx="3608">
                  <c:v>0.25</c:v>
                </c:pt>
                <c:pt idx="3609">
                  <c:v>0.25</c:v>
                </c:pt>
                <c:pt idx="3610">
                  <c:v>0.25</c:v>
                </c:pt>
                <c:pt idx="3611">
                  <c:v>0.25</c:v>
                </c:pt>
                <c:pt idx="3612">
                  <c:v>0.25</c:v>
                </c:pt>
                <c:pt idx="3613">
                  <c:v>0.25</c:v>
                </c:pt>
                <c:pt idx="3614">
                  <c:v>0.25</c:v>
                </c:pt>
                <c:pt idx="3615">
                  <c:v>0.25</c:v>
                </c:pt>
                <c:pt idx="3616">
                  <c:v>0.25</c:v>
                </c:pt>
                <c:pt idx="3617">
                  <c:v>0.25</c:v>
                </c:pt>
                <c:pt idx="3618">
                  <c:v>0.25</c:v>
                </c:pt>
                <c:pt idx="3619">
                  <c:v>0.25</c:v>
                </c:pt>
                <c:pt idx="3620">
                  <c:v>0.25</c:v>
                </c:pt>
                <c:pt idx="3621">
                  <c:v>0.25</c:v>
                </c:pt>
                <c:pt idx="3622">
                  <c:v>0.25</c:v>
                </c:pt>
                <c:pt idx="3623">
                  <c:v>0.25</c:v>
                </c:pt>
                <c:pt idx="3624">
                  <c:v>0.25</c:v>
                </c:pt>
                <c:pt idx="3625">
                  <c:v>0.25</c:v>
                </c:pt>
                <c:pt idx="3626">
                  <c:v>0.25</c:v>
                </c:pt>
                <c:pt idx="3627">
                  <c:v>0.25</c:v>
                </c:pt>
                <c:pt idx="3628">
                  <c:v>0.25</c:v>
                </c:pt>
                <c:pt idx="3629">
                  <c:v>0.25</c:v>
                </c:pt>
                <c:pt idx="3630">
                  <c:v>0.25</c:v>
                </c:pt>
                <c:pt idx="3631">
                  <c:v>0.25</c:v>
                </c:pt>
                <c:pt idx="3632">
                  <c:v>0.25</c:v>
                </c:pt>
                <c:pt idx="3633">
                  <c:v>0.25</c:v>
                </c:pt>
                <c:pt idx="3634">
                  <c:v>0.25</c:v>
                </c:pt>
                <c:pt idx="3635">
                  <c:v>0.25</c:v>
                </c:pt>
                <c:pt idx="3636">
                  <c:v>0.25</c:v>
                </c:pt>
                <c:pt idx="3637">
                  <c:v>0.25</c:v>
                </c:pt>
                <c:pt idx="3638">
                  <c:v>0.25</c:v>
                </c:pt>
                <c:pt idx="3639">
                  <c:v>0.25</c:v>
                </c:pt>
                <c:pt idx="3640">
                  <c:v>0.5</c:v>
                </c:pt>
                <c:pt idx="3641">
                  <c:v>0.5</c:v>
                </c:pt>
                <c:pt idx="3642">
                  <c:v>0.5</c:v>
                </c:pt>
                <c:pt idx="3643">
                  <c:v>0.5</c:v>
                </c:pt>
                <c:pt idx="3644">
                  <c:v>0.5</c:v>
                </c:pt>
                <c:pt idx="3645">
                  <c:v>0.5</c:v>
                </c:pt>
                <c:pt idx="3646">
                  <c:v>0.5</c:v>
                </c:pt>
                <c:pt idx="3647">
                  <c:v>0.5</c:v>
                </c:pt>
                <c:pt idx="3648">
                  <c:v>0.5</c:v>
                </c:pt>
                <c:pt idx="3649">
                  <c:v>0.5</c:v>
                </c:pt>
                <c:pt idx="3650">
                  <c:v>0.5</c:v>
                </c:pt>
                <c:pt idx="3651">
                  <c:v>0.5</c:v>
                </c:pt>
                <c:pt idx="3652">
                  <c:v>0.5</c:v>
                </c:pt>
                <c:pt idx="3653">
                  <c:v>0.5</c:v>
                </c:pt>
                <c:pt idx="3654">
                  <c:v>0.5</c:v>
                </c:pt>
                <c:pt idx="3655">
                  <c:v>0.5</c:v>
                </c:pt>
                <c:pt idx="3656">
                  <c:v>0.5</c:v>
                </c:pt>
                <c:pt idx="3657">
                  <c:v>0.5</c:v>
                </c:pt>
                <c:pt idx="3658">
                  <c:v>0.5</c:v>
                </c:pt>
                <c:pt idx="3659">
                  <c:v>0.5</c:v>
                </c:pt>
                <c:pt idx="3660">
                  <c:v>0.5</c:v>
                </c:pt>
                <c:pt idx="3661">
                  <c:v>0.5</c:v>
                </c:pt>
                <c:pt idx="3662">
                  <c:v>0.5</c:v>
                </c:pt>
                <c:pt idx="3663">
                  <c:v>0.5</c:v>
                </c:pt>
                <c:pt idx="3664">
                  <c:v>0.5</c:v>
                </c:pt>
                <c:pt idx="3665">
                  <c:v>0.5</c:v>
                </c:pt>
                <c:pt idx="3666">
                  <c:v>0.5</c:v>
                </c:pt>
                <c:pt idx="3667">
                  <c:v>0.5</c:v>
                </c:pt>
                <c:pt idx="3668">
                  <c:v>0.5</c:v>
                </c:pt>
                <c:pt idx="3669">
                  <c:v>0.5</c:v>
                </c:pt>
                <c:pt idx="3670">
                  <c:v>0.5</c:v>
                </c:pt>
                <c:pt idx="3671">
                  <c:v>0.5</c:v>
                </c:pt>
                <c:pt idx="3672">
                  <c:v>0.5</c:v>
                </c:pt>
                <c:pt idx="3673">
                  <c:v>0.5</c:v>
                </c:pt>
                <c:pt idx="3674">
                  <c:v>0.5</c:v>
                </c:pt>
                <c:pt idx="3675">
                  <c:v>0.5</c:v>
                </c:pt>
                <c:pt idx="3676">
                  <c:v>0.5</c:v>
                </c:pt>
                <c:pt idx="3677">
                  <c:v>0.5</c:v>
                </c:pt>
                <c:pt idx="3678">
                  <c:v>0.5</c:v>
                </c:pt>
                <c:pt idx="3679">
                  <c:v>0.5</c:v>
                </c:pt>
                <c:pt idx="3680">
                  <c:v>0.5</c:v>
                </c:pt>
                <c:pt idx="3681">
                  <c:v>0.5</c:v>
                </c:pt>
                <c:pt idx="3682">
                  <c:v>0.5</c:v>
                </c:pt>
                <c:pt idx="3683">
                  <c:v>0.5</c:v>
                </c:pt>
                <c:pt idx="3684">
                  <c:v>0.5</c:v>
                </c:pt>
                <c:pt idx="3685">
                  <c:v>0.5</c:v>
                </c:pt>
                <c:pt idx="3686">
                  <c:v>0.5</c:v>
                </c:pt>
                <c:pt idx="3687">
                  <c:v>0.5</c:v>
                </c:pt>
                <c:pt idx="3688">
                  <c:v>0.5</c:v>
                </c:pt>
                <c:pt idx="3689">
                  <c:v>0.5</c:v>
                </c:pt>
                <c:pt idx="3690">
                  <c:v>0.5</c:v>
                </c:pt>
                <c:pt idx="3691">
                  <c:v>0.5</c:v>
                </c:pt>
                <c:pt idx="3692">
                  <c:v>0.5</c:v>
                </c:pt>
                <c:pt idx="3693">
                  <c:v>0.5</c:v>
                </c:pt>
                <c:pt idx="3694">
                  <c:v>0.5</c:v>
                </c:pt>
                <c:pt idx="3695">
                  <c:v>0.5</c:v>
                </c:pt>
                <c:pt idx="3696">
                  <c:v>0.5</c:v>
                </c:pt>
                <c:pt idx="3697">
                  <c:v>0.5</c:v>
                </c:pt>
                <c:pt idx="3698">
                  <c:v>0.5</c:v>
                </c:pt>
                <c:pt idx="3699">
                  <c:v>0.5</c:v>
                </c:pt>
                <c:pt idx="3700">
                  <c:v>0.5</c:v>
                </c:pt>
                <c:pt idx="3701">
                  <c:v>0.5</c:v>
                </c:pt>
                <c:pt idx="3702">
                  <c:v>0.5</c:v>
                </c:pt>
                <c:pt idx="3703">
                  <c:v>0.5</c:v>
                </c:pt>
                <c:pt idx="3704">
                  <c:v>0.5</c:v>
                </c:pt>
                <c:pt idx="3705">
                  <c:v>0.5</c:v>
                </c:pt>
                <c:pt idx="3706">
                  <c:v>0.5</c:v>
                </c:pt>
                <c:pt idx="3707">
                  <c:v>0.5</c:v>
                </c:pt>
                <c:pt idx="3708">
                  <c:v>0.5</c:v>
                </c:pt>
                <c:pt idx="3709">
                  <c:v>0.5</c:v>
                </c:pt>
                <c:pt idx="3710">
                  <c:v>0.5</c:v>
                </c:pt>
                <c:pt idx="3711">
                  <c:v>0.5</c:v>
                </c:pt>
                <c:pt idx="3712">
                  <c:v>0.5</c:v>
                </c:pt>
                <c:pt idx="3713">
                  <c:v>0.5</c:v>
                </c:pt>
                <c:pt idx="3714">
                  <c:v>0.5</c:v>
                </c:pt>
                <c:pt idx="3715">
                  <c:v>0.5</c:v>
                </c:pt>
                <c:pt idx="3716">
                  <c:v>0.5</c:v>
                </c:pt>
                <c:pt idx="3717">
                  <c:v>0.5</c:v>
                </c:pt>
                <c:pt idx="3718">
                  <c:v>0.5</c:v>
                </c:pt>
                <c:pt idx="3719">
                  <c:v>0.5</c:v>
                </c:pt>
                <c:pt idx="3720">
                  <c:v>0.5</c:v>
                </c:pt>
                <c:pt idx="3721">
                  <c:v>0.5</c:v>
                </c:pt>
                <c:pt idx="3722">
                  <c:v>0.5</c:v>
                </c:pt>
                <c:pt idx="3723">
                  <c:v>0.5</c:v>
                </c:pt>
                <c:pt idx="3724">
                  <c:v>0.5</c:v>
                </c:pt>
                <c:pt idx="3725">
                  <c:v>0.5</c:v>
                </c:pt>
                <c:pt idx="3726">
                  <c:v>0.5</c:v>
                </c:pt>
                <c:pt idx="3727">
                  <c:v>0.5</c:v>
                </c:pt>
                <c:pt idx="3728">
                  <c:v>0.5</c:v>
                </c:pt>
                <c:pt idx="3729">
                  <c:v>0.5</c:v>
                </c:pt>
                <c:pt idx="3730">
                  <c:v>0.5</c:v>
                </c:pt>
                <c:pt idx="3731">
                  <c:v>0.5</c:v>
                </c:pt>
                <c:pt idx="3732">
                  <c:v>0.5</c:v>
                </c:pt>
                <c:pt idx="3733">
                  <c:v>0.5</c:v>
                </c:pt>
                <c:pt idx="3734">
                  <c:v>0.5</c:v>
                </c:pt>
                <c:pt idx="3735">
                  <c:v>0.5</c:v>
                </c:pt>
                <c:pt idx="3736">
                  <c:v>0.5</c:v>
                </c:pt>
                <c:pt idx="3737">
                  <c:v>0.5</c:v>
                </c:pt>
                <c:pt idx="3738">
                  <c:v>0.5</c:v>
                </c:pt>
                <c:pt idx="3739">
                  <c:v>0.5</c:v>
                </c:pt>
                <c:pt idx="3740">
                  <c:v>0.5</c:v>
                </c:pt>
                <c:pt idx="3741">
                  <c:v>0.5</c:v>
                </c:pt>
                <c:pt idx="3742">
                  <c:v>0.5</c:v>
                </c:pt>
                <c:pt idx="3743">
                  <c:v>0.5</c:v>
                </c:pt>
                <c:pt idx="3744">
                  <c:v>0.5</c:v>
                </c:pt>
                <c:pt idx="3745">
                  <c:v>0.5</c:v>
                </c:pt>
                <c:pt idx="3746">
                  <c:v>0.5</c:v>
                </c:pt>
                <c:pt idx="3747">
                  <c:v>0.5</c:v>
                </c:pt>
                <c:pt idx="3748">
                  <c:v>0.5</c:v>
                </c:pt>
                <c:pt idx="3749">
                  <c:v>0.5</c:v>
                </c:pt>
                <c:pt idx="3750">
                  <c:v>0.5</c:v>
                </c:pt>
                <c:pt idx="3751">
                  <c:v>0.5</c:v>
                </c:pt>
                <c:pt idx="3752">
                  <c:v>0.5</c:v>
                </c:pt>
                <c:pt idx="3753">
                  <c:v>0.5</c:v>
                </c:pt>
                <c:pt idx="3754">
                  <c:v>0.5</c:v>
                </c:pt>
                <c:pt idx="3755">
                  <c:v>0.5</c:v>
                </c:pt>
                <c:pt idx="3756">
                  <c:v>0.5</c:v>
                </c:pt>
                <c:pt idx="3757">
                  <c:v>0.5</c:v>
                </c:pt>
                <c:pt idx="3758">
                  <c:v>0.5</c:v>
                </c:pt>
                <c:pt idx="3759">
                  <c:v>0.5</c:v>
                </c:pt>
                <c:pt idx="3760">
                  <c:v>0.5</c:v>
                </c:pt>
                <c:pt idx="3761">
                  <c:v>0.5</c:v>
                </c:pt>
                <c:pt idx="3762">
                  <c:v>0.5</c:v>
                </c:pt>
                <c:pt idx="3763">
                  <c:v>0.5</c:v>
                </c:pt>
                <c:pt idx="3764">
                  <c:v>0.5</c:v>
                </c:pt>
                <c:pt idx="3765">
                  <c:v>0.5</c:v>
                </c:pt>
                <c:pt idx="3766">
                  <c:v>0.5</c:v>
                </c:pt>
                <c:pt idx="3767">
                  <c:v>0.5</c:v>
                </c:pt>
                <c:pt idx="3768">
                  <c:v>0.5</c:v>
                </c:pt>
                <c:pt idx="3769">
                  <c:v>0.5</c:v>
                </c:pt>
                <c:pt idx="3770">
                  <c:v>0.5</c:v>
                </c:pt>
                <c:pt idx="3771">
                  <c:v>0.5</c:v>
                </c:pt>
                <c:pt idx="3772">
                  <c:v>0.5</c:v>
                </c:pt>
                <c:pt idx="3773">
                  <c:v>0.5</c:v>
                </c:pt>
                <c:pt idx="3774">
                  <c:v>0.5</c:v>
                </c:pt>
                <c:pt idx="3775">
                  <c:v>0.5</c:v>
                </c:pt>
                <c:pt idx="3776">
                  <c:v>0.5</c:v>
                </c:pt>
                <c:pt idx="3777">
                  <c:v>0.5</c:v>
                </c:pt>
                <c:pt idx="3778">
                  <c:v>0.5</c:v>
                </c:pt>
                <c:pt idx="3779">
                  <c:v>0.5</c:v>
                </c:pt>
                <c:pt idx="3780">
                  <c:v>0.5</c:v>
                </c:pt>
                <c:pt idx="3781">
                  <c:v>0.5</c:v>
                </c:pt>
                <c:pt idx="3782">
                  <c:v>0.5</c:v>
                </c:pt>
                <c:pt idx="3783">
                  <c:v>0.5</c:v>
                </c:pt>
                <c:pt idx="3784">
                  <c:v>0.5</c:v>
                </c:pt>
                <c:pt idx="3785">
                  <c:v>0.5</c:v>
                </c:pt>
                <c:pt idx="3786">
                  <c:v>0.5</c:v>
                </c:pt>
                <c:pt idx="3787">
                  <c:v>0.5</c:v>
                </c:pt>
                <c:pt idx="3788">
                  <c:v>0.5</c:v>
                </c:pt>
                <c:pt idx="3789">
                  <c:v>0.5</c:v>
                </c:pt>
                <c:pt idx="3790">
                  <c:v>0.5</c:v>
                </c:pt>
                <c:pt idx="3791">
                  <c:v>0.5</c:v>
                </c:pt>
                <c:pt idx="3792">
                  <c:v>0.5</c:v>
                </c:pt>
                <c:pt idx="3793">
                  <c:v>0.5</c:v>
                </c:pt>
                <c:pt idx="3794">
                  <c:v>0.5</c:v>
                </c:pt>
                <c:pt idx="3795">
                  <c:v>0.5</c:v>
                </c:pt>
                <c:pt idx="3796">
                  <c:v>0.5</c:v>
                </c:pt>
                <c:pt idx="3797">
                  <c:v>0.5</c:v>
                </c:pt>
                <c:pt idx="3798">
                  <c:v>0.5</c:v>
                </c:pt>
                <c:pt idx="3799">
                  <c:v>0.5</c:v>
                </c:pt>
                <c:pt idx="3800">
                  <c:v>0.5</c:v>
                </c:pt>
                <c:pt idx="3801">
                  <c:v>0.5</c:v>
                </c:pt>
                <c:pt idx="3802">
                  <c:v>0.5</c:v>
                </c:pt>
                <c:pt idx="3803">
                  <c:v>0.5</c:v>
                </c:pt>
                <c:pt idx="3804">
                  <c:v>0.5</c:v>
                </c:pt>
                <c:pt idx="3805">
                  <c:v>0.5</c:v>
                </c:pt>
                <c:pt idx="3806">
                  <c:v>0.5</c:v>
                </c:pt>
                <c:pt idx="3807">
                  <c:v>0.5</c:v>
                </c:pt>
                <c:pt idx="3808">
                  <c:v>0.5</c:v>
                </c:pt>
                <c:pt idx="3809">
                  <c:v>0.5</c:v>
                </c:pt>
                <c:pt idx="3810">
                  <c:v>0.5</c:v>
                </c:pt>
                <c:pt idx="3811">
                  <c:v>0.5</c:v>
                </c:pt>
                <c:pt idx="3812">
                  <c:v>0.5</c:v>
                </c:pt>
                <c:pt idx="3813">
                  <c:v>0.5</c:v>
                </c:pt>
                <c:pt idx="3814">
                  <c:v>0.5</c:v>
                </c:pt>
                <c:pt idx="3815">
                  <c:v>0.5</c:v>
                </c:pt>
                <c:pt idx="3816">
                  <c:v>0.5</c:v>
                </c:pt>
                <c:pt idx="3817">
                  <c:v>0.5</c:v>
                </c:pt>
                <c:pt idx="3818">
                  <c:v>0.5</c:v>
                </c:pt>
                <c:pt idx="3819">
                  <c:v>0.5</c:v>
                </c:pt>
                <c:pt idx="3820">
                  <c:v>0.5</c:v>
                </c:pt>
                <c:pt idx="3821">
                  <c:v>0.5</c:v>
                </c:pt>
                <c:pt idx="3822">
                  <c:v>0.5</c:v>
                </c:pt>
                <c:pt idx="3823">
                  <c:v>0.5</c:v>
                </c:pt>
                <c:pt idx="3824">
                  <c:v>0.5</c:v>
                </c:pt>
                <c:pt idx="3825">
                  <c:v>0.5</c:v>
                </c:pt>
                <c:pt idx="3826">
                  <c:v>0.5</c:v>
                </c:pt>
                <c:pt idx="3827">
                  <c:v>0.5</c:v>
                </c:pt>
                <c:pt idx="3828">
                  <c:v>0.5</c:v>
                </c:pt>
                <c:pt idx="3829">
                  <c:v>0.75</c:v>
                </c:pt>
                <c:pt idx="3830">
                  <c:v>0.75</c:v>
                </c:pt>
                <c:pt idx="3831">
                  <c:v>0.75</c:v>
                </c:pt>
                <c:pt idx="3832">
                  <c:v>0.75</c:v>
                </c:pt>
                <c:pt idx="3833">
                  <c:v>0.75</c:v>
                </c:pt>
                <c:pt idx="3834">
                  <c:v>0.75</c:v>
                </c:pt>
                <c:pt idx="3835">
                  <c:v>0.75</c:v>
                </c:pt>
                <c:pt idx="3836">
                  <c:v>0.75</c:v>
                </c:pt>
                <c:pt idx="3837">
                  <c:v>0.75</c:v>
                </c:pt>
                <c:pt idx="3838">
                  <c:v>0.75</c:v>
                </c:pt>
                <c:pt idx="3839">
                  <c:v>0.75</c:v>
                </c:pt>
                <c:pt idx="3840">
                  <c:v>0.75</c:v>
                </c:pt>
                <c:pt idx="3841">
                  <c:v>0.75</c:v>
                </c:pt>
                <c:pt idx="3842">
                  <c:v>0.75</c:v>
                </c:pt>
                <c:pt idx="3843">
                  <c:v>0.75</c:v>
                </c:pt>
                <c:pt idx="3844">
                  <c:v>0.75</c:v>
                </c:pt>
                <c:pt idx="3845">
                  <c:v>0.75</c:v>
                </c:pt>
                <c:pt idx="3846">
                  <c:v>0.75</c:v>
                </c:pt>
                <c:pt idx="3847">
                  <c:v>0.75</c:v>
                </c:pt>
                <c:pt idx="3848">
                  <c:v>0.75</c:v>
                </c:pt>
                <c:pt idx="3849">
                  <c:v>0.75</c:v>
                </c:pt>
                <c:pt idx="3850">
                  <c:v>0.75</c:v>
                </c:pt>
                <c:pt idx="3851">
                  <c:v>0.75</c:v>
                </c:pt>
                <c:pt idx="3852">
                  <c:v>0.75</c:v>
                </c:pt>
                <c:pt idx="3853">
                  <c:v>0.75</c:v>
                </c:pt>
                <c:pt idx="3854">
                  <c:v>0.75</c:v>
                </c:pt>
                <c:pt idx="3855">
                  <c:v>0.75</c:v>
                </c:pt>
                <c:pt idx="3856">
                  <c:v>0.75</c:v>
                </c:pt>
                <c:pt idx="3857">
                  <c:v>0.75</c:v>
                </c:pt>
                <c:pt idx="3858">
                  <c:v>0.75</c:v>
                </c:pt>
                <c:pt idx="3859">
                  <c:v>0.75</c:v>
                </c:pt>
                <c:pt idx="3860">
                  <c:v>0.75</c:v>
                </c:pt>
                <c:pt idx="3861">
                  <c:v>0.75</c:v>
                </c:pt>
                <c:pt idx="3862">
                  <c:v>0.75</c:v>
                </c:pt>
                <c:pt idx="3863">
                  <c:v>0.75</c:v>
                </c:pt>
                <c:pt idx="3864">
                  <c:v>0.75</c:v>
                </c:pt>
                <c:pt idx="3865">
                  <c:v>0.75</c:v>
                </c:pt>
                <c:pt idx="3866">
                  <c:v>0.75</c:v>
                </c:pt>
                <c:pt idx="3867">
                  <c:v>0.75</c:v>
                </c:pt>
                <c:pt idx="3868">
                  <c:v>0.75</c:v>
                </c:pt>
                <c:pt idx="3869">
                  <c:v>0.75</c:v>
                </c:pt>
                <c:pt idx="3870">
                  <c:v>0.75</c:v>
                </c:pt>
                <c:pt idx="3871">
                  <c:v>0.75</c:v>
                </c:pt>
                <c:pt idx="3872">
                  <c:v>0.75</c:v>
                </c:pt>
                <c:pt idx="3873">
                  <c:v>0.75</c:v>
                </c:pt>
                <c:pt idx="3874">
                  <c:v>0.75</c:v>
                </c:pt>
                <c:pt idx="3875">
                  <c:v>0.75</c:v>
                </c:pt>
                <c:pt idx="3876">
                  <c:v>0.75</c:v>
                </c:pt>
                <c:pt idx="3877">
                  <c:v>0.75</c:v>
                </c:pt>
                <c:pt idx="3878">
                  <c:v>0.75</c:v>
                </c:pt>
                <c:pt idx="3879">
                  <c:v>0.75</c:v>
                </c:pt>
                <c:pt idx="3880">
                  <c:v>0.75</c:v>
                </c:pt>
                <c:pt idx="3881">
                  <c:v>0.75</c:v>
                </c:pt>
                <c:pt idx="3882">
                  <c:v>0.75</c:v>
                </c:pt>
                <c:pt idx="3883">
                  <c:v>0.75</c:v>
                </c:pt>
                <c:pt idx="3884">
                  <c:v>0.75</c:v>
                </c:pt>
                <c:pt idx="3885">
                  <c:v>0.75</c:v>
                </c:pt>
                <c:pt idx="3886">
                  <c:v>0.75</c:v>
                </c:pt>
                <c:pt idx="3887">
                  <c:v>0.75</c:v>
                </c:pt>
                <c:pt idx="3888">
                  <c:v>0.75</c:v>
                </c:pt>
                <c:pt idx="3889">
                  <c:v>0.75</c:v>
                </c:pt>
                <c:pt idx="3890">
                  <c:v>0.75</c:v>
                </c:pt>
                <c:pt idx="3891">
                  <c:v>0.75</c:v>
                </c:pt>
                <c:pt idx="3892">
                  <c:v>0.75</c:v>
                </c:pt>
                <c:pt idx="3893">
                  <c:v>0.75</c:v>
                </c:pt>
                <c:pt idx="3894">
                  <c:v>0.75</c:v>
                </c:pt>
                <c:pt idx="3895">
                  <c:v>0.75</c:v>
                </c:pt>
                <c:pt idx="3896">
                  <c:v>0.75</c:v>
                </c:pt>
                <c:pt idx="3897">
                  <c:v>0.75</c:v>
                </c:pt>
                <c:pt idx="3898">
                  <c:v>0.75</c:v>
                </c:pt>
                <c:pt idx="3899">
                  <c:v>0.75</c:v>
                </c:pt>
                <c:pt idx="3900">
                  <c:v>0.75</c:v>
                </c:pt>
                <c:pt idx="3901">
                  <c:v>0.75</c:v>
                </c:pt>
                <c:pt idx="3902">
                  <c:v>0.75</c:v>
                </c:pt>
                <c:pt idx="3903">
                  <c:v>0.75</c:v>
                </c:pt>
                <c:pt idx="3904">
                  <c:v>0.75</c:v>
                </c:pt>
                <c:pt idx="3905">
                  <c:v>0.75</c:v>
                </c:pt>
                <c:pt idx="3906">
                  <c:v>0.75</c:v>
                </c:pt>
                <c:pt idx="3907">
                  <c:v>0.75</c:v>
                </c:pt>
                <c:pt idx="3908">
                  <c:v>0.75</c:v>
                </c:pt>
                <c:pt idx="3909">
                  <c:v>0.75</c:v>
                </c:pt>
                <c:pt idx="3910">
                  <c:v>0.75</c:v>
                </c:pt>
                <c:pt idx="3911">
                  <c:v>0.75</c:v>
                </c:pt>
                <c:pt idx="3912">
                  <c:v>0.75</c:v>
                </c:pt>
                <c:pt idx="3913">
                  <c:v>0.75</c:v>
                </c:pt>
                <c:pt idx="3914">
                  <c:v>0.75</c:v>
                </c:pt>
                <c:pt idx="3915">
                  <c:v>0.75</c:v>
                </c:pt>
                <c:pt idx="3916">
                  <c:v>0.75</c:v>
                </c:pt>
                <c:pt idx="3917">
                  <c:v>0.75</c:v>
                </c:pt>
                <c:pt idx="3918">
                  <c:v>0.75</c:v>
                </c:pt>
                <c:pt idx="3919">
                  <c:v>0.75</c:v>
                </c:pt>
                <c:pt idx="3920">
                  <c:v>0.75</c:v>
                </c:pt>
                <c:pt idx="3921">
                  <c:v>0.75</c:v>
                </c:pt>
                <c:pt idx="3922">
                  <c:v>0.75</c:v>
                </c:pt>
                <c:pt idx="3923">
                  <c:v>0.75</c:v>
                </c:pt>
                <c:pt idx="3924">
                  <c:v>0.75</c:v>
                </c:pt>
                <c:pt idx="3925">
                  <c:v>0.75</c:v>
                </c:pt>
                <c:pt idx="3926">
                  <c:v>0.75</c:v>
                </c:pt>
                <c:pt idx="3927">
                  <c:v>0.75</c:v>
                </c:pt>
                <c:pt idx="3928">
                  <c:v>0.75</c:v>
                </c:pt>
                <c:pt idx="3929">
                  <c:v>0.75</c:v>
                </c:pt>
                <c:pt idx="3930">
                  <c:v>0.75</c:v>
                </c:pt>
                <c:pt idx="3931">
                  <c:v>0.75</c:v>
                </c:pt>
                <c:pt idx="3932">
                  <c:v>0.75</c:v>
                </c:pt>
                <c:pt idx="3933">
                  <c:v>0.75</c:v>
                </c:pt>
                <c:pt idx="3934">
                  <c:v>0.75</c:v>
                </c:pt>
                <c:pt idx="3935">
                  <c:v>0.75</c:v>
                </c:pt>
                <c:pt idx="3936">
                  <c:v>0.75</c:v>
                </c:pt>
                <c:pt idx="3937">
                  <c:v>0.75</c:v>
                </c:pt>
                <c:pt idx="3938">
                  <c:v>0.75</c:v>
                </c:pt>
                <c:pt idx="3939">
                  <c:v>0.75</c:v>
                </c:pt>
                <c:pt idx="3940">
                  <c:v>0.75</c:v>
                </c:pt>
                <c:pt idx="3941">
                  <c:v>0.75</c:v>
                </c:pt>
                <c:pt idx="3942">
                  <c:v>0.75</c:v>
                </c:pt>
                <c:pt idx="3943">
                  <c:v>0.75</c:v>
                </c:pt>
                <c:pt idx="3944">
                  <c:v>0.75</c:v>
                </c:pt>
                <c:pt idx="3945">
                  <c:v>0.75</c:v>
                </c:pt>
                <c:pt idx="3946">
                  <c:v>0.75</c:v>
                </c:pt>
                <c:pt idx="3947">
                  <c:v>0.75</c:v>
                </c:pt>
                <c:pt idx="3948">
                  <c:v>0.75</c:v>
                </c:pt>
                <c:pt idx="3949">
                  <c:v>0.75</c:v>
                </c:pt>
                <c:pt idx="3950">
                  <c:v>0.75</c:v>
                </c:pt>
                <c:pt idx="3951">
                  <c:v>0.75</c:v>
                </c:pt>
                <c:pt idx="3952">
                  <c:v>0.75</c:v>
                </c:pt>
                <c:pt idx="3953">
                  <c:v>0.75</c:v>
                </c:pt>
                <c:pt idx="3954">
                  <c:v>0.75</c:v>
                </c:pt>
                <c:pt idx="3955">
                  <c:v>0.75</c:v>
                </c:pt>
                <c:pt idx="3956">
                  <c:v>0.75</c:v>
                </c:pt>
                <c:pt idx="3957">
                  <c:v>0.75</c:v>
                </c:pt>
                <c:pt idx="3958">
                  <c:v>0.75</c:v>
                </c:pt>
                <c:pt idx="3959">
                  <c:v>0.75</c:v>
                </c:pt>
                <c:pt idx="3960">
                  <c:v>0.75</c:v>
                </c:pt>
                <c:pt idx="3961">
                  <c:v>0.75</c:v>
                </c:pt>
                <c:pt idx="3962">
                  <c:v>0.75</c:v>
                </c:pt>
                <c:pt idx="3963">
                  <c:v>0.75</c:v>
                </c:pt>
                <c:pt idx="3964">
                  <c:v>0.75</c:v>
                </c:pt>
                <c:pt idx="3965">
                  <c:v>0.75</c:v>
                </c:pt>
                <c:pt idx="3966">
                  <c:v>0.75</c:v>
                </c:pt>
                <c:pt idx="3967">
                  <c:v>0.75</c:v>
                </c:pt>
                <c:pt idx="3968">
                  <c:v>0.75</c:v>
                </c:pt>
                <c:pt idx="3969">
                  <c:v>0.75</c:v>
                </c:pt>
                <c:pt idx="3970">
                  <c:v>0.75</c:v>
                </c:pt>
                <c:pt idx="3971">
                  <c:v>0.75</c:v>
                </c:pt>
                <c:pt idx="3972">
                  <c:v>0.75</c:v>
                </c:pt>
                <c:pt idx="3973">
                  <c:v>0.75</c:v>
                </c:pt>
                <c:pt idx="3974">
                  <c:v>0.75</c:v>
                </c:pt>
                <c:pt idx="3975">
                  <c:v>0.75</c:v>
                </c:pt>
                <c:pt idx="3976">
                  <c:v>0.75</c:v>
                </c:pt>
                <c:pt idx="3977">
                  <c:v>0.75</c:v>
                </c:pt>
                <c:pt idx="3978">
                  <c:v>0.75</c:v>
                </c:pt>
                <c:pt idx="3979">
                  <c:v>0.75</c:v>
                </c:pt>
                <c:pt idx="3980">
                  <c:v>0.75</c:v>
                </c:pt>
                <c:pt idx="3981">
                  <c:v>0.75</c:v>
                </c:pt>
                <c:pt idx="3982">
                  <c:v>0.75</c:v>
                </c:pt>
                <c:pt idx="3983">
                  <c:v>0.75</c:v>
                </c:pt>
                <c:pt idx="3984">
                  <c:v>0.75</c:v>
                </c:pt>
                <c:pt idx="3985">
                  <c:v>0.75</c:v>
                </c:pt>
                <c:pt idx="3986">
                  <c:v>0.75</c:v>
                </c:pt>
                <c:pt idx="3987">
                  <c:v>0.75</c:v>
                </c:pt>
                <c:pt idx="3988">
                  <c:v>0.75</c:v>
                </c:pt>
                <c:pt idx="3989">
                  <c:v>0.75</c:v>
                </c:pt>
                <c:pt idx="3990">
                  <c:v>0.75</c:v>
                </c:pt>
                <c:pt idx="3991">
                  <c:v>0.75</c:v>
                </c:pt>
                <c:pt idx="3992">
                  <c:v>0.75</c:v>
                </c:pt>
                <c:pt idx="3993">
                  <c:v>0.75</c:v>
                </c:pt>
                <c:pt idx="3994">
                  <c:v>0.75</c:v>
                </c:pt>
                <c:pt idx="3995">
                  <c:v>0.75</c:v>
                </c:pt>
                <c:pt idx="3996">
                  <c:v>0.75</c:v>
                </c:pt>
                <c:pt idx="3997">
                  <c:v>0.75</c:v>
                </c:pt>
                <c:pt idx="3998">
                  <c:v>0.75</c:v>
                </c:pt>
                <c:pt idx="3999">
                  <c:v>0.75</c:v>
                </c:pt>
                <c:pt idx="4000">
                  <c:v>0.75</c:v>
                </c:pt>
                <c:pt idx="4001">
                  <c:v>0.75</c:v>
                </c:pt>
                <c:pt idx="4002">
                  <c:v>0.75</c:v>
                </c:pt>
                <c:pt idx="4003">
                  <c:v>0.75</c:v>
                </c:pt>
                <c:pt idx="4004">
                  <c:v>0.75</c:v>
                </c:pt>
                <c:pt idx="4005">
                  <c:v>0.75</c:v>
                </c:pt>
                <c:pt idx="4006">
                  <c:v>0.75</c:v>
                </c:pt>
                <c:pt idx="4007">
                  <c:v>0.75</c:v>
                </c:pt>
                <c:pt idx="4008">
                  <c:v>0.75</c:v>
                </c:pt>
                <c:pt idx="4009">
                  <c:v>0.75</c:v>
                </c:pt>
                <c:pt idx="4010">
                  <c:v>0.75</c:v>
                </c:pt>
                <c:pt idx="4011">
                  <c:v>0.75</c:v>
                </c:pt>
                <c:pt idx="4012">
                  <c:v>0.75</c:v>
                </c:pt>
                <c:pt idx="4013">
                  <c:v>0.75</c:v>
                </c:pt>
                <c:pt idx="4014">
                  <c:v>0.75</c:v>
                </c:pt>
                <c:pt idx="4015">
                  <c:v>0.75</c:v>
                </c:pt>
                <c:pt idx="4016">
                  <c:v>0.75</c:v>
                </c:pt>
                <c:pt idx="4017">
                  <c:v>0.75</c:v>
                </c:pt>
                <c:pt idx="4018">
                  <c:v>0.75</c:v>
                </c:pt>
                <c:pt idx="4019">
                  <c:v>0.75</c:v>
                </c:pt>
                <c:pt idx="4020">
                  <c:v>0.75</c:v>
                </c:pt>
                <c:pt idx="4021">
                  <c:v>0.75</c:v>
                </c:pt>
                <c:pt idx="4022">
                  <c:v>0.75</c:v>
                </c:pt>
                <c:pt idx="4023">
                  <c:v>0.75</c:v>
                </c:pt>
                <c:pt idx="4024">
                  <c:v>0.75</c:v>
                </c:pt>
                <c:pt idx="4025">
                  <c:v>0.75</c:v>
                </c:pt>
                <c:pt idx="4026">
                  <c:v>0.75</c:v>
                </c:pt>
                <c:pt idx="4027">
                  <c:v>0.75</c:v>
                </c:pt>
                <c:pt idx="4028">
                  <c:v>0.75</c:v>
                </c:pt>
                <c:pt idx="4029">
                  <c:v>0.75</c:v>
                </c:pt>
                <c:pt idx="4030">
                  <c:v>0.75</c:v>
                </c:pt>
                <c:pt idx="4031">
                  <c:v>0.75</c:v>
                </c:pt>
                <c:pt idx="4032">
                  <c:v>0.75</c:v>
                </c:pt>
                <c:pt idx="4033">
                  <c:v>0.75</c:v>
                </c:pt>
                <c:pt idx="4034">
                  <c:v>0.75</c:v>
                </c:pt>
                <c:pt idx="4035">
                  <c:v>0.75</c:v>
                </c:pt>
                <c:pt idx="4036">
                  <c:v>0.75</c:v>
                </c:pt>
                <c:pt idx="4037">
                  <c:v>0.75</c:v>
                </c:pt>
                <c:pt idx="4038">
                  <c:v>0.75</c:v>
                </c:pt>
                <c:pt idx="4039">
                  <c:v>0.75</c:v>
                </c:pt>
                <c:pt idx="4040">
                  <c:v>0.75</c:v>
                </c:pt>
                <c:pt idx="4041">
                  <c:v>0.75</c:v>
                </c:pt>
                <c:pt idx="4042">
                  <c:v>0.75</c:v>
                </c:pt>
                <c:pt idx="4043">
                  <c:v>0.75</c:v>
                </c:pt>
                <c:pt idx="4044">
                  <c:v>0.75</c:v>
                </c:pt>
                <c:pt idx="4045">
                  <c:v>0.75</c:v>
                </c:pt>
                <c:pt idx="4046">
                  <c:v>0.75</c:v>
                </c:pt>
                <c:pt idx="4047">
                  <c:v>0.75</c:v>
                </c:pt>
                <c:pt idx="4048">
                  <c:v>0.75</c:v>
                </c:pt>
                <c:pt idx="4049">
                  <c:v>0.75</c:v>
                </c:pt>
                <c:pt idx="4050">
                  <c:v>0.75</c:v>
                </c:pt>
                <c:pt idx="4051">
                  <c:v>0.75</c:v>
                </c:pt>
                <c:pt idx="4052">
                  <c:v>0.75</c:v>
                </c:pt>
                <c:pt idx="4053">
                  <c:v>0.75</c:v>
                </c:pt>
                <c:pt idx="4054">
                  <c:v>0.75</c:v>
                </c:pt>
                <c:pt idx="4055">
                  <c:v>0.75</c:v>
                </c:pt>
                <c:pt idx="4056">
                  <c:v>0.75</c:v>
                </c:pt>
                <c:pt idx="4057">
                  <c:v>0.75</c:v>
                </c:pt>
                <c:pt idx="4058">
                  <c:v>0.75</c:v>
                </c:pt>
                <c:pt idx="4059">
                  <c:v>0.75</c:v>
                </c:pt>
                <c:pt idx="4060">
                  <c:v>0.75</c:v>
                </c:pt>
                <c:pt idx="4061">
                  <c:v>0.75</c:v>
                </c:pt>
                <c:pt idx="4062">
                  <c:v>0.75</c:v>
                </c:pt>
                <c:pt idx="4063">
                  <c:v>0.75</c:v>
                </c:pt>
                <c:pt idx="4064">
                  <c:v>0.75</c:v>
                </c:pt>
                <c:pt idx="4065">
                  <c:v>0.75</c:v>
                </c:pt>
                <c:pt idx="4066">
                  <c:v>0.75</c:v>
                </c:pt>
                <c:pt idx="4067">
                  <c:v>0.75</c:v>
                </c:pt>
                <c:pt idx="4068">
                  <c:v>0.75</c:v>
                </c:pt>
                <c:pt idx="4069">
                  <c:v>0.75</c:v>
                </c:pt>
                <c:pt idx="4070">
                  <c:v>0.75</c:v>
                </c:pt>
                <c:pt idx="4071">
                  <c:v>0.75</c:v>
                </c:pt>
                <c:pt idx="4072">
                  <c:v>0.75</c:v>
                </c:pt>
                <c:pt idx="4073">
                  <c:v>0.75</c:v>
                </c:pt>
                <c:pt idx="4074">
                  <c:v>0.75</c:v>
                </c:pt>
                <c:pt idx="4075">
                  <c:v>0.75</c:v>
                </c:pt>
                <c:pt idx="4076">
                  <c:v>0.75</c:v>
                </c:pt>
                <c:pt idx="4077">
                  <c:v>0.75</c:v>
                </c:pt>
                <c:pt idx="4078">
                  <c:v>0.75</c:v>
                </c:pt>
                <c:pt idx="4079">
                  <c:v>0.75</c:v>
                </c:pt>
                <c:pt idx="4080">
                  <c:v>0.75</c:v>
                </c:pt>
                <c:pt idx="4081">
                  <c:v>0.75</c:v>
                </c:pt>
                <c:pt idx="4082">
                  <c:v>0.75</c:v>
                </c:pt>
                <c:pt idx="4083">
                  <c:v>0.75</c:v>
                </c:pt>
                <c:pt idx="4084">
                  <c:v>0.75</c:v>
                </c:pt>
                <c:pt idx="4085">
                  <c:v>0.75</c:v>
                </c:pt>
                <c:pt idx="4086">
                  <c:v>0.75</c:v>
                </c:pt>
                <c:pt idx="4087">
                  <c:v>0.75</c:v>
                </c:pt>
                <c:pt idx="4088">
                  <c:v>0.75</c:v>
                </c:pt>
                <c:pt idx="4089">
                  <c:v>0.75</c:v>
                </c:pt>
                <c:pt idx="4090">
                  <c:v>0.75</c:v>
                </c:pt>
                <c:pt idx="4091">
                  <c:v>0.75</c:v>
                </c:pt>
                <c:pt idx="4092">
                  <c:v>0.75</c:v>
                </c:pt>
                <c:pt idx="4093">
                  <c:v>0.75</c:v>
                </c:pt>
                <c:pt idx="4094">
                  <c:v>0.75</c:v>
                </c:pt>
                <c:pt idx="4095">
                  <c:v>0.75</c:v>
                </c:pt>
                <c:pt idx="4096">
                  <c:v>0.75</c:v>
                </c:pt>
                <c:pt idx="4097">
                  <c:v>0.75</c:v>
                </c:pt>
                <c:pt idx="4098">
                  <c:v>0.75</c:v>
                </c:pt>
                <c:pt idx="4099">
                  <c:v>0.75</c:v>
                </c:pt>
                <c:pt idx="4100">
                  <c:v>0.75</c:v>
                </c:pt>
                <c:pt idx="4101">
                  <c:v>0.75</c:v>
                </c:pt>
                <c:pt idx="4102">
                  <c:v>0.75</c:v>
                </c:pt>
                <c:pt idx="4103">
                  <c:v>0.75</c:v>
                </c:pt>
                <c:pt idx="4104">
                  <c:v>0.75</c:v>
                </c:pt>
                <c:pt idx="4105">
                  <c:v>0.75</c:v>
                </c:pt>
                <c:pt idx="4106">
                  <c:v>0.75</c:v>
                </c:pt>
                <c:pt idx="4107">
                  <c:v>0.75</c:v>
                </c:pt>
                <c:pt idx="4108">
                  <c:v>0.75</c:v>
                </c:pt>
                <c:pt idx="4109">
                  <c:v>0.75</c:v>
                </c:pt>
                <c:pt idx="4110">
                  <c:v>0.75</c:v>
                </c:pt>
                <c:pt idx="4111">
                  <c:v>0.75</c:v>
                </c:pt>
                <c:pt idx="4112">
                  <c:v>0.75</c:v>
                </c:pt>
                <c:pt idx="4113">
                  <c:v>0.75</c:v>
                </c:pt>
                <c:pt idx="4114">
                  <c:v>0.75</c:v>
                </c:pt>
                <c:pt idx="4115">
                  <c:v>0.75</c:v>
                </c:pt>
                <c:pt idx="4116">
                  <c:v>0.75</c:v>
                </c:pt>
                <c:pt idx="4117">
                  <c:v>0.75</c:v>
                </c:pt>
                <c:pt idx="4118">
                  <c:v>0.75</c:v>
                </c:pt>
                <c:pt idx="4119">
                  <c:v>0.75</c:v>
                </c:pt>
                <c:pt idx="4120">
                  <c:v>0.75</c:v>
                </c:pt>
                <c:pt idx="4121">
                  <c:v>0.75</c:v>
                </c:pt>
                <c:pt idx="4122">
                  <c:v>0.75</c:v>
                </c:pt>
                <c:pt idx="4123">
                  <c:v>0.75</c:v>
                </c:pt>
                <c:pt idx="4124">
                  <c:v>0.75</c:v>
                </c:pt>
                <c:pt idx="4125">
                  <c:v>0.75</c:v>
                </c:pt>
                <c:pt idx="4126">
                  <c:v>0.75</c:v>
                </c:pt>
                <c:pt idx="4127">
                  <c:v>0.75</c:v>
                </c:pt>
                <c:pt idx="4128">
                  <c:v>0.75</c:v>
                </c:pt>
                <c:pt idx="4129">
                  <c:v>0.75</c:v>
                </c:pt>
                <c:pt idx="4130">
                  <c:v>1</c:v>
                </c:pt>
                <c:pt idx="4131">
                  <c:v>1</c:v>
                </c:pt>
                <c:pt idx="4132">
                  <c:v>1</c:v>
                </c:pt>
                <c:pt idx="4133">
                  <c:v>1</c:v>
                </c:pt>
                <c:pt idx="4134">
                  <c:v>1</c:v>
                </c:pt>
                <c:pt idx="4135">
                  <c:v>1</c:v>
                </c:pt>
                <c:pt idx="4136">
                  <c:v>1</c:v>
                </c:pt>
                <c:pt idx="4137">
                  <c:v>1</c:v>
                </c:pt>
                <c:pt idx="4138">
                  <c:v>1</c:v>
                </c:pt>
                <c:pt idx="4139">
                  <c:v>1</c:v>
                </c:pt>
                <c:pt idx="4140">
                  <c:v>1</c:v>
                </c:pt>
                <c:pt idx="4141">
                  <c:v>1</c:v>
                </c:pt>
                <c:pt idx="4142">
                  <c:v>1</c:v>
                </c:pt>
                <c:pt idx="4143">
                  <c:v>1</c:v>
                </c:pt>
                <c:pt idx="4144">
                  <c:v>1</c:v>
                </c:pt>
                <c:pt idx="4145">
                  <c:v>1</c:v>
                </c:pt>
                <c:pt idx="4146">
                  <c:v>1</c:v>
                </c:pt>
                <c:pt idx="4147">
                  <c:v>1</c:v>
                </c:pt>
                <c:pt idx="4148">
                  <c:v>1</c:v>
                </c:pt>
                <c:pt idx="4149">
                  <c:v>1</c:v>
                </c:pt>
                <c:pt idx="4150">
                  <c:v>1</c:v>
                </c:pt>
                <c:pt idx="4151">
                  <c:v>1</c:v>
                </c:pt>
                <c:pt idx="4152">
                  <c:v>1</c:v>
                </c:pt>
                <c:pt idx="4153">
                  <c:v>1</c:v>
                </c:pt>
                <c:pt idx="4154">
                  <c:v>1</c:v>
                </c:pt>
                <c:pt idx="4155">
                  <c:v>1</c:v>
                </c:pt>
                <c:pt idx="4156">
                  <c:v>1</c:v>
                </c:pt>
                <c:pt idx="4157">
                  <c:v>1</c:v>
                </c:pt>
                <c:pt idx="4158">
                  <c:v>1</c:v>
                </c:pt>
                <c:pt idx="4159">
                  <c:v>1</c:v>
                </c:pt>
                <c:pt idx="4160">
                  <c:v>1</c:v>
                </c:pt>
                <c:pt idx="4161">
                  <c:v>1</c:v>
                </c:pt>
                <c:pt idx="4162">
                  <c:v>1</c:v>
                </c:pt>
                <c:pt idx="4163">
                  <c:v>1</c:v>
                </c:pt>
                <c:pt idx="4164">
                  <c:v>1</c:v>
                </c:pt>
                <c:pt idx="4165">
                  <c:v>1</c:v>
                </c:pt>
                <c:pt idx="4166">
                  <c:v>1</c:v>
                </c:pt>
                <c:pt idx="4167">
                  <c:v>1</c:v>
                </c:pt>
                <c:pt idx="4168">
                  <c:v>1</c:v>
                </c:pt>
                <c:pt idx="4169">
                  <c:v>1</c:v>
                </c:pt>
                <c:pt idx="4170">
                  <c:v>1</c:v>
                </c:pt>
                <c:pt idx="4171">
                  <c:v>1</c:v>
                </c:pt>
                <c:pt idx="4172">
                  <c:v>1</c:v>
                </c:pt>
                <c:pt idx="4173">
                  <c:v>1</c:v>
                </c:pt>
                <c:pt idx="4174">
                  <c:v>1</c:v>
                </c:pt>
                <c:pt idx="4175">
                  <c:v>1</c:v>
                </c:pt>
                <c:pt idx="4176">
                  <c:v>1</c:v>
                </c:pt>
                <c:pt idx="4177">
                  <c:v>1</c:v>
                </c:pt>
                <c:pt idx="4178">
                  <c:v>1</c:v>
                </c:pt>
                <c:pt idx="4179">
                  <c:v>1</c:v>
                </c:pt>
                <c:pt idx="4180">
                  <c:v>1</c:v>
                </c:pt>
                <c:pt idx="4181">
                  <c:v>1</c:v>
                </c:pt>
                <c:pt idx="4182">
                  <c:v>1</c:v>
                </c:pt>
                <c:pt idx="4183">
                  <c:v>1</c:v>
                </c:pt>
                <c:pt idx="4184">
                  <c:v>1</c:v>
                </c:pt>
                <c:pt idx="4185">
                  <c:v>1</c:v>
                </c:pt>
                <c:pt idx="4186">
                  <c:v>1</c:v>
                </c:pt>
                <c:pt idx="4187">
                  <c:v>1</c:v>
                </c:pt>
                <c:pt idx="4188">
                  <c:v>1</c:v>
                </c:pt>
                <c:pt idx="4189">
                  <c:v>1</c:v>
                </c:pt>
                <c:pt idx="4190">
                  <c:v>1</c:v>
                </c:pt>
                <c:pt idx="4191">
                  <c:v>1</c:v>
                </c:pt>
                <c:pt idx="4192">
                  <c:v>1</c:v>
                </c:pt>
                <c:pt idx="4193">
                  <c:v>1</c:v>
                </c:pt>
                <c:pt idx="4194">
                  <c:v>1</c:v>
                </c:pt>
                <c:pt idx="4195">
                  <c:v>1</c:v>
                </c:pt>
                <c:pt idx="4196">
                  <c:v>1</c:v>
                </c:pt>
                <c:pt idx="4197">
                  <c:v>1</c:v>
                </c:pt>
                <c:pt idx="4198">
                  <c:v>1</c:v>
                </c:pt>
                <c:pt idx="4199">
                  <c:v>1</c:v>
                </c:pt>
                <c:pt idx="4200">
                  <c:v>1</c:v>
                </c:pt>
                <c:pt idx="4201">
                  <c:v>1</c:v>
                </c:pt>
                <c:pt idx="4202">
                  <c:v>1</c:v>
                </c:pt>
                <c:pt idx="4203">
                  <c:v>1</c:v>
                </c:pt>
                <c:pt idx="4204">
                  <c:v>1</c:v>
                </c:pt>
                <c:pt idx="4205">
                  <c:v>1</c:v>
                </c:pt>
                <c:pt idx="4206">
                  <c:v>1</c:v>
                </c:pt>
                <c:pt idx="4207">
                  <c:v>1</c:v>
                </c:pt>
                <c:pt idx="4208">
                  <c:v>1</c:v>
                </c:pt>
                <c:pt idx="4209">
                  <c:v>1</c:v>
                </c:pt>
                <c:pt idx="4210">
                  <c:v>1</c:v>
                </c:pt>
                <c:pt idx="4211">
                  <c:v>1</c:v>
                </c:pt>
                <c:pt idx="4212">
                  <c:v>1</c:v>
                </c:pt>
                <c:pt idx="4213">
                  <c:v>1</c:v>
                </c:pt>
                <c:pt idx="4214">
                  <c:v>1</c:v>
                </c:pt>
                <c:pt idx="4215">
                  <c:v>1</c:v>
                </c:pt>
                <c:pt idx="4216">
                  <c:v>1</c:v>
                </c:pt>
                <c:pt idx="4217">
                  <c:v>1</c:v>
                </c:pt>
                <c:pt idx="4218">
                  <c:v>1</c:v>
                </c:pt>
                <c:pt idx="4219">
                  <c:v>1</c:v>
                </c:pt>
                <c:pt idx="4220">
                  <c:v>1</c:v>
                </c:pt>
                <c:pt idx="4221">
                  <c:v>1</c:v>
                </c:pt>
                <c:pt idx="4222">
                  <c:v>1</c:v>
                </c:pt>
                <c:pt idx="4223">
                  <c:v>1</c:v>
                </c:pt>
                <c:pt idx="4224">
                  <c:v>1</c:v>
                </c:pt>
                <c:pt idx="4225">
                  <c:v>1</c:v>
                </c:pt>
                <c:pt idx="4226">
                  <c:v>1</c:v>
                </c:pt>
                <c:pt idx="4227">
                  <c:v>1</c:v>
                </c:pt>
                <c:pt idx="4228">
                  <c:v>1</c:v>
                </c:pt>
                <c:pt idx="4229">
                  <c:v>1</c:v>
                </c:pt>
                <c:pt idx="4230">
                  <c:v>1</c:v>
                </c:pt>
                <c:pt idx="4231">
                  <c:v>1</c:v>
                </c:pt>
                <c:pt idx="4232">
                  <c:v>1</c:v>
                </c:pt>
                <c:pt idx="4233">
                  <c:v>1</c:v>
                </c:pt>
                <c:pt idx="4234">
                  <c:v>1</c:v>
                </c:pt>
                <c:pt idx="4235">
                  <c:v>1</c:v>
                </c:pt>
                <c:pt idx="4236">
                  <c:v>1</c:v>
                </c:pt>
                <c:pt idx="4237">
                  <c:v>1</c:v>
                </c:pt>
                <c:pt idx="4238">
                  <c:v>1</c:v>
                </c:pt>
                <c:pt idx="4239">
                  <c:v>1</c:v>
                </c:pt>
                <c:pt idx="4240">
                  <c:v>1</c:v>
                </c:pt>
                <c:pt idx="4241">
                  <c:v>1</c:v>
                </c:pt>
                <c:pt idx="4242">
                  <c:v>1</c:v>
                </c:pt>
                <c:pt idx="4243">
                  <c:v>1</c:v>
                </c:pt>
                <c:pt idx="4244">
                  <c:v>1</c:v>
                </c:pt>
                <c:pt idx="4245">
                  <c:v>1</c:v>
                </c:pt>
                <c:pt idx="4246">
                  <c:v>1</c:v>
                </c:pt>
                <c:pt idx="4247">
                  <c:v>1</c:v>
                </c:pt>
                <c:pt idx="4248">
                  <c:v>1</c:v>
                </c:pt>
                <c:pt idx="4249">
                  <c:v>1</c:v>
                </c:pt>
                <c:pt idx="4250">
                  <c:v>1</c:v>
                </c:pt>
                <c:pt idx="4251">
                  <c:v>1</c:v>
                </c:pt>
                <c:pt idx="4252">
                  <c:v>1</c:v>
                </c:pt>
                <c:pt idx="4253">
                  <c:v>1</c:v>
                </c:pt>
                <c:pt idx="4254">
                  <c:v>1</c:v>
                </c:pt>
                <c:pt idx="4255">
                  <c:v>1</c:v>
                </c:pt>
                <c:pt idx="4256">
                  <c:v>1</c:v>
                </c:pt>
                <c:pt idx="4257">
                  <c:v>1</c:v>
                </c:pt>
                <c:pt idx="4258">
                  <c:v>1</c:v>
                </c:pt>
                <c:pt idx="4259">
                  <c:v>1</c:v>
                </c:pt>
                <c:pt idx="4260">
                  <c:v>1</c:v>
                </c:pt>
                <c:pt idx="4261">
                  <c:v>1</c:v>
                </c:pt>
                <c:pt idx="4262">
                  <c:v>1</c:v>
                </c:pt>
                <c:pt idx="4263">
                  <c:v>1</c:v>
                </c:pt>
                <c:pt idx="4264">
                  <c:v>1</c:v>
                </c:pt>
                <c:pt idx="4265">
                  <c:v>1</c:v>
                </c:pt>
                <c:pt idx="4266">
                  <c:v>1</c:v>
                </c:pt>
                <c:pt idx="4267">
                  <c:v>1</c:v>
                </c:pt>
                <c:pt idx="4268">
                  <c:v>1</c:v>
                </c:pt>
                <c:pt idx="4269">
                  <c:v>1</c:v>
                </c:pt>
                <c:pt idx="4270">
                  <c:v>1</c:v>
                </c:pt>
                <c:pt idx="4271">
                  <c:v>1</c:v>
                </c:pt>
                <c:pt idx="4272">
                  <c:v>1</c:v>
                </c:pt>
                <c:pt idx="4273">
                  <c:v>1</c:v>
                </c:pt>
                <c:pt idx="4274">
                  <c:v>1</c:v>
                </c:pt>
                <c:pt idx="4275">
                  <c:v>1</c:v>
                </c:pt>
                <c:pt idx="4276">
                  <c:v>1</c:v>
                </c:pt>
                <c:pt idx="4277">
                  <c:v>1</c:v>
                </c:pt>
                <c:pt idx="4278">
                  <c:v>1</c:v>
                </c:pt>
                <c:pt idx="4279">
                  <c:v>1</c:v>
                </c:pt>
                <c:pt idx="4280">
                  <c:v>1</c:v>
                </c:pt>
                <c:pt idx="4281">
                  <c:v>1</c:v>
                </c:pt>
                <c:pt idx="4282">
                  <c:v>1</c:v>
                </c:pt>
                <c:pt idx="4283">
                  <c:v>1</c:v>
                </c:pt>
                <c:pt idx="4284">
                  <c:v>1</c:v>
                </c:pt>
                <c:pt idx="4285">
                  <c:v>1</c:v>
                </c:pt>
                <c:pt idx="4286">
                  <c:v>1</c:v>
                </c:pt>
                <c:pt idx="4287">
                  <c:v>1</c:v>
                </c:pt>
                <c:pt idx="4288">
                  <c:v>1</c:v>
                </c:pt>
                <c:pt idx="4289">
                  <c:v>1</c:v>
                </c:pt>
                <c:pt idx="4290">
                  <c:v>1</c:v>
                </c:pt>
                <c:pt idx="4291">
                  <c:v>1</c:v>
                </c:pt>
                <c:pt idx="4292">
                  <c:v>1</c:v>
                </c:pt>
                <c:pt idx="4293">
                  <c:v>1</c:v>
                </c:pt>
                <c:pt idx="4294">
                  <c:v>1</c:v>
                </c:pt>
                <c:pt idx="4295">
                  <c:v>1</c:v>
                </c:pt>
                <c:pt idx="4296">
                  <c:v>1</c:v>
                </c:pt>
                <c:pt idx="4297">
                  <c:v>1</c:v>
                </c:pt>
                <c:pt idx="4298">
                  <c:v>1</c:v>
                </c:pt>
                <c:pt idx="4299">
                  <c:v>1</c:v>
                </c:pt>
                <c:pt idx="4300">
                  <c:v>1</c:v>
                </c:pt>
                <c:pt idx="4301">
                  <c:v>1</c:v>
                </c:pt>
                <c:pt idx="4302">
                  <c:v>1</c:v>
                </c:pt>
                <c:pt idx="4303">
                  <c:v>1</c:v>
                </c:pt>
                <c:pt idx="4304">
                  <c:v>1</c:v>
                </c:pt>
                <c:pt idx="4305">
                  <c:v>1</c:v>
                </c:pt>
                <c:pt idx="4306">
                  <c:v>1</c:v>
                </c:pt>
                <c:pt idx="4307">
                  <c:v>1</c:v>
                </c:pt>
                <c:pt idx="4308">
                  <c:v>1</c:v>
                </c:pt>
                <c:pt idx="4309">
                  <c:v>1</c:v>
                </c:pt>
                <c:pt idx="4310">
                  <c:v>1</c:v>
                </c:pt>
                <c:pt idx="4311">
                  <c:v>1</c:v>
                </c:pt>
                <c:pt idx="4312">
                  <c:v>1</c:v>
                </c:pt>
                <c:pt idx="4313">
                  <c:v>1</c:v>
                </c:pt>
                <c:pt idx="4314">
                  <c:v>1</c:v>
                </c:pt>
                <c:pt idx="4315">
                  <c:v>1</c:v>
                </c:pt>
                <c:pt idx="4316">
                  <c:v>1</c:v>
                </c:pt>
                <c:pt idx="4317">
                  <c:v>1</c:v>
                </c:pt>
                <c:pt idx="4318">
                  <c:v>1</c:v>
                </c:pt>
                <c:pt idx="4319">
                  <c:v>1</c:v>
                </c:pt>
                <c:pt idx="4320">
                  <c:v>1</c:v>
                </c:pt>
                <c:pt idx="4321">
                  <c:v>1</c:v>
                </c:pt>
                <c:pt idx="4322">
                  <c:v>1</c:v>
                </c:pt>
                <c:pt idx="4323">
                  <c:v>1</c:v>
                </c:pt>
                <c:pt idx="4324">
                  <c:v>1</c:v>
                </c:pt>
                <c:pt idx="4325">
                  <c:v>1</c:v>
                </c:pt>
                <c:pt idx="4326">
                  <c:v>1</c:v>
                </c:pt>
                <c:pt idx="4327">
                  <c:v>1</c:v>
                </c:pt>
                <c:pt idx="4328">
                  <c:v>1</c:v>
                </c:pt>
                <c:pt idx="4329">
                  <c:v>1</c:v>
                </c:pt>
                <c:pt idx="4330">
                  <c:v>1</c:v>
                </c:pt>
                <c:pt idx="4331">
                  <c:v>1</c:v>
                </c:pt>
                <c:pt idx="4332">
                  <c:v>1</c:v>
                </c:pt>
                <c:pt idx="4333">
                  <c:v>1</c:v>
                </c:pt>
                <c:pt idx="4334">
                  <c:v>1</c:v>
                </c:pt>
                <c:pt idx="4335">
                  <c:v>1</c:v>
                </c:pt>
                <c:pt idx="4336">
                  <c:v>1</c:v>
                </c:pt>
                <c:pt idx="4337">
                  <c:v>1</c:v>
                </c:pt>
                <c:pt idx="4338">
                  <c:v>1</c:v>
                </c:pt>
                <c:pt idx="4339">
                  <c:v>1</c:v>
                </c:pt>
                <c:pt idx="4340">
                  <c:v>1.25</c:v>
                </c:pt>
                <c:pt idx="4341">
                  <c:v>1.25</c:v>
                </c:pt>
                <c:pt idx="4342">
                  <c:v>1.25</c:v>
                </c:pt>
                <c:pt idx="4343">
                  <c:v>1.25</c:v>
                </c:pt>
                <c:pt idx="4344">
                  <c:v>1.25</c:v>
                </c:pt>
                <c:pt idx="4345">
                  <c:v>1.25</c:v>
                </c:pt>
                <c:pt idx="4346">
                  <c:v>1.25</c:v>
                </c:pt>
                <c:pt idx="4347">
                  <c:v>1.25</c:v>
                </c:pt>
                <c:pt idx="4348">
                  <c:v>1.25</c:v>
                </c:pt>
                <c:pt idx="4349">
                  <c:v>1.25</c:v>
                </c:pt>
                <c:pt idx="4350">
                  <c:v>1.25</c:v>
                </c:pt>
                <c:pt idx="4351">
                  <c:v>1.25</c:v>
                </c:pt>
                <c:pt idx="4352">
                  <c:v>1.25</c:v>
                </c:pt>
                <c:pt idx="4353">
                  <c:v>1.25</c:v>
                </c:pt>
                <c:pt idx="4354">
                  <c:v>1.25</c:v>
                </c:pt>
                <c:pt idx="4355">
                  <c:v>1.25</c:v>
                </c:pt>
                <c:pt idx="4356">
                  <c:v>1.25</c:v>
                </c:pt>
                <c:pt idx="4357">
                  <c:v>1.25</c:v>
                </c:pt>
                <c:pt idx="4358">
                  <c:v>1.25</c:v>
                </c:pt>
                <c:pt idx="4359">
                  <c:v>1.25</c:v>
                </c:pt>
                <c:pt idx="4360">
                  <c:v>1.25</c:v>
                </c:pt>
                <c:pt idx="4361">
                  <c:v>1.25</c:v>
                </c:pt>
                <c:pt idx="4362">
                  <c:v>1.25</c:v>
                </c:pt>
                <c:pt idx="4363">
                  <c:v>1.25</c:v>
                </c:pt>
                <c:pt idx="4364">
                  <c:v>1.25</c:v>
                </c:pt>
                <c:pt idx="4365">
                  <c:v>1.25</c:v>
                </c:pt>
                <c:pt idx="4366">
                  <c:v>1.25</c:v>
                </c:pt>
                <c:pt idx="4367">
                  <c:v>1.25</c:v>
                </c:pt>
                <c:pt idx="4368">
                  <c:v>1.25</c:v>
                </c:pt>
                <c:pt idx="4369">
                  <c:v>1.25</c:v>
                </c:pt>
                <c:pt idx="4370">
                  <c:v>1.25</c:v>
                </c:pt>
                <c:pt idx="4371">
                  <c:v>1.25</c:v>
                </c:pt>
                <c:pt idx="4372">
                  <c:v>1.25</c:v>
                </c:pt>
                <c:pt idx="4373">
                  <c:v>1.25</c:v>
                </c:pt>
                <c:pt idx="4374">
                  <c:v>1.25</c:v>
                </c:pt>
                <c:pt idx="4375">
                  <c:v>1.5</c:v>
                </c:pt>
                <c:pt idx="4376">
                  <c:v>1.5</c:v>
                </c:pt>
                <c:pt idx="4377">
                  <c:v>1.5</c:v>
                </c:pt>
                <c:pt idx="4378">
                  <c:v>1.5</c:v>
                </c:pt>
                <c:pt idx="4379">
                  <c:v>1.5</c:v>
                </c:pt>
                <c:pt idx="4380">
                  <c:v>1.5</c:v>
                </c:pt>
                <c:pt idx="4381">
                  <c:v>1.5</c:v>
                </c:pt>
                <c:pt idx="4382">
                  <c:v>1.5</c:v>
                </c:pt>
                <c:pt idx="4383">
                  <c:v>1.5</c:v>
                </c:pt>
                <c:pt idx="4384">
                  <c:v>1.5</c:v>
                </c:pt>
                <c:pt idx="4385">
                  <c:v>1.5</c:v>
                </c:pt>
                <c:pt idx="4386">
                  <c:v>1.5</c:v>
                </c:pt>
                <c:pt idx="4387">
                  <c:v>1.5</c:v>
                </c:pt>
                <c:pt idx="4388">
                  <c:v>1.5</c:v>
                </c:pt>
                <c:pt idx="4389">
                  <c:v>1.5</c:v>
                </c:pt>
                <c:pt idx="4390">
                  <c:v>1.5</c:v>
                </c:pt>
                <c:pt idx="4391">
                  <c:v>1.5</c:v>
                </c:pt>
                <c:pt idx="4392">
                  <c:v>1.5</c:v>
                </c:pt>
                <c:pt idx="4393">
                  <c:v>1.5</c:v>
                </c:pt>
                <c:pt idx="4394">
                  <c:v>1.5</c:v>
                </c:pt>
                <c:pt idx="4395">
                  <c:v>1.5</c:v>
                </c:pt>
                <c:pt idx="4396">
                  <c:v>1.5</c:v>
                </c:pt>
                <c:pt idx="4397">
                  <c:v>1.5</c:v>
                </c:pt>
                <c:pt idx="4398">
                  <c:v>1.5</c:v>
                </c:pt>
                <c:pt idx="4399">
                  <c:v>1.5</c:v>
                </c:pt>
                <c:pt idx="4400">
                  <c:v>1.5</c:v>
                </c:pt>
                <c:pt idx="4401">
                  <c:v>1.5</c:v>
                </c:pt>
                <c:pt idx="4402">
                  <c:v>1.5</c:v>
                </c:pt>
                <c:pt idx="4403">
                  <c:v>1.5</c:v>
                </c:pt>
                <c:pt idx="4404">
                  <c:v>1.5</c:v>
                </c:pt>
                <c:pt idx="4405">
                  <c:v>1.5</c:v>
                </c:pt>
                <c:pt idx="4406">
                  <c:v>1.5</c:v>
                </c:pt>
                <c:pt idx="4407">
                  <c:v>1.5</c:v>
                </c:pt>
                <c:pt idx="4408">
                  <c:v>1.5</c:v>
                </c:pt>
                <c:pt idx="4409">
                  <c:v>1.5</c:v>
                </c:pt>
                <c:pt idx="4410">
                  <c:v>1.5</c:v>
                </c:pt>
                <c:pt idx="4411">
                  <c:v>1.5</c:v>
                </c:pt>
                <c:pt idx="4412">
                  <c:v>1.5</c:v>
                </c:pt>
                <c:pt idx="4413">
                  <c:v>1.5</c:v>
                </c:pt>
                <c:pt idx="4414">
                  <c:v>1.5</c:v>
                </c:pt>
                <c:pt idx="4415">
                  <c:v>1.5</c:v>
                </c:pt>
                <c:pt idx="4416">
                  <c:v>1.5</c:v>
                </c:pt>
                <c:pt idx="4417">
                  <c:v>1.5</c:v>
                </c:pt>
                <c:pt idx="4418">
                  <c:v>1.5</c:v>
                </c:pt>
                <c:pt idx="4419">
                  <c:v>1.5</c:v>
                </c:pt>
                <c:pt idx="4420">
                  <c:v>1.5</c:v>
                </c:pt>
                <c:pt idx="4421">
                  <c:v>1.5</c:v>
                </c:pt>
                <c:pt idx="4422">
                  <c:v>1.5</c:v>
                </c:pt>
                <c:pt idx="4423">
                  <c:v>1.5</c:v>
                </c:pt>
                <c:pt idx="4424">
                  <c:v>1.5</c:v>
                </c:pt>
                <c:pt idx="4425">
                  <c:v>1.5</c:v>
                </c:pt>
                <c:pt idx="4426">
                  <c:v>1.5</c:v>
                </c:pt>
                <c:pt idx="4427">
                  <c:v>1.5</c:v>
                </c:pt>
                <c:pt idx="4428">
                  <c:v>1.5</c:v>
                </c:pt>
                <c:pt idx="4429">
                  <c:v>1.5</c:v>
                </c:pt>
                <c:pt idx="4430">
                  <c:v>1.5</c:v>
                </c:pt>
                <c:pt idx="4431">
                  <c:v>1.5</c:v>
                </c:pt>
                <c:pt idx="4432">
                  <c:v>1.5</c:v>
                </c:pt>
                <c:pt idx="4433">
                  <c:v>1.5</c:v>
                </c:pt>
                <c:pt idx="4434">
                  <c:v>1.5</c:v>
                </c:pt>
                <c:pt idx="4435">
                  <c:v>1.5</c:v>
                </c:pt>
                <c:pt idx="4436">
                  <c:v>1.5</c:v>
                </c:pt>
                <c:pt idx="4437">
                  <c:v>1.5</c:v>
                </c:pt>
                <c:pt idx="4438">
                  <c:v>1.5</c:v>
                </c:pt>
                <c:pt idx="4439">
                  <c:v>1.5</c:v>
                </c:pt>
                <c:pt idx="4440">
                  <c:v>1.5</c:v>
                </c:pt>
                <c:pt idx="4441">
                  <c:v>1.5</c:v>
                </c:pt>
                <c:pt idx="4442">
                  <c:v>1.5</c:v>
                </c:pt>
                <c:pt idx="4443">
                  <c:v>1.5</c:v>
                </c:pt>
                <c:pt idx="4444">
                  <c:v>1.5</c:v>
                </c:pt>
                <c:pt idx="4445">
                  <c:v>1.5</c:v>
                </c:pt>
                <c:pt idx="4446">
                  <c:v>1.5</c:v>
                </c:pt>
                <c:pt idx="4447">
                  <c:v>1.5</c:v>
                </c:pt>
                <c:pt idx="4448">
                  <c:v>1.5</c:v>
                </c:pt>
                <c:pt idx="4449">
                  <c:v>1.5</c:v>
                </c:pt>
                <c:pt idx="4450">
                  <c:v>1.5</c:v>
                </c:pt>
                <c:pt idx="4451">
                  <c:v>1.5</c:v>
                </c:pt>
                <c:pt idx="4452">
                  <c:v>1.5</c:v>
                </c:pt>
                <c:pt idx="4453">
                  <c:v>1.5</c:v>
                </c:pt>
                <c:pt idx="4454">
                  <c:v>1.5</c:v>
                </c:pt>
                <c:pt idx="4455">
                  <c:v>1.5</c:v>
                </c:pt>
                <c:pt idx="4456">
                  <c:v>1.5</c:v>
                </c:pt>
                <c:pt idx="4457">
                  <c:v>1.5</c:v>
                </c:pt>
                <c:pt idx="4458">
                  <c:v>1.5</c:v>
                </c:pt>
                <c:pt idx="4459">
                  <c:v>1.5</c:v>
                </c:pt>
                <c:pt idx="4460">
                  <c:v>1.5</c:v>
                </c:pt>
                <c:pt idx="4461">
                  <c:v>1.5</c:v>
                </c:pt>
                <c:pt idx="4462">
                  <c:v>1.5</c:v>
                </c:pt>
                <c:pt idx="4463">
                  <c:v>1.5</c:v>
                </c:pt>
                <c:pt idx="4464">
                  <c:v>1.5</c:v>
                </c:pt>
                <c:pt idx="4465">
                  <c:v>1.5</c:v>
                </c:pt>
                <c:pt idx="4466">
                  <c:v>1.5</c:v>
                </c:pt>
                <c:pt idx="4467">
                  <c:v>1.5</c:v>
                </c:pt>
                <c:pt idx="4468">
                  <c:v>1.5</c:v>
                </c:pt>
                <c:pt idx="4469">
                  <c:v>1.5</c:v>
                </c:pt>
                <c:pt idx="4470">
                  <c:v>1.5</c:v>
                </c:pt>
                <c:pt idx="4471">
                  <c:v>1.5</c:v>
                </c:pt>
                <c:pt idx="4472">
                  <c:v>1.5</c:v>
                </c:pt>
                <c:pt idx="4473">
                  <c:v>1.5</c:v>
                </c:pt>
                <c:pt idx="4474">
                  <c:v>1.5</c:v>
                </c:pt>
                <c:pt idx="4475">
                  <c:v>1.5</c:v>
                </c:pt>
                <c:pt idx="4476">
                  <c:v>1.5</c:v>
                </c:pt>
                <c:pt idx="4477">
                  <c:v>1.5</c:v>
                </c:pt>
                <c:pt idx="4478">
                  <c:v>1.5</c:v>
                </c:pt>
                <c:pt idx="4479">
                  <c:v>1.5</c:v>
                </c:pt>
                <c:pt idx="4480">
                  <c:v>1.5</c:v>
                </c:pt>
                <c:pt idx="4481">
                  <c:v>1.5</c:v>
                </c:pt>
                <c:pt idx="4482">
                  <c:v>1.5</c:v>
                </c:pt>
                <c:pt idx="4483">
                  <c:v>1.5</c:v>
                </c:pt>
                <c:pt idx="4484">
                  <c:v>1.5</c:v>
                </c:pt>
                <c:pt idx="4485">
                  <c:v>1.5</c:v>
                </c:pt>
                <c:pt idx="4486">
                  <c:v>1.5</c:v>
                </c:pt>
                <c:pt idx="4487">
                  <c:v>1.5</c:v>
                </c:pt>
                <c:pt idx="4488">
                  <c:v>1.5</c:v>
                </c:pt>
                <c:pt idx="4489">
                  <c:v>1.5</c:v>
                </c:pt>
                <c:pt idx="4490">
                  <c:v>1.5</c:v>
                </c:pt>
                <c:pt idx="4491">
                  <c:v>1.5</c:v>
                </c:pt>
                <c:pt idx="4492">
                  <c:v>1.5</c:v>
                </c:pt>
                <c:pt idx="4493">
                  <c:v>1.5</c:v>
                </c:pt>
                <c:pt idx="4494">
                  <c:v>1.25</c:v>
                </c:pt>
                <c:pt idx="4495">
                  <c:v>1.25</c:v>
                </c:pt>
                <c:pt idx="4496">
                  <c:v>1.25</c:v>
                </c:pt>
                <c:pt idx="4497">
                  <c:v>1.25</c:v>
                </c:pt>
                <c:pt idx="4498">
                  <c:v>1.25</c:v>
                </c:pt>
                <c:pt idx="4499">
                  <c:v>1.25</c:v>
                </c:pt>
                <c:pt idx="4500">
                  <c:v>1.25</c:v>
                </c:pt>
                <c:pt idx="4501">
                  <c:v>1.25</c:v>
                </c:pt>
                <c:pt idx="4502">
                  <c:v>1.25</c:v>
                </c:pt>
                <c:pt idx="4503">
                  <c:v>1.25</c:v>
                </c:pt>
                <c:pt idx="4504">
                  <c:v>1.25</c:v>
                </c:pt>
                <c:pt idx="4505">
                  <c:v>1.25</c:v>
                </c:pt>
                <c:pt idx="4506">
                  <c:v>1.25</c:v>
                </c:pt>
                <c:pt idx="4507">
                  <c:v>1.25</c:v>
                </c:pt>
                <c:pt idx="4508">
                  <c:v>1.25</c:v>
                </c:pt>
                <c:pt idx="4509">
                  <c:v>1.25</c:v>
                </c:pt>
                <c:pt idx="4510">
                  <c:v>1.25</c:v>
                </c:pt>
                <c:pt idx="4511">
                  <c:v>1.25</c:v>
                </c:pt>
                <c:pt idx="4512">
                  <c:v>1.25</c:v>
                </c:pt>
                <c:pt idx="4513">
                  <c:v>1.25</c:v>
                </c:pt>
                <c:pt idx="4514">
                  <c:v>1.25</c:v>
                </c:pt>
                <c:pt idx="4515">
                  <c:v>1.25</c:v>
                </c:pt>
                <c:pt idx="4516">
                  <c:v>1.25</c:v>
                </c:pt>
                <c:pt idx="4517">
                  <c:v>1.25</c:v>
                </c:pt>
                <c:pt idx="4518">
                  <c:v>1.25</c:v>
                </c:pt>
                <c:pt idx="4519">
                  <c:v>1.25</c:v>
                </c:pt>
                <c:pt idx="4520">
                  <c:v>1.25</c:v>
                </c:pt>
                <c:pt idx="4521">
                  <c:v>1.25</c:v>
                </c:pt>
                <c:pt idx="4522">
                  <c:v>1.25</c:v>
                </c:pt>
                <c:pt idx="4523">
                  <c:v>1.25</c:v>
                </c:pt>
                <c:pt idx="4524">
                  <c:v>1.25</c:v>
                </c:pt>
                <c:pt idx="4525">
                  <c:v>1.25</c:v>
                </c:pt>
                <c:pt idx="4526">
                  <c:v>1.25</c:v>
                </c:pt>
                <c:pt idx="4527">
                  <c:v>1.25</c:v>
                </c:pt>
                <c:pt idx="4528">
                  <c:v>1.25</c:v>
                </c:pt>
                <c:pt idx="4529">
                  <c:v>1.25</c:v>
                </c:pt>
                <c:pt idx="4530">
                  <c:v>1.25</c:v>
                </c:pt>
                <c:pt idx="4531">
                  <c:v>1.25</c:v>
                </c:pt>
                <c:pt idx="4532">
                  <c:v>1.25</c:v>
                </c:pt>
                <c:pt idx="4533">
                  <c:v>1.25</c:v>
                </c:pt>
                <c:pt idx="4534">
                  <c:v>1.25</c:v>
                </c:pt>
                <c:pt idx="4535">
                  <c:v>1.25</c:v>
                </c:pt>
                <c:pt idx="4536">
                  <c:v>1.25</c:v>
                </c:pt>
                <c:pt idx="4537">
                  <c:v>1.25</c:v>
                </c:pt>
                <c:pt idx="4538">
                  <c:v>1.25</c:v>
                </c:pt>
                <c:pt idx="4539">
                  <c:v>1.25</c:v>
                </c:pt>
                <c:pt idx="4540">
                  <c:v>1.25</c:v>
                </c:pt>
                <c:pt idx="4541">
                  <c:v>1.25</c:v>
                </c:pt>
                <c:pt idx="4542">
                  <c:v>1.25</c:v>
                </c:pt>
                <c:pt idx="4543">
                  <c:v>1.25</c:v>
                </c:pt>
                <c:pt idx="4544">
                  <c:v>1.25</c:v>
                </c:pt>
                <c:pt idx="4545">
                  <c:v>1.25</c:v>
                </c:pt>
                <c:pt idx="4546">
                  <c:v>1.25</c:v>
                </c:pt>
                <c:pt idx="4547">
                  <c:v>1.25</c:v>
                </c:pt>
                <c:pt idx="4548">
                  <c:v>1.25</c:v>
                </c:pt>
                <c:pt idx="4549">
                  <c:v>1.25</c:v>
                </c:pt>
                <c:pt idx="4550">
                  <c:v>1.25</c:v>
                </c:pt>
                <c:pt idx="4551">
                  <c:v>1.25</c:v>
                </c:pt>
                <c:pt idx="4552">
                  <c:v>1.25</c:v>
                </c:pt>
                <c:pt idx="4553">
                  <c:v>1.25</c:v>
                </c:pt>
                <c:pt idx="4554">
                  <c:v>1.25</c:v>
                </c:pt>
                <c:pt idx="4555">
                  <c:v>1.25</c:v>
                </c:pt>
                <c:pt idx="4556">
                  <c:v>1.25</c:v>
                </c:pt>
                <c:pt idx="4557">
                  <c:v>1.25</c:v>
                </c:pt>
                <c:pt idx="4558">
                  <c:v>1.25</c:v>
                </c:pt>
                <c:pt idx="4559">
                  <c:v>1.25</c:v>
                </c:pt>
                <c:pt idx="4560">
                  <c:v>1.25</c:v>
                </c:pt>
                <c:pt idx="4561">
                  <c:v>1.25</c:v>
                </c:pt>
                <c:pt idx="4562">
                  <c:v>1.25</c:v>
                </c:pt>
                <c:pt idx="4563">
                  <c:v>1.25</c:v>
                </c:pt>
                <c:pt idx="4564">
                  <c:v>1.25</c:v>
                </c:pt>
                <c:pt idx="4565">
                  <c:v>1.25</c:v>
                </c:pt>
                <c:pt idx="4566">
                  <c:v>1.25</c:v>
                </c:pt>
                <c:pt idx="4567">
                  <c:v>1.25</c:v>
                </c:pt>
                <c:pt idx="4568">
                  <c:v>1.25</c:v>
                </c:pt>
                <c:pt idx="4569">
                  <c:v>1.25</c:v>
                </c:pt>
                <c:pt idx="4570">
                  <c:v>1.25</c:v>
                </c:pt>
                <c:pt idx="4571">
                  <c:v>1.25</c:v>
                </c:pt>
                <c:pt idx="4572">
                  <c:v>1.25</c:v>
                </c:pt>
                <c:pt idx="4573">
                  <c:v>1.25</c:v>
                </c:pt>
                <c:pt idx="4574">
                  <c:v>1.25</c:v>
                </c:pt>
                <c:pt idx="4575">
                  <c:v>1.25</c:v>
                </c:pt>
                <c:pt idx="4576">
                  <c:v>1.25</c:v>
                </c:pt>
                <c:pt idx="4577">
                  <c:v>1.25</c:v>
                </c:pt>
                <c:pt idx="4578">
                  <c:v>1.25</c:v>
                </c:pt>
                <c:pt idx="4579">
                  <c:v>1.25</c:v>
                </c:pt>
                <c:pt idx="4580">
                  <c:v>1.25</c:v>
                </c:pt>
                <c:pt idx="4581">
                  <c:v>1.25</c:v>
                </c:pt>
                <c:pt idx="4582">
                  <c:v>1.25</c:v>
                </c:pt>
                <c:pt idx="4583">
                  <c:v>1.25</c:v>
                </c:pt>
                <c:pt idx="4584">
                  <c:v>1.25</c:v>
                </c:pt>
                <c:pt idx="4585">
                  <c:v>1</c:v>
                </c:pt>
                <c:pt idx="4586">
                  <c:v>1</c:v>
                </c:pt>
                <c:pt idx="4587">
                  <c:v>1</c:v>
                </c:pt>
                <c:pt idx="4588">
                  <c:v>1</c:v>
                </c:pt>
                <c:pt idx="4589">
                  <c:v>1</c:v>
                </c:pt>
                <c:pt idx="4590">
                  <c:v>1</c:v>
                </c:pt>
                <c:pt idx="4591">
                  <c:v>1</c:v>
                </c:pt>
                <c:pt idx="4592">
                  <c:v>1</c:v>
                </c:pt>
                <c:pt idx="4593">
                  <c:v>1</c:v>
                </c:pt>
                <c:pt idx="4594">
                  <c:v>1</c:v>
                </c:pt>
                <c:pt idx="4595">
                  <c:v>1</c:v>
                </c:pt>
                <c:pt idx="4596">
                  <c:v>1</c:v>
                </c:pt>
                <c:pt idx="4597">
                  <c:v>1</c:v>
                </c:pt>
                <c:pt idx="4598">
                  <c:v>1</c:v>
                </c:pt>
                <c:pt idx="4599">
                  <c:v>1</c:v>
                </c:pt>
                <c:pt idx="4600">
                  <c:v>1</c:v>
                </c:pt>
                <c:pt idx="4601">
                  <c:v>1</c:v>
                </c:pt>
                <c:pt idx="4602">
                  <c:v>1</c:v>
                </c:pt>
                <c:pt idx="4603">
                  <c:v>1</c:v>
                </c:pt>
                <c:pt idx="4604">
                  <c:v>1</c:v>
                </c:pt>
                <c:pt idx="4605">
                  <c:v>1</c:v>
                </c:pt>
                <c:pt idx="4606">
                  <c:v>1</c:v>
                </c:pt>
                <c:pt idx="4607">
                  <c:v>1</c:v>
                </c:pt>
                <c:pt idx="4608">
                  <c:v>1</c:v>
                </c:pt>
                <c:pt idx="4609">
                  <c:v>1</c:v>
                </c:pt>
                <c:pt idx="4610">
                  <c:v>1</c:v>
                </c:pt>
                <c:pt idx="4611">
                  <c:v>1</c:v>
                </c:pt>
                <c:pt idx="4612">
                  <c:v>1</c:v>
                </c:pt>
                <c:pt idx="4613">
                  <c:v>1</c:v>
                </c:pt>
                <c:pt idx="4614">
                  <c:v>1</c:v>
                </c:pt>
                <c:pt idx="4615">
                  <c:v>1</c:v>
                </c:pt>
                <c:pt idx="4616">
                  <c:v>1</c:v>
                </c:pt>
                <c:pt idx="4617">
                  <c:v>1</c:v>
                </c:pt>
                <c:pt idx="4618">
                  <c:v>1</c:v>
                </c:pt>
                <c:pt idx="4619">
                  <c:v>1</c:v>
                </c:pt>
                <c:pt idx="4620">
                  <c:v>1</c:v>
                </c:pt>
                <c:pt idx="4621">
                  <c:v>1</c:v>
                </c:pt>
                <c:pt idx="4622">
                  <c:v>1</c:v>
                </c:pt>
                <c:pt idx="4623">
                  <c:v>1</c:v>
                </c:pt>
                <c:pt idx="4624">
                  <c:v>1</c:v>
                </c:pt>
                <c:pt idx="4625">
                  <c:v>1</c:v>
                </c:pt>
                <c:pt idx="4626">
                  <c:v>1</c:v>
                </c:pt>
                <c:pt idx="4627">
                  <c:v>1</c:v>
                </c:pt>
                <c:pt idx="4628">
                  <c:v>1</c:v>
                </c:pt>
                <c:pt idx="4629">
                  <c:v>1</c:v>
                </c:pt>
                <c:pt idx="4630">
                  <c:v>1</c:v>
                </c:pt>
                <c:pt idx="4631">
                  <c:v>1</c:v>
                </c:pt>
                <c:pt idx="4632">
                  <c:v>1</c:v>
                </c:pt>
                <c:pt idx="4633">
                  <c:v>1</c:v>
                </c:pt>
                <c:pt idx="4634">
                  <c:v>1</c:v>
                </c:pt>
                <c:pt idx="4635">
                  <c:v>1</c:v>
                </c:pt>
                <c:pt idx="4636">
                  <c:v>1</c:v>
                </c:pt>
                <c:pt idx="4637">
                  <c:v>1</c:v>
                </c:pt>
                <c:pt idx="4638">
                  <c:v>1</c:v>
                </c:pt>
                <c:pt idx="4639">
                  <c:v>1</c:v>
                </c:pt>
                <c:pt idx="4640">
                  <c:v>1</c:v>
                </c:pt>
                <c:pt idx="4641">
                  <c:v>1</c:v>
                </c:pt>
                <c:pt idx="4642">
                  <c:v>1</c:v>
                </c:pt>
                <c:pt idx="4643">
                  <c:v>1</c:v>
                </c:pt>
                <c:pt idx="4644">
                  <c:v>1</c:v>
                </c:pt>
                <c:pt idx="4645">
                  <c:v>1</c:v>
                </c:pt>
                <c:pt idx="4646">
                  <c:v>1</c:v>
                </c:pt>
                <c:pt idx="4647">
                  <c:v>1</c:v>
                </c:pt>
                <c:pt idx="4648">
                  <c:v>1</c:v>
                </c:pt>
                <c:pt idx="4649">
                  <c:v>1</c:v>
                </c:pt>
                <c:pt idx="4650">
                  <c:v>1</c:v>
                </c:pt>
                <c:pt idx="4651">
                  <c:v>1</c:v>
                </c:pt>
                <c:pt idx="4652">
                  <c:v>1</c:v>
                </c:pt>
                <c:pt idx="4653">
                  <c:v>1</c:v>
                </c:pt>
                <c:pt idx="4654">
                  <c:v>1</c:v>
                </c:pt>
                <c:pt idx="4655">
                  <c:v>1</c:v>
                </c:pt>
                <c:pt idx="4656">
                  <c:v>1</c:v>
                </c:pt>
                <c:pt idx="4657">
                  <c:v>1</c:v>
                </c:pt>
                <c:pt idx="4658">
                  <c:v>1</c:v>
                </c:pt>
                <c:pt idx="4659">
                  <c:v>1</c:v>
                </c:pt>
                <c:pt idx="4660">
                  <c:v>1</c:v>
                </c:pt>
                <c:pt idx="4661">
                  <c:v>1</c:v>
                </c:pt>
                <c:pt idx="4662">
                  <c:v>1</c:v>
                </c:pt>
                <c:pt idx="4663">
                  <c:v>1</c:v>
                </c:pt>
                <c:pt idx="4664">
                  <c:v>1</c:v>
                </c:pt>
                <c:pt idx="4665">
                  <c:v>1</c:v>
                </c:pt>
                <c:pt idx="4666">
                  <c:v>1</c:v>
                </c:pt>
                <c:pt idx="4667">
                  <c:v>1</c:v>
                </c:pt>
                <c:pt idx="4668">
                  <c:v>1</c:v>
                </c:pt>
                <c:pt idx="4669">
                  <c:v>1</c:v>
                </c:pt>
                <c:pt idx="4670">
                  <c:v>1</c:v>
                </c:pt>
                <c:pt idx="4671">
                  <c:v>1</c:v>
                </c:pt>
                <c:pt idx="4672">
                  <c:v>1</c:v>
                </c:pt>
                <c:pt idx="4673">
                  <c:v>1</c:v>
                </c:pt>
                <c:pt idx="4674">
                  <c:v>1</c:v>
                </c:pt>
                <c:pt idx="4675">
                  <c:v>1</c:v>
                </c:pt>
                <c:pt idx="4676">
                  <c:v>1</c:v>
                </c:pt>
                <c:pt idx="4677">
                  <c:v>1</c:v>
                </c:pt>
                <c:pt idx="4678">
                  <c:v>1</c:v>
                </c:pt>
                <c:pt idx="4679">
                  <c:v>1</c:v>
                </c:pt>
                <c:pt idx="4680">
                  <c:v>1</c:v>
                </c:pt>
                <c:pt idx="4681">
                  <c:v>1</c:v>
                </c:pt>
                <c:pt idx="4682">
                  <c:v>1</c:v>
                </c:pt>
                <c:pt idx="4683">
                  <c:v>1</c:v>
                </c:pt>
                <c:pt idx="4684">
                  <c:v>1</c:v>
                </c:pt>
                <c:pt idx="4685">
                  <c:v>1</c:v>
                </c:pt>
                <c:pt idx="4686">
                  <c:v>1</c:v>
                </c:pt>
                <c:pt idx="4687">
                  <c:v>1</c:v>
                </c:pt>
                <c:pt idx="4688">
                  <c:v>1</c:v>
                </c:pt>
                <c:pt idx="4689">
                  <c:v>1</c:v>
                </c:pt>
                <c:pt idx="4690">
                  <c:v>1</c:v>
                </c:pt>
                <c:pt idx="4691">
                  <c:v>1</c:v>
                </c:pt>
                <c:pt idx="4692">
                  <c:v>1</c:v>
                </c:pt>
                <c:pt idx="4693">
                  <c:v>1</c:v>
                </c:pt>
                <c:pt idx="4694">
                  <c:v>1</c:v>
                </c:pt>
                <c:pt idx="4695">
                  <c:v>1</c:v>
                </c:pt>
                <c:pt idx="4696">
                  <c:v>1</c:v>
                </c:pt>
                <c:pt idx="4697">
                  <c:v>1</c:v>
                </c:pt>
                <c:pt idx="4698">
                  <c:v>1</c:v>
                </c:pt>
                <c:pt idx="4699">
                  <c:v>1</c:v>
                </c:pt>
                <c:pt idx="4700">
                  <c:v>1</c:v>
                </c:pt>
                <c:pt idx="4701">
                  <c:v>1</c:v>
                </c:pt>
                <c:pt idx="4702">
                  <c:v>1</c:v>
                </c:pt>
                <c:pt idx="4703">
                  <c:v>1</c:v>
                </c:pt>
                <c:pt idx="4704">
                  <c:v>1</c:v>
                </c:pt>
                <c:pt idx="4705">
                  <c:v>1</c:v>
                </c:pt>
                <c:pt idx="4706">
                  <c:v>1</c:v>
                </c:pt>
                <c:pt idx="4707">
                  <c:v>1</c:v>
                </c:pt>
                <c:pt idx="4708">
                  <c:v>1</c:v>
                </c:pt>
                <c:pt idx="4709">
                  <c:v>1</c:v>
                </c:pt>
                <c:pt idx="4710">
                  <c:v>1</c:v>
                </c:pt>
                <c:pt idx="4711">
                  <c:v>1</c:v>
                </c:pt>
                <c:pt idx="4712">
                  <c:v>1</c:v>
                </c:pt>
                <c:pt idx="4713">
                  <c:v>1</c:v>
                </c:pt>
                <c:pt idx="4714">
                  <c:v>1</c:v>
                </c:pt>
                <c:pt idx="4715">
                  <c:v>1</c:v>
                </c:pt>
                <c:pt idx="4716">
                  <c:v>1</c:v>
                </c:pt>
                <c:pt idx="4717">
                  <c:v>1</c:v>
                </c:pt>
                <c:pt idx="4718">
                  <c:v>1</c:v>
                </c:pt>
                <c:pt idx="4719">
                  <c:v>1</c:v>
                </c:pt>
                <c:pt idx="4720">
                  <c:v>1</c:v>
                </c:pt>
                <c:pt idx="4721">
                  <c:v>1</c:v>
                </c:pt>
                <c:pt idx="4722">
                  <c:v>1</c:v>
                </c:pt>
                <c:pt idx="4723">
                  <c:v>1</c:v>
                </c:pt>
                <c:pt idx="4724">
                  <c:v>1</c:v>
                </c:pt>
                <c:pt idx="4725">
                  <c:v>1</c:v>
                </c:pt>
                <c:pt idx="4726">
                  <c:v>1</c:v>
                </c:pt>
                <c:pt idx="4727">
                  <c:v>1</c:v>
                </c:pt>
                <c:pt idx="4728">
                  <c:v>1</c:v>
                </c:pt>
                <c:pt idx="4729">
                  <c:v>1</c:v>
                </c:pt>
                <c:pt idx="4730">
                  <c:v>1</c:v>
                </c:pt>
                <c:pt idx="4731">
                  <c:v>1</c:v>
                </c:pt>
                <c:pt idx="4732">
                  <c:v>1</c:v>
                </c:pt>
                <c:pt idx="4733">
                  <c:v>1</c:v>
                </c:pt>
                <c:pt idx="4734">
                  <c:v>1</c:v>
                </c:pt>
                <c:pt idx="4735">
                  <c:v>1</c:v>
                </c:pt>
                <c:pt idx="4736">
                  <c:v>1</c:v>
                </c:pt>
                <c:pt idx="4737">
                  <c:v>1</c:v>
                </c:pt>
                <c:pt idx="4738">
                  <c:v>1</c:v>
                </c:pt>
                <c:pt idx="4739">
                  <c:v>1</c:v>
                </c:pt>
                <c:pt idx="4740">
                  <c:v>1</c:v>
                </c:pt>
                <c:pt idx="4741">
                  <c:v>1</c:v>
                </c:pt>
                <c:pt idx="4742">
                  <c:v>1</c:v>
                </c:pt>
                <c:pt idx="4743">
                  <c:v>1</c:v>
                </c:pt>
                <c:pt idx="4744">
                  <c:v>1</c:v>
                </c:pt>
                <c:pt idx="4745">
                  <c:v>1</c:v>
                </c:pt>
                <c:pt idx="4746">
                  <c:v>1</c:v>
                </c:pt>
                <c:pt idx="4747">
                  <c:v>1</c:v>
                </c:pt>
                <c:pt idx="4748">
                  <c:v>1</c:v>
                </c:pt>
                <c:pt idx="4749">
                  <c:v>1</c:v>
                </c:pt>
                <c:pt idx="4750">
                  <c:v>1</c:v>
                </c:pt>
                <c:pt idx="4751">
                  <c:v>1</c:v>
                </c:pt>
                <c:pt idx="4752">
                  <c:v>1</c:v>
                </c:pt>
                <c:pt idx="4753">
                  <c:v>1</c:v>
                </c:pt>
                <c:pt idx="4754">
                  <c:v>1</c:v>
                </c:pt>
                <c:pt idx="4755">
                  <c:v>1</c:v>
                </c:pt>
                <c:pt idx="4756">
                  <c:v>1</c:v>
                </c:pt>
                <c:pt idx="4757">
                  <c:v>1</c:v>
                </c:pt>
                <c:pt idx="4758">
                  <c:v>1</c:v>
                </c:pt>
                <c:pt idx="4759">
                  <c:v>1</c:v>
                </c:pt>
                <c:pt idx="4760">
                  <c:v>1</c:v>
                </c:pt>
                <c:pt idx="4761">
                  <c:v>1</c:v>
                </c:pt>
                <c:pt idx="4762">
                  <c:v>1</c:v>
                </c:pt>
                <c:pt idx="4763">
                  <c:v>1</c:v>
                </c:pt>
                <c:pt idx="4764">
                  <c:v>1</c:v>
                </c:pt>
                <c:pt idx="4765">
                  <c:v>1</c:v>
                </c:pt>
                <c:pt idx="4766">
                  <c:v>1</c:v>
                </c:pt>
                <c:pt idx="4767">
                  <c:v>1</c:v>
                </c:pt>
                <c:pt idx="4768">
                  <c:v>1</c:v>
                </c:pt>
                <c:pt idx="4769">
                  <c:v>1</c:v>
                </c:pt>
                <c:pt idx="4770">
                  <c:v>1</c:v>
                </c:pt>
                <c:pt idx="4771">
                  <c:v>1</c:v>
                </c:pt>
                <c:pt idx="4772">
                  <c:v>1</c:v>
                </c:pt>
                <c:pt idx="4773">
                  <c:v>1</c:v>
                </c:pt>
                <c:pt idx="4774">
                  <c:v>1</c:v>
                </c:pt>
                <c:pt idx="4775">
                  <c:v>1</c:v>
                </c:pt>
                <c:pt idx="4776">
                  <c:v>1</c:v>
                </c:pt>
                <c:pt idx="4777">
                  <c:v>1</c:v>
                </c:pt>
                <c:pt idx="4778">
                  <c:v>1</c:v>
                </c:pt>
                <c:pt idx="4779">
                  <c:v>1</c:v>
                </c:pt>
                <c:pt idx="4780">
                  <c:v>1</c:v>
                </c:pt>
                <c:pt idx="4781">
                  <c:v>1</c:v>
                </c:pt>
                <c:pt idx="4782">
                  <c:v>1</c:v>
                </c:pt>
                <c:pt idx="4783">
                  <c:v>1</c:v>
                </c:pt>
                <c:pt idx="4784">
                  <c:v>1</c:v>
                </c:pt>
                <c:pt idx="4785">
                  <c:v>1</c:v>
                </c:pt>
                <c:pt idx="4786">
                  <c:v>1</c:v>
                </c:pt>
                <c:pt idx="4787">
                  <c:v>1</c:v>
                </c:pt>
                <c:pt idx="4788">
                  <c:v>1</c:v>
                </c:pt>
                <c:pt idx="4789">
                  <c:v>1</c:v>
                </c:pt>
                <c:pt idx="4790">
                  <c:v>1</c:v>
                </c:pt>
                <c:pt idx="4791">
                  <c:v>1</c:v>
                </c:pt>
                <c:pt idx="4792">
                  <c:v>1</c:v>
                </c:pt>
                <c:pt idx="4793">
                  <c:v>1</c:v>
                </c:pt>
                <c:pt idx="4794">
                  <c:v>1</c:v>
                </c:pt>
                <c:pt idx="4795">
                  <c:v>1</c:v>
                </c:pt>
                <c:pt idx="4796">
                  <c:v>1</c:v>
                </c:pt>
                <c:pt idx="4797">
                  <c:v>1</c:v>
                </c:pt>
                <c:pt idx="4798">
                  <c:v>1</c:v>
                </c:pt>
                <c:pt idx="4799">
                  <c:v>1</c:v>
                </c:pt>
                <c:pt idx="4800">
                  <c:v>1</c:v>
                </c:pt>
                <c:pt idx="4801">
                  <c:v>1</c:v>
                </c:pt>
                <c:pt idx="4802">
                  <c:v>1</c:v>
                </c:pt>
                <c:pt idx="4803">
                  <c:v>1</c:v>
                </c:pt>
                <c:pt idx="4804">
                  <c:v>1</c:v>
                </c:pt>
                <c:pt idx="4805">
                  <c:v>1</c:v>
                </c:pt>
                <c:pt idx="4806">
                  <c:v>1</c:v>
                </c:pt>
                <c:pt idx="4807">
                  <c:v>1</c:v>
                </c:pt>
                <c:pt idx="4808">
                  <c:v>1</c:v>
                </c:pt>
                <c:pt idx="4809">
                  <c:v>1</c:v>
                </c:pt>
                <c:pt idx="4810">
                  <c:v>1</c:v>
                </c:pt>
                <c:pt idx="4811">
                  <c:v>1</c:v>
                </c:pt>
                <c:pt idx="4812">
                  <c:v>1</c:v>
                </c:pt>
                <c:pt idx="4813">
                  <c:v>1</c:v>
                </c:pt>
                <c:pt idx="4814">
                  <c:v>1</c:v>
                </c:pt>
                <c:pt idx="4815">
                  <c:v>1</c:v>
                </c:pt>
                <c:pt idx="4816">
                  <c:v>1</c:v>
                </c:pt>
                <c:pt idx="4817">
                  <c:v>1</c:v>
                </c:pt>
                <c:pt idx="4818">
                  <c:v>1</c:v>
                </c:pt>
                <c:pt idx="4819">
                  <c:v>1</c:v>
                </c:pt>
                <c:pt idx="4820">
                  <c:v>1</c:v>
                </c:pt>
                <c:pt idx="4821">
                  <c:v>1</c:v>
                </c:pt>
                <c:pt idx="4822">
                  <c:v>1</c:v>
                </c:pt>
                <c:pt idx="4823">
                  <c:v>1</c:v>
                </c:pt>
                <c:pt idx="4824">
                  <c:v>1</c:v>
                </c:pt>
                <c:pt idx="4825">
                  <c:v>1</c:v>
                </c:pt>
                <c:pt idx="4826">
                  <c:v>1</c:v>
                </c:pt>
                <c:pt idx="4827">
                  <c:v>1</c:v>
                </c:pt>
                <c:pt idx="4828">
                  <c:v>1</c:v>
                </c:pt>
                <c:pt idx="4829">
                  <c:v>1</c:v>
                </c:pt>
                <c:pt idx="4830">
                  <c:v>1</c:v>
                </c:pt>
                <c:pt idx="4831">
                  <c:v>1</c:v>
                </c:pt>
                <c:pt idx="4832">
                  <c:v>1</c:v>
                </c:pt>
                <c:pt idx="4833">
                  <c:v>1</c:v>
                </c:pt>
                <c:pt idx="4834">
                  <c:v>1</c:v>
                </c:pt>
                <c:pt idx="4835">
                  <c:v>1</c:v>
                </c:pt>
                <c:pt idx="4836">
                  <c:v>1</c:v>
                </c:pt>
                <c:pt idx="4837">
                  <c:v>1</c:v>
                </c:pt>
                <c:pt idx="4838">
                  <c:v>1</c:v>
                </c:pt>
                <c:pt idx="4839">
                  <c:v>1</c:v>
                </c:pt>
                <c:pt idx="4840">
                  <c:v>1</c:v>
                </c:pt>
                <c:pt idx="4841">
                  <c:v>1</c:v>
                </c:pt>
                <c:pt idx="4842">
                  <c:v>1</c:v>
                </c:pt>
                <c:pt idx="4843">
                  <c:v>1</c:v>
                </c:pt>
                <c:pt idx="4844">
                  <c:v>1</c:v>
                </c:pt>
                <c:pt idx="4845">
                  <c:v>1</c:v>
                </c:pt>
                <c:pt idx="4846">
                  <c:v>1</c:v>
                </c:pt>
                <c:pt idx="4847">
                  <c:v>1</c:v>
                </c:pt>
                <c:pt idx="4848">
                  <c:v>1</c:v>
                </c:pt>
                <c:pt idx="4849">
                  <c:v>1</c:v>
                </c:pt>
                <c:pt idx="4850">
                  <c:v>1</c:v>
                </c:pt>
                <c:pt idx="4851">
                  <c:v>1</c:v>
                </c:pt>
                <c:pt idx="4852">
                  <c:v>1</c:v>
                </c:pt>
                <c:pt idx="4853">
                  <c:v>1</c:v>
                </c:pt>
                <c:pt idx="4854">
                  <c:v>1</c:v>
                </c:pt>
                <c:pt idx="4855">
                  <c:v>1</c:v>
                </c:pt>
                <c:pt idx="4856">
                  <c:v>1</c:v>
                </c:pt>
                <c:pt idx="4857">
                  <c:v>1</c:v>
                </c:pt>
                <c:pt idx="4858">
                  <c:v>1</c:v>
                </c:pt>
                <c:pt idx="4859">
                  <c:v>1</c:v>
                </c:pt>
                <c:pt idx="4860">
                  <c:v>1</c:v>
                </c:pt>
                <c:pt idx="4861">
                  <c:v>1</c:v>
                </c:pt>
                <c:pt idx="4862">
                  <c:v>1</c:v>
                </c:pt>
                <c:pt idx="4863">
                  <c:v>1</c:v>
                </c:pt>
                <c:pt idx="4864">
                  <c:v>1</c:v>
                </c:pt>
                <c:pt idx="4865">
                  <c:v>1</c:v>
                </c:pt>
                <c:pt idx="4866">
                  <c:v>1</c:v>
                </c:pt>
                <c:pt idx="4867">
                  <c:v>1</c:v>
                </c:pt>
                <c:pt idx="4868">
                  <c:v>1</c:v>
                </c:pt>
                <c:pt idx="4869">
                  <c:v>1</c:v>
                </c:pt>
                <c:pt idx="4870">
                  <c:v>1</c:v>
                </c:pt>
                <c:pt idx="4871">
                  <c:v>1</c:v>
                </c:pt>
                <c:pt idx="4872">
                  <c:v>1</c:v>
                </c:pt>
                <c:pt idx="4873">
                  <c:v>1</c:v>
                </c:pt>
                <c:pt idx="4874">
                  <c:v>1</c:v>
                </c:pt>
                <c:pt idx="4875">
                  <c:v>1</c:v>
                </c:pt>
                <c:pt idx="4876">
                  <c:v>1</c:v>
                </c:pt>
                <c:pt idx="4877">
                  <c:v>1</c:v>
                </c:pt>
                <c:pt idx="4878">
                  <c:v>1</c:v>
                </c:pt>
                <c:pt idx="4879">
                  <c:v>1</c:v>
                </c:pt>
                <c:pt idx="4880">
                  <c:v>1</c:v>
                </c:pt>
                <c:pt idx="4881">
                  <c:v>1</c:v>
                </c:pt>
                <c:pt idx="4882">
                  <c:v>1</c:v>
                </c:pt>
                <c:pt idx="4883">
                  <c:v>1</c:v>
                </c:pt>
                <c:pt idx="4884">
                  <c:v>1</c:v>
                </c:pt>
                <c:pt idx="4885">
                  <c:v>1</c:v>
                </c:pt>
                <c:pt idx="4886">
                  <c:v>1</c:v>
                </c:pt>
                <c:pt idx="4887">
                  <c:v>1</c:v>
                </c:pt>
                <c:pt idx="4888">
                  <c:v>1</c:v>
                </c:pt>
                <c:pt idx="4889">
                  <c:v>1</c:v>
                </c:pt>
                <c:pt idx="4890">
                  <c:v>1</c:v>
                </c:pt>
                <c:pt idx="4891">
                  <c:v>1</c:v>
                </c:pt>
                <c:pt idx="4892">
                  <c:v>1</c:v>
                </c:pt>
                <c:pt idx="4893">
                  <c:v>1</c:v>
                </c:pt>
                <c:pt idx="4894">
                  <c:v>1</c:v>
                </c:pt>
                <c:pt idx="4895">
                  <c:v>1</c:v>
                </c:pt>
                <c:pt idx="4896">
                  <c:v>1</c:v>
                </c:pt>
                <c:pt idx="4897">
                  <c:v>1</c:v>
                </c:pt>
                <c:pt idx="4898">
                  <c:v>1</c:v>
                </c:pt>
                <c:pt idx="4899">
                  <c:v>1</c:v>
                </c:pt>
                <c:pt idx="4900">
                  <c:v>1</c:v>
                </c:pt>
                <c:pt idx="4901">
                  <c:v>1</c:v>
                </c:pt>
                <c:pt idx="4902">
                  <c:v>1</c:v>
                </c:pt>
                <c:pt idx="4903">
                  <c:v>1</c:v>
                </c:pt>
                <c:pt idx="4904">
                  <c:v>1</c:v>
                </c:pt>
                <c:pt idx="4905">
                  <c:v>1</c:v>
                </c:pt>
                <c:pt idx="4906">
                  <c:v>1</c:v>
                </c:pt>
                <c:pt idx="4907">
                  <c:v>1</c:v>
                </c:pt>
                <c:pt idx="4908">
                  <c:v>1</c:v>
                </c:pt>
                <c:pt idx="4909">
                  <c:v>1</c:v>
                </c:pt>
                <c:pt idx="4910">
                  <c:v>1</c:v>
                </c:pt>
                <c:pt idx="4911">
                  <c:v>1</c:v>
                </c:pt>
                <c:pt idx="4912">
                  <c:v>1</c:v>
                </c:pt>
                <c:pt idx="4913">
                  <c:v>1</c:v>
                </c:pt>
                <c:pt idx="4914">
                  <c:v>1</c:v>
                </c:pt>
                <c:pt idx="4915">
                  <c:v>1</c:v>
                </c:pt>
                <c:pt idx="4916">
                  <c:v>1</c:v>
                </c:pt>
                <c:pt idx="4917">
                  <c:v>1</c:v>
                </c:pt>
                <c:pt idx="4918">
                  <c:v>1</c:v>
                </c:pt>
                <c:pt idx="4919">
                  <c:v>1</c:v>
                </c:pt>
                <c:pt idx="4920">
                  <c:v>1</c:v>
                </c:pt>
                <c:pt idx="4921">
                  <c:v>1</c:v>
                </c:pt>
                <c:pt idx="4922">
                  <c:v>1</c:v>
                </c:pt>
                <c:pt idx="4923">
                  <c:v>1</c:v>
                </c:pt>
                <c:pt idx="4924">
                  <c:v>1</c:v>
                </c:pt>
                <c:pt idx="4925">
                  <c:v>1</c:v>
                </c:pt>
                <c:pt idx="4926">
                  <c:v>1</c:v>
                </c:pt>
                <c:pt idx="4927">
                  <c:v>1</c:v>
                </c:pt>
                <c:pt idx="4928">
                  <c:v>1</c:v>
                </c:pt>
                <c:pt idx="4929">
                  <c:v>1</c:v>
                </c:pt>
                <c:pt idx="4930">
                  <c:v>1</c:v>
                </c:pt>
                <c:pt idx="4931">
                  <c:v>1</c:v>
                </c:pt>
                <c:pt idx="4932">
                  <c:v>1</c:v>
                </c:pt>
                <c:pt idx="4933">
                  <c:v>1</c:v>
                </c:pt>
                <c:pt idx="4934">
                  <c:v>1</c:v>
                </c:pt>
                <c:pt idx="4935">
                  <c:v>1</c:v>
                </c:pt>
                <c:pt idx="4936">
                  <c:v>1</c:v>
                </c:pt>
                <c:pt idx="4937">
                  <c:v>1</c:v>
                </c:pt>
                <c:pt idx="4938">
                  <c:v>1</c:v>
                </c:pt>
                <c:pt idx="4939">
                  <c:v>1</c:v>
                </c:pt>
                <c:pt idx="4940">
                  <c:v>1</c:v>
                </c:pt>
                <c:pt idx="4941">
                  <c:v>1</c:v>
                </c:pt>
                <c:pt idx="4942">
                  <c:v>1</c:v>
                </c:pt>
                <c:pt idx="4943">
                  <c:v>1</c:v>
                </c:pt>
                <c:pt idx="4944">
                  <c:v>1</c:v>
                </c:pt>
                <c:pt idx="4945">
                  <c:v>1</c:v>
                </c:pt>
                <c:pt idx="4946">
                  <c:v>1</c:v>
                </c:pt>
                <c:pt idx="4947">
                  <c:v>1</c:v>
                </c:pt>
                <c:pt idx="4948">
                  <c:v>1</c:v>
                </c:pt>
                <c:pt idx="4949">
                  <c:v>1</c:v>
                </c:pt>
                <c:pt idx="4950">
                  <c:v>1</c:v>
                </c:pt>
                <c:pt idx="4951">
                  <c:v>1</c:v>
                </c:pt>
                <c:pt idx="4952">
                  <c:v>1</c:v>
                </c:pt>
                <c:pt idx="4953">
                  <c:v>1</c:v>
                </c:pt>
                <c:pt idx="4954">
                  <c:v>1</c:v>
                </c:pt>
                <c:pt idx="4955">
                  <c:v>1</c:v>
                </c:pt>
                <c:pt idx="4956">
                  <c:v>1</c:v>
                </c:pt>
                <c:pt idx="4957">
                  <c:v>1</c:v>
                </c:pt>
                <c:pt idx="4958">
                  <c:v>1</c:v>
                </c:pt>
                <c:pt idx="4959">
                  <c:v>1</c:v>
                </c:pt>
                <c:pt idx="4960">
                  <c:v>1</c:v>
                </c:pt>
                <c:pt idx="4961">
                  <c:v>1</c:v>
                </c:pt>
                <c:pt idx="4962">
                  <c:v>1</c:v>
                </c:pt>
                <c:pt idx="4963">
                  <c:v>1</c:v>
                </c:pt>
                <c:pt idx="4964">
                  <c:v>1</c:v>
                </c:pt>
                <c:pt idx="4965">
                  <c:v>1</c:v>
                </c:pt>
                <c:pt idx="4966">
                  <c:v>1</c:v>
                </c:pt>
                <c:pt idx="4967">
                  <c:v>1</c:v>
                </c:pt>
                <c:pt idx="4968">
                  <c:v>1</c:v>
                </c:pt>
                <c:pt idx="4969">
                  <c:v>1</c:v>
                </c:pt>
                <c:pt idx="4970">
                  <c:v>1</c:v>
                </c:pt>
                <c:pt idx="4971">
                  <c:v>1</c:v>
                </c:pt>
                <c:pt idx="4972">
                  <c:v>1</c:v>
                </c:pt>
                <c:pt idx="4973">
                  <c:v>1</c:v>
                </c:pt>
                <c:pt idx="4974">
                  <c:v>1</c:v>
                </c:pt>
                <c:pt idx="4975">
                  <c:v>1</c:v>
                </c:pt>
                <c:pt idx="4976">
                  <c:v>1</c:v>
                </c:pt>
                <c:pt idx="4977">
                  <c:v>1</c:v>
                </c:pt>
                <c:pt idx="4978">
                  <c:v>1</c:v>
                </c:pt>
                <c:pt idx="4979">
                  <c:v>1</c:v>
                </c:pt>
                <c:pt idx="4980">
                  <c:v>1</c:v>
                </c:pt>
                <c:pt idx="4981">
                  <c:v>1</c:v>
                </c:pt>
                <c:pt idx="4982">
                  <c:v>1</c:v>
                </c:pt>
                <c:pt idx="4983">
                  <c:v>1</c:v>
                </c:pt>
                <c:pt idx="4984">
                  <c:v>1</c:v>
                </c:pt>
                <c:pt idx="4985">
                  <c:v>1</c:v>
                </c:pt>
                <c:pt idx="4986">
                  <c:v>1</c:v>
                </c:pt>
                <c:pt idx="4987">
                  <c:v>1</c:v>
                </c:pt>
                <c:pt idx="4988">
                  <c:v>1</c:v>
                </c:pt>
                <c:pt idx="4989">
                  <c:v>1</c:v>
                </c:pt>
                <c:pt idx="4990">
                  <c:v>1</c:v>
                </c:pt>
                <c:pt idx="4991">
                  <c:v>1</c:v>
                </c:pt>
                <c:pt idx="4992">
                  <c:v>1</c:v>
                </c:pt>
                <c:pt idx="4993">
                  <c:v>1</c:v>
                </c:pt>
                <c:pt idx="4994">
                  <c:v>1</c:v>
                </c:pt>
                <c:pt idx="4995">
                  <c:v>1</c:v>
                </c:pt>
                <c:pt idx="4996">
                  <c:v>1</c:v>
                </c:pt>
                <c:pt idx="4997">
                  <c:v>1</c:v>
                </c:pt>
                <c:pt idx="4998">
                  <c:v>1</c:v>
                </c:pt>
                <c:pt idx="4999">
                  <c:v>1</c:v>
                </c:pt>
                <c:pt idx="5000">
                  <c:v>1</c:v>
                </c:pt>
                <c:pt idx="5001">
                  <c:v>1</c:v>
                </c:pt>
                <c:pt idx="5002">
                  <c:v>1</c:v>
                </c:pt>
                <c:pt idx="5003">
                  <c:v>1</c:v>
                </c:pt>
                <c:pt idx="5004">
                  <c:v>1</c:v>
                </c:pt>
                <c:pt idx="5005">
                  <c:v>1</c:v>
                </c:pt>
                <c:pt idx="5006">
                  <c:v>1</c:v>
                </c:pt>
                <c:pt idx="5007">
                  <c:v>1</c:v>
                </c:pt>
                <c:pt idx="5008">
                  <c:v>1</c:v>
                </c:pt>
                <c:pt idx="5009">
                  <c:v>1</c:v>
                </c:pt>
                <c:pt idx="5010">
                  <c:v>1</c:v>
                </c:pt>
                <c:pt idx="5011">
                  <c:v>1</c:v>
                </c:pt>
                <c:pt idx="5012">
                  <c:v>1</c:v>
                </c:pt>
                <c:pt idx="5013">
                  <c:v>1</c:v>
                </c:pt>
                <c:pt idx="5014">
                  <c:v>1</c:v>
                </c:pt>
                <c:pt idx="5015">
                  <c:v>1</c:v>
                </c:pt>
                <c:pt idx="5016">
                  <c:v>1</c:v>
                </c:pt>
                <c:pt idx="5017">
                  <c:v>1</c:v>
                </c:pt>
                <c:pt idx="5018">
                  <c:v>1</c:v>
                </c:pt>
                <c:pt idx="5019">
                  <c:v>1</c:v>
                </c:pt>
                <c:pt idx="5020">
                  <c:v>1</c:v>
                </c:pt>
                <c:pt idx="5021">
                  <c:v>1</c:v>
                </c:pt>
                <c:pt idx="5022">
                  <c:v>1</c:v>
                </c:pt>
                <c:pt idx="5023">
                  <c:v>1</c:v>
                </c:pt>
                <c:pt idx="5024">
                  <c:v>1</c:v>
                </c:pt>
                <c:pt idx="5025">
                  <c:v>1</c:v>
                </c:pt>
                <c:pt idx="5026">
                  <c:v>1</c:v>
                </c:pt>
                <c:pt idx="5027">
                  <c:v>1</c:v>
                </c:pt>
                <c:pt idx="5028">
                  <c:v>1</c:v>
                </c:pt>
                <c:pt idx="5029">
                  <c:v>1</c:v>
                </c:pt>
                <c:pt idx="5030">
                  <c:v>1</c:v>
                </c:pt>
                <c:pt idx="5031">
                  <c:v>1</c:v>
                </c:pt>
                <c:pt idx="5032">
                  <c:v>1</c:v>
                </c:pt>
                <c:pt idx="5033">
                  <c:v>1</c:v>
                </c:pt>
                <c:pt idx="5034">
                  <c:v>1</c:v>
                </c:pt>
                <c:pt idx="5035">
                  <c:v>1</c:v>
                </c:pt>
                <c:pt idx="5036">
                  <c:v>1</c:v>
                </c:pt>
                <c:pt idx="5037">
                  <c:v>1</c:v>
                </c:pt>
                <c:pt idx="5038">
                  <c:v>1</c:v>
                </c:pt>
                <c:pt idx="5039">
                  <c:v>1</c:v>
                </c:pt>
                <c:pt idx="5040">
                  <c:v>1</c:v>
                </c:pt>
                <c:pt idx="5041">
                  <c:v>1</c:v>
                </c:pt>
                <c:pt idx="5042">
                  <c:v>1</c:v>
                </c:pt>
                <c:pt idx="5043">
                  <c:v>1</c:v>
                </c:pt>
                <c:pt idx="5044">
                  <c:v>1</c:v>
                </c:pt>
                <c:pt idx="5045">
                  <c:v>1</c:v>
                </c:pt>
                <c:pt idx="5046">
                  <c:v>1</c:v>
                </c:pt>
                <c:pt idx="5047">
                  <c:v>1</c:v>
                </c:pt>
                <c:pt idx="5048">
                  <c:v>1</c:v>
                </c:pt>
                <c:pt idx="5049">
                  <c:v>1</c:v>
                </c:pt>
                <c:pt idx="5050">
                  <c:v>1</c:v>
                </c:pt>
                <c:pt idx="5051">
                  <c:v>1</c:v>
                </c:pt>
                <c:pt idx="5052">
                  <c:v>1</c:v>
                </c:pt>
                <c:pt idx="5053">
                  <c:v>1</c:v>
                </c:pt>
                <c:pt idx="5054">
                  <c:v>1</c:v>
                </c:pt>
                <c:pt idx="5055">
                  <c:v>1</c:v>
                </c:pt>
                <c:pt idx="5056">
                  <c:v>1</c:v>
                </c:pt>
                <c:pt idx="5057">
                  <c:v>1</c:v>
                </c:pt>
                <c:pt idx="5058">
                  <c:v>1</c:v>
                </c:pt>
                <c:pt idx="5059">
                  <c:v>1</c:v>
                </c:pt>
                <c:pt idx="5060">
                  <c:v>1</c:v>
                </c:pt>
                <c:pt idx="5061">
                  <c:v>1</c:v>
                </c:pt>
                <c:pt idx="5062">
                  <c:v>1</c:v>
                </c:pt>
                <c:pt idx="5063">
                  <c:v>1</c:v>
                </c:pt>
                <c:pt idx="5064">
                  <c:v>1</c:v>
                </c:pt>
                <c:pt idx="5065">
                  <c:v>1</c:v>
                </c:pt>
                <c:pt idx="5066">
                  <c:v>1</c:v>
                </c:pt>
                <c:pt idx="5067">
                  <c:v>1</c:v>
                </c:pt>
                <c:pt idx="5068">
                  <c:v>1</c:v>
                </c:pt>
                <c:pt idx="5069">
                  <c:v>1</c:v>
                </c:pt>
                <c:pt idx="5070">
                  <c:v>1</c:v>
                </c:pt>
                <c:pt idx="5071">
                  <c:v>1</c:v>
                </c:pt>
                <c:pt idx="5072">
                  <c:v>1</c:v>
                </c:pt>
                <c:pt idx="5073">
                  <c:v>1</c:v>
                </c:pt>
                <c:pt idx="5074">
                  <c:v>1</c:v>
                </c:pt>
                <c:pt idx="5075">
                  <c:v>1</c:v>
                </c:pt>
                <c:pt idx="5076">
                  <c:v>1</c:v>
                </c:pt>
                <c:pt idx="5077">
                  <c:v>1</c:v>
                </c:pt>
                <c:pt idx="5078">
                  <c:v>1</c:v>
                </c:pt>
                <c:pt idx="5079">
                  <c:v>1</c:v>
                </c:pt>
                <c:pt idx="5080">
                  <c:v>1</c:v>
                </c:pt>
                <c:pt idx="5081">
                  <c:v>1</c:v>
                </c:pt>
                <c:pt idx="5082">
                  <c:v>1</c:v>
                </c:pt>
                <c:pt idx="5083">
                  <c:v>1</c:v>
                </c:pt>
                <c:pt idx="5084">
                  <c:v>1</c:v>
                </c:pt>
                <c:pt idx="5085">
                  <c:v>1</c:v>
                </c:pt>
                <c:pt idx="5086">
                  <c:v>1</c:v>
                </c:pt>
                <c:pt idx="5087">
                  <c:v>1</c:v>
                </c:pt>
                <c:pt idx="5088">
                  <c:v>1</c:v>
                </c:pt>
                <c:pt idx="5089">
                  <c:v>1</c:v>
                </c:pt>
                <c:pt idx="5090">
                  <c:v>1</c:v>
                </c:pt>
                <c:pt idx="5091">
                  <c:v>1</c:v>
                </c:pt>
                <c:pt idx="5092">
                  <c:v>1</c:v>
                </c:pt>
                <c:pt idx="5093">
                  <c:v>1</c:v>
                </c:pt>
                <c:pt idx="5094">
                  <c:v>1</c:v>
                </c:pt>
                <c:pt idx="5095">
                  <c:v>1</c:v>
                </c:pt>
                <c:pt idx="5096">
                  <c:v>1</c:v>
                </c:pt>
                <c:pt idx="5097">
                  <c:v>1</c:v>
                </c:pt>
                <c:pt idx="5098">
                  <c:v>1</c:v>
                </c:pt>
                <c:pt idx="5099">
                  <c:v>1</c:v>
                </c:pt>
                <c:pt idx="5100">
                  <c:v>1</c:v>
                </c:pt>
                <c:pt idx="5101">
                  <c:v>1</c:v>
                </c:pt>
                <c:pt idx="5102">
                  <c:v>1</c:v>
                </c:pt>
                <c:pt idx="5103">
                  <c:v>1</c:v>
                </c:pt>
                <c:pt idx="5104">
                  <c:v>1</c:v>
                </c:pt>
                <c:pt idx="5105">
                  <c:v>1</c:v>
                </c:pt>
                <c:pt idx="5106">
                  <c:v>1</c:v>
                </c:pt>
                <c:pt idx="5107">
                  <c:v>1</c:v>
                </c:pt>
                <c:pt idx="5108">
                  <c:v>1</c:v>
                </c:pt>
                <c:pt idx="5109">
                  <c:v>1</c:v>
                </c:pt>
                <c:pt idx="5110">
                  <c:v>1</c:v>
                </c:pt>
                <c:pt idx="5111">
                  <c:v>1</c:v>
                </c:pt>
                <c:pt idx="5112">
                  <c:v>1</c:v>
                </c:pt>
                <c:pt idx="5113">
                  <c:v>1</c:v>
                </c:pt>
                <c:pt idx="5114">
                  <c:v>1</c:v>
                </c:pt>
                <c:pt idx="5115">
                  <c:v>1</c:v>
                </c:pt>
                <c:pt idx="5116">
                  <c:v>1</c:v>
                </c:pt>
                <c:pt idx="5117">
                  <c:v>1</c:v>
                </c:pt>
                <c:pt idx="5118">
                  <c:v>1</c:v>
                </c:pt>
                <c:pt idx="5119">
                  <c:v>1</c:v>
                </c:pt>
                <c:pt idx="5120">
                  <c:v>1</c:v>
                </c:pt>
                <c:pt idx="5121">
                  <c:v>1</c:v>
                </c:pt>
                <c:pt idx="5122">
                  <c:v>1</c:v>
                </c:pt>
                <c:pt idx="5123">
                  <c:v>1</c:v>
                </c:pt>
                <c:pt idx="5124">
                  <c:v>1</c:v>
                </c:pt>
                <c:pt idx="5125">
                  <c:v>1</c:v>
                </c:pt>
                <c:pt idx="5126">
                  <c:v>1</c:v>
                </c:pt>
                <c:pt idx="5127">
                  <c:v>1</c:v>
                </c:pt>
                <c:pt idx="5128">
                  <c:v>1</c:v>
                </c:pt>
                <c:pt idx="5129">
                  <c:v>1</c:v>
                </c:pt>
                <c:pt idx="5130">
                  <c:v>1</c:v>
                </c:pt>
                <c:pt idx="5131">
                  <c:v>1</c:v>
                </c:pt>
                <c:pt idx="5132">
                  <c:v>1</c:v>
                </c:pt>
                <c:pt idx="5133">
                  <c:v>1</c:v>
                </c:pt>
                <c:pt idx="5134">
                  <c:v>1</c:v>
                </c:pt>
                <c:pt idx="5135">
                  <c:v>1</c:v>
                </c:pt>
                <c:pt idx="5136">
                  <c:v>1</c:v>
                </c:pt>
                <c:pt idx="5137">
                  <c:v>1</c:v>
                </c:pt>
                <c:pt idx="5138">
                  <c:v>1</c:v>
                </c:pt>
                <c:pt idx="5139">
                  <c:v>1</c:v>
                </c:pt>
                <c:pt idx="5140">
                  <c:v>1</c:v>
                </c:pt>
                <c:pt idx="5141">
                  <c:v>1</c:v>
                </c:pt>
                <c:pt idx="5142">
                  <c:v>1</c:v>
                </c:pt>
                <c:pt idx="5143">
                  <c:v>1</c:v>
                </c:pt>
                <c:pt idx="5144">
                  <c:v>1</c:v>
                </c:pt>
                <c:pt idx="5145">
                  <c:v>1</c:v>
                </c:pt>
                <c:pt idx="5146">
                  <c:v>1</c:v>
                </c:pt>
                <c:pt idx="5147">
                  <c:v>1</c:v>
                </c:pt>
                <c:pt idx="5148">
                  <c:v>1</c:v>
                </c:pt>
                <c:pt idx="5149">
                  <c:v>1</c:v>
                </c:pt>
                <c:pt idx="5150">
                  <c:v>1</c:v>
                </c:pt>
                <c:pt idx="5151">
                  <c:v>1</c:v>
                </c:pt>
                <c:pt idx="5152">
                  <c:v>1</c:v>
                </c:pt>
                <c:pt idx="5153">
                  <c:v>1</c:v>
                </c:pt>
                <c:pt idx="5154">
                  <c:v>1</c:v>
                </c:pt>
                <c:pt idx="5155">
                  <c:v>1</c:v>
                </c:pt>
                <c:pt idx="5156">
                  <c:v>1</c:v>
                </c:pt>
                <c:pt idx="5157">
                  <c:v>1</c:v>
                </c:pt>
                <c:pt idx="5158">
                  <c:v>1</c:v>
                </c:pt>
                <c:pt idx="5159">
                  <c:v>1</c:v>
                </c:pt>
                <c:pt idx="5160">
                  <c:v>1</c:v>
                </c:pt>
                <c:pt idx="5161">
                  <c:v>1</c:v>
                </c:pt>
                <c:pt idx="5162">
                  <c:v>1</c:v>
                </c:pt>
                <c:pt idx="5163">
                  <c:v>1</c:v>
                </c:pt>
                <c:pt idx="5164">
                  <c:v>1</c:v>
                </c:pt>
                <c:pt idx="5165">
                  <c:v>1</c:v>
                </c:pt>
                <c:pt idx="5166">
                  <c:v>1</c:v>
                </c:pt>
                <c:pt idx="5167">
                  <c:v>1</c:v>
                </c:pt>
                <c:pt idx="5168">
                  <c:v>1</c:v>
                </c:pt>
                <c:pt idx="5169">
                  <c:v>1</c:v>
                </c:pt>
                <c:pt idx="5170">
                  <c:v>1</c:v>
                </c:pt>
                <c:pt idx="5171">
                  <c:v>1</c:v>
                </c:pt>
                <c:pt idx="5172">
                  <c:v>1</c:v>
                </c:pt>
                <c:pt idx="5173">
                  <c:v>1</c:v>
                </c:pt>
                <c:pt idx="5174">
                  <c:v>1</c:v>
                </c:pt>
                <c:pt idx="5175">
                  <c:v>1</c:v>
                </c:pt>
                <c:pt idx="5176">
                  <c:v>1</c:v>
                </c:pt>
                <c:pt idx="5177">
                  <c:v>1</c:v>
                </c:pt>
                <c:pt idx="5178">
                  <c:v>1</c:v>
                </c:pt>
                <c:pt idx="5179">
                  <c:v>1</c:v>
                </c:pt>
                <c:pt idx="5180">
                  <c:v>1</c:v>
                </c:pt>
                <c:pt idx="5181">
                  <c:v>1</c:v>
                </c:pt>
                <c:pt idx="5182">
                  <c:v>1</c:v>
                </c:pt>
                <c:pt idx="5183">
                  <c:v>1</c:v>
                </c:pt>
                <c:pt idx="5184">
                  <c:v>1</c:v>
                </c:pt>
                <c:pt idx="5185">
                  <c:v>1</c:v>
                </c:pt>
                <c:pt idx="5186">
                  <c:v>1</c:v>
                </c:pt>
                <c:pt idx="5187">
                  <c:v>1</c:v>
                </c:pt>
                <c:pt idx="5188">
                  <c:v>1</c:v>
                </c:pt>
                <c:pt idx="5189">
                  <c:v>1</c:v>
                </c:pt>
                <c:pt idx="5190">
                  <c:v>1</c:v>
                </c:pt>
                <c:pt idx="5191">
                  <c:v>1</c:v>
                </c:pt>
                <c:pt idx="5192">
                  <c:v>1</c:v>
                </c:pt>
                <c:pt idx="5193">
                  <c:v>1</c:v>
                </c:pt>
                <c:pt idx="5194">
                  <c:v>1</c:v>
                </c:pt>
                <c:pt idx="5195">
                  <c:v>1</c:v>
                </c:pt>
                <c:pt idx="5196">
                  <c:v>1</c:v>
                </c:pt>
                <c:pt idx="5197">
                  <c:v>1</c:v>
                </c:pt>
                <c:pt idx="5198">
                  <c:v>1</c:v>
                </c:pt>
                <c:pt idx="5199">
                  <c:v>1</c:v>
                </c:pt>
                <c:pt idx="5200">
                  <c:v>1</c:v>
                </c:pt>
                <c:pt idx="5201">
                  <c:v>1</c:v>
                </c:pt>
                <c:pt idx="5202">
                  <c:v>1</c:v>
                </c:pt>
                <c:pt idx="5203">
                  <c:v>1</c:v>
                </c:pt>
                <c:pt idx="5204">
                  <c:v>1</c:v>
                </c:pt>
                <c:pt idx="5205">
                  <c:v>1</c:v>
                </c:pt>
                <c:pt idx="5206">
                  <c:v>1</c:v>
                </c:pt>
                <c:pt idx="5207">
                  <c:v>1</c:v>
                </c:pt>
                <c:pt idx="5208">
                  <c:v>1</c:v>
                </c:pt>
                <c:pt idx="5209">
                  <c:v>1</c:v>
                </c:pt>
                <c:pt idx="5210">
                  <c:v>1</c:v>
                </c:pt>
                <c:pt idx="5211">
                  <c:v>1</c:v>
                </c:pt>
                <c:pt idx="5212">
                  <c:v>1</c:v>
                </c:pt>
                <c:pt idx="5213">
                  <c:v>1</c:v>
                </c:pt>
                <c:pt idx="5214">
                  <c:v>1</c:v>
                </c:pt>
                <c:pt idx="5215">
                  <c:v>1</c:v>
                </c:pt>
                <c:pt idx="5216">
                  <c:v>1</c:v>
                </c:pt>
                <c:pt idx="5217">
                  <c:v>1</c:v>
                </c:pt>
                <c:pt idx="5218">
                  <c:v>1</c:v>
                </c:pt>
                <c:pt idx="5219">
                  <c:v>1</c:v>
                </c:pt>
                <c:pt idx="5220">
                  <c:v>1</c:v>
                </c:pt>
                <c:pt idx="5221">
                  <c:v>1</c:v>
                </c:pt>
                <c:pt idx="5222">
                  <c:v>1</c:v>
                </c:pt>
                <c:pt idx="5223">
                  <c:v>1</c:v>
                </c:pt>
                <c:pt idx="5224">
                  <c:v>1</c:v>
                </c:pt>
                <c:pt idx="5225">
                  <c:v>1</c:v>
                </c:pt>
                <c:pt idx="5226">
                  <c:v>1</c:v>
                </c:pt>
                <c:pt idx="5227">
                  <c:v>1</c:v>
                </c:pt>
                <c:pt idx="5228">
                  <c:v>1</c:v>
                </c:pt>
                <c:pt idx="5229">
                  <c:v>1</c:v>
                </c:pt>
                <c:pt idx="5230">
                  <c:v>1</c:v>
                </c:pt>
                <c:pt idx="5231">
                  <c:v>1</c:v>
                </c:pt>
                <c:pt idx="5232">
                  <c:v>1</c:v>
                </c:pt>
                <c:pt idx="5233">
                  <c:v>1</c:v>
                </c:pt>
                <c:pt idx="5234">
                  <c:v>1</c:v>
                </c:pt>
                <c:pt idx="5235">
                  <c:v>1</c:v>
                </c:pt>
                <c:pt idx="5236">
                  <c:v>1</c:v>
                </c:pt>
                <c:pt idx="5237">
                  <c:v>1</c:v>
                </c:pt>
                <c:pt idx="5238">
                  <c:v>1</c:v>
                </c:pt>
                <c:pt idx="5239">
                  <c:v>1</c:v>
                </c:pt>
                <c:pt idx="5240">
                  <c:v>1</c:v>
                </c:pt>
                <c:pt idx="5241">
                  <c:v>1</c:v>
                </c:pt>
                <c:pt idx="5242">
                  <c:v>1</c:v>
                </c:pt>
                <c:pt idx="5243">
                  <c:v>1</c:v>
                </c:pt>
                <c:pt idx="5244">
                  <c:v>1</c:v>
                </c:pt>
                <c:pt idx="5245">
                  <c:v>1</c:v>
                </c:pt>
                <c:pt idx="5246">
                  <c:v>1</c:v>
                </c:pt>
                <c:pt idx="5247">
                  <c:v>1</c:v>
                </c:pt>
                <c:pt idx="5248">
                  <c:v>1</c:v>
                </c:pt>
                <c:pt idx="5249">
                  <c:v>1</c:v>
                </c:pt>
                <c:pt idx="5250">
                  <c:v>1</c:v>
                </c:pt>
                <c:pt idx="5251">
                  <c:v>1</c:v>
                </c:pt>
                <c:pt idx="5252">
                  <c:v>1</c:v>
                </c:pt>
                <c:pt idx="5253">
                  <c:v>1</c:v>
                </c:pt>
                <c:pt idx="5254">
                  <c:v>1</c:v>
                </c:pt>
                <c:pt idx="5255">
                  <c:v>1</c:v>
                </c:pt>
                <c:pt idx="5256">
                  <c:v>1</c:v>
                </c:pt>
                <c:pt idx="5257">
                  <c:v>1</c:v>
                </c:pt>
                <c:pt idx="5258">
                  <c:v>1</c:v>
                </c:pt>
                <c:pt idx="5259">
                  <c:v>1</c:v>
                </c:pt>
                <c:pt idx="5260">
                  <c:v>1</c:v>
                </c:pt>
                <c:pt idx="5261">
                  <c:v>1</c:v>
                </c:pt>
                <c:pt idx="5262">
                  <c:v>1</c:v>
                </c:pt>
                <c:pt idx="5263">
                  <c:v>1</c:v>
                </c:pt>
                <c:pt idx="5264">
                  <c:v>1</c:v>
                </c:pt>
                <c:pt idx="5265">
                  <c:v>1</c:v>
                </c:pt>
                <c:pt idx="5266">
                  <c:v>1</c:v>
                </c:pt>
                <c:pt idx="5267">
                  <c:v>1</c:v>
                </c:pt>
                <c:pt idx="5268">
                  <c:v>1</c:v>
                </c:pt>
                <c:pt idx="5269">
                  <c:v>1</c:v>
                </c:pt>
                <c:pt idx="5270">
                  <c:v>1</c:v>
                </c:pt>
                <c:pt idx="5271">
                  <c:v>1</c:v>
                </c:pt>
                <c:pt idx="5272">
                  <c:v>1</c:v>
                </c:pt>
                <c:pt idx="5273">
                  <c:v>1</c:v>
                </c:pt>
                <c:pt idx="5274">
                  <c:v>1</c:v>
                </c:pt>
                <c:pt idx="5275">
                  <c:v>1</c:v>
                </c:pt>
                <c:pt idx="5276">
                  <c:v>1</c:v>
                </c:pt>
                <c:pt idx="5277">
                  <c:v>1</c:v>
                </c:pt>
                <c:pt idx="5278">
                  <c:v>1</c:v>
                </c:pt>
                <c:pt idx="5279">
                  <c:v>1</c:v>
                </c:pt>
                <c:pt idx="5280">
                  <c:v>1</c:v>
                </c:pt>
                <c:pt idx="5281">
                  <c:v>1</c:v>
                </c:pt>
                <c:pt idx="5282">
                  <c:v>1</c:v>
                </c:pt>
                <c:pt idx="5283">
                  <c:v>1</c:v>
                </c:pt>
                <c:pt idx="5284">
                  <c:v>1</c:v>
                </c:pt>
                <c:pt idx="5285">
                  <c:v>1.25</c:v>
                </c:pt>
                <c:pt idx="5286">
                  <c:v>1.25</c:v>
                </c:pt>
                <c:pt idx="5287">
                  <c:v>1.25</c:v>
                </c:pt>
                <c:pt idx="5288">
                  <c:v>1.25</c:v>
                </c:pt>
                <c:pt idx="5289">
                  <c:v>1.25</c:v>
                </c:pt>
                <c:pt idx="5290">
                  <c:v>1.25</c:v>
                </c:pt>
                <c:pt idx="5291">
                  <c:v>1.25</c:v>
                </c:pt>
                <c:pt idx="5292">
                  <c:v>1.25</c:v>
                </c:pt>
                <c:pt idx="5293">
                  <c:v>1.25</c:v>
                </c:pt>
                <c:pt idx="5294">
                  <c:v>1.25</c:v>
                </c:pt>
                <c:pt idx="5295">
                  <c:v>1.25</c:v>
                </c:pt>
                <c:pt idx="5296">
                  <c:v>1.25</c:v>
                </c:pt>
                <c:pt idx="5297">
                  <c:v>1.25</c:v>
                </c:pt>
                <c:pt idx="5298">
                  <c:v>1.25</c:v>
                </c:pt>
                <c:pt idx="5299">
                  <c:v>1.25</c:v>
                </c:pt>
                <c:pt idx="5300">
                  <c:v>1.25</c:v>
                </c:pt>
                <c:pt idx="5301">
                  <c:v>1.25</c:v>
                </c:pt>
                <c:pt idx="5302">
                  <c:v>1.25</c:v>
                </c:pt>
                <c:pt idx="5303">
                  <c:v>1.25</c:v>
                </c:pt>
                <c:pt idx="5304">
                  <c:v>1.25</c:v>
                </c:pt>
                <c:pt idx="5305">
                  <c:v>1.25</c:v>
                </c:pt>
                <c:pt idx="5306">
                  <c:v>1.25</c:v>
                </c:pt>
                <c:pt idx="5307">
                  <c:v>1.25</c:v>
                </c:pt>
                <c:pt idx="5308">
                  <c:v>1.25</c:v>
                </c:pt>
                <c:pt idx="5309">
                  <c:v>1.25</c:v>
                </c:pt>
                <c:pt idx="5310">
                  <c:v>1.25</c:v>
                </c:pt>
                <c:pt idx="5311">
                  <c:v>1.25</c:v>
                </c:pt>
                <c:pt idx="5312">
                  <c:v>1.25</c:v>
                </c:pt>
                <c:pt idx="5313">
                  <c:v>1.25</c:v>
                </c:pt>
                <c:pt idx="5314">
                  <c:v>1.25</c:v>
                </c:pt>
                <c:pt idx="5315">
                  <c:v>1.25</c:v>
                </c:pt>
                <c:pt idx="5316">
                  <c:v>1.25</c:v>
                </c:pt>
                <c:pt idx="5317">
                  <c:v>1.25</c:v>
                </c:pt>
                <c:pt idx="5318">
                  <c:v>1.25</c:v>
                </c:pt>
                <c:pt idx="5319">
                  <c:v>1.25</c:v>
                </c:pt>
                <c:pt idx="5320">
                  <c:v>1.5</c:v>
                </c:pt>
                <c:pt idx="5321">
                  <c:v>1.5</c:v>
                </c:pt>
                <c:pt idx="5322">
                  <c:v>1.5</c:v>
                </c:pt>
                <c:pt idx="5323">
                  <c:v>1.5</c:v>
                </c:pt>
                <c:pt idx="5324">
                  <c:v>1.5</c:v>
                </c:pt>
                <c:pt idx="5325">
                  <c:v>1.5</c:v>
                </c:pt>
                <c:pt idx="5326">
                  <c:v>1.5</c:v>
                </c:pt>
                <c:pt idx="5327">
                  <c:v>1.5</c:v>
                </c:pt>
                <c:pt idx="5328">
                  <c:v>1.5</c:v>
                </c:pt>
                <c:pt idx="5329">
                  <c:v>1.5</c:v>
                </c:pt>
                <c:pt idx="5330">
                  <c:v>1.5</c:v>
                </c:pt>
                <c:pt idx="5331">
                  <c:v>1.5</c:v>
                </c:pt>
                <c:pt idx="5332">
                  <c:v>1.5</c:v>
                </c:pt>
                <c:pt idx="5333">
                  <c:v>1.5</c:v>
                </c:pt>
                <c:pt idx="5334">
                  <c:v>1.5</c:v>
                </c:pt>
                <c:pt idx="5335">
                  <c:v>1.5</c:v>
                </c:pt>
                <c:pt idx="5336">
                  <c:v>1.5</c:v>
                </c:pt>
                <c:pt idx="5337">
                  <c:v>1.5</c:v>
                </c:pt>
                <c:pt idx="5338">
                  <c:v>1.5</c:v>
                </c:pt>
                <c:pt idx="5339">
                  <c:v>1.5</c:v>
                </c:pt>
                <c:pt idx="5340">
                  <c:v>1.5</c:v>
                </c:pt>
                <c:pt idx="5341">
                  <c:v>1.5</c:v>
                </c:pt>
                <c:pt idx="5342">
                  <c:v>1.5</c:v>
                </c:pt>
                <c:pt idx="5343">
                  <c:v>1.5</c:v>
                </c:pt>
                <c:pt idx="5344">
                  <c:v>1.5</c:v>
                </c:pt>
                <c:pt idx="5345">
                  <c:v>1.5</c:v>
                </c:pt>
                <c:pt idx="5346">
                  <c:v>1.5</c:v>
                </c:pt>
                <c:pt idx="5347">
                  <c:v>1.5</c:v>
                </c:pt>
                <c:pt idx="5348">
                  <c:v>2</c:v>
                </c:pt>
                <c:pt idx="5349">
                  <c:v>2</c:v>
                </c:pt>
                <c:pt idx="5350">
                  <c:v>2</c:v>
                </c:pt>
                <c:pt idx="5351">
                  <c:v>2</c:v>
                </c:pt>
                <c:pt idx="5352">
                  <c:v>2</c:v>
                </c:pt>
                <c:pt idx="5353">
                  <c:v>2</c:v>
                </c:pt>
                <c:pt idx="5354">
                  <c:v>2</c:v>
                </c:pt>
                <c:pt idx="5355">
                  <c:v>2</c:v>
                </c:pt>
                <c:pt idx="5356">
                  <c:v>2</c:v>
                </c:pt>
                <c:pt idx="5357">
                  <c:v>2</c:v>
                </c:pt>
                <c:pt idx="5358">
                  <c:v>2</c:v>
                </c:pt>
                <c:pt idx="5359">
                  <c:v>2</c:v>
                </c:pt>
                <c:pt idx="5360">
                  <c:v>2</c:v>
                </c:pt>
                <c:pt idx="5361">
                  <c:v>2</c:v>
                </c:pt>
                <c:pt idx="5362">
                  <c:v>2</c:v>
                </c:pt>
                <c:pt idx="5363">
                  <c:v>2</c:v>
                </c:pt>
                <c:pt idx="5364">
                  <c:v>2</c:v>
                </c:pt>
                <c:pt idx="5365">
                  <c:v>2</c:v>
                </c:pt>
                <c:pt idx="5366">
                  <c:v>2</c:v>
                </c:pt>
                <c:pt idx="5367">
                  <c:v>2</c:v>
                </c:pt>
                <c:pt idx="5368">
                  <c:v>2</c:v>
                </c:pt>
                <c:pt idx="5369">
                  <c:v>2</c:v>
                </c:pt>
                <c:pt idx="5370">
                  <c:v>2</c:v>
                </c:pt>
                <c:pt idx="5371">
                  <c:v>2</c:v>
                </c:pt>
                <c:pt idx="5372">
                  <c:v>2</c:v>
                </c:pt>
                <c:pt idx="5373">
                  <c:v>2</c:v>
                </c:pt>
                <c:pt idx="5374">
                  <c:v>2</c:v>
                </c:pt>
                <c:pt idx="5375">
                  <c:v>2</c:v>
                </c:pt>
                <c:pt idx="5376">
                  <c:v>2</c:v>
                </c:pt>
                <c:pt idx="5377">
                  <c:v>2</c:v>
                </c:pt>
                <c:pt idx="5378">
                  <c:v>2</c:v>
                </c:pt>
                <c:pt idx="5379">
                  <c:v>2</c:v>
                </c:pt>
                <c:pt idx="5380">
                  <c:v>2</c:v>
                </c:pt>
                <c:pt idx="5381">
                  <c:v>2</c:v>
                </c:pt>
                <c:pt idx="5382">
                  <c:v>2</c:v>
                </c:pt>
                <c:pt idx="5383">
                  <c:v>2</c:v>
                </c:pt>
                <c:pt idx="5384">
                  <c:v>2</c:v>
                </c:pt>
                <c:pt idx="5385">
                  <c:v>2</c:v>
                </c:pt>
                <c:pt idx="5386">
                  <c:v>2</c:v>
                </c:pt>
                <c:pt idx="5387">
                  <c:v>2</c:v>
                </c:pt>
                <c:pt idx="5388">
                  <c:v>2</c:v>
                </c:pt>
                <c:pt idx="5389">
                  <c:v>2</c:v>
                </c:pt>
                <c:pt idx="5390">
                  <c:v>2</c:v>
                </c:pt>
                <c:pt idx="5391">
                  <c:v>2</c:v>
                </c:pt>
                <c:pt idx="5392">
                  <c:v>2</c:v>
                </c:pt>
                <c:pt idx="5393">
                  <c:v>2</c:v>
                </c:pt>
                <c:pt idx="5394">
                  <c:v>2</c:v>
                </c:pt>
                <c:pt idx="5395">
                  <c:v>2</c:v>
                </c:pt>
                <c:pt idx="5396">
                  <c:v>2</c:v>
                </c:pt>
                <c:pt idx="5397">
                  <c:v>2.5</c:v>
                </c:pt>
                <c:pt idx="5398">
                  <c:v>2.5</c:v>
                </c:pt>
                <c:pt idx="5399">
                  <c:v>2.5</c:v>
                </c:pt>
                <c:pt idx="5400">
                  <c:v>2.5</c:v>
                </c:pt>
                <c:pt idx="5401">
                  <c:v>2.5</c:v>
                </c:pt>
                <c:pt idx="5402">
                  <c:v>2.5</c:v>
                </c:pt>
                <c:pt idx="5403">
                  <c:v>2.5</c:v>
                </c:pt>
                <c:pt idx="5404">
                  <c:v>2.5</c:v>
                </c:pt>
                <c:pt idx="5405">
                  <c:v>2.5</c:v>
                </c:pt>
                <c:pt idx="5406">
                  <c:v>2.5</c:v>
                </c:pt>
                <c:pt idx="5407">
                  <c:v>2.5</c:v>
                </c:pt>
                <c:pt idx="5408">
                  <c:v>2.5</c:v>
                </c:pt>
                <c:pt idx="5409">
                  <c:v>2.5</c:v>
                </c:pt>
                <c:pt idx="5410">
                  <c:v>2.5</c:v>
                </c:pt>
                <c:pt idx="5411">
                  <c:v>2.5</c:v>
                </c:pt>
                <c:pt idx="5412">
                  <c:v>2.5</c:v>
                </c:pt>
                <c:pt idx="5413">
                  <c:v>2.5</c:v>
                </c:pt>
                <c:pt idx="5414">
                  <c:v>2.5</c:v>
                </c:pt>
                <c:pt idx="5415">
                  <c:v>2.5</c:v>
                </c:pt>
                <c:pt idx="5416">
                  <c:v>2.5</c:v>
                </c:pt>
                <c:pt idx="5417">
                  <c:v>2.5</c:v>
                </c:pt>
                <c:pt idx="5418">
                  <c:v>2.5</c:v>
                </c:pt>
                <c:pt idx="5419">
                  <c:v>2.5</c:v>
                </c:pt>
                <c:pt idx="5420">
                  <c:v>2.5</c:v>
                </c:pt>
                <c:pt idx="5421">
                  <c:v>2.5</c:v>
                </c:pt>
                <c:pt idx="5422">
                  <c:v>2.5</c:v>
                </c:pt>
                <c:pt idx="5423">
                  <c:v>2.5</c:v>
                </c:pt>
                <c:pt idx="5424">
                  <c:v>2.5</c:v>
                </c:pt>
                <c:pt idx="5425">
                  <c:v>2.5</c:v>
                </c:pt>
                <c:pt idx="5426">
                  <c:v>2.5</c:v>
                </c:pt>
                <c:pt idx="5427">
                  <c:v>2.5</c:v>
                </c:pt>
                <c:pt idx="5428">
                  <c:v>2.5</c:v>
                </c:pt>
                <c:pt idx="5429">
                  <c:v>2.5</c:v>
                </c:pt>
                <c:pt idx="5430">
                  <c:v>2.5</c:v>
                </c:pt>
                <c:pt idx="5431">
                  <c:v>2.5</c:v>
                </c:pt>
                <c:pt idx="5432">
                  <c:v>2.5</c:v>
                </c:pt>
                <c:pt idx="5433">
                  <c:v>2.5</c:v>
                </c:pt>
                <c:pt idx="5434">
                  <c:v>2.5</c:v>
                </c:pt>
                <c:pt idx="5435">
                  <c:v>2.5</c:v>
                </c:pt>
                <c:pt idx="5436">
                  <c:v>2.5</c:v>
                </c:pt>
                <c:pt idx="5437">
                  <c:v>2.5</c:v>
                </c:pt>
                <c:pt idx="5438">
                  <c:v>2.5</c:v>
                </c:pt>
                <c:pt idx="5439">
                  <c:v>3.25</c:v>
                </c:pt>
                <c:pt idx="5440">
                  <c:v>3.25</c:v>
                </c:pt>
                <c:pt idx="5441">
                  <c:v>3.25</c:v>
                </c:pt>
                <c:pt idx="5442">
                  <c:v>3.25</c:v>
                </c:pt>
                <c:pt idx="5443">
                  <c:v>3.25</c:v>
                </c:pt>
                <c:pt idx="5444">
                  <c:v>3.25</c:v>
                </c:pt>
                <c:pt idx="5445">
                  <c:v>3.25</c:v>
                </c:pt>
                <c:pt idx="5446">
                  <c:v>3.25</c:v>
                </c:pt>
                <c:pt idx="5447">
                  <c:v>3.25</c:v>
                </c:pt>
                <c:pt idx="5448">
                  <c:v>3.25</c:v>
                </c:pt>
                <c:pt idx="5449">
                  <c:v>3.25</c:v>
                </c:pt>
                <c:pt idx="5450">
                  <c:v>3.25</c:v>
                </c:pt>
                <c:pt idx="5451">
                  <c:v>3.25</c:v>
                </c:pt>
                <c:pt idx="5452">
                  <c:v>3.25</c:v>
                </c:pt>
                <c:pt idx="5453">
                  <c:v>3.25</c:v>
                </c:pt>
                <c:pt idx="5454">
                  <c:v>3.25</c:v>
                </c:pt>
                <c:pt idx="5455">
                  <c:v>3.25</c:v>
                </c:pt>
                <c:pt idx="5456">
                  <c:v>3.25</c:v>
                </c:pt>
                <c:pt idx="5457">
                  <c:v>3.25</c:v>
                </c:pt>
                <c:pt idx="5458">
                  <c:v>3.25</c:v>
                </c:pt>
                <c:pt idx="5459">
                  <c:v>3.25</c:v>
                </c:pt>
                <c:pt idx="5460">
                  <c:v>3.25</c:v>
                </c:pt>
                <c:pt idx="5461">
                  <c:v>3.25</c:v>
                </c:pt>
                <c:pt idx="5462">
                  <c:v>3.25</c:v>
                </c:pt>
                <c:pt idx="5463">
                  <c:v>3.25</c:v>
                </c:pt>
                <c:pt idx="5464">
                  <c:v>3.25</c:v>
                </c:pt>
                <c:pt idx="5465">
                  <c:v>3.25</c:v>
                </c:pt>
                <c:pt idx="5466">
                  <c:v>3.25</c:v>
                </c:pt>
                <c:pt idx="5467">
                  <c:v>3.75</c:v>
                </c:pt>
                <c:pt idx="5468">
                  <c:v>3.75</c:v>
                </c:pt>
                <c:pt idx="5469">
                  <c:v>3.75</c:v>
                </c:pt>
                <c:pt idx="5470">
                  <c:v>3.75</c:v>
                </c:pt>
                <c:pt idx="5471">
                  <c:v>3.75</c:v>
                </c:pt>
                <c:pt idx="5472">
                  <c:v>3.75</c:v>
                </c:pt>
                <c:pt idx="5473">
                  <c:v>3.75</c:v>
                </c:pt>
                <c:pt idx="5474">
                  <c:v>3.75</c:v>
                </c:pt>
                <c:pt idx="5475">
                  <c:v>3.75</c:v>
                </c:pt>
                <c:pt idx="5476">
                  <c:v>3.75</c:v>
                </c:pt>
                <c:pt idx="5477">
                  <c:v>3.75</c:v>
                </c:pt>
                <c:pt idx="5478">
                  <c:v>3.75</c:v>
                </c:pt>
                <c:pt idx="5479">
                  <c:v>3.75</c:v>
                </c:pt>
                <c:pt idx="5480">
                  <c:v>3.75</c:v>
                </c:pt>
                <c:pt idx="5481">
                  <c:v>3.75</c:v>
                </c:pt>
                <c:pt idx="5482">
                  <c:v>3.75</c:v>
                </c:pt>
                <c:pt idx="5483">
                  <c:v>3.75</c:v>
                </c:pt>
                <c:pt idx="5484">
                  <c:v>3.75</c:v>
                </c:pt>
                <c:pt idx="5485">
                  <c:v>3.75</c:v>
                </c:pt>
                <c:pt idx="5486">
                  <c:v>3.75</c:v>
                </c:pt>
                <c:pt idx="5487">
                  <c:v>3.75</c:v>
                </c:pt>
                <c:pt idx="5488">
                  <c:v>3.75</c:v>
                </c:pt>
                <c:pt idx="5489">
                  <c:v>3.75</c:v>
                </c:pt>
                <c:pt idx="5490">
                  <c:v>3.75</c:v>
                </c:pt>
                <c:pt idx="5491">
                  <c:v>3.75</c:v>
                </c:pt>
                <c:pt idx="5492">
                  <c:v>3.75</c:v>
                </c:pt>
                <c:pt idx="5493">
                  <c:v>3.75</c:v>
                </c:pt>
                <c:pt idx="5494">
                  <c:v>3.75</c:v>
                </c:pt>
                <c:pt idx="5495">
                  <c:v>3.75</c:v>
                </c:pt>
                <c:pt idx="5496">
                  <c:v>4.25</c:v>
                </c:pt>
                <c:pt idx="5497">
                  <c:v>4.25</c:v>
                </c:pt>
                <c:pt idx="5498">
                  <c:v>4.25</c:v>
                </c:pt>
                <c:pt idx="5499">
                  <c:v>4.25</c:v>
                </c:pt>
                <c:pt idx="5500">
                  <c:v>4.25</c:v>
                </c:pt>
                <c:pt idx="5501">
                  <c:v>4.25</c:v>
                </c:pt>
                <c:pt idx="5502">
                  <c:v>4.25</c:v>
                </c:pt>
                <c:pt idx="5503">
                  <c:v>4.25</c:v>
                </c:pt>
                <c:pt idx="5504">
                  <c:v>4.25</c:v>
                </c:pt>
                <c:pt idx="5505">
                  <c:v>4.25</c:v>
                </c:pt>
                <c:pt idx="5506">
                  <c:v>4.25</c:v>
                </c:pt>
                <c:pt idx="5507">
                  <c:v>4.25</c:v>
                </c:pt>
                <c:pt idx="5508">
                  <c:v>4.25</c:v>
                </c:pt>
                <c:pt idx="5509">
                  <c:v>4.25</c:v>
                </c:pt>
                <c:pt idx="5510">
                  <c:v>4.25</c:v>
                </c:pt>
                <c:pt idx="5511">
                  <c:v>4.25</c:v>
                </c:pt>
                <c:pt idx="5512">
                  <c:v>4.25</c:v>
                </c:pt>
                <c:pt idx="5513">
                  <c:v>4.25</c:v>
                </c:pt>
                <c:pt idx="5514">
                  <c:v>4.25</c:v>
                </c:pt>
                <c:pt idx="5515">
                  <c:v>4.25</c:v>
                </c:pt>
                <c:pt idx="5516">
                  <c:v>4.25</c:v>
                </c:pt>
                <c:pt idx="5517">
                  <c:v>4.25</c:v>
                </c:pt>
                <c:pt idx="5518">
                  <c:v>4.25</c:v>
                </c:pt>
                <c:pt idx="5519">
                  <c:v>4.25</c:v>
                </c:pt>
                <c:pt idx="5520">
                  <c:v>4.25</c:v>
                </c:pt>
                <c:pt idx="5521">
                  <c:v>4.25</c:v>
                </c:pt>
                <c:pt idx="5522">
                  <c:v>4.25</c:v>
                </c:pt>
                <c:pt idx="5523">
                  <c:v>4.25</c:v>
                </c:pt>
                <c:pt idx="5524">
                  <c:v>4.25</c:v>
                </c:pt>
                <c:pt idx="5525">
                  <c:v>4.25</c:v>
                </c:pt>
                <c:pt idx="5526">
                  <c:v>4.25</c:v>
                </c:pt>
                <c:pt idx="5527">
                  <c:v>4.25</c:v>
                </c:pt>
                <c:pt idx="5528">
                  <c:v>4.25</c:v>
                </c:pt>
                <c:pt idx="5529">
                  <c:v>4.25</c:v>
                </c:pt>
                <c:pt idx="5530">
                  <c:v>4.25</c:v>
                </c:pt>
                <c:pt idx="5531">
                  <c:v>4.25</c:v>
                </c:pt>
                <c:pt idx="5532">
                  <c:v>4.25</c:v>
                </c:pt>
                <c:pt idx="5533">
                  <c:v>4.25</c:v>
                </c:pt>
                <c:pt idx="5534">
                  <c:v>4.25</c:v>
                </c:pt>
                <c:pt idx="5535">
                  <c:v>4.25</c:v>
                </c:pt>
                <c:pt idx="5536">
                  <c:v>4.25</c:v>
                </c:pt>
                <c:pt idx="5537">
                  <c:v>4.25</c:v>
                </c:pt>
                <c:pt idx="5538">
                  <c:v>4.25</c:v>
                </c:pt>
                <c:pt idx="5539">
                  <c:v>4.25</c:v>
                </c:pt>
                <c:pt idx="5540">
                  <c:v>4.25</c:v>
                </c:pt>
                <c:pt idx="5541">
                  <c:v>4.25</c:v>
                </c:pt>
                <c:pt idx="5542">
                  <c:v>4.25</c:v>
                </c:pt>
                <c:pt idx="5543">
                  <c:v>4.25</c:v>
                </c:pt>
                <c:pt idx="5544">
                  <c:v>4.25</c:v>
                </c:pt>
                <c:pt idx="5545">
                  <c:v>4.25</c:v>
                </c:pt>
                <c:pt idx="5546">
                  <c:v>4.25</c:v>
                </c:pt>
                <c:pt idx="5547">
                  <c:v>4.25</c:v>
                </c:pt>
                <c:pt idx="5548">
                  <c:v>4.25</c:v>
                </c:pt>
                <c:pt idx="5549">
                  <c:v>4.25</c:v>
                </c:pt>
                <c:pt idx="5550">
                  <c:v>4.25</c:v>
                </c:pt>
                <c:pt idx="5551">
                  <c:v>4.25</c:v>
                </c:pt>
                <c:pt idx="5552">
                  <c:v>4.25</c:v>
                </c:pt>
                <c:pt idx="5553">
                  <c:v>4.25</c:v>
                </c:pt>
                <c:pt idx="5554">
                  <c:v>4.25</c:v>
                </c:pt>
                <c:pt idx="5555">
                  <c:v>4.25</c:v>
                </c:pt>
                <c:pt idx="5556">
                  <c:v>4.25</c:v>
                </c:pt>
                <c:pt idx="5557">
                  <c:v>4.25</c:v>
                </c:pt>
                <c:pt idx="5558">
                  <c:v>4.25</c:v>
                </c:pt>
                <c:pt idx="5559">
                  <c:v>4.25</c:v>
                </c:pt>
                <c:pt idx="5560">
                  <c:v>4.25</c:v>
                </c:pt>
                <c:pt idx="5561">
                  <c:v>4.25</c:v>
                </c:pt>
                <c:pt idx="5562">
                  <c:v>4.25</c:v>
                </c:pt>
                <c:pt idx="5563">
                  <c:v>4.25</c:v>
                </c:pt>
                <c:pt idx="5564">
                  <c:v>4.25</c:v>
                </c:pt>
                <c:pt idx="5565">
                  <c:v>4.25</c:v>
                </c:pt>
                <c:pt idx="5566">
                  <c:v>4.25</c:v>
                </c:pt>
                <c:pt idx="5567">
                  <c:v>4.25</c:v>
                </c:pt>
                <c:pt idx="5568">
                  <c:v>4.25</c:v>
                </c:pt>
                <c:pt idx="5569">
                  <c:v>4.25</c:v>
                </c:pt>
                <c:pt idx="5570">
                  <c:v>4.25</c:v>
                </c:pt>
                <c:pt idx="5571">
                  <c:v>4.25</c:v>
                </c:pt>
                <c:pt idx="5572">
                  <c:v>4.25</c:v>
                </c:pt>
                <c:pt idx="5573">
                  <c:v>4.25</c:v>
                </c:pt>
                <c:pt idx="5574">
                  <c:v>4.25</c:v>
                </c:pt>
                <c:pt idx="5575">
                  <c:v>4.25</c:v>
                </c:pt>
                <c:pt idx="5576">
                  <c:v>4.25</c:v>
                </c:pt>
                <c:pt idx="5577">
                  <c:v>4.25</c:v>
                </c:pt>
                <c:pt idx="5578">
                  <c:v>4.25</c:v>
                </c:pt>
                <c:pt idx="5579">
                  <c:v>4.25</c:v>
                </c:pt>
                <c:pt idx="5580">
                  <c:v>4.25</c:v>
                </c:pt>
                <c:pt idx="5581">
                  <c:v>4.25</c:v>
                </c:pt>
                <c:pt idx="5582">
                  <c:v>4.25</c:v>
                </c:pt>
                <c:pt idx="5583">
                  <c:v>4.25</c:v>
                </c:pt>
                <c:pt idx="5584">
                  <c:v>4.25</c:v>
                </c:pt>
                <c:pt idx="5585">
                  <c:v>4.25</c:v>
                </c:pt>
                <c:pt idx="5586">
                  <c:v>4.25</c:v>
                </c:pt>
                <c:pt idx="5587">
                  <c:v>4.25</c:v>
                </c:pt>
                <c:pt idx="5588">
                  <c:v>4.25</c:v>
                </c:pt>
                <c:pt idx="5589">
                  <c:v>4.25</c:v>
                </c:pt>
                <c:pt idx="5590">
                  <c:v>4.25</c:v>
                </c:pt>
                <c:pt idx="5591">
                  <c:v>4.25</c:v>
                </c:pt>
                <c:pt idx="5592">
                  <c:v>4.25</c:v>
                </c:pt>
                <c:pt idx="5593">
                  <c:v>4</c:v>
                </c:pt>
                <c:pt idx="5594">
                  <c:v>4</c:v>
                </c:pt>
                <c:pt idx="5595">
                  <c:v>4</c:v>
                </c:pt>
                <c:pt idx="5596">
                  <c:v>4</c:v>
                </c:pt>
                <c:pt idx="5597">
                  <c:v>4</c:v>
                </c:pt>
                <c:pt idx="5598">
                  <c:v>4</c:v>
                </c:pt>
                <c:pt idx="5599">
                  <c:v>4</c:v>
                </c:pt>
                <c:pt idx="5600">
                  <c:v>4</c:v>
                </c:pt>
                <c:pt idx="5601">
                  <c:v>4</c:v>
                </c:pt>
                <c:pt idx="5602">
                  <c:v>4</c:v>
                </c:pt>
                <c:pt idx="5603">
                  <c:v>4</c:v>
                </c:pt>
                <c:pt idx="5604">
                  <c:v>4</c:v>
                </c:pt>
                <c:pt idx="5605">
                  <c:v>4</c:v>
                </c:pt>
                <c:pt idx="5606">
                  <c:v>4</c:v>
                </c:pt>
                <c:pt idx="5607">
                  <c:v>4</c:v>
                </c:pt>
                <c:pt idx="5608">
                  <c:v>4</c:v>
                </c:pt>
                <c:pt idx="5609">
                  <c:v>4</c:v>
                </c:pt>
                <c:pt idx="5610">
                  <c:v>4</c:v>
                </c:pt>
                <c:pt idx="5611">
                  <c:v>4</c:v>
                </c:pt>
                <c:pt idx="5612">
                  <c:v>4</c:v>
                </c:pt>
                <c:pt idx="5613">
                  <c:v>4</c:v>
                </c:pt>
                <c:pt idx="5614">
                  <c:v>4</c:v>
                </c:pt>
                <c:pt idx="5615">
                  <c:v>4</c:v>
                </c:pt>
                <c:pt idx="5616">
                  <c:v>4</c:v>
                </c:pt>
                <c:pt idx="5617">
                  <c:v>4</c:v>
                </c:pt>
                <c:pt idx="5618">
                  <c:v>4</c:v>
                </c:pt>
                <c:pt idx="5619">
                  <c:v>4</c:v>
                </c:pt>
                <c:pt idx="5620">
                  <c:v>4</c:v>
                </c:pt>
                <c:pt idx="5621">
                  <c:v>4</c:v>
                </c:pt>
                <c:pt idx="5622">
                  <c:v>4</c:v>
                </c:pt>
                <c:pt idx="5623">
                  <c:v>4</c:v>
                </c:pt>
                <c:pt idx="5624">
                  <c:v>4</c:v>
                </c:pt>
                <c:pt idx="5625">
                  <c:v>4</c:v>
                </c:pt>
                <c:pt idx="5626">
                  <c:v>4</c:v>
                </c:pt>
                <c:pt idx="5627">
                  <c:v>4</c:v>
                </c:pt>
                <c:pt idx="5628">
                  <c:v>4</c:v>
                </c:pt>
                <c:pt idx="5629">
                  <c:v>4</c:v>
                </c:pt>
                <c:pt idx="5630">
                  <c:v>4</c:v>
                </c:pt>
                <c:pt idx="5631">
                  <c:v>4</c:v>
                </c:pt>
                <c:pt idx="5632">
                  <c:v>4</c:v>
                </c:pt>
                <c:pt idx="5633">
                  <c:v>4</c:v>
                </c:pt>
                <c:pt idx="5634">
                  <c:v>4</c:v>
                </c:pt>
                <c:pt idx="5635">
                  <c:v>4</c:v>
                </c:pt>
                <c:pt idx="5636">
                  <c:v>4</c:v>
                </c:pt>
                <c:pt idx="5637">
                  <c:v>4</c:v>
                </c:pt>
                <c:pt idx="5638">
                  <c:v>4</c:v>
                </c:pt>
                <c:pt idx="5639">
                  <c:v>4</c:v>
                </c:pt>
                <c:pt idx="5640">
                  <c:v>4</c:v>
                </c:pt>
                <c:pt idx="5641">
                  <c:v>4</c:v>
                </c:pt>
                <c:pt idx="5642">
                  <c:v>4</c:v>
                </c:pt>
                <c:pt idx="5643">
                  <c:v>4</c:v>
                </c:pt>
                <c:pt idx="5644">
                  <c:v>4</c:v>
                </c:pt>
                <c:pt idx="5645">
                  <c:v>4</c:v>
                </c:pt>
                <c:pt idx="5646">
                  <c:v>4</c:v>
                </c:pt>
                <c:pt idx="5647">
                  <c:v>4</c:v>
                </c:pt>
                <c:pt idx="5648">
                  <c:v>4</c:v>
                </c:pt>
                <c:pt idx="5649">
                  <c:v>4</c:v>
                </c:pt>
                <c:pt idx="5650">
                  <c:v>4</c:v>
                </c:pt>
                <c:pt idx="5651">
                  <c:v>4</c:v>
                </c:pt>
                <c:pt idx="5652">
                  <c:v>4</c:v>
                </c:pt>
                <c:pt idx="5653">
                  <c:v>4</c:v>
                </c:pt>
                <c:pt idx="5654">
                  <c:v>4</c:v>
                </c:pt>
                <c:pt idx="5655">
                  <c:v>4</c:v>
                </c:pt>
                <c:pt idx="5656">
                  <c:v>4</c:v>
                </c:pt>
                <c:pt idx="5657">
                  <c:v>4</c:v>
                </c:pt>
                <c:pt idx="5658">
                  <c:v>4</c:v>
                </c:pt>
                <c:pt idx="5659">
                  <c:v>4</c:v>
                </c:pt>
                <c:pt idx="5660">
                  <c:v>4</c:v>
                </c:pt>
                <c:pt idx="5661">
                  <c:v>4</c:v>
                </c:pt>
                <c:pt idx="5662">
                  <c:v>4</c:v>
                </c:pt>
                <c:pt idx="5663">
                  <c:v>4</c:v>
                </c:pt>
                <c:pt idx="5664">
                  <c:v>4</c:v>
                </c:pt>
                <c:pt idx="5665">
                  <c:v>4</c:v>
                </c:pt>
                <c:pt idx="5666">
                  <c:v>4</c:v>
                </c:pt>
                <c:pt idx="5667">
                  <c:v>4</c:v>
                </c:pt>
                <c:pt idx="5668">
                  <c:v>4</c:v>
                </c:pt>
                <c:pt idx="5669">
                  <c:v>4</c:v>
                </c:pt>
                <c:pt idx="5670">
                  <c:v>4</c:v>
                </c:pt>
                <c:pt idx="5671">
                  <c:v>4</c:v>
                </c:pt>
                <c:pt idx="5672">
                  <c:v>4</c:v>
                </c:pt>
                <c:pt idx="5673">
                  <c:v>4</c:v>
                </c:pt>
                <c:pt idx="5674">
                  <c:v>4</c:v>
                </c:pt>
                <c:pt idx="5675">
                  <c:v>4</c:v>
                </c:pt>
                <c:pt idx="5676">
                  <c:v>4</c:v>
                </c:pt>
                <c:pt idx="5677">
                  <c:v>4</c:v>
                </c:pt>
                <c:pt idx="5678">
                  <c:v>4</c:v>
                </c:pt>
                <c:pt idx="5679">
                  <c:v>4</c:v>
                </c:pt>
                <c:pt idx="5680">
                  <c:v>4</c:v>
                </c:pt>
                <c:pt idx="5681">
                  <c:v>4</c:v>
                </c:pt>
                <c:pt idx="5682">
                  <c:v>4</c:v>
                </c:pt>
                <c:pt idx="5683">
                  <c:v>4</c:v>
                </c:pt>
                <c:pt idx="5684">
                  <c:v>4</c:v>
                </c:pt>
                <c:pt idx="5685">
                  <c:v>4</c:v>
                </c:pt>
                <c:pt idx="5686">
                  <c:v>4</c:v>
                </c:pt>
                <c:pt idx="5687">
                  <c:v>4</c:v>
                </c:pt>
                <c:pt idx="5688">
                  <c:v>4</c:v>
                </c:pt>
                <c:pt idx="5689">
                  <c:v>4</c:v>
                </c:pt>
                <c:pt idx="5690">
                  <c:v>4</c:v>
                </c:pt>
                <c:pt idx="5691">
                  <c:v>4</c:v>
                </c:pt>
                <c:pt idx="5692">
                  <c:v>4</c:v>
                </c:pt>
                <c:pt idx="5693">
                  <c:v>4</c:v>
                </c:pt>
                <c:pt idx="5694">
                  <c:v>4</c:v>
                </c:pt>
                <c:pt idx="5695">
                  <c:v>4</c:v>
                </c:pt>
                <c:pt idx="5696">
                  <c:v>4</c:v>
                </c:pt>
                <c:pt idx="5697">
                  <c:v>4</c:v>
                </c:pt>
                <c:pt idx="5698">
                  <c:v>4</c:v>
                </c:pt>
                <c:pt idx="5699">
                  <c:v>4</c:v>
                </c:pt>
                <c:pt idx="5700">
                  <c:v>4</c:v>
                </c:pt>
                <c:pt idx="5701">
                  <c:v>4</c:v>
                </c:pt>
                <c:pt idx="5702">
                  <c:v>4</c:v>
                </c:pt>
                <c:pt idx="5703">
                  <c:v>4</c:v>
                </c:pt>
                <c:pt idx="5704">
                  <c:v>4</c:v>
                </c:pt>
                <c:pt idx="5705">
                  <c:v>4</c:v>
                </c:pt>
                <c:pt idx="5706">
                  <c:v>4</c:v>
                </c:pt>
                <c:pt idx="5707">
                  <c:v>4</c:v>
                </c:pt>
                <c:pt idx="5708">
                  <c:v>4</c:v>
                </c:pt>
                <c:pt idx="5709">
                  <c:v>4</c:v>
                </c:pt>
                <c:pt idx="5710">
                  <c:v>4</c:v>
                </c:pt>
                <c:pt idx="5711">
                  <c:v>4</c:v>
                </c:pt>
                <c:pt idx="5712">
                  <c:v>4</c:v>
                </c:pt>
                <c:pt idx="5713">
                  <c:v>4</c:v>
                </c:pt>
                <c:pt idx="5714">
                  <c:v>4</c:v>
                </c:pt>
                <c:pt idx="5715">
                  <c:v>4</c:v>
                </c:pt>
                <c:pt idx="5716">
                  <c:v>4</c:v>
                </c:pt>
                <c:pt idx="5717">
                  <c:v>4</c:v>
                </c:pt>
                <c:pt idx="5718">
                  <c:v>4</c:v>
                </c:pt>
                <c:pt idx="5719">
                  <c:v>4</c:v>
                </c:pt>
                <c:pt idx="5720">
                  <c:v>4</c:v>
                </c:pt>
                <c:pt idx="5721">
                  <c:v>4</c:v>
                </c:pt>
                <c:pt idx="5722">
                  <c:v>4</c:v>
                </c:pt>
                <c:pt idx="5723">
                  <c:v>4</c:v>
                </c:pt>
                <c:pt idx="5724">
                  <c:v>4</c:v>
                </c:pt>
                <c:pt idx="5725">
                  <c:v>4</c:v>
                </c:pt>
                <c:pt idx="5726">
                  <c:v>4</c:v>
                </c:pt>
                <c:pt idx="5727">
                  <c:v>4</c:v>
                </c:pt>
                <c:pt idx="5728">
                  <c:v>4</c:v>
                </c:pt>
                <c:pt idx="5729">
                  <c:v>4</c:v>
                </c:pt>
                <c:pt idx="5730">
                  <c:v>4</c:v>
                </c:pt>
                <c:pt idx="5731">
                  <c:v>4</c:v>
                </c:pt>
                <c:pt idx="5732">
                  <c:v>4</c:v>
                </c:pt>
                <c:pt idx="5733">
                  <c:v>4</c:v>
                </c:pt>
                <c:pt idx="5734">
                  <c:v>4</c:v>
                </c:pt>
                <c:pt idx="5735">
                  <c:v>4</c:v>
                </c:pt>
                <c:pt idx="5736">
                  <c:v>4</c:v>
                </c:pt>
                <c:pt idx="5737">
                  <c:v>4</c:v>
                </c:pt>
                <c:pt idx="5738">
                  <c:v>4</c:v>
                </c:pt>
                <c:pt idx="5739">
                  <c:v>4</c:v>
                </c:pt>
                <c:pt idx="5740">
                  <c:v>4</c:v>
                </c:pt>
                <c:pt idx="5741">
                  <c:v>4</c:v>
                </c:pt>
                <c:pt idx="5742">
                  <c:v>4</c:v>
                </c:pt>
                <c:pt idx="5743">
                  <c:v>4</c:v>
                </c:pt>
                <c:pt idx="5744">
                  <c:v>4</c:v>
                </c:pt>
                <c:pt idx="5745">
                  <c:v>4</c:v>
                </c:pt>
                <c:pt idx="5746">
                  <c:v>4</c:v>
                </c:pt>
                <c:pt idx="5747">
                  <c:v>4</c:v>
                </c:pt>
                <c:pt idx="5748">
                  <c:v>4</c:v>
                </c:pt>
                <c:pt idx="5749">
                  <c:v>4</c:v>
                </c:pt>
                <c:pt idx="5750">
                  <c:v>4</c:v>
                </c:pt>
                <c:pt idx="5751">
                  <c:v>4</c:v>
                </c:pt>
                <c:pt idx="5752">
                  <c:v>4</c:v>
                </c:pt>
                <c:pt idx="5753">
                  <c:v>4</c:v>
                </c:pt>
                <c:pt idx="5754">
                  <c:v>4</c:v>
                </c:pt>
                <c:pt idx="5755">
                  <c:v>4</c:v>
                </c:pt>
                <c:pt idx="5756">
                  <c:v>4</c:v>
                </c:pt>
                <c:pt idx="5757">
                  <c:v>4</c:v>
                </c:pt>
                <c:pt idx="5758">
                  <c:v>4</c:v>
                </c:pt>
                <c:pt idx="5759">
                  <c:v>4</c:v>
                </c:pt>
                <c:pt idx="5760">
                  <c:v>4</c:v>
                </c:pt>
                <c:pt idx="5761">
                  <c:v>4</c:v>
                </c:pt>
                <c:pt idx="5762">
                  <c:v>4</c:v>
                </c:pt>
                <c:pt idx="5763">
                  <c:v>4</c:v>
                </c:pt>
                <c:pt idx="5764">
                  <c:v>4</c:v>
                </c:pt>
                <c:pt idx="5765">
                  <c:v>4</c:v>
                </c:pt>
                <c:pt idx="5766">
                  <c:v>4</c:v>
                </c:pt>
                <c:pt idx="5767">
                  <c:v>4</c:v>
                </c:pt>
                <c:pt idx="5768">
                  <c:v>4</c:v>
                </c:pt>
                <c:pt idx="5769">
                  <c:v>4</c:v>
                </c:pt>
                <c:pt idx="5770">
                  <c:v>4</c:v>
                </c:pt>
                <c:pt idx="5771">
                  <c:v>4</c:v>
                </c:pt>
                <c:pt idx="5772">
                  <c:v>4</c:v>
                </c:pt>
                <c:pt idx="5773">
                  <c:v>4</c:v>
                </c:pt>
                <c:pt idx="5774">
                  <c:v>4</c:v>
                </c:pt>
                <c:pt idx="5775">
                  <c:v>4</c:v>
                </c:pt>
                <c:pt idx="5776">
                  <c:v>4</c:v>
                </c:pt>
                <c:pt idx="5777">
                  <c:v>4</c:v>
                </c:pt>
                <c:pt idx="5778">
                  <c:v>4</c:v>
                </c:pt>
                <c:pt idx="5779">
                  <c:v>4</c:v>
                </c:pt>
                <c:pt idx="5780">
                  <c:v>4</c:v>
                </c:pt>
                <c:pt idx="5781">
                  <c:v>4</c:v>
                </c:pt>
                <c:pt idx="5782">
                  <c:v>4</c:v>
                </c:pt>
                <c:pt idx="5783">
                  <c:v>4</c:v>
                </c:pt>
                <c:pt idx="5784">
                  <c:v>4</c:v>
                </c:pt>
                <c:pt idx="5785">
                  <c:v>4</c:v>
                </c:pt>
                <c:pt idx="5786">
                  <c:v>4</c:v>
                </c:pt>
                <c:pt idx="5787">
                  <c:v>4</c:v>
                </c:pt>
                <c:pt idx="5788">
                  <c:v>4</c:v>
                </c:pt>
                <c:pt idx="5789">
                  <c:v>4</c:v>
                </c:pt>
                <c:pt idx="5790">
                  <c:v>4</c:v>
                </c:pt>
                <c:pt idx="5791">
                  <c:v>4</c:v>
                </c:pt>
                <c:pt idx="5792">
                  <c:v>4</c:v>
                </c:pt>
                <c:pt idx="5793">
                  <c:v>4</c:v>
                </c:pt>
                <c:pt idx="5794">
                  <c:v>4</c:v>
                </c:pt>
                <c:pt idx="5795">
                  <c:v>4</c:v>
                </c:pt>
                <c:pt idx="5796">
                  <c:v>4</c:v>
                </c:pt>
                <c:pt idx="5797">
                  <c:v>4</c:v>
                </c:pt>
                <c:pt idx="5798">
                  <c:v>4</c:v>
                </c:pt>
                <c:pt idx="5799">
                  <c:v>4</c:v>
                </c:pt>
                <c:pt idx="5800">
                  <c:v>4</c:v>
                </c:pt>
                <c:pt idx="5801">
                  <c:v>4</c:v>
                </c:pt>
                <c:pt idx="5802">
                  <c:v>4</c:v>
                </c:pt>
                <c:pt idx="5803">
                  <c:v>4</c:v>
                </c:pt>
                <c:pt idx="5804">
                  <c:v>4</c:v>
                </c:pt>
                <c:pt idx="5805">
                  <c:v>4</c:v>
                </c:pt>
                <c:pt idx="5806">
                  <c:v>4</c:v>
                </c:pt>
                <c:pt idx="5807">
                  <c:v>4</c:v>
                </c:pt>
                <c:pt idx="5808">
                  <c:v>4</c:v>
                </c:pt>
                <c:pt idx="5809">
                  <c:v>4</c:v>
                </c:pt>
                <c:pt idx="5810">
                  <c:v>4</c:v>
                </c:pt>
                <c:pt idx="5811">
                  <c:v>4</c:v>
                </c:pt>
                <c:pt idx="5812">
                  <c:v>4</c:v>
                </c:pt>
                <c:pt idx="5813">
                  <c:v>4</c:v>
                </c:pt>
                <c:pt idx="5814">
                  <c:v>4</c:v>
                </c:pt>
                <c:pt idx="5815">
                  <c:v>4</c:v>
                </c:pt>
                <c:pt idx="5816">
                  <c:v>4</c:v>
                </c:pt>
                <c:pt idx="5817">
                  <c:v>4</c:v>
                </c:pt>
                <c:pt idx="5818">
                  <c:v>4</c:v>
                </c:pt>
                <c:pt idx="5819">
                  <c:v>4</c:v>
                </c:pt>
                <c:pt idx="5820">
                  <c:v>4</c:v>
                </c:pt>
                <c:pt idx="5821">
                  <c:v>4</c:v>
                </c:pt>
                <c:pt idx="5822">
                  <c:v>4</c:v>
                </c:pt>
                <c:pt idx="5823">
                  <c:v>4</c:v>
                </c:pt>
                <c:pt idx="5824">
                  <c:v>4</c:v>
                </c:pt>
                <c:pt idx="5825">
                  <c:v>4</c:v>
                </c:pt>
                <c:pt idx="5826">
                  <c:v>4</c:v>
                </c:pt>
                <c:pt idx="5827">
                  <c:v>4</c:v>
                </c:pt>
                <c:pt idx="5828">
                  <c:v>4</c:v>
                </c:pt>
                <c:pt idx="5829">
                  <c:v>4</c:v>
                </c:pt>
                <c:pt idx="5830">
                  <c:v>4</c:v>
                </c:pt>
                <c:pt idx="5831">
                  <c:v>4</c:v>
                </c:pt>
                <c:pt idx="5832">
                  <c:v>4</c:v>
                </c:pt>
                <c:pt idx="5833">
                  <c:v>4</c:v>
                </c:pt>
                <c:pt idx="5834">
                  <c:v>4</c:v>
                </c:pt>
                <c:pt idx="5835">
                  <c:v>4</c:v>
                </c:pt>
                <c:pt idx="5836">
                  <c:v>4</c:v>
                </c:pt>
                <c:pt idx="5837">
                  <c:v>4</c:v>
                </c:pt>
                <c:pt idx="5838">
                  <c:v>4</c:v>
                </c:pt>
                <c:pt idx="5839">
                  <c:v>4</c:v>
                </c:pt>
                <c:pt idx="5840">
                  <c:v>4</c:v>
                </c:pt>
                <c:pt idx="5841">
                  <c:v>4</c:v>
                </c:pt>
                <c:pt idx="5842">
                  <c:v>4</c:v>
                </c:pt>
                <c:pt idx="5843">
                  <c:v>4</c:v>
                </c:pt>
                <c:pt idx="5844">
                  <c:v>4</c:v>
                </c:pt>
                <c:pt idx="5845">
                  <c:v>4</c:v>
                </c:pt>
                <c:pt idx="5846">
                  <c:v>4</c:v>
                </c:pt>
                <c:pt idx="5847">
                  <c:v>4</c:v>
                </c:pt>
                <c:pt idx="5848">
                  <c:v>4</c:v>
                </c:pt>
                <c:pt idx="5849">
                  <c:v>4</c:v>
                </c:pt>
                <c:pt idx="5850">
                  <c:v>4</c:v>
                </c:pt>
                <c:pt idx="5851">
                  <c:v>4</c:v>
                </c:pt>
                <c:pt idx="5852">
                  <c:v>4</c:v>
                </c:pt>
                <c:pt idx="5853">
                  <c:v>4</c:v>
                </c:pt>
                <c:pt idx="5854">
                  <c:v>4</c:v>
                </c:pt>
                <c:pt idx="5855">
                  <c:v>4</c:v>
                </c:pt>
                <c:pt idx="5856">
                  <c:v>4</c:v>
                </c:pt>
                <c:pt idx="5857">
                  <c:v>4</c:v>
                </c:pt>
                <c:pt idx="5858">
                  <c:v>4</c:v>
                </c:pt>
                <c:pt idx="5859">
                  <c:v>4</c:v>
                </c:pt>
                <c:pt idx="5860">
                  <c:v>4</c:v>
                </c:pt>
                <c:pt idx="5861">
                  <c:v>4</c:v>
                </c:pt>
                <c:pt idx="5862">
                  <c:v>4</c:v>
                </c:pt>
                <c:pt idx="5863">
                  <c:v>4</c:v>
                </c:pt>
                <c:pt idx="5864">
                  <c:v>4</c:v>
                </c:pt>
                <c:pt idx="5865">
                  <c:v>4</c:v>
                </c:pt>
                <c:pt idx="5866">
                  <c:v>4</c:v>
                </c:pt>
                <c:pt idx="5867">
                  <c:v>4</c:v>
                </c:pt>
                <c:pt idx="5868">
                  <c:v>4</c:v>
                </c:pt>
                <c:pt idx="5869">
                  <c:v>4</c:v>
                </c:pt>
                <c:pt idx="5870">
                  <c:v>4</c:v>
                </c:pt>
                <c:pt idx="5871">
                  <c:v>4</c:v>
                </c:pt>
                <c:pt idx="5872">
                  <c:v>4</c:v>
                </c:pt>
                <c:pt idx="5873">
                  <c:v>4</c:v>
                </c:pt>
                <c:pt idx="5874">
                  <c:v>4</c:v>
                </c:pt>
                <c:pt idx="5875">
                  <c:v>4</c:v>
                </c:pt>
                <c:pt idx="5876">
                  <c:v>4</c:v>
                </c:pt>
                <c:pt idx="5877">
                  <c:v>4</c:v>
                </c:pt>
                <c:pt idx="5878">
                  <c:v>4</c:v>
                </c:pt>
                <c:pt idx="5879">
                  <c:v>4</c:v>
                </c:pt>
                <c:pt idx="5880">
                  <c:v>4</c:v>
                </c:pt>
                <c:pt idx="5881">
                  <c:v>4</c:v>
                </c:pt>
                <c:pt idx="5882">
                  <c:v>4</c:v>
                </c:pt>
                <c:pt idx="5883">
                  <c:v>4</c:v>
                </c:pt>
                <c:pt idx="5884">
                  <c:v>4</c:v>
                </c:pt>
                <c:pt idx="5885">
                  <c:v>4</c:v>
                </c:pt>
                <c:pt idx="5886">
                  <c:v>4</c:v>
                </c:pt>
                <c:pt idx="5887">
                  <c:v>4</c:v>
                </c:pt>
                <c:pt idx="5888">
                  <c:v>4</c:v>
                </c:pt>
                <c:pt idx="5889">
                  <c:v>4</c:v>
                </c:pt>
                <c:pt idx="5890">
                  <c:v>4</c:v>
                </c:pt>
                <c:pt idx="5891">
                  <c:v>4</c:v>
                </c:pt>
                <c:pt idx="5892">
                  <c:v>4</c:v>
                </c:pt>
                <c:pt idx="5893">
                  <c:v>4</c:v>
                </c:pt>
                <c:pt idx="5894">
                  <c:v>4</c:v>
                </c:pt>
                <c:pt idx="5895">
                  <c:v>4</c:v>
                </c:pt>
                <c:pt idx="5896">
                  <c:v>4</c:v>
                </c:pt>
                <c:pt idx="5897">
                  <c:v>4</c:v>
                </c:pt>
                <c:pt idx="5898">
                  <c:v>4</c:v>
                </c:pt>
                <c:pt idx="5899">
                  <c:v>4</c:v>
                </c:pt>
                <c:pt idx="5900">
                  <c:v>4</c:v>
                </c:pt>
                <c:pt idx="5901">
                  <c:v>4</c:v>
                </c:pt>
                <c:pt idx="5902">
                  <c:v>4</c:v>
                </c:pt>
                <c:pt idx="5903">
                  <c:v>4</c:v>
                </c:pt>
                <c:pt idx="5904">
                  <c:v>4</c:v>
                </c:pt>
                <c:pt idx="5905">
                  <c:v>4</c:v>
                </c:pt>
                <c:pt idx="5906">
                  <c:v>4</c:v>
                </c:pt>
                <c:pt idx="5907">
                  <c:v>4</c:v>
                </c:pt>
                <c:pt idx="5908">
                  <c:v>4</c:v>
                </c:pt>
                <c:pt idx="5909">
                  <c:v>4</c:v>
                </c:pt>
                <c:pt idx="5910">
                  <c:v>4</c:v>
                </c:pt>
                <c:pt idx="5911">
                  <c:v>4</c:v>
                </c:pt>
                <c:pt idx="5912">
                  <c:v>4</c:v>
                </c:pt>
                <c:pt idx="5913">
                  <c:v>4</c:v>
                </c:pt>
                <c:pt idx="5914">
                  <c:v>4</c:v>
                </c:pt>
                <c:pt idx="5915">
                  <c:v>4</c:v>
                </c:pt>
                <c:pt idx="5916">
                  <c:v>4</c:v>
                </c:pt>
                <c:pt idx="5917">
                  <c:v>4</c:v>
                </c:pt>
                <c:pt idx="5918">
                  <c:v>4</c:v>
                </c:pt>
                <c:pt idx="5919">
                  <c:v>4</c:v>
                </c:pt>
                <c:pt idx="5920">
                  <c:v>4</c:v>
                </c:pt>
                <c:pt idx="5921">
                  <c:v>4</c:v>
                </c:pt>
                <c:pt idx="5922">
                  <c:v>4</c:v>
                </c:pt>
                <c:pt idx="5923">
                  <c:v>4</c:v>
                </c:pt>
                <c:pt idx="5924">
                  <c:v>4</c:v>
                </c:pt>
                <c:pt idx="5925">
                  <c:v>4</c:v>
                </c:pt>
                <c:pt idx="5926">
                  <c:v>4</c:v>
                </c:pt>
                <c:pt idx="5927">
                  <c:v>4</c:v>
                </c:pt>
                <c:pt idx="5928">
                  <c:v>4</c:v>
                </c:pt>
                <c:pt idx="5929">
                  <c:v>4</c:v>
                </c:pt>
                <c:pt idx="5930">
                  <c:v>4</c:v>
                </c:pt>
                <c:pt idx="5931">
                  <c:v>4</c:v>
                </c:pt>
                <c:pt idx="5932">
                  <c:v>4</c:v>
                </c:pt>
                <c:pt idx="5933">
                  <c:v>4</c:v>
                </c:pt>
                <c:pt idx="5934">
                  <c:v>4</c:v>
                </c:pt>
                <c:pt idx="5935">
                  <c:v>4</c:v>
                </c:pt>
                <c:pt idx="5936">
                  <c:v>4</c:v>
                </c:pt>
                <c:pt idx="5937">
                  <c:v>4</c:v>
                </c:pt>
                <c:pt idx="5938">
                  <c:v>4</c:v>
                </c:pt>
                <c:pt idx="5939">
                  <c:v>4</c:v>
                </c:pt>
                <c:pt idx="5940">
                  <c:v>4</c:v>
                </c:pt>
                <c:pt idx="5941">
                  <c:v>4</c:v>
                </c:pt>
                <c:pt idx="5942">
                  <c:v>4</c:v>
                </c:pt>
                <c:pt idx="5943">
                  <c:v>4</c:v>
                </c:pt>
                <c:pt idx="5944">
                  <c:v>4</c:v>
                </c:pt>
                <c:pt idx="5945">
                  <c:v>4</c:v>
                </c:pt>
                <c:pt idx="5946">
                  <c:v>4</c:v>
                </c:pt>
                <c:pt idx="5947">
                  <c:v>4</c:v>
                </c:pt>
                <c:pt idx="5948">
                  <c:v>4</c:v>
                </c:pt>
                <c:pt idx="5949">
                  <c:v>4</c:v>
                </c:pt>
                <c:pt idx="5950">
                  <c:v>4</c:v>
                </c:pt>
                <c:pt idx="5951">
                  <c:v>4</c:v>
                </c:pt>
                <c:pt idx="5952">
                  <c:v>4</c:v>
                </c:pt>
                <c:pt idx="5953">
                  <c:v>4</c:v>
                </c:pt>
                <c:pt idx="5954">
                  <c:v>4</c:v>
                </c:pt>
                <c:pt idx="5955">
                  <c:v>4</c:v>
                </c:pt>
                <c:pt idx="5956">
                  <c:v>4</c:v>
                </c:pt>
                <c:pt idx="5957">
                  <c:v>4</c:v>
                </c:pt>
                <c:pt idx="5958">
                  <c:v>4</c:v>
                </c:pt>
                <c:pt idx="5959">
                  <c:v>4</c:v>
                </c:pt>
                <c:pt idx="5960">
                  <c:v>4</c:v>
                </c:pt>
                <c:pt idx="5961">
                  <c:v>4</c:v>
                </c:pt>
                <c:pt idx="5962">
                  <c:v>4</c:v>
                </c:pt>
                <c:pt idx="5963">
                  <c:v>4</c:v>
                </c:pt>
                <c:pt idx="5964">
                  <c:v>4</c:v>
                </c:pt>
                <c:pt idx="5965">
                  <c:v>4</c:v>
                </c:pt>
                <c:pt idx="5966">
                  <c:v>4</c:v>
                </c:pt>
                <c:pt idx="5967">
                  <c:v>4</c:v>
                </c:pt>
                <c:pt idx="5968">
                  <c:v>4</c:v>
                </c:pt>
                <c:pt idx="5969">
                  <c:v>4</c:v>
                </c:pt>
                <c:pt idx="5970">
                  <c:v>4</c:v>
                </c:pt>
                <c:pt idx="5971">
                  <c:v>4</c:v>
                </c:pt>
                <c:pt idx="5972">
                  <c:v>4</c:v>
                </c:pt>
                <c:pt idx="5973">
                  <c:v>4</c:v>
                </c:pt>
                <c:pt idx="5974">
                  <c:v>4</c:v>
                </c:pt>
                <c:pt idx="5975">
                  <c:v>4</c:v>
                </c:pt>
                <c:pt idx="5976">
                  <c:v>4</c:v>
                </c:pt>
                <c:pt idx="5977">
                  <c:v>4</c:v>
                </c:pt>
                <c:pt idx="5978">
                  <c:v>4</c:v>
                </c:pt>
                <c:pt idx="5979">
                  <c:v>4</c:v>
                </c:pt>
                <c:pt idx="5980">
                  <c:v>4</c:v>
                </c:pt>
                <c:pt idx="5981">
                  <c:v>4</c:v>
                </c:pt>
                <c:pt idx="5982">
                  <c:v>4</c:v>
                </c:pt>
                <c:pt idx="5983">
                  <c:v>4</c:v>
                </c:pt>
                <c:pt idx="5984">
                  <c:v>4</c:v>
                </c:pt>
                <c:pt idx="5985">
                  <c:v>4</c:v>
                </c:pt>
                <c:pt idx="5986">
                  <c:v>3.75</c:v>
                </c:pt>
                <c:pt idx="5987">
                  <c:v>3.75</c:v>
                </c:pt>
                <c:pt idx="5988">
                  <c:v>3.75</c:v>
                </c:pt>
                <c:pt idx="5989">
                  <c:v>3.75</c:v>
                </c:pt>
                <c:pt idx="5990">
                  <c:v>3.75</c:v>
                </c:pt>
                <c:pt idx="5991">
                  <c:v>3.75</c:v>
                </c:pt>
                <c:pt idx="5992">
                  <c:v>3.75</c:v>
                </c:pt>
                <c:pt idx="5993">
                  <c:v>3.75</c:v>
                </c:pt>
                <c:pt idx="5994">
                  <c:v>3.75</c:v>
                </c:pt>
                <c:pt idx="5995">
                  <c:v>3.75</c:v>
                </c:pt>
                <c:pt idx="5996">
                  <c:v>3.75</c:v>
                </c:pt>
                <c:pt idx="5997">
                  <c:v>3.75</c:v>
                </c:pt>
                <c:pt idx="5998">
                  <c:v>3.75</c:v>
                </c:pt>
                <c:pt idx="5999">
                  <c:v>3.75</c:v>
                </c:pt>
                <c:pt idx="6000">
                  <c:v>3.75</c:v>
                </c:pt>
                <c:pt idx="6001">
                  <c:v>3.75</c:v>
                </c:pt>
                <c:pt idx="6002">
                  <c:v>3.75</c:v>
                </c:pt>
                <c:pt idx="6003">
                  <c:v>3.75</c:v>
                </c:pt>
                <c:pt idx="6004">
                  <c:v>3.75</c:v>
                </c:pt>
                <c:pt idx="6005">
                  <c:v>3.75</c:v>
                </c:pt>
                <c:pt idx="6006">
                  <c:v>3.75</c:v>
                </c:pt>
                <c:pt idx="6007">
                  <c:v>3.75</c:v>
                </c:pt>
                <c:pt idx="6008">
                  <c:v>3.75</c:v>
                </c:pt>
                <c:pt idx="6009">
                  <c:v>3.75</c:v>
                </c:pt>
                <c:pt idx="6010">
                  <c:v>3.75</c:v>
                </c:pt>
                <c:pt idx="6011">
                  <c:v>3.75</c:v>
                </c:pt>
                <c:pt idx="6012">
                  <c:v>3.75</c:v>
                </c:pt>
                <c:pt idx="6013">
                  <c:v>3.75</c:v>
                </c:pt>
                <c:pt idx="6014">
                  <c:v>3.75</c:v>
                </c:pt>
                <c:pt idx="6015">
                  <c:v>3.75</c:v>
                </c:pt>
                <c:pt idx="6016">
                  <c:v>3.75</c:v>
                </c:pt>
                <c:pt idx="6017">
                  <c:v>3.75</c:v>
                </c:pt>
                <c:pt idx="6018">
                  <c:v>3.75</c:v>
                </c:pt>
                <c:pt idx="6019">
                  <c:v>3.75</c:v>
                </c:pt>
                <c:pt idx="6020">
                  <c:v>3.75</c:v>
                </c:pt>
                <c:pt idx="6021">
                  <c:v>3.75</c:v>
                </c:pt>
                <c:pt idx="6022">
                  <c:v>3.75</c:v>
                </c:pt>
                <c:pt idx="6023">
                  <c:v>3.75</c:v>
                </c:pt>
                <c:pt idx="6024">
                  <c:v>3.75</c:v>
                </c:pt>
                <c:pt idx="6025">
                  <c:v>3.75</c:v>
                </c:pt>
                <c:pt idx="6026">
                  <c:v>3.75</c:v>
                </c:pt>
                <c:pt idx="6027">
                  <c:v>3.75</c:v>
                </c:pt>
                <c:pt idx="6028">
                  <c:v>3.75</c:v>
                </c:pt>
                <c:pt idx="6029">
                  <c:v>3.75</c:v>
                </c:pt>
                <c:pt idx="6030">
                  <c:v>3.75</c:v>
                </c:pt>
                <c:pt idx="6031">
                  <c:v>3.75</c:v>
                </c:pt>
                <c:pt idx="6032">
                  <c:v>3.75</c:v>
                </c:pt>
                <c:pt idx="6033">
                  <c:v>3.75</c:v>
                </c:pt>
                <c:pt idx="6034">
                  <c:v>3.75</c:v>
                </c:pt>
                <c:pt idx="6035">
                  <c:v>3.75</c:v>
                </c:pt>
                <c:pt idx="6036">
                  <c:v>3.75</c:v>
                </c:pt>
                <c:pt idx="6037">
                  <c:v>3.75</c:v>
                </c:pt>
                <c:pt idx="6038">
                  <c:v>3.75</c:v>
                </c:pt>
                <c:pt idx="6039">
                  <c:v>3.75</c:v>
                </c:pt>
                <c:pt idx="6040">
                  <c:v>3.75</c:v>
                </c:pt>
                <c:pt idx="6041">
                  <c:v>3.75</c:v>
                </c:pt>
                <c:pt idx="6042">
                  <c:v>3.75</c:v>
                </c:pt>
                <c:pt idx="6043">
                  <c:v>3.75</c:v>
                </c:pt>
                <c:pt idx="6044">
                  <c:v>3.75</c:v>
                </c:pt>
                <c:pt idx="6045">
                  <c:v>3.75</c:v>
                </c:pt>
                <c:pt idx="6046">
                  <c:v>3.75</c:v>
                </c:pt>
                <c:pt idx="6047">
                  <c:v>3.75</c:v>
                </c:pt>
                <c:pt idx="6048">
                  <c:v>3.75</c:v>
                </c:pt>
                <c:pt idx="6049">
                  <c:v>3.75</c:v>
                </c:pt>
                <c:pt idx="6050">
                  <c:v>3.75</c:v>
                </c:pt>
                <c:pt idx="6051">
                  <c:v>3.75</c:v>
                </c:pt>
                <c:pt idx="6052">
                  <c:v>3.75</c:v>
                </c:pt>
                <c:pt idx="6053">
                  <c:v>3.75</c:v>
                </c:pt>
                <c:pt idx="6054">
                  <c:v>3.75</c:v>
                </c:pt>
                <c:pt idx="6055">
                  <c:v>3.75</c:v>
                </c:pt>
                <c:pt idx="6056">
                  <c:v>3.75</c:v>
                </c:pt>
                <c:pt idx="6057">
                  <c:v>3.75</c:v>
                </c:pt>
                <c:pt idx="6058">
                  <c:v>3.75</c:v>
                </c:pt>
                <c:pt idx="6059">
                  <c:v>3.75</c:v>
                </c:pt>
                <c:pt idx="6060">
                  <c:v>3.75</c:v>
                </c:pt>
                <c:pt idx="6061">
                  <c:v>3.75</c:v>
                </c:pt>
                <c:pt idx="6062">
                  <c:v>3.75</c:v>
                </c:pt>
                <c:pt idx="6063">
                  <c:v>3.75</c:v>
                </c:pt>
                <c:pt idx="6064">
                  <c:v>3.75</c:v>
                </c:pt>
                <c:pt idx="6065">
                  <c:v>3.75</c:v>
                </c:pt>
                <c:pt idx="6066">
                  <c:v>3.75</c:v>
                </c:pt>
                <c:pt idx="6067">
                  <c:v>3.75</c:v>
                </c:pt>
                <c:pt idx="6068">
                  <c:v>3.75</c:v>
                </c:pt>
                <c:pt idx="6069">
                  <c:v>3.75</c:v>
                </c:pt>
                <c:pt idx="6070">
                  <c:v>3.75</c:v>
                </c:pt>
                <c:pt idx="6071">
                  <c:v>3.75</c:v>
                </c:pt>
                <c:pt idx="6072">
                  <c:v>3.75</c:v>
                </c:pt>
                <c:pt idx="6073">
                  <c:v>3.75</c:v>
                </c:pt>
                <c:pt idx="6074">
                  <c:v>3.75</c:v>
                </c:pt>
                <c:pt idx="6075">
                  <c:v>3.75</c:v>
                </c:pt>
                <c:pt idx="6076">
                  <c:v>3.5</c:v>
                </c:pt>
                <c:pt idx="6077">
                  <c:v>3.5</c:v>
                </c:pt>
                <c:pt idx="6078">
                  <c:v>3.5</c:v>
                </c:pt>
                <c:pt idx="6079">
                  <c:v>3.5</c:v>
                </c:pt>
                <c:pt idx="6080">
                  <c:v>3.5</c:v>
                </c:pt>
                <c:pt idx="6081">
                  <c:v>3.5</c:v>
                </c:pt>
                <c:pt idx="6082">
                  <c:v>3.5</c:v>
                </c:pt>
                <c:pt idx="6083">
                  <c:v>3.5</c:v>
                </c:pt>
                <c:pt idx="6084">
                  <c:v>3.5</c:v>
                </c:pt>
                <c:pt idx="6085">
                  <c:v>3.5</c:v>
                </c:pt>
                <c:pt idx="6086">
                  <c:v>3.5</c:v>
                </c:pt>
                <c:pt idx="6087">
                  <c:v>3.5</c:v>
                </c:pt>
                <c:pt idx="6088">
                  <c:v>3.5</c:v>
                </c:pt>
                <c:pt idx="6089">
                  <c:v>3.5</c:v>
                </c:pt>
                <c:pt idx="6090">
                  <c:v>3.5</c:v>
                </c:pt>
                <c:pt idx="6091">
                  <c:v>3.5</c:v>
                </c:pt>
                <c:pt idx="6092">
                  <c:v>3.5</c:v>
                </c:pt>
                <c:pt idx="6093">
                  <c:v>3.5</c:v>
                </c:pt>
                <c:pt idx="6094">
                  <c:v>3.5</c:v>
                </c:pt>
                <c:pt idx="6095">
                  <c:v>3.5</c:v>
                </c:pt>
                <c:pt idx="6096">
                  <c:v>3.5</c:v>
                </c:pt>
                <c:pt idx="6097">
                  <c:v>3.5</c:v>
                </c:pt>
                <c:pt idx="6098">
                  <c:v>3.5</c:v>
                </c:pt>
                <c:pt idx="6099">
                  <c:v>3.5</c:v>
                </c:pt>
                <c:pt idx="6100">
                  <c:v>3.5</c:v>
                </c:pt>
                <c:pt idx="6101">
                  <c:v>3.5</c:v>
                </c:pt>
                <c:pt idx="6102">
                  <c:v>3.5</c:v>
                </c:pt>
                <c:pt idx="6103">
                  <c:v>3.5</c:v>
                </c:pt>
                <c:pt idx="6104">
                  <c:v>3.5</c:v>
                </c:pt>
                <c:pt idx="6105">
                  <c:v>3.5</c:v>
                </c:pt>
                <c:pt idx="6106">
                  <c:v>3.5</c:v>
                </c:pt>
                <c:pt idx="6107">
                  <c:v>3.5</c:v>
                </c:pt>
                <c:pt idx="6108">
                  <c:v>3.5</c:v>
                </c:pt>
                <c:pt idx="6109">
                  <c:v>3.5</c:v>
                </c:pt>
                <c:pt idx="6110">
                  <c:v>3.5</c:v>
                </c:pt>
                <c:pt idx="6111">
                  <c:v>3.5</c:v>
                </c:pt>
                <c:pt idx="6112">
                  <c:v>3.5</c:v>
                </c:pt>
                <c:pt idx="6113">
                  <c:v>3.5</c:v>
                </c:pt>
                <c:pt idx="6114">
                  <c:v>3.5</c:v>
                </c:pt>
                <c:pt idx="6115">
                  <c:v>3.5</c:v>
                </c:pt>
                <c:pt idx="6116">
                  <c:v>3.5</c:v>
                </c:pt>
                <c:pt idx="6117">
                  <c:v>3.5</c:v>
                </c:pt>
                <c:pt idx="6118">
                  <c:v>3.5</c:v>
                </c:pt>
                <c:pt idx="6119">
                  <c:v>3.5</c:v>
                </c:pt>
                <c:pt idx="6120">
                  <c:v>3.5</c:v>
                </c:pt>
                <c:pt idx="6121">
                  <c:v>3.5</c:v>
                </c:pt>
                <c:pt idx="6122">
                  <c:v>3.5</c:v>
                </c:pt>
                <c:pt idx="6123">
                  <c:v>3.5</c:v>
                </c:pt>
                <c:pt idx="6124">
                  <c:v>3.5</c:v>
                </c:pt>
                <c:pt idx="6125">
                  <c:v>3.5</c:v>
                </c:pt>
                <c:pt idx="6126">
                  <c:v>3.5</c:v>
                </c:pt>
                <c:pt idx="6127">
                  <c:v>3.5</c:v>
                </c:pt>
                <c:pt idx="6128">
                  <c:v>3.5</c:v>
                </c:pt>
                <c:pt idx="6129">
                  <c:v>3.5</c:v>
                </c:pt>
                <c:pt idx="6130">
                  <c:v>3.5</c:v>
                </c:pt>
                <c:pt idx="6131">
                  <c:v>3.5</c:v>
                </c:pt>
                <c:pt idx="6132">
                  <c:v>3.5</c:v>
                </c:pt>
                <c:pt idx="6133">
                  <c:v>3.5</c:v>
                </c:pt>
                <c:pt idx="6134">
                  <c:v>3.5</c:v>
                </c:pt>
                <c:pt idx="6135">
                  <c:v>3.5</c:v>
                </c:pt>
                <c:pt idx="6136">
                  <c:v>3.5</c:v>
                </c:pt>
                <c:pt idx="6137">
                  <c:v>3.5</c:v>
                </c:pt>
                <c:pt idx="6138">
                  <c:v>3.5</c:v>
                </c:pt>
                <c:pt idx="6139">
                  <c:v>3.5</c:v>
                </c:pt>
                <c:pt idx="6140">
                  <c:v>3.5</c:v>
                </c:pt>
                <c:pt idx="6141">
                  <c:v>3.5</c:v>
                </c:pt>
                <c:pt idx="6142">
                  <c:v>3.5</c:v>
                </c:pt>
                <c:pt idx="6143">
                  <c:v>3.5</c:v>
                </c:pt>
                <c:pt idx="6144">
                  <c:v>3.5</c:v>
                </c:pt>
                <c:pt idx="6145">
                  <c:v>3.5</c:v>
                </c:pt>
                <c:pt idx="6146">
                  <c:v>3.5</c:v>
                </c:pt>
                <c:pt idx="6147">
                  <c:v>3.5</c:v>
                </c:pt>
                <c:pt idx="6148">
                  <c:v>3.5</c:v>
                </c:pt>
                <c:pt idx="6149">
                  <c:v>3.5</c:v>
                </c:pt>
                <c:pt idx="6150">
                  <c:v>3.5</c:v>
                </c:pt>
                <c:pt idx="6151">
                  <c:v>3.5</c:v>
                </c:pt>
                <c:pt idx="6152">
                  <c:v>3.5</c:v>
                </c:pt>
                <c:pt idx="6153">
                  <c:v>3.5</c:v>
                </c:pt>
                <c:pt idx="6154">
                  <c:v>3.5</c:v>
                </c:pt>
                <c:pt idx="6155">
                  <c:v>3.5</c:v>
                </c:pt>
                <c:pt idx="6156">
                  <c:v>3.5</c:v>
                </c:pt>
                <c:pt idx="6157">
                  <c:v>3.5</c:v>
                </c:pt>
                <c:pt idx="6158">
                  <c:v>3.5</c:v>
                </c:pt>
                <c:pt idx="6159">
                  <c:v>3.5</c:v>
                </c:pt>
                <c:pt idx="6160">
                  <c:v>3.5</c:v>
                </c:pt>
                <c:pt idx="6161">
                  <c:v>3.5</c:v>
                </c:pt>
                <c:pt idx="6162">
                  <c:v>3.5</c:v>
                </c:pt>
                <c:pt idx="6163">
                  <c:v>3.5</c:v>
                </c:pt>
                <c:pt idx="6164">
                  <c:v>3.5</c:v>
                </c:pt>
                <c:pt idx="6165">
                  <c:v>3.5</c:v>
                </c:pt>
                <c:pt idx="6166">
                  <c:v>3.5</c:v>
                </c:pt>
                <c:pt idx="6167">
                  <c:v>3.25</c:v>
                </c:pt>
                <c:pt idx="6168">
                  <c:v>3.25</c:v>
                </c:pt>
                <c:pt idx="6169">
                  <c:v>3.25</c:v>
                </c:pt>
                <c:pt idx="6170">
                  <c:v>3.25</c:v>
                </c:pt>
                <c:pt idx="6171">
                  <c:v>3.25</c:v>
                </c:pt>
                <c:pt idx="6172">
                  <c:v>3.25</c:v>
                </c:pt>
                <c:pt idx="6173">
                  <c:v>3.25</c:v>
                </c:pt>
                <c:pt idx="6174">
                  <c:v>3.25</c:v>
                </c:pt>
                <c:pt idx="6175">
                  <c:v>3.25</c:v>
                </c:pt>
                <c:pt idx="6176">
                  <c:v>3.25</c:v>
                </c:pt>
                <c:pt idx="6177">
                  <c:v>3.25</c:v>
                </c:pt>
                <c:pt idx="6178">
                  <c:v>3.25</c:v>
                </c:pt>
                <c:pt idx="6179">
                  <c:v>3.25</c:v>
                </c:pt>
                <c:pt idx="6180">
                  <c:v>3.25</c:v>
                </c:pt>
                <c:pt idx="6181">
                  <c:v>3.25</c:v>
                </c:pt>
                <c:pt idx="6182">
                  <c:v>3.25</c:v>
                </c:pt>
                <c:pt idx="6183">
                  <c:v>3.25</c:v>
                </c:pt>
                <c:pt idx="6184">
                  <c:v>3.25</c:v>
                </c:pt>
                <c:pt idx="6185">
                  <c:v>3.25</c:v>
                </c:pt>
                <c:pt idx="6186">
                  <c:v>3.25</c:v>
                </c:pt>
                <c:pt idx="6187">
                  <c:v>3.25</c:v>
                </c:pt>
                <c:pt idx="6188">
                  <c:v>3.25</c:v>
                </c:pt>
                <c:pt idx="6189">
                  <c:v>3.25</c:v>
                </c:pt>
                <c:pt idx="6190">
                  <c:v>3.25</c:v>
                </c:pt>
                <c:pt idx="6191">
                  <c:v>3.25</c:v>
                </c:pt>
                <c:pt idx="6192">
                  <c:v>3.25</c:v>
                </c:pt>
                <c:pt idx="6193">
                  <c:v>3.25</c:v>
                </c:pt>
                <c:pt idx="6194">
                  <c:v>3.25</c:v>
                </c:pt>
                <c:pt idx="6195">
                  <c:v>3.25</c:v>
                </c:pt>
                <c:pt idx="6196">
                  <c:v>3.25</c:v>
                </c:pt>
                <c:pt idx="6197">
                  <c:v>3.25</c:v>
                </c:pt>
                <c:pt idx="6198">
                  <c:v>3.25</c:v>
                </c:pt>
                <c:pt idx="6199">
                  <c:v>3.25</c:v>
                </c:pt>
                <c:pt idx="6200">
                  <c:v>3.25</c:v>
                </c:pt>
                <c:pt idx="6201">
                  <c:v>3.25</c:v>
                </c:pt>
                <c:pt idx="6202">
                  <c:v>3.25</c:v>
                </c:pt>
                <c:pt idx="6203">
                  <c:v>3.25</c:v>
                </c:pt>
                <c:pt idx="6204">
                  <c:v>3.25</c:v>
                </c:pt>
                <c:pt idx="6205">
                  <c:v>3.25</c:v>
                </c:pt>
                <c:pt idx="6206">
                  <c:v>3.25</c:v>
                </c:pt>
                <c:pt idx="6207">
                  <c:v>3.25</c:v>
                </c:pt>
                <c:pt idx="6208">
                  <c:v>3.25</c:v>
                </c:pt>
                <c:pt idx="6209">
                  <c:v>3.25</c:v>
                </c:pt>
                <c:pt idx="6210">
                  <c:v>3.25</c:v>
                </c:pt>
                <c:pt idx="6211">
                  <c:v>3.25</c:v>
                </c:pt>
                <c:pt idx="6212">
                  <c:v>3.25</c:v>
                </c:pt>
                <c:pt idx="6213">
                  <c:v>3.25</c:v>
                </c:pt>
                <c:pt idx="6214">
                  <c:v>3.25</c:v>
                </c:pt>
                <c:pt idx="6215">
                  <c:v>3.25</c:v>
                </c:pt>
                <c:pt idx="6216">
                  <c:v>3.25</c:v>
                </c:pt>
                <c:pt idx="6217">
                  <c:v>3.25</c:v>
                </c:pt>
                <c:pt idx="6218">
                  <c:v>3.25</c:v>
                </c:pt>
                <c:pt idx="6219">
                  <c:v>3.25</c:v>
                </c:pt>
                <c:pt idx="6220">
                  <c:v>3.25</c:v>
                </c:pt>
                <c:pt idx="6221">
                  <c:v>3.25</c:v>
                </c:pt>
                <c:pt idx="6222">
                  <c:v>3.25</c:v>
                </c:pt>
                <c:pt idx="6223">
                  <c:v>3.25</c:v>
                </c:pt>
                <c:pt idx="6224">
                  <c:v>3.25</c:v>
                </c:pt>
                <c:pt idx="6225">
                  <c:v>3.25</c:v>
                </c:pt>
                <c:pt idx="6226">
                  <c:v>3.25</c:v>
                </c:pt>
                <c:pt idx="6227">
                  <c:v>3.25</c:v>
                </c:pt>
                <c:pt idx="6228">
                  <c:v>3.25</c:v>
                </c:pt>
                <c:pt idx="6229">
                  <c:v>3.25</c:v>
                </c:pt>
                <c:pt idx="6230">
                  <c:v>3</c:v>
                </c:pt>
                <c:pt idx="6231">
                  <c:v>3</c:v>
                </c:pt>
                <c:pt idx="6232">
                  <c:v>3</c:v>
                </c:pt>
                <c:pt idx="6233">
                  <c:v>3</c:v>
                </c:pt>
                <c:pt idx="6234">
                  <c:v>3</c:v>
                </c:pt>
                <c:pt idx="6235">
                  <c:v>3</c:v>
                </c:pt>
                <c:pt idx="6236">
                  <c:v>3</c:v>
                </c:pt>
                <c:pt idx="6237">
                  <c:v>3</c:v>
                </c:pt>
                <c:pt idx="6238">
                  <c:v>3</c:v>
                </c:pt>
                <c:pt idx="6239">
                  <c:v>3</c:v>
                </c:pt>
                <c:pt idx="6240">
                  <c:v>3</c:v>
                </c:pt>
                <c:pt idx="6241">
                  <c:v>3</c:v>
                </c:pt>
                <c:pt idx="6242">
                  <c:v>3</c:v>
                </c:pt>
                <c:pt idx="6243">
                  <c:v>3</c:v>
                </c:pt>
                <c:pt idx="6244">
                  <c:v>3</c:v>
                </c:pt>
                <c:pt idx="6245">
                  <c:v>3</c:v>
                </c:pt>
                <c:pt idx="6246">
                  <c:v>3</c:v>
                </c:pt>
                <c:pt idx="6247">
                  <c:v>3</c:v>
                </c:pt>
                <c:pt idx="6248">
                  <c:v>3</c:v>
                </c:pt>
                <c:pt idx="6249">
                  <c:v>3</c:v>
                </c:pt>
                <c:pt idx="6250">
                  <c:v>3</c:v>
                </c:pt>
                <c:pt idx="6251">
                  <c:v>3</c:v>
                </c:pt>
                <c:pt idx="6252">
                  <c:v>3</c:v>
                </c:pt>
                <c:pt idx="6253">
                  <c:v>3</c:v>
                </c:pt>
                <c:pt idx="6254">
                  <c:v>3</c:v>
                </c:pt>
                <c:pt idx="6255">
                  <c:v>3</c:v>
                </c:pt>
                <c:pt idx="6256">
                  <c:v>3</c:v>
                </c:pt>
                <c:pt idx="6257">
                  <c:v>3</c:v>
                </c:pt>
                <c:pt idx="6258">
                  <c:v>3</c:v>
                </c:pt>
                <c:pt idx="6259">
                  <c:v>3</c:v>
                </c:pt>
                <c:pt idx="6260">
                  <c:v>3</c:v>
                </c:pt>
                <c:pt idx="6261">
                  <c:v>3</c:v>
                </c:pt>
                <c:pt idx="6262">
                  <c:v>3</c:v>
                </c:pt>
                <c:pt idx="6263">
                  <c:v>3</c:v>
                </c:pt>
                <c:pt idx="6264">
                  <c:v>3</c:v>
                </c:pt>
                <c:pt idx="6265">
                  <c:v>3</c:v>
                </c:pt>
                <c:pt idx="6266">
                  <c:v>3</c:v>
                </c:pt>
                <c:pt idx="6267">
                  <c:v>3</c:v>
                </c:pt>
                <c:pt idx="6268">
                  <c:v>3</c:v>
                </c:pt>
                <c:pt idx="6269">
                  <c:v>3</c:v>
                </c:pt>
                <c:pt idx="6270">
                  <c:v>3</c:v>
                </c:pt>
                <c:pt idx="6271">
                  <c:v>3</c:v>
                </c:pt>
                <c:pt idx="6272">
                  <c:v>3</c:v>
                </c:pt>
                <c:pt idx="6273">
                  <c:v>3</c:v>
                </c:pt>
                <c:pt idx="6274">
                  <c:v>3</c:v>
                </c:pt>
                <c:pt idx="6275">
                  <c:v>3</c:v>
                </c:pt>
                <c:pt idx="6276">
                  <c:v>3</c:v>
                </c:pt>
                <c:pt idx="6277">
                  <c:v>3</c:v>
                </c:pt>
                <c:pt idx="6278">
                  <c:v>3</c:v>
                </c:pt>
                <c:pt idx="6279">
                  <c:v>3</c:v>
                </c:pt>
                <c:pt idx="6280">
                  <c:v>3</c:v>
                </c:pt>
                <c:pt idx="6281">
                  <c:v>3</c:v>
                </c:pt>
                <c:pt idx="6282">
                  <c:v>3</c:v>
                </c:pt>
                <c:pt idx="6283">
                  <c:v>3</c:v>
                </c:pt>
                <c:pt idx="6284">
                  <c:v>3</c:v>
                </c:pt>
                <c:pt idx="6285">
                  <c:v>3</c:v>
                </c:pt>
                <c:pt idx="6286">
                  <c:v>3</c:v>
                </c:pt>
                <c:pt idx="6287">
                  <c:v>3</c:v>
                </c:pt>
                <c:pt idx="6288">
                  <c:v>3</c:v>
                </c:pt>
                <c:pt idx="6289">
                  <c:v>3</c:v>
                </c:pt>
                <c:pt idx="6290">
                  <c:v>3</c:v>
                </c:pt>
                <c:pt idx="6291">
                  <c:v>3</c:v>
                </c:pt>
                <c:pt idx="6292">
                  <c:v>3</c:v>
                </c:pt>
                <c:pt idx="6293">
                  <c:v>2.75</c:v>
                </c:pt>
                <c:pt idx="6294">
                  <c:v>2.75</c:v>
                </c:pt>
                <c:pt idx="6295">
                  <c:v>2.75</c:v>
                </c:pt>
                <c:pt idx="6296">
                  <c:v>2.75</c:v>
                </c:pt>
                <c:pt idx="6297">
                  <c:v>2.75</c:v>
                </c:pt>
                <c:pt idx="6298">
                  <c:v>2.75</c:v>
                </c:pt>
                <c:pt idx="6299">
                  <c:v>2.75</c:v>
                </c:pt>
                <c:pt idx="6300">
                  <c:v>2.75</c:v>
                </c:pt>
                <c:pt idx="6301">
                  <c:v>2.75</c:v>
                </c:pt>
                <c:pt idx="6302">
                  <c:v>2.75</c:v>
                </c:pt>
                <c:pt idx="6303">
                  <c:v>2.75</c:v>
                </c:pt>
                <c:pt idx="6304">
                  <c:v>2.75</c:v>
                </c:pt>
                <c:pt idx="6305">
                  <c:v>2.75</c:v>
                </c:pt>
                <c:pt idx="6306">
                  <c:v>2.75</c:v>
                </c:pt>
                <c:pt idx="6307">
                  <c:v>2.75</c:v>
                </c:pt>
                <c:pt idx="6308">
                  <c:v>2.75</c:v>
                </c:pt>
                <c:pt idx="6309">
                  <c:v>2.75</c:v>
                </c:pt>
                <c:pt idx="6310">
                  <c:v>2.75</c:v>
                </c:pt>
                <c:pt idx="6311">
                  <c:v>2.75</c:v>
                </c:pt>
                <c:pt idx="6312">
                  <c:v>2.75</c:v>
                </c:pt>
                <c:pt idx="6313">
                  <c:v>2.75</c:v>
                </c:pt>
                <c:pt idx="6314">
                  <c:v>2.75</c:v>
                </c:pt>
                <c:pt idx="6315">
                  <c:v>2.75</c:v>
                </c:pt>
                <c:pt idx="6316">
                  <c:v>2.75</c:v>
                </c:pt>
                <c:pt idx="6317">
                  <c:v>2.75</c:v>
                </c:pt>
                <c:pt idx="6318">
                  <c:v>2.75</c:v>
                </c:pt>
                <c:pt idx="6319">
                  <c:v>2.75</c:v>
                </c:pt>
                <c:pt idx="6320">
                  <c:v>2.75</c:v>
                </c:pt>
                <c:pt idx="6321">
                  <c:v>2.75</c:v>
                </c:pt>
                <c:pt idx="6322">
                  <c:v>2.75</c:v>
                </c:pt>
                <c:pt idx="6323">
                  <c:v>2.75</c:v>
                </c:pt>
                <c:pt idx="6324">
                  <c:v>2.75</c:v>
                </c:pt>
                <c:pt idx="6325">
                  <c:v>2.75</c:v>
                </c:pt>
                <c:pt idx="6326">
                  <c:v>2.75</c:v>
                </c:pt>
                <c:pt idx="6327">
                  <c:v>2.75</c:v>
                </c:pt>
                <c:pt idx="6328">
                  <c:v>2.75</c:v>
                </c:pt>
                <c:pt idx="6329">
                  <c:v>2.75</c:v>
                </c:pt>
                <c:pt idx="6330">
                  <c:v>2.75</c:v>
                </c:pt>
                <c:pt idx="6331">
                  <c:v>2.75</c:v>
                </c:pt>
                <c:pt idx="6332">
                  <c:v>2.75</c:v>
                </c:pt>
                <c:pt idx="6333">
                  <c:v>2.75</c:v>
                </c:pt>
                <c:pt idx="6334">
                  <c:v>2.75</c:v>
                </c:pt>
                <c:pt idx="6335">
                  <c:v>2.75</c:v>
                </c:pt>
                <c:pt idx="6336">
                  <c:v>2.75</c:v>
                </c:pt>
                <c:pt idx="6337">
                  <c:v>2.75</c:v>
                </c:pt>
                <c:pt idx="6338">
                  <c:v>2.75</c:v>
                </c:pt>
                <c:pt idx="6339">
                  <c:v>2.75</c:v>
                </c:pt>
                <c:pt idx="6340">
                  <c:v>2.75</c:v>
                </c:pt>
                <c:pt idx="6341">
                  <c:v>2.75</c:v>
                </c:pt>
                <c:pt idx="6342">
                  <c:v>2.75</c:v>
                </c:pt>
                <c:pt idx="6343">
                  <c:v>2.75</c:v>
                </c:pt>
                <c:pt idx="6344">
                  <c:v>2.75</c:v>
                </c:pt>
                <c:pt idx="6345">
                  <c:v>2.75</c:v>
                </c:pt>
                <c:pt idx="6346">
                  <c:v>2.75</c:v>
                </c:pt>
                <c:pt idx="6347">
                  <c:v>2.75</c:v>
                </c:pt>
                <c:pt idx="6348">
                  <c:v>2.75</c:v>
                </c:pt>
                <c:pt idx="6349">
                  <c:v>2.5</c:v>
                </c:pt>
                <c:pt idx="6350">
                  <c:v>2.5</c:v>
                </c:pt>
                <c:pt idx="6351">
                  <c:v>2.5</c:v>
                </c:pt>
                <c:pt idx="6352">
                  <c:v>2.5</c:v>
                </c:pt>
                <c:pt idx="6353">
                  <c:v>2.5</c:v>
                </c:pt>
                <c:pt idx="6354">
                  <c:v>2.5</c:v>
                </c:pt>
                <c:pt idx="6355">
                  <c:v>2.5</c:v>
                </c:pt>
                <c:pt idx="6356">
                  <c:v>2.5</c:v>
                </c:pt>
                <c:pt idx="6357">
                  <c:v>2.5</c:v>
                </c:pt>
                <c:pt idx="6358">
                  <c:v>2.5</c:v>
                </c:pt>
                <c:pt idx="6359">
                  <c:v>2.5</c:v>
                </c:pt>
                <c:pt idx="6360">
                  <c:v>2.5</c:v>
                </c:pt>
                <c:pt idx="6361">
                  <c:v>2.5</c:v>
                </c:pt>
                <c:pt idx="6362">
                  <c:v>2.5</c:v>
                </c:pt>
                <c:pt idx="6363">
                  <c:v>2.5</c:v>
                </c:pt>
                <c:pt idx="6364">
                  <c:v>2.5</c:v>
                </c:pt>
                <c:pt idx="6365">
                  <c:v>2.5</c:v>
                </c:pt>
                <c:pt idx="6366">
                  <c:v>2.5</c:v>
                </c:pt>
                <c:pt idx="6367">
                  <c:v>2.5</c:v>
                </c:pt>
                <c:pt idx="6368">
                  <c:v>2.5</c:v>
                </c:pt>
                <c:pt idx="6369">
                  <c:v>2.5</c:v>
                </c:pt>
                <c:pt idx="6370">
                  <c:v>2.5</c:v>
                </c:pt>
                <c:pt idx="6371">
                  <c:v>2.5</c:v>
                </c:pt>
                <c:pt idx="6372">
                  <c:v>2.5</c:v>
                </c:pt>
                <c:pt idx="6373">
                  <c:v>2.5</c:v>
                </c:pt>
                <c:pt idx="6374">
                  <c:v>2.5</c:v>
                </c:pt>
                <c:pt idx="6375">
                  <c:v>2.5</c:v>
                </c:pt>
                <c:pt idx="6376">
                  <c:v>2.5</c:v>
                </c:pt>
                <c:pt idx="6377">
                  <c:v>2.5</c:v>
                </c:pt>
                <c:pt idx="6378">
                  <c:v>2.5</c:v>
                </c:pt>
                <c:pt idx="6379">
                  <c:v>2.5</c:v>
                </c:pt>
                <c:pt idx="6380">
                  <c:v>2.5</c:v>
                </c:pt>
                <c:pt idx="6381">
                  <c:v>2.5</c:v>
                </c:pt>
                <c:pt idx="6382">
                  <c:v>2.5</c:v>
                </c:pt>
                <c:pt idx="6383">
                  <c:v>2.5</c:v>
                </c:pt>
                <c:pt idx="6384">
                  <c:v>2.5</c:v>
                </c:pt>
                <c:pt idx="6385">
                  <c:v>2.5</c:v>
                </c:pt>
                <c:pt idx="6386">
                  <c:v>2.5</c:v>
                </c:pt>
                <c:pt idx="6387">
                  <c:v>2.5</c:v>
                </c:pt>
                <c:pt idx="6388">
                  <c:v>2.5</c:v>
                </c:pt>
                <c:pt idx="6389">
                  <c:v>2.5</c:v>
                </c:pt>
                <c:pt idx="6390">
                  <c:v>2.5</c:v>
                </c:pt>
                <c:pt idx="6391">
                  <c:v>2.5</c:v>
                </c:pt>
                <c:pt idx="6392">
                  <c:v>2.5</c:v>
                </c:pt>
                <c:pt idx="6393">
                  <c:v>2.5</c:v>
                </c:pt>
                <c:pt idx="6394">
                  <c:v>2.5</c:v>
                </c:pt>
                <c:pt idx="6395">
                  <c:v>2.5</c:v>
                </c:pt>
                <c:pt idx="6396">
                  <c:v>2.5</c:v>
                </c:pt>
                <c:pt idx="6397">
                  <c:v>2.5</c:v>
                </c:pt>
                <c:pt idx="6398">
                  <c:v>2.5</c:v>
                </c:pt>
                <c:pt idx="6399">
                  <c:v>2.5</c:v>
                </c:pt>
                <c:pt idx="6400">
                  <c:v>2.5</c:v>
                </c:pt>
                <c:pt idx="6401">
                  <c:v>2.5</c:v>
                </c:pt>
                <c:pt idx="6402">
                  <c:v>2.5</c:v>
                </c:pt>
                <c:pt idx="6403">
                  <c:v>2.5</c:v>
                </c:pt>
                <c:pt idx="6404">
                  <c:v>2.5</c:v>
                </c:pt>
                <c:pt idx="6405">
                  <c:v>2.5</c:v>
                </c:pt>
                <c:pt idx="6406">
                  <c:v>2.5</c:v>
                </c:pt>
                <c:pt idx="6407">
                  <c:v>2.5</c:v>
                </c:pt>
                <c:pt idx="6408">
                  <c:v>2.5</c:v>
                </c:pt>
                <c:pt idx="6409">
                  <c:v>2.5</c:v>
                </c:pt>
                <c:pt idx="6410">
                  <c:v>2.5</c:v>
                </c:pt>
                <c:pt idx="6411">
                  <c:v>2.5</c:v>
                </c:pt>
                <c:pt idx="6412">
                  <c:v>2.5</c:v>
                </c:pt>
                <c:pt idx="6413">
                  <c:v>2.5</c:v>
                </c:pt>
                <c:pt idx="6414">
                  <c:v>2.5</c:v>
                </c:pt>
                <c:pt idx="6415">
                  <c:v>2.5</c:v>
                </c:pt>
                <c:pt idx="6416">
                  <c:v>2.5</c:v>
                </c:pt>
                <c:pt idx="6417">
                  <c:v>2.5</c:v>
                </c:pt>
                <c:pt idx="6418">
                  <c:v>2.5</c:v>
                </c:pt>
                <c:pt idx="6419">
                  <c:v>2.5</c:v>
                </c:pt>
                <c:pt idx="6420">
                  <c:v>2.5</c:v>
                </c:pt>
                <c:pt idx="6421">
                  <c:v>2.5</c:v>
                </c:pt>
                <c:pt idx="6422">
                  <c:v>2.5</c:v>
                </c:pt>
                <c:pt idx="6423">
                  <c:v>2.5</c:v>
                </c:pt>
                <c:pt idx="6424">
                  <c:v>2.5</c:v>
                </c:pt>
                <c:pt idx="6425">
                  <c:v>2.5</c:v>
                </c:pt>
                <c:pt idx="6426">
                  <c:v>2.5</c:v>
                </c:pt>
                <c:pt idx="6427">
                  <c:v>2.5</c:v>
                </c:pt>
                <c:pt idx="6428">
                  <c:v>2.5</c:v>
                </c:pt>
                <c:pt idx="6429">
                  <c:v>2.5</c:v>
                </c:pt>
                <c:pt idx="6430">
                  <c:v>2.5</c:v>
                </c:pt>
                <c:pt idx="6431">
                  <c:v>2.5</c:v>
                </c:pt>
                <c:pt idx="6432">
                  <c:v>2.5</c:v>
                </c:pt>
                <c:pt idx="6433">
                  <c:v>2.5</c:v>
                </c:pt>
                <c:pt idx="6434">
                  <c:v>2.5</c:v>
                </c:pt>
                <c:pt idx="6435">
                  <c:v>2.5</c:v>
                </c:pt>
                <c:pt idx="6436">
                  <c:v>2.5</c:v>
                </c:pt>
                <c:pt idx="6437">
                  <c:v>2.5</c:v>
                </c:pt>
                <c:pt idx="6438">
                  <c:v>2.5</c:v>
                </c:pt>
                <c:pt idx="6439">
                  <c:v>2.5</c:v>
                </c:pt>
                <c:pt idx="6440">
                  <c:v>2.5</c:v>
                </c:pt>
                <c:pt idx="6441">
                  <c:v>2.5</c:v>
                </c:pt>
                <c:pt idx="6442">
                  <c:v>2.5</c:v>
                </c:pt>
                <c:pt idx="6443">
                  <c:v>2.5</c:v>
                </c:pt>
                <c:pt idx="6444">
                  <c:v>2.5</c:v>
                </c:pt>
                <c:pt idx="6445">
                  <c:v>2.5</c:v>
                </c:pt>
                <c:pt idx="6446">
                  <c:v>2.5</c:v>
                </c:pt>
                <c:pt idx="6447">
                  <c:v>2.25</c:v>
                </c:pt>
                <c:pt idx="6448">
                  <c:v>2.25</c:v>
                </c:pt>
                <c:pt idx="6449">
                  <c:v>2.25</c:v>
                </c:pt>
                <c:pt idx="6450">
                  <c:v>2.25</c:v>
                </c:pt>
                <c:pt idx="6451">
                  <c:v>2.25</c:v>
                </c:pt>
                <c:pt idx="6452">
                  <c:v>2.25</c:v>
                </c:pt>
                <c:pt idx="6453">
                  <c:v>2.25</c:v>
                </c:pt>
                <c:pt idx="6454">
                  <c:v>2.25</c:v>
                </c:pt>
                <c:pt idx="6455">
                  <c:v>2.25</c:v>
                </c:pt>
                <c:pt idx="6456">
                  <c:v>2.25</c:v>
                </c:pt>
                <c:pt idx="6457">
                  <c:v>2.25</c:v>
                </c:pt>
                <c:pt idx="6458">
                  <c:v>2.25</c:v>
                </c:pt>
                <c:pt idx="6459">
                  <c:v>2.25</c:v>
                </c:pt>
                <c:pt idx="6460">
                  <c:v>2.25</c:v>
                </c:pt>
                <c:pt idx="6461">
                  <c:v>2.25</c:v>
                </c:pt>
                <c:pt idx="6462">
                  <c:v>2.25</c:v>
                </c:pt>
                <c:pt idx="6463">
                  <c:v>2.25</c:v>
                </c:pt>
                <c:pt idx="6464">
                  <c:v>2.25</c:v>
                </c:pt>
                <c:pt idx="6465">
                  <c:v>2.25</c:v>
                </c:pt>
                <c:pt idx="6466">
                  <c:v>2.25</c:v>
                </c:pt>
                <c:pt idx="6467">
                  <c:v>2.25</c:v>
                </c:pt>
                <c:pt idx="6468">
                  <c:v>2.25</c:v>
                </c:pt>
                <c:pt idx="6469">
                  <c:v>2.25</c:v>
                </c:pt>
                <c:pt idx="6470">
                  <c:v>2.25</c:v>
                </c:pt>
                <c:pt idx="6471">
                  <c:v>2.25</c:v>
                </c:pt>
                <c:pt idx="6472">
                  <c:v>2.25</c:v>
                </c:pt>
                <c:pt idx="6473">
                  <c:v>2.25</c:v>
                </c:pt>
                <c:pt idx="6474">
                  <c:v>2.25</c:v>
                </c:pt>
                <c:pt idx="6475">
                  <c:v>2.25</c:v>
                </c:pt>
                <c:pt idx="6476">
                  <c:v>2.25</c:v>
                </c:pt>
                <c:pt idx="6477">
                  <c:v>2.25</c:v>
                </c:pt>
                <c:pt idx="6478">
                  <c:v>2.25</c:v>
                </c:pt>
                <c:pt idx="6479">
                  <c:v>2.25</c:v>
                </c:pt>
                <c:pt idx="6480">
                  <c:v>2.25</c:v>
                </c:pt>
                <c:pt idx="6481">
                  <c:v>2.25</c:v>
                </c:pt>
                <c:pt idx="6482">
                  <c:v>2.25</c:v>
                </c:pt>
                <c:pt idx="6483">
                  <c:v>2.25</c:v>
                </c:pt>
                <c:pt idx="6484">
                  <c:v>2.25</c:v>
                </c:pt>
                <c:pt idx="6485">
                  <c:v>2.25</c:v>
                </c:pt>
                <c:pt idx="6486">
                  <c:v>2.25</c:v>
                </c:pt>
                <c:pt idx="6487">
                  <c:v>2.25</c:v>
                </c:pt>
                <c:pt idx="6488">
                  <c:v>2.25</c:v>
                </c:pt>
                <c:pt idx="6489">
                  <c:v>2.25</c:v>
                </c:pt>
                <c:pt idx="6490">
                  <c:v>2.25</c:v>
                </c:pt>
                <c:pt idx="6491">
                  <c:v>2.25</c:v>
                </c:pt>
                <c:pt idx="6492">
                  <c:v>2.25</c:v>
                </c:pt>
                <c:pt idx="6493">
                  <c:v>2.25</c:v>
                </c:pt>
                <c:pt idx="6494">
                  <c:v>2.25</c:v>
                </c:pt>
                <c:pt idx="6495">
                  <c:v>2.25</c:v>
                </c:pt>
                <c:pt idx="6496">
                  <c:v>2.25</c:v>
                </c:pt>
                <c:pt idx="6497">
                  <c:v>2.25</c:v>
                </c:pt>
                <c:pt idx="6498">
                  <c:v>2.25</c:v>
                </c:pt>
                <c:pt idx="6499">
                  <c:v>2.25</c:v>
                </c:pt>
                <c:pt idx="6500">
                  <c:v>2.25</c:v>
                </c:pt>
                <c:pt idx="6501">
                  <c:v>2.25</c:v>
                </c:pt>
                <c:pt idx="6502">
                  <c:v>2.25</c:v>
                </c:pt>
                <c:pt idx="6503">
                  <c:v>2.25</c:v>
                </c:pt>
                <c:pt idx="6504">
                  <c:v>2.25</c:v>
                </c:pt>
                <c:pt idx="6505">
                  <c:v>2.25</c:v>
                </c:pt>
                <c:pt idx="6506">
                  <c:v>2.25</c:v>
                </c:pt>
                <c:pt idx="6507">
                  <c:v>2.25</c:v>
                </c:pt>
                <c:pt idx="6508">
                  <c:v>2.25</c:v>
                </c:pt>
                <c:pt idx="6509">
                  <c:v>2.25</c:v>
                </c:pt>
                <c:pt idx="6510">
                  <c:v>2.25</c:v>
                </c:pt>
                <c:pt idx="6511">
                  <c:v>2.25</c:v>
                </c:pt>
                <c:pt idx="6512">
                  <c:v>2.25</c:v>
                </c:pt>
                <c:pt idx="6513">
                  <c:v>2.25</c:v>
                </c:pt>
                <c:pt idx="6514">
                  <c:v>2.25</c:v>
                </c:pt>
                <c:pt idx="6515">
                  <c:v>2.25</c:v>
                </c:pt>
                <c:pt idx="6516">
                  <c:v>2.25</c:v>
                </c:pt>
                <c:pt idx="6517">
                  <c:v>2.25</c:v>
                </c:pt>
                <c:pt idx="6518">
                  <c:v>2.25</c:v>
                </c:pt>
                <c:pt idx="6519">
                  <c:v>2.25</c:v>
                </c:pt>
                <c:pt idx="6520">
                  <c:v>2.25</c:v>
                </c:pt>
                <c:pt idx="6521">
                  <c:v>2.25</c:v>
                </c:pt>
                <c:pt idx="6522">
                  <c:v>2.25</c:v>
                </c:pt>
                <c:pt idx="6523">
                  <c:v>2.25</c:v>
                </c:pt>
                <c:pt idx="6524">
                  <c:v>2.25</c:v>
                </c:pt>
                <c:pt idx="6525">
                  <c:v>2.25</c:v>
                </c:pt>
                <c:pt idx="6526">
                  <c:v>2.25</c:v>
                </c:pt>
                <c:pt idx="6527">
                  <c:v>2.25</c:v>
                </c:pt>
                <c:pt idx="6528">
                  <c:v>2.25</c:v>
                </c:pt>
                <c:pt idx="6529">
                  <c:v>2.25</c:v>
                </c:pt>
                <c:pt idx="6530">
                  <c:v>2.25</c:v>
                </c:pt>
                <c:pt idx="6531">
                  <c:v>2.25</c:v>
                </c:pt>
                <c:pt idx="6532">
                  <c:v>2.25</c:v>
                </c:pt>
                <c:pt idx="6533">
                  <c:v>2.25</c:v>
                </c:pt>
                <c:pt idx="6534">
                  <c:v>2.25</c:v>
                </c:pt>
                <c:pt idx="6535">
                  <c:v>2.25</c:v>
                </c:pt>
                <c:pt idx="6536">
                  <c:v>2.25</c:v>
                </c:pt>
                <c:pt idx="6537">
                  <c:v>2.25</c:v>
                </c:pt>
                <c:pt idx="6538">
                  <c:v>2</c:v>
                </c:pt>
                <c:pt idx="6539">
                  <c:v>2</c:v>
                </c:pt>
                <c:pt idx="6540">
                  <c:v>2</c:v>
                </c:pt>
                <c:pt idx="6541">
                  <c:v>2</c:v>
                </c:pt>
                <c:pt idx="6542">
                  <c:v>2</c:v>
                </c:pt>
                <c:pt idx="6543">
                  <c:v>2</c:v>
                </c:pt>
                <c:pt idx="6544">
                  <c:v>2</c:v>
                </c:pt>
                <c:pt idx="6545">
                  <c:v>2</c:v>
                </c:pt>
                <c:pt idx="6546">
                  <c:v>2</c:v>
                </c:pt>
                <c:pt idx="6547">
                  <c:v>2</c:v>
                </c:pt>
                <c:pt idx="6548">
                  <c:v>2</c:v>
                </c:pt>
                <c:pt idx="6549">
                  <c:v>2</c:v>
                </c:pt>
                <c:pt idx="6550">
                  <c:v>2</c:v>
                </c:pt>
                <c:pt idx="6551">
                  <c:v>2</c:v>
                </c:pt>
                <c:pt idx="6552">
                  <c:v>2</c:v>
                </c:pt>
                <c:pt idx="6553">
                  <c:v>2</c:v>
                </c:pt>
                <c:pt idx="6554">
                  <c:v>2</c:v>
                </c:pt>
                <c:pt idx="6555">
                  <c:v>2</c:v>
                </c:pt>
                <c:pt idx="6556">
                  <c:v>2</c:v>
                </c:pt>
                <c:pt idx="6557">
                  <c:v>2</c:v>
                </c:pt>
                <c:pt idx="6558">
                  <c:v>2</c:v>
                </c:pt>
                <c:pt idx="6559">
                  <c:v>2</c:v>
                </c:pt>
                <c:pt idx="6560">
                  <c:v>2</c:v>
                </c:pt>
                <c:pt idx="6561">
                  <c:v>2</c:v>
                </c:pt>
                <c:pt idx="6562">
                  <c:v>2</c:v>
                </c:pt>
                <c:pt idx="6563">
                  <c:v>2</c:v>
                </c:pt>
                <c:pt idx="6564">
                  <c:v>2</c:v>
                </c:pt>
                <c:pt idx="6565">
                  <c:v>2</c:v>
                </c:pt>
                <c:pt idx="6566">
                  <c:v>2</c:v>
                </c:pt>
                <c:pt idx="6567">
                  <c:v>2</c:v>
                </c:pt>
                <c:pt idx="6568">
                  <c:v>2</c:v>
                </c:pt>
                <c:pt idx="6569">
                  <c:v>2</c:v>
                </c:pt>
                <c:pt idx="6570">
                  <c:v>2</c:v>
                </c:pt>
                <c:pt idx="6571">
                  <c:v>2</c:v>
                </c:pt>
                <c:pt idx="6572">
                  <c:v>2</c:v>
                </c:pt>
                <c:pt idx="6573">
                  <c:v>2</c:v>
                </c:pt>
                <c:pt idx="6574">
                  <c:v>2</c:v>
                </c:pt>
                <c:pt idx="6575">
                  <c:v>2</c:v>
                </c:pt>
                <c:pt idx="6576">
                  <c:v>2</c:v>
                </c:pt>
                <c:pt idx="6577">
                  <c:v>2</c:v>
                </c:pt>
                <c:pt idx="6578">
                  <c:v>2</c:v>
                </c:pt>
                <c:pt idx="6579">
                  <c:v>2</c:v>
                </c:pt>
                <c:pt idx="6580">
                  <c:v>2</c:v>
                </c:pt>
                <c:pt idx="6581">
                  <c:v>2</c:v>
                </c:pt>
                <c:pt idx="6582">
                  <c:v>2</c:v>
                </c:pt>
                <c:pt idx="6583">
                  <c:v>2</c:v>
                </c:pt>
                <c:pt idx="6584">
                  <c:v>2</c:v>
                </c:pt>
                <c:pt idx="6585">
                  <c:v>2</c:v>
                </c:pt>
                <c:pt idx="6586">
                  <c:v>2</c:v>
                </c:pt>
                <c:pt idx="6587">
                  <c:v>2</c:v>
                </c:pt>
                <c:pt idx="6588">
                  <c:v>2</c:v>
                </c:pt>
                <c:pt idx="6589">
                  <c:v>2</c:v>
                </c:pt>
                <c:pt idx="6590">
                  <c:v>2</c:v>
                </c:pt>
                <c:pt idx="6591">
                  <c:v>2</c:v>
                </c:pt>
                <c:pt idx="6592">
                  <c:v>2</c:v>
                </c:pt>
                <c:pt idx="6593">
                  <c:v>2</c:v>
                </c:pt>
                <c:pt idx="6594">
                  <c:v>2</c:v>
                </c:pt>
                <c:pt idx="6595">
                  <c:v>2</c:v>
                </c:pt>
                <c:pt idx="6596">
                  <c:v>2</c:v>
                </c:pt>
                <c:pt idx="6597">
                  <c:v>2</c:v>
                </c:pt>
                <c:pt idx="6598">
                  <c:v>2</c:v>
                </c:pt>
                <c:pt idx="6599">
                  <c:v>2</c:v>
                </c:pt>
                <c:pt idx="6600">
                  <c:v>2</c:v>
                </c:pt>
                <c:pt idx="6601">
                  <c:v>2</c:v>
                </c:pt>
                <c:pt idx="6602">
                  <c:v>2</c:v>
                </c:pt>
                <c:pt idx="6603">
                  <c:v>2</c:v>
                </c:pt>
                <c:pt idx="6604">
                  <c:v>2</c:v>
                </c:pt>
                <c:pt idx="6605">
                  <c:v>2</c:v>
                </c:pt>
                <c:pt idx="6606">
                  <c:v>2</c:v>
                </c:pt>
                <c:pt idx="6607">
                  <c:v>2</c:v>
                </c:pt>
                <c:pt idx="6608">
                  <c:v>2</c:v>
                </c:pt>
                <c:pt idx="6609">
                  <c:v>2</c:v>
                </c:pt>
                <c:pt idx="6610">
                  <c:v>2</c:v>
                </c:pt>
                <c:pt idx="6611">
                  <c:v>2</c:v>
                </c:pt>
                <c:pt idx="6612">
                  <c:v>2</c:v>
                </c:pt>
                <c:pt idx="6613">
                  <c:v>2</c:v>
                </c:pt>
                <c:pt idx="6614">
                  <c:v>2</c:v>
                </c:pt>
                <c:pt idx="6615">
                  <c:v>2</c:v>
                </c:pt>
                <c:pt idx="6616">
                  <c:v>2</c:v>
                </c:pt>
                <c:pt idx="6617">
                  <c:v>2</c:v>
                </c:pt>
                <c:pt idx="6618">
                  <c:v>2</c:v>
                </c:pt>
                <c:pt idx="6619">
                  <c:v>2</c:v>
                </c:pt>
                <c:pt idx="6620">
                  <c:v>2</c:v>
                </c:pt>
                <c:pt idx="6621">
                  <c:v>2</c:v>
                </c:pt>
                <c:pt idx="6622">
                  <c:v>2</c:v>
                </c:pt>
                <c:pt idx="6623">
                  <c:v>2</c:v>
                </c:pt>
                <c:pt idx="6624">
                  <c:v>2</c:v>
                </c:pt>
                <c:pt idx="6625">
                  <c:v>2</c:v>
                </c:pt>
                <c:pt idx="6626">
                  <c:v>2</c:v>
                </c:pt>
                <c:pt idx="6627">
                  <c:v>2</c:v>
                </c:pt>
                <c:pt idx="6628">
                  <c:v>2</c:v>
                </c:pt>
                <c:pt idx="6629">
                  <c:v>2</c:v>
                </c:pt>
                <c:pt idx="6630">
                  <c:v>2</c:v>
                </c:pt>
                <c:pt idx="6631">
                  <c:v>2</c:v>
                </c:pt>
                <c:pt idx="6632">
                  <c:v>2</c:v>
                </c:pt>
                <c:pt idx="6633">
                  <c:v>2</c:v>
                </c:pt>
                <c:pt idx="6634">
                  <c:v>2</c:v>
                </c:pt>
                <c:pt idx="6635">
                  <c:v>2</c:v>
                </c:pt>
                <c:pt idx="6636">
                  <c:v>2</c:v>
                </c:pt>
                <c:pt idx="6637">
                  <c:v>2</c:v>
                </c:pt>
                <c:pt idx="6638">
                  <c:v>2</c:v>
                </c:pt>
                <c:pt idx="6639">
                  <c:v>2</c:v>
                </c:pt>
                <c:pt idx="6640">
                  <c:v>2</c:v>
                </c:pt>
                <c:pt idx="6641">
                  <c:v>2</c:v>
                </c:pt>
                <c:pt idx="6642">
                  <c:v>2</c:v>
                </c:pt>
                <c:pt idx="6643">
                  <c:v>2</c:v>
                </c:pt>
                <c:pt idx="6644">
                  <c:v>2</c:v>
                </c:pt>
                <c:pt idx="6645">
                  <c:v>2</c:v>
                </c:pt>
                <c:pt idx="6646">
                  <c:v>2</c:v>
                </c:pt>
                <c:pt idx="6647">
                  <c:v>2</c:v>
                </c:pt>
                <c:pt idx="6648">
                  <c:v>2</c:v>
                </c:pt>
                <c:pt idx="6649">
                  <c:v>2</c:v>
                </c:pt>
                <c:pt idx="6650">
                  <c:v>2</c:v>
                </c:pt>
                <c:pt idx="6651">
                  <c:v>2</c:v>
                </c:pt>
                <c:pt idx="6652">
                  <c:v>2</c:v>
                </c:pt>
                <c:pt idx="6653">
                  <c:v>2</c:v>
                </c:pt>
                <c:pt idx="6654">
                  <c:v>2</c:v>
                </c:pt>
                <c:pt idx="6655">
                  <c:v>2</c:v>
                </c:pt>
                <c:pt idx="6656">
                  <c:v>2</c:v>
                </c:pt>
                <c:pt idx="6657">
                  <c:v>2</c:v>
                </c:pt>
                <c:pt idx="6658">
                  <c:v>2</c:v>
                </c:pt>
                <c:pt idx="6659">
                  <c:v>2</c:v>
                </c:pt>
                <c:pt idx="6660">
                  <c:v>2</c:v>
                </c:pt>
                <c:pt idx="6661">
                  <c:v>2</c:v>
                </c:pt>
                <c:pt idx="6662">
                  <c:v>2</c:v>
                </c:pt>
                <c:pt idx="6663">
                  <c:v>2</c:v>
                </c:pt>
                <c:pt idx="6664">
                  <c:v>2</c:v>
                </c:pt>
                <c:pt idx="6665">
                  <c:v>2</c:v>
                </c:pt>
                <c:pt idx="6666">
                  <c:v>2</c:v>
                </c:pt>
                <c:pt idx="6667">
                  <c:v>2</c:v>
                </c:pt>
                <c:pt idx="6668">
                  <c:v>2</c:v>
                </c:pt>
                <c:pt idx="6669">
                  <c:v>2</c:v>
                </c:pt>
                <c:pt idx="6670">
                  <c:v>2</c:v>
                </c:pt>
                <c:pt idx="6671">
                  <c:v>2</c:v>
                </c:pt>
                <c:pt idx="6672">
                  <c:v>2</c:v>
                </c:pt>
                <c:pt idx="6673">
                  <c:v>2</c:v>
                </c:pt>
                <c:pt idx="6674">
                  <c:v>2</c:v>
                </c:pt>
                <c:pt idx="6675">
                  <c:v>2</c:v>
                </c:pt>
                <c:pt idx="6676">
                  <c:v>2</c:v>
                </c:pt>
                <c:pt idx="6677">
                  <c:v>2</c:v>
                </c:pt>
                <c:pt idx="6678">
                  <c:v>2</c:v>
                </c:pt>
                <c:pt idx="6679">
                  <c:v>2</c:v>
                </c:pt>
                <c:pt idx="6680">
                  <c:v>2</c:v>
                </c:pt>
                <c:pt idx="6681">
                  <c:v>2</c:v>
                </c:pt>
                <c:pt idx="6682">
                  <c:v>2</c:v>
                </c:pt>
                <c:pt idx="6683">
                  <c:v>2</c:v>
                </c:pt>
                <c:pt idx="6684">
                  <c:v>2</c:v>
                </c:pt>
                <c:pt idx="6685">
                  <c:v>2</c:v>
                </c:pt>
                <c:pt idx="6686">
                  <c:v>2</c:v>
                </c:pt>
                <c:pt idx="6687">
                  <c:v>2</c:v>
                </c:pt>
                <c:pt idx="6688">
                  <c:v>2</c:v>
                </c:pt>
                <c:pt idx="6689">
                  <c:v>2</c:v>
                </c:pt>
                <c:pt idx="6690">
                  <c:v>2</c:v>
                </c:pt>
                <c:pt idx="6691">
                  <c:v>2</c:v>
                </c:pt>
                <c:pt idx="6692">
                  <c:v>2</c:v>
                </c:pt>
                <c:pt idx="6693">
                  <c:v>2</c:v>
                </c:pt>
                <c:pt idx="6694">
                  <c:v>2</c:v>
                </c:pt>
                <c:pt idx="6695">
                  <c:v>2</c:v>
                </c:pt>
                <c:pt idx="6696">
                  <c:v>2</c:v>
                </c:pt>
                <c:pt idx="6697">
                  <c:v>2</c:v>
                </c:pt>
                <c:pt idx="6698">
                  <c:v>2</c:v>
                </c:pt>
                <c:pt idx="6699">
                  <c:v>2</c:v>
                </c:pt>
                <c:pt idx="6700">
                  <c:v>2</c:v>
                </c:pt>
                <c:pt idx="6701">
                  <c:v>2</c:v>
                </c:pt>
                <c:pt idx="6702">
                  <c:v>2</c:v>
                </c:pt>
                <c:pt idx="6703">
                  <c:v>2</c:v>
                </c:pt>
                <c:pt idx="6704">
                  <c:v>2</c:v>
                </c:pt>
                <c:pt idx="6705">
                  <c:v>2</c:v>
                </c:pt>
                <c:pt idx="6706">
                  <c:v>2</c:v>
                </c:pt>
                <c:pt idx="6707">
                  <c:v>2</c:v>
                </c:pt>
                <c:pt idx="6708">
                  <c:v>2</c:v>
                </c:pt>
                <c:pt idx="6709">
                  <c:v>2</c:v>
                </c:pt>
                <c:pt idx="6710">
                  <c:v>2</c:v>
                </c:pt>
                <c:pt idx="6711">
                  <c:v>2</c:v>
                </c:pt>
                <c:pt idx="6712">
                  <c:v>2</c:v>
                </c:pt>
                <c:pt idx="6713">
                  <c:v>2</c:v>
                </c:pt>
                <c:pt idx="6714">
                  <c:v>2</c:v>
                </c:pt>
                <c:pt idx="6715">
                  <c:v>2</c:v>
                </c:pt>
                <c:pt idx="6716">
                  <c:v>2</c:v>
                </c:pt>
                <c:pt idx="6717">
                  <c:v>2</c:v>
                </c:pt>
                <c:pt idx="6718">
                  <c:v>2</c:v>
                </c:pt>
                <c:pt idx="6719">
                  <c:v>2</c:v>
                </c:pt>
                <c:pt idx="6720">
                  <c:v>2</c:v>
                </c:pt>
                <c:pt idx="6721">
                  <c:v>2</c:v>
                </c:pt>
                <c:pt idx="6722">
                  <c:v>2</c:v>
                </c:pt>
                <c:pt idx="6723">
                  <c:v>2</c:v>
                </c:pt>
                <c:pt idx="6724">
                  <c:v>2</c:v>
                </c:pt>
                <c:pt idx="6725">
                  <c:v>2</c:v>
                </c:pt>
                <c:pt idx="6726">
                  <c:v>2</c:v>
                </c:pt>
                <c:pt idx="6727">
                  <c:v>2</c:v>
                </c:pt>
                <c:pt idx="6728">
                  <c:v>2</c:v>
                </c:pt>
                <c:pt idx="6729">
                  <c:v>2</c:v>
                </c:pt>
                <c:pt idx="6730">
                  <c:v>2</c:v>
                </c:pt>
                <c:pt idx="6731">
                  <c:v>2</c:v>
                </c:pt>
                <c:pt idx="6732">
                  <c:v>2</c:v>
                </c:pt>
                <c:pt idx="6733">
                  <c:v>2</c:v>
                </c:pt>
                <c:pt idx="6734">
                  <c:v>2</c:v>
                </c:pt>
                <c:pt idx="6735">
                  <c:v>2</c:v>
                </c:pt>
                <c:pt idx="6736">
                  <c:v>2</c:v>
                </c:pt>
                <c:pt idx="6737">
                  <c:v>2</c:v>
                </c:pt>
                <c:pt idx="6738">
                  <c:v>2</c:v>
                </c:pt>
                <c:pt idx="6739">
                  <c:v>2</c:v>
                </c:pt>
                <c:pt idx="6740">
                  <c:v>2</c:v>
                </c:pt>
                <c:pt idx="6741">
                  <c:v>2</c:v>
                </c:pt>
                <c:pt idx="6742">
                  <c:v>2</c:v>
                </c:pt>
                <c:pt idx="6743">
                  <c:v>2</c:v>
                </c:pt>
                <c:pt idx="6744">
                  <c:v>2</c:v>
                </c:pt>
                <c:pt idx="6745">
                  <c:v>2</c:v>
                </c:pt>
                <c:pt idx="6746">
                  <c:v>2</c:v>
                </c:pt>
                <c:pt idx="6747">
                  <c:v>2</c:v>
                </c:pt>
                <c:pt idx="6748">
                  <c:v>2</c:v>
                </c:pt>
                <c:pt idx="6749">
                  <c:v>2</c:v>
                </c:pt>
                <c:pt idx="6750">
                  <c:v>2</c:v>
                </c:pt>
                <c:pt idx="6751">
                  <c:v>2</c:v>
                </c:pt>
                <c:pt idx="6752">
                  <c:v>2</c:v>
                </c:pt>
                <c:pt idx="6753">
                  <c:v>2</c:v>
                </c:pt>
                <c:pt idx="6754">
                  <c:v>2</c:v>
                </c:pt>
                <c:pt idx="6755">
                  <c:v>2</c:v>
                </c:pt>
                <c:pt idx="6756">
                  <c:v>2</c:v>
                </c:pt>
                <c:pt idx="6757">
                  <c:v>2</c:v>
                </c:pt>
                <c:pt idx="6758">
                  <c:v>2</c:v>
                </c:pt>
                <c:pt idx="6759">
                  <c:v>2</c:v>
                </c:pt>
                <c:pt idx="6760">
                  <c:v>2</c:v>
                </c:pt>
                <c:pt idx="6761">
                  <c:v>2</c:v>
                </c:pt>
                <c:pt idx="6762">
                  <c:v>2</c:v>
                </c:pt>
                <c:pt idx="6763">
                  <c:v>2</c:v>
                </c:pt>
                <c:pt idx="6764">
                  <c:v>2</c:v>
                </c:pt>
                <c:pt idx="6765">
                  <c:v>2</c:v>
                </c:pt>
                <c:pt idx="6766">
                  <c:v>2</c:v>
                </c:pt>
                <c:pt idx="6767">
                  <c:v>2</c:v>
                </c:pt>
                <c:pt idx="6768">
                  <c:v>2</c:v>
                </c:pt>
                <c:pt idx="6769">
                  <c:v>2</c:v>
                </c:pt>
                <c:pt idx="6770">
                  <c:v>2</c:v>
                </c:pt>
                <c:pt idx="6771">
                  <c:v>2</c:v>
                </c:pt>
                <c:pt idx="6772">
                  <c:v>2</c:v>
                </c:pt>
                <c:pt idx="6773">
                  <c:v>2</c:v>
                </c:pt>
                <c:pt idx="6774">
                  <c:v>2</c:v>
                </c:pt>
                <c:pt idx="6775">
                  <c:v>2</c:v>
                </c:pt>
                <c:pt idx="6776">
                  <c:v>2</c:v>
                </c:pt>
                <c:pt idx="6777">
                  <c:v>2</c:v>
                </c:pt>
                <c:pt idx="6778">
                  <c:v>2</c:v>
                </c:pt>
                <c:pt idx="6779">
                  <c:v>2</c:v>
                </c:pt>
                <c:pt idx="6780">
                  <c:v>2</c:v>
                </c:pt>
                <c:pt idx="6781">
                  <c:v>2</c:v>
                </c:pt>
                <c:pt idx="6782">
                  <c:v>2</c:v>
                </c:pt>
                <c:pt idx="6783">
                  <c:v>2</c:v>
                </c:pt>
                <c:pt idx="6784">
                  <c:v>2</c:v>
                </c:pt>
                <c:pt idx="6785">
                  <c:v>2</c:v>
                </c:pt>
                <c:pt idx="6786">
                  <c:v>2</c:v>
                </c:pt>
                <c:pt idx="6787">
                  <c:v>2</c:v>
                </c:pt>
                <c:pt idx="6788">
                  <c:v>2</c:v>
                </c:pt>
                <c:pt idx="6789">
                  <c:v>2</c:v>
                </c:pt>
                <c:pt idx="6790">
                  <c:v>2</c:v>
                </c:pt>
                <c:pt idx="6791">
                  <c:v>2</c:v>
                </c:pt>
                <c:pt idx="6792">
                  <c:v>2</c:v>
                </c:pt>
                <c:pt idx="6793">
                  <c:v>2</c:v>
                </c:pt>
                <c:pt idx="6794">
                  <c:v>2</c:v>
                </c:pt>
                <c:pt idx="6795">
                  <c:v>2</c:v>
                </c:pt>
                <c:pt idx="6796">
                  <c:v>2</c:v>
                </c:pt>
                <c:pt idx="6797">
                  <c:v>2</c:v>
                </c:pt>
                <c:pt idx="6798">
                  <c:v>2</c:v>
                </c:pt>
                <c:pt idx="6799">
                  <c:v>2</c:v>
                </c:pt>
                <c:pt idx="6800">
                  <c:v>2</c:v>
                </c:pt>
                <c:pt idx="6801">
                  <c:v>2</c:v>
                </c:pt>
                <c:pt idx="6802">
                  <c:v>2</c:v>
                </c:pt>
                <c:pt idx="6803">
                  <c:v>2</c:v>
                </c:pt>
                <c:pt idx="6804">
                  <c:v>2</c:v>
                </c:pt>
                <c:pt idx="6805">
                  <c:v>2</c:v>
                </c:pt>
                <c:pt idx="6806">
                  <c:v>2</c:v>
                </c:pt>
                <c:pt idx="6807">
                  <c:v>2</c:v>
                </c:pt>
                <c:pt idx="6808">
                  <c:v>2</c:v>
                </c:pt>
                <c:pt idx="6809">
                  <c:v>2</c:v>
                </c:pt>
                <c:pt idx="6810">
                  <c:v>2</c:v>
                </c:pt>
                <c:pt idx="6811">
                  <c:v>2</c:v>
                </c:pt>
                <c:pt idx="6812">
                  <c:v>2</c:v>
                </c:pt>
                <c:pt idx="6813">
                  <c:v>2</c:v>
                </c:pt>
                <c:pt idx="6814">
                  <c:v>2</c:v>
                </c:pt>
                <c:pt idx="6815">
                  <c:v>2</c:v>
                </c:pt>
                <c:pt idx="6816">
                  <c:v>2</c:v>
                </c:pt>
                <c:pt idx="6817">
                  <c:v>2</c:v>
                </c:pt>
                <c:pt idx="6818">
                  <c:v>2</c:v>
                </c:pt>
                <c:pt idx="6819">
                  <c:v>2</c:v>
                </c:pt>
                <c:pt idx="6820">
                  <c:v>2</c:v>
                </c:pt>
                <c:pt idx="6821">
                  <c:v>2</c:v>
                </c:pt>
                <c:pt idx="6822">
                  <c:v>2</c:v>
                </c:pt>
                <c:pt idx="6823">
                  <c:v>2</c:v>
                </c:pt>
                <c:pt idx="6824">
                  <c:v>2</c:v>
                </c:pt>
                <c:pt idx="6825">
                  <c:v>2</c:v>
                </c:pt>
                <c:pt idx="6826">
                  <c:v>2</c:v>
                </c:pt>
                <c:pt idx="6827">
                  <c:v>2</c:v>
                </c:pt>
                <c:pt idx="6828">
                  <c:v>2</c:v>
                </c:pt>
                <c:pt idx="6829">
                  <c:v>2</c:v>
                </c:pt>
                <c:pt idx="6830">
                  <c:v>2</c:v>
                </c:pt>
                <c:pt idx="6831">
                  <c:v>2</c:v>
                </c:pt>
                <c:pt idx="6832">
                  <c:v>2</c:v>
                </c:pt>
                <c:pt idx="6833">
                  <c:v>2</c:v>
                </c:pt>
                <c:pt idx="6834">
                  <c:v>2</c:v>
                </c:pt>
                <c:pt idx="6835">
                  <c:v>2</c:v>
                </c:pt>
                <c:pt idx="6836">
                  <c:v>2</c:v>
                </c:pt>
                <c:pt idx="6837">
                  <c:v>2</c:v>
                </c:pt>
                <c:pt idx="6838">
                  <c:v>2</c:v>
                </c:pt>
                <c:pt idx="6839">
                  <c:v>2</c:v>
                </c:pt>
                <c:pt idx="6840">
                  <c:v>2</c:v>
                </c:pt>
                <c:pt idx="6841">
                  <c:v>2</c:v>
                </c:pt>
                <c:pt idx="6842">
                  <c:v>2</c:v>
                </c:pt>
                <c:pt idx="6843">
                  <c:v>2</c:v>
                </c:pt>
                <c:pt idx="6844">
                  <c:v>2</c:v>
                </c:pt>
                <c:pt idx="6845">
                  <c:v>2</c:v>
                </c:pt>
                <c:pt idx="6846">
                  <c:v>2</c:v>
                </c:pt>
                <c:pt idx="6847">
                  <c:v>2</c:v>
                </c:pt>
                <c:pt idx="6848">
                  <c:v>2</c:v>
                </c:pt>
                <c:pt idx="6849">
                  <c:v>2</c:v>
                </c:pt>
                <c:pt idx="6850">
                  <c:v>2</c:v>
                </c:pt>
                <c:pt idx="6851">
                  <c:v>2</c:v>
                </c:pt>
                <c:pt idx="6852">
                  <c:v>2</c:v>
                </c:pt>
                <c:pt idx="6853">
                  <c:v>2</c:v>
                </c:pt>
                <c:pt idx="6854">
                  <c:v>2</c:v>
                </c:pt>
                <c:pt idx="6855">
                  <c:v>2</c:v>
                </c:pt>
                <c:pt idx="6856">
                  <c:v>2</c:v>
                </c:pt>
                <c:pt idx="6857">
                  <c:v>2</c:v>
                </c:pt>
                <c:pt idx="6858">
                  <c:v>2</c:v>
                </c:pt>
                <c:pt idx="6859">
                  <c:v>2</c:v>
                </c:pt>
                <c:pt idx="6860">
                  <c:v>2</c:v>
                </c:pt>
                <c:pt idx="6861">
                  <c:v>2</c:v>
                </c:pt>
                <c:pt idx="6862">
                  <c:v>2</c:v>
                </c:pt>
                <c:pt idx="6863">
                  <c:v>2</c:v>
                </c:pt>
                <c:pt idx="6864">
                  <c:v>2</c:v>
                </c:pt>
                <c:pt idx="6865">
                  <c:v>2</c:v>
                </c:pt>
                <c:pt idx="6866">
                  <c:v>2</c:v>
                </c:pt>
                <c:pt idx="6867">
                  <c:v>2</c:v>
                </c:pt>
                <c:pt idx="6868">
                  <c:v>2</c:v>
                </c:pt>
                <c:pt idx="6869">
                  <c:v>2</c:v>
                </c:pt>
                <c:pt idx="6870">
                  <c:v>2</c:v>
                </c:pt>
                <c:pt idx="6871">
                  <c:v>2</c:v>
                </c:pt>
                <c:pt idx="6872">
                  <c:v>2</c:v>
                </c:pt>
                <c:pt idx="6873">
                  <c:v>2</c:v>
                </c:pt>
                <c:pt idx="6874">
                  <c:v>2</c:v>
                </c:pt>
                <c:pt idx="6875">
                  <c:v>2</c:v>
                </c:pt>
                <c:pt idx="6876">
                  <c:v>2</c:v>
                </c:pt>
                <c:pt idx="6877">
                  <c:v>2</c:v>
                </c:pt>
                <c:pt idx="6878">
                  <c:v>2</c:v>
                </c:pt>
                <c:pt idx="6879">
                  <c:v>2</c:v>
                </c:pt>
                <c:pt idx="6880">
                  <c:v>2</c:v>
                </c:pt>
                <c:pt idx="6881">
                  <c:v>2</c:v>
                </c:pt>
                <c:pt idx="6882">
                  <c:v>2</c:v>
                </c:pt>
                <c:pt idx="6883">
                  <c:v>2</c:v>
                </c:pt>
                <c:pt idx="6884">
                  <c:v>2</c:v>
                </c:pt>
                <c:pt idx="6885">
                  <c:v>2</c:v>
                </c:pt>
                <c:pt idx="6886">
                  <c:v>2</c:v>
                </c:pt>
                <c:pt idx="6887">
                  <c:v>2</c:v>
                </c:pt>
                <c:pt idx="6888">
                  <c:v>2</c:v>
                </c:pt>
                <c:pt idx="6889">
                  <c:v>2</c:v>
                </c:pt>
                <c:pt idx="6890">
                  <c:v>2</c:v>
                </c:pt>
                <c:pt idx="6891">
                  <c:v>2</c:v>
                </c:pt>
                <c:pt idx="6892">
                  <c:v>2</c:v>
                </c:pt>
                <c:pt idx="6893">
                  <c:v>2</c:v>
                </c:pt>
                <c:pt idx="6894">
                  <c:v>2</c:v>
                </c:pt>
                <c:pt idx="6895">
                  <c:v>2</c:v>
                </c:pt>
                <c:pt idx="6896">
                  <c:v>2</c:v>
                </c:pt>
                <c:pt idx="6897">
                  <c:v>2</c:v>
                </c:pt>
                <c:pt idx="6898">
                  <c:v>2</c:v>
                </c:pt>
                <c:pt idx="6899">
                  <c:v>2</c:v>
                </c:pt>
                <c:pt idx="6900">
                  <c:v>2</c:v>
                </c:pt>
                <c:pt idx="6901">
                  <c:v>2</c:v>
                </c:pt>
                <c:pt idx="6902">
                  <c:v>2</c:v>
                </c:pt>
                <c:pt idx="6903">
                  <c:v>2</c:v>
                </c:pt>
                <c:pt idx="6904">
                  <c:v>2</c:v>
                </c:pt>
                <c:pt idx="6905">
                  <c:v>2</c:v>
                </c:pt>
                <c:pt idx="6906">
                  <c:v>2</c:v>
                </c:pt>
                <c:pt idx="6907">
                  <c:v>2</c:v>
                </c:pt>
                <c:pt idx="6908">
                  <c:v>2</c:v>
                </c:pt>
                <c:pt idx="6909">
                  <c:v>2</c:v>
                </c:pt>
                <c:pt idx="6910">
                  <c:v>2</c:v>
                </c:pt>
                <c:pt idx="6911">
                  <c:v>2</c:v>
                </c:pt>
                <c:pt idx="6912">
                  <c:v>2</c:v>
                </c:pt>
                <c:pt idx="6913">
                  <c:v>2</c:v>
                </c:pt>
                <c:pt idx="6914">
                  <c:v>2</c:v>
                </c:pt>
                <c:pt idx="6915">
                  <c:v>2</c:v>
                </c:pt>
                <c:pt idx="6916">
                  <c:v>2</c:v>
                </c:pt>
                <c:pt idx="6917">
                  <c:v>2</c:v>
                </c:pt>
                <c:pt idx="6918">
                  <c:v>2</c:v>
                </c:pt>
                <c:pt idx="6919">
                  <c:v>2</c:v>
                </c:pt>
                <c:pt idx="6920">
                  <c:v>2</c:v>
                </c:pt>
                <c:pt idx="6921">
                  <c:v>2</c:v>
                </c:pt>
                <c:pt idx="6922">
                  <c:v>2</c:v>
                </c:pt>
                <c:pt idx="6923">
                  <c:v>2</c:v>
                </c:pt>
                <c:pt idx="6924">
                  <c:v>2</c:v>
                </c:pt>
                <c:pt idx="6925">
                  <c:v>2</c:v>
                </c:pt>
                <c:pt idx="6926">
                  <c:v>2</c:v>
                </c:pt>
                <c:pt idx="6927">
                  <c:v>2</c:v>
                </c:pt>
                <c:pt idx="6928">
                  <c:v>2</c:v>
                </c:pt>
                <c:pt idx="6929">
                  <c:v>2</c:v>
                </c:pt>
                <c:pt idx="6930">
                  <c:v>2</c:v>
                </c:pt>
                <c:pt idx="6931">
                  <c:v>2</c:v>
                </c:pt>
                <c:pt idx="6932">
                  <c:v>2</c:v>
                </c:pt>
                <c:pt idx="6933">
                  <c:v>2</c:v>
                </c:pt>
                <c:pt idx="6934">
                  <c:v>2</c:v>
                </c:pt>
                <c:pt idx="6935">
                  <c:v>2</c:v>
                </c:pt>
                <c:pt idx="6936">
                  <c:v>2</c:v>
                </c:pt>
                <c:pt idx="6937">
                  <c:v>2</c:v>
                </c:pt>
                <c:pt idx="6938">
                  <c:v>2</c:v>
                </c:pt>
                <c:pt idx="6939">
                  <c:v>2</c:v>
                </c:pt>
                <c:pt idx="6940">
                  <c:v>2</c:v>
                </c:pt>
                <c:pt idx="6941">
                  <c:v>2</c:v>
                </c:pt>
                <c:pt idx="6942">
                  <c:v>2</c:v>
                </c:pt>
                <c:pt idx="6943">
                  <c:v>2</c:v>
                </c:pt>
                <c:pt idx="6944">
                  <c:v>2</c:v>
                </c:pt>
                <c:pt idx="6945">
                  <c:v>2</c:v>
                </c:pt>
                <c:pt idx="6946">
                  <c:v>2</c:v>
                </c:pt>
                <c:pt idx="6947">
                  <c:v>2</c:v>
                </c:pt>
                <c:pt idx="6948">
                  <c:v>2</c:v>
                </c:pt>
                <c:pt idx="6949">
                  <c:v>2</c:v>
                </c:pt>
                <c:pt idx="6950">
                  <c:v>2</c:v>
                </c:pt>
                <c:pt idx="6951">
                  <c:v>2</c:v>
                </c:pt>
                <c:pt idx="6952">
                  <c:v>2</c:v>
                </c:pt>
                <c:pt idx="6953">
                  <c:v>2</c:v>
                </c:pt>
                <c:pt idx="6954">
                  <c:v>2</c:v>
                </c:pt>
                <c:pt idx="6955">
                  <c:v>2</c:v>
                </c:pt>
                <c:pt idx="6956">
                  <c:v>2</c:v>
                </c:pt>
                <c:pt idx="6957">
                  <c:v>2</c:v>
                </c:pt>
                <c:pt idx="6958">
                  <c:v>2</c:v>
                </c:pt>
                <c:pt idx="6959">
                  <c:v>2</c:v>
                </c:pt>
                <c:pt idx="6960">
                  <c:v>2</c:v>
                </c:pt>
                <c:pt idx="6961">
                  <c:v>2</c:v>
                </c:pt>
                <c:pt idx="6962">
                  <c:v>2</c:v>
                </c:pt>
                <c:pt idx="6963">
                  <c:v>2</c:v>
                </c:pt>
                <c:pt idx="6964">
                  <c:v>2</c:v>
                </c:pt>
                <c:pt idx="6965">
                  <c:v>2</c:v>
                </c:pt>
                <c:pt idx="6966">
                  <c:v>2</c:v>
                </c:pt>
                <c:pt idx="6967">
                  <c:v>2</c:v>
                </c:pt>
                <c:pt idx="6968">
                  <c:v>2</c:v>
                </c:pt>
                <c:pt idx="6969">
                  <c:v>2</c:v>
                </c:pt>
                <c:pt idx="6970">
                  <c:v>2</c:v>
                </c:pt>
                <c:pt idx="6971">
                  <c:v>2</c:v>
                </c:pt>
                <c:pt idx="6972">
                  <c:v>2</c:v>
                </c:pt>
                <c:pt idx="6973">
                  <c:v>2</c:v>
                </c:pt>
                <c:pt idx="6974">
                  <c:v>2</c:v>
                </c:pt>
                <c:pt idx="6975">
                  <c:v>2</c:v>
                </c:pt>
                <c:pt idx="6976">
                  <c:v>2</c:v>
                </c:pt>
                <c:pt idx="6977">
                  <c:v>2</c:v>
                </c:pt>
                <c:pt idx="6978">
                  <c:v>2</c:v>
                </c:pt>
                <c:pt idx="6979">
                  <c:v>2</c:v>
                </c:pt>
                <c:pt idx="6980">
                  <c:v>2</c:v>
                </c:pt>
                <c:pt idx="6981">
                  <c:v>2</c:v>
                </c:pt>
                <c:pt idx="6982">
                  <c:v>2</c:v>
                </c:pt>
                <c:pt idx="6983">
                  <c:v>2</c:v>
                </c:pt>
                <c:pt idx="6984">
                  <c:v>2</c:v>
                </c:pt>
                <c:pt idx="6985">
                  <c:v>2</c:v>
                </c:pt>
                <c:pt idx="6986">
                  <c:v>2</c:v>
                </c:pt>
                <c:pt idx="6987">
                  <c:v>2</c:v>
                </c:pt>
                <c:pt idx="6988">
                  <c:v>2</c:v>
                </c:pt>
                <c:pt idx="6989">
                  <c:v>2</c:v>
                </c:pt>
                <c:pt idx="6990">
                  <c:v>2</c:v>
                </c:pt>
                <c:pt idx="6991">
                  <c:v>2</c:v>
                </c:pt>
                <c:pt idx="6992">
                  <c:v>2</c:v>
                </c:pt>
                <c:pt idx="6993">
                  <c:v>2</c:v>
                </c:pt>
                <c:pt idx="6994">
                  <c:v>2</c:v>
                </c:pt>
                <c:pt idx="6995">
                  <c:v>2</c:v>
                </c:pt>
                <c:pt idx="6996">
                  <c:v>2</c:v>
                </c:pt>
                <c:pt idx="6997">
                  <c:v>2</c:v>
                </c:pt>
                <c:pt idx="6998">
                  <c:v>2</c:v>
                </c:pt>
                <c:pt idx="6999">
                  <c:v>2</c:v>
                </c:pt>
                <c:pt idx="7000">
                  <c:v>2</c:v>
                </c:pt>
                <c:pt idx="7001">
                  <c:v>2</c:v>
                </c:pt>
                <c:pt idx="7002">
                  <c:v>2</c:v>
                </c:pt>
                <c:pt idx="7003">
                  <c:v>2</c:v>
                </c:pt>
                <c:pt idx="7004">
                  <c:v>2</c:v>
                </c:pt>
                <c:pt idx="7005">
                  <c:v>2</c:v>
                </c:pt>
                <c:pt idx="7006">
                  <c:v>2</c:v>
                </c:pt>
                <c:pt idx="7007">
                  <c:v>2</c:v>
                </c:pt>
                <c:pt idx="7008">
                  <c:v>2</c:v>
                </c:pt>
                <c:pt idx="7009">
                  <c:v>2</c:v>
                </c:pt>
                <c:pt idx="7010">
                  <c:v>2</c:v>
                </c:pt>
                <c:pt idx="7011">
                  <c:v>2</c:v>
                </c:pt>
                <c:pt idx="7012">
                  <c:v>2</c:v>
                </c:pt>
                <c:pt idx="7013">
                  <c:v>2</c:v>
                </c:pt>
                <c:pt idx="7014">
                  <c:v>2</c:v>
                </c:pt>
                <c:pt idx="7015">
                  <c:v>2</c:v>
                </c:pt>
                <c:pt idx="7016">
                  <c:v>2</c:v>
                </c:pt>
                <c:pt idx="7017">
                  <c:v>2</c:v>
                </c:pt>
                <c:pt idx="7018">
                  <c:v>2</c:v>
                </c:pt>
                <c:pt idx="7019">
                  <c:v>2</c:v>
                </c:pt>
                <c:pt idx="7020">
                  <c:v>2</c:v>
                </c:pt>
                <c:pt idx="7021">
                  <c:v>2</c:v>
                </c:pt>
                <c:pt idx="7022">
                  <c:v>2</c:v>
                </c:pt>
                <c:pt idx="7023">
                  <c:v>2</c:v>
                </c:pt>
                <c:pt idx="7024">
                  <c:v>2</c:v>
                </c:pt>
                <c:pt idx="7025">
                  <c:v>2</c:v>
                </c:pt>
                <c:pt idx="7026">
                  <c:v>2</c:v>
                </c:pt>
                <c:pt idx="7027">
                  <c:v>2</c:v>
                </c:pt>
                <c:pt idx="7028">
                  <c:v>2</c:v>
                </c:pt>
                <c:pt idx="7029">
                  <c:v>2</c:v>
                </c:pt>
                <c:pt idx="7030">
                  <c:v>2</c:v>
                </c:pt>
                <c:pt idx="7031">
                  <c:v>2</c:v>
                </c:pt>
                <c:pt idx="7032">
                  <c:v>2</c:v>
                </c:pt>
                <c:pt idx="7033">
                  <c:v>2</c:v>
                </c:pt>
                <c:pt idx="7034">
                  <c:v>2</c:v>
                </c:pt>
                <c:pt idx="7035">
                  <c:v>2</c:v>
                </c:pt>
                <c:pt idx="7036">
                  <c:v>2</c:v>
                </c:pt>
                <c:pt idx="7037">
                  <c:v>2</c:v>
                </c:pt>
                <c:pt idx="7038">
                  <c:v>2</c:v>
                </c:pt>
                <c:pt idx="7039">
                  <c:v>2</c:v>
                </c:pt>
                <c:pt idx="7040">
                  <c:v>2</c:v>
                </c:pt>
                <c:pt idx="7041">
                  <c:v>2</c:v>
                </c:pt>
                <c:pt idx="7042">
                  <c:v>2</c:v>
                </c:pt>
                <c:pt idx="7043">
                  <c:v>2</c:v>
                </c:pt>
                <c:pt idx="7044">
                  <c:v>2</c:v>
                </c:pt>
                <c:pt idx="7045">
                  <c:v>2</c:v>
                </c:pt>
                <c:pt idx="7046">
                  <c:v>2</c:v>
                </c:pt>
                <c:pt idx="7047">
                  <c:v>2</c:v>
                </c:pt>
                <c:pt idx="7048">
                  <c:v>2</c:v>
                </c:pt>
                <c:pt idx="7049">
                  <c:v>2</c:v>
                </c:pt>
                <c:pt idx="7050">
                  <c:v>2</c:v>
                </c:pt>
                <c:pt idx="7051">
                  <c:v>2</c:v>
                </c:pt>
                <c:pt idx="7052">
                  <c:v>2</c:v>
                </c:pt>
                <c:pt idx="7053">
                  <c:v>2</c:v>
                </c:pt>
                <c:pt idx="7054">
                  <c:v>2</c:v>
                </c:pt>
                <c:pt idx="7055">
                  <c:v>2</c:v>
                </c:pt>
                <c:pt idx="7056">
                  <c:v>2</c:v>
                </c:pt>
                <c:pt idx="7057">
                  <c:v>2</c:v>
                </c:pt>
                <c:pt idx="7058">
                  <c:v>2</c:v>
                </c:pt>
                <c:pt idx="7059">
                  <c:v>2</c:v>
                </c:pt>
                <c:pt idx="7060">
                  <c:v>2</c:v>
                </c:pt>
                <c:pt idx="7061">
                  <c:v>2</c:v>
                </c:pt>
                <c:pt idx="7062">
                  <c:v>2</c:v>
                </c:pt>
                <c:pt idx="7063">
                  <c:v>2</c:v>
                </c:pt>
                <c:pt idx="7064">
                  <c:v>2</c:v>
                </c:pt>
                <c:pt idx="7065">
                  <c:v>2</c:v>
                </c:pt>
                <c:pt idx="7066">
                  <c:v>2</c:v>
                </c:pt>
                <c:pt idx="7067">
                  <c:v>2</c:v>
                </c:pt>
                <c:pt idx="7068">
                  <c:v>2</c:v>
                </c:pt>
                <c:pt idx="7069">
                  <c:v>2</c:v>
                </c:pt>
                <c:pt idx="7070">
                  <c:v>2</c:v>
                </c:pt>
                <c:pt idx="7071">
                  <c:v>2</c:v>
                </c:pt>
                <c:pt idx="7072">
                  <c:v>2</c:v>
                </c:pt>
                <c:pt idx="7073">
                  <c:v>2</c:v>
                </c:pt>
                <c:pt idx="7074">
                  <c:v>2</c:v>
                </c:pt>
                <c:pt idx="7075">
                  <c:v>2</c:v>
                </c:pt>
                <c:pt idx="7076">
                  <c:v>2</c:v>
                </c:pt>
                <c:pt idx="7077">
                  <c:v>2</c:v>
                </c:pt>
                <c:pt idx="7078">
                  <c:v>2</c:v>
                </c:pt>
                <c:pt idx="7079">
                  <c:v>2</c:v>
                </c:pt>
                <c:pt idx="7080">
                  <c:v>2</c:v>
                </c:pt>
                <c:pt idx="7081">
                  <c:v>2</c:v>
                </c:pt>
                <c:pt idx="7082">
                  <c:v>2</c:v>
                </c:pt>
                <c:pt idx="7083">
                  <c:v>2</c:v>
                </c:pt>
                <c:pt idx="7084">
                  <c:v>2</c:v>
                </c:pt>
                <c:pt idx="7085">
                  <c:v>2</c:v>
                </c:pt>
                <c:pt idx="7086">
                  <c:v>2</c:v>
                </c:pt>
                <c:pt idx="7087">
                  <c:v>2</c:v>
                </c:pt>
                <c:pt idx="7088">
                  <c:v>2</c:v>
                </c:pt>
                <c:pt idx="7089">
                  <c:v>2</c:v>
                </c:pt>
                <c:pt idx="7090">
                  <c:v>2</c:v>
                </c:pt>
                <c:pt idx="7091">
                  <c:v>2</c:v>
                </c:pt>
                <c:pt idx="7092">
                  <c:v>2</c:v>
                </c:pt>
                <c:pt idx="7093">
                  <c:v>2</c:v>
                </c:pt>
                <c:pt idx="7094">
                  <c:v>2</c:v>
                </c:pt>
                <c:pt idx="7095">
                  <c:v>2</c:v>
                </c:pt>
                <c:pt idx="7096">
                  <c:v>2</c:v>
                </c:pt>
                <c:pt idx="7097">
                  <c:v>2</c:v>
                </c:pt>
                <c:pt idx="7098">
                  <c:v>2</c:v>
                </c:pt>
                <c:pt idx="7099">
                  <c:v>2</c:v>
                </c:pt>
                <c:pt idx="7100">
                  <c:v>2</c:v>
                </c:pt>
                <c:pt idx="7101">
                  <c:v>2</c:v>
                </c:pt>
                <c:pt idx="7102">
                  <c:v>2</c:v>
                </c:pt>
                <c:pt idx="7103">
                  <c:v>2</c:v>
                </c:pt>
                <c:pt idx="7104">
                  <c:v>2</c:v>
                </c:pt>
                <c:pt idx="7105">
                  <c:v>2</c:v>
                </c:pt>
                <c:pt idx="7106">
                  <c:v>2</c:v>
                </c:pt>
                <c:pt idx="7107">
                  <c:v>2</c:v>
                </c:pt>
                <c:pt idx="7108">
                  <c:v>2</c:v>
                </c:pt>
                <c:pt idx="7109">
                  <c:v>2</c:v>
                </c:pt>
                <c:pt idx="7110">
                  <c:v>2</c:v>
                </c:pt>
                <c:pt idx="7111">
                  <c:v>2</c:v>
                </c:pt>
                <c:pt idx="7112">
                  <c:v>2</c:v>
                </c:pt>
                <c:pt idx="7113">
                  <c:v>2</c:v>
                </c:pt>
                <c:pt idx="7114">
                  <c:v>2</c:v>
                </c:pt>
                <c:pt idx="7115">
                  <c:v>2</c:v>
                </c:pt>
                <c:pt idx="7116">
                  <c:v>2</c:v>
                </c:pt>
                <c:pt idx="7117">
                  <c:v>2</c:v>
                </c:pt>
                <c:pt idx="7118">
                  <c:v>2</c:v>
                </c:pt>
                <c:pt idx="7119">
                  <c:v>2</c:v>
                </c:pt>
                <c:pt idx="7120">
                  <c:v>2</c:v>
                </c:pt>
                <c:pt idx="7121">
                  <c:v>2</c:v>
                </c:pt>
                <c:pt idx="7122">
                  <c:v>2</c:v>
                </c:pt>
                <c:pt idx="7123">
                  <c:v>2</c:v>
                </c:pt>
                <c:pt idx="7124">
                  <c:v>2</c:v>
                </c:pt>
                <c:pt idx="7125">
                  <c:v>2</c:v>
                </c:pt>
                <c:pt idx="7126">
                  <c:v>2</c:v>
                </c:pt>
                <c:pt idx="7127">
                  <c:v>2</c:v>
                </c:pt>
                <c:pt idx="7128">
                  <c:v>2</c:v>
                </c:pt>
                <c:pt idx="7129">
                  <c:v>2</c:v>
                </c:pt>
                <c:pt idx="7130">
                  <c:v>2</c:v>
                </c:pt>
                <c:pt idx="7131">
                  <c:v>2</c:v>
                </c:pt>
                <c:pt idx="7132">
                  <c:v>2</c:v>
                </c:pt>
                <c:pt idx="7133">
                  <c:v>2</c:v>
                </c:pt>
                <c:pt idx="7134">
                  <c:v>2</c:v>
                </c:pt>
                <c:pt idx="7135">
                  <c:v>2</c:v>
                </c:pt>
                <c:pt idx="7136">
                  <c:v>2</c:v>
                </c:pt>
                <c:pt idx="7137">
                  <c:v>2</c:v>
                </c:pt>
                <c:pt idx="7138">
                  <c:v>2</c:v>
                </c:pt>
                <c:pt idx="7139">
                  <c:v>2</c:v>
                </c:pt>
                <c:pt idx="7140">
                  <c:v>2</c:v>
                </c:pt>
                <c:pt idx="7141">
                  <c:v>2</c:v>
                </c:pt>
                <c:pt idx="7142">
                  <c:v>2</c:v>
                </c:pt>
                <c:pt idx="7143">
                  <c:v>2</c:v>
                </c:pt>
                <c:pt idx="7144">
                  <c:v>2</c:v>
                </c:pt>
                <c:pt idx="7145">
                  <c:v>2</c:v>
                </c:pt>
                <c:pt idx="7146">
                  <c:v>2</c:v>
                </c:pt>
                <c:pt idx="7147">
                  <c:v>2</c:v>
                </c:pt>
                <c:pt idx="7148">
                  <c:v>2</c:v>
                </c:pt>
                <c:pt idx="7149">
                  <c:v>2</c:v>
                </c:pt>
                <c:pt idx="7150">
                  <c:v>2</c:v>
                </c:pt>
                <c:pt idx="7151">
                  <c:v>2</c:v>
                </c:pt>
                <c:pt idx="7152">
                  <c:v>2</c:v>
                </c:pt>
                <c:pt idx="7153">
                  <c:v>2</c:v>
                </c:pt>
                <c:pt idx="7154">
                  <c:v>2</c:v>
                </c:pt>
                <c:pt idx="7155">
                  <c:v>2</c:v>
                </c:pt>
                <c:pt idx="7156">
                  <c:v>2</c:v>
                </c:pt>
                <c:pt idx="7157">
                  <c:v>2</c:v>
                </c:pt>
                <c:pt idx="7158">
                  <c:v>2</c:v>
                </c:pt>
                <c:pt idx="7159">
                  <c:v>2</c:v>
                </c:pt>
                <c:pt idx="7160">
                  <c:v>2</c:v>
                </c:pt>
                <c:pt idx="7161">
                  <c:v>2</c:v>
                </c:pt>
                <c:pt idx="7162">
                  <c:v>2</c:v>
                </c:pt>
                <c:pt idx="7163">
                  <c:v>2</c:v>
                </c:pt>
                <c:pt idx="7164">
                  <c:v>2</c:v>
                </c:pt>
                <c:pt idx="7165">
                  <c:v>2</c:v>
                </c:pt>
                <c:pt idx="7166">
                  <c:v>2</c:v>
                </c:pt>
                <c:pt idx="7167">
                  <c:v>2</c:v>
                </c:pt>
                <c:pt idx="7168">
                  <c:v>2</c:v>
                </c:pt>
                <c:pt idx="7169">
                  <c:v>2</c:v>
                </c:pt>
                <c:pt idx="7170">
                  <c:v>2</c:v>
                </c:pt>
                <c:pt idx="7171">
                  <c:v>2</c:v>
                </c:pt>
                <c:pt idx="7172">
                  <c:v>2</c:v>
                </c:pt>
                <c:pt idx="7173">
                  <c:v>2</c:v>
                </c:pt>
                <c:pt idx="7174">
                  <c:v>2</c:v>
                </c:pt>
                <c:pt idx="7175">
                  <c:v>2</c:v>
                </c:pt>
                <c:pt idx="7176">
                  <c:v>2</c:v>
                </c:pt>
                <c:pt idx="7177">
                  <c:v>2</c:v>
                </c:pt>
                <c:pt idx="7178">
                  <c:v>2</c:v>
                </c:pt>
                <c:pt idx="7179">
                  <c:v>2</c:v>
                </c:pt>
                <c:pt idx="7180">
                  <c:v>2</c:v>
                </c:pt>
                <c:pt idx="7181">
                  <c:v>2</c:v>
                </c:pt>
                <c:pt idx="7182">
                  <c:v>2</c:v>
                </c:pt>
                <c:pt idx="7183">
                  <c:v>2</c:v>
                </c:pt>
                <c:pt idx="7184">
                  <c:v>2</c:v>
                </c:pt>
                <c:pt idx="7185">
                  <c:v>2</c:v>
                </c:pt>
                <c:pt idx="7186">
                  <c:v>2</c:v>
                </c:pt>
                <c:pt idx="7187">
                  <c:v>2</c:v>
                </c:pt>
                <c:pt idx="7188">
                  <c:v>2</c:v>
                </c:pt>
                <c:pt idx="7189">
                  <c:v>2</c:v>
                </c:pt>
                <c:pt idx="7190">
                  <c:v>2</c:v>
                </c:pt>
                <c:pt idx="7191">
                  <c:v>2</c:v>
                </c:pt>
                <c:pt idx="7192">
                  <c:v>2</c:v>
                </c:pt>
                <c:pt idx="7193">
                  <c:v>2</c:v>
                </c:pt>
                <c:pt idx="7194">
                  <c:v>2</c:v>
                </c:pt>
                <c:pt idx="7195">
                  <c:v>2</c:v>
                </c:pt>
                <c:pt idx="7196">
                  <c:v>2</c:v>
                </c:pt>
                <c:pt idx="7197">
                  <c:v>2</c:v>
                </c:pt>
                <c:pt idx="7198">
                  <c:v>2</c:v>
                </c:pt>
                <c:pt idx="7199">
                  <c:v>2</c:v>
                </c:pt>
                <c:pt idx="7200">
                  <c:v>2</c:v>
                </c:pt>
                <c:pt idx="7201">
                  <c:v>2</c:v>
                </c:pt>
                <c:pt idx="7202">
                  <c:v>2</c:v>
                </c:pt>
                <c:pt idx="7203">
                  <c:v>2</c:v>
                </c:pt>
                <c:pt idx="7204">
                  <c:v>2</c:v>
                </c:pt>
                <c:pt idx="7205">
                  <c:v>2</c:v>
                </c:pt>
                <c:pt idx="7206">
                  <c:v>2</c:v>
                </c:pt>
                <c:pt idx="7207">
                  <c:v>2</c:v>
                </c:pt>
                <c:pt idx="7208">
                  <c:v>2</c:v>
                </c:pt>
                <c:pt idx="7209">
                  <c:v>2</c:v>
                </c:pt>
                <c:pt idx="7210">
                  <c:v>2</c:v>
                </c:pt>
                <c:pt idx="7211">
                  <c:v>2</c:v>
                </c:pt>
                <c:pt idx="7212">
                  <c:v>2</c:v>
                </c:pt>
                <c:pt idx="7213">
                  <c:v>2</c:v>
                </c:pt>
                <c:pt idx="7214">
                  <c:v>2</c:v>
                </c:pt>
                <c:pt idx="7215">
                  <c:v>2</c:v>
                </c:pt>
                <c:pt idx="7216">
                  <c:v>2</c:v>
                </c:pt>
                <c:pt idx="7217">
                  <c:v>2</c:v>
                </c:pt>
                <c:pt idx="7218">
                  <c:v>2</c:v>
                </c:pt>
                <c:pt idx="7219">
                  <c:v>2</c:v>
                </c:pt>
                <c:pt idx="7220">
                  <c:v>2</c:v>
                </c:pt>
                <c:pt idx="7221">
                  <c:v>2</c:v>
                </c:pt>
                <c:pt idx="7222">
                  <c:v>2</c:v>
                </c:pt>
                <c:pt idx="7223">
                  <c:v>2</c:v>
                </c:pt>
                <c:pt idx="7224">
                  <c:v>2</c:v>
                </c:pt>
                <c:pt idx="7225">
                  <c:v>2</c:v>
                </c:pt>
                <c:pt idx="7226">
                  <c:v>2</c:v>
                </c:pt>
                <c:pt idx="7227">
                  <c:v>2</c:v>
                </c:pt>
                <c:pt idx="7228">
                  <c:v>2</c:v>
                </c:pt>
                <c:pt idx="7229">
                  <c:v>2</c:v>
                </c:pt>
                <c:pt idx="7230">
                  <c:v>2</c:v>
                </c:pt>
                <c:pt idx="7231">
                  <c:v>2</c:v>
                </c:pt>
                <c:pt idx="7232">
                  <c:v>2</c:v>
                </c:pt>
                <c:pt idx="7233">
                  <c:v>2</c:v>
                </c:pt>
                <c:pt idx="7234">
                  <c:v>2</c:v>
                </c:pt>
                <c:pt idx="7235">
                  <c:v>2</c:v>
                </c:pt>
                <c:pt idx="7236">
                  <c:v>2</c:v>
                </c:pt>
                <c:pt idx="7237">
                  <c:v>2</c:v>
                </c:pt>
                <c:pt idx="7238">
                  <c:v>2</c:v>
                </c:pt>
                <c:pt idx="7239">
                  <c:v>2</c:v>
                </c:pt>
                <c:pt idx="7240">
                  <c:v>2</c:v>
                </c:pt>
                <c:pt idx="7241">
                  <c:v>2</c:v>
                </c:pt>
                <c:pt idx="7242">
                  <c:v>2</c:v>
                </c:pt>
                <c:pt idx="7243">
                  <c:v>2</c:v>
                </c:pt>
                <c:pt idx="7244">
                  <c:v>2</c:v>
                </c:pt>
                <c:pt idx="7245">
                  <c:v>2</c:v>
                </c:pt>
                <c:pt idx="7246">
                  <c:v>2</c:v>
                </c:pt>
                <c:pt idx="7247">
                  <c:v>2</c:v>
                </c:pt>
                <c:pt idx="7248">
                  <c:v>2</c:v>
                </c:pt>
                <c:pt idx="7249">
                  <c:v>2</c:v>
                </c:pt>
                <c:pt idx="7250">
                  <c:v>2</c:v>
                </c:pt>
                <c:pt idx="7251">
                  <c:v>2</c:v>
                </c:pt>
                <c:pt idx="7252">
                  <c:v>2</c:v>
                </c:pt>
                <c:pt idx="7253">
                  <c:v>2</c:v>
                </c:pt>
                <c:pt idx="7254">
                  <c:v>2</c:v>
                </c:pt>
                <c:pt idx="7255">
                  <c:v>2</c:v>
                </c:pt>
                <c:pt idx="7256">
                  <c:v>2</c:v>
                </c:pt>
                <c:pt idx="7257">
                  <c:v>2</c:v>
                </c:pt>
                <c:pt idx="7258">
                  <c:v>2</c:v>
                </c:pt>
                <c:pt idx="7259">
                  <c:v>2</c:v>
                </c:pt>
                <c:pt idx="7260">
                  <c:v>2</c:v>
                </c:pt>
                <c:pt idx="7261">
                  <c:v>2</c:v>
                </c:pt>
                <c:pt idx="7262">
                  <c:v>2</c:v>
                </c:pt>
                <c:pt idx="7263">
                  <c:v>2</c:v>
                </c:pt>
                <c:pt idx="7264">
                  <c:v>2</c:v>
                </c:pt>
                <c:pt idx="7265">
                  <c:v>2</c:v>
                </c:pt>
                <c:pt idx="7266">
                  <c:v>2</c:v>
                </c:pt>
                <c:pt idx="7267">
                  <c:v>2</c:v>
                </c:pt>
                <c:pt idx="7268">
                  <c:v>2</c:v>
                </c:pt>
                <c:pt idx="7269">
                  <c:v>2</c:v>
                </c:pt>
                <c:pt idx="7270">
                  <c:v>2</c:v>
                </c:pt>
                <c:pt idx="7271">
                  <c:v>2</c:v>
                </c:pt>
                <c:pt idx="7272">
                  <c:v>2</c:v>
                </c:pt>
                <c:pt idx="7273">
                  <c:v>2</c:v>
                </c:pt>
                <c:pt idx="7274">
                  <c:v>2</c:v>
                </c:pt>
                <c:pt idx="7275">
                  <c:v>2</c:v>
                </c:pt>
                <c:pt idx="7276">
                  <c:v>2</c:v>
                </c:pt>
                <c:pt idx="7277">
                  <c:v>2</c:v>
                </c:pt>
                <c:pt idx="7278">
                  <c:v>2</c:v>
                </c:pt>
                <c:pt idx="7279">
                  <c:v>2</c:v>
                </c:pt>
                <c:pt idx="7280">
                  <c:v>2</c:v>
                </c:pt>
                <c:pt idx="7281">
                  <c:v>2</c:v>
                </c:pt>
                <c:pt idx="7282">
                  <c:v>2</c:v>
                </c:pt>
                <c:pt idx="7283">
                  <c:v>2</c:v>
                </c:pt>
                <c:pt idx="7284">
                  <c:v>2</c:v>
                </c:pt>
                <c:pt idx="7285">
                  <c:v>2</c:v>
                </c:pt>
                <c:pt idx="7286">
                  <c:v>2</c:v>
                </c:pt>
                <c:pt idx="7287">
                  <c:v>2</c:v>
                </c:pt>
                <c:pt idx="7288">
                  <c:v>2</c:v>
                </c:pt>
                <c:pt idx="7289">
                  <c:v>2</c:v>
                </c:pt>
                <c:pt idx="7290">
                  <c:v>2</c:v>
                </c:pt>
                <c:pt idx="7291">
                  <c:v>2</c:v>
                </c:pt>
                <c:pt idx="7292">
                  <c:v>2</c:v>
                </c:pt>
                <c:pt idx="7293">
                  <c:v>2</c:v>
                </c:pt>
                <c:pt idx="7294">
                  <c:v>2</c:v>
                </c:pt>
                <c:pt idx="7295">
                  <c:v>2</c:v>
                </c:pt>
                <c:pt idx="7296">
                  <c:v>2</c:v>
                </c:pt>
                <c:pt idx="7297">
                  <c:v>2</c:v>
                </c:pt>
                <c:pt idx="7298">
                  <c:v>2</c:v>
                </c:pt>
                <c:pt idx="7299">
                  <c:v>2</c:v>
                </c:pt>
                <c:pt idx="7300">
                  <c:v>2</c:v>
                </c:pt>
                <c:pt idx="7301">
                  <c:v>2</c:v>
                </c:pt>
                <c:pt idx="7302">
                  <c:v>2</c:v>
                </c:pt>
                <c:pt idx="7303">
                  <c:v>2</c:v>
                </c:pt>
                <c:pt idx="7304">
                  <c:v>2</c:v>
                </c:pt>
                <c:pt idx="7305">
                  <c:v>2</c:v>
                </c:pt>
                <c:pt idx="7306">
                  <c:v>2</c:v>
                </c:pt>
                <c:pt idx="7307">
                  <c:v>2</c:v>
                </c:pt>
                <c:pt idx="7308">
                  <c:v>2</c:v>
                </c:pt>
                <c:pt idx="7309">
                  <c:v>2</c:v>
                </c:pt>
                <c:pt idx="7310">
                  <c:v>2</c:v>
                </c:pt>
                <c:pt idx="7311">
                  <c:v>2</c:v>
                </c:pt>
                <c:pt idx="7312">
                  <c:v>2</c:v>
                </c:pt>
                <c:pt idx="7313">
                  <c:v>2</c:v>
                </c:pt>
                <c:pt idx="7314">
                  <c:v>2</c:v>
                </c:pt>
                <c:pt idx="7315">
                  <c:v>2</c:v>
                </c:pt>
                <c:pt idx="7316">
                  <c:v>2</c:v>
                </c:pt>
                <c:pt idx="7317">
                  <c:v>2</c:v>
                </c:pt>
                <c:pt idx="7318">
                  <c:v>2</c:v>
                </c:pt>
                <c:pt idx="7319">
                  <c:v>2</c:v>
                </c:pt>
                <c:pt idx="7320">
                  <c:v>2</c:v>
                </c:pt>
                <c:pt idx="7321">
                  <c:v>2</c:v>
                </c:pt>
                <c:pt idx="7322">
                  <c:v>2</c:v>
                </c:pt>
                <c:pt idx="7323">
                  <c:v>2</c:v>
                </c:pt>
                <c:pt idx="7324">
                  <c:v>2</c:v>
                </c:pt>
                <c:pt idx="7325">
                  <c:v>2</c:v>
                </c:pt>
                <c:pt idx="7326">
                  <c:v>2</c:v>
                </c:pt>
                <c:pt idx="7327">
                  <c:v>2</c:v>
                </c:pt>
                <c:pt idx="7328">
                  <c:v>2</c:v>
                </c:pt>
                <c:pt idx="7329">
                  <c:v>2</c:v>
                </c:pt>
                <c:pt idx="7330">
                  <c:v>2</c:v>
                </c:pt>
                <c:pt idx="7331">
                  <c:v>2</c:v>
                </c:pt>
                <c:pt idx="7332">
                  <c:v>2</c:v>
                </c:pt>
                <c:pt idx="7333">
                  <c:v>2</c:v>
                </c:pt>
                <c:pt idx="7334">
                  <c:v>2</c:v>
                </c:pt>
                <c:pt idx="7335">
                  <c:v>2</c:v>
                </c:pt>
                <c:pt idx="7336">
                  <c:v>2</c:v>
                </c:pt>
                <c:pt idx="7337">
                  <c:v>2</c:v>
                </c:pt>
                <c:pt idx="7338">
                  <c:v>2</c:v>
                </c:pt>
                <c:pt idx="7339">
                  <c:v>2</c:v>
                </c:pt>
                <c:pt idx="7340">
                  <c:v>2</c:v>
                </c:pt>
                <c:pt idx="7341">
                  <c:v>2</c:v>
                </c:pt>
                <c:pt idx="7342">
                  <c:v>2</c:v>
                </c:pt>
                <c:pt idx="7343">
                  <c:v>2</c:v>
                </c:pt>
                <c:pt idx="7344">
                  <c:v>2</c:v>
                </c:pt>
                <c:pt idx="7345">
                  <c:v>2</c:v>
                </c:pt>
                <c:pt idx="7346">
                  <c:v>2</c:v>
                </c:pt>
                <c:pt idx="7347">
                  <c:v>2</c:v>
                </c:pt>
                <c:pt idx="7348">
                  <c:v>2</c:v>
                </c:pt>
                <c:pt idx="7349">
                  <c:v>2</c:v>
                </c:pt>
                <c:pt idx="7350">
                  <c:v>2</c:v>
                </c:pt>
                <c:pt idx="7351">
                  <c:v>2</c:v>
                </c:pt>
                <c:pt idx="7352">
                  <c:v>2</c:v>
                </c:pt>
                <c:pt idx="7353">
                  <c:v>2</c:v>
                </c:pt>
                <c:pt idx="7354">
                  <c:v>2</c:v>
                </c:pt>
                <c:pt idx="7355">
                  <c:v>2</c:v>
                </c:pt>
                <c:pt idx="7356">
                  <c:v>2</c:v>
                </c:pt>
                <c:pt idx="7357">
                  <c:v>2</c:v>
                </c:pt>
                <c:pt idx="7358">
                  <c:v>2</c:v>
                </c:pt>
                <c:pt idx="7359">
                  <c:v>2</c:v>
                </c:pt>
                <c:pt idx="7360">
                  <c:v>2</c:v>
                </c:pt>
                <c:pt idx="7361">
                  <c:v>2</c:v>
                </c:pt>
                <c:pt idx="7362">
                  <c:v>2</c:v>
                </c:pt>
                <c:pt idx="7363">
                  <c:v>2</c:v>
                </c:pt>
                <c:pt idx="7364">
                  <c:v>2</c:v>
                </c:pt>
                <c:pt idx="7365">
                  <c:v>2</c:v>
                </c:pt>
                <c:pt idx="7366">
                  <c:v>2</c:v>
                </c:pt>
                <c:pt idx="7367">
                  <c:v>2</c:v>
                </c:pt>
                <c:pt idx="7368">
                  <c:v>2</c:v>
                </c:pt>
                <c:pt idx="7369">
                  <c:v>2</c:v>
                </c:pt>
                <c:pt idx="7370">
                  <c:v>2</c:v>
                </c:pt>
                <c:pt idx="7371">
                  <c:v>2</c:v>
                </c:pt>
                <c:pt idx="7372">
                  <c:v>2</c:v>
                </c:pt>
                <c:pt idx="7373">
                  <c:v>2</c:v>
                </c:pt>
                <c:pt idx="7374">
                  <c:v>2</c:v>
                </c:pt>
                <c:pt idx="7375">
                  <c:v>2</c:v>
                </c:pt>
                <c:pt idx="7376">
                  <c:v>2</c:v>
                </c:pt>
                <c:pt idx="7377">
                  <c:v>2</c:v>
                </c:pt>
                <c:pt idx="7378">
                  <c:v>2</c:v>
                </c:pt>
                <c:pt idx="7379">
                  <c:v>2</c:v>
                </c:pt>
                <c:pt idx="7380">
                  <c:v>2</c:v>
                </c:pt>
                <c:pt idx="7381">
                  <c:v>2</c:v>
                </c:pt>
                <c:pt idx="7382">
                  <c:v>2</c:v>
                </c:pt>
                <c:pt idx="7383">
                  <c:v>2</c:v>
                </c:pt>
                <c:pt idx="7384">
                  <c:v>2</c:v>
                </c:pt>
                <c:pt idx="7385">
                  <c:v>2</c:v>
                </c:pt>
                <c:pt idx="7386">
                  <c:v>2</c:v>
                </c:pt>
                <c:pt idx="7387">
                  <c:v>2</c:v>
                </c:pt>
                <c:pt idx="7388">
                  <c:v>2</c:v>
                </c:pt>
                <c:pt idx="7389">
                  <c:v>2</c:v>
                </c:pt>
                <c:pt idx="7390">
                  <c:v>2</c:v>
                </c:pt>
                <c:pt idx="7391">
                  <c:v>2</c:v>
                </c:pt>
                <c:pt idx="7392">
                  <c:v>2</c:v>
                </c:pt>
                <c:pt idx="7393">
                  <c:v>2</c:v>
                </c:pt>
                <c:pt idx="7394">
                  <c:v>2</c:v>
                </c:pt>
                <c:pt idx="7395">
                  <c:v>2</c:v>
                </c:pt>
                <c:pt idx="7396">
                  <c:v>2</c:v>
                </c:pt>
                <c:pt idx="7397">
                  <c:v>2</c:v>
                </c:pt>
                <c:pt idx="7398">
                  <c:v>2</c:v>
                </c:pt>
                <c:pt idx="7399">
                  <c:v>2</c:v>
                </c:pt>
                <c:pt idx="7400">
                  <c:v>2</c:v>
                </c:pt>
                <c:pt idx="7401">
                  <c:v>2</c:v>
                </c:pt>
                <c:pt idx="7402">
                  <c:v>2</c:v>
                </c:pt>
                <c:pt idx="7403">
                  <c:v>2</c:v>
                </c:pt>
                <c:pt idx="7404">
                  <c:v>2</c:v>
                </c:pt>
                <c:pt idx="7405">
                  <c:v>2</c:v>
                </c:pt>
                <c:pt idx="7406">
                  <c:v>2</c:v>
                </c:pt>
                <c:pt idx="7407">
                  <c:v>2</c:v>
                </c:pt>
                <c:pt idx="7408">
                  <c:v>2</c:v>
                </c:pt>
                <c:pt idx="7409">
                  <c:v>2</c:v>
                </c:pt>
                <c:pt idx="7410">
                  <c:v>2</c:v>
                </c:pt>
                <c:pt idx="7411">
                  <c:v>2</c:v>
                </c:pt>
                <c:pt idx="7412">
                  <c:v>2</c:v>
                </c:pt>
                <c:pt idx="7413">
                  <c:v>2</c:v>
                </c:pt>
                <c:pt idx="7414">
                  <c:v>2</c:v>
                </c:pt>
                <c:pt idx="7415">
                  <c:v>2</c:v>
                </c:pt>
                <c:pt idx="7416">
                  <c:v>2</c:v>
                </c:pt>
                <c:pt idx="7417">
                  <c:v>2</c:v>
                </c:pt>
                <c:pt idx="7418">
                  <c:v>2</c:v>
                </c:pt>
                <c:pt idx="7419">
                  <c:v>2</c:v>
                </c:pt>
                <c:pt idx="7420">
                  <c:v>2</c:v>
                </c:pt>
                <c:pt idx="7421">
                  <c:v>2</c:v>
                </c:pt>
                <c:pt idx="7422">
                  <c:v>2</c:v>
                </c:pt>
                <c:pt idx="7423">
                  <c:v>2</c:v>
                </c:pt>
                <c:pt idx="7424">
                  <c:v>2</c:v>
                </c:pt>
                <c:pt idx="7425">
                  <c:v>2</c:v>
                </c:pt>
                <c:pt idx="7426">
                  <c:v>2</c:v>
                </c:pt>
                <c:pt idx="7427">
                  <c:v>2</c:v>
                </c:pt>
                <c:pt idx="7428">
                  <c:v>2</c:v>
                </c:pt>
                <c:pt idx="7429">
                  <c:v>2</c:v>
                </c:pt>
                <c:pt idx="7430">
                  <c:v>2</c:v>
                </c:pt>
                <c:pt idx="7431">
                  <c:v>2</c:v>
                </c:pt>
                <c:pt idx="7432">
                  <c:v>2</c:v>
                </c:pt>
                <c:pt idx="7433">
                  <c:v>2</c:v>
                </c:pt>
                <c:pt idx="7434">
                  <c:v>2</c:v>
                </c:pt>
                <c:pt idx="7435">
                  <c:v>2</c:v>
                </c:pt>
                <c:pt idx="7436">
                  <c:v>2</c:v>
                </c:pt>
                <c:pt idx="7437">
                  <c:v>2</c:v>
                </c:pt>
                <c:pt idx="7438">
                  <c:v>2</c:v>
                </c:pt>
                <c:pt idx="7439">
                  <c:v>2</c:v>
                </c:pt>
                <c:pt idx="7440">
                  <c:v>2</c:v>
                </c:pt>
                <c:pt idx="7441">
                  <c:v>2</c:v>
                </c:pt>
                <c:pt idx="7442">
                  <c:v>2</c:v>
                </c:pt>
                <c:pt idx="7443">
                  <c:v>2</c:v>
                </c:pt>
                <c:pt idx="7444">
                  <c:v>2</c:v>
                </c:pt>
                <c:pt idx="7445">
                  <c:v>2</c:v>
                </c:pt>
                <c:pt idx="7446">
                  <c:v>2</c:v>
                </c:pt>
                <c:pt idx="7447">
                  <c:v>2</c:v>
                </c:pt>
                <c:pt idx="7448">
                  <c:v>2.5</c:v>
                </c:pt>
                <c:pt idx="7449">
                  <c:v>2.5</c:v>
                </c:pt>
                <c:pt idx="7450">
                  <c:v>2.5</c:v>
                </c:pt>
                <c:pt idx="7451">
                  <c:v>2.5</c:v>
                </c:pt>
                <c:pt idx="7452">
                  <c:v>2.5</c:v>
                </c:pt>
                <c:pt idx="7453">
                  <c:v>2.5</c:v>
                </c:pt>
                <c:pt idx="7454">
                  <c:v>2.5</c:v>
                </c:pt>
                <c:pt idx="7455">
                  <c:v>2.5</c:v>
                </c:pt>
                <c:pt idx="7456">
                  <c:v>2.5</c:v>
                </c:pt>
                <c:pt idx="7457">
                  <c:v>2.5</c:v>
                </c:pt>
                <c:pt idx="7458">
                  <c:v>2.5</c:v>
                </c:pt>
                <c:pt idx="7459">
                  <c:v>2.5</c:v>
                </c:pt>
                <c:pt idx="7460">
                  <c:v>2.5</c:v>
                </c:pt>
                <c:pt idx="7461">
                  <c:v>2.5</c:v>
                </c:pt>
                <c:pt idx="7462">
                  <c:v>2.5</c:v>
                </c:pt>
                <c:pt idx="7463">
                  <c:v>2.5</c:v>
                </c:pt>
                <c:pt idx="7464">
                  <c:v>2.5</c:v>
                </c:pt>
                <c:pt idx="7465">
                  <c:v>2.5</c:v>
                </c:pt>
                <c:pt idx="7466">
                  <c:v>2.5</c:v>
                </c:pt>
                <c:pt idx="7467">
                  <c:v>2.5</c:v>
                </c:pt>
                <c:pt idx="7468">
                  <c:v>2.5</c:v>
                </c:pt>
                <c:pt idx="7469">
                  <c:v>2.5</c:v>
                </c:pt>
                <c:pt idx="7470">
                  <c:v>2.5</c:v>
                </c:pt>
                <c:pt idx="7471">
                  <c:v>2.5</c:v>
                </c:pt>
                <c:pt idx="7472">
                  <c:v>2.5</c:v>
                </c:pt>
                <c:pt idx="7473">
                  <c:v>2.5</c:v>
                </c:pt>
                <c:pt idx="7474">
                  <c:v>2.5</c:v>
                </c:pt>
                <c:pt idx="7475">
                  <c:v>2.5</c:v>
                </c:pt>
                <c:pt idx="7476">
                  <c:v>2.5</c:v>
                </c:pt>
                <c:pt idx="7477">
                  <c:v>2.5</c:v>
                </c:pt>
                <c:pt idx="7478">
                  <c:v>2.5</c:v>
                </c:pt>
                <c:pt idx="7479">
                  <c:v>2.5</c:v>
                </c:pt>
                <c:pt idx="7480">
                  <c:v>2.5</c:v>
                </c:pt>
                <c:pt idx="7481">
                  <c:v>2.5</c:v>
                </c:pt>
                <c:pt idx="7482">
                  <c:v>2.5</c:v>
                </c:pt>
                <c:pt idx="7483">
                  <c:v>2.5</c:v>
                </c:pt>
                <c:pt idx="7484">
                  <c:v>2.5</c:v>
                </c:pt>
                <c:pt idx="7485">
                  <c:v>2.5</c:v>
                </c:pt>
                <c:pt idx="7486">
                  <c:v>2.5</c:v>
                </c:pt>
                <c:pt idx="7487">
                  <c:v>2.5</c:v>
                </c:pt>
                <c:pt idx="7488">
                  <c:v>2.5</c:v>
                </c:pt>
                <c:pt idx="7489">
                  <c:v>2.5</c:v>
                </c:pt>
                <c:pt idx="7490">
                  <c:v>2.5</c:v>
                </c:pt>
                <c:pt idx="7491">
                  <c:v>2.5</c:v>
                </c:pt>
                <c:pt idx="7492">
                  <c:v>2.5</c:v>
                </c:pt>
                <c:pt idx="7493">
                  <c:v>2.5</c:v>
                </c:pt>
                <c:pt idx="7494">
                  <c:v>2.5</c:v>
                </c:pt>
                <c:pt idx="7495">
                  <c:v>2.5</c:v>
                </c:pt>
                <c:pt idx="7496">
                  <c:v>2.5</c:v>
                </c:pt>
                <c:pt idx="7497">
                  <c:v>2.5</c:v>
                </c:pt>
                <c:pt idx="7498">
                  <c:v>2.5</c:v>
                </c:pt>
                <c:pt idx="7499">
                  <c:v>2.5</c:v>
                </c:pt>
                <c:pt idx="7500">
                  <c:v>2.5</c:v>
                </c:pt>
                <c:pt idx="7501">
                  <c:v>2.5</c:v>
                </c:pt>
                <c:pt idx="7502">
                  <c:v>2.5</c:v>
                </c:pt>
                <c:pt idx="7503">
                  <c:v>2.5</c:v>
                </c:pt>
                <c:pt idx="7504">
                  <c:v>2.5</c:v>
                </c:pt>
                <c:pt idx="7505">
                  <c:v>2.5</c:v>
                </c:pt>
                <c:pt idx="7506">
                  <c:v>2.5</c:v>
                </c:pt>
                <c:pt idx="7507">
                  <c:v>2.5</c:v>
                </c:pt>
                <c:pt idx="7508">
                  <c:v>2.5</c:v>
                </c:pt>
                <c:pt idx="7509">
                  <c:v>2.5</c:v>
                </c:pt>
                <c:pt idx="7510">
                  <c:v>2.5</c:v>
                </c:pt>
                <c:pt idx="7511">
                  <c:v>2.5</c:v>
                </c:pt>
                <c:pt idx="7512">
                  <c:v>2.5</c:v>
                </c:pt>
                <c:pt idx="7513">
                  <c:v>2.5</c:v>
                </c:pt>
                <c:pt idx="7514">
                  <c:v>2.5</c:v>
                </c:pt>
                <c:pt idx="7515">
                  <c:v>2.5</c:v>
                </c:pt>
                <c:pt idx="7516">
                  <c:v>2.5</c:v>
                </c:pt>
                <c:pt idx="7517">
                  <c:v>2.5</c:v>
                </c:pt>
                <c:pt idx="7518">
                  <c:v>2.5</c:v>
                </c:pt>
                <c:pt idx="7519">
                  <c:v>2.5</c:v>
                </c:pt>
                <c:pt idx="7520">
                  <c:v>2.5</c:v>
                </c:pt>
                <c:pt idx="7521">
                  <c:v>2.5</c:v>
                </c:pt>
                <c:pt idx="7522">
                  <c:v>2.5</c:v>
                </c:pt>
                <c:pt idx="7523">
                  <c:v>2.5</c:v>
                </c:pt>
                <c:pt idx="7524">
                  <c:v>2.5</c:v>
                </c:pt>
                <c:pt idx="7525">
                  <c:v>2.5</c:v>
                </c:pt>
                <c:pt idx="7526">
                  <c:v>2.5</c:v>
                </c:pt>
                <c:pt idx="7527">
                  <c:v>2.5</c:v>
                </c:pt>
                <c:pt idx="7528">
                  <c:v>2.5</c:v>
                </c:pt>
                <c:pt idx="7529">
                  <c:v>2.5</c:v>
                </c:pt>
                <c:pt idx="7530">
                  <c:v>2.5</c:v>
                </c:pt>
                <c:pt idx="7531">
                  <c:v>2.5</c:v>
                </c:pt>
                <c:pt idx="7532">
                  <c:v>2.5</c:v>
                </c:pt>
                <c:pt idx="7533">
                  <c:v>2.5</c:v>
                </c:pt>
                <c:pt idx="7534">
                  <c:v>2.5</c:v>
                </c:pt>
                <c:pt idx="7535">
                  <c:v>2.5</c:v>
                </c:pt>
                <c:pt idx="7536">
                  <c:v>2.5</c:v>
                </c:pt>
                <c:pt idx="7537">
                  <c:v>2.5</c:v>
                </c:pt>
                <c:pt idx="7538">
                  <c:v>2.5</c:v>
                </c:pt>
                <c:pt idx="7539">
                  <c:v>2.75</c:v>
                </c:pt>
                <c:pt idx="7540">
                  <c:v>2.75</c:v>
                </c:pt>
                <c:pt idx="7541">
                  <c:v>2.75</c:v>
                </c:pt>
                <c:pt idx="7542">
                  <c:v>2.75</c:v>
                </c:pt>
                <c:pt idx="7543">
                  <c:v>2.75</c:v>
                </c:pt>
                <c:pt idx="7544">
                  <c:v>2.75</c:v>
                </c:pt>
                <c:pt idx="7545">
                  <c:v>2.75</c:v>
                </c:pt>
                <c:pt idx="7546">
                  <c:v>2.75</c:v>
                </c:pt>
                <c:pt idx="7547">
                  <c:v>2.75</c:v>
                </c:pt>
                <c:pt idx="7548">
                  <c:v>2.75</c:v>
                </c:pt>
                <c:pt idx="7549">
                  <c:v>2.75</c:v>
                </c:pt>
                <c:pt idx="7550">
                  <c:v>2.75</c:v>
                </c:pt>
                <c:pt idx="7551">
                  <c:v>2.75</c:v>
                </c:pt>
                <c:pt idx="7552">
                  <c:v>2.75</c:v>
                </c:pt>
                <c:pt idx="7553">
                  <c:v>2.75</c:v>
                </c:pt>
                <c:pt idx="7554">
                  <c:v>2.75</c:v>
                </c:pt>
                <c:pt idx="7555">
                  <c:v>2.75</c:v>
                </c:pt>
                <c:pt idx="7556">
                  <c:v>2.75</c:v>
                </c:pt>
                <c:pt idx="7557">
                  <c:v>2.75</c:v>
                </c:pt>
                <c:pt idx="7558">
                  <c:v>2.75</c:v>
                </c:pt>
                <c:pt idx="7559">
                  <c:v>2.75</c:v>
                </c:pt>
                <c:pt idx="7560">
                  <c:v>2.75</c:v>
                </c:pt>
                <c:pt idx="7561">
                  <c:v>2.75</c:v>
                </c:pt>
                <c:pt idx="7562">
                  <c:v>2.75</c:v>
                </c:pt>
                <c:pt idx="7563">
                  <c:v>2.75</c:v>
                </c:pt>
                <c:pt idx="7564">
                  <c:v>2.75</c:v>
                </c:pt>
                <c:pt idx="7565">
                  <c:v>2.75</c:v>
                </c:pt>
                <c:pt idx="7566">
                  <c:v>2.75</c:v>
                </c:pt>
                <c:pt idx="7567">
                  <c:v>2.75</c:v>
                </c:pt>
                <c:pt idx="7568">
                  <c:v>2.75</c:v>
                </c:pt>
                <c:pt idx="7569">
                  <c:v>2.75</c:v>
                </c:pt>
                <c:pt idx="7570">
                  <c:v>2.75</c:v>
                </c:pt>
                <c:pt idx="7571">
                  <c:v>2.75</c:v>
                </c:pt>
                <c:pt idx="7572">
                  <c:v>2.75</c:v>
                </c:pt>
                <c:pt idx="7573">
                  <c:v>2.75</c:v>
                </c:pt>
                <c:pt idx="7574">
                  <c:v>2.75</c:v>
                </c:pt>
                <c:pt idx="7575">
                  <c:v>2.75</c:v>
                </c:pt>
                <c:pt idx="7576">
                  <c:v>2.75</c:v>
                </c:pt>
                <c:pt idx="7577">
                  <c:v>2.75</c:v>
                </c:pt>
                <c:pt idx="7578">
                  <c:v>2.75</c:v>
                </c:pt>
                <c:pt idx="7579">
                  <c:v>2.75</c:v>
                </c:pt>
                <c:pt idx="7580">
                  <c:v>2.75</c:v>
                </c:pt>
                <c:pt idx="7581">
                  <c:v>2.75</c:v>
                </c:pt>
                <c:pt idx="7582">
                  <c:v>2.75</c:v>
                </c:pt>
                <c:pt idx="7583">
                  <c:v>2.75</c:v>
                </c:pt>
                <c:pt idx="7584">
                  <c:v>2.75</c:v>
                </c:pt>
                <c:pt idx="7585">
                  <c:v>2.75</c:v>
                </c:pt>
                <c:pt idx="7586">
                  <c:v>2.75</c:v>
                </c:pt>
                <c:pt idx="7587">
                  <c:v>2.75</c:v>
                </c:pt>
                <c:pt idx="7588">
                  <c:v>2.75</c:v>
                </c:pt>
                <c:pt idx="7589">
                  <c:v>2.75</c:v>
                </c:pt>
                <c:pt idx="7590">
                  <c:v>2.75</c:v>
                </c:pt>
                <c:pt idx="7591">
                  <c:v>2.75</c:v>
                </c:pt>
                <c:pt idx="7592">
                  <c:v>2.75</c:v>
                </c:pt>
                <c:pt idx="7593">
                  <c:v>2.75</c:v>
                </c:pt>
                <c:pt idx="7594">
                  <c:v>2.75</c:v>
                </c:pt>
                <c:pt idx="7595">
                  <c:v>2.75</c:v>
                </c:pt>
                <c:pt idx="7596">
                  <c:v>2.75</c:v>
                </c:pt>
                <c:pt idx="7597">
                  <c:v>2.75</c:v>
                </c:pt>
                <c:pt idx="7598">
                  <c:v>2.75</c:v>
                </c:pt>
                <c:pt idx="7599">
                  <c:v>2.75</c:v>
                </c:pt>
                <c:pt idx="7600">
                  <c:v>2.75</c:v>
                </c:pt>
                <c:pt idx="7601">
                  <c:v>2.75</c:v>
                </c:pt>
                <c:pt idx="7602">
                  <c:v>2.75</c:v>
                </c:pt>
                <c:pt idx="7603">
                  <c:v>2.75</c:v>
                </c:pt>
                <c:pt idx="7604">
                  <c:v>2.75</c:v>
                </c:pt>
                <c:pt idx="7605">
                  <c:v>2.75</c:v>
                </c:pt>
                <c:pt idx="7606">
                  <c:v>2.75</c:v>
                </c:pt>
                <c:pt idx="7607">
                  <c:v>2.75</c:v>
                </c:pt>
                <c:pt idx="7608">
                  <c:v>2.75</c:v>
                </c:pt>
                <c:pt idx="7609">
                  <c:v>2.75</c:v>
                </c:pt>
                <c:pt idx="7610">
                  <c:v>2.75</c:v>
                </c:pt>
                <c:pt idx="7611">
                  <c:v>2.75</c:v>
                </c:pt>
                <c:pt idx="7612">
                  <c:v>2.75</c:v>
                </c:pt>
                <c:pt idx="7613">
                  <c:v>2.75</c:v>
                </c:pt>
                <c:pt idx="7614">
                  <c:v>2.75</c:v>
                </c:pt>
                <c:pt idx="7615">
                  <c:v>2.75</c:v>
                </c:pt>
                <c:pt idx="7616">
                  <c:v>2.75</c:v>
                </c:pt>
                <c:pt idx="7617">
                  <c:v>2.75</c:v>
                </c:pt>
                <c:pt idx="7618">
                  <c:v>2.75</c:v>
                </c:pt>
                <c:pt idx="7619">
                  <c:v>2.75</c:v>
                </c:pt>
                <c:pt idx="7620">
                  <c:v>2.75</c:v>
                </c:pt>
                <c:pt idx="7621">
                  <c:v>2.75</c:v>
                </c:pt>
                <c:pt idx="7622">
                  <c:v>2.75</c:v>
                </c:pt>
                <c:pt idx="7623">
                  <c:v>2.75</c:v>
                </c:pt>
                <c:pt idx="7624">
                  <c:v>2.75</c:v>
                </c:pt>
                <c:pt idx="7625">
                  <c:v>2.75</c:v>
                </c:pt>
                <c:pt idx="7626">
                  <c:v>2.75</c:v>
                </c:pt>
                <c:pt idx="7627">
                  <c:v>2.75</c:v>
                </c:pt>
                <c:pt idx="7628">
                  <c:v>2.75</c:v>
                </c:pt>
                <c:pt idx="7629">
                  <c:v>2.75</c:v>
                </c:pt>
                <c:pt idx="7630">
                  <c:v>3.25</c:v>
                </c:pt>
                <c:pt idx="7631">
                  <c:v>3.25</c:v>
                </c:pt>
                <c:pt idx="7632">
                  <c:v>3.25</c:v>
                </c:pt>
                <c:pt idx="7633">
                  <c:v>3.25</c:v>
                </c:pt>
                <c:pt idx="7634">
                  <c:v>3.25</c:v>
                </c:pt>
                <c:pt idx="7635">
                  <c:v>3.25</c:v>
                </c:pt>
                <c:pt idx="7636">
                  <c:v>3.25</c:v>
                </c:pt>
                <c:pt idx="7637">
                  <c:v>3.25</c:v>
                </c:pt>
                <c:pt idx="7638">
                  <c:v>3.25</c:v>
                </c:pt>
                <c:pt idx="7639">
                  <c:v>3.25</c:v>
                </c:pt>
                <c:pt idx="7640">
                  <c:v>3.25</c:v>
                </c:pt>
                <c:pt idx="7641">
                  <c:v>3.25</c:v>
                </c:pt>
                <c:pt idx="7642">
                  <c:v>3.25</c:v>
                </c:pt>
                <c:pt idx="7643">
                  <c:v>3.25</c:v>
                </c:pt>
                <c:pt idx="7644">
                  <c:v>3.25</c:v>
                </c:pt>
                <c:pt idx="7645">
                  <c:v>3.25</c:v>
                </c:pt>
                <c:pt idx="7646">
                  <c:v>3.25</c:v>
                </c:pt>
                <c:pt idx="7647">
                  <c:v>3.25</c:v>
                </c:pt>
                <c:pt idx="7648">
                  <c:v>3.25</c:v>
                </c:pt>
                <c:pt idx="7649">
                  <c:v>3.25</c:v>
                </c:pt>
                <c:pt idx="7650">
                  <c:v>3.25</c:v>
                </c:pt>
                <c:pt idx="7651">
                  <c:v>3.25</c:v>
                </c:pt>
                <c:pt idx="7652">
                  <c:v>3.25</c:v>
                </c:pt>
                <c:pt idx="7653">
                  <c:v>3.25</c:v>
                </c:pt>
                <c:pt idx="7654">
                  <c:v>3.25</c:v>
                </c:pt>
                <c:pt idx="7655">
                  <c:v>3.25</c:v>
                </c:pt>
                <c:pt idx="7656">
                  <c:v>3.25</c:v>
                </c:pt>
                <c:pt idx="7657">
                  <c:v>3.25</c:v>
                </c:pt>
                <c:pt idx="7658">
                  <c:v>3.25</c:v>
                </c:pt>
                <c:pt idx="7659">
                  <c:v>3.25</c:v>
                </c:pt>
                <c:pt idx="7660">
                  <c:v>3.25</c:v>
                </c:pt>
                <c:pt idx="7661">
                  <c:v>3.25</c:v>
                </c:pt>
                <c:pt idx="7662">
                  <c:v>3.25</c:v>
                </c:pt>
                <c:pt idx="7663">
                  <c:v>3.25</c:v>
                </c:pt>
                <c:pt idx="7664">
                  <c:v>3.25</c:v>
                </c:pt>
                <c:pt idx="7665">
                  <c:v>3.25</c:v>
                </c:pt>
                <c:pt idx="7666">
                  <c:v>3.25</c:v>
                </c:pt>
                <c:pt idx="7667">
                  <c:v>3.25</c:v>
                </c:pt>
                <c:pt idx="7668">
                  <c:v>3.25</c:v>
                </c:pt>
                <c:pt idx="7669">
                  <c:v>3.25</c:v>
                </c:pt>
                <c:pt idx="7670">
                  <c:v>3.25</c:v>
                </c:pt>
                <c:pt idx="7671">
                  <c:v>3.25</c:v>
                </c:pt>
                <c:pt idx="7672">
                  <c:v>3.25</c:v>
                </c:pt>
                <c:pt idx="7673">
                  <c:v>3.25</c:v>
                </c:pt>
                <c:pt idx="7674">
                  <c:v>3.25</c:v>
                </c:pt>
                <c:pt idx="7675">
                  <c:v>3.25</c:v>
                </c:pt>
                <c:pt idx="7676">
                  <c:v>3.25</c:v>
                </c:pt>
                <c:pt idx="7677">
                  <c:v>3.25</c:v>
                </c:pt>
                <c:pt idx="7678">
                  <c:v>3.25</c:v>
                </c:pt>
                <c:pt idx="7679">
                  <c:v>3.25</c:v>
                </c:pt>
                <c:pt idx="7680">
                  <c:v>3.25</c:v>
                </c:pt>
                <c:pt idx="7681">
                  <c:v>3.25</c:v>
                </c:pt>
                <c:pt idx="7682">
                  <c:v>3.25</c:v>
                </c:pt>
                <c:pt idx="7683">
                  <c:v>3.25</c:v>
                </c:pt>
                <c:pt idx="7684">
                  <c:v>3.25</c:v>
                </c:pt>
                <c:pt idx="7685">
                  <c:v>3.25</c:v>
                </c:pt>
                <c:pt idx="7686">
                  <c:v>3.25</c:v>
                </c:pt>
                <c:pt idx="7687">
                  <c:v>3.25</c:v>
                </c:pt>
                <c:pt idx="7688">
                  <c:v>3.25</c:v>
                </c:pt>
                <c:pt idx="7689">
                  <c:v>3.25</c:v>
                </c:pt>
                <c:pt idx="7690">
                  <c:v>3.25</c:v>
                </c:pt>
                <c:pt idx="7691">
                  <c:v>3.25</c:v>
                </c:pt>
                <c:pt idx="7692">
                  <c:v>3.25</c:v>
                </c:pt>
                <c:pt idx="7693">
                  <c:v>3.25</c:v>
                </c:pt>
                <c:pt idx="7694">
                  <c:v>3.25</c:v>
                </c:pt>
                <c:pt idx="7695">
                  <c:v>3.25</c:v>
                </c:pt>
                <c:pt idx="7696">
                  <c:v>3.25</c:v>
                </c:pt>
                <c:pt idx="7697">
                  <c:v>3.25</c:v>
                </c:pt>
                <c:pt idx="7698">
                  <c:v>3.25</c:v>
                </c:pt>
                <c:pt idx="7699">
                  <c:v>3.25</c:v>
                </c:pt>
                <c:pt idx="7700">
                  <c:v>3.25</c:v>
                </c:pt>
                <c:pt idx="7701">
                  <c:v>3.25</c:v>
                </c:pt>
                <c:pt idx="7702">
                  <c:v>3.25</c:v>
                </c:pt>
                <c:pt idx="7703">
                  <c:v>3.25</c:v>
                </c:pt>
                <c:pt idx="7704">
                  <c:v>3.25</c:v>
                </c:pt>
                <c:pt idx="7705">
                  <c:v>3.25</c:v>
                </c:pt>
                <c:pt idx="7706">
                  <c:v>3.25</c:v>
                </c:pt>
                <c:pt idx="7707">
                  <c:v>3.25</c:v>
                </c:pt>
                <c:pt idx="7708">
                  <c:v>3.25</c:v>
                </c:pt>
                <c:pt idx="7709">
                  <c:v>3.25</c:v>
                </c:pt>
                <c:pt idx="7710">
                  <c:v>3.25</c:v>
                </c:pt>
                <c:pt idx="7711">
                  <c:v>3.25</c:v>
                </c:pt>
                <c:pt idx="7712">
                  <c:v>3.25</c:v>
                </c:pt>
                <c:pt idx="7713">
                  <c:v>3.25</c:v>
                </c:pt>
                <c:pt idx="7714">
                  <c:v>3.25</c:v>
                </c:pt>
                <c:pt idx="7715">
                  <c:v>3.25</c:v>
                </c:pt>
                <c:pt idx="7716">
                  <c:v>3.25</c:v>
                </c:pt>
                <c:pt idx="7717">
                  <c:v>3.25</c:v>
                </c:pt>
                <c:pt idx="7718">
                  <c:v>3.25</c:v>
                </c:pt>
                <c:pt idx="7719">
                  <c:v>3.25</c:v>
                </c:pt>
                <c:pt idx="7720">
                  <c:v>3.25</c:v>
                </c:pt>
                <c:pt idx="7721">
                  <c:v>3.25</c:v>
                </c:pt>
                <c:pt idx="7722">
                  <c:v>3.25</c:v>
                </c:pt>
                <c:pt idx="7723">
                  <c:v>3.25</c:v>
                </c:pt>
                <c:pt idx="7724">
                  <c:v>3.25</c:v>
                </c:pt>
                <c:pt idx="7725">
                  <c:v>3.25</c:v>
                </c:pt>
                <c:pt idx="7726">
                  <c:v>3.25</c:v>
                </c:pt>
                <c:pt idx="7727">
                  <c:v>3.25</c:v>
                </c:pt>
                <c:pt idx="7728">
                  <c:v>3.25</c:v>
                </c:pt>
                <c:pt idx="7729">
                  <c:v>3.25</c:v>
                </c:pt>
                <c:pt idx="7730">
                  <c:v>3.25</c:v>
                </c:pt>
                <c:pt idx="7731">
                  <c:v>3.25</c:v>
                </c:pt>
                <c:pt idx="7732">
                  <c:v>3.25</c:v>
                </c:pt>
                <c:pt idx="7733">
                  <c:v>3.25</c:v>
                </c:pt>
                <c:pt idx="7734">
                  <c:v>3.25</c:v>
                </c:pt>
                <c:pt idx="7735">
                  <c:v>3.25</c:v>
                </c:pt>
                <c:pt idx="7736">
                  <c:v>3.25</c:v>
                </c:pt>
                <c:pt idx="7737">
                  <c:v>3.25</c:v>
                </c:pt>
                <c:pt idx="7738">
                  <c:v>3.25</c:v>
                </c:pt>
                <c:pt idx="7739">
                  <c:v>3.25</c:v>
                </c:pt>
                <c:pt idx="7740">
                  <c:v>3.25</c:v>
                </c:pt>
                <c:pt idx="7741">
                  <c:v>3.25</c:v>
                </c:pt>
                <c:pt idx="7742">
                  <c:v>3.25</c:v>
                </c:pt>
                <c:pt idx="7743">
                  <c:v>3.25</c:v>
                </c:pt>
                <c:pt idx="7744">
                  <c:v>3.25</c:v>
                </c:pt>
                <c:pt idx="7745">
                  <c:v>3.25</c:v>
                </c:pt>
                <c:pt idx="7746">
                  <c:v>3.25</c:v>
                </c:pt>
                <c:pt idx="7747">
                  <c:v>3.25</c:v>
                </c:pt>
                <c:pt idx="7748">
                  <c:v>3.25</c:v>
                </c:pt>
                <c:pt idx="7749">
                  <c:v>3.25</c:v>
                </c:pt>
                <c:pt idx="7750">
                  <c:v>3.25</c:v>
                </c:pt>
                <c:pt idx="7751">
                  <c:v>3.25</c:v>
                </c:pt>
                <c:pt idx="7752">
                  <c:v>3.25</c:v>
                </c:pt>
                <c:pt idx="7753">
                  <c:v>3.25</c:v>
                </c:pt>
                <c:pt idx="7754">
                  <c:v>3.25</c:v>
                </c:pt>
                <c:pt idx="7755">
                  <c:v>3.25</c:v>
                </c:pt>
                <c:pt idx="7756">
                  <c:v>3.25</c:v>
                </c:pt>
                <c:pt idx="7757">
                  <c:v>3.25</c:v>
                </c:pt>
                <c:pt idx="7758">
                  <c:v>3.25</c:v>
                </c:pt>
                <c:pt idx="7759">
                  <c:v>3.25</c:v>
                </c:pt>
                <c:pt idx="7760">
                  <c:v>3.25</c:v>
                </c:pt>
                <c:pt idx="7761">
                  <c:v>3.25</c:v>
                </c:pt>
                <c:pt idx="7762">
                  <c:v>3.25</c:v>
                </c:pt>
                <c:pt idx="7763">
                  <c:v>3.25</c:v>
                </c:pt>
                <c:pt idx="7764">
                  <c:v>3.25</c:v>
                </c:pt>
                <c:pt idx="7765">
                  <c:v>3.25</c:v>
                </c:pt>
                <c:pt idx="7766">
                  <c:v>3.25</c:v>
                </c:pt>
                <c:pt idx="7767">
                  <c:v>3.25</c:v>
                </c:pt>
                <c:pt idx="7768">
                  <c:v>3.25</c:v>
                </c:pt>
                <c:pt idx="7769">
                  <c:v>3.25</c:v>
                </c:pt>
                <c:pt idx="7770">
                  <c:v>3.25</c:v>
                </c:pt>
                <c:pt idx="7771">
                  <c:v>3.25</c:v>
                </c:pt>
                <c:pt idx="7772">
                  <c:v>3.25</c:v>
                </c:pt>
                <c:pt idx="7773">
                  <c:v>3.25</c:v>
                </c:pt>
                <c:pt idx="7774">
                  <c:v>3.25</c:v>
                </c:pt>
                <c:pt idx="7775">
                  <c:v>3.25</c:v>
                </c:pt>
                <c:pt idx="7776">
                  <c:v>3.25</c:v>
                </c:pt>
                <c:pt idx="7777">
                  <c:v>3.25</c:v>
                </c:pt>
                <c:pt idx="7778">
                  <c:v>3.25</c:v>
                </c:pt>
                <c:pt idx="7779">
                  <c:v>3.25</c:v>
                </c:pt>
                <c:pt idx="7780">
                  <c:v>3.25</c:v>
                </c:pt>
                <c:pt idx="7781">
                  <c:v>3.25</c:v>
                </c:pt>
                <c:pt idx="7782">
                  <c:v>3.25</c:v>
                </c:pt>
                <c:pt idx="7783">
                  <c:v>3.25</c:v>
                </c:pt>
                <c:pt idx="7784">
                  <c:v>3.25</c:v>
                </c:pt>
                <c:pt idx="7785">
                  <c:v>3.25</c:v>
                </c:pt>
                <c:pt idx="7786">
                  <c:v>3.25</c:v>
                </c:pt>
                <c:pt idx="7787">
                  <c:v>3.25</c:v>
                </c:pt>
                <c:pt idx="7788">
                  <c:v>3.25</c:v>
                </c:pt>
                <c:pt idx="7789">
                  <c:v>3.25</c:v>
                </c:pt>
                <c:pt idx="7790">
                  <c:v>3.25</c:v>
                </c:pt>
                <c:pt idx="7791">
                  <c:v>3.25</c:v>
                </c:pt>
                <c:pt idx="7792">
                  <c:v>3.25</c:v>
                </c:pt>
                <c:pt idx="7793">
                  <c:v>3.25</c:v>
                </c:pt>
                <c:pt idx="7794">
                  <c:v>3.25</c:v>
                </c:pt>
                <c:pt idx="7795">
                  <c:v>3.25</c:v>
                </c:pt>
                <c:pt idx="7796">
                  <c:v>3.25</c:v>
                </c:pt>
                <c:pt idx="7797">
                  <c:v>3.25</c:v>
                </c:pt>
                <c:pt idx="7798">
                  <c:v>3.25</c:v>
                </c:pt>
                <c:pt idx="7799">
                  <c:v>3.25</c:v>
                </c:pt>
                <c:pt idx="7800">
                  <c:v>3.25</c:v>
                </c:pt>
                <c:pt idx="7801">
                  <c:v>3.25</c:v>
                </c:pt>
                <c:pt idx="7802">
                  <c:v>3.25</c:v>
                </c:pt>
                <c:pt idx="7803">
                  <c:v>3.25</c:v>
                </c:pt>
                <c:pt idx="7804">
                  <c:v>3.25</c:v>
                </c:pt>
                <c:pt idx="7805">
                  <c:v>3.25</c:v>
                </c:pt>
                <c:pt idx="7806">
                  <c:v>3.25</c:v>
                </c:pt>
                <c:pt idx="7807">
                  <c:v>3.25</c:v>
                </c:pt>
                <c:pt idx="7808">
                  <c:v>3.25</c:v>
                </c:pt>
                <c:pt idx="7809">
                  <c:v>3.25</c:v>
                </c:pt>
                <c:pt idx="7810">
                  <c:v>3.25</c:v>
                </c:pt>
                <c:pt idx="7811">
                  <c:v>3.25</c:v>
                </c:pt>
                <c:pt idx="7812">
                  <c:v>3.25</c:v>
                </c:pt>
                <c:pt idx="7813">
                  <c:v>3.25</c:v>
                </c:pt>
                <c:pt idx="7814">
                  <c:v>3.25</c:v>
                </c:pt>
                <c:pt idx="7815">
                  <c:v>3.25</c:v>
                </c:pt>
                <c:pt idx="7816">
                  <c:v>3.25</c:v>
                </c:pt>
                <c:pt idx="7817">
                  <c:v>3.25</c:v>
                </c:pt>
                <c:pt idx="7818">
                  <c:v>3.25</c:v>
                </c:pt>
                <c:pt idx="7819">
                  <c:v>3.25</c:v>
                </c:pt>
                <c:pt idx="7820">
                  <c:v>3.25</c:v>
                </c:pt>
                <c:pt idx="7821">
                  <c:v>3.25</c:v>
                </c:pt>
                <c:pt idx="7822">
                  <c:v>3.25</c:v>
                </c:pt>
                <c:pt idx="7823">
                  <c:v>3.25</c:v>
                </c:pt>
                <c:pt idx="7824">
                  <c:v>3.25</c:v>
                </c:pt>
                <c:pt idx="7825">
                  <c:v>3.25</c:v>
                </c:pt>
                <c:pt idx="7826">
                  <c:v>3.25</c:v>
                </c:pt>
                <c:pt idx="7827">
                  <c:v>3.25</c:v>
                </c:pt>
                <c:pt idx="7828">
                  <c:v>3.25</c:v>
                </c:pt>
                <c:pt idx="7829">
                  <c:v>3.25</c:v>
                </c:pt>
                <c:pt idx="7830">
                  <c:v>3.25</c:v>
                </c:pt>
                <c:pt idx="7831">
                  <c:v>3.25</c:v>
                </c:pt>
                <c:pt idx="7832">
                  <c:v>3.25</c:v>
                </c:pt>
                <c:pt idx="7833">
                  <c:v>3.25</c:v>
                </c:pt>
                <c:pt idx="7834">
                  <c:v>3.25</c:v>
                </c:pt>
                <c:pt idx="7835">
                  <c:v>3.25</c:v>
                </c:pt>
                <c:pt idx="7836">
                  <c:v>3.25</c:v>
                </c:pt>
                <c:pt idx="7837">
                  <c:v>3.25</c:v>
                </c:pt>
                <c:pt idx="7838">
                  <c:v>3.25</c:v>
                </c:pt>
                <c:pt idx="7839">
                  <c:v>3.25</c:v>
                </c:pt>
                <c:pt idx="7840">
                  <c:v>3.25</c:v>
                </c:pt>
                <c:pt idx="7841">
                  <c:v>3.25</c:v>
                </c:pt>
                <c:pt idx="7842">
                  <c:v>3.25</c:v>
                </c:pt>
                <c:pt idx="7843">
                  <c:v>3.25</c:v>
                </c:pt>
                <c:pt idx="7844">
                  <c:v>3.25</c:v>
                </c:pt>
                <c:pt idx="7845">
                  <c:v>3.25</c:v>
                </c:pt>
                <c:pt idx="7846">
                  <c:v>3.25</c:v>
                </c:pt>
                <c:pt idx="7847">
                  <c:v>3.25</c:v>
                </c:pt>
                <c:pt idx="7848">
                  <c:v>3.25</c:v>
                </c:pt>
                <c:pt idx="7849">
                  <c:v>3.25</c:v>
                </c:pt>
                <c:pt idx="7850">
                  <c:v>3.25</c:v>
                </c:pt>
                <c:pt idx="7851">
                  <c:v>3.25</c:v>
                </c:pt>
                <c:pt idx="7852">
                  <c:v>3.25</c:v>
                </c:pt>
                <c:pt idx="7853">
                  <c:v>3.25</c:v>
                </c:pt>
                <c:pt idx="7854">
                  <c:v>3.25</c:v>
                </c:pt>
                <c:pt idx="7855">
                  <c:v>3.25</c:v>
                </c:pt>
                <c:pt idx="7856">
                  <c:v>3.25</c:v>
                </c:pt>
                <c:pt idx="7857">
                  <c:v>3.25</c:v>
                </c:pt>
                <c:pt idx="7858">
                  <c:v>3.25</c:v>
                </c:pt>
                <c:pt idx="7859">
                  <c:v>3.25</c:v>
                </c:pt>
                <c:pt idx="7860">
                  <c:v>3.25</c:v>
                </c:pt>
                <c:pt idx="7861">
                  <c:v>3.25</c:v>
                </c:pt>
                <c:pt idx="7862">
                  <c:v>3.25</c:v>
                </c:pt>
                <c:pt idx="7863">
                  <c:v>3.25</c:v>
                </c:pt>
                <c:pt idx="7864">
                  <c:v>3.25</c:v>
                </c:pt>
                <c:pt idx="7865">
                  <c:v>3.25</c:v>
                </c:pt>
                <c:pt idx="7866">
                  <c:v>3.25</c:v>
                </c:pt>
                <c:pt idx="7867">
                  <c:v>3.25</c:v>
                </c:pt>
                <c:pt idx="7868">
                  <c:v>3.25</c:v>
                </c:pt>
                <c:pt idx="7869">
                  <c:v>3.25</c:v>
                </c:pt>
                <c:pt idx="7870">
                  <c:v>3.25</c:v>
                </c:pt>
                <c:pt idx="7871">
                  <c:v>3.25</c:v>
                </c:pt>
                <c:pt idx="7872">
                  <c:v>3.25</c:v>
                </c:pt>
                <c:pt idx="7873">
                  <c:v>3.25</c:v>
                </c:pt>
                <c:pt idx="7874">
                  <c:v>3.25</c:v>
                </c:pt>
                <c:pt idx="7875">
                  <c:v>3.25</c:v>
                </c:pt>
                <c:pt idx="7876">
                  <c:v>3.25</c:v>
                </c:pt>
                <c:pt idx="7877">
                  <c:v>3.25</c:v>
                </c:pt>
                <c:pt idx="7878">
                  <c:v>3.25</c:v>
                </c:pt>
                <c:pt idx="7879">
                  <c:v>3.25</c:v>
                </c:pt>
                <c:pt idx="7880">
                  <c:v>3.25</c:v>
                </c:pt>
                <c:pt idx="7881">
                  <c:v>3.25</c:v>
                </c:pt>
                <c:pt idx="7882">
                  <c:v>3.25</c:v>
                </c:pt>
                <c:pt idx="7883">
                  <c:v>3.25</c:v>
                </c:pt>
                <c:pt idx="7884">
                  <c:v>3.25</c:v>
                </c:pt>
                <c:pt idx="7885">
                  <c:v>3.25</c:v>
                </c:pt>
                <c:pt idx="7886">
                  <c:v>3.25</c:v>
                </c:pt>
                <c:pt idx="7887">
                  <c:v>3.25</c:v>
                </c:pt>
                <c:pt idx="7888">
                  <c:v>3.25</c:v>
                </c:pt>
                <c:pt idx="7889">
                  <c:v>3.25</c:v>
                </c:pt>
                <c:pt idx="7890">
                  <c:v>3.25</c:v>
                </c:pt>
                <c:pt idx="7891">
                  <c:v>3.25</c:v>
                </c:pt>
                <c:pt idx="7892">
                  <c:v>3.25</c:v>
                </c:pt>
                <c:pt idx="7893">
                  <c:v>3.25</c:v>
                </c:pt>
                <c:pt idx="7894">
                  <c:v>3.25</c:v>
                </c:pt>
                <c:pt idx="7895">
                  <c:v>3.25</c:v>
                </c:pt>
                <c:pt idx="7896">
                  <c:v>3.25</c:v>
                </c:pt>
                <c:pt idx="7897">
                  <c:v>3.25</c:v>
                </c:pt>
                <c:pt idx="7898">
                  <c:v>3.25</c:v>
                </c:pt>
                <c:pt idx="7899">
                  <c:v>3.25</c:v>
                </c:pt>
                <c:pt idx="7900">
                  <c:v>3.25</c:v>
                </c:pt>
                <c:pt idx="7901">
                  <c:v>3.25</c:v>
                </c:pt>
                <c:pt idx="7902">
                  <c:v>3.25</c:v>
                </c:pt>
                <c:pt idx="7903">
                  <c:v>3.25</c:v>
                </c:pt>
                <c:pt idx="7904">
                  <c:v>3.25</c:v>
                </c:pt>
                <c:pt idx="7905">
                  <c:v>3.25</c:v>
                </c:pt>
                <c:pt idx="7906">
                  <c:v>3.25</c:v>
                </c:pt>
                <c:pt idx="7907">
                  <c:v>3.25</c:v>
                </c:pt>
                <c:pt idx="7908">
                  <c:v>3.25</c:v>
                </c:pt>
                <c:pt idx="7909">
                  <c:v>3.25</c:v>
                </c:pt>
                <c:pt idx="7910">
                  <c:v>3.25</c:v>
                </c:pt>
                <c:pt idx="7911">
                  <c:v>3.25</c:v>
                </c:pt>
                <c:pt idx="7912">
                  <c:v>3.25</c:v>
                </c:pt>
                <c:pt idx="7913">
                  <c:v>3.25</c:v>
                </c:pt>
                <c:pt idx="7914">
                  <c:v>3.25</c:v>
                </c:pt>
                <c:pt idx="7915">
                  <c:v>3.25</c:v>
                </c:pt>
                <c:pt idx="7916">
                  <c:v>3.25</c:v>
                </c:pt>
                <c:pt idx="7917">
                  <c:v>3.25</c:v>
                </c:pt>
                <c:pt idx="7918">
                  <c:v>3.25</c:v>
                </c:pt>
                <c:pt idx="7919">
                  <c:v>3.25</c:v>
                </c:pt>
                <c:pt idx="7920">
                  <c:v>3.25</c:v>
                </c:pt>
                <c:pt idx="7921">
                  <c:v>3.25</c:v>
                </c:pt>
                <c:pt idx="7922">
                  <c:v>3.25</c:v>
                </c:pt>
                <c:pt idx="7923">
                  <c:v>3.25</c:v>
                </c:pt>
                <c:pt idx="7924">
                  <c:v>3.25</c:v>
                </c:pt>
                <c:pt idx="7925">
                  <c:v>3.25</c:v>
                </c:pt>
                <c:pt idx="7926">
                  <c:v>3.25</c:v>
                </c:pt>
                <c:pt idx="7927">
                  <c:v>3.25</c:v>
                </c:pt>
                <c:pt idx="7928">
                  <c:v>3.25</c:v>
                </c:pt>
                <c:pt idx="7929">
                  <c:v>3.25</c:v>
                </c:pt>
                <c:pt idx="7930">
                  <c:v>3.25</c:v>
                </c:pt>
                <c:pt idx="7931">
                  <c:v>3.25</c:v>
                </c:pt>
                <c:pt idx="7932">
                  <c:v>3.25</c:v>
                </c:pt>
                <c:pt idx="7933">
                  <c:v>3.25</c:v>
                </c:pt>
                <c:pt idx="7934">
                  <c:v>3.25</c:v>
                </c:pt>
                <c:pt idx="7935">
                  <c:v>3.25</c:v>
                </c:pt>
                <c:pt idx="7936">
                  <c:v>3.25</c:v>
                </c:pt>
                <c:pt idx="7937">
                  <c:v>3.25</c:v>
                </c:pt>
                <c:pt idx="7938">
                  <c:v>3.25</c:v>
                </c:pt>
                <c:pt idx="7939">
                  <c:v>3.25</c:v>
                </c:pt>
                <c:pt idx="7940">
                  <c:v>3.25</c:v>
                </c:pt>
                <c:pt idx="7941">
                  <c:v>3.25</c:v>
                </c:pt>
                <c:pt idx="7942">
                  <c:v>3.25</c:v>
                </c:pt>
                <c:pt idx="7943">
                  <c:v>3.25</c:v>
                </c:pt>
                <c:pt idx="7944">
                  <c:v>3.25</c:v>
                </c:pt>
                <c:pt idx="7945">
                  <c:v>3.25</c:v>
                </c:pt>
                <c:pt idx="7946">
                  <c:v>3.25</c:v>
                </c:pt>
                <c:pt idx="7947">
                  <c:v>3.25</c:v>
                </c:pt>
                <c:pt idx="7948">
                  <c:v>3.25</c:v>
                </c:pt>
                <c:pt idx="7949">
                  <c:v>3.25</c:v>
                </c:pt>
                <c:pt idx="7950">
                  <c:v>3.25</c:v>
                </c:pt>
                <c:pt idx="7951">
                  <c:v>3.25</c:v>
                </c:pt>
                <c:pt idx="7952">
                  <c:v>3.25</c:v>
                </c:pt>
                <c:pt idx="7953">
                  <c:v>3.25</c:v>
                </c:pt>
                <c:pt idx="7954">
                  <c:v>3.25</c:v>
                </c:pt>
                <c:pt idx="7955">
                  <c:v>3.25</c:v>
                </c:pt>
                <c:pt idx="7956">
                  <c:v>3.25</c:v>
                </c:pt>
                <c:pt idx="7957">
                  <c:v>3.25</c:v>
                </c:pt>
                <c:pt idx="7958">
                  <c:v>3.25</c:v>
                </c:pt>
                <c:pt idx="7959">
                  <c:v>3.25</c:v>
                </c:pt>
                <c:pt idx="7960">
                  <c:v>3.25</c:v>
                </c:pt>
                <c:pt idx="7961">
                  <c:v>3.25</c:v>
                </c:pt>
                <c:pt idx="7962">
                  <c:v>3.25</c:v>
                </c:pt>
                <c:pt idx="7963">
                  <c:v>3.25</c:v>
                </c:pt>
                <c:pt idx="7964">
                  <c:v>3.25</c:v>
                </c:pt>
                <c:pt idx="7965">
                  <c:v>3.25</c:v>
                </c:pt>
                <c:pt idx="7966">
                  <c:v>3.25</c:v>
                </c:pt>
                <c:pt idx="7967">
                  <c:v>3.25</c:v>
                </c:pt>
                <c:pt idx="7968">
                  <c:v>3.25</c:v>
                </c:pt>
                <c:pt idx="7969">
                  <c:v>3.25</c:v>
                </c:pt>
                <c:pt idx="7970">
                  <c:v>3.25</c:v>
                </c:pt>
                <c:pt idx="7971">
                  <c:v>3.25</c:v>
                </c:pt>
                <c:pt idx="7972">
                  <c:v>3.25</c:v>
                </c:pt>
                <c:pt idx="7973">
                  <c:v>3.25</c:v>
                </c:pt>
                <c:pt idx="7974">
                  <c:v>3.25</c:v>
                </c:pt>
                <c:pt idx="7975">
                  <c:v>3.25</c:v>
                </c:pt>
                <c:pt idx="7976">
                  <c:v>3.25</c:v>
                </c:pt>
                <c:pt idx="7977">
                  <c:v>3.25</c:v>
                </c:pt>
                <c:pt idx="7978">
                  <c:v>3.25</c:v>
                </c:pt>
                <c:pt idx="7979">
                  <c:v>3.25</c:v>
                </c:pt>
                <c:pt idx="7980">
                  <c:v>3.25</c:v>
                </c:pt>
                <c:pt idx="7981">
                  <c:v>3.25</c:v>
                </c:pt>
                <c:pt idx="7982">
                  <c:v>3.25</c:v>
                </c:pt>
                <c:pt idx="7983">
                  <c:v>3.25</c:v>
                </c:pt>
                <c:pt idx="7984">
                  <c:v>3.25</c:v>
                </c:pt>
                <c:pt idx="7985">
                  <c:v>3.25</c:v>
                </c:pt>
                <c:pt idx="7986">
                  <c:v>3.25</c:v>
                </c:pt>
                <c:pt idx="7987">
                  <c:v>3.25</c:v>
                </c:pt>
                <c:pt idx="7988">
                  <c:v>3.25</c:v>
                </c:pt>
                <c:pt idx="7989">
                  <c:v>3.25</c:v>
                </c:pt>
                <c:pt idx="7990">
                  <c:v>3.25</c:v>
                </c:pt>
                <c:pt idx="7991">
                  <c:v>3.25</c:v>
                </c:pt>
                <c:pt idx="7992">
                  <c:v>3.25</c:v>
                </c:pt>
                <c:pt idx="7993">
                  <c:v>3.25</c:v>
                </c:pt>
                <c:pt idx="7994">
                  <c:v>3.25</c:v>
                </c:pt>
                <c:pt idx="7995">
                  <c:v>3.25</c:v>
                </c:pt>
                <c:pt idx="7996">
                  <c:v>3.25</c:v>
                </c:pt>
                <c:pt idx="7997">
                  <c:v>3.25</c:v>
                </c:pt>
                <c:pt idx="7998">
                  <c:v>3.25</c:v>
                </c:pt>
                <c:pt idx="7999">
                  <c:v>3.25</c:v>
                </c:pt>
                <c:pt idx="8000">
                  <c:v>3.25</c:v>
                </c:pt>
                <c:pt idx="8001">
                  <c:v>3.25</c:v>
                </c:pt>
                <c:pt idx="8002">
                  <c:v>3.25</c:v>
                </c:pt>
                <c:pt idx="8003">
                  <c:v>3.25</c:v>
                </c:pt>
                <c:pt idx="8004">
                  <c:v>3.25</c:v>
                </c:pt>
                <c:pt idx="8005">
                  <c:v>3.25</c:v>
                </c:pt>
                <c:pt idx="8006">
                  <c:v>3.25</c:v>
                </c:pt>
                <c:pt idx="8007">
                  <c:v>3.25</c:v>
                </c:pt>
                <c:pt idx="8008">
                  <c:v>3.25</c:v>
                </c:pt>
                <c:pt idx="8009">
                  <c:v>3.25</c:v>
                </c:pt>
                <c:pt idx="8010">
                  <c:v>3.25</c:v>
                </c:pt>
                <c:pt idx="8011">
                  <c:v>3.25</c:v>
                </c:pt>
                <c:pt idx="8012">
                  <c:v>3.25</c:v>
                </c:pt>
                <c:pt idx="8013">
                  <c:v>3.25</c:v>
                </c:pt>
                <c:pt idx="8014">
                  <c:v>3.25</c:v>
                </c:pt>
                <c:pt idx="8015">
                  <c:v>3.25</c:v>
                </c:pt>
                <c:pt idx="8016">
                  <c:v>3.25</c:v>
                </c:pt>
                <c:pt idx="8017">
                  <c:v>3.25</c:v>
                </c:pt>
                <c:pt idx="8018">
                  <c:v>3.25</c:v>
                </c:pt>
                <c:pt idx="8019">
                  <c:v>3.25</c:v>
                </c:pt>
                <c:pt idx="8020">
                  <c:v>3.25</c:v>
                </c:pt>
                <c:pt idx="8021">
                  <c:v>3.25</c:v>
                </c:pt>
                <c:pt idx="8022">
                  <c:v>3.75</c:v>
                </c:pt>
                <c:pt idx="8023">
                  <c:v>3.75</c:v>
                </c:pt>
                <c:pt idx="8024">
                  <c:v>3.75</c:v>
                </c:pt>
                <c:pt idx="8025">
                  <c:v>3.75</c:v>
                </c:pt>
                <c:pt idx="8026">
                  <c:v>3.75</c:v>
                </c:pt>
                <c:pt idx="8027">
                  <c:v>3.75</c:v>
                </c:pt>
                <c:pt idx="8028">
                  <c:v>3.75</c:v>
                </c:pt>
                <c:pt idx="8029">
                  <c:v>3.75</c:v>
                </c:pt>
                <c:pt idx="8030">
                  <c:v>3.75</c:v>
                </c:pt>
                <c:pt idx="8031">
                  <c:v>3.75</c:v>
                </c:pt>
                <c:pt idx="8032">
                  <c:v>3.75</c:v>
                </c:pt>
                <c:pt idx="8033">
                  <c:v>3.75</c:v>
                </c:pt>
                <c:pt idx="8034">
                  <c:v>3.75</c:v>
                </c:pt>
                <c:pt idx="8035">
                  <c:v>3.75</c:v>
                </c:pt>
                <c:pt idx="8036">
                  <c:v>3.75</c:v>
                </c:pt>
                <c:pt idx="8037">
                  <c:v>3.75</c:v>
                </c:pt>
                <c:pt idx="8038">
                  <c:v>3.75</c:v>
                </c:pt>
                <c:pt idx="8039">
                  <c:v>3.75</c:v>
                </c:pt>
                <c:pt idx="8040">
                  <c:v>3.75</c:v>
                </c:pt>
                <c:pt idx="8041">
                  <c:v>3.75</c:v>
                </c:pt>
                <c:pt idx="8042">
                  <c:v>3.75</c:v>
                </c:pt>
                <c:pt idx="8043">
                  <c:v>3.75</c:v>
                </c:pt>
                <c:pt idx="8044">
                  <c:v>3.75</c:v>
                </c:pt>
                <c:pt idx="8045">
                  <c:v>3.75</c:v>
                </c:pt>
                <c:pt idx="8046">
                  <c:v>3.75</c:v>
                </c:pt>
                <c:pt idx="8047">
                  <c:v>3.75</c:v>
                </c:pt>
                <c:pt idx="8048">
                  <c:v>3.75</c:v>
                </c:pt>
                <c:pt idx="8049">
                  <c:v>3.75</c:v>
                </c:pt>
                <c:pt idx="8050">
                  <c:v>3.75</c:v>
                </c:pt>
                <c:pt idx="8051">
                  <c:v>3.75</c:v>
                </c:pt>
                <c:pt idx="8052">
                  <c:v>3.75</c:v>
                </c:pt>
                <c:pt idx="8053">
                  <c:v>3.75</c:v>
                </c:pt>
                <c:pt idx="8054">
                  <c:v>3.75</c:v>
                </c:pt>
                <c:pt idx="8055">
                  <c:v>3.75</c:v>
                </c:pt>
                <c:pt idx="8056">
                  <c:v>3.75</c:v>
                </c:pt>
                <c:pt idx="8057">
                  <c:v>3.75</c:v>
                </c:pt>
                <c:pt idx="8058">
                  <c:v>3.75</c:v>
                </c:pt>
                <c:pt idx="8059">
                  <c:v>3.75</c:v>
                </c:pt>
                <c:pt idx="8060">
                  <c:v>3.75</c:v>
                </c:pt>
                <c:pt idx="8061">
                  <c:v>3.75</c:v>
                </c:pt>
                <c:pt idx="8062">
                  <c:v>3.75</c:v>
                </c:pt>
                <c:pt idx="8063">
                  <c:v>3.75</c:v>
                </c:pt>
                <c:pt idx="8064">
                  <c:v>3.75</c:v>
                </c:pt>
                <c:pt idx="8065">
                  <c:v>3.75</c:v>
                </c:pt>
                <c:pt idx="8066">
                  <c:v>3.75</c:v>
                </c:pt>
                <c:pt idx="8067">
                  <c:v>3.75</c:v>
                </c:pt>
                <c:pt idx="8068">
                  <c:v>3.75</c:v>
                </c:pt>
                <c:pt idx="8069">
                  <c:v>3.75</c:v>
                </c:pt>
                <c:pt idx="8070">
                  <c:v>3.75</c:v>
                </c:pt>
                <c:pt idx="8071">
                  <c:v>3.75</c:v>
                </c:pt>
                <c:pt idx="8072">
                  <c:v>3.75</c:v>
                </c:pt>
                <c:pt idx="8073">
                  <c:v>3.75</c:v>
                </c:pt>
                <c:pt idx="8074">
                  <c:v>4.25</c:v>
                </c:pt>
                <c:pt idx="8075">
                  <c:v>4.25</c:v>
                </c:pt>
                <c:pt idx="8076">
                  <c:v>4.25</c:v>
                </c:pt>
                <c:pt idx="8077">
                  <c:v>4.25</c:v>
                </c:pt>
                <c:pt idx="8078">
                  <c:v>4.25</c:v>
                </c:pt>
                <c:pt idx="8079">
                  <c:v>4.25</c:v>
                </c:pt>
                <c:pt idx="8080">
                  <c:v>4.25</c:v>
                </c:pt>
                <c:pt idx="8081">
                  <c:v>4.25</c:v>
                </c:pt>
                <c:pt idx="8082">
                  <c:v>4.25</c:v>
                </c:pt>
                <c:pt idx="8083">
                  <c:v>4.25</c:v>
                </c:pt>
                <c:pt idx="8084">
                  <c:v>4.25</c:v>
                </c:pt>
                <c:pt idx="8085">
                  <c:v>4.25</c:v>
                </c:pt>
                <c:pt idx="8086">
                  <c:v>4.25</c:v>
                </c:pt>
                <c:pt idx="8087">
                  <c:v>4.25</c:v>
                </c:pt>
                <c:pt idx="8088">
                  <c:v>4.25</c:v>
                </c:pt>
                <c:pt idx="8089">
                  <c:v>4.25</c:v>
                </c:pt>
                <c:pt idx="8090">
                  <c:v>4.25</c:v>
                </c:pt>
                <c:pt idx="8091">
                  <c:v>4.25</c:v>
                </c:pt>
                <c:pt idx="8092">
                  <c:v>4.5</c:v>
                </c:pt>
                <c:pt idx="8093">
                  <c:v>4.5</c:v>
                </c:pt>
                <c:pt idx="8094">
                  <c:v>4.5</c:v>
                </c:pt>
                <c:pt idx="8095">
                  <c:v>4.5</c:v>
                </c:pt>
                <c:pt idx="8096">
                  <c:v>4.5</c:v>
                </c:pt>
                <c:pt idx="8097">
                  <c:v>4.5</c:v>
                </c:pt>
                <c:pt idx="8098">
                  <c:v>4.5</c:v>
                </c:pt>
                <c:pt idx="8099">
                  <c:v>4.5</c:v>
                </c:pt>
                <c:pt idx="8100">
                  <c:v>4.5</c:v>
                </c:pt>
                <c:pt idx="8101">
                  <c:v>4.5</c:v>
                </c:pt>
                <c:pt idx="8102">
                  <c:v>4.5</c:v>
                </c:pt>
                <c:pt idx="8103">
                  <c:v>4.5</c:v>
                </c:pt>
                <c:pt idx="8104">
                  <c:v>4.5</c:v>
                </c:pt>
                <c:pt idx="8105">
                  <c:v>4.5</c:v>
                </c:pt>
                <c:pt idx="8106">
                  <c:v>4.5</c:v>
                </c:pt>
                <c:pt idx="8107">
                  <c:v>4.5</c:v>
                </c:pt>
                <c:pt idx="8108">
                  <c:v>4.5</c:v>
                </c:pt>
                <c:pt idx="8109">
                  <c:v>4.5</c:v>
                </c:pt>
                <c:pt idx="8110">
                  <c:v>4.5</c:v>
                </c:pt>
                <c:pt idx="8111">
                  <c:v>4.5</c:v>
                </c:pt>
                <c:pt idx="8112">
                  <c:v>4.5</c:v>
                </c:pt>
                <c:pt idx="8113">
                  <c:v>4.5</c:v>
                </c:pt>
                <c:pt idx="8114">
                  <c:v>4.5</c:v>
                </c:pt>
                <c:pt idx="8115">
                  <c:v>4.5</c:v>
                </c:pt>
                <c:pt idx="8116">
                  <c:v>4.5</c:v>
                </c:pt>
                <c:pt idx="8117">
                  <c:v>4.5</c:v>
                </c:pt>
                <c:pt idx="8118">
                  <c:v>4.5</c:v>
                </c:pt>
                <c:pt idx="8119">
                  <c:v>4.5</c:v>
                </c:pt>
                <c:pt idx="8120">
                  <c:v>4.5</c:v>
                </c:pt>
                <c:pt idx="8121">
                  <c:v>4.5</c:v>
                </c:pt>
                <c:pt idx="8122">
                  <c:v>4.5</c:v>
                </c:pt>
                <c:pt idx="8123">
                  <c:v>4.5</c:v>
                </c:pt>
                <c:pt idx="8124">
                  <c:v>4.5</c:v>
                </c:pt>
                <c:pt idx="8125">
                  <c:v>4.5</c:v>
                </c:pt>
                <c:pt idx="8126">
                  <c:v>4.5</c:v>
                </c:pt>
                <c:pt idx="8127">
                  <c:v>4.5</c:v>
                </c:pt>
                <c:pt idx="8128">
                  <c:v>4.5</c:v>
                </c:pt>
                <c:pt idx="8129">
                  <c:v>4.5</c:v>
                </c:pt>
                <c:pt idx="8130">
                  <c:v>4.5</c:v>
                </c:pt>
                <c:pt idx="8131">
                  <c:v>4.5</c:v>
                </c:pt>
                <c:pt idx="8132">
                  <c:v>4.5</c:v>
                </c:pt>
                <c:pt idx="8133">
                  <c:v>4.5</c:v>
                </c:pt>
                <c:pt idx="8134">
                  <c:v>4.5</c:v>
                </c:pt>
                <c:pt idx="8135">
                  <c:v>4.5</c:v>
                </c:pt>
                <c:pt idx="8136">
                  <c:v>4.5</c:v>
                </c:pt>
                <c:pt idx="8137">
                  <c:v>4.5</c:v>
                </c:pt>
                <c:pt idx="8138">
                  <c:v>4.5</c:v>
                </c:pt>
                <c:pt idx="8139">
                  <c:v>4.5</c:v>
                </c:pt>
                <c:pt idx="8140">
                  <c:v>4.5</c:v>
                </c:pt>
                <c:pt idx="8141">
                  <c:v>4.5</c:v>
                </c:pt>
                <c:pt idx="8142">
                  <c:v>4.5</c:v>
                </c:pt>
                <c:pt idx="8143">
                  <c:v>4.5</c:v>
                </c:pt>
                <c:pt idx="8144">
                  <c:v>4.5</c:v>
                </c:pt>
                <c:pt idx="8145">
                  <c:v>4.5</c:v>
                </c:pt>
                <c:pt idx="8146">
                  <c:v>4.5</c:v>
                </c:pt>
                <c:pt idx="8147">
                  <c:v>4.5</c:v>
                </c:pt>
                <c:pt idx="8148">
                  <c:v>4.5</c:v>
                </c:pt>
                <c:pt idx="8149">
                  <c:v>4.5</c:v>
                </c:pt>
                <c:pt idx="8150">
                  <c:v>4.5</c:v>
                </c:pt>
                <c:pt idx="8151">
                  <c:v>4.5</c:v>
                </c:pt>
                <c:pt idx="8152">
                  <c:v>4.5</c:v>
                </c:pt>
                <c:pt idx="8153">
                  <c:v>4.5</c:v>
                </c:pt>
                <c:pt idx="8154">
                  <c:v>4.5</c:v>
                </c:pt>
                <c:pt idx="8155">
                  <c:v>4.5</c:v>
                </c:pt>
                <c:pt idx="8156">
                  <c:v>4.5</c:v>
                </c:pt>
                <c:pt idx="8157">
                  <c:v>4.5</c:v>
                </c:pt>
                <c:pt idx="8158">
                  <c:v>4.5</c:v>
                </c:pt>
                <c:pt idx="8159">
                  <c:v>4.5</c:v>
                </c:pt>
                <c:pt idx="8160">
                  <c:v>4.5</c:v>
                </c:pt>
                <c:pt idx="8161">
                  <c:v>4.5</c:v>
                </c:pt>
                <c:pt idx="8162">
                  <c:v>4.5</c:v>
                </c:pt>
                <c:pt idx="8163">
                  <c:v>4.5</c:v>
                </c:pt>
                <c:pt idx="8164">
                  <c:v>4.5</c:v>
                </c:pt>
                <c:pt idx="8165">
                  <c:v>4.5</c:v>
                </c:pt>
                <c:pt idx="8166">
                  <c:v>4.5</c:v>
                </c:pt>
                <c:pt idx="8167">
                  <c:v>4.5</c:v>
                </c:pt>
                <c:pt idx="8168">
                  <c:v>4.5</c:v>
                </c:pt>
                <c:pt idx="8169">
                  <c:v>4.5</c:v>
                </c:pt>
                <c:pt idx="8170">
                  <c:v>4.5</c:v>
                </c:pt>
                <c:pt idx="8171">
                  <c:v>4.5</c:v>
                </c:pt>
                <c:pt idx="8172">
                  <c:v>4.5</c:v>
                </c:pt>
                <c:pt idx="8173">
                  <c:v>4.5</c:v>
                </c:pt>
                <c:pt idx="8174">
                  <c:v>4.5</c:v>
                </c:pt>
                <c:pt idx="8175">
                  <c:v>4.5</c:v>
                </c:pt>
                <c:pt idx="8176">
                  <c:v>4.5</c:v>
                </c:pt>
                <c:pt idx="8177">
                  <c:v>4.5</c:v>
                </c:pt>
                <c:pt idx="8178">
                  <c:v>4.5</c:v>
                </c:pt>
                <c:pt idx="8179">
                  <c:v>4.5</c:v>
                </c:pt>
                <c:pt idx="8180">
                  <c:v>4.5</c:v>
                </c:pt>
                <c:pt idx="8181">
                  <c:v>4.5</c:v>
                </c:pt>
                <c:pt idx="8182">
                  <c:v>4.5</c:v>
                </c:pt>
                <c:pt idx="8183">
                  <c:v>4.5</c:v>
                </c:pt>
                <c:pt idx="8184">
                  <c:v>4.5</c:v>
                </c:pt>
                <c:pt idx="8185">
                  <c:v>4.5</c:v>
                </c:pt>
                <c:pt idx="8186">
                  <c:v>4.5</c:v>
                </c:pt>
                <c:pt idx="8187">
                  <c:v>4.5</c:v>
                </c:pt>
                <c:pt idx="8188">
                  <c:v>4.5</c:v>
                </c:pt>
                <c:pt idx="8189">
                  <c:v>4.5</c:v>
                </c:pt>
                <c:pt idx="8190">
                  <c:v>4.5</c:v>
                </c:pt>
                <c:pt idx="8191">
                  <c:v>4.5</c:v>
                </c:pt>
                <c:pt idx="8192">
                  <c:v>4.5</c:v>
                </c:pt>
                <c:pt idx="8193">
                  <c:v>4.5</c:v>
                </c:pt>
                <c:pt idx="8194">
                  <c:v>4.5</c:v>
                </c:pt>
                <c:pt idx="8195">
                  <c:v>4.5</c:v>
                </c:pt>
                <c:pt idx="8196">
                  <c:v>4.5</c:v>
                </c:pt>
                <c:pt idx="8197">
                  <c:v>4.5</c:v>
                </c:pt>
                <c:pt idx="8198">
                  <c:v>4.5</c:v>
                </c:pt>
                <c:pt idx="8199">
                  <c:v>4.5</c:v>
                </c:pt>
                <c:pt idx="8200">
                  <c:v>4.5</c:v>
                </c:pt>
                <c:pt idx="8201">
                  <c:v>4.5</c:v>
                </c:pt>
                <c:pt idx="8202">
                  <c:v>4.5</c:v>
                </c:pt>
                <c:pt idx="8203">
                  <c:v>4.5</c:v>
                </c:pt>
                <c:pt idx="8204">
                  <c:v>4.75</c:v>
                </c:pt>
                <c:pt idx="8205">
                  <c:v>4.75</c:v>
                </c:pt>
                <c:pt idx="8206">
                  <c:v>4.75</c:v>
                </c:pt>
                <c:pt idx="8207">
                  <c:v>4.75</c:v>
                </c:pt>
                <c:pt idx="8208">
                  <c:v>4.75</c:v>
                </c:pt>
                <c:pt idx="8209">
                  <c:v>4.75</c:v>
                </c:pt>
                <c:pt idx="8210">
                  <c:v>4.75</c:v>
                </c:pt>
                <c:pt idx="8211">
                  <c:v>4.75</c:v>
                </c:pt>
                <c:pt idx="8212">
                  <c:v>4.75</c:v>
                </c:pt>
                <c:pt idx="8213">
                  <c:v>4.75</c:v>
                </c:pt>
                <c:pt idx="8214">
                  <c:v>4.75</c:v>
                </c:pt>
                <c:pt idx="8215">
                  <c:v>4.75</c:v>
                </c:pt>
                <c:pt idx="8216">
                  <c:v>4.75</c:v>
                </c:pt>
                <c:pt idx="8217">
                  <c:v>4.75</c:v>
                </c:pt>
                <c:pt idx="8218">
                  <c:v>4.75</c:v>
                </c:pt>
                <c:pt idx="8219">
                  <c:v>4.75</c:v>
                </c:pt>
                <c:pt idx="8220">
                  <c:v>4.75</c:v>
                </c:pt>
                <c:pt idx="8221">
                  <c:v>4.75</c:v>
                </c:pt>
                <c:pt idx="8222">
                  <c:v>4.75</c:v>
                </c:pt>
                <c:pt idx="8223">
                  <c:v>4.75</c:v>
                </c:pt>
                <c:pt idx="8224">
                  <c:v>4.75</c:v>
                </c:pt>
                <c:pt idx="8225">
                  <c:v>4.75</c:v>
                </c:pt>
                <c:pt idx="8226">
                  <c:v>4.75</c:v>
                </c:pt>
                <c:pt idx="8227">
                  <c:v>4.75</c:v>
                </c:pt>
                <c:pt idx="8228">
                  <c:v>4.75</c:v>
                </c:pt>
                <c:pt idx="8229">
                  <c:v>4.75</c:v>
                </c:pt>
                <c:pt idx="8230">
                  <c:v>4.75</c:v>
                </c:pt>
                <c:pt idx="8231">
                  <c:v>4.75</c:v>
                </c:pt>
                <c:pt idx="8232">
                  <c:v>4.75</c:v>
                </c:pt>
                <c:pt idx="8233">
                  <c:v>4.75</c:v>
                </c:pt>
                <c:pt idx="8234">
                  <c:v>4.75</c:v>
                </c:pt>
                <c:pt idx="8235">
                  <c:v>4.75</c:v>
                </c:pt>
                <c:pt idx="8236">
                  <c:v>4.75</c:v>
                </c:pt>
                <c:pt idx="8237">
                  <c:v>4.75</c:v>
                </c:pt>
                <c:pt idx="8238">
                  <c:v>4.75</c:v>
                </c:pt>
                <c:pt idx="8239">
                  <c:v>4.75</c:v>
                </c:pt>
                <c:pt idx="8240">
                  <c:v>4.75</c:v>
                </c:pt>
                <c:pt idx="8241">
                  <c:v>4.75</c:v>
                </c:pt>
                <c:pt idx="8242">
                  <c:v>4.75</c:v>
                </c:pt>
                <c:pt idx="8243">
                  <c:v>4.75</c:v>
                </c:pt>
                <c:pt idx="8244">
                  <c:v>4.75</c:v>
                </c:pt>
                <c:pt idx="8245">
                  <c:v>4.75</c:v>
                </c:pt>
                <c:pt idx="8246">
                  <c:v>4.75</c:v>
                </c:pt>
                <c:pt idx="8247">
                  <c:v>4.75</c:v>
                </c:pt>
                <c:pt idx="8248">
                  <c:v>4.75</c:v>
                </c:pt>
                <c:pt idx="8249">
                  <c:v>4.75</c:v>
                </c:pt>
                <c:pt idx="8250">
                  <c:v>4.75</c:v>
                </c:pt>
                <c:pt idx="8251">
                  <c:v>4.75</c:v>
                </c:pt>
                <c:pt idx="8252">
                  <c:v>4.75</c:v>
                </c:pt>
                <c:pt idx="8253">
                  <c:v>4.75</c:v>
                </c:pt>
                <c:pt idx="8254">
                  <c:v>4.75</c:v>
                </c:pt>
                <c:pt idx="8255">
                  <c:v>4.75</c:v>
                </c:pt>
                <c:pt idx="8256">
                  <c:v>4.75</c:v>
                </c:pt>
                <c:pt idx="8257">
                  <c:v>4.75</c:v>
                </c:pt>
                <c:pt idx="8258">
                  <c:v>4.75</c:v>
                </c:pt>
                <c:pt idx="8259">
                  <c:v>4.75</c:v>
                </c:pt>
                <c:pt idx="8260">
                  <c:v>4.75</c:v>
                </c:pt>
                <c:pt idx="8261">
                  <c:v>4.75</c:v>
                </c:pt>
                <c:pt idx="8262">
                  <c:v>4.75</c:v>
                </c:pt>
                <c:pt idx="8263">
                  <c:v>4.75</c:v>
                </c:pt>
                <c:pt idx="8264">
                  <c:v>4.75</c:v>
                </c:pt>
                <c:pt idx="8265">
                  <c:v>4.75</c:v>
                </c:pt>
                <c:pt idx="8266">
                  <c:v>4.75</c:v>
                </c:pt>
                <c:pt idx="8267">
                  <c:v>4.75</c:v>
                </c:pt>
                <c:pt idx="8268">
                  <c:v>4.75</c:v>
                </c:pt>
                <c:pt idx="8269">
                  <c:v>4.75</c:v>
                </c:pt>
                <c:pt idx="8270">
                  <c:v>4.75</c:v>
                </c:pt>
                <c:pt idx="8271">
                  <c:v>4.75</c:v>
                </c:pt>
                <c:pt idx="8272">
                  <c:v>4.75</c:v>
                </c:pt>
                <c:pt idx="8273">
                  <c:v>4.75</c:v>
                </c:pt>
                <c:pt idx="8274">
                  <c:v>4.75</c:v>
                </c:pt>
                <c:pt idx="8275">
                  <c:v>4.75</c:v>
                </c:pt>
                <c:pt idx="8276">
                  <c:v>4.75</c:v>
                </c:pt>
                <c:pt idx="8277">
                  <c:v>4.75</c:v>
                </c:pt>
                <c:pt idx="8278">
                  <c:v>4.75</c:v>
                </c:pt>
                <c:pt idx="8279">
                  <c:v>4.75</c:v>
                </c:pt>
                <c:pt idx="8280">
                  <c:v>4.75</c:v>
                </c:pt>
                <c:pt idx="8281">
                  <c:v>4.75</c:v>
                </c:pt>
                <c:pt idx="8282">
                  <c:v>4.75</c:v>
                </c:pt>
                <c:pt idx="8283">
                  <c:v>4.75</c:v>
                </c:pt>
                <c:pt idx="8284">
                  <c:v>4.75</c:v>
                </c:pt>
                <c:pt idx="8285">
                  <c:v>4.75</c:v>
                </c:pt>
                <c:pt idx="8286">
                  <c:v>4.75</c:v>
                </c:pt>
                <c:pt idx="8287">
                  <c:v>4.75</c:v>
                </c:pt>
                <c:pt idx="8288">
                  <c:v>4.75</c:v>
                </c:pt>
                <c:pt idx="8289">
                  <c:v>4.75</c:v>
                </c:pt>
                <c:pt idx="8290">
                  <c:v>4.75</c:v>
                </c:pt>
                <c:pt idx="8291">
                  <c:v>4.75</c:v>
                </c:pt>
                <c:pt idx="8292">
                  <c:v>4.75</c:v>
                </c:pt>
                <c:pt idx="8293">
                  <c:v>4.75</c:v>
                </c:pt>
                <c:pt idx="8294">
                  <c:v>4.75</c:v>
                </c:pt>
                <c:pt idx="8295">
                  <c:v>4.75</c:v>
                </c:pt>
                <c:pt idx="8296">
                  <c:v>4.75</c:v>
                </c:pt>
                <c:pt idx="8297">
                  <c:v>4.75</c:v>
                </c:pt>
                <c:pt idx="8298">
                  <c:v>4.75</c:v>
                </c:pt>
                <c:pt idx="8299">
                  <c:v>4.75</c:v>
                </c:pt>
                <c:pt idx="8300">
                  <c:v>4.75</c:v>
                </c:pt>
                <c:pt idx="8301">
                  <c:v>4.75</c:v>
                </c:pt>
                <c:pt idx="8302">
                  <c:v>4.75</c:v>
                </c:pt>
                <c:pt idx="8303">
                  <c:v>4.75</c:v>
                </c:pt>
                <c:pt idx="8304">
                  <c:v>4.75</c:v>
                </c:pt>
                <c:pt idx="8305">
                  <c:v>4.75</c:v>
                </c:pt>
                <c:pt idx="8306">
                  <c:v>4.75</c:v>
                </c:pt>
                <c:pt idx="8307">
                  <c:v>4.75</c:v>
                </c:pt>
                <c:pt idx="8308">
                  <c:v>4.75</c:v>
                </c:pt>
                <c:pt idx="8309">
                  <c:v>4.75</c:v>
                </c:pt>
                <c:pt idx="8310">
                  <c:v>4.75</c:v>
                </c:pt>
                <c:pt idx="8311">
                  <c:v>4.75</c:v>
                </c:pt>
                <c:pt idx="8312">
                  <c:v>4.75</c:v>
                </c:pt>
                <c:pt idx="8313">
                  <c:v>4.75</c:v>
                </c:pt>
                <c:pt idx="8314">
                  <c:v>4.75</c:v>
                </c:pt>
                <c:pt idx="8315">
                  <c:v>4.75</c:v>
                </c:pt>
                <c:pt idx="8316">
                  <c:v>4.75</c:v>
                </c:pt>
                <c:pt idx="8317">
                  <c:v>4.75</c:v>
                </c:pt>
                <c:pt idx="8318">
                  <c:v>4.75</c:v>
                </c:pt>
                <c:pt idx="8319">
                  <c:v>4.75</c:v>
                </c:pt>
                <c:pt idx="8320">
                  <c:v>4.75</c:v>
                </c:pt>
                <c:pt idx="8321">
                  <c:v>4.75</c:v>
                </c:pt>
                <c:pt idx="8322">
                  <c:v>4.75</c:v>
                </c:pt>
                <c:pt idx="8323">
                  <c:v>4.75</c:v>
                </c:pt>
                <c:pt idx="8324">
                  <c:v>4.75</c:v>
                </c:pt>
                <c:pt idx="8325">
                  <c:v>4.75</c:v>
                </c:pt>
                <c:pt idx="8326">
                  <c:v>4.75</c:v>
                </c:pt>
                <c:pt idx="8327">
                  <c:v>4.75</c:v>
                </c:pt>
                <c:pt idx="8328">
                  <c:v>4.75</c:v>
                </c:pt>
                <c:pt idx="8329">
                  <c:v>4.75</c:v>
                </c:pt>
                <c:pt idx="8330">
                  <c:v>4.75</c:v>
                </c:pt>
                <c:pt idx="8331">
                  <c:v>4.75</c:v>
                </c:pt>
                <c:pt idx="8332">
                  <c:v>4.75</c:v>
                </c:pt>
                <c:pt idx="8333">
                  <c:v>4.75</c:v>
                </c:pt>
                <c:pt idx="8334">
                  <c:v>4.75</c:v>
                </c:pt>
                <c:pt idx="8335">
                  <c:v>4.75</c:v>
                </c:pt>
                <c:pt idx="8336">
                  <c:v>4.75</c:v>
                </c:pt>
                <c:pt idx="8337">
                  <c:v>4.75</c:v>
                </c:pt>
                <c:pt idx="8338">
                  <c:v>4.75</c:v>
                </c:pt>
                <c:pt idx="8339">
                  <c:v>4.75</c:v>
                </c:pt>
                <c:pt idx="8340">
                  <c:v>4.75</c:v>
                </c:pt>
                <c:pt idx="8341">
                  <c:v>4.75</c:v>
                </c:pt>
                <c:pt idx="8342">
                  <c:v>4.75</c:v>
                </c:pt>
                <c:pt idx="8343">
                  <c:v>4.75</c:v>
                </c:pt>
                <c:pt idx="8344">
                  <c:v>4.75</c:v>
                </c:pt>
                <c:pt idx="8345">
                  <c:v>4.75</c:v>
                </c:pt>
                <c:pt idx="8346">
                  <c:v>4.75</c:v>
                </c:pt>
                <c:pt idx="8347">
                  <c:v>4.75</c:v>
                </c:pt>
                <c:pt idx="8348">
                  <c:v>4.75</c:v>
                </c:pt>
                <c:pt idx="8349">
                  <c:v>4.75</c:v>
                </c:pt>
                <c:pt idx="8350">
                  <c:v>4.75</c:v>
                </c:pt>
                <c:pt idx="8351">
                  <c:v>4.75</c:v>
                </c:pt>
                <c:pt idx="8352">
                  <c:v>4.75</c:v>
                </c:pt>
                <c:pt idx="8353">
                  <c:v>4.75</c:v>
                </c:pt>
                <c:pt idx="8354">
                  <c:v>4.75</c:v>
                </c:pt>
                <c:pt idx="8355">
                  <c:v>4.75</c:v>
                </c:pt>
                <c:pt idx="8356">
                  <c:v>4.75</c:v>
                </c:pt>
                <c:pt idx="8357">
                  <c:v>4.75</c:v>
                </c:pt>
                <c:pt idx="8358">
                  <c:v>4.75</c:v>
                </c:pt>
                <c:pt idx="8359">
                  <c:v>4.75</c:v>
                </c:pt>
                <c:pt idx="8360">
                  <c:v>4.75</c:v>
                </c:pt>
                <c:pt idx="8361">
                  <c:v>4.75</c:v>
                </c:pt>
                <c:pt idx="8362">
                  <c:v>4.75</c:v>
                </c:pt>
                <c:pt idx="8363">
                  <c:v>4.75</c:v>
                </c:pt>
                <c:pt idx="8364">
                  <c:v>4.75</c:v>
                </c:pt>
                <c:pt idx="8365">
                  <c:v>4.75</c:v>
                </c:pt>
                <c:pt idx="8366">
                  <c:v>4.75</c:v>
                </c:pt>
                <c:pt idx="8367">
                  <c:v>4.75</c:v>
                </c:pt>
                <c:pt idx="8368">
                  <c:v>4.75</c:v>
                </c:pt>
                <c:pt idx="8369">
                  <c:v>4.75</c:v>
                </c:pt>
                <c:pt idx="8370">
                  <c:v>4.75</c:v>
                </c:pt>
                <c:pt idx="8371">
                  <c:v>4.75</c:v>
                </c:pt>
                <c:pt idx="8372">
                  <c:v>4.75</c:v>
                </c:pt>
                <c:pt idx="8373">
                  <c:v>4.75</c:v>
                </c:pt>
                <c:pt idx="8374">
                  <c:v>4.75</c:v>
                </c:pt>
                <c:pt idx="8375">
                  <c:v>4.75</c:v>
                </c:pt>
                <c:pt idx="8376">
                  <c:v>4.75</c:v>
                </c:pt>
                <c:pt idx="8377">
                  <c:v>4.75</c:v>
                </c:pt>
                <c:pt idx="8378">
                  <c:v>4.75</c:v>
                </c:pt>
                <c:pt idx="8379">
                  <c:v>4.75</c:v>
                </c:pt>
                <c:pt idx="8380">
                  <c:v>4.75</c:v>
                </c:pt>
                <c:pt idx="8381">
                  <c:v>4.75</c:v>
                </c:pt>
                <c:pt idx="8382">
                  <c:v>4.75</c:v>
                </c:pt>
                <c:pt idx="8383">
                  <c:v>4.75</c:v>
                </c:pt>
                <c:pt idx="8384">
                  <c:v>4.75</c:v>
                </c:pt>
                <c:pt idx="8385">
                  <c:v>4.75</c:v>
                </c:pt>
                <c:pt idx="8386">
                  <c:v>4.75</c:v>
                </c:pt>
                <c:pt idx="8387">
                  <c:v>4.75</c:v>
                </c:pt>
                <c:pt idx="8388">
                  <c:v>4.75</c:v>
                </c:pt>
                <c:pt idx="8389">
                  <c:v>4.75</c:v>
                </c:pt>
                <c:pt idx="8390">
                  <c:v>4.75</c:v>
                </c:pt>
                <c:pt idx="8391">
                  <c:v>4.75</c:v>
                </c:pt>
                <c:pt idx="8392">
                  <c:v>4.75</c:v>
                </c:pt>
                <c:pt idx="8393">
                  <c:v>4.75</c:v>
                </c:pt>
                <c:pt idx="8394">
                  <c:v>4.75</c:v>
                </c:pt>
                <c:pt idx="8395">
                  <c:v>4.75</c:v>
                </c:pt>
                <c:pt idx="8396">
                  <c:v>4.75</c:v>
                </c:pt>
                <c:pt idx="8397">
                  <c:v>4.75</c:v>
                </c:pt>
                <c:pt idx="8398">
                  <c:v>4.75</c:v>
                </c:pt>
                <c:pt idx="8399">
                  <c:v>4.75</c:v>
                </c:pt>
                <c:pt idx="8400">
                  <c:v>4.75</c:v>
                </c:pt>
                <c:pt idx="8401">
                  <c:v>4.75</c:v>
                </c:pt>
                <c:pt idx="8402">
                  <c:v>4.75</c:v>
                </c:pt>
                <c:pt idx="8403">
                  <c:v>4.75</c:v>
                </c:pt>
                <c:pt idx="8404">
                  <c:v>4.75</c:v>
                </c:pt>
                <c:pt idx="8405">
                  <c:v>4.75</c:v>
                </c:pt>
                <c:pt idx="8406">
                  <c:v>4.75</c:v>
                </c:pt>
                <c:pt idx="8407">
                  <c:v>4.75</c:v>
                </c:pt>
                <c:pt idx="8408">
                  <c:v>4.75</c:v>
                </c:pt>
                <c:pt idx="8409">
                  <c:v>4.75</c:v>
                </c:pt>
                <c:pt idx="8410">
                  <c:v>4.75</c:v>
                </c:pt>
                <c:pt idx="8411">
                  <c:v>4.75</c:v>
                </c:pt>
                <c:pt idx="8412">
                  <c:v>4.75</c:v>
                </c:pt>
                <c:pt idx="8413">
                  <c:v>4.75</c:v>
                </c:pt>
                <c:pt idx="8414">
                  <c:v>4.75</c:v>
                </c:pt>
                <c:pt idx="8415">
                  <c:v>4.75</c:v>
                </c:pt>
                <c:pt idx="8416">
                  <c:v>4.75</c:v>
                </c:pt>
                <c:pt idx="8417">
                  <c:v>4.75</c:v>
                </c:pt>
                <c:pt idx="8418">
                  <c:v>4.75</c:v>
                </c:pt>
                <c:pt idx="8419">
                  <c:v>4.75</c:v>
                </c:pt>
                <c:pt idx="8420">
                  <c:v>4.75</c:v>
                </c:pt>
                <c:pt idx="8421">
                  <c:v>4.5</c:v>
                </c:pt>
                <c:pt idx="8422">
                  <c:v>4.5</c:v>
                </c:pt>
                <c:pt idx="8423">
                  <c:v>4.5</c:v>
                </c:pt>
                <c:pt idx="8424">
                  <c:v>4.5</c:v>
                </c:pt>
                <c:pt idx="8425">
                  <c:v>4.5</c:v>
                </c:pt>
                <c:pt idx="8426">
                  <c:v>4.5</c:v>
                </c:pt>
                <c:pt idx="8427">
                  <c:v>4.5</c:v>
                </c:pt>
                <c:pt idx="8428">
                  <c:v>4.5</c:v>
                </c:pt>
                <c:pt idx="8429">
                  <c:v>4.5</c:v>
                </c:pt>
                <c:pt idx="8430">
                  <c:v>4.5</c:v>
                </c:pt>
                <c:pt idx="8431">
                  <c:v>4.5</c:v>
                </c:pt>
                <c:pt idx="8432">
                  <c:v>4.5</c:v>
                </c:pt>
                <c:pt idx="8433">
                  <c:v>4.5</c:v>
                </c:pt>
                <c:pt idx="8434">
                  <c:v>4.5</c:v>
                </c:pt>
                <c:pt idx="8435">
                  <c:v>4.5</c:v>
                </c:pt>
                <c:pt idx="8436">
                  <c:v>4.5</c:v>
                </c:pt>
                <c:pt idx="8437">
                  <c:v>4.5</c:v>
                </c:pt>
                <c:pt idx="8438">
                  <c:v>4.5</c:v>
                </c:pt>
                <c:pt idx="8439">
                  <c:v>4.5</c:v>
                </c:pt>
                <c:pt idx="8440">
                  <c:v>4.5</c:v>
                </c:pt>
                <c:pt idx="8441">
                  <c:v>4.5</c:v>
                </c:pt>
                <c:pt idx="8442">
                  <c:v>4.5</c:v>
                </c:pt>
                <c:pt idx="8443">
                  <c:v>4.5</c:v>
                </c:pt>
                <c:pt idx="8444">
                  <c:v>4.5</c:v>
                </c:pt>
                <c:pt idx="8445">
                  <c:v>4.5</c:v>
                </c:pt>
                <c:pt idx="8446">
                  <c:v>4.5</c:v>
                </c:pt>
                <c:pt idx="8447">
                  <c:v>4.5</c:v>
                </c:pt>
                <c:pt idx="8448">
                  <c:v>4.5</c:v>
                </c:pt>
                <c:pt idx="8449">
                  <c:v>4.5</c:v>
                </c:pt>
                <c:pt idx="8450">
                  <c:v>4.5</c:v>
                </c:pt>
                <c:pt idx="8451">
                  <c:v>4.5</c:v>
                </c:pt>
                <c:pt idx="8452">
                  <c:v>4.5</c:v>
                </c:pt>
                <c:pt idx="8453">
                  <c:v>4.5</c:v>
                </c:pt>
                <c:pt idx="8454">
                  <c:v>4.5</c:v>
                </c:pt>
                <c:pt idx="8455">
                  <c:v>4.5</c:v>
                </c:pt>
                <c:pt idx="8456">
                  <c:v>4.25</c:v>
                </c:pt>
                <c:pt idx="8457">
                  <c:v>4.25</c:v>
                </c:pt>
                <c:pt idx="8458">
                  <c:v>4.25</c:v>
                </c:pt>
                <c:pt idx="8459">
                  <c:v>4.25</c:v>
                </c:pt>
                <c:pt idx="8460">
                  <c:v>4.25</c:v>
                </c:pt>
                <c:pt idx="8461">
                  <c:v>4.25</c:v>
                </c:pt>
                <c:pt idx="8462">
                  <c:v>4.25</c:v>
                </c:pt>
                <c:pt idx="8463">
                  <c:v>4.25</c:v>
                </c:pt>
                <c:pt idx="8464">
                  <c:v>4.25</c:v>
                </c:pt>
                <c:pt idx="8465">
                  <c:v>4.25</c:v>
                </c:pt>
                <c:pt idx="8466">
                  <c:v>4.25</c:v>
                </c:pt>
                <c:pt idx="8467">
                  <c:v>4.25</c:v>
                </c:pt>
                <c:pt idx="8468">
                  <c:v>4.25</c:v>
                </c:pt>
                <c:pt idx="8469">
                  <c:v>4.25</c:v>
                </c:pt>
                <c:pt idx="8470">
                  <c:v>4.25</c:v>
                </c:pt>
                <c:pt idx="8471">
                  <c:v>4.25</c:v>
                </c:pt>
                <c:pt idx="8472">
                  <c:v>4.25</c:v>
                </c:pt>
                <c:pt idx="8473">
                  <c:v>4.25</c:v>
                </c:pt>
                <c:pt idx="8474">
                  <c:v>4.25</c:v>
                </c:pt>
                <c:pt idx="8475">
                  <c:v>4.25</c:v>
                </c:pt>
                <c:pt idx="8476">
                  <c:v>4.25</c:v>
                </c:pt>
                <c:pt idx="8477">
                  <c:v>4.25</c:v>
                </c:pt>
                <c:pt idx="8478">
                  <c:v>4.25</c:v>
                </c:pt>
                <c:pt idx="8479">
                  <c:v>4.25</c:v>
                </c:pt>
                <c:pt idx="8480">
                  <c:v>4.25</c:v>
                </c:pt>
                <c:pt idx="8481">
                  <c:v>4.25</c:v>
                </c:pt>
                <c:pt idx="8482">
                  <c:v>4.25</c:v>
                </c:pt>
                <c:pt idx="8483">
                  <c:v>4.25</c:v>
                </c:pt>
                <c:pt idx="8484">
                  <c:v>4.25</c:v>
                </c:pt>
                <c:pt idx="8485">
                  <c:v>4.25</c:v>
                </c:pt>
                <c:pt idx="8486">
                  <c:v>4.25</c:v>
                </c:pt>
                <c:pt idx="8487">
                  <c:v>4.25</c:v>
                </c:pt>
                <c:pt idx="8488">
                  <c:v>4.25</c:v>
                </c:pt>
                <c:pt idx="8489">
                  <c:v>4.25</c:v>
                </c:pt>
                <c:pt idx="8490">
                  <c:v>4.25</c:v>
                </c:pt>
                <c:pt idx="8491">
                  <c:v>4.25</c:v>
                </c:pt>
                <c:pt idx="8492">
                  <c:v>4.25</c:v>
                </c:pt>
                <c:pt idx="8493">
                  <c:v>4.25</c:v>
                </c:pt>
                <c:pt idx="8494">
                  <c:v>4.25</c:v>
                </c:pt>
                <c:pt idx="8495">
                  <c:v>4.25</c:v>
                </c:pt>
                <c:pt idx="8496">
                  <c:v>4.25</c:v>
                </c:pt>
                <c:pt idx="8497">
                  <c:v>4.25</c:v>
                </c:pt>
                <c:pt idx="8498">
                  <c:v>4.25</c:v>
                </c:pt>
                <c:pt idx="8499">
                  <c:v>4.25</c:v>
                </c:pt>
                <c:pt idx="8500">
                  <c:v>4.25</c:v>
                </c:pt>
                <c:pt idx="8501">
                  <c:v>4.25</c:v>
                </c:pt>
                <c:pt idx="8502">
                  <c:v>4.25</c:v>
                </c:pt>
                <c:pt idx="8503">
                  <c:v>4.25</c:v>
                </c:pt>
                <c:pt idx="8504">
                  <c:v>4.25</c:v>
                </c:pt>
                <c:pt idx="8505">
                  <c:v>4.25</c:v>
                </c:pt>
                <c:pt idx="8506">
                  <c:v>4.25</c:v>
                </c:pt>
                <c:pt idx="8507">
                  <c:v>4.25</c:v>
                </c:pt>
                <c:pt idx="8508">
                  <c:v>4.25</c:v>
                </c:pt>
                <c:pt idx="8509">
                  <c:v>4.25</c:v>
                </c:pt>
                <c:pt idx="8510">
                  <c:v>4.25</c:v>
                </c:pt>
                <c:pt idx="8511">
                  <c:v>4.25</c:v>
                </c:pt>
                <c:pt idx="8512">
                  <c:v>4.25</c:v>
                </c:pt>
                <c:pt idx="8513">
                  <c:v>4.25</c:v>
                </c:pt>
                <c:pt idx="8514">
                  <c:v>4.25</c:v>
                </c:pt>
                <c:pt idx="8515">
                  <c:v>4.25</c:v>
                </c:pt>
                <c:pt idx="8516">
                  <c:v>4.25</c:v>
                </c:pt>
                <c:pt idx="8517">
                  <c:v>4.25</c:v>
                </c:pt>
                <c:pt idx="8518">
                  <c:v>4.25</c:v>
                </c:pt>
                <c:pt idx="8519">
                  <c:v>4.25</c:v>
                </c:pt>
                <c:pt idx="8520">
                  <c:v>4.25</c:v>
                </c:pt>
                <c:pt idx="8521">
                  <c:v>4.25</c:v>
                </c:pt>
                <c:pt idx="8522">
                  <c:v>4.25</c:v>
                </c:pt>
                <c:pt idx="8523">
                  <c:v>4.25</c:v>
                </c:pt>
                <c:pt idx="8524">
                  <c:v>4.25</c:v>
                </c:pt>
                <c:pt idx="8525">
                  <c:v>4.25</c:v>
                </c:pt>
                <c:pt idx="8526">
                  <c:v>4.25</c:v>
                </c:pt>
                <c:pt idx="8527">
                  <c:v>4.25</c:v>
                </c:pt>
                <c:pt idx="8528">
                  <c:v>4.25</c:v>
                </c:pt>
                <c:pt idx="8529">
                  <c:v>4.25</c:v>
                </c:pt>
                <c:pt idx="8530">
                  <c:v>4.25</c:v>
                </c:pt>
                <c:pt idx="8531">
                  <c:v>4.25</c:v>
                </c:pt>
                <c:pt idx="8532">
                  <c:v>4.25</c:v>
                </c:pt>
                <c:pt idx="8533">
                  <c:v>4.25</c:v>
                </c:pt>
                <c:pt idx="8534">
                  <c:v>4.25</c:v>
                </c:pt>
                <c:pt idx="8535">
                  <c:v>4.25</c:v>
                </c:pt>
                <c:pt idx="8536">
                  <c:v>4.25</c:v>
                </c:pt>
                <c:pt idx="8537">
                  <c:v>4.25</c:v>
                </c:pt>
                <c:pt idx="8538">
                  <c:v>4.25</c:v>
                </c:pt>
                <c:pt idx="8539">
                  <c:v>4.25</c:v>
                </c:pt>
                <c:pt idx="8540">
                  <c:v>3.75</c:v>
                </c:pt>
                <c:pt idx="8541">
                  <c:v>3.75</c:v>
                </c:pt>
                <c:pt idx="8542">
                  <c:v>3.75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2F8-4AFE-8ABC-B29077FDBA34}"/>
            </c:ext>
          </c:extLst>
        </c:ser>
        <c:ser>
          <c:idx val="1"/>
          <c:order val="1"/>
          <c:tx>
            <c:strRef>
              <c:f>'EKP intressid'!$D$3</c:f>
              <c:strCache>
                <c:ptCount val="1"/>
                <c:pt idx="0">
                  <c:v>hoiustamise püsivõimaluse intressimäär</c:v>
                </c:pt>
              </c:strCache>
            </c:strRef>
          </c:tx>
          <c:spPr>
            <a:ln w="41275">
              <a:solidFill>
                <a:schemeClr val="tx2"/>
              </a:solidFill>
            </a:ln>
          </c:spPr>
          <c:marker>
            <c:symbol val="none"/>
          </c:marker>
          <c:cat>
            <c:numRef>
              <c:f>'EKP intressid'!$B$4:$B$8546</c:f>
              <c:numCache>
                <c:formatCode>m/d/yyyy</c:formatCode>
                <c:ptCount val="8543"/>
                <c:pt idx="0">
                  <c:v>45224</c:v>
                </c:pt>
                <c:pt idx="1">
                  <c:v>45223</c:v>
                </c:pt>
                <c:pt idx="2">
                  <c:v>45222</c:v>
                </c:pt>
                <c:pt idx="3">
                  <c:v>45221</c:v>
                </c:pt>
                <c:pt idx="4">
                  <c:v>45220</c:v>
                </c:pt>
                <c:pt idx="5">
                  <c:v>45219</c:v>
                </c:pt>
                <c:pt idx="6">
                  <c:v>45218</c:v>
                </c:pt>
                <c:pt idx="7">
                  <c:v>45217</c:v>
                </c:pt>
                <c:pt idx="8">
                  <c:v>45216</c:v>
                </c:pt>
                <c:pt idx="9">
                  <c:v>45215</c:v>
                </c:pt>
                <c:pt idx="10">
                  <c:v>45214</c:v>
                </c:pt>
                <c:pt idx="11">
                  <c:v>45213</c:v>
                </c:pt>
                <c:pt idx="12">
                  <c:v>45212</c:v>
                </c:pt>
                <c:pt idx="13">
                  <c:v>45211</c:v>
                </c:pt>
                <c:pt idx="14">
                  <c:v>45210</c:v>
                </c:pt>
                <c:pt idx="15">
                  <c:v>45209</c:v>
                </c:pt>
                <c:pt idx="16">
                  <c:v>45208</c:v>
                </c:pt>
                <c:pt idx="17">
                  <c:v>45207</c:v>
                </c:pt>
                <c:pt idx="18">
                  <c:v>45206</c:v>
                </c:pt>
                <c:pt idx="19">
                  <c:v>45205</c:v>
                </c:pt>
                <c:pt idx="20">
                  <c:v>45204</c:v>
                </c:pt>
                <c:pt idx="21">
                  <c:v>45203</c:v>
                </c:pt>
                <c:pt idx="22">
                  <c:v>45202</c:v>
                </c:pt>
                <c:pt idx="23">
                  <c:v>45201</c:v>
                </c:pt>
                <c:pt idx="24">
                  <c:v>45200</c:v>
                </c:pt>
                <c:pt idx="25">
                  <c:v>45199</c:v>
                </c:pt>
                <c:pt idx="26">
                  <c:v>45198</c:v>
                </c:pt>
                <c:pt idx="27">
                  <c:v>45197</c:v>
                </c:pt>
                <c:pt idx="28">
                  <c:v>45196</c:v>
                </c:pt>
                <c:pt idx="29">
                  <c:v>45195</c:v>
                </c:pt>
                <c:pt idx="30">
                  <c:v>45194</c:v>
                </c:pt>
                <c:pt idx="31">
                  <c:v>45193</c:v>
                </c:pt>
                <c:pt idx="32">
                  <c:v>45192</c:v>
                </c:pt>
                <c:pt idx="33">
                  <c:v>45191</c:v>
                </c:pt>
                <c:pt idx="34">
                  <c:v>45190</c:v>
                </c:pt>
                <c:pt idx="35">
                  <c:v>45189</c:v>
                </c:pt>
                <c:pt idx="36">
                  <c:v>45188</c:v>
                </c:pt>
                <c:pt idx="37">
                  <c:v>45187</c:v>
                </c:pt>
                <c:pt idx="38">
                  <c:v>45186</c:v>
                </c:pt>
                <c:pt idx="39">
                  <c:v>45185</c:v>
                </c:pt>
                <c:pt idx="40">
                  <c:v>45184</c:v>
                </c:pt>
                <c:pt idx="41">
                  <c:v>45183</c:v>
                </c:pt>
                <c:pt idx="42">
                  <c:v>45182</c:v>
                </c:pt>
                <c:pt idx="43">
                  <c:v>45181</c:v>
                </c:pt>
                <c:pt idx="44">
                  <c:v>45180</c:v>
                </c:pt>
                <c:pt idx="45">
                  <c:v>45179</c:v>
                </c:pt>
                <c:pt idx="46">
                  <c:v>45178</c:v>
                </c:pt>
                <c:pt idx="47">
                  <c:v>45177</c:v>
                </c:pt>
                <c:pt idx="48">
                  <c:v>45176</c:v>
                </c:pt>
                <c:pt idx="49">
                  <c:v>45175</c:v>
                </c:pt>
                <c:pt idx="50">
                  <c:v>45174</c:v>
                </c:pt>
                <c:pt idx="51">
                  <c:v>45173</c:v>
                </c:pt>
                <c:pt idx="52">
                  <c:v>45172</c:v>
                </c:pt>
                <c:pt idx="53">
                  <c:v>45171</c:v>
                </c:pt>
                <c:pt idx="54">
                  <c:v>45170</c:v>
                </c:pt>
                <c:pt idx="55">
                  <c:v>45169</c:v>
                </c:pt>
                <c:pt idx="56">
                  <c:v>45168</c:v>
                </c:pt>
                <c:pt idx="57">
                  <c:v>45167</c:v>
                </c:pt>
                <c:pt idx="58">
                  <c:v>45166</c:v>
                </c:pt>
                <c:pt idx="59">
                  <c:v>45165</c:v>
                </c:pt>
                <c:pt idx="60">
                  <c:v>45164</c:v>
                </c:pt>
                <c:pt idx="61">
                  <c:v>45163</c:v>
                </c:pt>
                <c:pt idx="62">
                  <c:v>45162</c:v>
                </c:pt>
                <c:pt idx="63">
                  <c:v>45161</c:v>
                </c:pt>
                <c:pt idx="64">
                  <c:v>45160</c:v>
                </c:pt>
                <c:pt idx="65">
                  <c:v>45159</c:v>
                </c:pt>
                <c:pt idx="66">
                  <c:v>45158</c:v>
                </c:pt>
                <c:pt idx="67">
                  <c:v>45157</c:v>
                </c:pt>
                <c:pt idx="68">
                  <c:v>45156</c:v>
                </c:pt>
                <c:pt idx="69">
                  <c:v>45155</c:v>
                </c:pt>
                <c:pt idx="70">
                  <c:v>45154</c:v>
                </c:pt>
                <c:pt idx="71">
                  <c:v>45153</c:v>
                </c:pt>
                <c:pt idx="72">
                  <c:v>45152</c:v>
                </c:pt>
                <c:pt idx="73">
                  <c:v>45151</c:v>
                </c:pt>
                <c:pt idx="74">
                  <c:v>45150</c:v>
                </c:pt>
                <c:pt idx="75">
                  <c:v>45149</c:v>
                </c:pt>
                <c:pt idx="76">
                  <c:v>45148</c:v>
                </c:pt>
                <c:pt idx="77">
                  <c:v>45147</c:v>
                </c:pt>
                <c:pt idx="78">
                  <c:v>45146</c:v>
                </c:pt>
                <c:pt idx="79">
                  <c:v>45145</c:v>
                </c:pt>
                <c:pt idx="80">
                  <c:v>45144</c:v>
                </c:pt>
                <c:pt idx="81">
                  <c:v>45143</c:v>
                </c:pt>
                <c:pt idx="82">
                  <c:v>45142</c:v>
                </c:pt>
                <c:pt idx="83">
                  <c:v>45141</c:v>
                </c:pt>
                <c:pt idx="84">
                  <c:v>45140</c:v>
                </c:pt>
                <c:pt idx="85">
                  <c:v>45139</c:v>
                </c:pt>
                <c:pt idx="86">
                  <c:v>45138</c:v>
                </c:pt>
                <c:pt idx="87">
                  <c:v>45137</c:v>
                </c:pt>
                <c:pt idx="88">
                  <c:v>45136</c:v>
                </c:pt>
                <c:pt idx="89">
                  <c:v>45135</c:v>
                </c:pt>
                <c:pt idx="90">
                  <c:v>45134</c:v>
                </c:pt>
                <c:pt idx="91">
                  <c:v>45133</c:v>
                </c:pt>
                <c:pt idx="92">
                  <c:v>45132</c:v>
                </c:pt>
                <c:pt idx="93">
                  <c:v>45131</c:v>
                </c:pt>
                <c:pt idx="94">
                  <c:v>45130</c:v>
                </c:pt>
                <c:pt idx="95">
                  <c:v>45129</c:v>
                </c:pt>
                <c:pt idx="96">
                  <c:v>45128</c:v>
                </c:pt>
                <c:pt idx="97">
                  <c:v>45127</c:v>
                </c:pt>
                <c:pt idx="98">
                  <c:v>45126</c:v>
                </c:pt>
                <c:pt idx="99">
                  <c:v>45125</c:v>
                </c:pt>
                <c:pt idx="100">
                  <c:v>45124</c:v>
                </c:pt>
                <c:pt idx="101">
                  <c:v>45123</c:v>
                </c:pt>
                <c:pt idx="102">
                  <c:v>45122</c:v>
                </c:pt>
                <c:pt idx="103">
                  <c:v>45121</c:v>
                </c:pt>
                <c:pt idx="104">
                  <c:v>45120</c:v>
                </c:pt>
                <c:pt idx="105">
                  <c:v>45119</c:v>
                </c:pt>
                <c:pt idx="106">
                  <c:v>45118</c:v>
                </c:pt>
                <c:pt idx="107">
                  <c:v>45117</c:v>
                </c:pt>
                <c:pt idx="108">
                  <c:v>45116</c:v>
                </c:pt>
                <c:pt idx="109">
                  <c:v>45115</c:v>
                </c:pt>
                <c:pt idx="110">
                  <c:v>45114</c:v>
                </c:pt>
                <c:pt idx="111">
                  <c:v>45113</c:v>
                </c:pt>
                <c:pt idx="112">
                  <c:v>45112</c:v>
                </c:pt>
                <c:pt idx="113">
                  <c:v>45111</c:v>
                </c:pt>
                <c:pt idx="114">
                  <c:v>45110</c:v>
                </c:pt>
                <c:pt idx="115">
                  <c:v>45109</c:v>
                </c:pt>
                <c:pt idx="116">
                  <c:v>45108</c:v>
                </c:pt>
                <c:pt idx="117">
                  <c:v>45107</c:v>
                </c:pt>
                <c:pt idx="118">
                  <c:v>45106</c:v>
                </c:pt>
                <c:pt idx="119">
                  <c:v>45105</c:v>
                </c:pt>
                <c:pt idx="120">
                  <c:v>45104</c:v>
                </c:pt>
                <c:pt idx="121">
                  <c:v>45103</c:v>
                </c:pt>
                <c:pt idx="122">
                  <c:v>45102</c:v>
                </c:pt>
                <c:pt idx="123">
                  <c:v>45101</c:v>
                </c:pt>
                <c:pt idx="124">
                  <c:v>45100</c:v>
                </c:pt>
                <c:pt idx="125">
                  <c:v>45099</c:v>
                </c:pt>
                <c:pt idx="126">
                  <c:v>45098</c:v>
                </c:pt>
                <c:pt idx="127">
                  <c:v>45097</c:v>
                </c:pt>
                <c:pt idx="128">
                  <c:v>45096</c:v>
                </c:pt>
                <c:pt idx="129">
                  <c:v>45095</c:v>
                </c:pt>
                <c:pt idx="130">
                  <c:v>45094</c:v>
                </c:pt>
                <c:pt idx="131">
                  <c:v>45093</c:v>
                </c:pt>
                <c:pt idx="132">
                  <c:v>45092</c:v>
                </c:pt>
                <c:pt idx="133">
                  <c:v>45091</c:v>
                </c:pt>
                <c:pt idx="134">
                  <c:v>45090</c:v>
                </c:pt>
                <c:pt idx="135">
                  <c:v>45089</c:v>
                </c:pt>
                <c:pt idx="136">
                  <c:v>45088</c:v>
                </c:pt>
                <c:pt idx="137">
                  <c:v>45087</c:v>
                </c:pt>
                <c:pt idx="138">
                  <c:v>45086</c:v>
                </c:pt>
                <c:pt idx="139">
                  <c:v>45085</c:v>
                </c:pt>
                <c:pt idx="140">
                  <c:v>45084</c:v>
                </c:pt>
                <c:pt idx="141">
                  <c:v>45083</c:v>
                </c:pt>
                <c:pt idx="142">
                  <c:v>45082</c:v>
                </c:pt>
                <c:pt idx="143">
                  <c:v>45081</c:v>
                </c:pt>
                <c:pt idx="144">
                  <c:v>45080</c:v>
                </c:pt>
                <c:pt idx="145">
                  <c:v>45079</c:v>
                </c:pt>
                <c:pt idx="146">
                  <c:v>45078</c:v>
                </c:pt>
                <c:pt idx="147">
                  <c:v>45077</c:v>
                </c:pt>
                <c:pt idx="148">
                  <c:v>45076</c:v>
                </c:pt>
                <c:pt idx="149">
                  <c:v>45075</c:v>
                </c:pt>
                <c:pt idx="150">
                  <c:v>45074</c:v>
                </c:pt>
                <c:pt idx="151">
                  <c:v>45073</c:v>
                </c:pt>
                <c:pt idx="152">
                  <c:v>45072</c:v>
                </c:pt>
                <c:pt idx="153">
                  <c:v>45071</c:v>
                </c:pt>
                <c:pt idx="154">
                  <c:v>45070</c:v>
                </c:pt>
                <c:pt idx="155">
                  <c:v>45069</c:v>
                </c:pt>
                <c:pt idx="156">
                  <c:v>45068</c:v>
                </c:pt>
                <c:pt idx="157">
                  <c:v>45067</c:v>
                </c:pt>
                <c:pt idx="158">
                  <c:v>45066</c:v>
                </c:pt>
                <c:pt idx="159">
                  <c:v>45065</c:v>
                </c:pt>
                <c:pt idx="160">
                  <c:v>45064</c:v>
                </c:pt>
                <c:pt idx="161">
                  <c:v>45063</c:v>
                </c:pt>
                <c:pt idx="162">
                  <c:v>45062</c:v>
                </c:pt>
                <c:pt idx="163">
                  <c:v>45061</c:v>
                </c:pt>
                <c:pt idx="164">
                  <c:v>45060</c:v>
                </c:pt>
                <c:pt idx="165">
                  <c:v>45059</c:v>
                </c:pt>
                <c:pt idx="166">
                  <c:v>45058</c:v>
                </c:pt>
                <c:pt idx="167">
                  <c:v>45057</c:v>
                </c:pt>
                <c:pt idx="168">
                  <c:v>45056</c:v>
                </c:pt>
                <c:pt idx="169">
                  <c:v>45055</c:v>
                </c:pt>
                <c:pt idx="170">
                  <c:v>45054</c:v>
                </c:pt>
                <c:pt idx="171">
                  <c:v>45053</c:v>
                </c:pt>
                <c:pt idx="172">
                  <c:v>45052</c:v>
                </c:pt>
                <c:pt idx="173">
                  <c:v>45051</c:v>
                </c:pt>
                <c:pt idx="174">
                  <c:v>45050</c:v>
                </c:pt>
                <c:pt idx="175">
                  <c:v>45049</c:v>
                </c:pt>
                <c:pt idx="176">
                  <c:v>45048</c:v>
                </c:pt>
                <c:pt idx="177">
                  <c:v>45047</c:v>
                </c:pt>
                <c:pt idx="178">
                  <c:v>45046</c:v>
                </c:pt>
                <c:pt idx="179">
                  <c:v>45045</c:v>
                </c:pt>
                <c:pt idx="180">
                  <c:v>45044</c:v>
                </c:pt>
                <c:pt idx="181">
                  <c:v>45043</c:v>
                </c:pt>
                <c:pt idx="182">
                  <c:v>45042</c:v>
                </c:pt>
                <c:pt idx="183">
                  <c:v>45041</c:v>
                </c:pt>
                <c:pt idx="184">
                  <c:v>45040</c:v>
                </c:pt>
                <c:pt idx="185">
                  <c:v>45039</c:v>
                </c:pt>
                <c:pt idx="186">
                  <c:v>45038</c:v>
                </c:pt>
                <c:pt idx="187">
                  <c:v>45037</c:v>
                </c:pt>
                <c:pt idx="188">
                  <c:v>45036</c:v>
                </c:pt>
                <c:pt idx="189">
                  <c:v>45035</c:v>
                </c:pt>
                <c:pt idx="190">
                  <c:v>45034</c:v>
                </c:pt>
                <c:pt idx="191">
                  <c:v>45033</c:v>
                </c:pt>
                <c:pt idx="192">
                  <c:v>45032</c:v>
                </c:pt>
                <c:pt idx="193">
                  <c:v>45031</c:v>
                </c:pt>
                <c:pt idx="194">
                  <c:v>45030</c:v>
                </c:pt>
                <c:pt idx="195">
                  <c:v>45029</c:v>
                </c:pt>
                <c:pt idx="196">
                  <c:v>45028</c:v>
                </c:pt>
                <c:pt idx="197">
                  <c:v>45027</c:v>
                </c:pt>
                <c:pt idx="198">
                  <c:v>45026</c:v>
                </c:pt>
                <c:pt idx="199">
                  <c:v>45025</c:v>
                </c:pt>
                <c:pt idx="200">
                  <c:v>45024</c:v>
                </c:pt>
                <c:pt idx="201">
                  <c:v>45023</c:v>
                </c:pt>
                <c:pt idx="202">
                  <c:v>45022</c:v>
                </c:pt>
                <c:pt idx="203">
                  <c:v>45021</c:v>
                </c:pt>
                <c:pt idx="204">
                  <c:v>45020</c:v>
                </c:pt>
                <c:pt idx="205">
                  <c:v>45019</c:v>
                </c:pt>
                <c:pt idx="206">
                  <c:v>45018</c:v>
                </c:pt>
                <c:pt idx="207">
                  <c:v>45017</c:v>
                </c:pt>
                <c:pt idx="208">
                  <c:v>45016</c:v>
                </c:pt>
                <c:pt idx="209">
                  <c:v>45015</c:v>
                </c:pt>
                <c:pt idx="210">
                  <c:v>45014</c:v>
                </c:pt>
                <c:pt idx="211">
                  <c:v>45013</c:v>
                </c:pt>
                <c:pt idx="212">
                  <c:v>45012</c:v>
                </c:pt>
                <c:pt idx="213">
                  <c:v>45011</c:v>
                </c:pt>
                <c:pt idx="214">
                  <c:v>45010</c:v>
                </c:pt>
                <c:pt idx="215">
                  <c:v>45009</c:v>
                </c:pt>
                <c:pt idx="216">
                  <c:v>45008</c:v>
                </c:pt>
                <c:pt idx="217">
                  <c:v>45007</c:v>
                </c:pt>
                <c:pt idx="218">
                  <c:v>45006</c:v>
                </c:pt>
                <c:pt idx="219">
                  <c:v>45005</c:v>
                </c:pt>
                <c:pt idx="220">
                  <c:v>45004</c:v>
                </c:pt>
                <c:pt idx="221">
                  <c:v>45003</c:v>
                </c:pt>
                <c:pt idx="222">
                  <c:v>45002</c:v>
                </c:pt>
                <c:pt idx="223">
                  <c:v>45001</c:v>
                </c:pt>
                <c:pt idx="224">
                  <c:v>45000</c:v>
                </c:pt>
                <c:pt idx="225">
                  <c:v>44999</c:v>
                </c:pt>
                <c:pt idx="226">
                  <c:v>44998</c:v>
                </c:pt>
                <c:pt idx="227">
                  <c:v>44997</c:v>
                </c:pt>
                <c:pt idx="228">
                  <c:v>44996</c:v>
                </c:pt>
                <c:pt idx="229">
                  <c:v>44995</c:v>
                </c:pt>
                <c:pt idx="230">
                  <c:v>44994</c:v>
                </c:pt>
                <c:pt idx="231">
                  <c:v>44993</c:v>
                </c:pt>
                <c:pt idx="232">
                  <c:v>44992</c:v>
                </c:pt>
                <c:pt idx="233">
                  <c:v>44991</c:v>
                </c:pt>
                <c:pt idx="234">
                  <c:v>44990</c:v>
                </c:pt>
                <c:pt idx="235">
                  <c:v>44989</c:v>
                </c:pt>
                <c:pt idx="236">
                  <c:v>44988</c:v>
                </c:pt>
                <c:pt idx="237">
                  <c:v>44987</c:v>
                </c:pt>
                <c:pt idx="238">
                  <c:v>44986</c:v>
                </c:pt>
                <c:pt idx="239">
                  <c:v>44985</c:v>
                </c:pt>
                <c:pt idx="240">
                  <c:v>44984</c:v>
                </c:pt>
                <c:pt idx="241">
                  <c:v>44983</c:v>
                </c:pt>
                <c:pt idx="242">
                  <c:v>44982</c:v>
                </c:pt>
                <c:pt idx="243">
                  <c:v>44981</c:v>
                </c:pt>
                <c:pt idx="244">
                  <c:v>44980</c:v>
                </c:pt>
                <c:pt idx="245">
                  <c:v>44979</c:v>
                </c:pt>
                <c:pt idx="246">
                  <c:v>44978</c:v>
                </c:pt>
                <c:pt idx="247">
                  <c:v>44977</c:v>
                </c:pt>
                <c:pt idx="248">
                  <c:v>44976</c:v>
                </c:pt>
                <c:pt idx="249">
                  <c:v>44975</c:v>
                </c:pt>
                <c:pt idx="250">
                  <c:v>44974</c:v>
                </c:pt>
                <c:pt idx="251">
                  <c:v>44973</c:v>
                </c:pt>
                <c:pt idx="252">
                  <c:v>44972</c:v>
                </c:pt>
                <c:pt idx="253">
                  <c:v>44971</c:v>
                </c:pt>
                <c:pt idx="254">
                  <c:v>44970</c:v>
                </c:pt>
                <c:pt idx="255">
                  <c:v>44969</c:v>
                </c:pt>
                <c:pt idx="256">
                  <c:v>44968</c:v>
                </c:pt>
                <c:pt idx="257">
                  <c:v>44967</c:v>
                </c:pt>
                <c:pt idx="258">
                  <c:v>44966</c:v>
                </c:pt>
                <c:pt idx="259">
                  <c:v>44965</c:v>
                </c:pt>
                <c:pt idx="260">
                  <c:v>44964</c:v>
                </c:pt>
                <c:pt idx="261">
                  <c:v>44963</c:v>
                </c:pt>
                <c:pt idx="262">
                  <c:v>44962</c:v>
                </c:pt>
                <c:pt idx="263">
                  <c:v>44961</c:v>
                </c:pt>
                <c:pt idx="264">
                  <c:v>44960</c:v>
                </c:pt>
                <c:pt idx="265">
                  <c:v>44959</c:v>
                </c:pt>
                <c:pt idx="266">
                  <c:v>44958</c:v>
                </c:pt>
                <c:pt idx="267">
                  <c:v>44957</c:v>
                </c:pt>
                <c:pt idx="268">
                  <c:v>44956</c:v>
                </c:pt>
                <c:pt idx="269">
                  <c:v>44955</c:v>
                </c:pt>
                <c:pt idx="270">
                  <c:v>44954</c:v>
                </c:pt>
                <c:pt idx="271">
                  <c:v>44953</c:v>
                </c:pt>
                <c:pt idx="272">
                  <c:v>44952</c:v>
                </c:pt>
                <c:pt idx="273">
                  <c:v>44951</c:v>
                </c:pt>
                <c:pt idx="274">
                  <c:v>44950</c:v>
                </c:pt>
                <c:pt idx="275">
                  <c:v>44949</c:v>
                </c:pt>
                <c:pt idx="276">
                  <c:v>44948</c:v>
                </c:pt>
                <c:pt idx="277">
                  <c:v>44947</c:v>
                </c:pt>
                <c:pt idx="278">
                  <c:v>44946</c:v>
                </c:pt>
                <c:pt idx="279">
                  <c:v>44945</c:v>
                </c:pt>
                <c:pt idx="280">
                  <c:v>44944</c:v>
                </c:pt>
                <c:pt idx="281">
                  <c:v>44943</c:v>
                </c:pt>
                <c:pt idx="282">
                  <c:v>44942</c:v>
                </c:pt>
                <c:pt idx="283">
                  <c:v>44941</c:v>
                </c:pt>
                <c:pt idx="284">
                  <c:v>44940</c:v>
                </c:pt>
                <c:pt idx="285">
                  <c:v>44939</c:v>
                </c:pt>
                <c:pt idx="286">
                  <c:v>44938</c:v>
                </c:pt>
                <c:pt idx="287">
                  <c:v>44937</c:v>
                </c:pt>
                <c:pt idx="288">
                  <c:v>44936</c:v>
                </c:pt>
                <c:pt idx="289">
                  <c:v>44935</c:v>
                </c:pt>
                <c:pt idx="290">
                  <c:v>44934</c:v>
                </c:pt>
                <c:pt idx="291">
                  <c:v>44933</c:v>
                </c:pt>
                <c:pt idx="292">
                  <c:v>44932</c:v>
                </c:pt>
                <c:pt idx="293">
                  <c:v>44931</c:v>
                </c:pt>
                <c:pt idx="294">
                  <c:v>44930</c:v>
                </c:pt>
                <c:pt idx="295">
                  <c:v>44929</c:v>
                </c:pt>
                <c:pt idx="296">
                  <c:v>44928</c:v>
                </c:pt>
                <c:pt idx="297">
                  <c:v>44927</c:v>
                </c:pt>
                <c:pt idx="298">
                  <c:v>44926</c:v>
                </c:pt>
                <c:pt idx="299">
                  <c:v>44925</c:v>
                </c:pt>
                <c:pt idx="300">
                  <c:v>44924</c:v>
                </c:pt>
                <c:pt idx="301">
                  <c:v>44923</c:v>
                </c:pt>
                <c:pt idx="302">
                  <c:v>44922</c:v>
                </c:pt>
                <c:pt idx="303">
                  <c:v>44921</c:v>
                </c:pt>
                <c:pt idx="304">
                  <c:v>44920</c:v>
                </c:pt>
                <c:pt idx="305">
                  <c:v>44919</c:v>
                </c:pt>
                <c:pt idx="306">
                  <c:v>44918</c:v>
                </c:pt>
                <c:pt idx="307">
                  <c:v>44917</c:v>
                </c:pt>
                <c:pt idx="308">
                  <c:v>44916</c:v>
                </c:pt>
                <c:pt idx="309">
                  <c:v>44915</c:v>
                </c:pt>
                <c:pt idx="310">
                  <c:v>44914</c:v>
                </c:pt>
                <c:pt idx="311">
                  <c:v>44913</c:v>
                </c:pt>
                <c:pt idx="312">
                  <c:v>44912</c:v>
                </c:pt>
                <c:pt idx="313">
                  <c:v>44911</c:v>
                </c:pt>
                <c:pt idx="314">
                  <c:v>44910</c:v>
                </c:pt>
                <c:pt idx="315">
                  <c:v>44909</c:v>
                </c:pt>
                <c:pt idx="316">
                  <c:v>44908</c:v>
                </c:pt>
                <c:pt idx="317">
                  <c:v>44907</c:v>
                </c:pt>
                <c:pt idx="318">
                  <c:v>44906</c:v>
                </c:pt>
                <c:pt idx="319">
                  <c:v>44905</c:v>
                </c:pt>
                <c:pt idx="320">
                  <c:v>44904</c:v>
                </c:pt>
                <c:pt idx="321">
                  <c:v>44903</c:v>
                </c:pt>
                <c:pt idx="322">
                  <c:v>44902</c:v>
                </c:pt>
                <c:pt idx="323">
                  <c:v>44901</c:v>
                </c:pt>
                <c:pt idx="324">
                  <c:v>44900</c:v>
                </c:pt>
                <c:pt idx="325">
                  <c:v>44899</c:v>
                </c:pt>
                <c:pt idx="326">
                  <c:v>44898</c:v>
                </c:pt>
                <c:pt idx="327">
                  <c:v>44897</c:v>
                </c:pt>
                <c:pt idx="328">
                  <c:v>44896</c:v>
                </c:pt>
                <c:pt idx="329">
                  <c:v>44895</c:v>
                </c:pt>
                <c:pt idx="330">
                  <c:v>44894</c:v>
                </c:pt>
                <c:pt idx="331">
                  <c:v>44893</c:v>
                </c:pt>
                <c:pt idx="332">
                  <c:v>44892</c:v>
                </c:pt>
                <c:pt idx="333">
                  <c:v>44891</c:v>
                </c:pt>
                <c:pt idx="334">
                  <c:v>44890</c:v>
                </c:pt>
                <c:pt idx="335">
                  <c:v>44889</c:v>
                </c:pt>
                <c:pt idx="336">
                  <c:v>44888</c:v>
                </c:pt>
                <c:pt idx="337">
                  <c:v>44887</c:v>
                </c:pt>
                <c:pt idx="338">
                  <c:v>44886</c:v>
                </c:pt>
                <c:pt idx="339">
                  <c:v>44885</c:v>
                </c:pt>
                <c:pt idx="340">
                  <c:v>44884</c:v>
                </c:pt>
                <c:pt idx="341">
                  <c:v>44883</c:v>
                </c:pt>
                <c:pt idx="342">
                  <c:v>44882</c:v>
                </c:pt>
                <c:pt idx="343">
                  <c:v>44881</c:v>
                </c:pt>
                <c:pt idx="344">
                  <c:v>44880</c:v>
                </c:pt>
                <c:pt idx="345">
                  <c:v>44879</c:v>
                </c:pt>
                <c:pt idx="346">
                  <c:v>44878</c:v>
                </c:pt>
                <c:pt idx="347">
                  <c:v>44877</c:v>
                </c:pt>
                <c:pt idx="348">
                  <c:v>44876</c:v>
                </c:pt>
                <c:pt idx="349">
                  <c:v>44875</c:v>
                </c:pt>
                <c:pt idx="350">
                  <c:v>44874</c:v>
                </c:pt>
                <c:pt idx="351">
                  <c:v>44873</c:v>
                </c:pt>
                <c:pt idx="352">
                  <c:v>44872</c:v>
                </c:pt>
                <c:pt idx="353">
                  <c:v>44871</c:v>
                </c:pt>
                <c:pt idx="354">
                  <c:v>44870</c:v>
                </c:pt>
                <c:pt idx="355">
                  <c:v>44869</c:v>
                </c:pt>
                <c:pt idx="356">
                  <c:v>44868</c:v>
                </c:pt>
                <c:pt idx="357">
                  <c:v>44867</c:v>
                </c:pt>
                <c:pt idx="358">
                  <c:v>44866</c:v>
                </c:pt>
                <c:pt idx="359">
                  <c:v>44865</c:v>
                </c:pt>
                <c:pt idx="360">
                  <c:v>44864</c:v>
                </c:pt>
                <c:pt idx="361">
                  <c:v>44863</c:v>
                </c:pt>
                <c:pt idx="362">
                  <c:v>44862</c:v>
                </c:pt>
                <c:pt idx="363">
                  <c:v>44861</c:v>
                </c:pt>
                <c:pt idx="364">
                  <c:v>44860</c:v>
                </c:pt>
                <c:pt idx="365">
                  <c:v>44859</c:v>
                </c:pt>
                <c:pt idx="366">
                  <c:v>44858</c:v>
                </c:pt>
                <c:pt idx="367">
                  <c:v>44857</c:v>
                </c:pt>
                <c:pt idx="368">
                  <c:v>44856</c:v>
                </c:pt>
                <c:pt idx="369">
                  <c:v>44855</c:v>
                </c:pt>
                <c:pt idx="370">
                  <c:v>44854</c:v>
                </c:pt>
                <c:pt idx="371">
                  <c:v>44853</c:v>
                </c:pt>
                <c:pt idx="372">
                  <c:v>44852</c:v>
                </c:pt>
                <c:pt idx="373">
                  <c:v>44851</c:v>
                </c:pt>
                <c:pt idx="374">
                  <c:v>44850</c:v>
                </c:pt>
                <c:pt idx="375">
                  <c:v>44849</c:v>
                </c:pt>
                <c:pt idx="376">
                  <c:v>44848</c:v>
                </c:pt>
                <c:pt idx="377">
                  <c:v>44847</c:v>
                </c:pt>
                <c:pt idx="378">
                  <c:v>44846</c:v>
                </c:pt>
                <c:pt idx="379">
                  <c:v>44845</c:v>
                </c:pt>
                <c:pt idx="380">
                  <c:v>44844</c:v>
                </c:pt>
                <c:pt idx="381">
                  <c:v>44843</c:v>
                </c:pt>
                <c:pt idx="382">
                  <c:v>44842</c:v>
                </c:pt>
                <c:pt idx="383">
                  <c:v>44841</c:v>
                </c:pt>
                <c:pt idx="384">
                  <c:v>44840</c:v>
                </c:pt>
                <c:pt idx="385">
                  <c:v>44839</c:v>
                </c:pt>
                <c:pt idx="386">
                  <c:v>44838</c:v>
                </c:pt>
                <c:pt idx="387">
                  <c:v>44837</c:v>
                </c:pt>
                <c:pt idx="388">
                  <c:v>44836</c:v>
                </c:pt>
                <c:pt idx="389">
                  <c:v>44835</c:v>
                </c:pt>
                <c:pt idx="390">
                  <c:v>44834</c:v>
                </c:pt>
                <c:pt idx="391">
                  <c:v>44833</c:v>
                </c:pt>
                <c:pt idx="392">
                  <c:v>44832</c:v>
                </c:pt>
                <c:pt idx="393">
                  <c:v>44831</c:v>
                </c:pt>
                <c:pt idx="394">
                  <c:v>44830</c:v>
                </c:pt>
                <c:pt idx="395">
                  <c:v>44829</c:v>
                </c:pt>
                <c:pt idx="396">
                  <c:v>44828</c:v>
                </c:pt>
                <c:pt idx="397">
                  <c:v>44827</c:v>
                </c:pt>
                <c:pt idx="398">
                  <c:v>44826</c:v>
                </c:pt>
                <c:pt idx="399">
                  <c:v>44825</c:v>
                </c:pt>
                <c:pt idx="400">
                  <c:v>44824</c:v>
                </c:pt>
                <c:pt idx="401">
                  <c:v>44823</c:v>
                </c:pt>
                <c:pt idx="402">
                  <c:v>44822</c:v>
                </c:pt>
                <c:pt idx="403">
                  <c:v>44821</c:v>
                </c:pt>
                <c:pt idx="404">
                  <c:v>44820</c:v>
                </c:pt>
                <c:pt idx="405">
                  <c:v>44819</c:v>
                </c:pt>
                <c:pt idx="406">
                  <c:v>44818</c:v>
                </c:pt>
                <c:pt idx="407">
                  <c:v>44817</c:v>
                </c:pt>
                <c:pt idx="408">
                  <c:v>44816</c:v>
                </c:pt>
                <c:pt idx="409">
                  <c:v>44815</c:v>
                </c:pt>
                <c:pt idx="410">
                  <c:v>44814</c:v>
                </c:pt>
                <c:pt idx="411">
                  <c:v>44813</c:v>
                </c:pt>
                <c:pt idx="412">
                  <c:v>44812</c:v>
                </c:pt>
                <c:pt idx="413">
                  <c:v>44811</c:v>
                </c:pt>
                <c:pt idx="414">
                  <c:v>44810</c:v>
                </c:pt>
                <c:pt idx="415">
                  <c:v>44809</c:v>
                </c:pt>
                <c:pt idx="416">
                  <c:v>44808</c:v>
                </c:pt>
                <c:pt idx="417">
                  <c:v>44807</c:v>
                </c:pt>
                <c:pt idx="418">
                  <c:v>44806</c:v>
                </c:pt>
                <c:pt idx="419">
                  <c:v>44805</c:v>
                </c:pt>
                <c:pt idx="420">
                  <c:v>44804</c:v>
                </c:pt>
                <c:pt idx="421">
                  <c:v>44803</c:v>
                </c:pt>
                <c:pt idx="422">
                  <c:v>44802</c:v>
                </c:pt>
                <c:pt idx="423">
                  <c:v>44801</c:v>
                </c:pt>
                <c:pt idx="424">
                  <c:v>44800</c:v>
                </c:pt>
                <c:pt idx="425">
                  <c:v>44799</c:v>
                </c:pt>
                <c:pt idx="426">
                  <c:v>44798</c:v>
                </c:pt>
                <c:pt idx="427">
                  <c:v>44797</c:v>
                </c:pt>
                <c:pt idx="428">
                  <c:v>44796</c:v>
                </c:pt>
                <c:pt idx="429">
                  <c:v>44795</c:v>
                </c:pt>
                <c:pt idx="430">
                  <c:v>44794</c:v>
                </c:pt>
                <c:pt idx="431">
                  <c:v>44793</c:v>
                </c:pt>
                <c:pt idx="432">
                  <c:v>44792</c:v>
                </c:pt>
                <c:pt idx="433">
                  <c:v>44791</c:v>
                </c:pt>
                <c:pt idx="434">
                  <c:v>44790</c:v>
                </c:pt>
                <c:pt idx="435">
                  <c:v>44789</c:v>
                </c:pt>
                <c:pt idx="436">
                  <c:v>44788</c:v>
                </c:pt>
                <c:pt idx="437">
                  <c:v>44787</c:v>
                </c:pt>
                <c:pt idx="438">
                  <c:v>44786</c:v>
                </c:pt>
                <c:pt idx="439">
                  <c:v>44785</c:v>
                </c:pt>
                <c:pt idx="440">
                  <c:v>44784</c:v>
                </c:pt>
                <c:pt idx="441">
                  <c:v>44783</c:v>
                </c:pt>
                <c:pt idx="442">
                  <c:v>44782</c:v>
                </c:pt>
                <c:pt idx="443">
                  <c:v>44781</c:v>
                </c:pt>
                <c:pt idx="444">
                  <c:v>44780</c:v>
                </c:pt>
                <c:pt idx="445">
                  <c:v>44779</c:v>
                </c:pt>
                <c:pt idx="446">
                  <c:v>44778</c:v>
                </c:pt>
                <c:pt idx="447">
                  <c:v>44777</c:v>
                </c:pt>
                <c:pt idx="448">
                  <c:v>44776</c:v>
                </c:pt>
                <c:pt idx="449">
                  <c:v>44775</c:v>
                </c:pt>
                <c:pt idx="450">
                  <c:v>44774</c:v>
                </c:pt>
                <c:pt idx="451">
                  <c:v>44773</c:v>
                </c:pt>
                <c:pt idx="452">
                  <c:v>44772</c:v>
                </c:pt>
                <c:pt idx="453">
                  <c:v>44771</c:v>
                </c:pt>
                <c:pt idx="454">
                  <c:v>44770</c:v>
                </c:pt>
                <c:pt idx="455">
                  <c:v>44769</c:v>
                </c:pt>
                <c:pt idx="456">
                  <c:v>44768</c:v>
                </c:pt>
                <c:pt idx="457">
                  <c:v>44767</c:v>
                </c:pt>
                <c:pt idx="458">
                  <c:v>44766</c:v>
                </c:pt>
                <c:pt idx="459">
                  <c:v>44765</c:v>
                </c:pt>
                <c:pt idx="460">
                  <c:v>44764</c:v>
                </c:pt>
                <c:pt idx="461">
                  <c:v>44763</c:v>
                </c:pt>
                <c:pt idx="462">
                  <c:v>44762</c:v>
                </c:pt>
                <c:pt idx="463">
                  <c:v>44761</c:v>
                </c:pt>
                <c:pt idx="464">
                  <c:v>44760</c:v>
                </c:pt>
                <c:pt idx="465">
                  <c:v>44759</c:v>
                </c:pt>
                <c:pt idx="466">
                  <c:v>44758</c:v>
                </c:pt>
                <c:pt idx="467">
                  <c:v>44757</c:v>
                </c:pt>
                <c:pt idx="468">
                  <c:v>44756</c:v>
                </c:pt>
                <c:pt idx="469">
                  <c:v>44755</c:v>
                </c:pt>
                <c:pt idx="470">
                  <c:v>44754</c:v>
                </c:pt>
                <c:pt idx="471">
                  <c:v>44753</c:v>
                </c:pt>
                <c:pt idx="472">
                  <c:v>44752</c:v>
                </c:pt>
                <c:pt idx="473">
                  <c:v>44751</c:v>
                </c:pt>
                <c:pt idx="474">
                  <c:v>44750</c:v>
                </c:pt>
                <c:pt idx="475">
                  <c:v>44749</c:v>
                </c:pt>
                <c:pt idx="476">
                  <c:v>44748</c:v>
                </c:pt>
                <c:pt idx="477">
                  <c:v>44747</c:v>
                </c:pt>
                <c:pt idx="478">
                  <c:v>44746</c:v>
                </c:pt>
                <c:pt idx="479">
                  <c:v>44745</c:v>
                </c:pt>
                <c:pt idx="480">
                  <c:v>44744</c:v>
                </c:pt>
                <c:pt idx="481">
                  <c:v>44743</c:v>
                </c:pt>
                <c:pt idx="482">
                  <c:v>44742</c:v>
                </c:pt>
                <c:pt idx="483">
                  <c:v>44741</c:v>
                </c:pt>
                <c:pt idx="484">
                  <c:v>44740</c:v>
                </c:pt>
                <c:pt idx="485">
                  <c:v>44739</c:v>
                </c:pt>
                <c:pt idx="486">
                  <c:v>44738</c:v>
                </c:pt>
                <c:pt idx="487">
                  <c:v>44737</c:v>
                </c:pt>
                <c:pt idx="488">
                  <c:v>44736</c:v>
                </c:pt>
                <c:pt idx="489">
                  <c:v>44735</c:v>
                </c:pt>
                <c:pt idx="490">
                  <c:v>44734</c:v>
                </c:pt>
                <c:pt idx="491">
                  <c:v>44733</c:v>
                </c:pt>
                <c:pt idx="492">
                  <c:v>44732</c:v>
                </c:pt>
                <c:pt idx="493">
                  <c:v>44731</c:v>
                </c:pt>
                <c:pt idx="494">
                  <c:v>44730</c:v>
                </c:pt>
                <c:pt idx="495">
                  <c:v>44729</c:v>
                </c:pt>
                <c:pt idx="496">
                  <c:v>44728</c:v>
                </c:pt>
                <c:pt idx="497">
                  <c:v>44727</c:v>
                </c:pt>
                <c:pt idx="498">
                  <c:v>44726</c:v>
                </c:pt>
                <c:pt idx="499">
                  <c:v>44725</c:v>
                </c:pt>
                <c:pt idx="500">
                  <c:v>44724</c:v>
                </c:pt>
                <c:pt idx="501">
                  <c:v>44723</c:v>
                </c:pt>
                <c:pt idx="502">
                  <c:v>44722</c:v>
                </c:pt>
                <c:pt idx="503">
                  <c:v>44721</c:v>
                </c:pt>
                <c:pt idx="504">
                  <c:v>44720</c:v>
                </c:pt>
                <c:pt idx="505">
                  <c:v>44719</c:v>
                </c:pt>
                <c:pt idx="506">
                  <c:v>44718</c:v>
                </c:pt>
                <c:pt idx="507">
                  <c:v>44717</c:v>
                </c:pt>
                <c:pt idx="508">
                  <c:v>44716</c:v>
                </c:pt>
                <c:pt idx="509">
                  <c:v>44715</c:v>
                </c:pt>
                <c:pt idx="510">
                  <c:v>44714</c:v>
                </c:pt>
                <c:pt idx="511">
                  <c:v>44713</c:v>
                </c:pt>
                <c:pt idx="512">
                  <c:v>44712</c:v>
                </c:pt>
                <c:pt idx="513">
                  <c:v>44711</c:v>
                </c:pt>
                <c:pt idx="514">
                  <c:v>44710</c:v>
                </c:pt>
                <c:pt idx="515">
                  <c:v>44709</c:v>
                </c:pt>
                <c:pt idx="516">
                  <c:v>44708</c:v>
                </c:pt>
                <c:pt idx="517">
                  <c:v>44707</c:v>
                </c:pt>
                <c:pt idx="518">
                  <c:v>44706</c:v>
                </c:pt>
                <c:pt idx="519">
                  <c:v>44705</c:v>
                </c:pt>
                <c:pt idx="520">
                  <c:v>44704</c:v>
                </c:pt>
                <c:pt idx="521">
                  <c:v>44703</c:v>
                </c:pt>
                <c:pt idx="522">
                  <c:v>44702</c:v>
                </c:pt>
                <c:pt idx="523">
                  <c:v>44701</c:v>
                </c:pt>
                <c:pt idx="524">
                  <c:v>44700</c:v>
                </c:pt>
                <c:pt idx="525">
                  <c:v>44699</c:v>
                </c:pt>
                <c:pt idx="526">
                  <c:v>44698</c:v>
                </c:pt>
                <c:pt idx="527">
                  <c:v>44697</c:v>
                </c:pt>
                <c:pt idx="528">
                  <c:v>44696</c:v>
                </c:pt>
                <c:pt idx="529">
                  <c:v>44695</c:v>
                </c:pt>
                <c:pt idx="530">
                  <c:v>44694</c:v>
                </c:pt>
                <c:pt idx="531">
                  <c:v>44693</c:v>
                </c:pt>
                <c:pt idx="532">
                  <c:v>44692</c:v>
                </c:pt>
                <c:pt idx="533">
                  <c:v>44691</c:v>
                </c:pt>
                <c:pt idx="534">
                  <c:v>44690</c:v>
                </c:pt>
                <c:pt idx="535">
                  <c:v>44689</c:v>
                </c:pt>
                <c:pt idx="536">
                  <c:v>44688</c:v>
                </c:pt>
                <c:pt idx="537">
                  <c:v>44687</c:v>
                </c:pt>
                <c:pt idx="538">
                  <c:v>44686</c:v>
                </c:pt>
                <c:pt idx="539">
                  <c:v>44685</c:v>
                </c:pt>
                <c:pt idx="540">
                  <c:v>44684</c:v>
                </c:pt>
                <c:pt idx="541">
                  <c:v>44683</c:v>
                </c:pt>
                <c:pt idx="542">
                  <c:v>44682</c:v>
                </c:pt>
                <c:pt idx="543">
                  <c:v>44681</c:v>
                </c:pt>
                <c:pt idx="544">
                  <c:v>44680</c:v>
                </c:pt>
                <c:pt idx="545">
                  <c:v>44679</c:v>
                </c:pt>
                <c:pt idx="546">
                  <c:v>44678</c:v>
                </c:pt>
                <c:pt idx="547">
                  <c:v>44677</c:v>
                </c:pt>
                <c:pt idx="548">
                  <c:v>44676</c:v>
                </c:pt>
                <c:pt idx="549">
                  <c:v>44675</c:v>
                </c:pt>
                <c:pt idx="550">
                  <c:v>44674</c:v>
                </c:pt>
                <c:pt idx="551">
                  <c:v>44673</c:v>
                </c:pt>
                <c:pt idx="552">
                  <c:v>44672</c:v>
                </c:pt>
                <c:pt idx="553">
                  <c:v>44671</c:v>
                </c:pt>
                <c:pt idx="554">
                  <c:v>44670</c:v>
                </c:pt>
                <c:pt idx="555">
                  <c:v>44669</c:v>
                </c:pt>
                <c:pt idx="556">
                  <c:v>44668</c:v>
                </c:pt>
                <c:pt idx="557">
                  <c:v>44667</c:v>
                </c:pt>
                <c:pt idx="558">
                  <c:v>44666</c:v>
                </c:pt>
                <c:pt idx="559">
                  <c:v>44665</c:v>
                </c:pt>
                <c:pt idx="560">
                  <c:v>44664</c:v>
                </c:pt>
                <c:pt idx="561">
                  <c:v>44663</c:v>
                </c:pt>
                <c:pt idx="562">
                  <c:v>44662</c:v>
                </c:pt>
                <c:pt idx="563">
                  <c:v>44661</c:v>
                </c:pt>
                <c:pt idx="564">
                  <c:v>44660</c:v>
                </c:pt>
                <c:pt idx="565">
                  <c:v>44659</c:v>
                </c:pt>
                <c:pt idx="566">
                  <c:v>44658</c:v>
                </c:pt>
                <c:pt idx="567">
                  <c:v>44657</c:v>
                </c:pt>
                <c:pt idx="568">
                  <c:v>44656</c:v>
                </c:pt>
                <c:pt idx="569">
                  <c:v>44655</c:v>
                </c:pt>
                <c:pt idx="570">
                  <c:v>44654</c:v>
                </c:pt>
                <c:pt idx="571">
                  <c:v>44653</c:v>
                </c:pt>
                <c:pt idx="572">
                  <c:v>44652</c:v>
                </c:pt>
                <c:pt idx="573">
                  <c:v>44651</c:v>
                </c:pt>
                <c:pt idx="574">
                  <c:v>44650</c:v>
                </c:pt>
                <c:pt idx="575">
                  <c:v>44649</c:v>
                </c:pt>
                <c:pt idx="576">
                  <c:v>44648</c:v>
                </c:pt>
                <c:pt idx="577">
                  <c:v>44647</c:v>
                </c:pt>
                <c:pt idx="578">
                  <c:v>44646</c:v>
                </c:pt>
                <c:pt idx="579">
                  <c:v>44645</c:v>
                </c:pt>
                <c:pt idx="580">
                  <c:v>44644</c:v>
                </c:pt>
                <c:pt idx="581">
                  <c:v>44643</c:v>
                </c:pt>
                <c:pt idx="582">
                  <c:v>44642</c:v>
                </c:pt>
                <c:pt idx="583">
                  <c:v>44641</c:v>
                </c:pt>
                <c:pt idx="584">
                  <c:v>44640</c:v>
                </c:pt>
                <c:pt idx="585">
                  <c:v>44639</c:v>
                </c:pt>
                <c:pt idx="586">
                  <c:v>44638</c:v>
                </c:pt>
                <c:pt idx="587">
                  <c:v>44637</c:v>
                </c:pt>
                <c:pt idx="588">
                  <c:v>44636</c:v>
                </c:pt>
                <c:pt idx="589">
                  <c:v>44635</c:v>
                </c:pt>
                <c:pt idx="590">
                  <c:v>44634</c:v>
                </c:pt>
                <c:pt idx="591">
                  <c:v>44633</c:v>
                </c:pt>
                <c:pt idx="592">
                  <c:v>44632</c:v>
                </c:pt>
                <c:pt idx="593">
                  <c:v>44631</c:v>
                </c:pt>
                <c:pt idx="594">
                  <c:v>44630</c:v>
                </c:pt>
                <c:pt idx="595">
                  <c:v>44629</c:v>
                </c:pt>
                <c:pt idx="596">
                  <c:v>44628</c:v>
                </c:pt>
                <c:pt idx="597">
                  <c:v>44627</c:v>
                </c:pt>
                <c:pt idx="598">
                  <c:v>44626</c:v>
                </c:pt>
                <c:pt idx="599">
                  <c:v>44625</c:v>
                </c:pt>
                <c:pt idx="600">
                  <c:v>44624</c:v>
                </c:pt>
                <c:pt idx="601">
                  <c:v>44623</c:v>
                </c:pt>
                <c:pt idx="602">
                  <c:v>44622</c:v>
                </c:pt>
                <c:pt idx="603">
                  <c:v>44621</c:v>
                </c:pt>
                <c:pt idx="604">
                  <c:v>44620</c:v>
                </c:pt>
                <c:pt idx="605">
                  <c:v>44619</c:v>
                </c:pt>
                <c:pt idx="606">
                  <c:v>44618</c:v>
                </c:pt>
                <c:pt idx="607">
                  <c:v>44617</c:v>
                </c:pt>
                <c:pt idx="608">
                  <c:v>44616</c:v>
                </c:pt>
                <c:pt idx="609">
                  <c:v>44615</c:v>
                </c:pt>
                <c:pt idx="610">
                  <c:v>44614</c:v>
                </c:pt>
                <c:pt idx="611">
                  <c:v>44613</c:v>
                </c:pt>
                <c:pt idx="612">
                  <c:v>44612</c:v>
                </c:pt>
                <c:pt idx="613">
                  <c:v>44611</c:v>
                </c:pt>
                <c:pt idx="614">
                  <c:v>44610</c:v>
                </c:pt>
                <c:pt idx="615">
                  <c:v>44609</c:v>
                </c:pt>
                <c:pt idx="616">
                  <c:v>44608</c:v>
                </c:pt>
                <c:pt idx="617">
                  <c:v>44607</c:v>
                </c:pt>
                <c:pt idx="618">
                  <c:v>44606</c:v>
                </c:pt>
                <c:pt idx="619">
                  <c:v>44605</c:v>
                </c:pt>
                <c:pt idx="620">
                  <c:v>44604</c:v>
                </c:pt>
                <c:pt idx="621">
                  <c:v>44603</c:v>
                </c:pt>
                <c:pt idx="622">
                  <c:v>44602</c:v>
                </c:pt>
                <c:pt idx="623">
                  <c:v>44601</c:v>
                </c:pt>
                <c:pt idx="624">
                  <c:v>44600</c:v>
                </c:pt>
                <c:pt idx="625">
                  <c:v>44599</c:v>
                </c:pt>
                <c:pt idx="626">
                  <c:v>44598</c:v>
                </c:pt>
                <c:pt idx="627">
                  <c:v>44597</c:v>
                </c:pt>
                <c:pt idx="628">
                  <c:v>44596</c:v>
                </c:pt>
                <c:pt idx="629">
                  <c:v>44595</c:v>
                </c:pt>
                <c:pt idx="630">
                  <c:v>44594</c:v>
                </c:pt>
                <c:pt idx="631">
                  <c:v>44593</c:v>
                </c:pt>
                <c:pt idx="632">
                  <c:v>44592</c:v>
                </c:pt>
                <c:pt idx="633">
                  <c:v>44591</c:v>
                </c:pt>
                <c:pt idx="634">
                  <c:v>44590</c:v>
                </c:pt>
                <c:pt idx="635">
                  <c:v>44589</c:v>
                </c:pt>
                <c:pt idx="636">
                  <c:v>44588</c:v>
                </c:pt>
                <c:pt idx="637">
                  <c:v>44587</c:v>
                </c:pt>
                <c:pt idx="638">
                  <c:v>44586</c:v>
                </c:pt>
                <c:pt idx="639">
                  <c:v>44585</c:v>
                </c:pt>
                <c:pt idx="640">
                  <c:v>44584</c:v>
                </c:pt>
                <c:pt idx="641">
                  <c:v>44583</c:v>
                </c:pt>
                <c:pt idx="642">
                  <c:v>44582</c:v>
                </c:pt>
                <c:pt idx="643">
                  <c:v>44581</c:v>
                </c:pt>
                <c:pt idx="644">
                  <c:v>44580</c:v>
                </c:pt>
                <c:pt idx="645">
                  <c:v>44579</c:v>
                </c:pt>
                <c:pt idx="646">
                  <c:v>44578</c:v>
                </c:pt>
                <c:pt idx="647">
                  <c:v>44577</c:v>
                </c:pt>
                <c:pt idx="648">
                  <c:v>44576</c:v>
                </c:pt>
                <c:pt idx="649">
                  <c:v>44575</c:v>
                </c:pt>
                <c:pt idx="650">
                  <c:v>44574</c:v>
                </c:pt>
                <c:pt idx="651">
                  <c:v>44573</c:v>
                </c:pt>
                <c:pt idx="652">
                  <c:v>44572</c:v>
                </c:pt>
                <c:pt idx="653">
                  <c:v>44571</c:v>
                </c:pt>
                <c:pt idx="654">
                  <c:v>44570</c:v>
                </c:pt>
                <c:pt idx="655">
                  <c:v>44569</c:v>
                </c:pt>
                <c:pt idx="656">
                  <c:v>44568</c:v>
                </c:pt>
                <c:pt idx="657">
                  <c:v>44567</c:v>
                </c:pt>
                <c:pt idx="658">
                  <c:v>44566</c:v>
                </c:pt>
                <c:pt idx="659">
                  <c:v>44565</c:v>
                </c:pt>
                <c:pt idx="660">
                  <c:v>44564</c:v>
                </c:pt>
                <c:pt idx="661">
                  <c:v>44563</c:v>
                </c:pt>
                <c:pt idx="662">
                  <c:v>44562</c:v>
                </c:pt>
                <c:pt idx="663">
                  <c:v>44561</c:v>
                </c:pt>
                <c:pt idx="664">
                  <c:v>44560</c:v>
                </c:pt>
                <c:pt idx="665">
                  <c:v>44559</c:v>
                </c:pt>
                <c:pt idx="666">
                  <c:v>44558</c:v>
                </c:pt>
                <c:pt idx="667">
                  <c:v>44557</c:v>
                </c:pt>
                <c:pt idx="668">
                  <c:v>44556</c:v>
                </c:pt>
                <c:pt idx="669">
                  <c:v>44555</c:v>
                </c:pt>
                <c:pt idx="670">
                  <c:v>44554</c:v>
                </c:pt>
                <c:pt idx="671">
                  <c:v>44553</c:v>
                </c:pt>
                <c:pt idx="672">
                  <c:v>44552</c:v>
                </c:pt>
                <c:pt idx="673">
                  <c:v>44551</c:v>
                </c:pt>
                <c:pt idx="674">
                  <c:v>44550</c:v>
                </c:pt>
                <c:pt idx="675">
                  <c:v>44549</c:v>
                </c:pt>
                <c:pt idx="676">
                  <c:v>44548</c:v>
                </c:pt>
                <c:pt idx="677">
                  <c:v>44547</c:v>
                </c:pt>
                <c:pt idx="678">
                  <c:v>44546</c:v>
                </c:pt>
                <c:pt idx="679">
                  <c:v>44545</c:v>
                </c:pt>
                <c:pt idx="680">
                  <c:v>44544</c:v>
                </c:pt>
                <c:pt idx="681">
                  <c:v>44543</c:v>
                </c:pt>
                <c:pt idx="682">
                  <c:v>44542</c:v>
                </c:pt>
                <c:pt idx="683">
                  <c:v>44541</c:v>
                </c:pt>
                <c:pt idx="684">
                  <c:v>44540</c:v>
                </c:pt>
                <c:pt idx="685">
                  <c:v>44539</c:v>
                </c:pt>
                <c:pt idx="686">
                  <c:v>44538</c:v>
                </c:pt>
                <c:pt idx="687">
                  <c:v>44537</c:v>
                </c:pt>
                <c:pt idx="688">
                  <c:v>44536</c:v>
                </c:pt>
                <c:pt idx="689">
                  <c:v>44535</c:v>
                </c:pt>
                <c:pt idx="690">
                  <c:v>44534</c:v>
                </c:pt>
                <c:pt idx="691">
                  <c:v>44533</c:v>
                </c:pt>
                <c:pt idx="692">
                  <c:v>44532</c:v>
                </c:pt>
                <c:pt idx="693">
                  <c:v>44531</c:v>
                </c:pt>
                <c:pt idx="694">
                  <c:v>44530</c:v>
                </c:pt>
                <c:pt idx="695">
                  <c:v>44529</c:v>
                </c:pt>
                <c:pt idx="696">
                  <c:v>44528</c:v>
                </c:pt>
                <c:pt idx="697">
                  <c:v>44527</c:v>
                </c:pt>
                <c:pt idx="698">
                  <c:v>44526</c:v>
                </c:pt>
                <c:pt idx="699">
                  <c:v>44525</c:v>
                </c:pt>
                <c:pt idx="700">
                  <c:v>44524</c:v>
                </c:pt>
                <c:pt idx="701">
                  <c:v>44523</c:v>
                </c:pt>
                <c:pt idx="702">
                  <c:v>44522</c:v>
                </c:pt>
                <c:pt idx="703">
                  <c:v>44521</c:v>
                </c:pt>
                <c:pt idx="704">
                  <c:v>44520</c:v>
                </c:pt>
                <c:pt idx="705">
                  <c:v>44519</c:v>
                </c:pt>
                <c:pt idx="706">
                  <c:v>44518</c:v>
                </c:pt>
                <c:pt idx="707">
                  <c:v>44517</c:v>
                </c:pt>
                <c:pt idx="708">
                  <c:v>44516</c:v>
                </c:pt>
                <c:pt idx="709">
                  <c:v>44515</c:v>
                </c:pt>
                <c:pt idx="710">
                  <c:v>44514</c:v>
                </c:pt>
                <c:pt idx="711">
                  <c:v>44513</c:v>
                </c:pt>
                <c:pt idx="712">
                  <c:v>44512</c:v>
                </c:pt>
                <c:pt idx="713">
                  <c:v>44511</c:v>
                </c:pt>
                <c:pt idx="714">
                  <c:v>44510</c:v>
                </c:pt>
                <c:pt idx="715">
                  <c:v>44509</c:v>
                </c:pt>
                <c:pt idx="716">
                  <c:v>44508</c:v>
                </c:pt>
                <c:pt idx="717">
                  <c:v>44507</c:v>
                </c:pt>
                <c:pt idx="718">
                  <c:v>44506</c:v>
                </c:pt>
                <c:pt idx="719">
                  <c:v>44505</c:v>
                </c:pt>
                <c:pt idx="720">
                  <c:v>44504</c:v>
                </c:pt>
                <c:pt idx="721">
                  <c:v>44503</c:v>
                </c:pt>
                <c:pt idx="722">
                  <c:v>44502</c:v>
                </c:pt>
                <c:pt idx="723">
                  <c:v>44501</c:v>
                </c:pt>
                <c:pt idx="724">
                  <c:v>44500</c:v>
                </c:pt>
                <c:pt idx="725">
                  <c:v>44499</c:v>
                </c:pt>
                <c:pt idx="726">
                  <c:v>44498</c:v>
                </c:pt>
                <c:pt idx="727">
                  <c:v>44497</c:v>
                </c:pt>
                <c:pt idx="728">
                  <c:v>44496</c:v>
                </c:pt>
                <c:pt idx="729">
                  <c:v>44495</c:v>
                </c:pt>
                <c:pt idx="730">
                  <c:v>44494</c:v>
                </c:pt>
                <c:pt idx="731">
                  <c:v>44493</c:v>
                </c:pt>
                <c:pt idx="732">
                  <c:v>44492</c:v>
                </c:pt>
                <c:pt idx="733">
                  <c:v>44491</c:v>
                </c:pt>
                <c:pt idx="734">
                  <c:v>44490</c:v>
                </c:pt>
                <c:pt idx="735">
                  <c:v>44489</c:v>
                </c:pt>
                <c:pt idx="736">
                  <c:v>44488</c:v>
                </c:pt>
                <c:pt idx="737">
                  <c:v>44487</c:v>
                </c:pt>
                <c:pt idx="738">
                  <c:v>44486</c:v>
                </c:pt>
                <c:pt idx="739">
                  <c:v>44485</c:v>
                </c:pt>
                <c:pt idx="740">
                  <c:v>44484</c:v>
                </c:pt>
                <c:pt idx="741">
                  <c:v>44483</c:v>
                </c:pt>
                <c:pt idx="742">
                  <c:v>44482</c:v>
                </c:pt>
                <c:pt idx="743">
                  <c:v>44481</c:v>
                </c:pt>
                <c:pt idx="744">
                  <c:v>44480</c:v>
                </c:pt>
                <c:pt idx="745">
                  <c:v>44479</c:v>
                </c:pt>
                <c:pt idx="746">
                  <c:v>44478</c:v>
                </c:pt>
                <c:pt idx="747">
                  <c:v>44477</c:v>
                </c:pt>
                <c:pt idx="748">
                  <c:v>44476</c:v>
                </c:pt>
                <c:pt idx="749">
                  <c:v>44475</c:v>
                </c:pt>
                <c:pt idx="750">
                  <c:v>44474</c:v>
                </c:pt>
                <c:pt idx="751">
                  <c:v>44473</c:v>
                </c:pt>
                <c:pt idx="752">
                  <c:v>44472</c:v>
                </c:pt>
                <c:pt idx="753">
                  <c:v>44471</c:v>
                </c:pt>
                <c:pt idx="754">
                  <c:v>44470</c:v>
                </c:pt>
                <c:pt idx="755">
                  <c:v>44469</c:v>
                </c:pt>
                <c:pt idx="756">
                  <c:v>44468</c:v>
                </c:pt>
                <c:pt idx="757">
                  <c:v>44467</c:v>
                </c:pt>
                <c:pt idx="758">
                  <c:v>44466</c:v>
                </c:pt>
                <c:pt idx="759">
                  <c:v>44465</c:v>
                </c:pt>
                <c:pt idx="760">
                  <c:v>44464</c:v>
                </c:pt>
                <c:pt idx="761">
                  <c:v>44463</c:v>
                </c:pt>
                <c:pt idx="762">
                  <c:v>44462</c:v>
                </c:pt>
                <c:pt idx="763">
                  <c:v>44461</c:v>
                </c:pt>
                <c:pt idx="764">
                  <c:v>44460</c:v>
                </c:pt>
                <c:pt idx="765">
                  <c:v>44459</c:v>
                </c:pt>
                <c:pt idx="766">
                  <c:v>44458</c:v>
                </c:pt>
                <c:pt idx="767">
                  <c:v>44457</c:v>
                </c:pt>
                <c:pt idx="768">
                  <c:v>44456</c:v>
                </c:pt>
                <c:pt idx="769">
                  <c:v>44455</c:v>
                </c:pt>
                <c:pt idx="770">
                  <c:v>44454</c:v>
                </c:pt>
                <c:pt idx="771">
                  <c:v>44453</c:v>
                </c:pt>
                <c:pt idx="772">
                  <c:v>44452</c:v>
                </c:pt>
                <c:pt idx="773">
                  <c:v>44451</c:v>
                </c:pt>
                <c:pt idx="774">
                  <c:v>44450</c:v>
                </c:pt>
                <c:pt idx="775">
                  <c:v>44449</c:v>
                </c:pt>
                <c:pt idx="776">
                  <c:v>44448</c:v>
                </c:pt>
                <c:pt idx="777">
                  <c:v>44447</c:v>
                </c:pt>
                <c:pt idx="778">
                  <c:v>44446</c:v>
                </c:pt>
                <c:pt idx="779">
                  <c:v>44445</c:v>
                </c:pt>
                <c:pt idx="780">
                  <c:v>44444</c:v>
                </c:pt>
                <c:pt idx="781">
                  <c:v>44443</c:v>
                </c:pt>
                <c:pt idx="782">
                  <c:v>44442</c:v>
                </c:pt>
                <c:pt idx="783">
                  <c:v>44441</c:v>
                </c:pt>
                <c:pt idx="784">
                  <c:v>44440</c:v>
                </c:pt>
                <c:pt idx="785">
                  <c:v>44439</c:v>
                </c:pt>
                <c:pt idx="786">
                  <c:v>44438</c:v>
                </c:pt>
                <c:pt idx="787">
                  <c:v>44437</c:v>
                </c:pt>
                <c:pt idx="788">
                  <c:v>44436</c:v>
                </c:pt>
                <c:pt idx="789">
                  <c:v>44435</c:v>
                </c:pt>
                <c:pt idx="790">
                  <c:v>44434</c:v>
                </c:pt>
                <c:pt idx="791">
                  <c:v>44433</c:v>
                </c:pt>
                <c:pt idx="792">
                  <c:v>44432</c:v>
                </c:pt>
                <c:pt idx="793">
                  <c:v>44431</c:v>
                </c:pt>
                <c:pt idx="794">
                  <c:v>44430</c:v>
                </c:pt>
                <c:pt idx="795">
                  <c:v>44429</c:v>
                </c:pt>
                <c:pt idx="796">
                  <c:v>44428</c:v>
                </c:pt>
                <c:pt idx="797">
                  <c:v>44427</c:v>
                </c:pt>
                <c:pt idx="798">
                  <c:v>44426</c:v>
                </c:pt>
                <c:pt idx="799">
                  <c:v>44425</c:v>
                </c:pt>
                <c:pt idx="800">
                  <c:v>44424</c:v>
                </c:pt>
                <c:pt idx="801">
                  <c:v>44423</c:v>
                </c:pt>
                <c:pt idx="802">
                  <c:v>44422</c:v>
                </c:pt>
                <c:pt idx="803">
                  <c:v>44421</c:v>
                </c:pt>
                <c:pt idx="804">
                  <c:v>44420</c:v>
                </c:pt>
                <c:pt idx="805">
                  <c:v>44419</c:v>
                </c:pt>
                <c:pt idx="806">
                  <c:v>44418</c:v>
                </c:pt>
                <c:pt idx="807">
                  <c:v>44417</c:v>
                </c:pt>
                <c:pt idx="808">
                  <c:v>44416</c:v>
                </c:pt>
                <c:pt idx="809">
                  <c:v>44415</c:v>
                </c:pt>
                <c:pt idx="810">
                  <c:v>44414</c:v>
                </c:pt>
                <c:pt idx="811">
                  <c:v>44413</c:v>
                </c:pt>
                <c:pt idx="812">
                  <c:v>44412</c:v>
                </c:pt>
                <c:pt idx="813">
                  <c:v>44411</c:v>
                </c:pt>
                <c:pt idx="814">
                  <c:v>44410</c:v>
                </c:pt>
                <c:pt idx="815">
                  <c:v>44409</c:v>
                </c:pt>
                <c:pt idx="816">
                  <c:v>44408</c:v>
                </c:pt>
                <c:pt idx="817">
                  <c:v>44407</c:v>
                </c:pt>
                <c:pt idx="818">
                  <c:v>44406</c:v>
                </c:pt>
                <c:pt idx="819">
                  <c:v>44405</c:v>
                </c:pt>
                <c:pt idx="820">
                  <c:v>44404</c:v>
                </c:pt>
                <c:pt idx="821">
                  <c:v>44403</c:v>
                </c:pt>
                <c:pt idx="822">
                  <c:v>44402</c:v>
                </c:pt>
                <c:pt idx="823">
                  <c:v>44401</c:v>
                </c:pt>
                <c:pt idx="824">
                  <c:v>44400</c:v>
                </c:pt>
                <c:pt idx="825">
                  <c:v>44399</c:v>
                </c:pt>
                <c:pt idx="826">
                  <c:v>44398</c:v>
                </c:pt>
                <c:pt idx="827">
                  <c:v>44397</c:v>
                </c:pt>
                <c:pt idx="828">
                  <c:v>44396</c:v>
                </c:pt>
                <c:pt idx="829">
                  <c:v>44395</c:v>
                </c:pt>
                <c:pt idx="830">
                  <c:v>44394</c:v>
                </c:pt>
                <c:pt idx="831">
                  <c:v>44393</c:v>
                </c:pt>
                <c:pt idx="832">
                  <c:v>44392</c:v>
                </c:pt>
                <c:pt idx="833">
                  <c:v>44391</c:v>
                </c:pt>
                <c:pt idx="834">
                  <c:v>44390</c:v>
                </c:pt>
                <c:pt idx="835">
                  <c:v>44389</c:v>
                </c:pt>
                <c:pt idx="836">
                  <c:v>44388</c:v>
                </c:pt>
                <c:pt idx="837">
                  <c:v>44387</c:v>
                </c:pt>
                <c:pt idx="838">
                  <c:v>44386</c:v>
                </c:pt>
                <c:pt idx="839">
                  <c:v>44385</c:v>
                </c:pt>
                <c:pt idx="840">
                  <c:v>44384</c:v>
                </c:pt>
                <c:pt idx="841">
                  <c:v>44383</c:v>
                </c:pt>
                <c:pt idx="842">
                  <c:v>44382</c:v>
                </c:pt>
                <c:pt idx="843">
                  <c:v>44381</c:v>
                </c:pt>
                <c:pt idx="844">
                  <c:v>44380</c:v>
                </c:pt>
                <c:pt idx="845">
                  <c:v>44379</c:v>
                </c:pt>
                <c:pt idx="846">
                  <c:v>44378</c:v>
                </c:pt>
                <c:pt idx="847">
                  <c:v>44377</c:v>
                </c:pt>
                <c:pt idx="848">
                  <c:v>44376</c:v>
                </c:pt>
                <c:pt idx="849">
                  <c:v>44375</c:v>
                </c:pt>
                <c:pt idx="850">
                  <c:v>44374</c:v>
                </c:pt>
                <c:pt idx="851">
                  <c:v>44373</c:v>
                </c:pt>
                <c:pt idx="852">
                  <c:v>44372</c:v>
                </c:pt>
                <c:pt idx="853">
                  <c:v>44371</c:v>
                </c:pt>
                <c:pt idx="854">
                  <c:v>44370</c:v>
                </c:pt>
                <c:pt idx="855">
                  <c:v>44369</c:v>
                </c:pt>
                <c:pt idx="856">
                  <c:v>44368</c:v>
                </c:pt>
                <c:pt idx="857">
                  <c:v>44367</c:v>
                </c:pt>
                <c:pt idx="858">
                  <c:v>44366</c:v>
                </c:pt>
                <c:pt idx="859">
                  <c:v>44365</c:v>
                </c:pt>
                <c:pt idx="860">
                  <c:v>44364</c:v>
                </c:pt>
                <c:pt idx="861">
                  <c:v>44363</c:v>
                </c:pt>
                <c:pt idx="862">
                  <c:v>44362</c:v>
                </c:pt>
                <c:pt idx="863">
                  <c:v>44361</c:v>
                </c:pt>
                <c:pt idx="864">
                  <c:v>44360</c:v>
                </c:pt>
                <c:pt idx="865">
                  <c:v>44359</c:v>
                </c:pt>
                <c:pt idx="866">
                  <c:v>44358</c:v>
                </c:pt>
                <c:pt idx="867">
                  <c:v>44357</c:v>
                </c:pt>
                <c:pt idx="868">
                  <c:v>44356</c:v>
                </c:pt>
                <c:pt idx="869">
                  <c:v>44355</c:v>
                </c:pt>
                <c:pt idx="870">
                  <c:v>44354</c:v>
                </c:pt>
                <c:pt idx="871">
                  <c:v>44353</c:v>
                </c:pt>
                <c:pt idx="872">
                  <c:v>44352</c:v>
                </c:pt>
                <c:pt idx="873">
                  <c:v>44351</c:v>
                </c:pt>
                <c:pt idx="874">
                  <c:v>44350</c:v>
                </c:pt>
                <c:pt idx="875">
                  <c:v>44349</c:v>
                </c:pt>
                <c:pt idx="876">
                  <c:v>44348</c:v>
                </c:pt>
                <c:pt idx="877">
                  <c:v>44347</c:v>
                </c:pt>
                <c:pt idx="878">
                  <c:v>44346</c:v>
                </c:pt>
                <c:pt idx="879">
                  <c:v>44345</c:v>
                </c:pt>
                <c:pt idx="880">
                  <c:v>44344</c:v>
                </c:pt>
                <c:pt idx="881">
                  <c:v>44343</c:v>
                </c:pt>
                <c:pt idx="882">
                  <c:v>44342</c:v>
                </c:pt>
                <c:pt idx="883">
                  <c:v>44341</c:v>
                </c:pt>
                <c:pt idx="884">
                  <c:v>44340</c:v>
                </c:pt>
                <c:pt idx="885">
                  <c:v>44339</c:v>
                </c:pt>
                <c:pt idx="886">
                  <c:v>44338</c:v>
                </c:pt>
                <c:pt idx="887">
                  <c:v>44337</c:v>
                </c:pt>
                <c:pt idx="888">
                  <c:v>44336</c:v>
                </c:pt>
                <c:pt idx="889">
                  <c:v>44335</c:v>
                </c:pt>
                <c:pt idx="890">
                  <c:v>44334</c:v>
                </c:pt>
                <c:pt idx="891">
                  <c:v>44333</c:v>
                </c:pt>
                <c:pt idx="892">
                  <c:v>44332</c:v>
                </c:pt>
                <c:pt idx="893">
                  <c:v>44331</c:v>
                </c:pt>
                <c:pt idx="894">
                  <c:v>44330</c:v>
                </c:pt>
                <c:pt idx="895">
                  <c:v>44329</c:v>
                </c:pt>
                <c:pt idx="896">
                  <c:v>44328</c:v>
                </c:pt>
                <c:pt idx="897">
                  <c:v>44327</c:v>
                </c:pt>
                <c:pt idx="898">
                  <c:v>44326</c:v>
                </c:pt>
                <c:pt idx="899">
                  <c:v>44325</c:v>
                </c:pt>
                <c:pt idx="900">
                  <c:v>44324</c:v>
                </c:pt>
                <c:pt idx="901">
                  <c:v>44323</c:v>
                </c:pt>
                <c:pt idx="902">
                  <c:v>44322</c:v>
                </c:pt>
                <c:pt idx="903">
                  <c:v>44321</c:v>
                </c:pt>
                <c:pt idx="904">
                  <c:v>44320</c:v>
                </c:pt>
                <c:pt idx="905">
                  <c:v>44319</c:v>
                </c:pt>
                <c:pt idx="906">
                  <c:v>44318</c:v>
                </c:pt>
                <c:pt idx="907">
                  <c:v>44317</c:v>
                </c:pt>
                <c:pt idx="908">
                  <c:v>44316</c:v>
                </c:pt>
                <c:pt idx="909">
                  <c:v>44315</c:v>
                </c:pt>
                <c:pt idx="910">
                  <c:v>44314</c:v>
                </c:pt>
                <c:pt idx="911">
                  <c:v>44313</c:v>
                </c:pt>
                <c:pt idx="912">
                  <c:v>44312</c:v>
                </c:pt>
                <c:pt idx="913">
                  <c:v>44311</c:v>
                </c:pt>
                <c:pt idx="914">
                  <c:v>44310</c:v>
                </c:pt>
                <c:pt idx="915">
                  <c:v>44309</c:v>
                </c:pt>
                <c:pt idx="916">
                  <c:v>44308</c:v>
                </c:pt>
                <c:pt idx="917">
                  <c:v>44307</c:v>
                </c:pt>
                <c:pt idx="918">
                  <c:v>44306</c:v>
                </c:pt>
                <c:pt idx="919">
                  <c:v>44305</c:v>
                </c:pt>
                <c:pt idx="920">
                  <c:v>44304</c:v>
                </c:pt>
                <c:pt idx="921">
                  <c:v>44303</c:v>
                </c:pt>
                <c:pt idx="922">
                  <c:v>44302</c:v>
                </c:pt>
                <c:pt idx="923">
                  <c:v>44301</c:v>
                </c:pt>
                <c:pt idx="924">
                  <c:v>44300</c:v>
                </c:pt>
                <c:pt idx="925">
                  <c:v>44299</c:v>
                </c:pt>
                <c:pt idx="926">
                  <c:v>44298</c:v>
                </c:pt>
                <c:pt idx="927">
                  <c:v>44297</c:v>
                </c:pt>
                <c:pt idx="928">
                  <c:v>44296</c:v>
                </c:pt>
                <c:pt idx="929">
                  <c:v>44295</c:v>
                </c:pt>
                <c:pt idx="930">
                  <c:v>44294</c:v>
                </c:pt>
                <c:pt idx="931">
                  <c:v>44293</c:v>
                </c:pt>
                <c:pt idx="932">
                  <c:v>44292</c:v>
                </c:pt>
                <c:pt idx="933">
                  <c:v>44291</c:v>
                </c:pt>
                <c:pt idx="934">
                  <c:v>44290</c:v>
                </c:pt>
                <c:pt idx="935">
                  <c:v>44289</c:v>
                </c:pt>
                <c:pt idx="936">
                  <c:v>44288</c:v>
                </c:pt>
                <c:pt idx="937">
                  <c:v>44287</c:v>
                </c:pt>
                <c:pt idx="938">
                  <c:v>44286</c:v>
                </c:pt>
                <c:pt idx="939">
                  <c:v>44285</c:v>
                </c:pt>
                <c:pt idx="940">
                  <c:v>44284</c:v>
                </c:pt>
                <c:pt idx="941">
                  <c:v>44283</c:v>
                </c:pt>
                <c:pt idx="942">
                  <c:v>44282</c:v>
                </c:pt>
                <c:pt idx="943">
                  <c:v>44281</c:v>
                </c:pt>
                <c:pt idx="944">
                  <c:v>44280</c:v>
                </c:pt>
                <c:pt idx="945">
                  <c:v>44279</c:v>
                </c:pt>
                <c:pt idx="946">
                  <c:v>44278</c:v>
                </c:pt>
                <c:pt idx="947">
                  <c:v>44277</c:v>
                </c:pt>
                <c:pt idx="948">
                  <c:v>44276</c:v>
                </c:pt>
                <c:pt idx="949">
                  <c:v>44275</c:v>
                </c:pt>
                <c:pt idx="950">
                  <c:v>44274</c:v>
                </c:pt>
                <c:pt idx="951">
                  <c:v>44273</c:v>
                </c:pt>
                <c:pt idx="952">
                  <c:v>44272</c:v>
                </c:pt>
                <c:pt idx="953">
                  <c:v>44271</c:v>
                </c:pt>
                <c:pt idx="954">
                  <c:v>44270</c:v>
                </c:pt>
                <c:pt idx="955">
                  <c:v>44269</c:v>
                </c:pt>
                <c:pt idx="956">
                  <c:v>44268</c:v>
                </c:pt>
                <c:pt idx="957">
                  <c:v>44267</c:v>
                </c:pt>
                <c:pt idx="958">
                  <c:v>44266</c:v>
                </c:pt>
                <c:pt idx="959">
                  <c:v>44265</c:v>
                </c:pt>
                <c:pt idx="960">
                  <c:v>44264</c:v>
                </c:pt>
                <c:pt idx="961">
                  <c:v>44263</c:v>
                </c:pt>
                <c:pt idx="962">
                  <c:v>44262</c:v>
                </c:pt>
                <c:pt idx="963">
                  <c:v>44261</c:v>
                </c:pt>
                <c:pt idx="964">
                  <c:v>44260</c:v>
                </c:pt>
                <c:pt idx="965">
                  <c:v>44259</c:v>
                </c:pt>
                <c:pt idx="966">
                  <c:v>44258</c:v>
                </c:pt>
                <c:pt idx="967">
                  <c:v>44257</c:v>
                </c:pt>
                <c:pt idx="968">
                  <c:v>44256</c:v>
                </c:pt>
                <c:pt idx="969">
                  <c:v>44255</c:v>
                </c:pt>
                <c:pt idx="970">
                  <c:v>44254</c:v>
                </c:pt>
                <c:pt idx="971">
                  <c:v>44253</c:v>
                </c:pt>
                <c:pt idx="972">
                  <c:v>44252</c:v>
                </c:pt>
                <c:pt idx="973">
                  <c:v>44251</c:v>
                </c:pt>
                <c:pt idx="974">
                  <c:v>44250</c:v>
                </c:pt>
                <c:pt idx="975">
                  <c:v>44249</c:v>
                </c:pt>
                <c:pt idx="976">
                  <c:v>44248</c:v>
                </c:pt>
                <c:pt idx="977">
                  <c:v>44247</c:v>
                </c:pt>
                <c:pt idx="978">
                  <c:v>44246</c:v>
                </c:pt>
                <c:pt idx="979">
                  <c:v>44245</c:v>
                </c:pt>
                <c:pt idx="980">
                  <c:v>44244</c:v>
                </c:pt>
                <c:pt idx="981">
                  <c:v>44243</c:v>
                </c:pt>
                <c:pt idx="982">
                  <c:v>44242</c:v>
                </c:pt>
                <c:pt idx="983">
                  <c:v>44241</c:v>
                </c:pt>
                <c:pt idx="984">
                  <c:v>44240</c:v>
                </c:pt>
                <c:pt idx="985">
                  <c:v>44239</c:v>
                </c:pt>
                <c:pt idx="986">
                  <c:v>44238</c:v>
                </c:pt>
                <c:pt idx="987">
                  <c:v>44237</c:v>
                </c:pt>
                <c:pt idx="988">
                  <c:v>44236</c:v>
                </c:pt>
                <c:pt idx="989">
                  <c:v>44235</c:v>
                </c:pt>
                <c:pt idx="990">
                  <c:v>44234</c:v>
                </c:pt>
                <c:pt idx="991">
                  <c:v>44233</c:v>
                </c:pt>
                <c:pt idx="992">
                  <c:v>44232</c:v>
                </c:pt>
                <c:pt idx="993">
                  <c:v>44231</c:v>
                </c:pt>
                <c:pt idx="994">
                  <c:v>44230</c:v>
                </c:pt>
                <c:pt idx="995">
                  <c:v>44229</c:v>
                </c:pt>
                <c:pt idx="996">
                  <c:v>44228</c:v>
                </c:pt>
                <c:pt idx="997">
                  <c:v>44227</c:v>
                </c:pt>
                <c:pt idx="998">
                  <c:v>44226</c:v>
                </c:pt>
                <c:pt idx="999">
                  <c:v>44225</c:v>
                </c:pt>
                <c:pt idx="1000">
                  <c:v>44224</c:v>
                </c:pt>
                <c:pt idx="1001">
                  <c:v>44223</c:v>
                </c:pt>
                <c:pt idx="1002">
                  <c:v>44222</c:v>
                </c:pt>
                <c:pt idx="1003">
                  <c:v>44221</c:v>
                </c:pt>
                <c:pt idx="1004">
                  <c:v>44220</c:v>
                </c:pt>
                <c:pt idx="1005">
                  <c:v>44219</c:v>
                </c:pt>
                <c:pt idx="1006">
                  <c:v>44218</c:v>
                </c:pt>
                <c:pt idx="1007">
                  <c:v>44217</c:v>
                </c:pt>
                <c:pt idx="1008">
                  <c:v>44216</c:v>
                </c:pt>
                <c:pt idx="1009">
                  <c:v>44215</c:v>
                </c:pt>
                <c:pt idx="1010">
                  <c:v>44214</c:v>
                </c:pt>
                <c:pt idx="1011">
                  <c:v>44213</c:v>
                </c:pt>
                <c:pt idx="1012">
                  <c:v>44212</c:v>
                </c:pt>
                <c:pt idx="1013">
                  <c:v>44211</c:v>
                </c:pt>
                <c:pt idx="1014">
                  <c:v>44210</c:v>
                </c:pt>
                <c:pt idx="1015">
                  <c:v>44209</c:v>
                </c:pt>
                <c:pt idx="1016">
                  <c:v>44208</c:v>
                </c:pt>
                <c:pt idx="1017">
                  <c:v>44207</c:v>
                </c:pt>
                <c:pt idx="1018">
                  <c:v>44206</c:v>
                </c:pt>
                <c:pt idx="1019">
                  <c:v>44205</c:v>
                </c:pt>
                <c:pt idx="1020">
                  <c:v>44204</c:v>
                </c:pt>
                <c:pt idx="1021">
                  <c:v>44203</c:v>
                </c:pt>
                <c:pt idx="1022">
                  <c:v>44202</c:v>
                </c:pt>
                <c:pt idx="1023">
                  <c:v>44201</c:v>
                </c:pt>
                <c:pt idx="1024">
                  <c:v>44200</c:v>
                </c:pt>
                <c:pt idx="1025">
                  <c:v>44199</c:v>
                </c:pt>
                <c:pt idx="1026">
                  <c:v>44198</c:v>
                </c:pt>
                <c:pt idx="1027">
                  <c:v>44197</c:v>
                </c:pt>
                <c:pt idx="1028">
                  <c:v>44196</c:v>
                </c:pt>
                <c:pt idx="1029">
                  <c:v>44195</c:v>
                </c:pt>
                <c:pt idx="1030">
                  <c:v>44194</c:v>
                </c:pt>
                <c:pt idx="1031">
                  <c:v>44193</c:v>
                </c:pt>
                <c:pt idx="1032">
                  <c:v>44192</c:v>
                </c:pt>
                <c:pt idx="1033">
                  <c:v>44191</c:v>
                </c:pt>
                <c:pt idx="1034">
                  <c:v>44190</c:v>
                </c:pt>
                <c:pt idx="1035">
                  <c:v>44189</c:v>
                </c:pt>
                <c:pt idx="1036">
                  <c:v>44188</c:v>
                </c:pt>
                <c:pt idx="1037">
                  <c:v>44187</c:v>
                </c:pt>
                <c:pt idx="1038">
                  <c:v>44186</c:v>
                </c:pt>
                <c:pt idx="1039">
                  <c:v>44185</c:v>
                </c:pt>
                <c:pt idx="1040">
                  <c:v>44184</c:v>
                </c:pt>
                <c:pt idx="1041">
                  <c:v>44183</c:v>
                </c:pt>
                <c:pt idx="1042">
                  <c:v>44182</c:v>
                </c:pt>
                <c:pt idx="1043">
                  <c:v>44181</c:v>
                </c:pt>
                <c:pt idx="1044">
                  <c:v>44180</c:v>
                </c:pt>
                <c:pt idx="1045">
                  <c:v>44179</c:v>
                </c:pt>
                <c:pt idx="1046">
                  <c:v>44178</c:v>
                </c:pt>
                <c:pt idx="1047">
                  <c:v>44177</c:v>
                </c:pt>
                <c:pt idx="1048">
                  <c:v>44176</c:v>
                </c:pt>
                <c:pt idx="1049">
                  <c:v>44175</c:v>
                </c:pt>
                <c:pt idx="1050">
                  <c:v>44174</c:v>
                </c:pt>
                <c:pt idx="1051">
                  <c:v>44173</c:v>
                </c:pt>
                <c:pt idx="1052">
                  <c:v>44172</c:v>
                </c:pt>
                <c:pt idx="1053">
                  <c:v>44171</c:v>
                </c:pt>
                <c:pt idx="1054">
                  <c:v>44170</c:v>
                </c:pt>
                <c:pt idx="1055">
                  <c:v>44169</c:v>
                </c:pt>
                <c:pt idx="1056">
                  <c:v>44168</c:v>
                </c:pt>
                <c:pt idx="1057">
                  <c:v>44167</c:v>
                </c:pt>
                <c:pt idx="1058">
                  <c:v>44166</c:v>
                </c:pt>
                <c:pt idx="1059">
                  <c:v>44165</c:v>
                </c:pt>
                <c:pt idx="1060">
                  <c:v>44164</c:v>
                </c:pt>
                <c:pt idx="1061">
                  <c:v>44163</c:v>
                </c:pt>
                <c:pt idx="1062">
                  <c:v>44162</c:v>
                </c:pt>
                <c:pt idx="1063">
                  <c:v>44161</c:v>
                </c:pt>
                <c:pt idx="1064">
                  <c:v>44160</c:v>
                </c:pt>
                <c:pt idx="1065">
                  <c:v>44159</c:v>
                </c:pt>
                <c:pt idx="1066">
                  <c:v>44158</c:v>
                </c:pt>
                <c:pt idx="1067">
                  <c:v>44157</c:v>
                </c:pt>
                <c:pt idx="1068">
                  <c:v>44156</c:v>
                </c:pt>
                <c:pt idx="1069">
                  <c:v>44155</c:v>
                </c:pt>
                <c:pt idx="1070">
                  <c:v>44154</c:v>
                </c:pt>
                <c:pt idx="1071">
                  <c:v>44153</c:v>
                </c:pt>
                <c:pt idx="1072">
                  <c:v>44152</c:v>
                </c:pt>
                <c:pt idx="1073">
                  <c:v>44151</c:v>
                </c:pt>
                <c:pt idx="1074">
                  <c:v>44150</c:v>
                </c:pt>
                <c:pt idx="1075">
                  <c:v>44149</c:v>
                </c:pt>
                <c:pt idx="1076">
                  <c:v>44148</c:v>
                </c:pt>
                <c:pt idx="1077">
                  <c:v>44147</c:v>
                </c:pt>
                <c:pt idx="1078">
                  <c:v>44146</c:v>
                </c:pt>
                <c:pt idx="1079">
                  <c:v>44145</c:v>
                </c:pt>
                <c:pt idx="1080">
                  <c:v>44144</c:v>
                </c:pt>
                <c:pt idx="1081">
                  <c:v>44143</c:v>
                </c:pt>
                <c:pt idx="1082">
                  <c:v>44142</c:v>
                </c:pt>
                <c:pt idx="1083">
                  <c:v>44141</c:v>
                </c:pt>
                <c:pt idx="1084">
                  <c:v>44140</c:v>
                </c:pt>
                <c:pt idx="1085">
                  <c:v>44139</c:v>
                </c:pt>
                <c:pt idx="1086">
                  <c:v>44138</c:v>
                </c:pt>
                <c:pt idx="1087">
                  <c:v>44137</c:v>
                </c:pt>
                <c:pt idx="1088">
                  <c:v>44136</c:v>
                </c:pt>
                <c:pt idx="1089">
                  <c:v>44135</c:v>
                </c:pt>
                <c:pt idx="1090">
                  <c:v>44134</c:v>
                </c:pt>
                <c:pt idx="1091">
                  <c:v>44133</c:v>
                </c:pt>
                <c:pt idx="1092">
                  <c:v>44132</c:v>
                </c:pt>
                <c:pt idx="1093">
                  <c:v>44131</c:v>
                </c:pt>
                <c:pt idx="1094">
                  <c:v>44130</c:v>
                </c:pt>
                <c:pt idx="1095">
                  <c:v>44129</c:v>
                </c:pt>
                <c:pt idx="1096">
                  <c:v>44128</c:v>
                </c:pt>
                <c:pt idx="1097">
                  <c:v>44127</c:v>
                </c:pt>
                <c:pt idx="1098">
                  <c:v>44126</c:v>
                </c:pt>
                <c:pt idx="1099">
                  <c:v>44125</c:v>
                </c:pt>
                <c:pt idx="1100">
                  <c:v>44124</c:v>
                </c:pt>
                <c:pt idx="1101">
                  <c:v>44123</c:v>
                </c:pt>
                <c:pt idx="1102">
                  <c:v>44122</c:v>
                </c:pt>
                <c:pt idx="1103">
                  <c:v>44121</c:v>
                </c:pt>
                <c:pt idx="1104">
                  <c:v>44120</c:v>
                </c:pt>
                <c:pt idx="1105">
                  <c:v>44119</c:v>
                </c:pt>
                <c:pt idx="1106">
                  <c:v>44118</c:v>
                </c:pt>
                <c:pt idx="1107">
                  <c:v>44117</c:v>
                </c:pt>
                <c:pt idx="1108">
                  <c:v>44116</c:v>
                </c:pt>
                <c:pt idx="1109">
                  <c:v>44115</c:v>
                </c:pt>
                <c:pt idx="1110">
                  <c:v>44114</c:v>
                </c:pt>
                <c:pt idx="1111">
                  <c:v>44113</c:v>
                </c:pt>
                <c:pt idx="1112">
                  <c:v>44112</c:v>
                </c:pt>
                <c:pt idx="1113">
                  <c:v>44111</c:v>
                </c:pt>
                <c:pt idx="1114">
                  <c:v>44110</c:v>
                </c:pt>
                <c:pt idx="1115">
                  <c:v>44109</c:v>
                </c:pt>
                <c:pt idx="1116">
                  <c:v>44108</c:v>
                </c:pt>
                <c:pt idx="1117">
                  <c:v>44107</c:v>
                </c:pt>
                <c:pt idx="1118">
                  <c:v>44106</c:v>
                </c:pt>
                <c:pt idx="1119">
                  <c:v>44105</c:v>
                </c:pt>
                <c:pt idx="1120">
                  <c:v>44104</c:v>
                </c:pt>
                <c:pt idx="1121">
                  <c:v>44103</c:v>
                </c:pt>
                <c:pt idx="1122">
                  <c:v>44102</c:v>
                </c:pt>
                <c:pt idx="1123">
                  <c:v>44101</c:v>
                </c:pt>
                <c:pt idx="1124">
                  <c:v>44100</c:v>
                </c:pt>
                <c:pt idx="1125">
                  <c:v>44099</c:v>
                </c:pt>
                <c:pt idx="1126">
                  <c:v>44098</c:v>
                </c:pt>
                <c:pt idx="1127">
                  <c:v>44097</c:v>
                </c:pt>
                <c:pt idx="1128">
                  <c:v>44096</c:v>
                </c:pt>
                <c:pt idx="1129">
                  <c:v>44095</c:v>
                </c:pt>
                <c:pt idx="1130">
                  <c:v>44094</c:v>
                </c:pt>
                <c:pt idx="1131">
                  <c:v>44093</c:v>
                </c:pt>
                <c:pt idx="1132">
                  <c:v>44092</c:v>
                </c:pt>
                <c:pt idx="1133">
                  <c:v>44091</c:v>
                </c:pt>
                <c:pt idx="1134">
                  <c:v>44090</c:v>
                </c:pt>
                <c:pt idx="1135">
                  <c:v>44089</c:v>
                </c:pt>
                <c:pt idx="1136">
                  <c:v>44088</c:v>
                </c:pt>
                <c:pt idx="1137">
                  <c:v>44087</c:v>
                </c:pt>
                <c:pt idx="1138">
                  <c:v>44086</c:v>
                </c:pt>
                <c:pt idx="1139">
                  <c:v>44085</c:v>
                </c:pt>
                <c:pt idx="1140">
                  <c:v>44084</c:v>
                </c:pt>
                <c:pt idx="1141">
                  <c:v>44083</c:v>
                </c:pt>
                <c:pt idx="1142">
                  <c:v>44082</c:v>
                </c:pt>
                <c:pt idx="1143">
                  <c:v>44081</c:v>
                </c:pt>
                <c:pt idx="1144">
                  <c:v>44080</c:v>
                </c:pt>
                <c:pt idx="1145">
                  <c:v>44079</c:v>
                </c:pt>
                <c:pt idx="1146">
                  <c:v>44078</c:v>
                </c:pt>
                <c:pt idx="1147">
                  <c:v>44077</c:v>
                </c:pt>
                <c:pt idx="1148">
                  <c:v>44076</c:v>
                </c:pt>
                <c:pt idx="1149">
                  <c:v>44075</c:v>
                </c:pt>
                <c:pt idx="1150">
                  <c:v>44074</c:v>
                </c:pt>
                <c:pt idx="1151">
                  <c:v>44073</c:v>
                </c:pt>
                <c:pt idx="1152">
                  <c:v>44072</c:v>
                </c:pt>
                <c:pt idx="1153">
                  <c:v>44071</c:v>
                </c:pt>
                <c:pt idx="1154">
                  <c:v>44070</c:v>
                </c:pt>
                <c:pt idx="1155">
                  <c:v>44069</c:v>
                </c:pt>
                <c:pt idx="1156">
                  <c:v>44068</c:v>
                </c:pt>
                <c:pt idx="1157">
                  <c:v>44067</c:v>
                </c:pt>
                <c:pt idx="1158">
                  <c:v>44066</c:v>
                </c:pt>
                <c:pt idx="1159">
                  <c:v>44065</c:v>
                </c:pt>
                <c:pt idx="1160">
                  <c:v>44064</c:v>
                </c:pt>
                <c:pt idx="1161">
                  <c:v>44063</c:v>
                </c:pt>
                <c:pt idx="1162">
                  <c:v>44062</c:v>
                </c:pt>
                <c:pt idx="1163">
                  <c:v>44061</c:v>
                </c:pt>
                <c:pt idx="1164">
                  <c:v>44060</c:v>
                </c:pt>
                <c:pt idx="1165">
                  <c:v>44059</c:v>
                </c:pt>
                <c:pt idx="1166">
                  <c:v>44058</c:v>
                </c:pt>
                <c:pt idx="1167">
                  <c:v>44057</c:v>
                </c:pt>
                <c:pt idx="1168">
                  <c:v>44056</c:v>
                </c:pt>
                <c:pt idx="1169">
                  <c:v>44055</c:v>
                </c:pt>
                <c:pt idx="1170">
                  <c:v>44054</c:v>
                </c:pt>
                <c:pt idx="1171">
                  <c:v>44053</c:v>
                </c:pt>
                <c:pt idx="1172">
                  <c:v>44052</c:v>
                </c:pt>
                <c:pt idx="1173">
                  <c:v>44051</c:v>
                </c:pt>
                <c:pt idx="1174">
                  <c:v>44050</c:v>
                </c:pt>
                <c:pt idx="1175">
                  <c:v>44049</c:v>
                </c:pt>
                <c:pt idx="1176">
                  <c:v>44048</c:v>
                </c:pt>
                <c:pt idx="1177">
                  <c:v>44047</c:v>
                </c:pt>
                <c:pt idx="1178">
                  <c:v>44046</c:v>
                </c:pt>
                <c:pt idx="1179">
                  <c:v>44045</c:v>
                </c:pt>
                <c:pt idx="1180">
                  <c:v>44044</c:v>
                </c:pt>
                <c:pt idx="1181">
                  <c:v>44043</c:v>
                </c:pt>
                <c:pt idx="1182">
                  <c:v>44042</c:v>
                </c:pt>
                <c:pt idx="1183">
                  <c:v>44041</c:v>
                </c:pt>
                <c:pt idx="1184">
                  <c:v>44040</c:v>
                </c:pt>
                <c:pt idx="1185">
                  <c:v>44039</c:v>
                </c:pt>
                <c:pt idx="1186">
                  <c:v>44038</c:v>
                </c:pt>
                <c:pt idx="1187">
                  <c:v>44037</c:v>
                </c:pt>
                <c:pt idx="1188">
                  <c:v>44036</c:v>
                </c:pt>
                <c:pt idx="1189">
                  <c:v>44035</c:v>
                </c:pt>
                <c:pt idx="1190">
                  <c:v>44034</c:v>
                </c:pt>
                <c:pt idx="1191">
                  <c:v>44033</c:v>
                </c:pt>
                <c:pt idx="1192">
                  <c:v>44032</c:v>
                </c:pt>
                <c:pt idx="1193">
                  <c:v>44031</c:v>
                </c:pt>
                <c:pt idx="1194">
                  <c:v>44030</c:v>
                </c:pt>
                <c:pt idx="1195">
                  <c:v>44029</c:v>
                </c:pt>
                <c:pt idx="1196">
                  <c:v>44028</c:v>
                </c:pt>
                <c:pt idx="1197">
                  <c:v>44027</c:v>
                </c:pt>
                <c:pt idx="1198">
                  <c:v>44026</c:v>
                </c:pt>
                <c:pt idx="1199">
                  <c:v>44025</c:v>
                </c:pt>
                <c:pt idx="1200">
                  <c:v>44024</c:v>
                </c:pt>
                <c:pt idx="1201">
                  <c:v>44023</c:v>
                </c:pt>
                <c:pt idx="1202">
                  <c:v>44022</c:v>
                </c:pt>
                <c:pt idx="1203">
                  <c:v>44021</c:v>
                </c:pt>
                <c:pt idx="1204">
                  <c:v>44020</c:v>
                </c:pt>
                <c:pt idx="1205">
                  <c:v>44019</c:v>
                </c:pt>
                <c:pt idx="1206">
                  <c:v>44018</c:v>
                </c:pt>
                <c:pt idx="1207">
                  <c:v>44017</c:v>
                </c:pt>
                <c:pt idx="1208">
                  <c:v>44016</c:v>
                </c:pt>
                <c:pt idx="1209">
                  <c:v>44015</c:v>
                </c:pt>
                <c:pt idx="1210">
                  <c:v>44014</c:v>
                </c:pt>
                <c:pt idx="1211">
                  <c:v>44013</c:v>
                </c:pt>
                <c:pt idx="1212">
                  <c:v>44012</c:v>
                </c:pt>
                <c:pt idx="1213">
                  <c:v>44011</c:v>
                </c:pt>
                <c:pt idx="1214">
                  <c:v>44010</c:v>
                </c:pt>
                <c:pt idx="1215">
                  <c:v>44009</c:v>
                </c:pt>
                <c:pt idx="1216">
                  <c:v>44008</c:v>
                </c:pt>
                <c:pt idx="1217">
                  <c:v>44007</c:v>
                </c:pt>
                <c:pt idx="1218">
                  <c:v>44006</c:v>
                </c:pt>
                <c:pt idx="1219">
                  <c:v>44005</c:v>
                </c:pt>
                <c:pt idx="1220">
                  <c:v>44004</c:v>
                </c:pt>
                <c:pt idx="1221">
                  <c:v>44003</c:v>
                </c:pt>
                <c:pt idx="1222">
                  <c:v>44002</c:v>
                </c:pt>
                <c:pt idx="1223">
                  <c:v>44001</c:v>
                </c:pt>
                <c:pt idx="1224">
                  <c:v>44000</c:v>
                </c:pt>
                <c:pt idx="1225">
                  <c:v>43999</c:v>
                </c:pt>
                <c:pt idx="1226">
                  <c:v>43998</c:v>
                </c:pt>
                <c:pt idx="1227">
                  <c:v>43997</c:v>
                </c:pt>
                <c:pt idx="1228">
                  <c:v>43996</c:v>
                </c:pt>
                <c:pt idx="1229">
                  <c:v>43995</c:v>
                </c:pt>
                <c:pt idx="1230">
                  <c:v>43994</c:v>
                </c:pt>
                <c:pt idx="1231">
                  <c:v>43993</c:v>
                </c:pt>
                <c:pt idx="1232">
                  <c:v>43992</c:v>
                </c:pt>
                <c:pt idx="1233">
                  <c:v>43991</c:v>
                </c:pt>
                <c:pt idx="1234">
                  <c:v>43990</c:v>
                </c:pt>
                <c:pt idx="1235">
                  <c:v>43989</c:v>
                </c:pt>
                <c:pt idx="1236">
                  <c:v>43988</c:v>
                </c:pt>
                <c:pt idx="1237">
                  <c:v>43987</c:v>
                </c:pt>
                <c:pt idx="1238">
                  <c:v>43986</c:v>
                </c:pt>
                <c:pt idx="1239">
                  <c:v>43985</c:v>
                </c:pt>
                <c:pt idx="1240">
                  <c:v>43984</c:v>
                </c:pt>
                <c:pt idx="1241">
                  <c:v>43983</c:v>
                </c:pt>
                <c:pt idx="1242">
                  <c:v>43982</c:v>
                </c:pt>
                <c:pt idx="1243">
                  <c:v>43981</c:v>
                </c:pt>
                <c:pt idx="1244">
                  <c:v>43980</c:v>
                </c:pt>
                <c:pt idx="1245">
                  <c:v>43979</c:v>
                </c:pt>
                <c:pt idx="1246">
                  <c:v>43978</c:v>
                </c:pt>
                <c:pt idx="1247">
                  <c:v>43977</c:v>
                </c:pt>
                <c:pt idx="1248">
                  <c:v>43976</c:v>
                </c:pt>
                <c:pt idx="1249">
                  <c:v>43975</c:v>
                </c:pt>
                <c:pt idx="1250">
                  <c:v>43974</c:v>
                </c:pt>
                <c:pt idx="1251">
                  <c:v>43973</c:v>
                </c:pt>
                <c:pt idx="1252">
                  <c:v>43972</c:v>
                </c:pt>
                <c:pt idx="1253">
                  <c:v>43971</c:v>
                </c:pt>
                <c:pt idx="1254">
                  <c:v>43970</c:v>
                </c:pt>
                <c:pt idx="1255">
                  <c:v>43969</c:v>
                </c:pt>
                <c:pt idx="1256">
                  <c:v>43968</c:v>
                </c:pt>
                <c:pt idx="1257">
                  <c:v>43967</c:v>
                </c:pt>
                <c:pt idx="1258">
                  <c:v>43966</c:v>
                </c:pt>
                <c:pt idx="1259">
                  <c:v>43965</c:v>
                </c:pt>
                <c:pt idx="1260">
                  <c:v>43964</c:v>
                </c:pt>
                <c:pt idx="1261">
                  <c:v>43963</c:v>
                </c:pt>
                <c:pt idx="1262">
                  <c:v>43962</c:v>
                </c:pt>
                <c:pt idx="1263">
                  <c:v>43961</c:v>
                </c:pt>
                <c:pt idx="1264">
                  <c:v>43960</c:v>
                </c:pt>
                <c:pt idx="1265">
                  <c:v>43959</c:v>
                </c:pt>
                <c:pt idx="1266">
                  <c:v>43958</c:v>
                </c:pt>
                <c:pt idx="1267">
                  <c:v>43957</c:v>
                </c:pt>
                <c:pt idx="1268">
                  <c:v>43956</c:v>
                </c:pt>
                <c:pt idx="1269">
                  <c:v>43955</c:v>
                </c:pt>
                <c:pt idx="1270">
                  <c:v>43954</c:v>
                </c:pt>
                <c:pt idx="1271">
                  <c:v>43953</c:v>
                </c:pt>
                <c:pt idx="1272">
                  <c:v>43952</c:v>
                </c:pt>
                <c:pt idx="1273">
                  <c:v>43951</c:v>
                </c:pt>
                <c:pt idx="1274">
                  <c:v>43950</c:v>
                </c:pt>
                <c:pt idx="1275">
                  <c:v>43949</c:v>
                </c:pt>
                <c:pt idx="1276">
                  <c:v>43948</c:v>
                </c:pt>
                <c:pt idx="1277">
                  <c:v>43947</c:v>
                </c:pt>
                <c:pt idx="1278">
                  <c:v>43946</c:v>
                </c:pt>
                <c:pt idx="1279">
                  <c:v>43945</c:v>
                </c:pt>
                <c:pt idx="1280">
                  <c:v>43944</c:v>
                </c:pt>
                <c:pt idx="1281">
                  <c:v>43943</c:v>
                </c:pt>
                <c:pt idx="1282">
                  <c:v>43942</c:v>
                </c:pt>
                <c:pt idx="1283">
                  <c:v>43941</c:v>
                </c:pt>
                <c:pt idx="1284">
                  <c:v>43940</c:v>
                </c:pt>
                <c:pt idx="1285">
                  <c:v>43939</c:v>
                </c:pt>
                <c:pt idx="1286">
                  <c:v>43938</c:v>
                </c:pt>
                <c:pt idx="1287">
                  <c:v>43937</c:v>
                </c:pt>
                <c:pt idx="1288">
                  <c:v>43936</c:v>
                </c:pt>
                <c:pt idx="1289">
                  <c:v>43935</c:v>
                </c:pt>
                <c:pt idx="1290">
                  <c:v>43934</c:v>
                </c:pt>
                <c:pt idx="1291">
                  <c:v>43933</c:v>
                </c:pt>
                <c:pt idx="1292">
                  <c:v>43932</c:v>
                </c:pt>
                <c:pt idx="1293">
                  <c:v>43931</c:v>
                </c:pt>
                <c:pt idx="1294">
                  <c:v>43930</c:v>
                </c:pt>
                <c:pt idx="1295">
                  <c:v>43929</c:v>
                </c:pt>
                <c:pt idx="1296">
                  <c:v>43928</c:v>
                </c:pt>
                <c:pt idx="1297">
                  <c:v>43927</c:v>
                </c:pt>
                <c:pt idx="1298">
                  <c:v>43926</c:v>
                </c:pt>
                <c:pt idx="1299">
                  <c:v>43925</c:v>
                </c:pt>
                <c:pt idx="1300">
                  <c:v>43924</c:v>
                </c:pt>
                <c:pt idx="1301">
                  <c:v>43923</c:v>
                </c:pt>
                <c:pt idx="1302">
                  <c:v>43922</c:v>
                </c:pt>
                <c:pt idx="1303">
                  <c:v>43921</c:v>
                </c:pt>
                <c:pt idx="1304">
                  <c:v>43920</c:v>
                </c:pt>
                <c:pt idx="1305">
                  <c:v>43919</c:v>
                </c:pt>
                <c:pt idx="1306">
                  <c:v>43918</c:v>
                </c:pt>
                <c:pt idx="1307">
                  <c:v>43917</c:v>
                </c:pt>
                <c:pt idx="1308">
                  <c:v>43916</c:v>
                </c:pt>
                <c:pt idx="1309">
                  <c:v>43915</c:v>
                </c:pt>
                <c:pt idx="1310">
                  <c:v>43914</c:v>
                </c:pt>
                <c:pt idx="1311">
                  <c:v>43913</c:v>
                </c:pt>
                <c:pt idx="1312">
                  <c:v>43912</c:v>
                </c:pt>
                <c:pt idx="1313">
                  <c:v>43911</c:v>
                </c:pt>
                <c:pt idx="1314">
                  <c:v>43910</c:v>
                </c:pt>
                <c:pt idx="1315">
                  <c:v>43909</c:v>
                </c:pt>
                <c:pt idx="1316">
                  <c:v>43908</c:v>
                </c:pt>
                <c:pt idx="1317">
                  <c:v>43907</c:v>
                </c:pt>
                <c:pt idx="1318">
                  <c:v>43906</c:v>
                </c:pt>
                <c:pt idx="1319">
                  <c:v>43905</c:v>
                </c:pt>
                <c:pt idx="1320">
                  <c:v>43904</c:v>
                </c:pt>
                <c:pt idx="1321">
                  <c:v>43903</c:v>
                </c:pt>
                <c:pt idx="1322">
                  <c:v>43902</c:v>
                </c:pt>
                <c:pt idx="1323">
                  <c:v>43901</c:v>
                </c:pt>
                <c:pt idx="1324">
                  <c:v>43900</c:v>
                </c:pt>
                <c:pt idx="1325">
                  <c:v>43899</c:v>
                </c:pt>
                <c:pt idx="1326">
                  <c:v>43898</c:v>
                </c:pt>
                <c:pt idx="1327">
                  <c:v>43897</c:v>
                </c:pt>
                <c:pt idx="1328">
                  <c:v>43896</c:v>
                </c:pt>
                <c:pt idx="1329">
                  <c:v>43895</c:v>
                </c:pt>
                <c:pt idx="1330">
                  <c:v>43894</c:v>
                </c:pt>
                <c:pt idx="1331">
                  <c:v>43893</c:v>
                </c:pt>
                <c:pt idx="1332">
                  <c:v>43892</c:v>
                </c:pt>
                <c:pt idx="1333">
                  <c:v>43891</c:v>
                </c:pt>
                <c:pt idx="1334">
                  <c:v>43890</c:v>
                </c:pt>
                <c:pt idx="1335">
                  <c:v>43889</c:v>
                </c:pt>
                <c:pt idx="1336">
                  <c:v>43888</c:v>
                </c:pt>
                <c:pt idx="1337">
                  <c:v>43887</c:v>
                </c:pt>
                <c:pt idx="1338">
                  <c:v>43886</c:v>
                </c:pt>
                <c:pt idx="1339">
                  <c:v>43885</c:v>
                </c:pt>
                <c:pt idx="1340">
                  <c:v>43884</c:v>
                </c:pt>
                <c:pt idx="1341">
                  <c:v>43883</c:v>
                </c:pt>
                <c:pt idx="1342">
                  <c:v>43882</c:v>
                </c:pt>
                <c:pt idx="1343">
                  <c:v>43881</c:v>
                </c:pt>
                <c:pt idx="1344">
                  <c:v>43880</c:v>
                </c:pt>
                <c:pt idx="1345">
                  <c:v>43879</c:v>
                </c:pt>
                <c:pt idx="1346">
                  <c:v>43878</c:v>
                </c:pt>
                <c:pt idx="1347">
                  <c:v>43877</c:v>
                </c:pt>
                <c:pt idx="1348">
                  <c:v>43876</c:v>
                </c:pt>
                <c:pt idx="1349">
                  <c:v>43875</c:v>
                </c:pt>
                <c:pt idx="1350">
                  <c:v>43874</c:v>
                </c:pt>
                <c:pt idx="1351">
                  <c:v>43873</c:v>
                </c:pt>
                <c:pt idx="1352">
                  <c:v>43872</c:v>
                </c:pt>
                <c:pt idx="1353">
                  <c:v>43871</c:v>
                </c:pt>
                <c:pt idx="1354">
                  <c:v>43870</c:v>
                </c:pt>
                <c:pt idx="1355">
                  <c:v>43869</c:v>
                </c:pt>
                <c:pt idx="1356">
                  <c:v>43868</c:v>
                </c:pt>
                <c:pt idx="1357">
                  <c:v>43867</c:v>
                </c:pt>
                <c:pt idx="1358">
                  <c:v>43866</c:v>
                </c:pt>
                <c:pt idx="1359">
                  <c:v>43865</c:v>
                </c:pt>
                <c:pt idx="1360">
                  <c:v>43864</c:v>
                </c:pt>
                <c:pt idx="1361">
                  <c:v>43863</c:v>
                </c:pt>
                <c:pt idx="1362">
                  <c:v>43862</c:v>
                </c:pt>
                <c:pt idx="1363">
                  <c:v>43861</c:v>
                </c:pt>
                <c:pt idx="1364">
                  <c:v>43860</c:v>
                </c:pt>
                <c:pt idx="1365">
                  <c:v>43859</c:v>
                </c:pt>
                <c:pt idx="1366">
                  <c:v>43858</c:v>
                </c:pt>
                <c:pt idx="1367">
                  <c:v>43857</c:v>
                </c:pt>
                <c:pt idx="1368">
                  <c:v>43856</c:v>
                </c:pt>
                <c:pt idx="1369">
                  <c:v>43855</c:v>
                </c:pt>
                <c:pt idx="1370">
                  <c:v>43854</c:v>
                </c:pt>
                <c:pt idx="1371">
                  <c:v>43853</c:v>
                </c:pt>
                <c:pt idx="1372">
                  <c:v>43852</c:v>
                </c:pt>
                <c:pt idx="1373">
                  <c:v>43851</c:v>
                </c:pt>
                <c:pt idx="1374">
                  <c:v>43850</c:v>
                </c:pt>
                <c:pt idx="1375">
                  <c:v>43849</c:v>
                </c:pt>
                <c:pt idx="1376">
                  <c:v>43848</c:v>
                </c:pt>
                <c:pt idx="1377">
                  <c:v>43847</c:v>
                </c:pt>
                <c:pt idx="1378">
                  <c:v>43846</c:v>
                </c:pt>
                <c:pt idx="1379">
                  <c:v>43845</c:v>
                </c:pt>
                <c:pt idx="1380">
                  <c:v>43844</c:v>
                </c:pt>
                <c:pt idx="1381">
                  <c:v>43843</c:v>
                </c:pt>
                <c:pt idx="1382">
                  <c:v>43842</c:v>
                </c:pt>
                <c:pt idx="1383">
                  <c:v>43841</c:v>
                </c:pt>
                <c:pt idx="1384">
                  <c:v>43840</c:v>
                </c:pt>
                <c:pt idx="1385">
                  <c:v>43839</c:v>
                </c:pt>
                <c:pt idx="1386">
                  <c:v>43838</c:v>
                </c:pt>
                <c:pt idx="1387">
                  <c:v>43837</c:v>
                </c:pt>
                <c:pt idx="1388">
                  <c:v>43836</c:v>
                </c:pt>
                <c:pt idx="1389">
                  <c:v>43835</c:v>
                </c:pt>
                <c:pt idx="1390">
                  <c:v>43834</c:v>
                </c:pt>
                <c:pt idx="1391">
                  <c:v>43833</c:v>
                </c:pt>
                <c:pt idx="1392">
                  <c:v>43832</c:v>
                </c:pt>
                <c:pt idx="1393">
                  <c:v>43831</c:v>
                </c:pt>
                <c:pt idx="1394">
                  <c:v>43830</c:v>
                </c:pt>
                <c:pt idx="1395">
                  <c:v>43829</c:v>
                </c:pt>
                <c:pt idx="1396">
                  <c:v>43828</c:v>
                </c:pt>
                <c:pt idx="1397">
                  <c:v>43827</c:v>
                </c:pt>
                <c:pt idx="1398">
                  <c:v>43826</c:v>
                </c:pt>
                <c:pt idx="1399">
                  <c:v>43825</c:v>
                </c:pt>
                <c:pt idx="1400">
                  <c:v>43824</c:v>
                </c:pt>
                <c:pt idx="1401">
                  <c:v>43823</c:v>
                </c:pt>
                <c:pt idx="1402">
                  <c:v>43822</c:v>
                </c:pt>
                <c:pt idx="1403">
                  <c:v>43821</c:v>
                </c:pt>
                <c:pt idx="1404">
                  <c:v>43820</c:v>
                </c:pt>
                <c:pt idx="1405">
                  <c:v>43819</c:v>
                </c:pt>
                <c:pt idx="1406">
                  <c:v>43818</c:v>
                </c:pt>
                <c:pt idx="1407">
                  <c:v>43817</c:v>
                </c:pt>
                <c:pt idx="1408">
                  <c:v>43816</c:v>
                </c:pt>
                <c:pt idx="1409">
                  <c:v>43815</c:v>
                </c:pt>
                <c:pt idx="1410">
                  <c:v>43814</c:v>
                </c:pt>
                <c:pt idx="1411">
                  <c:v>43813</c:v>
                </c:pt>
                <c:pt idx="1412">
                  <c:v>43812</c:v>
                </c:pt>
                <c:pt idx="1413">
                  <c:v>43811</c:v>
                </c:pt>
                <c:pt idx="1414">
                  <c:v>43810</c:v>
                </c:pt>
                <c:pt idx="1415">
                  <c:v>43809</c:v>
                </c:pt>
                <c:pt idx="1416">
                  <c:v>43808</c:v>
                </c:pt>
                <c:pt idx="1417">
                  <c:v>43807</c:v>
                </c:pt>
                <c:pt idx="1418">
                  <c:v>43806</c:v>
                </c:pt>
                <c:pt idx="1419">
                  <c:v>43805</c:v>
                </c:pt>
                <c:pt idx="1420">
                  <c:v>43804</c:v>
                </c:pt>
                <c:pt idx="1421">
                  <c:v>43803</c:v>
                </c:pt>
                <c:pt idx="1422">
                  <c:v>43802</c:v>
                </c:pt>
                <c:pt idx="1423">
                  <c:v>43801</c:v>
                </c:pt>
                <c:pt idx="1424">
                  <c:v>43800</c:v>
                </c:pt>
                <c:pt idx="1425">
                  <c:v>43799</c:v>
                </c:pt>
                <c:pt idx="1426">
                  <c:v>43798</c:v>
                </c:pt>
                <c:pt idx="1427">
                  <c:v>43797</c:v>
                </c:pt>
                <c:pt idx="1428">
                  <c:v>43796</c:v>
                </c:pt>
                <c:pt idx="1429">
                  <c:v>43795</c:v>
                </c:pt>
                <c:pt idx="1430">
                  <c:v>43794</c:v>
                </c:pt>
                <c:pt idx="1431">
                  <c:v>43793</c:v>
                </c:pt>
                <c:pt idx="1432">
                  <c:v>43792</c:v>
                </c:pt>
                <c:pt idx="1433">
                  <c:v>43791</c:v>
                </c:pt>
                <c:pt idx="1434">
                  <c:v>43790</c:v>
                </c:pt>
                <c:pt idx="1435">
                  <c:v>43789</c:v>
                </c:pt>
                <c:pt idx="1436">
                  <c:v>43788</c:v>
                </c:pt>
                <c:pt idx="1437">
                  <c:v>43787</c:v>
                </c:pt>
                <c:pt idx="1438">
                  <c:v>43786</c:v>
                </c:pt>
                <c:pt idx="1439">
                  <c:v>43785</c:v>
                </c:pt>
                <c:pt idx="1440">
                  <c:v>43784</c:v>
                </c:pt>
                <c:pt idx="1441">
                  <c:v>43783</c:v>
                </c:pt>
                <c:pt idx="1442">
                  <c:v>43782</c:v>
                </c:pt>
                <c:pt idx="1443">
                  <c:v>43781</c:v>
                </c:pt>
                <c:pt idx="1444">
                  <c:v>43780</c:v>
                </c:pt>
                <c:pt idx="1445">
                  <c:v>43779</c:v>
                </c:pt>
                <c:pt idx="1446">
                  <c:v>43778</c:v>
                </c:pt>
                <c:pt idx="1447">
                  <c:v>43777</c:v>
                </c:pt>
                <c:pt idx="1448">
                  <c:v>43776</c:v>
                </c:pt>
                <c:pt idx="1449">
                  <c:v>43775</c:v>
                </c:pt>
                <c:pt idx="1450">
                  <c:v>43774</c:v>
                </c:pt>
                <c:pt idx="1451">
                  <c:v>43773</c:v>
                </c:pt>
                <c:pt idx="1452">
                  <c:v>43772</c:v>
                </c:pt>
                <c:pt idx="1453">
                  <c:v>43771</c:v>
                </c:pt>
                <c:pt idx="1454">
                  <c:v>43770</c:v>
                </c:pt>
                <c:pt idx="1455">
                  <c:v>43769</c:v>
                </c:pt>
                <c:pt idx="1456">
                  <c:v>43768</c:v>
                </c:pt>
                <c:pt idx="1457">
                  <c:v>43767</c:v>
                </c:pt>
                <c:pt idx="1458">
                  <c:v>43766</c:v>
                </c:pt>
                <c:pt idx="1459">
                  <c:v>43765</c:v>
                </c:pt>
                <c:pt idx="1460">
                  <c:v>43764</c:v>
                </c:pt>
                <c:pt idx="1461">
                  <c:v>43763</c:v>
                </c:pt>
                <c:pt idx="1462">
                  <c:v>43762</c:v>
                </c:pt>
                <c:pt idx="1463">
                  <c:v>43761</c:v>
                </c:pt>
                <c:pt idx="1464">
                  <c:v>43760</c:v>
                </c:pt>
                <c:pt idx="1465">
                  <c:v>43759</c:v>
                </c:pt>
                <c:pt idx="1466">
                  <c:v>43758</c:v>
                </c:pt>
                <c:pt idx="1467">
                  <c:v>43757</c:v>
                </c:pt>
                <c:pt idx="1468">
                  <c:v>43756</c:v>
                </c:pt>
                <c:pt idx="1469">
                  <c:v>43755</c:v>
                </c:pt>
                <c:pt idx="1470">
                  <c:v>43754</c:v>
                </c:pt>
                <c:pt idx="1471">
                  <c:v>43753</c:v>
                </c:pt>
                <c:pt idx="1472">
                  <c:v>43752</c:v>
                </c:pt>
                <c:pt idx="1473">
                  <c:v>43751</c:v>
                </c:pt>
                <c:pt idx="1474">
                  <c:v>43750</c:v>
                </c:pt>
                <c:pt idx="1475">
                  <c:v>43749</c:v>
                </c:pt>
                <c:pt idx="1476">
                  <c:v>43748</c:v>
                </c:pt>
                <c:pt idx="1477">
                  <c:v>43747</c:v>
                </c:pt>
                <c:pt idx="1478">
                  <c:v>43746</c:v>
                </c:pt>
                <c:pt idx="1479">
                  <c:v>43745</c:v>
                </c:pt>
                <c:pt idx="1480">
                  <c:v>43744</c:v>
                </c:pt>
                <c:pt idx="1481">
                  <c:v>43743</c:v>
                </c:pt>
                <c:pt idx="1482">
                  <c:v>43742</c:v>
                </c:pt>
                <c:pt idx="1483">
                  <c:v>43741</c:v>
                </c:pt>
                <c:pt idx="1484">
                  <c:v>43740</c:v>
                </c:pt>
                <c:pt idx="1485">
                  <c:v>43739</c:v>
                </c:pt>
                <c:pt idx="1486">
                  <c:v>43738</c:v>
                </c:pt>
                <c:pt idx="1487">
                  <c:v>43737</c:v>
                </c:pt>
                <c:pt idx="1488">
                  <c:v>43736</c:v>
                </c:pt>
                <c:pt idx="1489">
                  <c:v>43735</c:v>
                </c:pt>
                <c:pt idx="1490">
                  <c:v>43734</c:v>
                </c:pt>
                <c:pt idx="1491">
                  <c:v>43733</c:v>
                </c:pt>
                <c:pt idx="1492">
                  <c:v>43732</c:v>
                </c:pt>
                <c:pt idx="1493">
                  <c:v>43731</c:v>
                </c:pt>
                <c:pt idx="1494">
                  <c:v>43730</c:v>
                </c:pt>
                <c:pt idx="1495">
                  <c:v>43729</c:v>
                </c:pt>
                <c:pt idx="1496">
                  <c:v>43728</c:v>
                </c:pt>
                <c:pt idx="1497">
                  <c:v>43727</c:v>
                </c:pt>
                <c:pt idx="1498">
                  <c:v>43726</c:v>
                </c:pt>
                <c:pt idx="1499">
                  <c:v>43725</c:v>
                </c:pt>
                <c:pt idx="1500">
                  <c:v>43724</c:v>
                </c:pt>
                <c:pt idx="1501">
                  <c:v>43723</c:v>
                </c:pt>
                <c:pt idx="1502">
                  <c:v>43722</c:v>
                </c:pt>
                <c:pt idx="1503">
                  <c:v>43721</c:v>
                </c:pt>
                <c:pt idx="1504">
                  <c:v>43720</c:v>
                </c:pt>
                <c:pt idx="1505">
                  <c:v>43719</c:v>
                </c:pt>
                <c:pt idx="1506">
                  <c:v>43718</c:v>
                </c:pt>
                <c:pt idx="1507">
                  <c:v>43717</c:v>
                </c:pt>
                <c:pt idx="1508">
                  <c:v>43716</c:v>
                </c:pt>
                <c:pt idx="1509">
                  <c:v>43715</c:v>
                </c:pt>
                <c:pt idx="1510">
                  <c:v>43714</c:v>
                </c:pt>
                <c:pt idx="1511">
                  <c:v>43713</c:v>
                </c:pt>
                <c:pt idx="1512">
                  <c:v>43712</c:v>
                </c:pt>
                <c:pt idx="1513">
                  <c:v>43711</c:v>
                </c:pt>
                <c:pt idx="1514">
                  <c:v>43710</c:v>
                </c:pt>
                <c:pt idx="1515">
                  <c:v>43709</c:v>
                </c:pt>
                <c:pt idx="1516">
                  <c:v>43708</c:v>
                </c:pt>
                <c:pt idx="1517">
                  <c:v>43707</c:v>
                </c:pt>
                <c:pt idx="1518">
                  <c:v>43706</c:v>
                </c:pt>
                <c:pt idx="1519">
                  <c:v>43705</c:v>
                </c:pt>
                <c:pt idx="1520">
                  <c:v>43704</c:v>
                </c:pt>
                <c:pt idx="1521">
                  <c:v>43703</c:v>
                </c:pt>
                <c:pt idx="1522">
                  <c:v>43702</c:v>
                </c:pt>
                <c:pt idx="1523">
                  <c:v>43701</c:v>
                </c:pt>
                <c:pt idx="1524">
                  <c:v>43700</c:v>
                </c:pt>
                <c:pt idx="1525">
                  <c:v>43699</c:v>
                </c:pt>
                <c:pt idx="1526">
                  <c:v>43698</c:v>
                </c:pt>
                <c:pt idx="1527">
                  <c:v>43697</c:v>
                </c:pt>
                <c:pt idx="1528">
                  <c:v>43696</c:v>
                </c:pt>
                <c:pt idx="1529">
                  <c:v>43695</c:v>
                </c:pt>
                <c:pt idx="1530">
                  <c:v>43694</c:v>
                </c:pt>
                <c:pt idx="1531">
                  <c:v>43693</c:v>
                </c:pt>
                <c:pt idx="1532">
                  <c:v>43692</c:v>
                </c:pt>
                <c:pt idx="1533">
                  <c:v>43691</c:v>
                </c:pt>
                <c:pt idx="1534">
                  <c:v>43690</c:v>
                </c:pt>
                <c:pt idx="1535">
                  <c:v>43689</c:v>
                </c:pt>
                <c:pt idx="1536">
                  <c:v>43688</c:v>
                </c:pt>
                <c:pt idx="1537">
                  <c:v>43687</c:v>
                </c:pt>
                <c:pt idx="1538">
                  <c:v>43686</c:v>
                </c:pt>
                <c:pt idx="1539">
                  <c:v>43685</c:v>
                </c:pt>
                <c:pt idx="1540">
                  <c:v>43684</c:v>
                </c:pt>
                <c:pt idx="1541">
                  <c:v>43683</c:v>
                </c:pt>
                <c:pt idx="1542">
                  <c:v>43682</c:v>
                </c:pt>
                <c:pt idx="1543">
                  <c:v>43681</c:v>
                </c:pt>
                <c:pt idx="1544">
                  <c:v>43680</c:v>
                </c:pt>
                <c:pt idx="1545">
                  <c:v>43679</c:v>
                </c:pt>
                <c:pt idx="1546">
                  <c:v>43678</c:v>
                </c:pt>
                <c:pt idx="1547">
                  <c:v>43677</c:v>
                </c:pt>
                <c:pt idx="1548">
                  <c:v>43676</c:v>
                </c:pt>
                <c:pt idx="1549">
                  <c:v>43675</c:v>
                </c:pt>
                <c:pt idx="1550">
                  <c:v>43674</c:v>
                </c:pt>
                <c:pt idx="1551">
                  <c:v>43673</c:v>
                </c:pt>
                <c:pt idx="1552">
                  <c:v>43672</c:v>
                </c:pt>
                <c:pt idx="1553">
                  <c:v>43671</c:v>
                </c:pt>
                <c:pt idx="1554">
                  <c:v>43670</c:v>
                </c:pt>
                <c:pt idx="1555">
                  <c:v>43669</c:v>
                </c:pt>
                <c:pt idx="1556">
                  <c:v>43668</c:v>
                </c:pt>
                <c:pt idx="1557">
                  <c:v>43667</c:v>
                </c:pt>
                <c:pt idx="1558">
                  <c:v>43666</c:v>
                </c:pt>
                <c:pt idx="1559">
                  <c:v>43665</c:v>
                </c:pt>
                <c:pt idx="1560">
                  <c:v>43664</c:v>
                </c:pt>
                <c:pt idx="1561">
                  <c:v>43663</c:v>
                </c:pt>
                <c:pt idx="1562">
                  <c:v>43662</c:v>
                </c:pt>
                <c:pt idx="1563">
                  <c:v>43661</c:v>
                </c:pt>
                <c:pt idx="1564">
                  <c:v>43660</c:v>
                </c:pt>
                <c:pt idx="1565">
                  <c:v>43659</c:v>
                </c:pt>
                <c:pt idx="1566">
                  <c:v>43658</c:v>
                </c:pt>
                <c:pt idx="1567">
                  <c:v>43657</c:v>
                </c:pt>
                <c:pt idx="1568">
                  <c:v>43656</c:v>
                </c:pt>
                <c:pt idx="1569">
                  <c:v>43655</c:v>
                </c:pt>
                <c:pt idx="1570">
                  <c:v>43654</c:v>
                </c:pt>
                <c:pt idx="1571">
                  <c:v>43653</c:v>
                </c:pt>
                <c:pt idx="1572">
                  <c:v>43652</c:v>
                </c:pt>
                <c:pt idx="1573">
                  <c:v>43651</c:v>
                </c:pt>
                <c:pt idx="1574">
                  <c:v>43650</c:v>
                </c:pt>
                <c:pt idx="1575">
                  <c:v>43649</c:v>
                </c:pt>
                <c:pt idx="1576">
                  <c:v>43648</c:v>
                </c:pt>
                <c:pt idx="1577">
                  <c:v>43647</c:v>
                </c:pt>
                <c:pt idx="1578">
                  <c:v>43646</c:v>
                </c:pt>
                <c:pt idx="1579">
                  <c:v>43645</c:v>
                </c:pt>
                <c:pt idx="1580">
                  <c:v>43644</c:v>
                </c:pt>
                <c:pt idx="1581">
                  <c:v>43643</c:v>
                </c:pt>
                <c:pt idx="1582">
                  <c:v>43642</c:v>
                </c:pt>
                <c:pt idx="1583">
                  <c:v>43641</c:v>
                </c:pt>
                <c:pt idx="1584">
                  <c:v>43640</c:v>
                </c:pt>
                <c:pt idx="1585">
                  <c:v>43639</c:v>
                </c:pt>
                <c:pt idx="1586">
                  <c:v>43638</c:v>
                </c:pt>
                <c:pt idx="1587">
                  <c:v>43637</c:v>
                </c:pt>
                <c:pt idx="1588">
                  <c:v>43636</c:v>
                </c:pt>
                <c:pt idx="1589">
                  <c:v>43635</c:v>
                </c:pt>
                <c:pt idx="1590">
                  <c:v>43634</c:v>
                </c:pt>
                <c:pt idx="1591">
                  <c:v>43633</c:v>
                </c:pt>
                <c:pt idx="1592">
                  <c:v>43632</c:v>
                </c:pt>
                <c:pt idx="1593">
                  <c:v>43631</c:v>
                </c:pt>
                <c:pt idx="1594">
                  <c:v>43630</c:v>
                </c:pt>
                <c:pt idx="1595">
                  <c:v>43629</c:v>
                </c:pt>
                <c:pt idx="1596">
                  <c:v>43628</c:v>
                </c:pt>
                <c:pt idx="1597">
                  <c:v>43627</c:v>
                </c:pt>
                <c:pt idx="1598">
                  <c:v>43626</c:v>
                </c:pt>
                <c:pt idx="1599">
                  <c:v>43625</c:v>
                </c:pt>
                <c:pt idx="1600">
                  <c:v>43624</c:v>
                </c:pt>
                <c:pt idx="1601">
                  <c:v>43623</c:v>
                </c:pt>
                <c:pt idx="1602">
                  <c:v>43622</c:v>
                </c:pt>
                <c:pt idx="1603">
                  <c:v>43621</c:v>
                </c:pt>
                <c:pt idx="1604">
                  <c:v>43620</c:v>
                </c:pt>
                <c:pt idx="1605">
                  <c:v>43619</c:v>
                </c:pt>
                <c:pt idx="1606">
                  <c:v>43618</c:v>
                </c:pt>
                <c:pt idx="1607">
                  <c:v>43617</c:v>
                </c:pt>
                <c:pt idx="1608">
                  <c:v>43616</c:v>
                </c:pt>
                <c:pt idx="1609">
                  <c:v>43615</c:v>
                </c:pt>
                <c:pt idx="1610">
                  <c:v>43614</c:v>
                </c:pt>
                <c:pt idx="1611">
                  <c:v>43613</c:v>
                </c:pt>
                <c:pt idx="1612">
                  <c:v>43612</c:v>
                </c:pt>
                <c:pt idx="1613">
                  <c:v>43611</c:v>
                </c:pt>
                <c:pt idx="1614">
                  <c:v>43610</c:v>
                </c:pt>
                <c:pt idx="1615">
                  <c:v>43609</c:v>
                </c:pt>
                <c:pt idx="1616">
                  <c:v>43608</c:v>
                </c:pt>
                <c:pt idx="1617">
                  <c:v>43607</c:v>
                </c:pt>
                <c:pt idx="1618">
                  <c:v>43606</c:v>
                </c:pt>
                <c:pt idx="1619">
                  <c:v>43605</c:v>
                </c:pt>
                <c:pt idx="1620">
                  <c:v>43604</c:v>
                </c:pt>
                <c:pt idx="1621">
                  <c:v>43603</c:v>
                </c:pt>
                <c:pt idx="1622">
                  <c:v>43602</c:v>
                </c:pt>
                <c:pt idx="1623">
                  <c:v>43601</c:v>
                </c:pt>
                <c:pt idx="1624">
                  <c:v>43600</c:v>
                </c:pt>
                <c:pt idx="1625">
                  <c:v>43599</c:v>
                </c:pt>
                <c:pt idx="1626">
                  <c:v>43598</c:v>
                </c:pt>
                <c:pt idx="1627">
                  <c:v>43597</c:v>
                </c:pt>
                <c:pt idx="1628">
                  <c:v>43596</c:v>
                </c:pt>
                <c:pt idx="1629">
                  <c:v>43595</c:v>
                </c:pt>
                <c:pt idx="1630">
                  <c:v>43594</c:v>
                </c:pt>
                <c:pt idx="1631">
                  <c:v>43593</c:v>
                </c:pt>
                <c:pt idx="1632">
                  <c:v>43592</c:v>
                </c:pt>
                <c:pt idx="1633">
                  <c:v>43591</c:v>
                </c:pt>
                <c:pt idx="1634">
                  <c:v>43590</c:v>
                </c:pt>
                <c:pt idx="1635">
                  <c:v>43589</c:v>
                </c:pt>
                <c:pt idx="1636">
                  <c:v>43588</c:v>
                </c:pt>
                <c:pt idx="1637">
                  <c:v>43587</c:v>
                </c:pt>
                <c:pt idx="1638">
                  <c:v>43586</c:v>
                </c:pt>
                <c:pt idx="1639">
                  <c:v>43585</c:v>
                </c:pt>
                <c:pt idx="1640">
                  <c:v>43584</c:v>
                </c:pt>
                <c:pt idx="1641">
                  <c:v>43583</c:v>
                </c:pt>
                <c:pt idx="1642">
                  <c:v>43582</c:v>
                </c:pt>
                <c:pt idx="1643">
                  <c:v>43581</c:v>
                </c:pt>
                <c:pt idx="1644">
                  <c:v>43580</c:v>
                </c:pt>
                <c:pt idx="1645">
                  <c:v>43579</c:v>
                </c:pt>
                <c:pt idx="1646">
                  <c:v>43578</c:v>
                </c:pt>
                <c:pt idx="1647">
                  <c:v>43577</c:v>
                </c:pt>
                <c:pt idx="1648">
                  <c:v>43576</c:v>
                </c:pt>
                <c:pt idx="1649">
                  <c:v>43575</c:v>
                </c:pt>
                <c:pt idx="1650">
                  <c:v>43574</c:v>
                </c:pt>
                <c:pt idx="1651">
                  <c:v>43573</c:v>
                </c:pt>
                <c:pt idx="1652">
                  <c:v>43572</c:v>
                </c:pt>
                <c:pt idx="1653">
                  <c:v>43571</c:v>
                </c:pt>
                <c:pt idx="1654">
                  <c:v>43570</c:v>
                </c:pt>
                <c:pt idx="1655">
                  <c:v>43569</c:v>
                </c:pt>
                <c:pt idx="1656">
                  <c:v>43568</c:v>
                </c:pt>
                <c:pt idx="1657">
                  <c:v>43567</c:v>
                </c:pt>
                <c:pt idx="1658">
                  <c:v>43566</c:v>
                </c:pt>
                <c:pt idx="1659">
                  <c:v>43565</c:v>
                </c:pt>
                <c:pt idx="1660">
                  <c:v>43564</c:v>
                </c:pt>
                <c:pt idx="1661">
                  <c:v>43563</c:v>
                </c:pt>
                <c:pt idx="1662">
                  <c:v>43562</c:v>
                </c:pt>
                <c:pt idx="1663">
                  <c:v>43561</c:v>
                </c:pt>
                <c:pt idx="1664">
                  <c:v>43560</c:v>
                </c:pt>
                <c:pt idx="1665">
                  <c:v>43559</c:v>
                </c:pt>
                <c:pt idx="1666">
                  <c:v>43558</c:v>
                </c:pt>
                <c:pt idx="1667">
                  <c:v>43557</c:v>
                </c:pt>
                <c:pt idx="1668">
                  <c:v>43556</c:v>
                </c:pt>
                <c:pt idx="1669">
                  <c:v>43555</c:v>
                </c:pt>
                <c:pt idx="1670">
                  <c:v>43554</c:v>
                </c:pt>
                <c:pt idx="1671">
                  <c:v>43553</c:v>
                </c:pt>
                <c:pt idx="1672">
                  <c:v>43552</c:v>
                </c:pt>
                <c:pt idx="1673">
                  <c:v>43551</c:v>
                </c:pt>
                <c:pt idx="1674">
                  <c:v>43550</c:v>
                </c:pt>
                <c:pt idx="1675">
                  <c:v>43549</c:v>
                </c:pt>
                <c:pt idx="1676">
                  <c:v>43548</c:v>
                </c:pt>
                <c:pt idx="1677">
                  <c:v>43547</c:v>
                </c:pt>
                <c:pt idx="1678">
                  <c:v>43546</c:v>
                </c:pt>
                <c:pt idx="1679">
                  <c:v>43545</c:v>
                </c:pt>
                <c:pt idx="1680">
                  <c:v>43544</c:v>
                </c:pt>
                <c:pt idx="1681">
                  <c:v>43543</c:v>
                </c:pt>
                <c:pt idx="1682">
                  <c:v>43542</c:v>
                </c:pt>
                <c:pt idx="1683">
                  <c:v>43541</c:v>
                </c:pt>
                <c:pt idx="1684">
                  <c:v>43540</c:v>
                </c:pt>
                <c:pt idx="1685">
                  <c:v>43539</c:v>
                </c:pt>
                <c:pt idx="1686">
                  <c:v>43538</c:v>
                </c:pt>
                <c:pt idx="1687">
                  <c:v>43537</c:v>
                </c:pt>
                <c:pt idx="1688">
                  <c:v>43536</c:v>
                </c:pt>
                <c:pt idx="1689">
                  <c:v>43535</c:v>
                </c:pt>
                <c:pt idx="1690">
                  <c:v>43534</c:v>
                </c:pt>
                <c:pt idx="1691">
                  <c:v>43533</c:v>
                </c:pt>
                <c:pt idx="1692">
                  <c:v>43532</c:v>
                </c:pt>
                <c:pt idx="1693">
                  <c:v>43531</c:v>
                </c:pt>
                <c:pt idx="1694">
                  <c:v>43530</c:v>
                </c:pt>
                <c:pt idx="1695">
                  <c:v>43529</c:v>
                </c:pt>
                <c:pt idx="1696">
                  <c:v>43528</c:v>
                </c:pt>
                <c:pt idx="1697">
                  <c:v>43527</c:v>
                </c:pt>
                <c:pt idx="1698">
                  <c:v>43526</c:v>
                </c:pt>
                <c:pt idx="1699">
                  <c:v>43525</c:v>
                </c:pt>
                <c:pt idx="1700">
                  <c:v>43524</c:v>
                </c:pt>
                <c:pt idx="1701">
                  <c:v>43523</c:v>
                </c:pt>
                <c:pt idx="1702">
                  <c:v>43522</c:v>
                </c:pt>
                <c:pt idx="1703">
                  <c:v>43521</c:v>
                </c:pt>
                <c:pt idx="1704">
                  <c:v>43520</c:v>
                </c:pt>
                <c:pt idx="1705">
                  <c:v>43519</c:v>
                </c:pt>
                <c:pt idx="1706">
                  <c:v>43518</c:v>
                </c:pt>
                <c:pt idx="1707">
                  <c:v>43517</c:v>
                </c:pt>
                <c:pt idx="1708">
                  <c:v>43516</c:v>
                </c:pt>
                <c:pt idx="1709">
                  <c:v>43515</c:v>
                </c:pt>
                <c:pt idx="1710">
                  <c:v>43514</c:v>
                </c:pt>
                <c:pt idx="1711">
                  <c:v>43513</c:v>
                </c:pt>
                <c:pt idx="1712">
                  <c:v>43512</c:v>
                </c:pt>
                <c:pt idx="1713">
                  <c:v>43511</c:v>
                </c:pt>
                <c:pt idx="1714">
                  <c:v>43510</c:v>
                </c:pt>
                <c:pt idx="1715">
                  <c:v>43509</c:v>
                </c:pt>
                <c:pt idx="1716">
                  <c:v>43508</c:v>
                </c:pt>
                <c:pt idx="1717">
                  <c:v>43507</c:v>
                </c:pt>
                <c:pt idx="1718">
                  <c:v>43506</c:v>
                </c:pt>
                <c:pt idx="1719">
                  <c:v>43505</c:v>
                </c:pt>
                <c:pt idx="1720">
                  <c:v>43504</c:v>
                </c:pt>
                <c:pt idx="1721">
                  <c:v>43503</c:v>
                </c:pt>
                <c:pt idx="1722">
                  <c:v>43502</c:v>
                </c:pt>
                <c:pt idx="1723">
                  <c:v>43501</c:v>
                </c:pt>
                <c:pt idx="1724">
                  <c:v>43500</c:v>
                </c:pt>
                <c:pt idx="1725">
                  <c:v>43499</c:v>
                </c:pt>
                <c:pt idx="1726">
                  <c:v>43498</c:v>
                </c:pt>
                <c:pt idx="1727">
                  <c:v>43497</c:v>
                </c:pt>
                <c:pt idx="1728">
                  <c:v>43496</c:v>
                </c:pt>
                <c:pt idx="1729">
                  <c:v>43495</c:v>
                </c:pt>
                <c:pt idx="1730">
                  <c:v>43494</c:v>
                </c:pt>
                <c:pt idx="1731">
                  <c:v>43493</c:v>
                </c:pt>
                <c:pt idx="1732">
                  <c:v>43492</c:v>
                </c:pt>
                <c:pt idx="1733">
                  <c:v>43491</c:v>
                </c:pt>
                <c:pt idx="1734">
                  <c:v>43490</c:v>
                </c:pt>
                <c:pt idx="1735">
                  <c:v>43489</c:v>
                </c:pt>
                <c:pt idx="1736">
                  <c:v>43488</c:v>
                </c:pt>
                <c:pt idx="1737">
                  <c:v>43487</c:v>
                </c:pt>
                <c:pt idx="1738">
                  <c:v>43486</c:v>
                </c:pt>
                <c:pt idx="1739">
                  <c:v>43485</c:v>
                </c:pt>
                <c:pt idx="1740">
                  <c:v>43484</c:v>
                </c:pt>
                <c:pt idx="1741">
                  <c:v>43483</c:v>
                </c:pt>
                <c:pt idx="1742">
                  <c:v>43482</c:v>
                </c:pt>
                <c:pt idx="1743">
                  <c:v>43481</c:v>
                </c:pt>
                <c:pt idx="1744">
                  <c:v>43480</c:v>
                </c:pt>
                <c:pt idx="1745">
                  <c:v>43479</c:v>
                </c:pt>
                <c:pt idx="1746">
                  <c:v>43478</c:v>
                </c:pt>
                <c:pt idx="1747">
                  <c:v>43477</c:v>
                </c:pt>
                <c:pt idx="1748">
                  <c:v>43476</c:v>
                </c:pt>
                <c:pt idx="1749">
                  <c:v>43475</c:v>
                </c:pt>
                <c:pt idx="1750">
                  <c:v>43474</c:v>
                </c:pt>
                <c:pt idx="1751">
                  <c:v>43473</c:v>
                </c:pt>
                <c:pt idx="1752">
                  <c:v>43472</c:v>
                </c:pt>
                <c:pt idx="1753">
                  <c:v>43471</c:v>
                </c:pt>
                <c:pt idx="1754">
                  <c:v>43470</c:v>
                </c:pt>
                <c:pt idx="1755">
                  <c:v>43469</c:v>
                </c:pt>
                <c:pt idx="1756">
                  <c:v>43468</c:v>
                </c:pt>
                <c:pt idx="1757">
                  <c:v>43467</c:v>
                </c:pt>
                <c:pt idx="1758">
                  <c:v>43466</c:v>
                </c:pt>
                <c:pt idx="1759">
                  <c:v>43465</c:v>
                </c:pt>
                <c:pt idx="1760">
                  <c:v>43464</c:v>
                </c:pt>
                <c:pt idx="1761">
                  <c:v>43463</c:v>
                </c:pt>
                <c:pt idx="1762">
                  <c:v>43462</c:v>
                </c:pt>
                <c:pt idx="1763">
                  <c:v>43461</c:v>
                </c:pt>
                <c:pt idx="1764">
                  <c:v>43460</c:v>
                </c:pt>
                <c:pt idx="1765">
                  <c:v>43459</c:v>
                </c:pt>
                <c:pt idx="1766">
                  <c:v>43458</c:v>
                </c:pt>
                <c:pt idx="1767">
                  <c:v>43457</c:v>
                </c:pt>
                <c:pt idx="1768">
                  <c:v>43456</c:v>
                </c:pt>
                <c:pt idx="1769">
                  <c:v>43455</c:v>
                </c:pt>
                <c:pt idx="1770">
                  <c:v>43454</c:v>
                </c:pt>
                <c:pt idx="1771">
                  <c:v>43453</c:v>
                </c:pt>
                <c:pt idx="1772">
                  <c:v>43452</c:v>
                </c:pt>
                <c:pt idx="1773">
                  <c:v>43451</c:v>
                </c:pt>
                <c:pt idx="1774">
                  <c:v>43450</c:v>
                </c:pt>
                <c:pt idx="1775">
                  <c:v>43449</c:v>
                </c:pt>
                <c:pt idx="1776">
                  <c:v>43448</c:v>
                </c:pt>
                <c:pt idx="1777">
                  <c:v>43447</c:v>
                </c:pt>
                <c:pt idx="1778">
                  <c:v>43446</c:v>
                </c:pt>
                <c:pt idx="1779">
                  <c:v>43445</c:v>
                </c:pt>
                <c:pt idx="1780">
                  <c:v>43444</c:v>
                </c:pt>
                <c:pt idx="1781">
                  <c:v>43443</c:v>
                </c:pt>
                <c:pt idx="1782">
                  <c:v>43442</c:v>
                </c:pt>
                <c:pt idx="1783">
                  <c:v>43441</c:v>
                </c:pt>
                <c:pt idx="1784">
                  <c:v>43440</c:v>
                </c:pt>
                <c:pt idx="1785">
                  <c:v>43439</c:v>
                </c:pt>
                <c:pt idx="1786">
                  <c:v>43438</c:v>
                </c:pt>
                <c:pt idx="1787">
                  <c:v>43437</c:v>
                </c:pt>
                <c:pt idx="1788">
                  <c:v>43436</c:v>
                </c:pt>
                <c:pt idx="1789">
                  <c:v>43435</c:v>
                </c:pt>
                <c:pt idx="1790">
                  <c:v>43434</c:v>
                </c:pt>
                <c:pt idx="1791">
                  <c:v>43433</c:v>
                </c:pt>
                <c:pt idx="1792">
                  <c:v>43432</c:v>
                </c:pt>
                <c:pt idx="1793">
                  <c:v>43431</c:v>
                </c:pt>
                <c:pt idx="1794">
                  <c:v>43430</c:v>
                </c:pt>
                <c:pt idx="1795">
                  <c:v>43429</c:v>
                </c:pt>
                <c:pt idx="1796">
                  <c:v>43428</c:v>
                </c:pt>
                <c:pt idx="1797">
                  <c:v>43427</c:v>
                </c:pt>
                <c:pt idx="1798">
                  <c:v>43426</c:v>
                </c:pt>
                <c:pt idx="1799">
                  <c:v>43425</c:v>
                </c:pt>
                <c:pt idx="1800">
                  <c:v>43424</c:v>
                </c:pt>
                <c:pt idx="1801">
                  <c:v>43423</c:v>
                </c:pt>
                <c:pt idx="1802">
                  <c:v>43422</c:v>
                </c:pt>
                <c:pt idx="1803">
                  <c:v>43421</c:v>
                </c:pt>
                <c:pt idx="1804">
                  <c:v>43420</c:v>
                </c:pt>
                <c:pt idx="1805">
                  <c:v>43419</c:v>
                </c:pt>
                <c:pt idx="1806">
                  <c:v>43418</c:v>
                </c:pt>
                <c:pt idx="1807">
                  <c:v>43417</c:v>
                </c:pt>
                <c:pt idx="1808">
                  <c:v>43416</c:v>
                </c:pt>
                <c:pt idx="1809">
                  <c:v>43415</c:v>
                </c:pt>
                <c:pt idx="1810">
                  <c:v>43414</c:v>
                </c:pt>
                <c:pt idx="1811">
                  <c:v>43413</c:v>
                </c:pt>
                <c:pt idx="1812">
                  <c:v>43412</c:v>
                </c:pt>
                <c:pt idx="1813">
                  <c:v>43411</c:v>
                </c:pt>
                <c:pt idx="1814">
                  <c:v>43410</c:v>
                </c:pt>
                <c:pt idx="1815">
                  <c:v>43409</c:v>
                </c:pt>
                <c:pt idx="1816">
                  <c:v>43408</c:v>
                </c:pt>
                <c:pt idx="1817">
                  <c:v>43407</c:v>
                </c:pt>
                <c:pt idx="1818">
                  <c:v>43406</c:v>
                </c:pt>
                <c:pt idx="1819">
                  <c:v>43405</c:v>
                </c:pt>
                <c:pt idx="1820">
                  <c:v>43404</c:v>
                </c:pt>
                <c:pt idx="1821">
                  <c:v>43403</c:v>
                </c:pt>
                <c:pt idx="1822">
                  <c:v>43402</c:v>
                </c:pt>
                <c:pt idx="1823">
                  <c:v>43401</c:v>
                </c:pt>
                <c:pt idx="1824">
                  <c:v>43400</c:v>
                </c:pt>
                <c:pt idx="1825">
                  <c:v>43399</c:v>
                </c:pt>
                <c:pt idx="1826">
                  <c:v>43398</c:v>
                </c:pt>
                <c:pt idx="1827">
                  <c:v>43397</c:v>
                </c:pt>
                <c:pt idx="1828">
                  <c:v>43396</c:v>
                </c:pt>
                <c:pt idx="1829">
                  <c:v>43395</c:v>
                </c:pt>
                <c:pt idx="1830">
                  <c:v>43394</c:v>
                </c:pt>
                <c:pt idx="1831">
                  <c:v>43393</c:v>
                </c:pt>
                <c:pt idx="1832">
                  <c:v>43392</c:v>
                </c:pt>
                <c:pt idx="1833">
                  <c:v>43391</c:v>
                </c:pt>
                <c:pt idx="1834">
                  <c:v>43390</c:v>
                </c:pt>
                <c:pt idx="1835">
                  <c:v>43389</c:v>
                </c:pt>
                <c:pt idx="1836">
                  <c:v>43388</c:v>
                </c:pt>
                <c:pt idx="1837">
                  <c:v>43387</c:v>
                </c:pt>
                <c:pt idx="1838">
                  <c:v>43386</c:v>
                </c:pt>
                <c:pt idx="1839">
                  <c:v>43385</c:v>
                </c:pt>
                <c:pt idx="1840">
                  <c:v>43384</c:v>
                </c:pt>
                <c:pt idx="1841">
                  <c:v>43383</c:v>
                </c:pt>
                <c:pt idx="1842">
                  <c:v>43382</c:v>
                </c:pt>
                <c:pt idx="1843">
                  <c:v>43381</c:v>
                </c:pt>
                <c:pt idx="1844">
                  <c:v>43380</c:v>
                </c:pt>
                <c:pt idx="1845">
                  <c:v>43379</c:v>
                </c:pt>
                <c:pt idx="1846">
                  <c:v>43378</c:v>
                </c:pt>
                <c:pt idx="1847">
                  <c:v>43377</c:v>
                </c:pt>
                <c:pt idx="1848">
                  <c:v>43376</c:v>
                </c:pt>
                <c:pt idx="1849">
                  <c:v>43375</c:v>
                </c:pt>
                <c:pt idx="1850">
                  <c:v>43374</c:v>
                </c:pt>
                <c:pt idx="1851">
                  <c:v>43373</c:v>
                </c:pt>
                <c:pt idx="1852">
                  <c:v>43372</c:v>
                </c:pt>
                <c:pt idx="1853">
                  <c:v>43371</c:v>
                </c:pt>
                <c:pt idx="1854">
                  <c:v>43370</c:v>
                </c:pt>
                <c:pt idx="1855">
                  <c:v>43369</c:v>
                </c:pt>
                <c:pt idx="1856">
                  <c:v>43368</c:v>
                </c:pt>
                <c:pt idx="1857">
                  <c:v>43367</c:v>
                </c:pt>
                <c:pt idx="1858">
                  <c:v>43366</c:v>
                </c:pt>
                <c:pt idx="1859">
                  <c:v>43365</c:v>
                </c:pt>
                <c:pt idx="1860">
                  <c:v>43364</c:v>
                </c:pt>
                <c:pt idx="1861">
                  <c:v>43363</c:v>
                </c:pt>
                <c:pt idx="1862">
                  <c:v>43362</c:v>
                </c:pt>
                <c:pt idx="1863">
                  <c:v>43361</c:v>
                </c:pt>
                <c:pt idx="1864">
                  <c:v>43360</c:v>
                </c:pt>
                <c:pt idx="1865">
                  <c:v>43359</c:v>
                </c:pt>
                <c:pt idx="1866">
                  <c:v>43358</c:v>
                </c:pt>
                <c:pt idx="1867">
                  <c:v>43357</c:v>
                </c:pt>
                <c:pt idx="1868">
                  <c:v>43356</c:v>
                </c:pt>
                <c:pt idx="1869">
                  <c:v>43355</c:v>
                </c:pt>
                <c:pt idx="1870">
                  <c:v>43354</c:v>
                </c:pt>
                <c:pt idx="1871">
                  <c:v>43353</c:v>
                </c:pt>
                <c:pt idx="1872">
                  <c:v>43352</c:v>
                </c:pt>
                <c:pt idx="1873">
                  <c:v>43351</c:v>
                </c:pt>
                <c:pt idx="1874">
                  <c:v>43350</c:v>
                </c:pt>
                <c:pt idx="1875">
                  <c:v>43349</c:v>
                </c:pt>
                <c:pt idx="1876">
                  <c:v>43348</c:v>
                </c:pt>
                <c:pt idx="1877">
                  <c:v>43347</c:v>
                </c:pt>
                <c:pt idx="1878">
                  <c:v>43346</c:v>
                </c:pt>
                <c:pt idx="1879">
                  <c:v>43345</c:v>
                </c:pt>
                <c:pt idx="1880">
                  <c:v>43344</c:v>
                </c:pt>
                <c:pt idx="1881">
                  <c:v>43343</c:v>
                </c:pt>
                <c:pt idx="1882">
                  <c:v>43342</c:v>
                </c:pt>
                <c:pt idx="1883">
                  <c:v>43341</c:v>
                </c:pt>
                <c:pt idx="1884">
                  <c:v>43340</c:v>
                </c:pt>
                <c:pt idx="1885">
                  <c:v>43339</c:v>
                </c:pt>
                <c:pt idx="1886">
                  <c:v>43338</c:v>
                </c:pt>
                <c:pt idx="1887">
                  <c:v>43337</c:v>
                </c:pt>
                <c:pt idx="1888">
                  <c:v>43336</c:v>
                </c:pt>
                <c:pt idx="1889">
                  <c:v>43335</c:v>
                </c:pt>
                <c:pt idx="1890">
                  <c:v>43334</c:v>
                </c:pt>
                <c:pt idx="1891">
                  <c:v>43333</c:v>
                </c:pt>
                <c:pt idx="1892">
                  <c:v>43332</c:v>
                </c:pt>
                <c:pt idx="1893">
                  <c:v>43331</c:v>
                </c:pt>
                <c:pt idx="1894">
                  <c:v>43330</c:v>
                </c:pt>
                <c:pt idx="1895">
                  <c:v>43329</c:v>
                </c:pt>
                <c:pt idx="1896">
                  <c:v>43328</c:v>
                </c:pt>
                <c:pt idx="1897">
                  <c:v>43327</c:v>
                </c:pt>
                <c:pt idx="1898">
                  <c:v>43326</c:v>
                </c:pt>
                <c:pt idx="1899">
                  <c:v>43325</c:v>
                </c:pt>
                <c:pt idx="1900">
                  <c:v>43324</c:v>
                </c:pt>
                <c:pt idx="1901">
                  <c:v>43323</c:v>
                </c:pt>
                <c:pt idx="1902">
                  <c:v>43322</c:v>
                </c:pt>
                <c:pt idx="1903">
                  <c:v>43321</c:v>
                </c:pt>
                <c:pt idx="1904">
                  <c:v>43320</c:v>
                </c:pt>
                <c:pt idx="1905">
                  <c:v>43319</c:v>
                </c:pt>
                <c:pt idx="1906">
                  <c:v>43318</c:v>
                </c:pt>
                <c:pt idx="1907">
                  <c:v>43317</c:v>
                </c:pt>
                <c:pt idx="1908">
                  <c:v>43316</c:v>
                </c:pt>
                <c:pt idx="1909">
                  <c:v>43315</c:v>
                </c:pt>
                <c:pt idx="1910">
                  <c:v>43314</c:v>
                </c:pt>
                <c:pt idx="1911">
                  <c:v>43313</c:v>
                </c:pt>
                <c:pt idx="1912">
                  <c:v>43312</c:v>
                </c:pt>
                <c:pt idx="1913">
                  <c:v>43311</c:v>
                </c:pt>
                <c:pt idx="1914">
                  <c:v>43310</c:v>
                </c:pt>
                <c:pt idx="1915">
                  <c:v>43309</c:v>
                </c:pt>
                <c:pt idx="1916">
                  <c:v>43308</c:v>
                </c:pt>
                <c:pt idx="1917">
                  <c:v>43307</c:v>
                </c:pt>
                <c:pt idx="1918">
                  <c:v>43306</c:v>
                </c:pt>
                <c:pt idx="1919">
                  <c:v>43305</c:v>
                </c:pt>
                <c:pt idx="1920">
                  <c:v>43304</c:v>
                </c:pt>
                <c:pt idx="1921">
                  <c:v>43303</c:v>
                </c:pt>
                <c:pt idx="1922">
                  <c:v>43302</c:v>
                </c:pt>
                <c:pt idx="1923">
                  <c:v>43301</c:v>
                </c:pt>
                <c:pt idx="1924">
                  <c:v>43300</c:v>
                </c:pt>
                <c:pt idx="1925">
                  <c:v>43299</c:v>
                </c:pt>
                <c:pt idx="1926">
                  <c:v>43298</c:v>
                </c:pt>
                <c:pt idx="1927">
                  <c:v>43297</c:v>
                </c:pt>
                <c:pt idx="1928">
                  <c:v>43296</c:v>
                </c:pt>
                <c:pt idx="1929">
                  <c:v>43295</c:v>
                </c:pt>
                <c:pt idx="1930">
                  <c:v>43294</c:v>
                </c:pt>
                <c:pt idx="1931">
                  <c:v>43293</c:v>
                </c:pt>
                <c:pt idx="1932">
                  <c:v>43292</c:v>
                </c:pt>
                <c:pt idx="1933">
                  <c:v>43291</c:v>
                </c:pt>
                <c:pt idx="1934">
                  <c:v>43290</c:v>
                </c:pt>
                <c:pt idx="1935">
                  <c:v>43289</c:v>
                </c:pt>
                <c:pt idx="1936">
                  <c:v>43288</c:v>
                </c:pt>
                <c:pt idx="1937">
                  <c:v>43287</c:v>
                </c:pt>
                <c:pt idx="1938">
                  <c:v>43286</c:v>
                </c:pt>
                <c:pt idx="1939">
                  <c:v>43285</c:v>
                </c:pt>
                <c:pt idx="1940">
                  <c:v>43284</c:v>
                </c:pt>
                <c:pt idx="1941">
                  <c:v>43283</c:v>
                </c:pt>
                <c:pt idx="1942">
                  <c:v>43282</c:v>
                </c:pt>
                <c:pt idx="1943">
                  <c:v>43281</c:v>
                </c:pt>
                <c:pt idx="1944">
                  <c:v>43280</c:v>
                </c:pt>
                <c:pt idx="1945">
                  <c:v>43279</c:v>
                </c:pt>
                <c:pt idx="1946">
                  <c:v>43278</c:v>
                </c:pt>
                <c:pt idx="1947">
                  <c:v>43277</c:v>
                </c:pt>
                <c:pt idx="1948">
                  <c:v>43276</c:v>
                </c:pt>
                <c:pt idx="1949">
                  <c:v>43275</c:v>
                </c:pt>
                <c:pt idx="1950">
                  <c:v>43274</c:v>
                </c:pt>
                <c:pt idx="1951">
                  <c:v>43273</c:v>
                </c:pt>
                <c:pt idx="1952">
                  <c:v>43272</c:v>
                </c:pt>
                <c:pt idx="1953">
                  <c:v>43271</c:v>
                </c:pt>
                <c:pt idx="1954">
                  <c:v>43270</c:v>
                </c:pt>
                <c:pt idx="1955">
                  <c:v>43269</c:v>
                </c:pt>
                <c:pt idx="1956">
                  <c:v>43268</c:v>
                </c:pt>
                <c:pt idx="1957">
                  <c:v>43267</c:v>
                </c:pt>
                <c:pt idx="1958">
                  <c:v>43266</c:v>
                </c:pt>
                <c:pt idx="1959">
                  <c:v>43265</c:v>
                </c:pt>
                <c:pt idx="1960">
                  <c:v>43264</c:v>
                </c:pt>
                <c:pt idx="1961">
                  <c:v>43263</c:v>
                </c:pt>
                <c:pt idx="1962">
                  <c:v>43262</c:v>
                </c:pt>
                <c:pt idx="1963">
                  <c:v>43261</c:v>
                </c:pt>
                <c:pt idx="1964">
                  <c:v>43260</c:v>
                </c:pt>
                <c:pt idx="1965">
                  <c:v>43259</c:v>
                </c:pt>
                <c:pt idx="1966">
                  <c:v>43258</c:v>
                </c:pt>
                <c:pt idx="1967">
                  <c:v>43257</c:v>
                </c:pt>
                <c:pt idx="1968">
                  <c:v>43256</c:v>
                </c:pt>
                <c:pt idx="1969">
                  <c:v>43255</c:v>
                </c:pt>
                <c:pt idx="1970">
                  <c:v>43254</c:v>
                </c:pt>
                <c:pt idx="1971">
                  <c:v>43253</c:v>
                </c:pt>
                <c:pt idx="1972">
                  <c:v>43252</c:v>
                </c:pt>
                <c:pt idx="1973">
                  <c:v>43251</c:v>
                </c:pt>
                <c:pt idx="1974">
                  <c:v>43250</c:v>
                </c:pt>
                <c:pt idx="1975">
                  <c:v>43249</c:v>
                </c:pt>
                <c:pt idx="1976">
                  <c:v>43248</c:v>
                </c:pt>
                <c:pt idx="1977">
                  <c:v>43247</c:v>
                </c:pt>
                <c:pt idx="1978">
                  <c:v>43246</c:v>
                </c:pt>
                <c:pt idx="1979">
                  <c:v>43245</c:v>
                </c:pt>
                <c:pt idx="1980">
                  <c:v>43244</c:v>
                </c:pt>
                <c:pt idx="1981">
                  <c:v>43243</c:v>
                </c:pt>
                <c:pt idx="1982">
                  <c:v>43242</c:v>
                </c:pt>
                <c:pt idx="1983">
                  <c:v>43241</c:v>
                </c:pt>
                <c:pt idx="1984">
                  <c:v>43240</c:v>
                </c:pt>
                <c:pt idx="1985">
                  <c:v>43239</c:v>
                </c:pt>
                <c:pt idx="1986">
                  <c:v>43238</c:v>
                </c:pt>
                <c:pt idx="1987">
                  <c:v>43237</c:v>
                </c:pt>
                <c:pt idx="1988">
                  <c:v>43236</c:v>
                </c:pt>
                <c:pt idx="1989">
                  <c:v>43235</c:v>
                </c:pt>
                <c:pt idx="1990">
                  <c:v>43234</c:v>
                </c:pt>
                <c:pt idx="1991">
                  <c:v>43233</c:v>
                </c:pt>
                <c:pt idx="1992">
                  <c:v>43232</c:v>
                </c:pt>
                <c:pt idx="1993">
                  <c:v>43231</c:v>
                </c:pt>
                <c:pt idx="1994">
                  <c:v>43230</c:v>
                </c:pt>
                <c:pt idx="1995">
                  <c:v>43229</c:v>
                </c:pt>
                <c:pt idx="1996">
                  <c:v>43228</c:v>
                </c:pt>
                <c:pt idx="1997">
                  <c:v>43227</c:v>
                </c:pt>
                <c:pt idx="1998">
                  <c:v>43226</c:v>
                </c:pt>
                <c:pt idx="1999">
                  <c:v>43225</c:v>
                </c:pt>
                <c:pt idx="2000">
                  <c:v>43224</c:v>
                </c:pt>
                <c:pt idx="2001">
                  <c:v>43223</c:v>
                </c:pt>
                <c:pt idx="2002">
                  <c:v>43222</c:v>
                </c:pt>
                <c:pt idx="2003">
                  <c:v>43221</c:v>
                </c:pt>
                <c:pt idx="2004">
                  <c:v>43220</c:v>
                </c:pt>
                <c:pt idx="2005">
                  <c:v>43219</c:v>
                </c:pt>
                <c:pt idx="2006">
                  <c:v>43218</c:v>
                </c:pt>
                <c:pt idx="2007">
                  <c:v>43217</c:v>
                </c:pt>
                <c:pt idx="2008">
                  <c:v>43216</c:v>
                </c:pt>
                <c:pt idx="2009">
                  <c:v>43215</c:v>
                </c:pt>
                <c:pt idx="2010">
                  <c:v>43214</c:v>
                </c:pt>
                <c:pt idx="2011">
                  <c:v>43213</c:v>
                </c:pt>
                <c:pt idx="2012">
                  <c:v>43212</c:v>
                </c:pt>
                <c:pt idx="2013">
                  <c:v>43211</c:v>
                </c:pt>
                <c:pt idx="2014">
                  <c:v>43210</c:v>
                </c:pt>
                <c:pt idx="2015">
                  <c:v>43209</c:v>
                </c:pt>
                <c:pt idx="2016">
                  <c:v>43208</c:v>
                </c:pt>
                <c:pt idx="2017">
                  <c:v>43207</c:v>
                </c:pt>
                <c:pt idx="2018">
                  <c:v>43206</c:v>
                </c:pt>
                <c:pt idx="2019">
                  <c:v>43205</c:v>
                </c:pt>
                <c:pt idx="2020">
                  <c:v>43204</c:v>
                </c:pt>
                <c:pt idx="2021">
                  <c:v>43203</c:v>
                </c:pt>
                <c:pt idx="2022">
                  <c:v>43202</c:v>
                </c:pt>
                <c:pt idx="2023">
                  <c:v>43201</c:v>
                </c:pt>
                <c:pt idx="2024">
                  <c:v>43200</c:v>
                </c:pt>
                <c:pt idx="2025">
                  <c:v>43199</c:v>
                </c:pt>
                <c:pt idx="2026">
                  <c:v>43198</c:v>
                </c:pt>
                <c:pt idx="2027">
                  <c:v>43197</c:v>
                </c:pt>
                <c:pt idx="2028">
                  <c:v>43196</c:v>
                </c:pt>
                <c:pt idx="2029">
                  <c:v>43195</c:v>
                </c:pt>
                <c:pt idx="2030">
                  <c:v>43194</c:v>
                </c:pt>
                <c:pt idx="2031">
                  <c:v>43193</c:v>
                </c:pt>
                <c:pt idx="2032">
                  <c:v>43192</c:v>
                </c:pt>
                <c:pt idx="2033">
                  <c:v>43191</c:v>
                </c:pt>
                <c:pt idx="2034">
                  <c:v>43190</c:v>
                </c:pt>
                <c:pt idx="2035">
                  <c:v>43189</c:v>
                </c:pt>
                <c:pt idx="2036">
                  <c:v>43188</c:v>
                </c:pt>
                <c:pt idx="2037">
                  <c:v>43187</c:v>
                </c:pt>
                <c:pt idx="2038">
                  <c:v>43186</c:v>
                </c:pt>
                <c:pt idx="2039">
                  <c:v>43185</c:v>
                </c:pt>
                <c:pt idx="2040">
                  <c:v>43184</c:v>
                </c:pt>
                <c:pt idx="2041">
                  <c:v>43183</c:v>
                </c:pt>
                <c:pt idx="2042">
                  <c:v>43182</c:v>
                </c:pt>
                <c:pt idx="2043">
                  <c:v>43181</c:v>
                </c:pt>
                <c:pt idx="2044">
                  <c:v>43180</c:v>
                </c:pt>
                <c:pt idx="2045">
                  <c:v>43179</c:v>
                </c:pt>
                <c:pt idx="2046">
                  <c:v>43178</c:v>
                </c:pt>
                <c:pt idx="2047">
                  <c:v>43177</c:v>
                </c:pt>
                <c:pt idx="2048">
                  <c:v>43176</c:v>
                </c:pt>
                <c:pt idx="2049">
                  <c:v>43175</c:v>
                </c:pt>
                <c:pt idx="2050">
                  <c:v>43174</c:v>
                </c:pt>
                <c:pt idx="2051">
                  <c:v>43173</c:v>
                </c:pt>
                <c:pt idx="2052">
                  <c:v>43172</c:v>
                </c:pt>
                <c:pt idx="2053">
                  <c:v>43171</c:v>
                </c:pt>
                <c:pt idx="2054">
                  <c:v>43170</c:v>
                </c:pt>
                <c:pt idx="2055">
                  <c:v>43169</c:v>
                </c:pt>
                <c:pt idx="2056">
                  <c:v>43168</c:v>
                </c:pt>
                <c:pt idx="2057">
                  <c:v>43167</c:v>
                </c:pt>
                <c:pt idx="2058">
                  <c:v>43166</c:v>
                </c:pt>
                <c:pt idx="2059">
                  <c:v>43165</c:v>
                </c:pt>
                <c:pt idx="2060">
                  <c:v>43164</c:v>
                </c:pt>
                <c:pt idx="2061">
                  <c:v>43163</c:v>
                </c:pt>
                <c:pt idx="2062">
                  <c:v>43162</c:v>
                </c:pt>
                <c:pt idx="2063">
                  <c:v>43161</c:v>
                </c:pt>
                <c:pt idx="2064">
                  <c:v>43160</c:v>
                </c:pt>
                <c:pt idx="2065">
                  <c:v>43159</c:v>
                </c:pt>
                <c:pt idx="2066">
                  <c:v>43158</c:v>
                </c:pt>
                <c:pt idx="2067">
                  <c:v>43157</c:v>
                </c:pt>
                <c:pt idx="2068">
                  <c:v>43156</c:v>
                </c:pt>
                <c:pt idx="2069">
                  <c:v>43155</c:v>
                </c:pt>
                <c:pt idx="2070">
                  <c:v>43154</c:v>
                </c:pt>
                <c:pt idx="2071">
                  <c:v>43153</c:v>
                </c:pt>
                <c:pt idx="2072">
                  <c:v>43152</c:v>
                </c:pt>
                <c:pt idx="2073">
                  <c:v>43151</c:v>
                </c:pt>
                <c:pt idx="2074">
                  <c:v>43150</c:v>
                </c:pt>
                <c:pt idx="2075">
                  <c:v>43149</c:v>
                </c:pt>
                <c:pt idx="2076">
                  <c:v>43148</c:v>
                </c:pt>
                <c:pt idx="2077">
                  <c:v>43147</c:v>
                </c:pt>
                <c:pt idx="2078">
                  <c:v>43146</c:v>
                </c:pt>
                <c:pt idx="2079">
                  <c:v>43145</c:v>
                </c:pt>
                <c:pt idx="2080">
                  <c:v>43144</c:v>
                </c:pt>
                <c:pt idx="2081">
                  <c:v>43143</c:v>
                </c:pt>
                <c:pt idx="2082">
                  <c:v>43142</c:v>
                </c:pt>
                <c:pt idx="2083">
                  <c:v>43141</c:v>
                </c:pt>
                <c:pt idx="2084">
                  <c:v>43140</c:v>
                </c:pt>
                <c:pt idx="2085">
                  <c:v>43139</c:v>
                </c:pt>
                <c:pt idx="2086">
                  <c:v>43138</c:v>
                </c:pt>
                <c:pt idx="2087">
                  <c:v>43137</c:v>
                </c:pt>
                <c:pt idx="2088">
                  <c:v>43136</c:v>
                </c:pt>
                <c:pt idx="2089">
                  <c:v>43135</c:v>
                </c:pt>
                <c:pt idx="2090">
                  <c:v>43134</c:v>
                </c:pt>
                <c:pt idx="2091">
                  <c:v>43133</c:v>
                </c:pt>
                <c:pt idx="2092">
                  <c:v>43132</c:v>
                </c:pt>
                <c:pt idx="2093">
                  <c:v>43131</c:v>
                </c:pt>
                <c:pt idx="2094">
                  <c:v>43130</c:v>
                </c:pt>
                <c:pt idx="2095">
                  <c:v>43129</c:v>
                </c:pt>
                <c:pt idx="2096">
                  <c:v>43128</c:v>
                </c:pt>
                <c:pt idx="2097">
                  <c:v>43127</c:v>
                </c:pt>
                <c:pt idx="2098">
                  <c:v>43126</c:v>
                </c:pt>
                <c:pt idx="2099">
                  <c:v>43125</c:v>
                </c:pt>
                <c:pt idx="2100">
                  <c:v>43124</c:v>
                </c:pt>
                <c:pt idx="2101">
                  <c:v>43123</c:v>
                </c:pt>
                <c:pt idx="2102">
                  <c:v>43122</c:v>
                </c:pt>
                <c:pt idx="2103">
                  <c:v>43121</c:v>
                </c:pt>
                <c:pt idx="2104">
                  <c:v>43120</c:v>
                </c:pt>
                <c:pt idx="2105">
                  <c:v>43119</c:v>
                </c:pt>
                <c:pt idx="2106">
                  <c:v>43118</c:v>
                </c:pt>
                <c:pt idx="2107">
                  <c:v>43117</c:v>
                </c:pt>
                <c:pt idx="2108">
                  <c:v>43116</c:v>
                </c:pt>
                <c:pt idx="2109">
                  <c:v>43115</c:v>
                </c:pt>
                <c:pt idx="2110">
                  <c:v>43114</c:v>
                </c:pt>
                <c:pt idx="2111">
                  <c:v>43113</c:v>
                </c:pt>
                <c:pt idx="2112">
                  <c:v>43112</c:v>
                </c:pt>
                <c:pt idx="2113">
                  <c:v>43111</c:v>
                </c:pt>
                <c:pt idx="2114">
                  <c:v>43110</c:v>
                </c:pt>
                <c:pt idx="2115">
                  <c:v>43109</c:v>
                </c:pt>
                <c:pt idx="2116">
                  <c:v>43108</c:v>
                </c:pt>
                <c:pt idx="2117">
                  <c:v>43107</c:v>
                </c:pt>
                <c:pt idx="2118">
                  <c:v>43106</c:v>
                </c:pt>
                <c:pt idx="2119">
                  <c:v>43105</c:v>
                </c:pt>
                <c:pt idx="2120">
                  <c:v>43104</c:v>
                </c:pt>
                <c:pt idx="2121">
                  <c:v>43103</c:v>
                </c:pt>
                <c:pt idx="2122">
                  <c:v>43102</c:v>
                </c:pt>
                <c:pt idx="2123">
                  <c:v>43101</c:v>
                </c:pt>
                <c:pt idx="2124">
                  <c:v>43100</c:v>
                </c:pt>
                <c:pt idx="2125">
                  <c:v>43099</c:v>
                </c:pt>
                <c:pt idx="2126">
                  <c:v>43098</c:v>
                </c:pt>
                <c:pt idx="2127">
                  <c:v>43097</c:v>
                </c:pt>
                <c:pt idx="2128">
                  <c:v>43096</c:v>
                </c:pt>
                <c:pt idx="2129">
                  <c:v>43095</c:v>
                </c:pt>
                <c:pt idx="2130">
                  <c:v>43094</c:v>
                </c:pt>
                <c:pt idx="2131">
                  <c:v>43093</c:v>
                </c:pt>
                <c:pt idx="2132">
                  <c:v>43092</c:v>
                </c:pt>
                <c:pt idx="2133">
                  <c:v>43091</c:v>
                </c:pt>
                <c:pt idx="2134">
                  <c:v>43090</c:v>
                </c:pt>
                <c:pt idx="2135">
                  <c:v>43089</c:v>
                </c:pt>
                <c:pt idx="2136">
                  <c:v>43088</c:v>
                </c:pt>
                <c:pt idx="2137">
                  <c:v>43087</c:v>
                </c:pt>
                <c:pt idx="2138">
                  <c:v>43086</c:v>
                </c:pt>
                <c:pt idx="2139">
                  <c:v>43085</c:v>
                </c:pt>
                <c:pt idx="2140">
                  <c:v>43084</c:v>
                </c:pt>
                <c:pt idx="2141">
                  <c:v>43083</c:v>
                </c:pt>
                <c:pt idx="2142">
                  <c:v>43082</c:v>
                </c:pt>
                <c:pt idx="2143">
                  <c:v>43081</c:v>
                </c:pt>
                <c:pt idx="2144">
                  <c:v>43080</c:v>
                </c:pt>
                <c:pt idx="2145">
                  <c:v>43079</c:v>
                </c:pt>
                <c:pt idx="2146">
                  <c:v>43078</c:v>
                </c:pt>
                <c:pt idx="2147">
                  <c:v>43077</c:v>
                </c:pt>
                <c:pt idx="2148">
                  <c:v>43076</c:v>
                </c:pt>
                <c:pt idx="2149">
                  <c:v>43075</c:v>
                </c:pt>
                <c:pt idx="2150">
                  <c:v>43074</c:v>
                </c:pt>
                <c:pt idx="2151">
                  <c:v>43073</c:v>
                </c:pt>
                <c:pt idx="2152">
                  <c:v>43072</c:v>
                </c:pt>
                <c:pt idx="2153">
                  <c:v>43071</c:v>
                </c:pt>
                <c:pt idx="2154">
                  <c:v>43070</c:v>
                </c:pt>
                <c:pt idx="2155">
                  <c:v>43069</c:v>
                </c:pt>
                <c:pt idx="2156">
                  <c:v>43068</c:v>
                </c:pt>
                <c:pt idx="2157">
                  <c:v>43067</c:v>
                </c:pt>
                <c:pt idx="2158">
                  <c:v>43066</c:v>
                </c:pt>
                <c:pt idx="2159">
                  <c:v>43065</c:v>
                </c:pt>
                <c:pt idx="2160">
                  <c:v>43064</c:v>
                </c:pt>
                <c:pt idx="2161">
                  <c:v>43063</c:v>
                </c:pt>
                <c:pt idx="2162">
                  <c:v>43062</c:v>
                </c:pt>
                <c:pt idx="2163">
                  <c:v>43061</c:v>
                </c:pt>
                <c:pt idx="2164">
                  <c:v>43060</c:v>
                </c:pt>
                <c:pt idx="2165">
                  <c:v>43059</c:v>
                </c:pt>
                <c:pt idx="2166">
                  <c:v>43058</c:v>
                </c:pt>
                <c:pt idx="2167">
                  <c:v>43057</c:v>
                </c:pt>
                <c:pt idx="2168">
                  <c:v>43056</c:v>
                </c:pt>
                <c:pt idx="2169">
                  <c:v>43055</c:v>
                </c:pt>
                <c:pt idx="2170">
                  <c:v>43054</c:v>
                </c:pt>
                <c:pt idx="2171">
                  <c:v>43053</c:v>
                </c:pt>
                <c:pt idx="2172">
                  <c:v>43052</c:v>
                </c:pt>
                <c:pt idx="2173">
                  <c:v>43051</c:v>
                </c:pt>
                <c:pt idx="2174">
                  <c:v>43050</c:v>
                </c:pt>
                <c:pt idx="2175">
                  <c:v>43049</c:v>
                </c:pt>
                <c:pt idx="2176">
                  <c:v>43048</c:v>
                </c:pt>
                <c:pt idx="2177">
                  <c:v>43047</c:v>
                </c:pt>
                <c:pt idx="2178">
                  <c:v>43046</c:v>
                </c:pt>
                <c:pt idx="2179">
                  <c:v>43045</c:v>
                </c:pt>
                <c:pt idx="2180">
                  <c:v>43044</c:v>
                </c:pt>
                <c:pt idx="2181">
                  <c:v>43043</c:v>
                </c:pt>
                <c:pt idx="2182">
                  <c:v>43042</c:v>
                </c:pt>
                <c:pt idx="2183">
                  <c:v>43041</c:v>
                </c:pt>
                <c:pt idx="2184">
                  <c:v>43040</c:v>
                </c:pt>
                <c:pt idx="2185">
                  <c:v>43039</c:v>
                </c:pt>
                <c:pt idx="2186">
                  <c:v>43038</c:v>
                </c:pt>
                <c:pt idx="2187">
                  <c:v>43037</c:v>
                </c:pt>
                <c:pt idx="2188">
                  <c:v>43036</c:v>
                </c:pt>
                <c:pt idx="2189">
                  <c:v>43035</c:v>
                </c:pt>
                <c:pt idx="2190">
                  <c:v>43034</c:v>
                </c:pt>
                <c:pt idx="2191">
                  <c:v>43033</c:v>
                </c:pt>
                <c:pt idx="2192">
                  <c:v>43032</c:v>
                </c:pt>
                <c:pt idx="2193">
                  <c:v>43031</c:v>
                </c:pt>
                <c:pt idx="2194">
                  <c:v>43030</c:v>
                </c:pt>
                <c:pt idx="2195">
                  <c:v>43029</c:v>
                </c:pt>
                <c:pt idx="2196">
                  <c:v>43028</c:v>
                </c:pt>
                <c:pt idx="2197">
                  <c:v>43027</c:v>
                </c:pt>
                <c:pt idx="2198">
                  <c:v>43026</c:v>
                </c:pt>
                <c:pt idx="2199">
                  <c:v>43025</c:v>
                </c:pt>
                <c:pt idx="2200">
                  <c:v>43024</c:v>
                </c:pt>
                <c:pt idx="2201">
                  <c:v>43023</c:v>
                </c:pt>
                <c:pt idx="2202">
                  <c:v>43022</c:v>
                </c:pt>
                <c:pt idx="2203">
                  <c:v>43021</c:v>
                </c:pt>
                <c:pt idx="2204">
                  <c:v>43020</c:v>
                </c:pt>
                <c:pt idx="2205">
                  <c:v>43019</c:v>
                </c:pt>
                <c:pt idx="2206">
                  <c:v>43018</c:v>
                </c:pt>
                <c:pt idx="2207">
                  <c:v>43017</c:v>
                </c:pt>
                <c:pt idx="2208">
                  <c:v>43016</c:v>
                </c:pt>
                <c:pt idx="2209">
                  <c:v>43015</c:v>
                </c:pt>
                <c:pt idx="2210">
                  <c:v>43014</c:v>
                </c:pt>
                <c:pt idx="2211">
                  <c:v>43013</c:v>
                </c:pt>
                <c:pt idx="2212">
                  <c:v>43012</c:v>
                </c:pt>
                <c:pt idx="2213">
                  <c:v>43011</c:v>
                </c:pt>
                <c:pt idx="2214">
                  <c:v>43010</c:v>
                </c:pt>
                <c:pt idx="2215">
                  <c:v>43009</c:v>
                </c:pt>
                <c:pt idx="2216">
                  <c:v>43008</c:v>
                </c:pt>
                <c:pt idx="2217">
                  <c:v>43007</c:v>
                </c:pt>
                <c:pt idx="2218">
                  <c:v>43006</c:v>
                </c:pt>
                <c:pt idx="2219">
                  <c:v>43005</c:v>
                </c:pt>
                <c:pt idx="2220">
                  <c:v>43004</c:v>
                </c:pt>
                <c:pt idx="2221">
                  <c:v>43003</c:v>
                </c:pt>
                <c:pt idx="2222">
                  <c:v>43002</c:v>
                </c:pt>
                <c:pt idx="2223">
                  <c:v>43001</c:v>
                </c:pt>
                <c:pt idx="2224">
                  <c:v>43000</c:v>
                </c:pt>
                <c:pt idx="2225">
                  <c:v>42999</c:v>
                </c:pt>
                <c:pt idx="2226">
                  <c:v>42998</c:v>
                </c:pt>
                <c:pt idx="2227">
                  <c:v>42997</c:v>
                </c:pt>
                <c:pt idx="2228">
                  <c:v>42996</c:v>
                </c:pt>
                <c:pt idx="2229">
                  <c:v>42995</c:v>
                </c:pt>
                <c:pt idx="2230">
                  <c:v>42994</c:v>
                </c:pt>
                <c:pt idx="2231">
                  <c:v>42993</c:v>
                </c:pt>
                <c:pt idx="2232">
                  <c:v>42992</c:v>
                </c:pt>
                <c:pt idx="2233">
                  <c:v>42991</c:v>
                </c:pt>
                <c:pt idx="2234">
                  <c:v>42990</c:v>
                </c:pt>
                <c:pt idx="2235">
                  <c:v>42989</c:v>
                </c:pt>
                <c:pt idx="2236">
                  <c:v>42988</c:v>
                </c:pt>
                <c:pt idx="2237">
                  <c:v>42987</c:v>
                </c:pt>
                <c:pt idx="2238">
                  <c:v>42986</c:v>
                </c:pt>
                <c:pt idx="2239">
                  <c:v>42985</c:v>
                </c:pt>
                <c:pt idx="2240">
                  <c:v>42984</c:v>
                </c:pt>
                <c:pt idx="2241">
                  <c:v>42983</c:v>
                </c:pt>
                <c:pt idx="2242">
                  <c:v>42982</c:v>
                </c:pt>
                <c:pt idx="2243">
                  <c:v>42981</c:v>
                </c:pt>
                <c:pt idx="2244">
                  <c:v>42980</c:v>
                </c:pt>
                <c:pt idx="2245">
                  <c:v>42979</c:v>
                </c:pt>
                <c:pt idx="2246">
                  <c:v>42978</c:v>
                </c:pt>
                <c:pt idx="2247">
                  <c:v>42977</c:v>
                </c:pt>
                <c:pt idx="2248">
                  <c:v>42976</c:v>
                </c:pt>
                <c:pt idx="2249">
                  <c:v>42975</c:v>
                </c:pt>
                <c:pt idx="2250">
                  <c:v>42974</c:v>
                </c:pt>
                <c:pt idx="2251">
                  <c:v>42973</c:v>
                </c:pt>
                <c:pt idx="2252">
                  <c:v>42972</c:v>
                </c:pt>
                <c:pt idx="2253">
                  <c:v>42971</c:v>
                </c:pt>
                <c:pt idx="2254">
                  <c:v>42970</c:v>
                </c:pt>
                <c:pt idx="2255">
                  <c:v>42969</c:v>
                </c:pt>
                <c:pt idx="2256">
                  <c:v>42968</c:v>
                </c:pt>
                <c:pt idx="2257">
                  <c:v>42967</c:v>
                </c:pt>
                <c:pt idx="2258">
                  <c:v>42966</c:v>
                </c:pt>
                <c:pt idx="2259">
                  <c:v>42965</c:v>
                </c:pt>
                <c:pt idx="2260">
                  <c:v>42964</c:v>
                </c:pt>
                <c:pt idx="2261">
                  <c:v>42963</c:v>
                </c:pt>
                <c:pt idx="2262">
                  <c:v>42962</c:v>
                </c:pt>
                <c:pt idx="2263">
                  <c:v>42961</c:v>
                </c:pt>
                <c:pt idx="2264">
                  <c:v>42960</c:v>
                </c:pt>
                <c:pt idx="2265">
                  <c:v>42959</c:v>
                </c:pt>
                <c:pt idx="2266">
                  <c:v>42958</c:v>
                </c:pt>
                <c:pt idx="2267">
                  <c:v>42957</c:v>
                </c:pt>
                <c:pt idx="2268">
                  <c:v>42956</c:v>
                </c:pt>
                <c:pt idx="2269">
                  <c:v>42955</c:v>
                </c:pt>
                <c:pt idx="2270">
                  <c:v>42954</c:v>
                </c:pt>
                <c:pt idx="2271">
                  <c:v>42953</c:v>
                </c:pt>
                <c:pt idx="2272">
                  <c:v>42952</c:v>
                </c:pt>
                <c:pt idx="2273">
                  <c:v>42951</c:v>
                </c:pt>
                <c:pt idx="2274">
                  <c:v>42950</c:v>
                </c:pt>
                <c:pt idx="2275">
                  <c:v>42949</c:v>
                </c:pt>
                <c:pt idx="2276">
                  <c:v>42948</c:v>
                </c:pt>
                <c:pt idx="2277">
                  <c:v>42947</c:v>
                </c:pt>
                <c:pt idx="2278">
                  <c:v>42946</c:v>
                </c:pt>
                <c:pt idx="2279">
                  <c:v>42945</c:v>
                </c:pt>
                <c:pt idx="2280">
                  <c:v>42944</c:v>
                </c:pt>
                <c:pt idx="2281">
                  <c:v>42943</c:v>
                </c:pt>
                <c:pt idx="2282">
                  <c:v>42942</c:v>
                </c:pt>
                <c:pt idx="2283">
                  <c:v>42941</c:v>
                </c:pt>
                <c:pt idx="2284">
                  <c:v>42940</c:v>
                </c:pt>
                <c:pt idx="2285">
                  <c:v>42939</c:v>
                </c:pt>
                <c:pt idx="2286">
                  <c:v>42938</c:v>
                </c:pt>
                <c:pt idx="2287">
                  <c:v>42937</c:v>
                </c:pt>
                <c:pt idx="2288">
                  <c:v>42936</c:v>
                </c:pt>
                <c:pt idx="2289">
                  <c:v>42935</c:v>
                </c:pt>
                <c:pt idx="2290">
                  <c:v>42934</c:v>
                </c:pt>
                <c:pt idx="2291">
                  <c:v>42933</c:v>
                </c:pt>
                <c:pt idx="2292">
                  <c:v>42932</c:v>
                </c:pt>
                <c:pt idx="2293">
                  <c:v>42931</c:v>
                </c:pt>
                <c:pt idx="2294">
                  <c:v>42930</c:v>
                </c:pt>
                <c:pt idx="2295">
                  <c:v>42929</c:v>
                </c:pt>
                <c:pt idx="2296">
                  <c:v>42928</c:v>
                </c:pt>
                <c:pt idx="2297">
                  <c:v>42927</c:v>
                </c:pt>
                <c:pt idx="2298">
                  <c:v>42926</c:v>
                </c:pt>
                <c:pt idx="2299">
                  <c:v>42925</c:v>
                </c:pt>
                <c:pt idx="2300">
                  <c:v>42924</c:v>
                </c:pt>
                <c:pt idx="2301">
                  <c:v>42923</c:v>
                </c:pt>
                <c:pt idx="2302">
                  <c:v>42922</c:v>
                </c:pt>
                <c:pt idx="2303">
                  <c:v>42921</c:v>
                </c:pt>
                <c:pt idx="2304">
                  <c:v>42920</c:v>
                </c:pt>
                <c:pt idx="2305">
                  <c:v>42919</c:v>
                </c:pt>
                <c:pt idx="2306">
                  <c:v>42918</c:v>
                </c:pt>
                <c:pt idx="2307">
                  <c:v>42917</c:v>
                </c:pt>
                <c:pt idx="2308">
                  <c:v>42916</c:v>
                </c:pt>
                <c:pt idx="2309">
                  <c:v>42915</c:v>
                </c:pt>
                <c:pt idx="2310">
                  <c:v>42914</c:v>
                </c:pt>
                <c:pt idx="2311">
                  <c:v>42913</c:v>
                </c:pt>
                <c:pt idx="2312">
                  <c:v>42912</c:v>
                </c:pt>
                <c:pt idx="2313">
                  <c:v>42911</c:v>
                </c:pt>
                <c:pt idx="2314">
                  <c:v>42910</c:v>
                </c:pt>
                <c:pt idx="2315">
                  <c:v>42909</c:v>
                </c:pt>
                <c:pt idx="2316">
                  <c:v>42908</c:v>
                </c:pt>
                <c:pt idx="2317">
                  <c:v>42907</c:v>
                </c:pt>
                <c:pt idx="2318">
                  <c:v>42906</c:v>
                </c:pt>
                <c:pt idx="2319">
                  <c:v>42905</c:v>
                </c:pt>
                <c:pt idx="2320">
                  <c:v>42904</c:v>
                </c:pt>
                <c:pt idx="2321">
                  <c:v>42903</c:v>
                </c:pt>
                <c:pt idx="2322">
                  <c:v>42902</c:v>
                </c:pt>
                <c:pt idx="2323">
                  <c:v>42901</c:v>
                </c:pt>
                <c:pt idx="2324">
                  <c:v>42900</c:v>
                </c:pt>
                <c:pt idx="2325">
                  <c:v>42899</c:v>
                </c:pt>
                <c:pt idx="2326">
                  <c:v>42898</c:v>
                </c:pt>
                <c:pt idx="2327">
                  <c:v>42897</c:v>
                </c:pt>
                <c:pt idx="2328">
                  <c:v>42896</c:v>
                </c:pt>
                <c:pt idx="2329">
                  <c:v>42895</c:v>
                </c:pt>
                <c:pt idx="2330">
                  <c:v>42894</c:v>
                </c:pt>
                <c:pt idx="2331">
                  <c:v>42893</c:v>
                </c:pt>
                <c:pt idx="2332">
                  <c:v>42892</c:v>
                </c:pt>
                <c:pt idx="2333">
                  <c:v>42891</c:v>
                </c:pt>
                <c:pt idx="2334">
                  <c:v>42890</c:v>
                </c:pt>
                <c:pt idx="2335">
                  <c:v>42889</c:v>
                </c:pt>
                <c:pt idx="2336">
                  <c:v>42888</c:v>
                </c:pt>
                <c:pt idx="2337">
                  <c:v>42887</c:v>
                </c:pt>
                <c:pt idx="2338">
                  <c:v>42886</c:v>
                </c:pt>
                <c:pt idx="2339">
                  <c:v>42885</c:v>
                </c:pt>
                <c:pt idx="2340">
                  <c:v>42884</c:v>
                </c:pt>
                <c:pt idx="2341">
                  <c:v>42883</c:v>
                </c:pt>
                <c:pt idx="2342">
                  <c:v>42882</c:v>
                </c:pt>
                <c:pt idx="2343">
                  <c:v>42881</c:v>
                </c:pt>
                <c:pt idx="2344">
                  <c:v>42880</c:v>
                </c:pt>
                <c:pt idx="2345">
                  <c:v>42879</c:v>
                </c:pt>
                <c:pt idx="2346">
                  <c:v>42878</c:v>
                </c:pt>
                <c:pt idx="2347">
                  <c:v>42877</c:v>
                </c:pt>
                <c:pt idx="2348">
                  <c:v>42876</c:v>
                </c:pt>
                <c:pt idx="2349">
                  <c:v>42875</c:v>
                </c:pt>
                <c:pt idx="2350">
                  <c:v>42874</c:v>
                </c:pt>
                <c:pt idx="2351">
                  <c:v>42873</c:v>
                </c:pt>
                <c:pt idx="2352">
                  <c:v>42872</c:v>
                </c:pt>
                <c:pt idx="2353">
                  <c:v>42871</c:v>
                </c:pt>
                <c:pt idx="2354">
                  <c:v>42870</c:v>
                </c:pt>
                <c:pt idx="2355">
                  <c:v>42869</c:v>
                </c:pt>
                <c:pt idx="2356">
                  <c:v>42868</c:v>
                </c:pt>
                <c:pt idx="2357">
                  <c:v>42867</c:v>
                </c:pt>
                <c:pt idx="2358">
                  <c:v>42866</c:v>
                </c:pt>
                <c:pt idx="2359">
                  <c:v>42865</c:v>
                </c:pt>
                <c:pt idx="2360">
                  <c:v>42864</c:v>
                </c:pt>
                <c:pt idx="2361">
                  <c:v>42863</c:v>
                </c:pt>
                <c:pt idx="2362">
                  <c:v>42862</c:v>
                </c:pt>
                <c:pt idx="2363">
                  <c:v>42861</c:v>
                </c:pt>
                <c:pt idx="2364">
                  <c:v>42860</c:v>
                </c:pt>
                <c:pt idx="2365">
                  <c:v>42859</c:v>
                </c:pt>
                <c:pt idx="2366">
                  <c:v>42858</c:v>
                </c:pt>
                <c:pt idx="2367">
                  <c:v>42857</c:v>
                </c:pt>
                <c:pt idx="2368">
                  <c:v>42856</c:v>
                </c:pt>
                <c:pt idx="2369">
                  <c:v>42855</c:v>
                </c:pt>
                <c:pt idx="2370">
                  <c:v>42854</c:v>
                </c:pt>
                <c:pt idx="2371">
                  <c:v>42853</c:v>
                </c:pt>
                <c:pt idx="2372">
                  <c:v>42852</c:v>
                </c:pt>
                <c:pt idx="2373">
                  <c:v>42851</c:v>
                </c:pt>
                <c:pt idx="2374">
                  <c:v>42850</c:v>
                </c:pt>
                <c:pt idx="2375">
                  <c:v>42849</c:v>
                </c:pt>
                <c:pt idx="2376">
                  <c:v>42848</c:v>
                </c:pt>
                <c:pt idx="2377">
                  <c:v>42847</c:v>
                </c:pt>
                <c:pt idx="2378">
                  <c:v>42846</c:v>
                </c:pt>
                <c:pt idx="2379">
                  <c:v>42845</c:v>
                </c:pt>
                <c:pt idx="2380">
                  <c:v>42844</c:v>
                </c:pt>
                <c:pt idx="2381">
                  <c:v>42843</c:v>
                </c:pt>
                <c:pt idx="2382">
                  <c:v>42842</c:v>
                </c:pt>
                <c:pt idx="2383">
                  <c:v>42841</c:v>
                </c:pt>
                <c:pt idx="2384">
                  <c:v>42840</c:v>
                </c:pt>
                <c:pt idx="2385">
                  <c:v>42839</c:v>
                </c:pt>
                <c:pt idx="2386">
                  <c:v>42838</c:v>
                </c:pt>
                <c:pt idx="2387">
                  <c:v>42837</c:v>
                </c:pt>
                <c:pt idx="2388">
                  <c:v>42836</c:v>
                </c:pt>
                <c:pt idx="2389">
                  <c:v>42835</c:v>
                </c:pt>
                <c:pt idx="2390">
                  <c:v>42834</c:v>
                </c:pt>
                <c:pt idx="2391">
                  <c:v>42833</c:v>
                </c:pt>
                <c:pt idx="2392">
                  <c:v>42832</c:v>
                </c:pt>
                <c:pt idx="2393">
                  <c:v>42831</c:v>
                </c:pt>
                <c:pt idx="2394">
                  <c:v>42830</c:v>
                </c:pt>
                <c:pt idx="2395">
                  <c:v>42829</c:v>
                </c:pt>
                <c:pt idx="2396">
                  <c:v>42828</c:v>
                </c:pt>
                <c:pt idx="2397">
                  <c:v>42827</c:v>
                </c:pt>
                <c:pt idx="2398">
                  <c:v>42826</c:v>
                </c:pt>
                <c:pt idx="2399">
                  <c:v>42825</c:v>
                </c:pt>
                <c:pt idx="2400">
                  <c:v>42824</c:v>
                </c:pt>
                <c:pt idx="2401">
                  <c:v>42823</c:v>
                </c:pt>
                <c:pt idx="2402">
                  <c:v>42822</c:v>
                </c:pt>
                <c:pt idx="2403">
                  <c:v>42821</c:v>
                </c:pt>
                <c:pt idx="2404">
                  <c:v>42820</c:v>
                </c:pt>
                <c:pt idx="2405">
                  <c:v>42819</c:v>
                </c:pt>
                <c:pt idx="2406">
                  <c:v>42818</c:v>
                </c:pt>
                <c:pt idx="2407">
                  <c:v>42817</c:v>
                </c:pt>
                <c:pt idx="2408">
                  <c:v>42816</c:v>
                </c:pt>
                <c:pt idx="2409">
                  <c:v>42815</c:v>
                </c:pt>
                <c:pt idx="2410">
                  <c:v>42814</c:v>
                </c:pt>
                <c:pt idx="2411">
                  <c:v>42813</c:v>
                </c:pt>
                <c:pt idx="2412">
                  <c:v>42812</c:v>
                </c:pt>
                <c:pt idx="2413">
                  <c:v>42811</c:v>
                </c:pt>
                <c:pt idx="2414">
                  <c:v>42810</c:v>
                </c:pt>
                <c:pt idx="2415">
                  <c:v>42809</c:v>
                </c:pt>
                <c:pt idx="2416">
                  <c:v>42808</c:v>
                </c:pt>
                <c:pt idx="2417">
                  <c:v>42807</c:v>
                </c:pt>
                <c:pt idx="2418">
                  <c:v>42806</c:v>
                </c:pt>
                <c:pt idx="2419">
                  <c:v>42805</c:v>
                </c:pt>
                <c:pt idx="2420">
                  <c:v>42804</c:v>
                </c:pt>
                <c:pt idx="2421">
                  <c:v>42803</c:v>
                </c:pt>
                <c:pt idx="2422">
                  <c:v>42802</c:v>
                </c:pt>
                <c:pt idx="2423">
                  <c:v>42801</c:v>
                </c:pt>
                <c:pt idx="2424">
                  <c:v>42800</c:v>
                </c:pt>
                <c:pt idx="2425">
                  <c:v>42799</c:v>
                </c:pt>
                <c:pt idx="2426">
                  <c:v>42798</c:v>
                </c:pt>
                <c:pt idx="2427">
                  <c:v>42797</c:v>
                </c:pt>
                <c:pt idx="2428">
                  <c:v>42796</c:v>
                </c:pt>
                <c:pt idx="2429">
                  <c:v>42795</c:v>
                </c:pt>
                <c:pt idx="2430">
                  <c:v>42794</c:v>
                </c:pt>
                <c:pt idx="2431">
                  <c:v>42793</c:v>
                </c:pt>
                <c:pt idx="2432">
                  <c:v>42792</c:v>
                </c:pt>
                <c:pt idx="2433">
                  <c:v>42791</c:v>
                </c:pt>
                <c:pt idx="2434">
                  <c:v>42790</c:v>
                </c:pt>
                <c:pt idx="2435">
                  <c:v>42789</c:v>
                </c:pt>
                <c:pt idx="2436">
                  <c:v>42788</c:v>
                </c:pt>
                <c:pt idx="2437">
                  <c:v>42787</c:v>
                </c:pt>
                <c:pt idx="2438">
                  <c:v>42786</c:v>
                </c:pt>
                <c:pt idx="2439">
                  <c:v>42785</c:v>
                </c:pt>
                <c:pt idx="2440">
                  <c:v>42784</c:v>
                </c:pt>
                <c:pt idx="2441">
                  <c:v>42783</c:v>
                </c:pt>
                <c:pt idx="2442">
                  <c:v>42782</c:v>
                </c:pt>
                <c:pt idx="2443">
                  <c:v>42781</c:v>
                </c:pt>
                <c:pt idx="2444">
                  <c:v>42780</c:v>
                </c:pt>
                <c:pt idx="2445">
                  <c:v>42779</c:v>
                </c:pt>
                <c:pt idx="2446">
                  <c:v>42778</c:v>
                </c:pt>
                <c:pt idx="2447">
                  <c:v>42777</c:v>
                </c:pt>
                <c:pt idx="2448">
                  <c:v>42776</c:v>
                </c:pt>
                <c:pt idx="2449">
                  <c:v>42775</c:v>
                </c:pt>
                <c:pt idx="2450">
                  <c:v>42774</c:v>
                </c:pt>
                <c:pt idx="2451">
                  <c:v>42773</c:v>
                </c:pt>
                <c:pt idx="2452">
                  <c:v>42772</c:v>
                </c:pt>
                <c:pt idx="2453">
                  <c:v>42771</c:v>
                </c:pt>
                <c:pt idx="2454">
                  <c:v>42770</c:v>
                </c:pt>
                <c:pt idx="2455">
                  <c:v>42769</c:v>
                </c:pt>
                <c:pt idx="2456">
                  <c:v>42768</c:v>
                </c:pt>
                <c:pt idx="2457">
                  <c:v>42767</c:v>
                </c:pt>
                <c:pt idx="2458">
                  <c:v>42766</c:v>
                </c:pt>
                <c:pt idx="2459">
                  <c:v>42765</c:v>
                </c:pt>
                <c:pt idx="2460">
                  <c:v>42764</c:v>
                </c:pt>
                <c:pt idx="2461">
                  <c:v>42763</c:v>
                </c:pt>
                <c:pt idx="2462">
                  <c:v>42762</c:v>
                </c:pt>
                <c:pt idx="2463">
                  <c:v>42761</c:v>
                </c:pt>
                <c:pt idx="2464">
                  <c:v>42760</c:v>
                </c:pt>
                <c:pt idx="2465">
                  <c:v>42759</c:v>
                </c:pt>
                <c:pt idx="2466">
                  <c:v>42758</c:v>
                </c:pt>
                <c:pt idx="2467">
                  <c:v>42757</c:v>
                </c:pt>
                <c:pt idx="2468">
                  <c:v>42756</c:v>
                </c:pt>
                <c:pt idx="2469">
                  <c:v>42755</c:v>
                </c:pt>
                <c:pt idx="2470">
                  <c:v>42754</c:v>
                </c:pt>
                <c:pt idx="2471">
                  <c:v>42753</c:v>
                </c:pt>
                <c:pt idx="2472">
                  <c:v>42752</c:v>
                </c:pt>
                <c:pt idx="2473">
                  <c:v>42751</c:v>
                </c:pt>
                <c:pt idx="2474">
                  <c:v>42750</c:v>
                </c:pt>
                <c:pt idx="2475">
                  <c:v>42749</c:v>
                </c:pt>
                <c:pt idx="2476">
                  <c:v>42748</c:v>
                </c:pt>
                <c:pt idx="2477">
                  <c:v>42747</c:v>
                </c:pt>
                <c:pt idx="2478">
                  <c:v>42746</c:v>
                </c:pt>
                <c:pt idx="2479">
                  <c:v>42745</c:v>
                </c:pt>
                <c:pt idx="2480">
                  <c:v>42744</c:v>
                </c:pt>
                <c:pt idx="2481">
                  <c:v>42743</c:v>
                </c:pt>
                <c:pt idx="2482">
                  <c:v>42742</c:v>
                </c:pt>
                <c:pt idx="2483">
                  <c:v>42741</c:v>
                </c:pt>
                <c:pt idx="2484">
                  <c:v>42740</c:v>
                </c:pt>
                <c:pt idx="2485">
                  <c:v>42739</c:v>
                </c:pt>
                <c:pt idx="2486">
                  <c:v>42738</c:v>
                </c:pt>
                <c:pt idx="2487">
                  <c:v>42737</c:v>
                </c:pt>
                <c:pt idx="2488">
                  <c:v>42736</c:v>
                </c:pt>
                <c:pt idx="2489">
                  <c:v>42735</c:v>
                </c:pt>
                <c:pt idx="2490">
                  <c:v>42734</c:v>
                </c:pt>
                <c:pt idx="2491">
                  <c:v>42733</c:v>
                </c:pt>
                <c:pt idx="2492">
                  <c:v>42732</c:v>
                </c:pt>
                <c:pt idx="2493">
                  <c:v>42731</c:v>
                </c:pt>
                <c:pt idx="2494">
                  <c:v>42730</c:v>
                </c:pt>
                <c:pt idx="2495">
                  <c:v>42729</c:v>
                </c:pt>
                <c:pt idx="2496">
                  <c:v>42728</c:v>
                </c:pt>
                <c:pt idx="2497">
                  <c:v>42727</c:v>
                </c:pt>
                <c:pt idx="2498">
                  <c:v>42726</c:v>
                </c:pt>
                <c:pt idx="2499">
                  <c:v>42725</c:v>
                </c:pt>
                <c:pt idx="2500">
                  <c:v>42724</c:v>
                </c:pt>
                <c:pt idx="2501">
                  <c:v>42723</c:v>
                </c:pt>
                <c:pt idx="2502">
                  <c:v>42722</c:v>
                </c:pt>
                <c:pt idx="2503">
                  <c:v>42721</c:v>
                </c:pt>
                <c:pt idx="2504">
                  <c:v>42720</c:v>
                </c:pt>
                <c:pt idx="2505">
                  <c:v>42719</c:v>
                </c:pt>
                <c:pt idx="2506">
                  <c:v>42718</c:v>
                </c:pt>
                <c:pt idx="2507">
                  <c:v>42717</c:v>
                </c:pt>
                <c:pt idx="2508">
                  <c:v>42716</c:v>
                </c:pt>
                <c:pt idx="2509">
                  <c:v>42715</c:v>
                </c:pt>
                <c:pt idx="2510">
                  <c:v>42714</c:v>
                </c:pt>
                <c:pt idx="2511">
                  <c:v>42713</c:v>
                </c:pt>
                <c:pt idx="2512">
                  <c:v>42712</c:v>
                </c:pt>
                <c:pt idx="2513">
                  <c:v>42711</c:v>
                </c:pt>
                <c:pt idx="2514">
                  <c:v>42710</c:v>
                </c:pt>
                <c:pt idx="2515">
                  <c:v>42709</c:v>
                </c:pt>
                <c:pt idx="2516">
                  <c:v>42708</c:v>
                </c:pt>
                <c:pt idx="2517">
                  <c:v>42707</c:v>
                </c:pt>
                <c:pt idx="2518">
                  <c:v>42706</c:v>
                </c:pt>
                <c:pt idx="2519">
                  <c:v>42705</c:v>
                </c:pt>
                <c:pt idx="2520">
                  <c:v>42704</c:v>
                </c:pt>
                <c:pt idx="2521">
                  <c:v>42703</c:v>
                </c:pt>
                <c:pt idx="2522">
                  <c:v>42702</c:v>
                </c:pt>
                <c:pt idx="2523">
                  <c:v>42701</c:v>
                </c:pt>
                <c:pt idx="2524">
                  <c:v>42700</c:v>
                </c:pt>
                <c:pt idx="2525">
                  <c:v>42699</c:v>
                </c:pt>
                <c:pt idx="2526">
                  <c:v>42698</c:v>
                </c:pt>
                <c:pt idx="2527">
                  <c:v>42697</c:v>
                </c:pt>
                <c:pt idx="2528">
                  <c:v>42696</c:v>
                </c:pt>
                <c:pt idx="2529">
                  <c:v>42695</c:v>
                </c:pt>
                <c:pt idx="2530">
                  <c:v>42694</c:v>
                </c:pt>
                <c:pt idx="2531">
                  <c:v>42693</c:v>
                </c:pt>
                <c:pt idx="2532">
                  <c:v>42692</c:v>
                </c:pt>
                <c:pt idx="2533">
                  <c:v>42691</c:v>
                </c:pt>
                <c:pt idx="2534">
                  <c:v>42690</c:v>
                </c:pt>
                <c:pt idx="2535">
                  <c:v>42689</c:v>
                </c:pt>
                <c:pt idx="2536">
                  <c:v>42688</c:v>
                </c:pt>
                <c:pt idx="2537">
                  <c:v>42687</c:v>
                </c:pt>
                <c:pt idx="2538">
                  <c:v>42686</c:v>
                </c:pt>
                <c:pt idx="2539">
                  <c:v>42685</c:v>
                </c:pt>
                <c:pt idx="2540">
                  <c:v>42684</c:v>
                </c:pt>
                <c:pt idx="2541">
                  <c:v>42683</c:v>
                </c:pt>
                <c:pt idx="2542">
                  <c:v>42682</c:v>
                </c:pt>
                <c:pt idx="2543">
                  <c:v>42681</c:v>
                </c:pt>
                <c:pt idx="2544">
                  <c:v>42680</c:v>
                </c:pt>
                <c:pt idx="2545">
                  <c:v>42679</c:v>
                </c:pt>
                <c:pt idx="2546">
                  <c:v>42678</c:v>
                </c:pt>
                <c:pt idx="2547">
                  <c:v>42677</c:v>
                </c:pt>
                <c:pt idx="2548">
                  <c:v>42676</c:v>
                </c:pt>
                <c:pt idx="2549">
                  <c:v>42675</c:v>
                </c:pt>
                <c:pt idx="2550">
                  <c:v>42674</c:v>
                </c:pt>
                <c:pt idx="2551">
                  <c:v>42673</c:v>
                </c:pt>
                <c:pt idx="2552">
                  <c:v>42672</c:v>
                </c:pt>
                <c:pt idx="2553">
                  <c:v>42671</c:v>
                </c:pt>
                <c:pt idx="2554">
                  <c:v>42670</c:v>
                </c:pt>
                <c:pt idx="2555">
                  <c:v>42669</c:v>
                </c:pt>
                <c:pt idx="2556">
                  <c:v>42668</c:v>
                </c:pt>
                <c:pt idx="2557">
                  <c:v>42667</c:v>
                </c:pt>
                <c:pt idx="2558">
                  <c:v>42666</c:v>
                </c:pt>
                <c:pt idx="2559">
                  <c:v>42665</c:v>
                </c:pt>
                <c:pt idx="2560">
                  <c:v>42664</c:v>
                </c:pt>
                <c:pt idx="2561">
                  <c:v>42663</c:v>
                </c:pt>
                <c:pt idx="2562">
                  <c:v>42662</c:v>
                </c:pt>
                <c:pt idx="2563">
                  <c:v>42661</c:v>
                </c:pt>
                <c:pt idx="2564">
                  <c:v>42660</c:v>
                </c:pt>
                <c:pt idx="2565">
                  <c:v>42659</c:v>
                </c:pt>
                <c:pt idx="2566">
                  <c:v>42658</c:v>
                </c:pt>
                <c:pt idx="2567">
                  <c:v>42657</c:v>
                </c:pt>
                <c:pt idx="2568">
                  <c:v>42656</c:v>
                </c:pt>
                <c:pt idx="2569">
                  <c:v>42655</c:v>
                </c:pt>
                <c:pt idx="2570">
                  <c:v>42654</c:v>
                </c:pt>
                <c:pt idx="2571">
                  <c:v>42653</c:v>
                </c:pt>
                <c:pt idx="2572">
                  <c:v>42652</c:v>
                </c:pt>
                <c:pt idx="2573">
                  <c:v>42651</c:v>
                </c:pt>
                <c:pt idx="2574">
                  <c:v>42650</c:v>
                </c:pt>
                <c:pt idx="2575">
                  <c:v>42649</c:v>
                </c:pt>
                <c:pt idx="2576">
                  <c:v>42648</c:v>
                </c:pt>
                <c:pt idx="2577">
                  <c:v>42647</c:v>
                </c:pt>
                <c:pt idx="2578">
                  <c:v>42646</c:v>
                </c:pt>
                <c:pt idx="2579">
                  <c:v>42645</c:v>
                </c:pt>
                <c:pt idx="2580">
                  <c:v>42644</c:v>
                </c:pt>
                <c:pt idx="2581">
                  <c:v>42643</c:v>
                </c:pt>
                <c:pt idx="2582">
                  <c:v>42642</c:v>
                </c:pt>
                <c:pt idx="2583">
                  <c:v>42641</c:v>
                </c:pt>
                <c:pt idx="2584">
                  <c:v>42640</c:v>
                </c:pt>
                <c:pt idx="2585">
                  <c:v>42639</c:v>
                </c:pt>
                <c:pt idx="2586">
                  <c:v>42638</c:v>
                </c:pt>
                <c:pt idx="2587">
                  <c:v>42637</c:v>
                </c:pt>
                <c:pt idx="2588">
                  <c:v>42636</c:v>
                </c:pt>
                <c:pt idx="2589">
                  <c:v>42635</c:v>
                </c:pt>
                <c:pt idx="2590">
                  <c:v>42634</c:v>
                </c:pt>
                <c:pt idx="2591">
                  <c:v>42633</c:v>
                </c:pt>
                <c:pt idx="2592">
                  <c:v>42632</c:v>
                </c:pt>
                <c:pt idx="2593">
                  <c:v>42631</c:v>
                </c:pt>
                <c:pt idx="2594">
                  <c:v>42630</c:v>
                </c:pt>
                <c:pt idx="2595">
                  <c:v>42629</c:v>
                </c:pt>
                <c:pt idx="2596">
                  <c:v>42628</c:v>
                </c:pt>
                <c:pt idx="2597">
                  <c:v>42627</c:v>
                </c:pt>
                <c:pt idx="2598">
                  <c:v>42626</c:v>
                </c:pt>
                <c:pt idx="2599">
                  <c:v>42625</c:v>
                </c:pt>
                <c:pt idx="2600">
                  <c:v>42624</c:v>
                </c:pt>
                <c:pt idx="2601">
                  <c:v>42623</c:v>
                </c:pt>
                <c:pt idx="2602">
                  <c:v>42622</c:v>
                </c:pt>
                <c:pt idx="2603">
                  <c:v>42621</c:v>
                </c:pt>
                <c:pt idx="2604">
                  <c:v>42620</c:v>
                </c:pt>
                <c:pt idx="2605">
                  <c:v>42619</c:v>
                </c:pt>
                <c:pt idx="2606">
                  <c:v>42618</c:v>
                </c:pt>
                <c:pt idx="2607">
                  <c:v>42617</c:v>
                </c:pt>
                <c:pt idx="2608">
                  <c:v>42616</c:v>
                </c:pt>
                <c:pt idx="2609">
                  <c:v>42615</c:v>
                </c:pt>
                <c:pt idx="2610">
                  <c:v>42614</c:v>
                </c:pt>
                <c:pt idx="2611">
                  <c:v>42613</c:v>
                </c:pt>
                <c:pt idx="2612">
                  <c:v>42612</c:v>
                </c:pt>
                <c:pt idx="2613">
                  <c:v>42611</c:v>
                </c:pt>
                <c:pt idx="2614">
                  <c:v>42610</c:v>
                </c:pt>
                <c:pt idx="2615">
                  <c:v>42609</c:v>
                </c:pt>
                <c:pt idx="2616">
                  <c:v>42608</c:v>
                </c:pt>
                <c:pt idx="2617">
                  <c:v>42607</c:v>
                </c:pt>
                <c:pt idx="2618">
                  <c:v>42606</c:v>
                </c:pt>
                <c:pt idx="2619">
                  <c:v>42605</c:v>
                </c:pt>
                <c:pt idx="2620">
                  <c:v>42604</c:v>
                </c:pt>
                <c:pt idx="2621">
                  <c:v>42603</c:v>
                </c:pt>
                <c:pt idx="2622">
                  <c:v>42602</c:v>
                </c:pt>
                <c:pt idx="2623">
                  <c:v>42601</c:v>
                </c:pt>
                <c:pt idx="2624">
                  <c:v>42600</c:v>
                </c:pt>
                <c:pt idx="2625">
                  <c:v>42599</c:v>
                </c:pt>
                <c:pt idx="2626">
                  <c:v>42598</c:v>
                </c:pt>
                <c:pt idx="2627">
                  <c:v>42597</c:v>
                </c:pt>
                <c:pt idx="2628">
                  <c:v>42596</c:v>
                </c:pt>
                <c:pt idx="2629">
                  <c:v>42595</c:v>
                </c:pt>
                <c:pt idx="2630">
                  <c:v>42594</c:v>
                </c:pt>
                <c:pt idx="2631">
                  <c:v>42593</c:v>
                </c:pt>
                <c:pt idx="2632">
                  <c:v>42592</c:v>
                </c:pt>
                <c:pt idx="2633">
                  <c:v>42591</c:v>
                </c:pt>
                <c:pt idx="2634">
                  <c:v>42590</c:v>
                </c:pt>
                <c:pt idx="2635">
                  <c:v>42589</c:v>
                </c:pt>
                <c:pt idx="2636">
                  <c:v>42588</c:v>
                </c:pt>
                <c:pt idx="2637">
                  <c:v>42587</c:v>
                </c:pt>
                <c:pt idx="2638">
                  <c:v>42586</c:v>
                </c:pt>
                <c:pt idx="2639">
                  <c:v>42585</c:v>
                </c:pt>
                <c:pt idx="2640">
                  <c:v>42584</c:v>
                </c:pt>
                <c:pt idx="2641">
                  <c:v>42583</c:v>
                </c:pt>
                <c:pt idx="2642">
                  <c:v>42582</c:v>
                </c:pt>
                <c:pt idx="2643">
                  <c:v>42581</c:v>
                </c:pt>
                <c:pt idx="2644">
                  <c:v>42580</c:v>
                </c:pt>
                <c:pt idx="2645">
                  <c:v>42579</c:v>
                </c:pt>
                <c:pt idx="2646">
                  <c:v>42578</c:v>
                </c:pt>
                <c:pt idx="2647">
                  <c:v>42577</c:v>
                </c:pt>
                <c:pt idx="2648">
                  <c:v>42576</c:v>
                </c:pt>
                <c:pt idx="2649">
                  <c:v>42575</c:v>
                </c:pt>
                <c:pt idx="2650">
                  <c:v>42574</c:v>
                </c:pt>
                <c:pt idx="2651">
                  <c:v>42573</c:v>
                </c:pt>
                <c:pt idx="2652">
                  <c:v>42572</c:v>
                </c:pt>
                <c:pt idx="2653">
                  <c:v>42571</c:v>
                </c:pt>
                <c:pt idx="2654">
                  <c:v>42570</c:v>
                </c:pt>
                <c:pt idx="2655">
                  <c:v>42569</c:v>
                </c:pt>
                <c:pt idx="2656">
                  <c:v>42568</c:v>
                </c:pt>
                <c:pt idx="2657">
                  <c:v>42567</c:v>
                </c:pt>
                <c:pt idx="2658">
                  <c:v>42566</c:v>
                </c:pt>
                <c:pt idx="2659">
                  <c:v>42565</c:v>
                </c:pt>
                <c:pt idx="2660">
                  <c:v>42564</c:v>
                </c:pt>
                <c:pt idx="2661">
                  <c:v>42563</c:v>
                </c:pt>
                <c:pt idx="2662">
                  <c:v>42562</c:v>
                </c:pt>
                <c:pt idx="2663">
                  <c:v>42561</c:v>
                </c:pt>
                <c:pt idx="2664">
                  <c:v>42560</c:v>
                </c:pt>
                <c:pt idx="2665">
                  <c:v>42559</c:v>
                </c:pt>
                <c:pt idx="2666">
                  <c:v>42558</c:v>
                </c:pt>
                <c:pt idx="2667">
                  <c:v>42557</c:v>
                </c:pt>
                <c:pt idx="2668">
                  <c:v>42556</c:v>
                </c:pt>
                <c:pt idx="2669">
                  <c:v>42555</c:v>
                </c:pt>
                <c:pt idx="2670">
                  <c:v>42554</c:v>
                </c:pt>
                <c:pt idx="2671">
                  <c:v>42553</c:v>
                </c:pt>
                <c:pt idx="2672">
                  <c:v>42552</c:v>
                </c:pt>
                <c:pt idx="2673">
                  <c:v>42551</c:v>
                </c:pt>
                <c:pt idx="2674">
                  <c:v>42550</c:v>
                </c:pt>
                <c:pt idx="2675">
                  <c:v>42549</c:v>
                </c:pt>
                <c:pt idx="2676">
                  <c:v>42548</c:v>
                </c:pt>
                <c:pt idx="2677">
                  <c:v>42547</c:v>
                </c:pt>
                <c:pt idx="2678">
                  <c:v>42546</c:v>
                </c:pt>
                <c:pt idx="2679">
                  <c:v>42545</c:v>
                </c:pt>
                <c:pt idx="2680">
                  <c:v>42544</c:v>
                </c:pt>
                <c:pt idx="2681">
                  <c:v>42543</c:v>
                </c:pt>
                <c:pt idx="2682">
                  <c:v>42542</c:v>
                </c:pt>
                <c:pt idx="2683">
                  <c:v>42541</c:v>
                </c:pt>
                <c:pt idx="2684">
                  <c:v>42540</c:v>
                </c:pt>
                <c:pt idx="2685">
                  <c:v>42539</c:v>
                </c:pt>
                <c:pt idx="2686">
                  <c:v>42538</c:v>
                </c:pt>
                <c:pt idx="2687">
                  <c:v>42537</c:v>
                </c:pt>
                <c:pt idx="2688">
                  <c:v>42536</c:v>
                </c:pt>
                <c:pt idx="2689">
                  <c:v>42535</c:v>
                </c:pt>
                <c:pt idx="2690">
                  <c:v>42534</c:v>
                </c:pt>
                <c:pt idx="2691">
                  <c:v>42533</c:v>
                </c:pt>
                <c:pt idx="2692">
                  <c:v>42532</c:v>
                </c:pt>
                <c:pt idx="2693">
                  <c:v>42531</c:v>
                </c:pt>
                <c:pt idx="2694">
                  <c:v>42530</c:v>
                </c:pt>
                <c:pt idx="2695">
                  <c:v>42529</c:v>
                </c:pt>
                <c:pt idx="2696">
                  <c:v>42528</c:v>
                </c:pt>
                <c:pt idx="2697">
                  <c:v>42527</c:v>
                </c:pt>
                <c:pt idx="2698">
                  <c:v>42526</c:v>
                </c:pt>
                <c:pt idx="2699">
                  <c:v>42525</c:v>
                </c:pt>
                <c:pt idx="2700">
                  <c:v>42524</c:v>
                </c:pt>
                <c:pt idx="2701">
                  <c:v>42523</c:v>
                </c:pt>
                <c:pt idx="2702">
                  <c:v>42522</c:v>
                </c:pt>
                <c:pt idx="2703">
                  <c:v>42521</c:v>
                </c:pt>
                <c:pt idx="2704">
                  <c:v>42520</c:v>
                </c:pt>
                <c:pt idx="2705">
                  <c:v>42519</c:v>
                </c:pt>
                <c:pt idx="2706">
                  <c:v>42518</c:v>
                </c:pt>
                <c:pt idx="2707">
                  <c:v>42517</c:v>
                </c:pt>
                <c:pt idx="2708">
                  <c:v>42516</c:v>
                </c:pt>
                <c:pt idx="2709">
                  <c:v>42515</c:v>
                </c:pt>
                <c:pt idx="2710">
                  <c:v>42514</c:v>
                </c:pt>
                <c:pt idx="2711">
                  <c:v>42513</c:v>
                </c:pt>
                <c:pt idx="2712">
                  <c:v>42512</c:v>
                </c:pt>
                <c:pt idx="2713">
                  <c:v>42511</c:v>
                </c:pt>
                <c:pt idx="2714">
                  <c:v>42510</c:v>
                </c:pt>
                <c:pt idx="2715">
                  <c:v>42509</c:v>
                </c:pt>
                <c:pt idx="2716">
                  <c:v>42508</c:v>
                </c:pt>
                <c:pt idx="2717">
                  <c:v>42507</c:v>
                </c:pt>
                <c:pt idx="2718">
                  <c:v>42506</c:v>
                </c:pt>
                <c:pt idx="2719">
                  <c:v>42505</c:v>
                </c:pt>
                <c:pt idx="2720">
                  <c:v>42504</c:v>
                </c:pt>
                <c:pt idx="2721">
                  <c:v>42503</c:v>
                </c:pt>
                <c:pt idx="2722">
                  <c:v>42502</c:v>
                </c:pt>
                <c:pt idx="2723">
                  <c:v>42501</c:v>
                </c:pt>
                <c:pt idx="2724">
                  <c:v>42500</c:v>
                </c:pt>
                <c:pt idx="2725">
                  <c:v>42499</c:v>
                </c:pt>
                <c:pt idx="2726">
                  <c:v>42498</c:v>
                </c:pt>
                <c:pt idx="2727">
                  <c:v>42497</c:v>
                </c:pt>
                <c:pt idx="2728">
                  <c:v>42496</c:v>
                </c:pt>
                <c:pt idx="2729">
                  <c:v>42495</c:v>
                </c:pt>
                <c:pt idx="2730">
                  <c:v>42494</c:v>
                </c:pt>
                <c:pt idx="2731">
                  <c:v>42493</c:v>
                </c:pt>
                <c:pt idx="2732">
                  <c:v>42492</c:v>
                </c:pt>
                <c:pt idx="2733">
                  <c:v>42491</c:v>
                </c:pt>
                <c:pt idx="2734">
                  <c:v>42490</c:v>
                </c:pt>
                <c:pt idx="2735">
                  <c:v>42489</c:v>
                </c:pt>
                <c:pt idx="2736">
                  <c:v>42488</c:v>
                </c:pt>
                <c:pt idx="2737">
                  <c:v>42487</c:v>
                </c:pt>
                <c:pt idx="2738">
                  <c:v>42486</c:v>
                </c:pt>
                <c:pt idx="2739">
                  <c:v>42485</c:v>
                </c:pt>
                <c:pt idx="2740">
                  <c:v>42484</c:v>
                </c:pt>
                <c:pt idx="2741">
                  <c:v>42483</c:v>
                </c:pt>
                <c:pt idx="2742">
                  <c:v>42482</c:v>
                </c:pt>
                <c:pt idx="2743">
                  <c:v>42481</c:v>
                </c:pt>
                <c:pt idx="2744">
                  <c:v>42480</c:v>
                </c:pt>
                <c:pt idx="2745">
                  <c:v>42479</c:v>
                </c:pt>
                <c:pt idx="2746">
                  <c:v>42478</c:v>
                </c:pt>
                <c:pt idx="2747">
                  <c:v>42477</c:v>
                </c:pt>
                <c:pt idx="2748">
                  <c:v>42476</c:v>
                </c:pt>
                <c:pt idx="2749">
                  <c:v>42475</c:v>
                </c:pt>
                <c:pt idx="2750">
                  <c:v>42474</c:v>
                </c:pt>
                <c:pt idx="2751">
                  <c:v>42473</c:v>
                </c:pt>
                <c:pt idx="2752">
                  <c:v>42472</c:v>
                </c:pt>
                <c:pt idx="2753">
                  <c:v>42471</c:v>
                </c:pt>
                <c:pt idx="2754">
                  <c:v>42470</c:v>
                </c:pt>
                <c:pt idx="2755">
                  <c:v>42469</c:v>
                </c:pt>
                <c:pt idx="2756">
                  <c:v>42468</c:v>
                </c:pt>
                <c:pt idx="2757">
                  <c:v>42467</c:v>
                </c:pt>
                <c:pt idx="2758">
                  <c:v>42466</c:v>
                </c:pt>
                <c:pt idx="2759">
                  <c:v>42465</c:v>
                </c:pt>
                <c:pt idx="2760">
                  <c:v>42464</c:v>
                </c:pt>
                <c:pt idx="2761">
                  <c:v>42463</c:v>
                </c:pt>
                <c:pt idx="2762">
                  <c:v>42462</c:v>
                </c:pt>
                <c:pt idx="2763">
                  <c:v>42461</c:v>
                </c:pt>
                <c:pt idx="2764">
                  <c:v>42460</c:v>
                </c:pt>
                <c:pt idx="2765">
                  <c:v>42459</c:v>
                </c:pt>
                <c:pt idx="2766">
                  <c:v>42458</c:v>
                </c:pt>
                <c:pt idx="2767">
                  <c:v>42457</c:v>
                </c:pt>
                <c:pt idx="2768">
                  <c:v>42456</c:v>
                </c:pt>
                <c:pt idx="2769">
                  <c:v>42455</c:v>
                </c:pt>
                <c:pt idx="2770">
                  <c:v>42454</c:v>
                </c:pt>
                <c:pt idx="2771">
                  <c:v>42453</c:v>
                </c:pt>
                <c:pt idx="2772">
                  <c:v>42452</c:v>
                </c:pt>
                <c:pt idx="2773">
                  <c:v>42451</c:v>
                </c:pt>
                <c:pt idx="2774">
                  <c:v>42450</c:v>
                </c:pt>
                <c:pt idx="2775">
                  <c:v>42449</c:v>
                </c:pt>
                <c:pt idx="2776">
                  <c:v>42448</c:v>
                </c:pt>
                <c:pt idx="2777">
                  <c:v>42447</c:v>
                </c:pt>
                <c:pt idx="2778">
                  <c:v>42446</c:v>
                </c:pt>
                <c:pt idx="2779">
                  <c:v>42445</c:v>
                </c:pt>
                <c:pt idx="2780">
                  <c:v>42444</c:v>
                </c:pt>
                <c:pt idx="2781">
                  <c:v>42443</c:v>
                </c:pt>
                <c:pt idx="2782">
                  <c:v>42442</c:v>
                </c:pt>
                <c:pt idx="2783">
                  <c:v>42441</c:v>
                </c:pt>
                <c:pt idx="2784">
                  <c:v>42440</c:v>
                </c:pt>
                <c:pt idx="2785">
                  <c:v>42439</c:v>
                </c:pt>
                <c:pt idx="2786">
                  <c:v>42438</c:v>
                </c:pt>
                <c:pt idx="2787">
                  <c:v>42437</c:v>
                </c:pt>
                <c:pt idx="2788">
                  <c:v>42436</c:v>
                </c:pt>
                <c:pt idx="2789">
                  <c:v>42435</c:v>
                </c:pt>
                <c:pt idx="2790">
                  <c:v>42434</c:v>
                </c:pt>
                <c:pt idx="2791">
                  <c:v>42433</c:v>
                </c:pt>
                <c:pt idx="2792">
                  <c:v>42432</c:v>
                </c:pt>
                <c:pt idx="2793">
                  <c:v>42431</c:v>
                </c:pt>
                <c:pt idx="2794">
                  <c:v>42430</c:v>
                </c:pt>
                <c:pt idx="2795">
                  <c:v>42429</c:v>
                </c:pt>
                <c:pt idx="2796">
                  <c:v>42428</c:v>
                </c:pt>
                <c:pt idx="2797">
                  <c:v>42427</c:v>
                </c:pt>
                <c:pt idx="2798">
                  <c:v>42426</c:v>
                </c:pt>
                <c:pt idx="2799">
                  <c:v>42425</c:v>
                </c:pt>
                <c:pt idx="2800">
                  <c:v>42424</c:v>
                </c:pt>
                <c:pt idx="2801">
                  <c:v>42423</c:v>
                </c:pt>
                <c:pt idx="2802">
                  <c:v>42422</c:v>
                </c:pt>
                <c:pt idx="2803">
                  <c:v>42421</c:v>
                </c:pt>
                <c:pt idx="2804">
                  <c:v>42420</c:v>
                </c:pt>
                <c:pt idx="2805">
                  <c:v>42419</c:v>
                </c:pt>
                <c:pt idx="2806">
                  <c:v>42418</c:v>
                </c:pt>
                <c:pt idx="2807">
                  <c:v>42417</c:v>
                </c:pt>
                <c:pt idx="2808">
                  <c:v>42416</c:v>
                </c:pt>
                <c:pt idx="2809">
                  <c:v>42415</c:v>
                </c:pt>
                <c:pt idx="2810">
                  <c:v>42414</c:v>
                </c:pt>
                <c:pt idx="2811">
                  <c:v>42413</c:v>
                </c:pt>
                <c:pt idx="2812">
                  <c:v>42412</c:v>
                </c:pt>
                <c:pt idx="2813">
                  <c:v>42411</c:v>
                </c:pt>
                <c:pt idx="2814">
                  <c:v>42410</c:v>
                </c:pt>
                <c:pt idx="2815">
                  <c:v>42409</c:v>
                </c:pt>
                <c:pt idx="2816">
                  <c:v>42408</c:v>
                </c:pt>
                <c:pt idx="2817">
                  <c:v>42407</c:v>
                </c:pt>
                <c:pt idx="2818">
                  <c:v>42406</c:v>
                </c:pt>
                <c:pt idx="2819">
                  <c:v>42405</c:v>
                </c:pt>
                <c:pt idx="2820">
                  <c:v>42404</c:v>
                </c:pt>
                <c:pt idx="2821">
                  <c:v>42403</c:v>
                </c:pt>
                <c:pt idx="2822">
                  <c:v>42402</c:v>
                </c:pt>
                <c:pt idx="2823">
                  <c:v>42401</c:v>
                </c:pt>
                <c:pt idx="2824">
                  <c:v>42400</c:v>
                </c:pt>
                <c:pt idx="2825">
                  <c:v>42399</c:v>
                </c:pt>
                <c:pt idx="2826">
                  <c:v>42398</c:v>
                </c:pt>
                <c:pt idx="2827">
                  <c:v>42397</c:v>
                </c:pt>
                <c:pt idx="2828">
                  <c:v>42396</c:v>
                </c:pt>
                <c:pt idx="2829">
                  <c:v>42395</c:v>
                </c:pt>
                <c:pt idx="2830">
                  <c:v>42394</c:v>
                </c:pt>
                <c:pt idx="2831">
                  <c:v>42393</c:v>
                </c:pt>
                <c:pt idx="2832">
                  <c:v>42392</c:v>
                </c:pt>
                <c:pt idx="2833">
                  <c:v>42391</c:v>
                </c:pt>
                <c:pt idx="2834">
                  <c:v>42390</c:v>
                </c:pt>
                <c:pt idx="2835">
                  <c:v>42389</c:v>
                </c:pt>
                <c:pt idx="2836">
                  <c:v>42388</c:v>
                </c:pt>
                <c:pt idx="2837">
                  <c:v>42387</c:v>
                </c:pt>
                <c:pt idx="2838">
                  <c:v>42386</c:v>
                </c:pt>
                <c:pt idx="2839">
                  <c:v>42385</c:v>
                </c:pt>
                <c:pt idx="2840">
                  <c:v>42384</c:v>
                </c:pt>
                <c:pt idx="2841">
                  <c:v>42383</c:v>
                </c:pt>
                <c:pt idx="2842">
                  <c:v>42382</c:v>
                </c:pt>
                <c:pt idx="2843">
                  <c:v>42381</c:v>
                </c:pt>
                <c:pt idx="2844">
                  <c:v>42380</c:v>
                </c:pt>
                <c:pt idx="2845">
                  <c:v>42379</c:v>
                </c:pt>
                <c:pt idx="2846">
                  <c:v>42378</c:v>
                </c:pt>
                <c:pt idx="2847">
                  <c:v>42377</c:v>
                </c:pt>
                <c:pt idx="2848">
                  <c:v>42376</c:v>
                </c:pt>
                <c:pt idx="2849">
                  <c:v>42375</c:v>
                </c:pt>
                <c:pt idx="2850">
                  <c:v>42374</c:v>
                </c:pt>
                <c:pt idx="2851">
                  <c:v>42373</c:v>
                </c:pt>
                <c:pt idx="2852">
                  <c:v>42372</c:v>
                </c:pt>
                <c:pt idx="2853">
                  <c:v>42371</c:v>
                </c:pt>
                <c:pt idx="2854">
                  <c:v>42370</c:v>
                </c:pt>
                <c:pt idx="2855">
                  <c:v>42369</c:v>
                </c:pt>
                <c:pt idx="2856">
                  <c:v>42368</c:v>
                </c:pt>
                <c:pt idx="2857">
                  <c:v>42367</c:v>
                </c:pt>
                <c:pt idx="2858">
                  <c:v>42366</c:v>
                </c:pt>
                <c:pt idx="2859">
                  <c:v>42365</c:v>
                </c:pt>
                <c:pt idx="2860">
                  <c:v>42364</c:v>
                </c:pt>
                <c:pt idx="2861">
                  <c:v>42363</c:v>
                </c:pt>
                <c:pt idx="2862">
                  <c:v>42362</c:v>
                </c:pt>
                <c:pt idx="2863">
                  <c:v>42361</c:v>
                </c:pt>
                <c:pt idx="2864">
                  <c:v>42360</c:v>
                </c:pt>
                <c:pt idx="2865">
                  <c:v>42359</c:v>
                </c:pt>
                <c:pt idx="2866">
                  <c:v>42358</c:v>
                </c:pt>
                <c:pt idx="2867">
                  <c:v>42357</c:v>
                </c:pt>
                <c:pt idx="2868">
                  <c:v>42356</c:v>
                </c:pt>
                <c:pt idx="2869">
                  <c:v>42355</c:v>
                </c:pt>
                <c:pt idx="2870">
                  <c:v>42354</c:v>
                </c:pt>
                <c:pt idx="2871">
                  <c:v>42353</c:v>
                </c:pt>
                <c:pt idx="2872">
                  <c:v>42352</c:v>
                </c:pt>
                <c:pt idx="2873">
                  <c:v>42351</c:v>
                </c:pt>
                <c:pt idx="2874">
                  <c:v>42350</c:v>
                </c:pt>
                <c:pt idx="2875">
                  <c:v>42349</c:v>
                </c:pt>
                <c:pt idx="2876">
                  <c:v>42348</c:v>
                </c:pt>
                <c:pt idx="2877">
                  <c:v>42347</c:v>
                </c:pt>
                <c:pt idx="2878">
                  <c:v>42346</c:v>
                </c:pt>
                <c:pt idx="2879">
                  <c:v>42345</c:v>
                </c:pt>
                <c:pt idx="2880">
                  <c:v>42344</c:v>
                </c:pt>
                <c:pt idx="2881">
                  <c:v>42343</c:v>
                </c:pt>
                <c:pt idx="2882">
                  <c:v>42342</c:v>
                </c:pt>
                <c:pt idx="2883">
                  <c:v>42341</c:v>
                </c:pt>
                <c:pt idx="2884">
                  <c:v>42340</c:v>
                </c:pt>
                <c:pt idx="2885">
                  <c:v>42339</c:v>
                </c:pt>
                <c:pt idx="2886">
                  <c:v>42338</c:v>
                </c:pt>
                <c:pt idx="2887">
                  <c:v>42337</c:v>
                </c:pt>
                <c:pt idx="2888">
                  <c:v>42336</c:v>
                </c:pt>
                <c:pt idx="2889">
                  <c:v>42335</c:v>
                </c:pt>
                <c:pt idx="2890">
                  <c:v>42334</c:v>
                </c:pt>
                <c:pt idx="2891">
                  <c:v>42333</c:v>
                </c:pt>
                <c:pt idx="2892">
                  <c:v>42332</c:v>
                </c:pt>
                <c:pt idx="2893">
                  <c:v>42331</c:v>
                </c:pt>
                <c:pt idx="2894">
                  <c:v>42330</c:v>
                </c:pt>
                <c:pt idx="2895">
                  <c:v>42329</c:v>
                </c:pt>
                <c:pt idx="2896">
                  <c:v>42328</c:v>
                </c:pt>
                <c:pt idx="2897">
                  <c:v>42327</c:v>
                </c:pt>
                <c:pt idx="2898">
                  <c:v>42326</c:v>
                </c:pt>
                <c:pt idx="2899">
                  <c:v>42325</c:v>
                </c:pt>
                <c:pt idx="2900">
                  <c:v>42324</c:v>
                </c:pt>
                <c:pt idx="2901">
                  <c:v>42323</c:v>
                </c:pt>
                <c:pt idx="2902">
                  <c:v>42322</c:v>
                </c:pt>
                <c:pt idx="2903">
                  <c:v>42321</c:v>
                </c:pt>
                <c:pt idx="2904">
                  <c:v>42320</c:v>
                </c:pt>
                <c:pt idx="2905">
                  <c:v>42319</c:v>
                </c:pt>
                <c:pt idx="2906">
                  <c:v>42318</c:v>
                </c:pt>
                <c:pt idx="2907">
                  <c:v>42317</c:v>
                </c:pt>
                <c:pt idx="2908">
                  <c:v>42316</c:v>
                </c:pt>
                <c:pt idx="2909">
                  <c:v>42315</c:v>
                </c:pt>
                <c:pt idx="2910">
                  <c:v>42314</c:v>
                </c:pt>
                <c:pt idx="2911">
                  <c:v>42313</c:v>
                </c:pt>
                <c:pt idx="2912">
                  <c:v>42312</c:v>
                </c:pt>
                <c:pt idx="2913">
                  <c:v>42311</c:v>
                </c:pt>
                <c:pt idx="2914">
                  <c:v>42310</c:v>
                </c:pt>
                <c:pt idx="2915">
                  <c:v>42309</c:v>
                </c:pt>
                <c:pt idx="2916">
                  <c:v>42308</c:v>
                </c:pt>
                <c:pt idx="2917">
                  <c:v>42307</c:v>
                </c:pt>
                <c:pt idx="2918">
                  <c:v>42306</c:v>
                </c:pt>
                <c:pt idx="2919">
                  <c:v>42305</c:v>
                </c:pt>
                <c:pt idx="2920">
                  <c:v>42304</c:v>
                </c:pt>
                <c:pt idx="2921">
                  <c:v>42303</c:v>
                </c:pt>
                <c:pt idx="2922">
                  <c:v>42302</c:v>
                </c:pt>
                <c:pt idx="2923">
                  <c:v>42301</c:v>
                </c:pt>
                <c:pt idx="2924">
                  <c:v>42300</c:v>
                </c:pt>
                <c:pt idx="2925">
                  <c:v>42299</c:v>
                </c:pt>
                <c:pt idx="2926">
                  <c:v>42298</c:v>
                </c:pt>
                <c:pt idx="2927">
                  <c:v>42297</c:v>
                </c:pt>
                <c:pt idx="2928">
                  <c:v>42296</c:v>
                </c:pt>
                <c:pt idx="2929">
                  <c:v>42295</c:v>
                </c:pt>
                <c:pt idx="2930">
                  <c:v>42294</c:v>
                </c:pt>
                <c:pt idx="2931">
                  <c:v>42293</c:v>
                </c:pt>
                <c:pt idx="2932">
                  <c:v>42292</c:v>
                </c:pt>
                <c:pt idx="2933">
                  <c:v>42291</c:v>
                </c:pt>
                <c:pt idx="2934">
                  <c:v>42290</c:v>
                </c:pt>
                <c:pt idx="2935">
                  <c:v>42289</c:v>
                </c:pt>
                <c:pt idx="2936">
                  <c:v>42288</c:v>
                </c:pt>
                <c:pt idx="2937">
                  <c:v>42287</c:v>
                </c:pt>
                <c:pt idx="2938">
                  <c:v>42286</c:v>
                </c:pt>
                <c:pt idx="2939">
                  <c:v>42285</c:v>
                </c:pt>
                <c:pt idx="2940">
                  <c:v>42284</c:v>
                </c:pt>
                <c:pt idx="2941">
                  <c:v>42283</c:v>
                </c:pt>
                <c:pt idx="2942">
                  <c:v>42282</c:v>
                </c:pt>
                <c:pt idx="2943">
                  <c:v>42281</c:v>
                </c:pt>
                <c:pt idx="2944">
                  <c:v>42280</c:v>
                </c:pt>
                <c:pt idx="2945">
                  <c:v>42279</c:v>
                </c:pt>
                <c:pt idx="2946">
                  <c:v>42278</c:v>
                </c:pt>
                <c:pt idx="2947">
                  <c:v>42277</c:v>
                </c:pt>
                <c:pt idx="2948">
                  <c:v>42276</c:v>
                </c:pt>
                <c:pt idx="2949">
                  <c:v>42275</c:v>
                </c:pt>
                <c:pt idx="2950">
                  <c:v>42274</c:v>
                </c:pt>
                <c:pt idx="2951">
                  <c:v>42273</c:v>
                </c:pt>
                <c:pt idx="2952">
                  <c:v>42272</c:v>
                </c:pt>
                <c:pt idx="2953">
                  <c:v>42271</c:v>
                </c:pt>
                <c:pt idx="2954">
                  <c:v>42270</c:v>
                </c:pt>
                <c:pt idx="2955">
                  <c:v>42269</c:v>
                </c:pt>
                <c:pt idx="2956">
                  <c:v>42268</c:v>
                </c:pt>
                <c:pt idx="2957">
                  <c:v>42267</c:v>
                </c:pt>
                <c:pt idx="2958">
                  <c:v>42266</c:v>
                </c:pt>
                <c:pt idx="2959">
                  <c:v>42265</c:v>
                </c:pt>
                <c:pt idx="2960">
                  <c:v>42264</c:v>
                </c:pt>
                <c:pt idx="2961">
                  <c:v>42263</c:v>
                </c:pt>
                <c:pt idx="2962">
                  <c:v>42262</c:v>
                </c:pt>
                <c:pt idx="2963">
                  <c:v>42261</c:v>
                </c:pt>
                <c:pt idx="2964">
                  <c:v>42260</c:v>
                </c:pt>
                <c:pt idx="2965">
                  <c:v>42259</c:v>
                </c:pt>
                <c:pt idx="2966">
                  <c:v>42258</c:v>
                </c:pt>
                <c:pt idx="2967">
                  <c:v>42257</c:v>
                </c:pt>
                <c:pt idx="2968">
                  <c:v>42256</c:v>
                </c:pt>
                <c:pt idx="2969">
                  <c:v>42255</c:v>
                </c:pt>
                <c:pt idx="2970">
                  <c:v>42254</c:v>
                </c:pt>
                <c:pt idx="2971">
                  <c:v>42253</c:v>
                </c:pt>
                <c:pt idx="2972">
                  <c:v>42252</c:v>
                </c:pt>
                <c:pt idx="2973">
                  <c:v>42251</c:v>
                </c:pt>
                <c:pt idx="2974">
                  <c:v>42250</c:v>
                </c:pt>
                <c:pt idx="2975">
                  <c:v>42249</c:v>
                </c:pt>
                <c:pt idx="2976">
                  <c:v>42248</c:v>
                </c:pt>
                <c:pt idx="2977">
                  <c:v>42247</c:v>
                </c:pt>
                <c:pt idx="2978">
                  <c:v>42246</c:v>
                </c:pt>
                <c:pt idx="2979">
                  <c:v>42245</c:v>
                </c:pt>
                <c:pt idx="2980">
                  <c:v>42244</c:v>
                </c:pt>
                <c:pt idx="2981">
                  <c:v>42243</c:v>
                </c:pt>
                <c:pt idx="2982">
                  <c:v>42242</c:v>
                </c:pt>
                <c:pt idx="2983">
                  <c:v>42241</c:v>
                </c:pt>
                <c:pt idx="2984">
                  <c:v>42240</c:v>
                </c:pt>
                <c:pt idx="2985">
                  <c:v>42239</c:v>
                </c:pt>
                <c:pt idx="2986">
                  <c:v>42238</c:v>
                </c:pt>
                <c:pt idx="2987">
                  <c:v>42237</c:v>
                </c:pt>
                <c:pt idx="2988">
                  <c:v>42236</c:v>
                </c:pt>
                <c:pt idx="2989">
                  <c:v>42235</c:v>
                </c:pt>
                <c:pt idx="2990">
                  <c:v>42234</c:v>
                </c:pt>
                <c:pt idx="2991">
                  <c:v>42233</c:v>
                </c:pt>
                <c:pt idx="2992">
                  <c:v>42232</c:v>
                </c:pt>
                <c:pt idx="2993">
                  <c:v>42231</c:v>
                </c:pt>
                <c:pt idx="2994">
                  <c:v>42230</c:v>
                </c:pt>
                <c:pt idx="2995">
                  <c:v>42229</c:v>
                </c:pt>
                <c:pt idx="2996">
                  <c:v>42228</c:v>
                </c:pt>
                <c:pt idx="2997">
                  <c:v>42227</c:v>
                </c:pt>
                <c:pt idx="2998">
                  <c:v>42226</c:v>
                </c:pt>
                <c:pt idx="2999">
                  <c:v>42225</c:v>
                </c:pt>
                <c:pt idx="3000">
                  <c:v>42224</c:v>
                </c:pt>
                <c:pt idx="3001">
                  <c:v>42223</c:v>
                </c:pt>
                <c:pt idx="3002">
                  <c:v>42222</c:v>
                </c:pt>
                <c:pt idx="3003">
                  <c:v>42221</c:v>
                </c:pt>
                <c:pt idx="3004">
                  <c:v>42220</c:v>
                </c:pt>
                <c:pt idx="3005">
                  <c:v>42219</c:v>
                </c:pt>
                <c:pt idx="3006">
                  <c:v>42218</c:v>
                </c:pt>
                <c:pt idx="3007">
                  <c:v>42217</c:v>
                </c:pt>
                <c:pt idx="3008">
                  <c:v>42216</c:v>
                </c:pt>
                <c:pt idx="3009">
                  <c:v>42215</c:v>
                </c:pt>
                <c:pt idx="3010">
                  <c:v>42214</c:v>
                </c:pt>
                <c:pt idx="3011">
                  <c:v>42213</c:v>
                </c:pt>
                <c:pt idx="3012">
                  <c:v>42212</c:v>
                </c:pt>
                <c:pt idx="3013">
                  <c:v>42211</c:v>
                </c:pt>
                <c:pt idx="3014">
                  <c:v>42210</c:v>
                </c:pt>
                <c:pt idx="3015">
                  <c:v>42209</c:v>
                </c:pt>
                <c:pt idx="3016">
                  <c:v>42208</c:v>
                </c:pt>
                <c:pt idx="3017">
                  <c:v>42207</c:v>
                </c:pt>
                <c:pt idx="3018">
                  <c:v>42206</c:v>
                </c:pt>
                <c:pt idx="3019">
                  <c:v>42205</c:v>
                </c:pt>
                <c:pt idx="3020">
                  <c:v>42204</c:v>
                </c:pt>
                <c:pt idx="3021">
                  <c:v>42203</c:v>
                </c:pt>
                <c:pt idx="3022">
                  <c:v>42202</c:v>
                </c:pt>
                <c:pt idx="3023">
                  <c:v>42201</c:v>
                </c:pt>
                <c:pt idx="3024">
                  <c:v>42200</c:v>
                </c:pt>
                <c:pt idx="3025">
                  <c:v>42199</c:v>
                </c:pt>
                <c:pt idx="3026">
                  <c:v>42198</c:v>
                </c:pt>
                <c:pt idx="3027">
                  <c:v>42197</c:v>
                </c:pt>
                <c:pt idx="3028">
                  <c:v>42196</c:v>
                </c:pt>
                <c:pt idx="3029">
                  <c:v>42195</c:v>
                </c:pt>
                <c:pt idx="3030">
                  <c:v>42194</c:v>
                </c:pt>
                <c:pt idx="3031">
                  <c:v>42193</c:v>
                </c:pt>
                <c:pt idx="3032">
                  <c:v>42192</c:v>
                </c:pt>
                <c:pt idx="3033">
                  <c:v>42191</c:v>
                </c:pt>
                <c:pt idx="3034">
                  <c:v>42190</c:v>
                </c:pt>
                <c:pt idx="3035">
                  <c:v>42189</c:v>
                </c:pt>
                <c:pt idx="3036">
                  <c:v>42188</c:v>
                </c:pt>
                <c:pt idx="3037">
                  <c:v>42187</c:v>
                </c:pt>
                <c:pt idx="3038">
                  <c:v>42186</c:v>
                </c:pt>
                <c:pt idx="3039">
                  <c:v>42185</c:v>
                </c:pt>
                <c:pt idx="3040">
                  <c:v>42184</c:v>
                </c:pt>
                <c:pt idx="3041">
                  <c:v>42183</c:v>
                </c:pt>
                <c:pt idx="3042">
                  <c:v>42182</c:v>
                </c:pt>
                <c:pt idx="3043">
                  <c:v>42181</c:v>
                </c:pt>
                <c:pt idx="3044">
                  <c:v>42180</c:v>
                </c:pt>
                <c:pt idx="3045">
                  <c:v>42179</c:v>
                </c:pt>
                <c:pt idx="3046">
                  <c:v>42178</c:v>
                </c:pt>
                <c:pt idx="3047">
                  <c:v>42177</c:v>
                </c:pt>
                <c:pt idx="3048">
                  <c:v>42176</c:v>
                </c:pt>
                <c:pt idx="3049">
                  <c:v>42175</c:v>
                </c:pt>
                <c:pt idx="3050">
                  <c:v>42174</c:v>
                </c:pt>
                <c:pt idx="3051">
                  <c:v>42173</c:v>
                </c:pt>
                <c:pt idx="3052">
                  <c:v>42172</c:v>
                </c:pt>
                <c:pt idx="3053">
                  <c:v>42171</c:v>
                </c:pt>
                <c:pt idx="3054">
                  <c:v>42170</c:v>
                </c:pt>
                <c:pt idx="3055">
                  <c:v>42169</c:v>
                </c:pt>
                <c:pt idx="3056">
                  <c:v>42168</c:v>
                </c:pt>
                <c:pt idx="3057">
                  <c:v>42167</c:v>
                </c:pt>
                <c:pt idx="3058">
                  <c:v>42166</c:v>
                </c:pt>
                <c:pt idx="3059">
                  <c:v>42165</c:v>
                </c:pt>
                <c:pt idx="3060">
                  <c:v>42164</c:v>
                </c:pt>
                <c:pt idx="3061">
                  <c:v>42163</c:v>
                </c:pt>
                <c:pt idx="3062">
                  <c:v>42162</c:v>
                </c:pt>
                <c:pt idx="3063">
                  <c:v>42161</c:v>
                </c:pt>
                <c:pt idx="3064">
                  <c:v>42160</c:v>
                </c:pt>
                <c:pt idx="3065">
                  <c:v>42159</c:v>
                </c:pt>
                <c:pt idx="3066">
                  <c:v>42158</c:v>
                </c:pt>
                <c:pt idx="3067">
                  <c:v>42157</c:v>
                </c:pt>
                <c:pt idx="3068">
                  <c:v>42156</c:v>
                </c:pt>
                <c:pt idx="3069">
                  <c:v>42155</c:v>
                </c:pt>
                <c:pt idx="3070">
                  <c:v>42154</c:v>
                </c:pt>
                <c:pt idx="3071">
                  <c:v>42153</c:v>
                </c:pt>
                <c:pt idx="3072">
                  <c:v>42152</c:v>
                </c:pt>
                <c:pt idx="3073">
                  <c:v>42151</c:v>
                </c:pt>
                <c:pt idx="3074">
                  <c:v>42150</c:v>
                </c:pt>
                <c:pt idx="3075">
                  <c:v>42149</c:v>
                </c:pt>
                <c:pt idx="3076">
                  <c:v>42148</c:v>
                </c:pt>
                <c:pt idx="3077">
                  <c:v>42147</c:v>
                </c:pt>
                <c:pt idx="3078">
                  <c:v>42146</c:v>
                </c:pt>
                <c:pt idx="3079">
                  <c:v>42145</c:v>
                </c:pt>
                <c:pt idx="3080">
                  <c:v>42144</c:v>
                </c:pt>
                <c:pt idx="3081">
                  <c:v>42143</c:v>
                </c:pt>
                <c:pt idx="3082">
                  <c:v>42142</c:v>
                </c:pt>
                <c:pt idx="3083">
                  <c:v>42141</c:v>
                </c:pt>
                <c:pt idx="3084">
                  <c:v>42140</c:v>
                </c:pt>
                <c:pt idx="3085">
                  <c:v>42139</c:v>
                </c:pt>
                <c:pt idx="3086">
                  <c:v>42138</c:v>
                </c:pt>
                <c:pt idx="3087">
                  <c:v>42137</c:v>
                </c:pt>
                <c:pt idx="3088">
                  <c:v>42136</c:v>
                </c:pt>
                <c:pt idx="3089">
                  <c:v>42135</c:v>
                </c:pt>
                <c:pt idx="3090">
                  <c:v>42134</c:v>
                </c:pt>
                <c:pt idx="3091">
                  <c:v>42133</c:v>
                </c:pt>
                <c:pt idx="3092">
                  <c:v>42132</c:v>
                </c:pt>
                <c:pt idx="3093">
                  <c:v>42131</c:v>
                </c:pt>
                <c:pt idx="3094">
                  <c:v>42130</c:v>
                </c:pt>
                <c:pt idx="3095">
                  <c:v>42129</c:v>
                </c:pt>
                <c:pt idx="3096">
                  <c:v>42128</c:v>
                </c:pt>
                <c:pt idx="3097">
                  <c:v>42127</c:v>
                </c:pt>
                <c:pt idx="3098">
                  <c:v>42126</c:v>
                </c:pt>
                <c:pt idx="3099">
                  <c:v>42125</c:v>
                </c:pt>
                <c:pt idx="3100">
                  <c:v>42124</c:v>
                </c:pt>
                <c:pt idx="3101">
                  <c:v>42123</c:v>
                </c:pt>
                <c:pt idx="3102">
                  <c:v>42122</c:v>
                </c:pt>
                <c:pt idx="3103">
                  <c:v>42121</c:v>
                </c:pt>
                <c:pt idx="3104">
                  <c:v>42120</c:v>
                </c:pt>
                <c:pt idx="3105">
                  <c:v>42119</c:v>
                </c:pt>
                <c:pt idx="3106">
                  <c:v>42118</c:v>
                </c:pt>
                <c:pt idx="3107">
                  <c:v>42117</c:v>
                </c:pt>
                <c:pt idx="3108">
                  <c:v>42116</c:v>
                </c:pt>
                <c:pt idx="3109">
                  <c:v>42115</c:v>
                </c:pt>
                <c:pt idx="3110">
                  <c:v>42114</c:v>
                </c:pt>
                <c:pt idx="3111">
                  <c:v>42113</c:v>
                </c:pt>
                <c:pt idx="3112">
                  <c:v>42112</c:v>
                </c:pt>
                <c:pt idx="3113">
                  <c:v>42111</c:v>
                </c:pt>
                <c:pt idx="3114">
                  <c:v>42110</c:v>
                </c:pt>
                <c:pt idx="3115">
                  <c:v>42109</c:v>
                </c:pt>
                <c:pt idx="3116">
                  <c:v>42108</c:v>
                </c:pt>
                <c:pt idx="3117">
                  <c:v>42107</c:v>
                </c:pt>
                <c:pt idx="3118">
                  <c:v>42106</c:v>
                </c:pt>
                <c:pt idx="3119">
                  <c:v>42105</c:v>
                </c:pt>
                <c:pt idx="3120">
                  <c:v>42104</c:v>
                </c:pt>
                <c:pt idx="3121">
                  <c:v>42103</c:v>
                </c:pt>
                <c:pt idx="3122">
                  <c:v>42102</c:v>
                </c:pt>
                <c:pt idx="3123">
                  <c:v>42101</c:v>
                </c:pt>
                <c:pt idx="3124">
                  <c:v>42100</c:v>
                </c:pt>
                <c:pt idx="3125">
                  <c:v>42099</c:v>
                </c:pt>
                <c:pt idx="3126">
                  <c:v>42098</c:v>
                </c:pt>
                <c:pt idx="3127">
                  <c:v>42097</c:v>
                </c:pt>
                <c:pt idx="3128">
                  <c:v>42096</c:v>
                </c:pt>
                <c:pt idx="3129">
                  <c:v>42095</c:v>
                </c:pt>
                <c:pt idx="3130">
                  <c:v>42094</c:v>
                </c:pt>
                <c:pt idx="3131">
                  <c:v>42093</c:v>
                </c:pt>
                <c:pt idx="3132">
                  <c:v>42092</c:v>
                </c:pt>
                <c:pt idx="3133">
                  <c:v>42091</c:v>
                </c:pt>
                <c:pt idx="3134">
                  <c:v>42090</c:v>
                </c:pt>
                <c:pt idx="3135">
                  <c:v>42089</c:v>
                </c:pt>
                <c:pt idx="3136">
                  <c:v>42088</c:v>
                </c:pt>
                <c:pt idx="3137">
                  <c:v>42087</c:v>
                </c:pt>
                <c:pt idx="3138">
                  <c:v>42086</c:v>
                </c:pt>
                <c:pt idx="3139">
                  <c:v>42085</c:v>
                </c:pt>
                <c:pt idx="3140">
                  <c:v>42084</c:v>
                </c:pt>
                <c:pt idx="3141">
                  <c:v>42083</c:v>
                </c:pt>
                <c:pt idx="3142">
                  <c:v>42082</c:v>
                </c:pt>
                <c:pt idx="3143">
                  <c:v>42081</c:v>
                </c:pt>
                <c:pt idx="3144">
                  <c:v>42080</c:v>
                </c:pt>
                <c:pt idx="3145">
                  <c:v>42079</c:v>
                </c:pt>
                <c:pt idx="3146">
                  <c:v>42078</c:v>
                </c:pt>
                <c:pt idx="3147">
                  <c:v>42077</c:v>
                </c:pt>
                <c:pt idx="3148">
                  <c:v>42076</c:v>
                </c:pt>
                <c:pt idx="3149">
                  <c:v>42075</c:v>
                </c:pt>
                <c:pt idx="3150">
                  <c:v>42074</c:v>
                </c:pt>
                <c:pt idx="3151">
                  <c:v>42073</c:v>
                </c:pt>
                <c:pt idx="3152">
                  <c:v>42072</c:v>
                </c:pt>
                <c:pt idx="3153">
                  <c:v>42071</c:v>
                </c:pt>
                <c:pt idx="3154">
                  <c:v>42070</c:v>
                </c:pt>
                <c:pt idx="3155">
                  <c:v>42069</c:v>
                </c:pt>
                <c:pt idx="3156">
                  <c:v>42068</c:v>
                </c:pt>
                <c:pt idx="3157">
                  <c:v>42067</c:v>
                </c:pt>
                <c:pt idx="3158">
                  <c:v>42066</c:v>
                </c:pt>
                <c:pt idx="3159">
                  <c:v>42065</c:v>
                </c:pt>
                <c:pt idx="3160">
                  <c:v>42064</c:v>
                </c:pt>
                <c:pt idx="3161">
                  <c:v>42063</c:v>
                </c:pt>
                <c:pt idx="3162">
                  <c:v>42062</c:v>
                </c:pt>
                <c:pt idx="3163">
                  <c:v>42061</c:v>
                </c:pt>
                <c:pt idx="3164">
                  <c:v>42060</c:v>
                </c:pt>
                <c:pt idx="3165">
                  <c:v>42059</c:v>
                </c:pt>
                <c:pt idx="3166">
                  <c:v>42058</c:v>
                </c:pt>
                <c:pt idx="3167">
                  <c:v>42057</c:v>
                </c:pt>
                <c:pt idx="3168">
                  <c:v>42056</c:v>
                </c:pt>
                <c:pt idx="3169">
                  <c:v>42055</c:v>
                </c:pt>
                <c:pt idx="3170">
                  <c:v>42054</c:v>
                </c:pt>
                <c:pt idx="3171">
                  <c:v>42053</c:v>
                </c:pt>
                <c:pt idx="3172">
                  <c:v>42052</c:v>
                </c:pt>
                <c:pt idx="3173">
                  <c:v>42051</c:v>
                </c:pt>
                <c:pt idx="3174">
                  <c:v>42050</c:v>
                </c:pt>
                <c:pt idx="3175">
                  <c:v>42049</c:v>
                </c:pt>
                <c:pt idx="3176">
                  <c:v>42048</c:v>
                </c:pt>
                <c:pt idx="3177">
                  <c:v>42047</c:v>
                </c:pt>
                <c:pt idx="3178">
                  <c:v>42046</c:v>
                </c:pt>
                <c:pt idx="3179">
                  <c:v>42045</c:v>
                </c:pt>
                <c:pt idx="3180">
                  <c:v>42044</c:v>
                </c:pt>
                <c:pt idx="3181">
                  <c:v>42043</c:v>
                </c:pt>
                <c:pt idx="3182">
                  <c:v>42042</c:v>
                </c:pt>
                <c:pt idx="3183">
                  <c:v>42041</c:v>
                </c:pt>
                <c:pt idx="3184">
                  <c:v>42040</c:v>
                </c:pt>
                <c:pt idx="3185">
                  <c:v>42039</c:v>
                </c:pt>
                <c:pt idx="3186">
                  <c:v>42038</c:v>
                </c:pt>
                <c:pt idx="3187">
                  <c:v>42037</c:v>
                </c:pt>
                <c:pt idx="3188">
                  <c:v>42036</c:v>
                </c:pt>
                <c:pt idx="3189">
                  <c:v>42035</c:v>
                </c:pt>
                <c:pt idx="3190">
                  <c:v>42034</c:v>
                </c:pt>
                <c:pt idx="3191">
                  <c:v>42033</c:v>
                </c:pt>
                <c:pt idx="3192">
                  <c:v>42032</c:v>
                </c:pt>
                <c:pt idx="3193">
                  <c:v>42031</c:v>
                </c:pt>
                <c:pt idx="3194">
                  <c:v>42030</c:v>
                </c:pt>
                <c:pt idx="3195">
                  <c:v>42029</c:v>
                </c:pt>
                <c:pt idx="3196">
                  <c:v>42028</c:v>
                </c:pt>
                <c:pt idx="3197">
                  <c:v>42027</c:v>
                </c:pt>
                <c:pt idx="3198">
                  <c:v>42026</c:v>
                </c:pt>
                <c:pt idx="3199">
                  <c:v>42025</c:v>
                </c:pt>
                <c:pt idx="3200">
                  <c:v>42024</c:v>
                </c:pt>
                <c:pt idx="3201">
                  <c:v>42023</c:v>
                </c:pt>
                <c:pt idx="3202">
                  <c:v>42022</c:v>
                </c:pt>
                <c:pt idx="3203">
                  <c:v>42021</c:v>
                </c:pt>
                <c:pt idx="3204">
                  <c:v>42020</c:v>
                </c:pt>
                <c:pt idx="3205">
                  <c:v>42019</c:v>
                </c:pt>
                <c:pt idx="3206">
                  <c:v>42018</c:v>
                </c:pt>
                <c:pt idx="3207">
                  <c:v>42017</c:v>
                </c:pt>
                <c:pt idx="3208">
                  <c:v>42016</c:v>
                </c:pt>
                <c:pt idx="3209">
                  <c:v>42015</c:v>
                </c:pt>
                <c:pt idx="3210">
                  <c:v>42014</c:v>
                </c:pt>
                <c:pt idx="3211">
                  <c:v>42013</c:v>
                </c:pt>
                <c:pt idx="3212">
                  <c:v>42012</c:v>
                </c:pt>
                <c:pt idx="3213">
                  <c:v>42011</c:v>
                </c:pt>
                <c:pt idx="3214">
                  <c:v>42010</c:v>
                </c:pt>
                <c:pt idx="3215">
                  <c:v>42009</c:v>
                </c:pt>
                <c:pt idx="3216">
                  <c:v>42008</c:v>
                </c:pt>
                <c:pt idx="3217">
                  <c:v>42007</c:v>
                </c:pt>
                <c:pt idx="3218">
                  <c:v>42006</c:v>
                </c:pt>
                <c:pt idx="3219">
                  <c:v>42005</c:v>
                </c:pt>
                <c:pt idx="3220">
                  <c:v>42004</c:v>
                </c:pt>
                <c:pt idx="3221">
                  <c:v>42003</c:v>
                </c:pt>
                <c:pt idx="3222">
                  <c:v>42002</c:v>
                </c:pt>
                <c:pt idx="3223">
                  <c:v>42001</c:v>
                </c:pt>
                <c:pt idx="3224">
                  <c:v>42000</c:v>
                </c:pt>
                <c:pt idx="3225">
                  <c:v>41999</c:v>
                </c:pt>
                <c:pt idx="3226">
                  <c:v>41998</c:v>
                </c:pt>
                <c:pt idx="3227">
                  <c:v>41997</c:v>
                </c:pt>
                <c:pt idx="3228">
                  <c:v>41996</c:v>
                </c:pt>
                <c:pt idx="3229">
                  <c:v>41995</c:v>
                </c:pt>
                <c:pt idx="3230">
                  <c:v>41994</c:v>
                </c:pt>
                <c:pt idx="3231">
                  <c:v>41993</c:v>
                </c:pt>
                <c:pt idx="3232">
                  <c:v>41992</c:v>
                </c:pt>
                <c:pt idx="3233">
                  <c:v>41991</c:v>
                </c:pt>
                <c:pt idx="3234">
                  <c:v>41990</c:v>
                </c:pt>
                <c:pt idx="3235">
                  <c:v>41989</c:v>
                </c:pt>
                <c:pt idx="3236">
                  <c:v>41988</c:v>
                </c:pt>
                <c:pt idx="3237">
                  <c:v>41987</c:v>
                </c:pt>
                <c:pt idx="3238">
                  <c:v>41986</c:v>
                </c:pt>
                <c:pt idx="3239">
                  <c:v>41985</c:v>
                </c:pt>
                <c:pt idx="3240">
                  <c:v>41984</c:v>
                </c:pt>
                <c:pt idx="3241">
                  <c:v>41983</c:v>
                </c:pt>
                <c:pt idx="3242">
                  <c:v>41982</c:v>
                </c:pt>
                <c:pt idx="3243">
                  <c:v>41981</c:v>
                </c:pt>
                <c:pt idx="3244">
                  <c:v>41980</c:v>
                </c:pt>
                <c:pt idx="3245">
                  <c:v>41979</c:v>
                </c:pt>
                <c:pt idx="3246">
                  <c:v>41978</c:v>
                </c:pt>
                <c:pt idx="3247">
                  <c:v>41977</c:v>
                </c:pt>
                <c:pt idx="3248">
                  <c:v>41976</c:v>
                </c:pt>
                <c:pt idx="3249">
                  <c:v>41975</c:v>
                </c:pt>
                <c:pt idx="3250">
                  <c:v>41974</c:v>
                </c:pt>
                <c:pt idx="3251">
                  <c:v>41973</c:v>
                </c:pt>
                <c:pt idx="3252">
                  <c:v>41972</c:v>
                </c:pt>
                <c:pt idx="3253">
                  <c:v>41971</c:v>
                </c:pt>
                <c:pt idx="3254">
                  <c:v>41970</c:v>
                </c:pt>
                <c:pt idx="3255">
                  <c:v>41969</c:v>
                </c:pt>
                <c:pt idx="3256">
                  <c:v>41968</c:v>
                </c:pt>
                <c:pt idx="3257">
                  <c:v>41967</c:v>
                </c:pt>
                <c:pt idx="3258">
                  <c:v>41966</c:v>
                </c:pt>
                <c:pt idx="3259">
                  <c:v>41965</c:v>
                </c:pt>
                <c:pt idx="3260">
                  <c:v>41964</c:v>
                </c:pt>
                <c:pt idx="3261">
                  <c:v>41963</c:v>
                </c:pt>
                <c:pt idx="3262">
                  <c:v>41962</c:v>
                </c:pt>
                <c:pt idx="3263">
                  <c:v>41961</c:v>
                </c:pt>
                <c:pt idx="3264">
                  <c:v>41960</c:v>
                </c:pt>
                <c:pt idx="3265">
                  <c:v>41959</c:v>
                </c:pt>
                <c:pt idx="3266">
                  <c:v>41958</c:v>
                </c:pt>
                <c:pt idx="3267">
                  <c:v>41957</c:v>
                </c:pt>
                <c:pt idx="3268">
                  <c:v>41956</c:v>
                </c:pt>
                <c:pt idx="3269">
                  <c:v>41955</c:v>
                </c:pt>
                <c:pt idx="3270">
                  <c:v>41954</c:v>
                </c:pt>
                <c:pt idx="3271">
                  <c:v>41953</c:v>
                </c:pt>
                <c:pt idx="3272">
                  <c:v>41952</c:v>
                </c:pt>
                <c:pt idx="3273">
                  <c:v>41951</c:v>
                </c:pt>
                <c:pt idx="3274">
                  <c:v>41950</c:v>
                </c:pt>
                <c:pt idx="3275">
                  <c:v>41949</c:v>
                </c:pt>
                <c:pt idx="3276">
                  <c:v>41948</c:v>
                </c:pt>
                <c:pt idx="3277">
                  <c:v>41947</c:v>
                </c:pt>
                <c:pt idx="3278">
                  <c:v>41946</c:v>
                </c:pt>
                <c:pt idx="3279">
                  <c:v>41945</c:v>
                </c:pt>
                <c:pt idx="3280">
                  <c:v>41944</c:v>
                </c:pt>
                <c:pt idx="3281">
                  <c:v>41943</c:v>
                </c:pt>
                <c:pt idx="3282">
                  <c:v>41942</c:v>
                </c:pt>
                <c:pt idx="3283">
                  <c:v>41941</c:v>
                </c:pt>
                <c:pt idx="3284">
                  <c:v>41940</c:v>
                </c:pt>
                <c:pt idx="3285">
                  <c:v>41939</c:v>
                </c:pt>
                <c:pt idx="3286">
                  <c:v>41938</c:v>
                </c:pt>
                <c:pt idx="3287">
                  <c:v>41937</c:v>
                </c:pt>
                <c:pt idx="3288">
                  <c:v>41936</c:v>
                </c:pt>
                <c:pt idx="3289">
                  <c:v>41935</c:v>
                </c:pt>
                <c:pt idx="3290">
                  <c:v>41934</c:v>
                </c:pt>
                <c:pt idx="3291">
                  <c:v>41933</c:v>
                </c:pt>
                <c:pt idx="3292">
                  <c:v>41932</c:v>
                </c:pt>
                <c:pt idx="3293">
                  <c:v>41931</c:v>
                </c:pt>
                <c:pt idx="3294">
                  <c:v>41930</c:v>
                </c:pt>
                <c:pt idx="3295">
                  <c:v>41929</c:v>
                </c:pt>
                <c:pt idx="3296">
                  <c:v>41928</c:v>
                </c:pt>
                <c:pt idx="3297">
                  <c:v>41927</c:v>
                </c:pt>
                <c:pt idx="3298">
                  <c:v>41926</c:v>
                </c:pt>
                <c:pt idx="3299">
                  <c:v>41925</c:v>
                </c:pt>
                <c:pt idx="3300">
                  <c:v>41924</c:v>
                </c:pt>
                <c:pt idx="3301">
                  <c:v>41923</c:v>
                </c:pt>
                <c:pt idx="3302">
                  <c:v>41922</c:v>
                </c:pt>
                <c:pt idx="3303">
                  <c:v>41921</c:v>
                </c:pt>
                <c:pt idx="3304">
                  <c:v>41920</c:v>
                </c:pt>
                <c:pt idx="3305">
                  <c:v>41919</c:v>
                </c:pt>
                <c:pt idx="3306">
                  <c:v>41918</c:v>
                </c:pt>
                <c:pt idx="3307">
                  <c:v>41917</c:v>
                </c:pt>
                <c:pt idx="3308">
                  <c:v>41916</c:v>
                </c:pt>
                <c:pt idx="3309">
                  <c:v>41915</c:v>
                </c:pt>
                <c:pt idx="3310">
                  <c:v>41914</c:v>
                </c:pt>
                <c:pt idx="3311">
                  <c:v>41913</c:v>
                </c:pt>
                <c:pt idx="3312">
                  <c:v>41912</c:v>
                </c:pt>
                <c:pt idx="3313">
                  <c:v>41911</c:v>
                </c:pt>
                <c:pt idx="3314">
                  <c:v>41910</c:v>
                </c:pt>
                <c:pt idx="3315">
                  <c:v>41909</c:v>
                </c:pt>
                <c:pt idx="3316">
                  <c:v>41908</c:v>
                </c:pt>
                <c:pt idx="3317">
                  <c:v>41907</c:v>
                </c:pt>
                <c:pt idx="3318">
                  <c:v>41906</c:v>
                </c:pt>
                <c:pt idx="3319">
                  <c:v>41905</c:v>
                </c:pt>
                <c:pt idx="3320">
                  <c:v>41904</c:v>
                </c:pt>
                <c:pt idx="3321">
                  <c:v>41903</c:v>
                </c:pt>
                <c:pt idx="3322">
                  <c:v>41902</c:v>
                </c:pt>
                <c:pt idx="3323">
                  <c:v>41901</c:v>
                </c:pt>
                <c:pt idx="3324">
                  <c:v>41900</c:v>
                </c:pt>
                <c:pt idx="3325">
                  <c:v>41899</c:v>
                </c:pt>
                <c:pt idx="3326">
                  <c:v>41898</c:v>
                </c:pt>
                <c:pt idx="3327">
                  <c:v>41897</c:v>
                </c:pt>
                <c:pt idx="3328">
                  <c:v>41896</c:v>
                </c:pt>
                <c:pt idx="3329">
                  <c:v>41895</c:v>
                </c:pt>
                <c:pt idx="3330">
                  <c:v>41894</c:v>
                </c:pt>
                <c:pt idx="3331">
                  <c:v>41893</c:v>
                </c:pt>
                <c:pt idx="3332">
                  <c:v>41892</c:v>
                </c:pt>
                <c:pt idx="3333">
                  <c:v>41891</c:v>
                </c:pt>
                <c:pt idx="3334">
                  <c:v>41890</c:v>
                </c:pt>
                <c:pt idx="3335">
                  <c:v>41889</c:v>
                </c:pt>
                <c:pt idx="3336">
                  <c:v>41888</c:v>
                </c:pt>
                <c:pt idx="3337">
                  <c:v>41887</c:v>
                </c:pt>
                <c:pt idx="3338">
                  <c:v>41886</c:v>
                </c:pt>
                <c:pt idx="3339">
                  <c:v>41885</c:v>
                </c:pt>
                <c:pt idx="3340">
                  <c:v>41884</c:v>
                </c:pt>
                <c:pt idx="3341">
                  <c:v>41883</c:v>
                </c:pt>
                <c:pt idx="3342">
                  <c:v>41882</c:v>
                </c:pt>
                <c:pt idx="3343">
                  <c:v>41881</c:v>
                </c:pt>
                <c:pt idx="3344">
                  <c:v>41880</c:v>
                </c:pt>
                <c:pt idx="3345">
                  <c:v>41879</c:v>
                </c:pt>
                <c:pt idx="3346">
                  <c:v>41878</c:v>
                </c:pt>
                <c:pt idx="3347">
                  <c:v>41877</c:v>
                </c:pt>
                <c:pt idx="3348">
                  <c:v>41876</c:v>
                </c:pt>
                <c:pt idx="3349">
                  <c:v>41875</c:v>
                </c:pt>
                <c:pt idx="3350">
                  <c:v>41874</c:v>
                </c:pt>
                <c:pt idx="3351">
                  <c:v>41873</c:v>
                </c:pt>
                <c:pt idx="3352">
                  <c:v>41872</c:v>
                </c:pt>
                <c:pt idx="3353">
                  <c:v>41871</c:v>
                </c:pt>
                <c:pt idx="3354">
                  <c:v>41870</c:v>
                </c:pt>
                <c:pt idx="3355">
                  <c:v>41869</c:v>
                </c:pt>
                <c:pt idx="3356">
                  <c:v>41868</c:v>
                </c:pt>
                <c:pt idx="3357">
                  <c:v>41867</c:v>
                </c:pt>
                <c:pt idx="3358">
                  <c:v>41866</c:v>
                </c:pt>
                <c:pt idx="3359">
                  <c:v>41865</c:v>
                </c:pt>
                <c:pt idx="3360">
                  <c:v>41864</c:v>
                </c:pt>
                <c:pt idx="3361">
                  <c:v>41863</c:v>
                </c:pt>
                <c:pt idx="3362">
                  <c:v>41862</c:v>
                </c:pt>
                <c:pt idx="3363">
                  <c:v>41861</c:v>
                </c:pt>
                <c:pt idx="3364">
                  <c:v>41860</c:v>
                </c:pt>
                <c:pt idx="3365">
                  <c:v>41859</c:v>
                </c:pt>
                <c:pt idx="3366">
                  <c:v>41858</c:v>
                </c:pt>
                <c:pt idx="3367">
                  <c:v>41857</c:v>
                </c:pt>
                <c:pt idx="3368">
                  <c:v>41856</c:v>
                </c:pt>
                <c:pt idx="3369">
                  <c:v>41855</c:v>
                </c:pt>
                <c:pt idx="3370">
                  <c:v>41854</c:v>
                </c:pt>
                <c:pt idx="3371">
                  <c:v>41853</c:v>
                </c:pt>
                <c:pt idx="3372">
                  <c:v>41852</c:v>
                </c:pt>
                <c:pt idx="3373">
                  <c:v>41851</c:v>
                </c:pt>
                <c:pt idx="3374">
                  <c:v>41850</c:v>
                </c:pt>
                <c:pt idx="3375">
                  <c:v>41849</c:v>
                </c:pt>
                <c:pt idx="3376">
                  <c:v>41848</c:v>
                </c:pt>
                <c:pt idx="3377">
                  <c:v>41847</c:v>
                </c:pt>
                <c:pt idx="3378">
                  <c:v>41846</c:v>
                </c:pt>
                <c:pt idx="3379">
                  <c:v>41845</c:v>
                </c:pt>
                <c:pt idx="3380">
                  <c:v>41844</c:v>
                </c:pt>
                <c:pt idx="3381">
                  <c:v>41843</c:v>
                </c:pt>
                <c:pt idx="3382">
                  <c:v>41842</c:v>
                </c:pt>
                <c:pt idx="3383">
                  <c:v>41841</c:v>
                </c:pt>
                <c:pt idx="3384">
                  <c:v>41840</c:v>
                </c:pt>
                <c:pt idx="3385">
                  <c:v>41839</c:v>
                </c:pt>
                <c:pt idx="3386">
                  <c:v>41838</c:v>
                </c:pt>
                <c:pt idx="3387">
                  <c:v>41837</c:v>
                </c:pt>
                <c:pt idx="3388">
                  <c:v>41836</c:v>
                </c:pt>
                <c:pt idx="3389">
                  <c:v>41835</c:v>
                </c:pt>
                <c:pt idx="3390">
                  <c:v>41834</c:v>
                </c:pt>
                <c:pt idx="3391">
                  <c:v>41833</c:v>
                </c:pt>
                <c:pt idx="3392">
                  <c:v>41832</c:v>
                </c:pt>
                <c:pt idx="3393">
                  <c:v>41831</c:v>
                </c:pt>
                <c:pt idx="3394">
                  <c:v>41830</c:v>
                </c:pt>
                <c:pt idx="3395">
                  <c:v>41829</c:v>
                </c:pt>
                <c:pt idx="3396">
                  <c:v>41828</c:v>
                </c:pt>
                <c:pt idx="3397">
                  <c:v>41827</c:v>
                </c:pt>
                <c:pt idx="3398">
                  <c:v>41826</c:v>
                </c:pt>
                <c:pt idx="3399">
                  <c:v>41825</c:v>
                </c:pt>
                <c:pt idx="3400">
                  <c:v>41824</c:v>
                </c:pt>
                <c:pt idx="3401">
                  <c:v>41823</c:v>
                </c:pt>
                <c:pt idx="3402">
                  <c:v>41822</c:v>
                </c:pt>
                <c:pt idx="3403">
                  <c:v>41821</c:v>
                </c:pt>
                <c:pt idx="3404">
                  <c:v>41820</c:v>
                </c:pt>
                <c:pt idx="3405">
                  <c:v>41819</c:v>
                </c:pt>
                <c:pt idx="3406">
                  <c:v>41818</c:v>
                </c:pt>
                <c:pt idx="3407">
                  <c:v>41817</c:v>
                </c:pt>
                <c:pt idx="3408">
                  <c:v>41816</c:v>
                </c:pt>
                <c:pt idx="3409">
                  <c:v>41815</c:v>
                </c:pt>
                <c:pt idx="3410">
                  <c:v>41814</c:v>
                </c:pt>
                <c:pt idx="3411">
                  <c:v>41813</c:v>
                </c:pt>
                <c:pt idx="3412">
                  <c:v>41812</c:v>
                </c:pt>
                <c:pt idx="3413">
                  <c:v>41811</c:v>
                </c:pt>
                <c:pt idx="3414">
                  <c:v>41810</c:v>
                </c:pt>
                <c:pt idx="3415">
                  <c:v>41809</c:v>
                </c:pt>
                <c:pt idx="3416">
                  <c:v>41808</c:v>
                </c:pt>
                <c:pt idx="3417">
                  <c:v>41807</c:v>
                </c:pt>
                <c:pt idx="3418">
                  <c:v>41806</c:v>
                </c:pt>
                <c:pt idx="3419">
                  <c:v>41805</c:v>
                </c:pt>
                <c:pt idx="3420">
                  <c:v>41804</c:v>
                </c:pt>
                <c:pt idx="3421">
                  <c:v>41803</c:v>
                </c:pt>
                <c:pt idx="3422">
                  <c:v>41802</c:v>
                </c:pt>
                <c:pt idx="3423">
                  <c:v>41801</c:v>
                </c:pt>
                <c:pt idx="3424">
                  <c:v>41800</c:v>
                </c:pt>
                <c:pt idx="3425">
                  <c:v>41799</c:v>
                </c:pt>
                <c:pt idx="3426">
                  <c:v>41798</c:v>
                </c:pt>
                <c:pt idx="3427">
                  <c:v>41797</c:v>
                </c:pt>
                <c:pt idx="3428">
                  <c:v>41796</c:v>
                </c:pt>
                <c:pt idx="3429">
                  <c:v>41795</c:v>
                </c:pt>
                <c:pt idx="3430">
                  <c:v>41794</c:v>
                </c:pt>
                <c:pt idx="3431">
                  <c:v>41793</c:v>
                </c:pt>
                <c:pt idx="3432">
                  <c:v>41792</c:v>
                </c:pt>
                <c:pt idx="3433">
                  <c:v>41791</c:v>
                </c:pt>
                <c:pt idx="3434">
                  <c:v>41790</c:v>
                </c:pt>
                <c:pt idx="3435">
                  <c:v>41789</c:v>
                </c:pt>
                <c:pt idx="3436">
                  <c:v>41788</c:v>
                </c:pt>
                <c:pt idx="3437">
                  <c:v>41787</c:v>
                </c:pt>
                <c:pt idx="3438">
                  <c:v>41786</c:v>
                </c:pt>
                <c:pt idx="3439">
                  <c:v>41785</c:v>
                </c:pt>
                <c:pt idx="3440">
                  <c:v>41784</c:v>
                </c:pt>
                <c:pt idx="3441">
                  <c:v>41783</c:v>
                </c:pt>
                <c:pt idx="3442">
                  <c:v>41782</c:v>
                </c:pt>
                <c:pt idx="3443">
                  <c:v>41781</c:v>
                </c:pt>
                <c:pt idx="3444">
                  <c:v>41780</c:v>
                </c:pt>
                <c:pt idx="3445">
                  <c:v>41779</c:v>
                </c:pt>
                <c:pt idx="3446">
                  <c:v>41778</c:v>
                </c:pt>
                <c:pt idx="3447">
                  <c:v>41777</c:v>
                </c:pt>
                <c:pt idx="3448">
                  <c:v>41776</c:v>
                </c:pt>
                <c:pt idx="3449">
                  <c:v>41775</c:v>
                </c:pt>
                <c:pt idx="3450">
                  <c:v>41774</c:v>
                </c:pt>
                <c:pt idx="3451">
                  <c:v>41773</c:v>
                </c:pt>
                <c:pt idx="3452">
                  <c:v>41772</c:v>
                </c:pt>
                <c:pt idx="3453">
                  <c:v>41771</c:v>
                </c:pt>
                <c:pt idx="3454">
                  <c:v>41770</c:v>
                </c:pt>
                <c:pt idx="3455">
                  <c:v>41769</c:v>
                </c:pt>
                <c:pt idx="3456">
                  <c:v>41768</c:v>
                </c:pt>
                <c:pt idx="3457">
                  <c:v>41767</c:v>
                </c:pt>
                <c:pt idx="3458">
                  <c:v>41766</c:v>
                </c:pt>
                <c:pt idx="3459">
                  <c:v>41765</c:v>
                </c:pt>
                <c:pt idx="3460">
                  <c:v>41764</c:v>
                </c:pt>
                <c:pt idx="3461">
                  <c:v>41763</c:v>
                </c:pt>
                <c:pt idx="3462">
                  <c:v>41762</c:v>
                </c:pt>
                <c:pt idx="3463">
                  <c:v>41761</c:v>
                </c:pt>
                <c:pt idx="3464">
                  <c:v>41760</c:v>
                </c:pt>
                <c:pt idx="3465">
                  <c:v>41759</c:v>
                </c:pt>
                <c:pt idx="3466">
                  <c:v>41758</c:v>
                </c:pt>
                <c:pt idx="3467">
                  <c:v>41757</c:v>
                </c:pt>
                <c:pt idx="3468">
                  <c:v>41756</c:v>
                </c:pt>
                <c:pt idx="3469">
                  <c:v>41755</c:v>
                </c:pt>
                <c:pt idx="3470">
                  <c:v>41754</c:v>
                </c:pt>
                <c:pt idx="3471">
                  <c:v>41753</c:v>
                </c:pt>
                <c:pt idx="3472">
                  <c:v>41752</c:v>
                </c:pt>
                <c:pt idx="3473">
                  <c:v>41751</c:v>
                </c:pt>
                <c:pt idx="3474">
                  <c:v>41750</c:v>
                </c:pt>
                <c:pt idx="3475">
                  <c:v>41749</c:v>
                </c:pt>
                <c:pt idx="3476">
                  <c:v>41748</c:v>
                </c:pt>
                <c:pt idx="3477">
                  <c:v>41747</c:v>
                </c:pt>
                <c:pt idx="3478">
                  <c:v>41746</c:v>
                </c:pt>
                <c:pt idx="3479">
                  <c:v>41745</c:v>
                </c:pt>
                <c:pt idx="3480">
                  <c:v>41744</c:v>
                </c:pt>
                <c:pt idx="3481">
                  <c:v>41743</c:v>
                </c:pt>
                <c:pt idx="3482">
                  <c:v>41742</c:v>
                </c:pt>
                <c:pt idx="3483">
                  <c:v>41741</c:v>
                </c:pt>
                <c:pt idx="3484">
                  <c:v>41740</c:v>
                </c:pt>
                <c:pt idx="3485">
                  <c:v>41739</c:v>
                </c:pt>
                <c:pt idx="3486">
                  <c:v>41738</c:v>
                </c:pt>
                <c:pt idx="3487">
                  <c:v>41737</c:v>
                </c:pt>
                <c:pt idx="3488">
                  <c:v>41736</c:v>
                </c:pt>
                <c:pt idx="3489">
                  <c:v>41735</c:v>
                </c:pt>
                <c:pt idx="3490">
                  <c:v>41734</c:v>
                </c:pt>
                <c:pt idx="3491">
                  <c:v>41733</c:v>
                </c:pt>
                <c:pt idx="3492">
                  <c:v>41732</c:v>
                </c:pt>
                <c:pt idx="3493">
                  <c:v>41731</c:v>
                </c:pt>
                <c:pt idx="3494">
                  <c:v>41730</c:v>
                </c:pt>
                <c:pt idx="3495">
                  <c:v>41729</c:v>
                </c:pt>
                <c:pt idx="3496">
                  <c:v>41728</c:v>
                </c:pt>
                <c:pt idx="3497">
                  <c:v>41727</c:v>
                </c:pt>
                <c:pt idx="3498">
                  <c:v>41726</c:v>
                </c:pt>
                <c:pt idx="3499">
                  <c:v>41725</c:v>
                </c:pt>
                <c:pt idx="3500">
                  <c:v>41724</c:v>
                </c:pt>
                <c:pt idx="3501">
                  <c:v>41723</c:v>
                </c:pt>
                <c:pt idx="3502">
                  <c:v>41722</c:v>
                </c:pt>
                <c:pt idx="3503">
                  <c:v>41721</c:v>
                </c:pt>
                <c:pt idx="3504">
                  <c:v>41720</c:v>
                </c:pt>
                <c:pt idx="3505">
                  <c:v>41719</c:v>
                </c:pt>
                <c:pt idx="3506">
                  <c:v>41718</c:v>
                </c:pt>
                <c:pt idx="3507">
                  <c:v>41717</c:v>
                </c:pt>
                <c:pt idx="3508">
                  <c:v>41716</c:v>
                </c:pt>
                <c:pt idx="3509">
                  <c:v>41715</c:v>
                </c:pt>
                <c:pt idx="3510">
                  <c:v>41714</c:v>
                </c:pt>
                <c:pt idx="3511">
                  <c:v>41713</c:v>
                </c:pt>
                <c:pt idx="3512">
                  <c:v>41712</c:v>
                </c:pt>
                <c:pt idx="3513">
                  <c:v>41711</c:v>
                </c:pt>
                <c:pt idx="3514">
                  <c:v>41710</c:v>
                </c:pt>
                <c:pt idx="3515">
                  <c:v>41709</c:v>
                </c:pt>
                <c:pt idx="3516">
                  <c:v>41708</c:v>
                </c:pt>
                <c:pt idx="3517">
                  <c:v>41707</c:v>
                </c:pt>
                <c:pt idx="3518">
                  <c:v>41706</c:v>
                </c:pt>
                <c:pt idx="3519">
                  <c:v>41705</c:v>
                </c:pt>
                <c:pt idx="3520">
                  <c:v>41704</c:v>
                </c:pt>
                <c:pt idx="3521">
                  <c:v>41703</c:v>
                </c:pt>
                <c:pt idx="3522">
                  <c:v>41702</c:v>
                </c:pt>
                <c:pt idx="3523">
                  <c:v>41701</c:v>
                </c:pt>
                <c:pt idx="3524">
                  <c:v>41700</c:v>
                </c:pt>
                <c:pt idx="3525">
                  <c:v>41699</c:v>
                </c:pt>
                <c:pt idx="3526">
                  <c:v>41698</c:v>
                </c:pt>
                <c:pt idx="3527">
                  <c:v>41697</c:v>
                </c:pt>
                <c:pt idx="3528">
                  <c:v>41696</c:v>
                </c:pt>
                <c:pt idx="3529">
                  <c:v>41695</c:v>
                </c:pt>
                <c:pt idx="3530">
                  <c:v>41694</c:v>
                </c:pt>
                <c:pt idx="3531">
                  <c:v>41693</c:v>
                </c:pt>
                <c:pt idx="3532">
                  <c:v>41692</c:v>
                </c:pt>
                <c:pt idx="3533">
                  <c:v>41691</c:v>
                </c:pt>
                <c:pt idx="3534">
                  <c:v>41690</c:v>
                </c:pt>
                <c:pt idx="3535">
                  <c:v>41689</c:v>
                </c:pt>
                <c:pt idx="3536">
                  <c:v>41688</c:v>
                </c:pt>
                <c:pt idx="3537">
                  <c:v>41687</c:v>
                </c:pt>
                <c:pt idx="3538">
                  <c:v>41686</c:v>
                </c:pt>
                <c:pt idx="3539">
                  <c:v>41685</c:v>
                </c:pt>
                <c:pt idx="3540">
                  <c:v>41684</c:v>
                </c:pt>
                <c:pt idx="3541">
                  <c:v>41683</c:v>
                </c:pt>
                <c:pt idx="3542">
                  <c:v>41682</c:v>
                </c:pt>
                <c:pt idx="3543">
                  <c:v>41681</c:v>
                </c:pt>
                <c:pt idx="3544">
                  <c:v>41680</c:v>
                </c:pt>
                <c:pt idx="3545">
                  <c:v>41679</c:v>
                </c:pt>
                <c:pt idx="3546">
                  <c:v>41678</c:v>
                </c:pt>
                <c:pt idx="3547">
                  <c:v>41677</c:v>
                </c:pt>
                <c:pt idx="3548">
                  <c:v>41676</c:v>
                </c:pt>
                <c:pt idx="3549">
                  <c:v>41675</c:v>
                </c:pt>
                <c:pt idx="3550">
                  <c:v>41674</c:v>
                </c:pt>
                <c:pt idx="3551">
                  <c:v>41673</c:v>
                </c:pt>
                <c:pt idx="3552">
                  <c:v>41672</c:v>
                </c:pt>
                <c:pt idx="3553">
                  <c:v>41671</c:v>
                </c:pt>
                <c:pt idx="3554">
                  <c:v>41670</c:v>
                </c:pt>
                <c:pt idx="3555">
                  <c:v>41669</c:v>
                </c:pt>
                <c:pt idx="3556">
                  <c:v>41668</c:v>
                </c:pt>
                <c:pt idx="3557">
                  <c:v>41667</c:v>
                </c:pt>
                <c:pt idx="3558">
                  <c:v>41666</c:v>
                </c:pt>
                <c:pt idx="3559">
                  <c:v>41665</c:v>
                </c:pt>
                <c:pt idx="3560">
                  <c:v>41664</c:v>
                </c:pt>
                <c:pt idx="3561">
                  <c:v>41663</c:v>
                </c:pt>
                <c:pt idx="3562">
                  <c:v>41662</c:v>
                </c:pt>
                <c:pt idx="3563">
                  <c:v>41661</c:v>
                </c:pt>
                <c:pt idx="3564">
                  <c:v>41660</c:v>
                </c:pt>
                <c:pt idx="3565">
                  <c:v>41659</c:v>
                </c:pt>
                <c:pt idx="3566">
                  <c:v>41658</c:v>
                </c:pt>
                <c:pt idx="3567">
                  <c:v>41657</c:v>
                </c:pt>
                <c:pt idx="3568">
                  <c:v>41656</c:v>
                </c:pt>
                <c:pt idx="3569">
                  <c:v>41655</c:v>
                </c:pt>
                <c:pt idx="3570">
                  <c:v>41654</c:v>
                </c:pt>
                <c:pt idx="3571">
                  <c:v>41653</c:v>
                </c:pt>
                <c:pt idx="3572">
                  <c:v>41652</c:v>
                </c:pt>
                <c:pt idx="3573">
                  <c:v>41651</c:v>
                </c:pt>
                <c:pt idx="3574">
                  <c:v>41650</c:v>
                </c:pt>
                <c:pt idx="3575">
                  <c:v>41649</c:v>
                </c:pt>
                <c:pt idx="3576">
                  <c:v>41648</c:v>
                </c:pt>
                <c:pt idx="3577">
                  <c:v>41647</c:v>
                </c:pt>
                <c:pt idx="3578">
                  <c:v>41646</c:v>
                </c:pt>
                <c:pt idx="3579">
                  <c:v>41645</c:v>
                </c:pt>
                <c:pt idx="3580">
                  <c:v>41644</c:v>
                </c:pt>
                <c:pt idx="3581">
                  <c:v>41643</c:v>
                </c:pt>
                <c:pt idx="3582">
                  <c:v>41642</c:v>
                </c:pt>
                <c:pt idx="3583">
                  <c:v>41641</c:v>
                </c:pt>
                <c:pt idx="3584">
                  <c:v>41640</c:v>
                </c:pt>
                <c:pt idx="3585">
                  <c:v>41639</c:v>
                </c:pt>
                <c:pt idx="3586">
                  <c:v>41638</c:v>
                </c:pt>
                <c:pt idx="3587">
                  <c:v>41637</c:v>
                </c:pt>
                <c:pt idx="3588">
                  <c:v>41636</c:v>
                </c:pt>
                <c:pt idx="3589">
                  <c:v>41635</c:v>
                </c:pt>
                <c:pt idx="3590">
                  <c:v>41634</c:v>
                </c:pt>
                <c:pt idx="3591">
                  <c:v>41633</c:v>
                </c:pt>
                <c:pt idx="3592">
                  <c:v>41632</c:v>
                </c:pt>
                <c:pt idx="3593">
                  <c:v>41631</c:v>
                </c:pt>
                <c:pt idx="3594">
                  <c:v>41630</c:v>
                </c:pt>
                <c:pt idx="3595">
                  <c:v>41629</c:v>
                </c:pt>
                <c:pt idx="3596">
                  <c:v>41628</c:v>
                </c:pt>
                <c:pt idx="3597">
                  <c:v>41627</c:v>
                </c:pt>
                <c:pt idx="3598">
                  <c:v>41626</c:v>
                </c:pt>
                <c:pt idx="3599">
                  <c:v>41625</c:v>
                </c:pt>
                <c:pt idx="3600">
                  <c:v>41624</c:v>
                </c:pt>
                <c:pt idx="3601">
                  <c:v>41623</c:v>
                </c:pt>
                <c:pt idx="3602">
                  <c:v>41622</c:v>
                </c:pt>
                <c:pt idx="3603">
                  <c:v>41621</c:v>
                </c:pt>
                <c:pt idx="3604">
                  <c:v>41620</c:v>
                </c:pt>
                <c:pt idx="3605">
                  <c:v>41619</c:v>
                </c:pt>
                <c:pt idx="3606">
                  <c:v>41618</c:v>
                </c:pt>
                <c:pt idx="3607">
                  <c:v>41617</c:v>
                </c:pt>
                <c:pt idx="3608">
                  <c:v>41616</c:v>
                </c:pt>
                <c:pt idx="3609">
                  <c:v>41615</c:v>
                </c:pt>
                <c:pt idx="3610">
                  <c:v>41614</c:v>
                </c:pt>
                <c:pt idx="3611">
                  <c:v>41613</c:v>
                </c:pt>
                <c:pt idx="3612">
                  <c:v>41612</c:v>
                </c:pt>
                <c:pt idx="3613">
                  <c:v>41611</c:v>
                </c:pt>
                <c:pt idx="3614">
                  <c:v>41610</c:v>
                </c:pt>
                <c:pt idx="3615">
                  <c:v>41609</c:v>
                </c:pt>
                <c:pt idx="3616">
                  <c:v>41608</c:v>
                </c:pt>
                <c:pt idx="3617">
                  <c:v>41607</c:v>
                </c:pt>
                <c:pt idx="3618">
                  <c:v>41606</c:v>
                </c:pt>
                <c:pt idx="3619">
                  <c:v>41605</c:v>
                </c:pt>
                <c:pt idx="3620">
                  <c:v>41604</c:v>
                </c:pt>
                <c:pt idx="3621">
                  <c:v>41603</c:v>
                </c:pt>
                <c:pt idx="3622">
                  <c:v>41602</c:v>
                </c:pt>
                <c:pt idx="3623">
                  <c:v>41601</c:v>
                </c:pt>
                <c:pt idx="3624">
                  <c:v>41600</c:v>
                </c:pt>
                <c:pt idx="3625">
                  <c:v>41599</c:v>
                </c:pt>
                <c:pt idx="3626">
                  <c:v>41598</c:v>
                </c:pt>
                <c:pt idx="3627">
                  <c:v>41597</c:v>
                </c:pt>
                <c:pt idx="3628">
                  <c:v>41596</c:v>
                </c:pt>
                <c:pt idx="3629">
                  <c:v>41595</c:v>
                </c:pt>
                <c:pt idx="3630">
                  <c:v>41594</c:v>
                </c:pt>
                <c:pt idx="3631">
                  <c:v>41593</c:v>
                </c:pt>
                <c:pt idx="3632">
                  <c:v>41592</c:v>
                </c:pt>
                <c:pt idx="3633">
                  <c:v>41591</c:v>
                </c:pt>
                <c:pt idx="3634">
                  <c:v>41590</c:v>
                </c:pt>
                <c:pt idx="3635">
                  <c:v>41589</c:v>
                </c:pt>
                <c:pt idx="3636">
                  <c:v>41588</c:v>
                </c:pt>
                <c:pt idx="3637">
                  <c:v>41587</c:v>
                </c:pt>
                <c:pt idx="3638">
                  <c:v>41586</c:v>
                </c:pt>
                <c:pt idx="3639">
                  <c:v>41585</c:v>
                </c:pt>
                <c:pt idx="3640">
                  <c:v>41584</c:v>
                </c:pt>
                <c:pt idx="3641">
                  <c:v>41583</c:v>
                </c:pt>
                <c:pt idx="3642">
                  <c:v>41582</c:v>
                </c:pt>
                <c:pt idx="3643">
                  <c:v>41581</c:v>
                </c:pt>
                <c:pt idx="3644">
                  <c:v>41580</c:v>
                </c:pt>
                <c:pt idx="3645">
                  <c:v>41579</c:v>
                </c:pt>
                <c:pt idx="3646">
                  <c:v>41578</c:v>
                </c:pt>
                <c:pt idx="3647">
                  <c:v>41577</c:v>
                </c:pt>
                <c:pt idx="3648">
                  <c:v>41576</c:v>
                </c:pt>
                <c:pt idx="3649">
                  <c:v>41575</c:v>
                </c:pt>
                <c:pt idx="3650">
                  <c:v>41574</c:v>
                </c:pt>
                <c:pt idx="3651">
                  <c:v>41573</c:v>
                </c:pt>
                <c:pt idx="3652">
                  <c:v>41572</c:v>
                </c:pt>
                <c:pt idx="3653">
                  <c:v>41571</c:v>
                </c:pt>
                <c:pt idx="3654">
                  <c:v>41570</c:v>
                </c:pt>
                <c:pt idx="3655">
                  <c:v>41569</c:v>
                </c:pt>
                <c:pt idx="3656">
                  <c:v>41568</c:v>
                </c:pt>
                <c:pt idx="3657">
                  <c:v>41567</c:v>
                </c:pt>
                <c:pt idx="3658">
                  <c:v>41566</c:v>
                </c:pt>
                <c:pt idx="3659">
                  <c:v>41565</c:v>
                </c:pt>
                <c:pt idx="3660">
                  <c:v>41564</c:v>
                </c:pt>
                <c:pt idx="3661">
                  <c:v>41563</c:v>
                </c:pt>
                <c:pt idx="3662">
                  <c:v>41562</c:v>
                </c:pt>
                <c:pt idx="3663">
                  <c:v>41561</c:v>
                </c:pt>
                <c:pt idx="3664">
                  <c:v>41560</c:v>
                </c:pt>
                <c:pt idx="3665">
                  <c:v>41559</c:v>
                </c:pt>
                <c:pt idx="3666">
                  <c:v>41558</c:v>
                </c:pt>
                <c:pt idx="3667">
                  <c:v>41557</c:v>
                </c:pt>
                <c:pt idx="3668">
                  <c:v>41556</c:v>
                </c:pt>
                <c:pt idx="3669">
                  <c:v>41555</c:v>
                </c:pt>
                <c:pt idx="3670">
                  <c:v>41554</c:v>
                </c:pt>
                <c:pt idx="3671">
                  <c:v>41553</c:v>
                </c:pt>
                <c:pt idx="3672">
                  <c:v>41552</c:v>
                </c:pt>
                <c:pt idx="3673">
                  <c:v>41551</c:v>
                </c:pt>
                <c:pt idx="3674">
                  <c:v>41550</c:v>
                </c:pt>
                <c:pt idx="3675">
                  <c:v>41549</c:v>
                </c:pt>
                <c:pt idx="3676">
                  <c:v>41548</c:v>
                </c:pt>
                <c:pt idx="3677">
                  <c:v>41547</c:v>
                </c:pt>
                <c:pt idx="3678">
                  <c:v>41546</c:v>
                </c:pt>
                <c:pt idx="3679">
                  <c:v>41545</c:v>
                </c:pt>
                <c:pt idx="3680">
                  <c:v>41544</c:v>
                </c:pt>
                <c:pt idx="3681">
                  <c:v>41543</c:v>
                </c:pt>
                <c:pt idx="3682">
                  <c:v>41542</c:v>
                </c:pt>
                <c:pt idx="3683">
                  <c:v>41541</c:v>
                </c:pt>
                <c:pt idx="3684">
                  <c:v>41540</c:v>
                </c:pt>
                <c:pt idx="3685">
                  <c:v>41539</c:v>
                </c:pt>
                <c:pt idx="3686">
                  <c:v>41538</c:v>
                </c:pt>
                <c:pt idx="3687">
                  <c:v>41537</c:v>
                </c:pt>
                <c:pt idx="3688">
                  <c:v>41536</c:v>
                </c:pt>
                <c:pt idx="3689">
                  <c:v>41535</c:v>
                </c:pt>
                <c:pt idx="3690">
                  <c:v>41534</c:v>
                </c:pt>
                <c:pt idx="3691">
                  <c:v>41533</c:v>
                </c:pt>
                <c:pt idx="3692">
                  <c:v>41532</c:v>
                </c:pt>
                <c:pt idx="3693">
                  <c:v>41531</c:v>
                </c:pt>
                <c:pt idx="3694">
                  <c:v>41530</c:v>
                </c:pt>
                <c:pt idx="3695">
                  <c:v>41529</c:v>
                </c:pt>
                <c:pt idx="3696">
                  <c:v>41528</c:v>
                </c:pt>
                <c:pt idx="3697">
                  <c:v>41527</c:v>
                </c:pt>
                <c:pt idx="3698">
                  <c:v>41526</c:v>
                </c:pt>
                <c:pt idx="3699">
                  <c:v>41525</c:v>
                </c:pt>
                <c:pt idx="3700">
                  <c:v>41524</c:v>
                </c:pt>
                <c:pt idx="3701">
                  <c:v>41523</c:v>
                </c:pt>
                <c:pt idx="3702">
                  <c:v>41522</c:v>
                </c:pt>
                <c:pt idx="3703">
                  <c:v>41521</c:v>
                </c:pt>
                <c:pt idx="3704">
                  <c:v>41520</c:v>
                </c:pt>
                <c:pt idx="3705">
                  <c:v>41519</c:v>
                </c:pt>
                <c:pt idx="3706">
                  <c:v>41518</c:v>
                </c:pt>
                <c:pt idx="3707">
                  <c:v>41517</c:v>
                </c:pt>
                <c:pt idx="3708">
                  <c:v>41516</c:v>
                </c:pt>
                <c:pt idx="3709">
                  <c:v>41515</c:v>
                </c:pt>
                <c:pt idx="3710">
                  <c:v>41514</c:v>
                </c:pt>
                <c:pt idx="3711">
                  <c:v>41513</c:v>
                </c:pt>
                <c:pt idx="3712">
                  <c:v>41512</c:v>
                </c:pt>
                <c:pt idx="3713">
                  <c:v>41511</c:v>
                </c:pt>
                <c:pt idx="3714">
                  <c:v>41510</c:v>
                </c:pt>
                <c:pt idx="3715">
                  <c:v>41509</c:v>
                </c:pt>
                <c:pt idx="3716">
                  <c:v>41508</c:v>
                </c:pt>
                <c:pt idx="3717">
                  <c:v>41507</c:v>
                </c:pt>
                <c:pt idx="3718">
                  <c:v>41506</c:v>
                </c:pt>
                <c:pt idx="3719">
                  <c:v>41505</c:v>
                </c:pt>
                <c:pt idx="3720">
                  <c:v>41504</c:v>
                </c:pt>
                <c:pt idx="3721">
                  <c:v>41503</c:v>
                </c:pt>
                <c:pt idx="3722">
                  <c:v>41502</c:v>
                </c:pt>
                <c:pt idx="3723">
                  <c:v>41501</c:v>
                </c:pt>
                <c:pt idx="3724">
                  <c:v>41500</c:v>
                </c:pt>
                <c:pt idx="3725">
                  <c:v>41499</c:v>
                </c:pt>
                <c:pt idx="3726">
                  <c:v>41498</c:v>
                </c:pt>
                <c:pt idx="3727">
                  <c:v>41497</c:v>
                </c:pt>
                <c:pt idx="3728">
                  <c:v>41496</c:v>
                </c:pt>
                <c:pt idx="3729">
                  <c:v>41495</c:v>
                </c:pt>
                <c:pt idx="3730">
                  <c:v>41494</c:v>
                </c:pt>
                <c:pt idx="3731">
                  <c:v>41493</c:v>
                </c:pt>
                <c:pt idx="3732">
                  <c:v>41492</c:v>
                </c:pt>
                <c:pt idx="3733">
                  <c:v>41491</c:v>
                </c:pt>
                <c:pt idx="3734">
                  <c:v>41490</c:v>
                </c:pt>
                <c:pt idx="3735">
                  <c:v>41489</c:v>
                </c:pt>
                <c:pt idx="3736">
                  <c:v>41488</c:v>
                </c:pt>
                <c:pt idx="3737">
                  <c:v>41487</c:v>
                </c:pt>
                <c:pt idx="3738">
                  <c:v>41486</c:v>
                </c:pt>
                <c:pt idx="3739">
                  <c:v>41485</c:v>
                </c:pt>
                <c:pt idx="3740">
                  <c:v>41484</c:v>
                </c:pt>
                <c:pt idx="3741">
                  <c:v>41483</c:v>
                </c:pt>
                <c:pt idx="3742">
                  <c:v>41482</c:v>
                </c:pt>
                <c:pt idx="3743">
                  <c:v>41481</c:v>
                </c:pt>
                <c:pt idx="3744">
                  <c:v>41480</c:v>
                </c:pt>
                <c:pt idx="3745">
                  <c:v>41479</c:v>
                </c:pt>
                <c:pt idx="3746">
                  <c:v>41478</c:v>
                </c:pt>
                <c:pt idx="3747">
                  <c:v>41477</c:v>
                </c:pt>
                <c:pt idx="3748">
                  <c:v>41476</c:v>
                </c:pt>
                <c:pt idx="3749">
                  <c:v>41475</c:v>
                </c:pt>
                <c:pt idx="3750">
                  <c:v>41474</c:v>
                </c:pt>
                <c:pt idx="3751">
                  <c:v>41473</c:v>
                </c:pt>
                <c:pt idx="3752">
                  <c:v>41472</c:v>
                </c:pt>
                <c:pt idx="3753">
                  <c:v>41471</c:v>
                </c:pt>
                <c:pt idx="3754">
                  <c:v>41470</c:v>
                </c:pt>
                <c:pt idx="3755">
                  <c:v>41469</c:v>
                </c:pt>
                <c:pt idx="3756">
                  <c:v>41468</c:v>
                </c:pt>
                <c:pt idx="3757">
                  <c:v>41467</c:v>
                </c:pt>
                <c:pt idx="3758">
                  <c:v>41466</c:v>
                </c:pt>
                <c:pt idx="3759">
                  <c:v>41465</c:v>
                </c:pt>
                <c:pt idx="3760">
                  <c:v>41464</c:v>
                </c:pt>
                <c:pt idx="3761">
                  <c:v>41463</c:v>
                </c:pt>
                <c:pt idx="3762">
                  <c:v>41462</c:v>
                </c:pt>
                <c:pt idx="3763">
                  <c:v>41461</c:v>
                </c:pt>
                <c:pt idx="3764">
                  <c:v>41460</c:v>
                </c:pt>
                <c:pt idx="3765">
                  <c:v>41459</c:v>
                </c:pt>
                <c:pt idx="3766">
                  <c:v>41458</c:v>
                </c:pt>
                <c:pt idx="3767">
                  <c:v>41457</c:v>
                </c:pt>
                <c:pt idx="3768">
                  <c:v>41456</c:v>
                </c:pt>
                <c:pt idx="3769">
                  <c:v>41455</c:v>
                </c:pt>
                <c:pt idx="3770">
                  <c:v>41454</c:v>
                </c:pt>
                <c:pt idx="3771">
                  <c:v>41453</c:v>
                </c:pt>
                <c:pt idx="3772">
                  <c:v>41452</c:v>
                </c:pt>
                <c:pt idx="3773">
                  <c:v>41451</c:v>
                </c:pt>
                <c:pt idx="3774">
                  <c:v>41450</c:v>
                </c:pt>
                <c:pt idx="3775">
                  <c:v>41449</c:v>
                </c:pt>
                <c:pt idx="3776">
                  <c:v>41448</c:v>
                </c:pt>
                <c:pt idx="3777">
                  <c:v>41447</c:v>
                </c:pt>
                <c:pt idx="3778">
                  <c:v>41446</c:v>
                </c:pt>
                <c:pt idx="3779">
                  <c:v>41445</c:v>
                </c:pt>
                <c:pt idx="3780">
                  <c:v>41444</c:v>
                </c:pt>
                <c:pt idx="3781">
                  <c:v>41443</c:v>
                </c:pt>
                <c:pt idx="3782">
                  <c:v>41442</c:v>
                </c:pt>
                <c:pt idx="3783">
                  <c:v>41441</c:v>
                </c:pt>
                <c:pt idx="3784">
                  <c:v>41440</c:v>
                </c:pt>
                <c:pt idx="3785">
                  <c:v>41439</c:v>
                </c:pt>
                <c:pt idx="3786">
                  <c:v>41438</c:v>
                </c:pt>
                <c:pt idx="3787">
                  <c:v>41437</c:v>
                </c:pt>
                <c:pt idx="3788">
                  <c:v>41436</c:v>
                </c:pt>
                <c:pt idx="3789">
                  <c:v>41435</c:v>
                </c:pt>
                <c:pt idx="3790">
                  <c:v>41434</c:v>
                </c:pt>
                <c:pt idx="3791">
                  <c:v>41433</c:v>
                </c:pt>
                <c:pt idx="3792">
                  <c:v>41432</c:v>
                </c:pt>
                <c:pt idx="3793">
                  <c:v>41431</c:v>
                </c:pt>
                <c:pt idx="3794">
                  <c:v>41430</c:v>
                </c:pt>
                <c:pt idx="3795">
                  <c:v>41429</c:v>
                </c:pt>
                <c:pt idx="3796">
                  <c:v>41428</c:v>
                </c:pt>
                <c:pt idx="3797">
                  <c:v>41427</c:v>
                </c:pt>
                <c:pt idx="3798">
                  <c:v>41426</c:v>
                </c:pt>
                <c:pt idx="3799">
                  <c:v>41425</c:v>
                </c:pt>
                <c:pt idx="3800">
                  <c:v>41424</c:v>
                </c:pt>
                <c:pt idx="3801">
                  <c:v>41423</c:v>
                </c:pt>
                <c:pt idx="3802">
                  <c:v>41422</c:v>
                </c:pt>
                <c:pt idx="3803">
                  <c:v>41421</c:v>
                </c:pt>
                <c:pt idx="3804">
                  <c:v>41420</c:v>
                </c:pt>
                <c:pt idx="3805">
                  <c:v>41419</c:v>
                </c:pt>
                <c:pt idx="3806">
                  <c:v>41418</c:v>
                </c:pt>
                <c:pt idx="3807">
                  <c:v>41417</c:v>
                </c:pt>
                <c:pt idx="3808">
                  <c:v>41416</c:v>
                </c:pt>
                <c:pt idx="3809">
                  <c:v>41415</c:v>
                </c:pt>
                <c:pt idx="3810">
                  <c:v>41414</c:v>
                </c:pt>
                <c:pt idx="3811">
                  <c:v>41413</c:v>
                </c:pt>
                <c:pt idx="3812">
                  <c:v>41412</c:v>
                </c:pt>
                <c:pt idx="3813">
                  <c:v>41411</c:v>
                </c:pt>
                <c:pt idx="3814">
                  <c:v>41410</c:v>
                </c:pt>
                <c:pt idx="3815">
                  <c:v>41409</c:v>
                </c:pt>
                <c:pt idx="3816">
                  <c:v>41408</c:v>
                </c:pt>
                <c:pt idx="3817">
                  <c:v>41407</c:v>
                </c:pt>
                <c:pt idx="3818">
                  <c:v>41406</c:v>
                </c:pt>
                <c:pt idx="3819">
                  <c:v>41405</c:v>
                </c:pt>
                <c:pt idx="3820">
                  <c:v>41404</c:v>
                </c:pt>
                <c:pt idx="3821">
                  <c:v>41403</c:v>
                </c:pt>
                <c:pt idx="3822">
                  <c:v>41402</c:v>
                </c:pt>
                <c:pt idx="3823">
                  <c:v>41401</c:v>
                </c:pt>
                <c:pt idx="3824">
                  <c:v>41400</c:v>
                </c:pt>
                <c:pt idx="3825">
                  <c:v>41399</c:v>
                </c:pt>
                <c:pt idx="3826">
                  <c:v>41398</c:v>
                </c:pt>
                <c:pt idx="3827">
                  <c:v>41397</c:v>
                </c:pt>
                <c:pt idx="3828">
                  <c:v>41396</c:v>
                </c:pt>
                <c:pt idx="3829">
                  <c:v>41395</c:v>
                </c:pt>
                <c:pt idx="3830">
                  <c:v>41394</c:v>
                </c:pt>
                <c:pt idx="3831">
                  <c:v>41393</c:v>
                </c:pt>
                <c:pt idx="3832">
                  <c:v>41392</c:v>
                </c:pt>
                <c:pt idx="3833">
                  <c:v>41391</c:v>
                </c:pt>
                <c:pt idx="3834">
                  <c:v>41390</c:v>
                </c:pt>
                <c:pt idx="3835">
                  <c:v>41389</c:v>
                </c:pt>
                <c:pt idx="3836">
                  <c:v>41388</c:v>
                </c:pt>
                <c:pt idx="3837">
                  <c:v>41387</c:v>
                </c:pt>
                <c:pt idx="3838">
                  <c:v>41386</c:v>
                </c:pt>
                <c:pt idx="3839">
                  <c:v>41385</c:v>
                </c:pt>
                <c:pt idx="3840">
                  <c:v>41384</c:v>
                </c:pt>
                <c:pt idx="3841">
                  <c:v>41383</c:v>
                </c:pt>
                <c:pt idx="3842">
                  <c:v>41382</c:v>
                </c:pt>
                <c:pt idx="3843">
                  <c:v>41381</c:v>
                </c:pt>
                <c:pt idx="3844">
                  <c:v>41380</c:v>
                </c:pt>
                <c:pt idx="3845">
                  <c:v>41379</c:v>
                </c:pt>
                <c:pt idx="3846">
                  <c:v>41378</c:v>
                </c:pt>
                <c:pt idx="3847">
                  <c:v>41377</c:v>
                </c:pt>
                <c:pt idx="3848">
                  <c:v>41376</c:v>
                </c:pt>
                <c:pt idx="3849">
                  <c:v>41375</c:v>
                </c:pt>
                <c:pt idx="3850">
                  <c:v>41374</c:v>
                </c:pt>
                <c:pt idx="3851">
                  <c:v>41373</c:v>
                </c:pt>
                <c:pt idx="3852">
                  <c:v>41372</c:v>
                </c:pt>
                <c:pt idx="3853">
                  <c:v>41371</c:v>
                </c:pt>
                <c:pt idx="3854">
                  <c:v>41370</c:v>
                </c:pt>
                <c:pt idx="3855">
                  <c:v>41369</c:v>
                </c:pt>
                <c:pt idx="3856">
                  <c:v>41368</c:v>
                </c:pt>
                <c:pt idx="3857">
                  <c:v>41367</c:v>
                </c:pt>
                <c:pt idx="3858">
                  <c:v>41366</c:v>
                </c:pt>
                <c:pt idx="3859">
                  <c:v>41365</c:v>
                </c:pt>
                <c:pt idx="3860">
                  <c:v>41364</c:v>
                </c:pt>
                <c:pt idx="3861">
                  <c:v>41363</c:v>
                </c:pt>
                <c:pt idx="3862">
                  <c:v>41362</c:v>
                </c:pt>
                <c:pt idx="3863">
                  <c:v>41361</c:v>
                </c:pt>
                <c:pt idx="3864">
                  <c:v>41360</c:v>
                </c:pt>
                <c:pt idx="3865">
                  <c:v>41359</c:v>
                </c:pt>
                <c:pt idx="3866">
                  <c:v>41358</c:v>
                </c:pt>
                <c:pt idx="3867">
                  <c:v>41357</c:v>
                </c:pt>
                <c:pt idx="3868">
                  <c:v>41356</c:v>
                </c:pt>
                <c:pt idx="3869">
                  <c:v>41355</c:v>
                </c:pt>
                <c:pt idx="3870">
                  <c:v>41354</c:v>
                </c:pt>
                <c:pt idx="3871">
                  <c:v>41353</c:v>
                </c:pt>
                <c:pt idx="3872">
                  <c:v>41352</c:v>
                </c:pt>
                <c:pt idx="3873">
                  <c:v>41351</c:v>
                </c:pt>
                <c:pt idx="3874">
                  <c:v>41350</c:v>
                </c:pt>
                <c:pt idx="3875">
                  <c:v>41349</c:v>
                </c:pt>
                <c:pt idx="3876">
                  <c:v>41348</c:v>
                </c:pt>
                <c:pt idx="3877">
                  <c:v>41347</c:v>
                </c:pt>
                <c:pt idx="3878">
                  <c:v>41346</c:v>
                </c:pt>
                <c:pt idx="3879">
                  <c:v>41345</c:v>
                </c:pt>
                <c:pt idx="3880">
                  <c:v>41344</c:v>
                </c:pt>
                <c:pt idx="3881">
                  <c:v>41343</c:v>
                </c:pt>
                <c:pt idx="3882">
                  <c:v>41342</c:v>
                </c:pt>
                <c:pt idx="3883">
                  <c:v>41341</c:v>
                </c:pt>
                <c:pt idx="3884">
                  <c:v>41340</c:v>
                </c:pt>
                <c:pt idx="3885">
                  <c:v>41339</c:v>
                </c:pt>
                <c:pt idx="3886">
                  <c:v>41338</c:v>
                </c:pt>
                <c:pt idx="3887">
                  <c:v>41337</c:v>
                </c:pt>
                <c:pt idx="3888">
                  <c:v>41336</c:v>
                </c:pt>
                <c:pt idx="3889">
                  <c:v>41335</c:v>
                </c:pt>
                <c:pt idx="3890">
                  <c:v>41334</c:v>
                </c:pt>
                <c:pt idx="3891">
                  <c:v>41333</c:v>
                </c:pt>
                <c:pt idx="3892">
                  <c:v>41332</c:v>
                </c:pt>
                <c:pt idx="3893">
                  <c:v>41331</c:v>
                </c:pt>
                <c:pt idx="3894">
                  <c:v>41330</c:v>
                </c:pt>
                <c:pt idx="3895">
                  <c:v>41329</c:v>
                </c:pt>
                <c:pt idx="3896">
                  <c:v>41328</c:v>
                </c:pt>
                <c:pt idx="3897">
                  <c:v>41327</c:v>
                </c:pt>
                <c:pt idx="3898">
                  <c:v>41326</c:v>
                </c:pt>
                <c:pt idx="3899">
                  <c:v>41325</c:v>
                </c:pt>
                <c:pt idx="3900">
                  <c:v>41324</c:v>
                </c:pt>
                <c:pt idx="3901">
                  <c:v>41323</c:v>
                </c:pt>
                <c:pt idx="3902">
                  <c:v>41322</c:v>
                </c:pt>
                <c:pt idx="3903">
                  <c:v>41321</c:v>
                </c:pt>
                <c:pt idx="3904">
                  <c:v>41320</c:v>
                </c:pt>
                <c:pt idx="3905">
                  <c:v>41319</c:v>
                </c:pt>
                <c:pt idx="3906">
                  <c:v>41318</c:v>
                </c:pt>
                <c:pt idx="3907">
                  <c:v>41317</c:v>
                </c:pt>
                <c:pt idx="3908">
                  <c:v>41316</c:v>
                </c:pt>
                <c:pt idx="3909">
                  <c:v>41315</c:v>
                </c:pt>
                <c:pt idx="3910">
                  <c:v>41314</c:v>
                </c:pt>
                <c:pt idx="3911">
                  <c:v>41313</c:v>
                </c:pt>
                <c:pt idx="3912">
                  <c:v>41312</c:v>
                </c:pt>
                <c:pt idx="3913">
                  <c:v>41311</c:v>
                </c:pt>
                <c:pt idx="3914">
                  <c:v>41310</c:v>
                </c:pt>
                <c:pt idx="3915">
                  <c:v>41309</c:v>
                </c:pt>
                <c:pt idx="3916">
                  <c:v>41308</c:v>
                </c:pt>
                <c:pt idx="3917">
                  <c:v>41307</c:v>
                </c:pt>
                <c:pt idx="3918">
                  <c:v>41306</c:v>
                </c:pt>
                <c:pt idx="3919">
                  <c:v>41305</c:v>
                </c:pt>
                <c:pt idx="3920">
                  <c:v>41304</c:v>
                </c:pt>
                <c:pt idx="3921">
                  <c:v>41303</c:v>
                </c:pt>
                <c:pt idx="3922">
                  <c:v>41302</c:v>
                </c:pt>
                <c:pt idx="3923">
                  <c:v>41301</c:v>
                </c:pt>
                <c:pt idx="3924">
                  <c:v>41300</c:v>
                </c:pt>
                <c:pt idx="3925">
                  <c:v>41299</c:v>
                </c:pt>
                <c:pt idx="3926">
                  <c:v>41298</c:v>
                </c:pt>
                <c:pt idx="3927">
                  <c:v>41297</c:v>
                </c:pt>
                <c:pt idx="3928">
                  <c:v>41296</c:v>
                </c:pt>
                <c:pt idx="3929">
                  <c:v>41295</c:v>
                </c:pt>
                <c:pt idx="3930">
                  <c:v>41294</c:v>
                </c:pt>
                <c:pt idx="3931">
                  <c:v>41293</c:v>
                </c:pt>
                <c:pt idx="3932">
                  <c:v>41292</c:v>
                </c:pt>
                <c:pt idx="3933">
                  <c:v>41291</c:v>
                </c:pt>
                <c:pt idx="3934">
                  <c:v>41290</c:v>
                </c:pt>
                <c:pt idx="3935">
                  <c:v>41289</c:v>
                </c:pt>
                <c:pt idx="3936">
                  <c:v>41288</c:v>
                </c:pt>
                <c:pt idx="3937">
                  <c:v>41287</c:v>
                </c:pt>
                <c:pt idx="3938">
                  <c:v>41286</c:v>
                </c:pt>
                <c:pt idx="3939">
                  <c:v>41285</c:v>
                </c:pt>
                <c:pt idx="3940">
                  <c:v>41284</c:v>
                </c:pt>
                <c:pt idx="3941">
                  <c:v>41283</c:v>
                </c:pt>
                <c:pt idx="3942">
                  <c:v>41282</c:v>
                </c:pt>
                <c:pt idx="3943">
                  <c:v>41281</c:v>
                </c:pt>
                <c:pt idx="3944">
                  <c:v>41280</c:v>
                </c:pt>
                <c:pt idx="3945">
                  <c:v>41279</c:v>
                </c:pt>
                <c:pt idx="3946">
                  <c:v>41278</c:v>
                </c:pt>
                <c:pt idx="3947">
                  <c:v>41277</c:v>
                </c:pt>
                <c:pt idx="3948">
                  <c:v>41276</c:v>
                </c:pt>
                <c:pt idx="3949">
                  <c:v>41275</c:v>
                </c:pt>
                <c:pt idx="3950">
                  <c:v>41274</c:v>
                </c:pt>
                <c:pt idx="3951">
                  <c:v>41273</c:v>
                </c:pt>
                <c:pt idx="3952">
                  <c:v>41272</c:v>
                </c:pt>
                <c:pt idx="3953">
                  <c:v>41271</c:v>
                </c:pt>
                <c:pt idx="3954">
                  <c:v>41270</c:v>
                </c:pt>
                <c:pt idx="3955">
                  <c:v>41269</c:v>
                </c:pt>
                <c:pt idx="3956">
                  <c:v>41268</c:v>
                </c:pt>
                <c:pt idx="3957">
                  <c:v>41267</c:v>
                </c:pt>
                <c:pt idx="3958">
                  <c:v>41266</c:v>
                </c:pt>
                <c:pt idx="3959">
                  <c:v>41265</c:v>
                </c:pt>
                <c:pt idx="3960">
                  <c:v>41264</c:v>
                </c:pt>
                <c:pt idx="3961">
                  <c:v>41263</c:v>
                </c:pt>
                <c:pt idx="3962">
                  <c:v>41262</c:v>
                </c:pt>
                <c:pt idx="3963">
                  <c:v>41261</c:v>
                </c:pt>
                <c:pt idx="3964">
                  <c:v>41260</c:v>
                </c:pt>
                <c:pt idx="3965">
                  <c:v>41259</c:v>
                </c:pt>
                <c:pt idx="3966">
                  <c:v>41258</c:v>
                </c:pt>
                <c:pt idx="3967">
                  <c:v>41257</c:v>
                </c:pt>
                <c:pt idx="3968">
                  <c:v>41256</c:v>
                </c:pt>
                <c:pt idx="3969">
                  <c:v>41255</c:v>
                </c:pt>
                <c:pt idx="3970">
                  <c:v>41254</c:v>
                </c:pt>
                <c:pt idx="3971">
                  <c:v>41253</c:v>
                </c:pt>
                <c:pt idx="3972">
                  <c:v>41252</c:v>
                </c:pt>
                <c:pt idx="3973">
                  <c:v>41251</c:v>
                </c:pt>
                <c:pt idx="3974">
                  <c:v>41250</c:v>
                </c:pt>
                <c:pt idx="3975">
                  <c:v>41249</c:v>
                </c:pt>
                <c:pt idx="3976">
                  <c:v>41248</c:v>
                </c:pt>
                <c:pt idx="3977">
                  <c:v>41247</c:v>
                </c:pt>
                <c:pt idx="3978">
                  <c:v>41246</c:v>
                </c:pt>
                <c:pt idx="3979">
                  <c:v>41245</c:v>
                </c:pt>
                <c:pt idx="3980">
                  <c:v>41244</c:v>
                </c:pt>
                <c:pt idx="3981">
                  <c:v>41243</c:v>
                </c:pt>
                <c:pt idx="3982">
                  <c:v>41242</c:v>
                </c:pt>
                <c:pt idx="3983">
                  <c:v>41241</c:v>
                </c:pt>
                <c:pt idx="3984">
                  <c:v>41240</c:v>
                </c:pt>
                <c:pt idx="3985">
                  <c:v>41239</c:v>
                </c:pt>
                <c:pt idx="3986">
                  <c:v>41238</c:v>
                </c:pt>
                <c:pt idx="3987">
                  <c:v>41237</c:v>
                </c:pt>
                <c:pt idx="3988">
                  <c:v>41236</c:v>
                </c:pt>
                <c:pt idx="3989">
                  <c:v>41235</c:v>
                </c:pt>
                <c:pt idx="3990">
                  <c:v>41234</c:v>
                </c:pt>
                <c:pt idx="3991">
                  <c:v>41233</c:v>
                </c:pt>
                <c:pt idx="3992">
                  <c:v>41232</c:v>
                </c:pt>
                <c:pt idx="3993">
                  <c:v>41231</c:v>
                </c:pt>
                <c:pt idx="3994">
                  <c:v>41230</c:v>
                </c:pt>
                <c:pt idx="3995">
                  <c:v>41229</c:v>
                </c:pt>
                <c:pt idx="3996">
                  <c:v>41228</c:v>
                </c:pt>
                <c:pt idx="3997">
                  <c:v>41227</c:v>
                </c:pt>
                <c:pt idx="3998">
                  <c:v>41226</c:v>
                </c:pt>
                <c:pt idx="3999">
                  <c:v>41225</c:v>
                </c:pt>
                <c:pt idx="4000">
                  <c:v>41224</c:v>
                </c:pt>
                <c:pt idx="4001">
                  <c:v>41223</c:v>
                </c:pt>
                <c:pt idx="4002">
                  <c:v>41222</c:v>
                </c:pt>
                <c:pt idx="4003">
                  <c:v>41221</c:v>
                </c:pt>
                <c:pt idx="4004">
                  <c:v>41220</c:v>
                </c:pt>
                <c:pt idx="4005">
                  <c:v>41219</c:v>
                </c:pt>
                <c:pt idx="4006">
                  <c:v>41218</c:v>
                </c:pt>
                <c:pt idx="4007">
                  <c:v>41217</c:v>
                </c:pt>
                <c:pt idx="4008">
                  <c:v>41216</c:v>
                </c:pt>
                <c:pt idx="4009">
                  <c:v>41215</c:v>
                </c:pt>
                <c:pt idx="4010">
                  <c:v>41214</c:v>
                </c:pt>
                <c:pt idx="4011">
                  <c:v>41213</c:v>
                </c:pt>
                <c:pt idx="4012">
                  <c:v>41212</c:v>
                </c:pt>
                <c:pt idx="4013">
                  <c:v>41211</c:v>
                </c:pt>
                <c:pt idx="4014">
                  <c:v>41210</c:v>
                </c:pt>
                <c:pt idx="4015">
                  <c:v>41209</c:v>
                </c:pt>
                <c:pt idx="4016">
                  <c:v>41208</c:v>
                </c:pt>
                <c:pt idx="4017">
                  <c:v>41207</c:v>
                </c:pt>
                <c:pt idx="4018">
                  <c:v>41206</c:v>
                </c:pt>
                <c:pt idx="4019">
                  <c:v>41205</c:v>
                </c:pt>
                <c:pt idx="4020">
                  <c:v>41204</c:v>
                </c:pt>
                <c:pt idx="4021">
                  <c:v>41203</c:v>
                </c:pt>
                <c:pt idx="4022">
                  <c:v>41202</c:v>
                </c:pt>
                <c:pt idx="4023">
                  <c:v>41201</c:v>
                </c:pt>
                <c:pt idx="4024">
                  <c:v>41200</c:v>
                </c:pt>
                <c:pt idx="4025">
                  <c:v>41199</c:v>
                </c:pt>
                <c:pt idx="4026">
                  <c:v>41198</c:v>
                </c:pt>
                <c:pt idx="4027">
                  <c:v>41197</c:v>
                </c:pt>
                <c:pt idx="4028">
                  <c:v>41196</c:v>
                </c:pt>
                <c:pt idx="4029">
                  <c:v>41195</c:v>
                </c:pt>
                <c:pt idx="4030">
                  <c:v>41194</c:v>
                </c:pt>
                <c:pt idx="4031">
                  <c:v>41193</c:v>
                </c:pt>
                <c:pt idx="4032">
                  <c:v>41192</c:v>
                </c:pt>
                <c:pt idx="4033">
                  <c:v>41191</c:v>
                </c:pt>
                <c:pt idx="4034">
                  <c:v>41190</c:v>
                </c:pt>
                <c:pt idx="4035">
                  <c:v>41189</c:v>
                </c:pt>
                <c:pt idx="4036">
                  <c:v>41188</c:v>
                </c:pt>
                <c:pt idx="4037">
                  <c:v>41187</c:v>
                </c:pt>
                <c:pt idx="4038">
                  <c:v>41186</c:v>
                </c:pt>
                <c:pt idx="4039">
                  <c:v>41185</c:v>
                </c:pt>
                <c:pt idx="4040">
                  <c:v>41184</c:v>
                </c:pt>
                <c:pt idx="4041">
                  <c:v>41183</c:v>
                </c:pt>
                <c:pt idx="4042">
                  <c:v>41182</c:v>
                </c:pt>
                <c:pt idx="4043">
                  <c:v>41181</c:v>
                </c:pt>
                <c:pt idx="4044">
                  <c:v>41180</c:v>
                </c:pt>
                <c:pt idx="4045">
                  <c:v>41179</c:v>
                </c:pt>
                <c:pt idx="4046">
                  <c:v>41178</c:v>
                </c:pt>
                <c:pt idx="4047">
                  <c:v>41177</c:v>
                </c:pt>
                <c:pt idx="4048">
                  <c:v>41176</c:v>
                </c:pt>
                <c:pt idx="4049">
                  <c:v>41175</c:v>
                </c:pt>
                <c:pt idx="4050">
                  <c:v>41174</c:v>
                </c:pt>
                <c:pt idx="4051">
                  <c:v>41173</c:v>
                </c:pt>
                <c:pt idx="4052">
                  <c:v>41172</c:v>
                </c:pt>
                <c:pt idx="4053">
                  <c:v>41171</c:v>
                </c:pt>
                <c:pt idx="4054">
                  <c:v>41170</c:v>
                </c:pt>
                <c:pt idx="4055">
                  <c:v>41169</c:v>
                </c:pt>
                <c:pt idx="4056">
                  <c:v>41168</c:v>
                </c:pt>
                <c:pt idx="4057">
                  <c:v>41167</c:v>
                </c:pt>
                <c:pt idx="4058">
                  <c:v>41166</c:v>
                </c:pt>
                <c:pt idx="4059">
                  <c:v>41165</c:v>
                </c:pt>
                <c:pt idx="4060">
                  <c:v>41164</c:v>
                </c:pt>
                <c:pt idx="4061">
                  <c:v>41163</c:v>
                </c:pt>
                <c:pt idx="4062">
                  <c:v>41162</c:v>
                </c:pt>
                <c:pt idx="4063">
                  <c:v>41161</c:v>
                </c:pt>
                <c:pt idx="4064">
                  <c:v>41160</c:v>
                </c:pt>
                <c:pt idx="4065">
                  <c:v>41159</c:v>
                </c:pt>
                <c:pt idx="4066">
                  <c:v>41158</c:v>
                </c:pt>
                <c:pt idx="4067">
                  <c:v>41157</c:v>
                </c:pt>
                <c:pt idx="4068">
                  <c:v>41156</c:v>
                </c:pt>
                <c:pt idx="4069">
                  <c:v>41155</c:v>
                </c:pt>
                <c:pt idx="4070">
                  <c:v>41154</c:v>
                </c:pt>
                <c:pt idx="4071">
                  <c:v>41153</c:v>
                </c:pt>
                <c:pt idx="4072">
                  <c:v>41152</c:v>
                </c:pt>
                <c:pt idx="4073">
                  <c:v>41151</c:v>
                </c:pt>
                <c:pt idx="4074">
                  <c:v>41150</c:v>
                </c:pt>
                <c:pt idx="4075">
                  <c:v>41149</c:v>
                </c:pt>
                <c:pt idx="4076">
                  <c:v>41148</c:v>
                </c:pt>
                <c:pt idx="4077">
                  <c:v>41147</c:v>
                </c:pt>
                <c:pt idx="4078">
                  <c:v>41146</c:v>
                </c:pt>
                <c:pt idx="4079">
                  <c:v>41145</c:v>
                </c:pt>
                <c:pt idx="4080">
                  <c:v>41144</c:v>
                </c:pt>
                <c:pt idx="4081">
                  <c:v>41143</c:v>
                </c:pt>
                <c:pt idx="4082">
                  <c:v>41142</c:v>
                </c:pt>
                <c:pt idx="4083">
                  <c:v>41141</c:v>
                </c:pt>
                <c:pt idx="4084">
                  <c:v>41140</c:v>
                </c:pt>
                <c:pt idx="4085">
                  <c:v>41139</c:v>
                </c:pt>
                <c:pt idx="4086">
                  <c:v>41138</c:v>
                </c:pt>
                <c:pt idx="4087">
                  <c:v>41137</c:v>
                </c:pt>
                <c:pt idx="4088">
                  <c:v>41136</c:v>
                </c:pt>
                <c:pt idx="4089">
                  <c:v>41135</c:v>
                </c:pt>
                <c:pt idx="4090">
                  <c:v>41134</c:v>
                </c:pt>
                <c:pt idx="4091">
                  <c:v>41133</c:v>
                </c:pt>
                <c:pt idx="4092">
                  <c:v>41132</c:v>
                </c:pt>
                <c:pt idx="4093">
                  <c:v>41131</c:v>
                </c:pt>
                <c:pt idx="4094">
                  <c:v>41130</c:v>
                </c:pt>
                <c:pt idx="4095">
                  <c:v>41129</c:v>
                </c:pt>
                <c:pt idx="4096">
                  <c:v>41128</c:v>
                </c:pt>
                <c:pt idx="4097">
                  <c:v>41127</c:v>
                </c:pt>
                <c:pt idx="4098">
                  <c:v>41126</c:v>
                </c:pt>
                <c:pt idx="4099">
                  <c:v>41125</c:v>
                </c:pt>
                <c:pt idx="4100">
                  <c:v>41124</c:v>
                </c:pt>
                <c:pt idx="4101">
                  <c:v>41123</c:v>
                </c:pt>
                <c:pt idx="4102">
                  <c:v>41122</c:v>
                </c:pt>
                <c:pt idx="4103">
                  <c:v>41121</c:v>
                </c:pt>
                <c:pt idx="4104">
                  <c:v>41120</c:v>
                </c:pt>
                <c:pt idx="4105">
                  <c:v>41119</c:v>
                </c:pt>
                <c:pt idx="4106">
                  <c:v>41118</c:v>
                </c:pt>
                <c:pt idx="4107">
                  <c:v>41117</c:v>
                </c:pt>
                <c:pt idx="4108">
                  <c:v>41116</c:v>
                </c:pt>
                <c:pt idx="4109">
                  <c:v>41115</c:v>
                </c:pt>
                <c:pt idx="4110">
                  <c:v>41114</c:v>
                </c:pt>
                <c:pt idx="4111">
                  <c:v>41113</c:v>
                </c:pt>
                <c:pt idx="4112">
                  <c:v>41112</c:v>
                </c:pt>
                <c:pt idx="4113">
                  <c:v>41111</c:v>
                </c:pt>
                <c:pt idx="4114">
                  <c:v>41110</c:v>
                </c:pt>
                <c:pt idx="4115">
                  <c:v>41109</c:v>
                </c:pt>
                <c:pt idx="4116">
                  <c:v>41108</c:v>
                </c:pt>
                <c:pt idx="4117">
                  <c:v>41107</c:v>
                </c:pt>
                <c:pt idx="4118">
                  <c:v>41106</c:v>
                </c:pt>
                <c:pt idx="4119">
                  <c:v>41105</c:v>
                </c:pt>
                <c:pt idx="4120">
                  <c:v>41104</c:v>
                </c:pt>
                <c:pt idx="4121">
                  <c:v>41103</c:v>
                </c:pt>
                <c:pt idx="4122">
                  <c:v>41102</c:v>
                </c:pt>
                <c:pt idx="4123">
                  <c:v>41101</c:v>
                </c:pt>
                <c:pt idx="4124">
                  <c:v>41100</c:v>
                </c:pt>
                <c:pt idx="4125">
                  <c:v>41099</c:v>
                </c:pt>
                <c:pt idx="4126">
                  <c:v>41098</c:v>
                </c:pt>
                <c:pt idx="4127">
                  <c:v>41097</c:v>
                </c:pt>
                <c:pt idx="4128">
                  <c:v>41096</c:v>
                </c:pt>
                <c:pt idx="4129">
                  <c:v>41095</c:v>
                </c:pt>
                <c:pt idx="4130">
                  <c:v>41094</c:v>
                </c:pt>
                <c:pt idx="4131">
                  <c:v>41093</c:v>
                </c:pt>
                <c:pt idx="4132">
                  <c:v>41092</c:v>
                </c:pt>
                <c:pt idx="4133">
                  <c:v>41091</c:v>
                </c:pt>
                <c:pt idx="4134">
                  <c:v>41090</c:v>
                </c:pt>
                <c:pt idx="4135">
                  <c:v>41089</c:v>
                </c:pt>
                <c:pt idx="4136">
                  <c:v>41088</c:v>
                </c:pt>
                <c:pt idx="4137">
                  <c:v>41087</c:v>
                </c:pt>
                <c:pt idx="4138">
                  <c:v>41086</c:v>
                </c:pt>
                <c:pt idx="4139">
                  <c:v>41085</c:v>
                </c:pt>
                <c:pt idx="4140">
                  <c:v>41084</c:v>
                </c:pt>
                <c:pt idx="4141">
                  <c:v>41083</c:v>
                </c:pt>
                <c:pt idx="4142">
                  <c:v>41082</c:v>
                </c:pt>
                <c:pt idx="4143">
                  <c:v>41081</c:v>
                </c:pt>
                <c:pt idx="4144">
                  <c:v>41080</c:v>
                </c:pt>
                <c:pt idx="4145">
                  <c:v>41079</c:v>
                </c:pt>
                <c:pt idx="4146">
                  <c:v>41078</c:v>
                </c:pt>
                <c:pt idx="4147">
                  <c:v>41077</c:v>
                </c:pt>
                <c:pt idx="4148">
                  <c:v>41076</c:v>
                </c:pt>
                <c:pt idx="4149">
                  <c:v>41075</c:v>
                </c:pt>
                <c:pt idx="4150">
                  <c:v>41074</c:v>
                </c:pt>
                <c:pt idx="4151">
                  <c:v>41073</c:v>
                </c:pt>
                <c:pt idx="4152">
                  <c:v>41072</c:v>
                </c:pt>
                <c:pt idx="4153">
                  <c:v>41071</c:v>
                </c:pt>
                <c:pt idx="4154">
                  <c:v>41070</c:v>
                </c:pt>
                <c:pt idx="4155">
                  <c:v>41069</c:v>
                </c:pt>
                <c:pt idx="4156">
                  <c:v>41068</c:v>
                </c:pt>
                <c:pt idx="4157">
                  <c:v>41067</c:v>
                </c:pt>
                <c:pt idx="4158">
                  <c:v>41066</c:v>
                </c:pt>
                <c:pt idx="4159">
                  <c:v>41065</c:v>
                </c:pt>
                <c:pt idx="4160">
                  <c:v>41064</c:v>
                </c:pt>
                <c:pt idx="4161">
                  <c:v>41063</c:v>
                </c:pt>
                <c:pt idx="4162">
                  <c:v>41062</c:v>
                </c:pt>
                <c:pt idx="4163">
                  <c:v>41061</c:v>
                </c:pt>
                <c:pt idx="4164">
                  <c:v>41060</c:v>
                </c:pt>
                <c:pt idx="4165">
                  <c:v>41059</c:v>
                </c:pt>
                <c:pt idx="4166">
                  <c:v>41058</c:v>
                </c:pt>
                <c:pt idx="4167">
                  <c:v>41057</c:v>
                </c:pt>
                <c:pt idx="4168">
                  <c:v>41056</c:v>
                </c:pt>
                <c:pt idx="4169">
                  <c:v>41055</c:v>
                </c:pt>
                <c:pt idx="4170">
                  <c:v>41054</c:v>
                </c:pt>
                <c:pt idx="4171">
                  <c:v>41053</c:v>
                </c:pt>
                <c:pt idx="4172">
                  <c:v>41052</c:v>
                </c:pt>
                <c:pt idx="4173">
                  <c:v>41051</c:v>
                </c:pt>
                <c:pt idx="4174">
                  <c:v>41050</c:v>
                </c:pt>
                <c:pt idx="4175">
                  <c:v>41049</c:v>
                </c:pt>
                <c:pt idx="4176">
                  <c:v>41048</c:v>
                </c:pt>
                <c:pt idx="4177">
                  <c:v>41047</c:v>
                </c:pt>
                <c:pt idx="4178">
                  <c:v>41046</c:v>
                </c:pt>
                <c:pt idx="4179">
                  <c:v>41045</c:v>
                </c:pt>
                <c:pt idx="4180">
                  <c:v>41044</c:v>
                </c:pt>
                <c:pt idx="4181">
                  <c:v>41043</c:v>
                </c:pt>
                <c:pt idx="4182">
                  <c:v>41042</c:v>
                </c:pt>
                <c:pt idx="4183">
                  <c:v>41041</c:v>
                </c:pt>
                <c:pt idx="4184">
                  <c:v>41040</c:v>
                </c:pt>
                <c:pt idx="4185">
                  <c:v>41039</c:v>
                </c:pt>
                <c:pt idx="4186">
                  <c:v>41038</c:v>
                </c:pt>
                <c:pt idx="4187">
                  <c:v>41037</c:v>
                </c:pt>
                <c:pt idx="4188">
                  <c:v>41036</c:v>
                </c:pt>
                <c:pt idx="4189">
                  <c:v>41035</c:v>
                </c:pt>
                <c:pt idx="4190">
                  <c:v>41034</c:v>
                </c:pt>
                <c:pt idx="4191">
                  <c:v>41033</c:v>
                </c:pt>
                <c:pt idx="4192">
                  <c:v>41032</c:v>
                </c:pt>
                <c:pt idx="4193">
                  <c:v>41031</c:v>
                </c:pt>
                <c:pt idx="4194">
                  <c:v>41030</c:v>
                </c:pt>
                <c:pt idx="4195">
                  <c:v>41029</c:v>
                </c:pt>
                <c:pt idx="4196">
                  <c:v>41028</c:v>
                </c:pt>
                <c:pt idx="4197">
                  <c:v>41027</c:v>
                </c:pt>
                <c:pt idx="4198">
                  <c:v>41026</c:v>
                </c:pt>
                <c:pt idx="4199">
                  <c:v>41025</c:v>
                </c:pt>
                <c:pt idx="4200">
                  <c:v>41024</c:v>
                </c:pt>
                <c:pt idx="4201">
                  <c:v>41023</c:v>
                </c:pt>
                <c:pt idx="4202">
                  <c:v>41022</c:v>
                </c:pt>
                <c:pt idx="4203">
                  <c:v>41021</c:v>
                </c:pt>
                <c:pt idx="4204">
                  <c:v>41020</c:v>
                </c:pt>
                <c:pt idx="4205">
                  <c:v>41019</c:v>
                </c:pt>
                <c:pt idx="4206">
                  <c:v>41018</c:v>
                </c:pt>
                <c:pt idx="4207">
                  <c:v>41017</c:v>
                </c:pt>
                <c:pt idx="4208">
                  <c:v>41016</c:v>
                </c:pt>
                <c:pt idx="4209">
                  <c:v>41015</c:v>
                </c:pt>
                <c:pt idx="4210">
                  <c:v>41014</c:v>
                </c:pt>
                <c:pt idx="4211">
                  <c:v>41013</c:v>
                </c:pt>
                <c:pt idx="4212">
                  <c:v>41012</c:v>
                </c:pt>
                <c:pt idx="4213">
                  <c:v>41011</c:v>
                </c:pt>
                <c:pt idx="4214">
                  <c:v>41010</c:v>
                </c:pt>
                <c:pt idx="4215">
                  <c:v>41009</c:v>
                </c:pt>
                <c:pt idx="4216">
                  <c:v>41008</c:v>
                </c:pt>
                <c:pt idx="4217">
                  <c:v>41007</c:v>
                </c:pt>
                <c:pt idx="4218">
                  <c:v>41006</c:v>
                </c:pt>
                <c:pt idx="4219">
                  <c:v>41005</c:v>
                </c:pt>
                <c:pt idx="4220">
                  <c:v>41004</c:v>
                </c:pt>
                <c:pt idx="4221">
                  <c:v>41003</c:v>
                </c:pt>
                <c:pt idx="4222">
                  <c:v>41002</c:v>
                </c:pt>
                <c:pt idx="4223">
                  <c:v>41001</c:v>
                </c:pt>
                <c:pt idx="4224">
                  <c:v>41000</c:v>
                </c:pt>
                <c:pt idx="4225">
                  <c:v>40999</c:v>
                </c:pt>
                <c:pt idx="4226">
                  <c:v>40998</c:v>
                </c:pt>
                <c:pt idx="4227">
                  <c:v>40997</c:v>
                </c:pt>
                <c:pt idx="4228">
                  <c:v>40996</c:v>
                </c:pt>
                <c:pt idx="4229">
                  <c:v>40995</c:v>
                </c:pt>
                <c:pt idx="4230">
                  <c:v>40994</c:v>
                </c:pt>
                <c:pt idx="4231">
                  <c:v>40993</c:v>
                </c:pt>
                <c:pt idx="4232">
                  <c:v>40992</c:v>
                </c:pt>
                <c:pt idx="4233">
                  <c:v>40991</c:v>
                </c:pt>
                <c:pt idx="4234">
                  <c:v>40990</c:v>
                </c:pt>
                <c:pt idx="4235">
                  <c:v>40989</c:v>
                </c:pt>
                <c:pt idx="4236">
                  <c:v>40988</c:v>
                </c:pt>
                <c:pt idx="4237">
                  <c:v>40987</c:v>
                </c:pt>
                <c:pt idx="4238">
                  <c:v>40986</c:v>
                </c:pt>
                <c:pt idx="4239">
                  <c:v>40985</c:v>
                </c:pt>
                <c:pt idx="4240">
                  <c:v>40984</c:v>
                </c:pt>
                <c:pt idx="4241">
                  <c:v>40983</c:v>
                </c:pt>
                <c:pt idx="4242">
                  <c:v>40982</c:v>
                </c:pt>
                <c:pt idx="4243">
                  <c:v>40981</c:v>
                </c:pt>
                <c:pt idx="4244">
                  <c:v>40980</c:v>
                </c:pt>
                <c:pt idx="4245">
                  <c:v>40979</c:v>
                </c:pt>
                <c:pt idx="4246">
                  <c:v>40978</c:v>
                </c:pt>
                <c:pt idx="4247">
                  <c:v>40977</c:v>
                </c:pt>
                <c:pt idx="4248">
                  <c:v>40976</c:v>
                </c:pt>
                <c:pt idx="4249">
                  <c:v>40975</c:v>
                </c:pt>
                <c:pt idx="4250">
                  <c:v>40974</c:v>
                </c:pt>
                <c:pt idx="4251">
                  <c:v>40973</c:v>
                </c:pt>
                <c:pt idx="4252">
                  <c:v>40972</c:v>
                </c:pt>
                <c:pt idx="4253">
                  <c:v>40971</c:v>
                </c:pt>
                <c:pt idx="4254">
                  <c:v>40970</c:v>
                </c:pt>
                <c:pt idx="4255">
                  <c:v>40969</c:v>
                </c:pt>
                <c:pt idx="4256">
                  <c:v>40968</c:v>
                </c:pt>
                <c:pt idx="4257">
                  <c:v>40967</c:v>
                </c:pt>
                <c:pt idx="4258">
                  <c:v>40966</c:v>
                </c:pt>
                <c:pt idx="4259">
                  <c:v>40965</c:v>
                </c:pt>
                <c:pt idx="4260">
                  <c:v>40964</c:v>
                </c:pt>
                <c:pt idx="4261">
                  <c:v>40963</c:v>
                </c:pt>
                <c:pt idx="4262">
                  <c:v>40962</c:v>
                </c:pt>
                <c:pt idx="4263">
                  <c:v>40961</c:v>
                </c:pt>
                <c:pt idx="4264">
                  <c:v>40960</c:v>
                </c:pt>
                <c:pt idx="4265">
                  <c:v>40959</c:v>
                </c:pt>
                <c:pt idx="4266">
                  <c:v>40958</c:v>
                </c:pt>
                <c:pt idx="4267">
                  <c:v>40957</c:v>
                </c:pt>
                <c:pt idx="4268">
                  <c:v>40956</c:v>
                </c:pt>
                <c:pt idx="4269">
                  <c:v>40955</c:v>
                </c:pt>
                <c:pt idx="4270">
                  <c:v>40954</c:v>
                </c:pt>
                <c:pt idx="4271">
                  <c:v>40953</c:v>
                </c:pt>
                <c:pt idx="4272">
                  <c:v>40952</c:v>
                </c:pt>
                <c:pt idx="4273">
                  <c:v>40951</c:v>
                </c:pt>
                <c:pt idx="4274">
                  <c:v>40950</c:v>
                </c:pt>
                <c:pt idx="4275">
                  <c:v>40949</c:v>
                </c:pt>
                <c:pt idx="4276">
                  <c:v>40948</c:v>
                </c:pt>
                <c:pt idx="4277">
                  <c:v>40947</c:v>
                </c:pt>
                <c:pt idx="4278">
                  <c:v>40946</c:v>
                </c:pt>
                <c:pt idx="4279">
                  <c:v>40945</c:v>
                </c:pt>
                <c:pt idx="4280">
                  <c:v>40944</c:v>
                </c:pt>
                <c:pt idx="4281">
                  <c:v>40943</c:v>
                </c:pt>
                <c:pt idx="4282">
                  <c:v>40942</c:v>
                </c:pt>
                <c:pt idx="4283">
                  <c:v>40941</c:v>
                </c:pt>
                <c:pt idx="4284">
                  <c:v>40940</c:v>
                </c:pt>
                <c:pt idx="4285">
                  <c:v>40939</c:v>
                </c:pt>
                <c:pt idx="4286">
                  <c:v>40938</c:v>
                </c:pt>
                <c:pt idx="4287">
                  <c:v>40937</c:v>
                </c:pt>
                <c:pt idx="4288">
                  <c:v>40936</c:v>
                </c:pt>
                <c:pt idx="4289">
                  <c:v>40935</c:v>
                </c:pt>
                <c:pt idx="4290">
                  <c:v>40934</c:v>
                </c:pt>
                <c:pt idx="4291">
                  <c:v>40933</c:v>
                </c:pt>
                <c:pt idx="4292">
                  <c:v>40932</c:v>
                </c:pt>
                <c:pt idx="4293">
                  <c:v>40931</c:v>
                </c:pt>
                <c:pt idx="4294">
                  <c:v>40930</c:v>
                </c:pt>
                <c:pt idx="4295">
                  <c:v>40929</c:v>
                </c:pt>
                <c:pt idx="4296">
                  <c:v>40928</c:v>
                </c:pt>
                <c:pt idx="4297">
                  <c:v>40927</c:v>
                </c:pt>
                <c:pt idx="4298">
                  <c:v>40926</c:v>
                </c:pt>
                <c:pt idx="4299">
                  <c:v>40925</c:v>
                </c:pt>
                <c:pt idx="4300">
                  <c:v>40924</c:v>
                </c:pt>
                <c:pt idx="4301">
                  <c:v>40923</c:v>
                </c:pt>
                <c:pt idx="4302">
                  <c:v>40922</c:v>
                </c:pt>
                <c:pt idx="4303">
                  <c:v>40921</c:v>
                </c:pt>
                <c:pt idx="4304">
                  <c:v>40920</c:v>
                </c:pt>
                <c:pt idx="4305">
                  <c:v>40919</c:v>
                </c:pt>
                <c:pt idx="4306">
                  <c:v>40918</c:v>
                </c:pt>
                <c:pt idx="4307">
                  <c:v>40917</c:v>
                </c:pt>
                <c:pt idx="4308">
                  <c:v>40916</c:v>
                </c:pt>
                <c:pt idx="4309">
                  <c:v>40915</c:v>
                </c:pt>
                <c:pt idx="4310">
                  <c:v>40914</c:v>
                </c:pt>
                <c:pt idx="4311">
                  <c:v>40913</c:v>
                </c:pt>
                <c:pt idx="4312">
                  <c:v>40912</c:v>
                </c:pt>
                <c:pt idx="4313">
                  <c:v>40911</c:v>
                </c:pt>
                <c:pt idx="4314">
                  <c:v>40910</c:v>
                </c:pt>
                <c:pt idx="4315">
                  <c:v>40909</c:v>
                </c:pt>
                <c:pt idx="4316">
                  <c:v>40908</c:v>
                </c:pt>
                <c:pt idx="4317">
                  <c:v>40907</c:v>
                </c:pt>
                <c:pt idx="4318">
                  <c:v>40906</c:v>
                </c:pt>
                <c:pt idx="4319">
                  <c:v>40905</c:v>
                </c:pt>
                <c:pt idx="4320">
                  <c:v>40904</c:v>
                </c:pt>
                <c:pt idx="4321">
                  <c:v>40903</c:v>
                </c:pt>
                <c:pt idx="4322">
                  <c:v>40902</c:v>
                </c:pt>
                <c:pt idx="4323">
                  <c:v>40901</c:v>
                </c:pt>
                <c:pt idx="4324">
                  <c:v>40900</c:v>
                </c:pt>
                <c:pt idx="4325">
                  <c:v>40899</c:v>
                </c:pt>
                <c:pt idx="4326">
                  <c:v>40898</c:v>
                </c:pt>
                <c:pt idx="4327">
                  <c:v>40897</c:v>
                </c:pt>
                <c:pt idx="4328">
                  <c:v>40896</c:v>
                </c:pt>
                <c:pt idx="4329">
                  <c:v>40895</c:v>
                </c:pt>
                <c:pt idx="4330">
                  <c:v>40894</c:v>
                </c:pt>
                <c:pt idx="4331">
                  <c:v>40893</c:v>
                </c:pt>
                <c:pt idx="4332">
                  <c:v>40892</c:v>
                </c:pt>
                <c:pt idx="4333">
                  <c:v>40891</c:v>
                </c:pt>
                <c:pt idx="4334">
                  <c:v>40890</c:v>
                </c:pt>
                <c:pt idx="4335">
                  <c:v>40889</c:v>
                </c:pt>
                <c:pt idx="4336">
                  <c:v>40888</c:v>
                </c:pt>
                <c:pt idx="4337">
                  <c:v>40887</c:v>
                </c:pt>
                <c:pt idx="4338">
                  <c:v>40886</c:v>
                </c:pt>
                <c:pt idx="4339">
                  <c:v>40885</c:v>
                </c:pt>
                <c:pt idx="4340">
                  <c:v>40884</c:v>
                </c:pt>
                <c:pt idx="4341">
                  <c:v>40883</c:v>
                </c:pt>
                <c:pt idx="4342">
                  <c:v>40882</c:v>
                </c:pt>
                <c:pt idx="4343">
                  <c:v>40881</c:v>
                </c:pt>
                <c:pt idx="4344">
                  <c:v>40880</c:v>
                </c:pt>
                <c:pt idx="4345">
                  <c:v>40879</c:v>
                </c:pt>
                <c:pt idx="4346">
                  <c:v>40878</c:v>
                </c:pt>
                <c:pt idx="4347">
                  <c:v>40877</c:v>
                </c:pt>
                <c:pt idx="4348">
                  <c:v>40876</c:v>
                </c:pt>
                <c:pt idx="4349">
                  <c:v>40875</c:v>
                </c:pt>
                <c:pt idx="4350">
                  <c:v>40874</c:v>
                </c:pt>
                <c:pt idx="4351">
                  <c:v>40873</c:v>
                </c:pt>
                <c:pt idx="4352">
                  <c:v>40872</c:v>
                </c:pt>
                <c:pt idx="4353">
                  <c:v>40871</c:v>
                </c:pt>
                <c:pt idx="4354">
                  <c:v>40870</c:v>
                </c:pt>
                <c:pt idx="4355">
                  <c:v>40869</c:v>
                </c:pt>
                <c:pt idx="4356">
                  <c:v>40868</c:v>
                </c:pt>
                <c:pt idx="4357">
                  <c:v>40867</c:v>
                </c:pt>
                <c:pt idx="4358">
                  <c:v>40866</c:v>
                </c:pt>
                <c:pt idx="4359">
                  <c:v>40865</c:v>
                </c:pt>
                <c:pt idx="4360">
                  <c:v>40864</c:v>
                </c:pt>
                <c:pt idx="4361">
                  <c:v>40863</c:v>
                </c:pt>
                <c:pt idx="4362">
                  <c:v>40862</c:v>
                </c:pt>
                <c:pt idx="4363">
                  <c:v>40861</c:v>
                </c:pt>
                <c:pt idx="4364">
                  <c:v>40860</c:v>
                </c:pt>
                <c:pt idx="4365">
                  <c:v>40859</c:v>
                </c:pt>
                <c:pt idx="4366">
                  <c:v>40858</c:v>
                </c:pt>
                <c:pt idx="4367">
                  <c:v>40857</c:v>
                </c:pt>
                <c:pt idx="4368">
                  <c:v>40856</c:v>
                </c:pt>
                <c:pt idx="4369">
                  <c:v>40855</c:v>
                </c:pt>
                <c:pt idx="4370">
                  <c:v>40854</c:v>
                </c:pt>
                <c:pt idx="4371">
                  <c:v>40853</c:v>
                </c:pt>
                <c:pt idx="4372">
                  <c:v>40852</c:v>
                </c:pt>
                <c:pt idx="4373">
                  <c:v>40851</c:v>
                </c:pt>
                <c:pt idx="4374">
                  <c:v>40850</c:v>
                </c:pt>
                <c:pt idx="4375">
                  <c:v>40849</c:v>
                </c:pt>
                <c:pt idx="4376">
                  <c:v>40848</c:v>
                </c:pt>
                <c:pt idx="4377">
                  <c:v>40847</c:v>
                </c:pt>
                <c:pt idx="4378">
                  <c:v>40846</c:v>
                </c:pt>
                <c:pt idx="4379">
                  <c:v>40845</c:v>
                </c:pt>
                <c:pt idx="4380">
                  <c:v>40844</c:v>
                </c:pt>
                <c:pt idx="4381">
                  <c:v>40843</c:v>
                </c:pt>
                <c:pt idx="4382">
                  <c:v>40842</c:v>
                </c:pt>
                <c:pt idx="4383">
                  <c:v>40841</c:v>
                </c:pt>
                <c:pt idx="4384">
                  <c:v>40840</c:v>
                </c:pt>
                <c:pt idx="4385">
                  <c:v>40839</c:v>
                </c:pt>
                <c:pt idx="4386">
                  <c:v>40838</c:v>
                </c:pt>
                <c:pt idx="4387">
                  <c:v>40837</c:v>
                </c:pt>
                <c:pt idx="4388">
                  <c:v>40836</c:v>
                </c:pt>
                <c:pt idx="4389">
                  <c:v>40835</c:v>
                </c:pt>
                <c:pt idx="4390">
                  <c:v>40834</c:v>
                </c:pt>
                <c:pt idx="4391">
                  <c:v>40833</c:v>
                </c:pt>
                <c:pt idx="4392">
                  <c:v>40832</c:v>
                </c:pt>
                <c:pt idx="4393">
                  <c:v>40831</c:v>
                </c:pt>
                <c:pt idx="4394">
                  <c:v>40830</c:v>
                </c:pt>
                <c:pt idx="4395">
                  <c:v>40829</c:v>
                </c:pt>
                <c:pt idx="4396">
                  <c:v>40828</c:v>
                </c:pt>
                <c:pt idx="4397">
                  <c:v>40827</c:v>
                </c:pt>
                <c:pt idx="4398">
                  <c:v>40826</c:v>
                </c:pt>
                <c:pt idx="4399">
                  <c:v>40825</c:v>
                </c:pt>
                <c:pt idx="4400">
                  <c:v>40824</c:v>
                </c:pt>
                <c:pt idx="4401">
                  <c:v>40823</c:v>
                </c:pt>
                <c:pt idx="4402">
                  <c:v>40822</c:v>
                </c:pt>
                <c:pt idx="4403">
                  <c:v>40821</c:v>
                </c:pt>
                <c:pt idx="4404">
                  <c:v>40820</c:v>
                </c:pt>
                <c:pt idx="4405">
                  <c:v>40819</c:v>
                </c:pt>
                <c:pt idx="4406">
                  <c:v>40818</c:v>
                </c:pt>
                <c:pt idx="4407">
                  <c:v>40817</c:v>
                </c:pt>
                <c:pt idx="4408">
                  <c:v>40816</c:v>
                </c:pt>
                <c:pt idx="4409">
                  <c:v>40815</c:v>
                </c:pt>
                <c:pt idx="4410">
                  <c:v>40814</c:v>
                </c:pt>
                <c:pt idx="4411">
                  <c:v>40813</c:v>
                </c:pt>
                <c:pt idx="4412">
                  <c:v>40812</c:v>
                </c:pt>
                <c:pt idx="4413">
                  <c:v>40811</c:v>
                </c:pt>
                <c:pt idx="4414">
                  <c:v>40810</c:v>
                </c:pt>
                <c:pt idx="4415">
                  <c:v>40809</c:v>
                </c:pt>
                <c:pt idx="4416">
                  <c:v>40808</c:v>
                </c:pt>
                <c:pt idx="4417">
                  <c:v>40807</c:v>
                </c:pt>
                <c:pt idx="4418">
                  <c:v>40806</c:v>
                </c:pt>
                <c:pt idx="4419">
                  <c:v>40805</c:v>
                </c:pt>
                <c:pt idx="4420">
                  <c:v>40804</c:v>
                </c:pt>
                <c:pt idx="4421">
                  <c:v>40803</c:v>
                </c:pt>
                <c:pt idx="4422">
                  <c:v>40802</c:v>
                </c:pt>
                <c:pt idx="4423">
                  <c:v>40801</c:v>
                </c:pt>
                <c:pt idx="4424">
                  <c:v>40800</c:v>
                </c:pt>
                <c:pt idx="4425">
                  <c:v>40799</c:v>
                </c:pt>
                <c:pt idx="4426">
                  <c:v>40798</c:v>
                </c:pt>
                <c:pt idx="4427">
                  <c:v>40797</c:v>
                </c:pt>
                <c:pt idx="4428">
                  <c:v>40796</c:v>
                </c:pt>
                <c:pt idx="4429">
                  <c:v>40795</c:v>
                </c:pt>
                <c:pt idx="4430">
                  <c:v>40794</c:v>
                </c:pt>
                <c:pt idx="4431">
                  <c:v>40793</c:v>
                </c:pt>
                <c:pt idx="4432">
                  <c:v>40792</c:v>
                </c:pt>
                <c:pt idx="4433">
                  <c:v>40791</c:v>
                </c:pt>
                <c:pt idx="4434">
                  <c:v>40790</c:v>
                </c:pt>
                <c:pt idx="4435">
                  <c:v>40789</c:v>
                </c:pt>
                <c:pt idx="4436">
                  <c:v>40788</c:v>
                </c:pt>
                <c:pt idx="4437">
                  <c:v>40787</c:v>
                </c:pt>
                <c:pt idx="4438">
                  <c:v>40786</c:v>
                </c:pt>
                <c:pt idx="4439">
                  <c:v>40785</c:v>
                </c:pt>
                <c:pt idx="4440">
                  <c:v>40784</c:v>
                </c:pt>
                <c:pt idx="4441">
                  <c:v>40783</c:v>
                </c:pt>
                <c:pt idx="4442">
                  <c:v>40782</c:v>
                </c:pt>
                <c:pt idx="4443">
                  <c:v>40781</c:v>
                </c:pt>
                <c:pt idx="4444">
                  <c:v>40780</c:v>
                </c:pt>
                <c:pt idx="4445">
                  <c:v>40779</c:v>
                </c:pt>
                <c:pt idx="4446">
                  <c:v>40778</c:v>
                </c:pt>
                <c:pt idx="4447">
                  <c:v>40777</c:v>
                </c:pt>
                <c:pt idx="4448">
                  <c:v>40776</c:v>
                </c:pt>
                <c:pt idx="4449">
                  <c:v>40775</c:v>
                </c:pt>
                <c:pt idx="4450">
                  <c:v>40774</c:v>
                </c:pt>
                <c:pt idx="4451">
                  <c:v>40773</c:v>
                </c:pt>
                <c:pt idx="4452">
                  <c:v>40772</c:v>
                </c:pt>
                <c:pt idx="4453">
                  <c:v>40771</c:v>
                </c:pt>
                <c:pt idx="4454">
                  <c:v>40770</c:v>
                </c:pt>
                <c:pt idx="4455">
                  <c:v>40769</c:v>
                </c:pt>
                <c:pt idx="4456">
                  <c:v>40768</c:v>
                </c:pt>
                <c:pt idx="4457">
                  <c:v>40767</c:v>
                </c:pt>
                <c:pt idx="4458">
                  <c:v>40766</c:v>
                </c:pt>
                <c:pt idx="4459">
                  <c:v>40765</c:v>
                </c:pt>
                <c:pt idx="4460">
                  <c:v>40764</c:v>
                </c:pt>
                <c:pt idx="4461">
                  <c:v>40763</c:v>
                </c:pt>
                <c:pt idx="4462">
                  <c:v>40762</c:v>
                </c:pt>
                <c:pt idx="4463">
                  <c:v>40761</c:v>
                </c:pt>
                <c:pt idx="4464">
                  <c:v>40760</c:v>
                </c:pt>
                <c:pt idx="4465">
                  <c:v>40759</c:v>
                </c:pt>
                <c:pt idx="4466">
                  <c:v>40758</c:v>
                </c:pt>
                <c:pt idx="4467">
                  <c:v>40757</c:v>
                </c:pt>
                <c:pt idx="4468">
                  <c:v>40756</c:v>
                </c:pt>
                <c:pt idx="4469">
                  <c:v>40755</c:v>
                </c:pt>
                <c:pt idx="4470">
                  <c:v>40754</c:v>
                </c:pt>
                <c:pt idx="4471">
                  <c:v>40753</c:v>
                </c:pt>
                <c:pt idx="4472">
                  <c:v>40752</c:v>
                </c:pt>
                <c:pt idx="4473">
                  <c:v>40751</c:v>
                </c:pt>
                <c:pt idx="4474">
                  <c:v>40750</c:v>
                </c:pt>
                <c:pt idx="4475">
                  <c:v>40749</c:v>
                </c:pt>
                <c:pt idx="4476">
                  <c:v>40748</c:v>
                </c:pt>
                <c:pt idx="4477">
                  <c:v>40747</c:v>
                </c:pt>
                <c:pt idx="4478">
                  <c:v>40746</c:v>
                </c:pt>
                <c:pt idx="4479">
                  <c:v>40745</c:v>
                </c:pt>
                <c:pt idx="4480">
                  <c:v>40744</c:v>
                </c:pt>
                <c:pt idx="4481">
                  <c:v>40743</c:v>
                </c:pt>
                <c:pt idx="4482">
                  <c:v>40742</c:v>
                </c:pt>
                <c:pt idx="4483">
                  <c:v>40741</c:v>
                </c:pt>
                <c:pt idx="4484">
                  <c:v>40740</c:v>
                </c:pt>
                <c:pt idx="4485">
                  <c:v>40739</c:v>
                </c:pt>
                <c:pt idx="4486">
                  <c:v>40738</c:v>
                </c:pt>
                <c:pt idx="4487">
                  <c:v>40737</c:v>
                </c:pt>
                <c:pt idx="4488">
                  <c:v>40736</c:v>
                </c:pt>
                <c:pt idx="4489">
                  <c:v>40735</c:v>
                </c:pt>
                <c:pt idx="4490">
                  <c:v>40734</c:v>
                </c:pt>
                <c:pt idx="4491">
                  <c:v>40733</c:v>
                </c:pt>
                <c:pt idx="4492">
                  <c:v>40732</c:v>
                </c:pt>
                <c:pt idx="4493">
                  <c:v>40731</c:v>
                </c:pt>
                <c:pt idx="4494">
                  <c:v>40730</c:v>
                </c:pt>
                <c:pt idx="4495">
                  <c:v>40729</c:v>
                </c:pt>
                <c:pt idx="4496">
                  <c:v>40728</c:v>
                </c:pt>
                <c:pt idx="4497">
                  <c:v>40727</c:v>
                </c:pt>
                <c:pt idx="4498">
                  <c:v>40726</c:v>
                </c:pt>
                <c:pt idx="4499">
                  <c:v>40725</c:v>
                </c:pt>
                <c:pt idx="4500">
                  <c:v>40724</c:v>
                </c:pt>
                <c:pt idx="4501">
                  <c:v>40723</c:v>
                </c:pt>
                <c:pt idx="4502">
                  <c:v>40722</c:v>
                </c:pt>
                <c:pt idx="4503">
                  <c:v>40721</c:v>
                </c:pt>
                <c:pt idx="4504">
                  <c:v>40720</c:v>
                </c:pt>
                <c:pt idx="4505">
                  <c:v>40719</c:v>
                </c:pt>
                <c:pt idx="4506">
                  <c:v>40718</c:v>
                </c:pt>
                <c:pt idx="4507">
                  <c:v>40717</c:v>
                </c:pt>
                <c:pt idx="4508">
                  <c:v>40716</c:v>
                </c:pt>
                <c:pt idx="4509">
                  <c:v>40715</c:v>
                </c:pt>
                <c:pt idx="4510">
                  <c:v>40714</c:v>
                </c:pt>
                <c:pt idx="4511">
                  <c:v>40713</c:v>
                </c:pt>
                <c:pt idx="4512">
                  <c:v>40712</c:v>
                </c:pt>
                <c:pt idx="4513">
                  <c:v>40711</c:v>
                </c:pt>
                <c:pt idx="4514">
                  <c:v>40710</c:v>
                </c:pt>
                <c:pt idx="4515">
                  <c:v>40709</c:v>
                </c:pt>
                <c:pt idx="4516">
                  <c:v>40708</c:v>
                </c:pt>
                <c:pt idx="4517">
                  <c:v>40707</c:v>
                </c:pt>
                <c:pt idx="4518">
                  <c:v>40706</c:v>
                </c:pt>
                <c:pt idx="4519">
                  <c:v>40705</c:v>
                </c:pt>
                <c:pt idx="4520">
                  <c:v>40704</c:v>
                </c:pt>
                <c:pt idx="4521">
                  <c:v>40703</c:v>
                </c:pt>
                <c:pt idx="4522">
                  <c:v>40702</c:v>
                </c:pt>
                <c:pt idx="4523">
                  <c:v>40701</c:v>
                </c:pt>
                <c:pt idx="4524">
                  <c:v>40700</c:v>
                </c:pt>
                <c:pt idx="4525">
                  <c:v>40699</c:v>
                </c:pt>
                <c:pt idx="4526">
                  <c:v>40698</c:v>
                </c:pt>
                <c:pt idx="4527">
                  <c:v>40697</c:v>
                </c:pt>
                <c:pt idx="4528">
                  <c:v>40696</c:v>
                </c:pt>
                <c:pt idx="4529">
                  <c:v>40695</c:v>
                </c:pt>
                <c:pt idx="4530">
                  <c:v>40694</c:v>
                </c:pt>
                <c:pt idx="4531">
                  <c:v>40693</c:v>
                </c:pt>
                <c:pt idx="4532">
                  <c:v>40692</c:v>
                </c:pt>
                <c:pt idx="4533">
                  <c:v>40691</c:v>
                </c:pt>
                <c:pt idx="4534">
                  <c:v>40690</c:v>
                </c:pt>
                <c:pt idx="4535">
                  <c:v>40689</c:v>
                </c:pt>
                <c:pt idx="4536">
                  <c:v>40688</c:v>
                </c:pt>
                <c:pt idx="4537">
                  <c:v>40687</c:v>
                </c:pt>
                <c:pt idx="4538">
                  <c:v>40686</c:v>
                </c:pt>
                <c:pt idx="4539">
                  <c:v>40685</c:v>
                </c:pt>
                <c:pt idx="4540">
                  <c:v>40684</c:v>
                </c:pt>
                <c:pt idx="4541">
                  <c:v>40683</c:v>
                </c:pt>
                <c:pt idx="4542">
                  <c:v>40682</c:v>
                </c:pt>
                <c:pt idx="4543">
                  <c:v>40681</c:v>
                </c:pt>
                <c:pt idx="4544">
                  <c:v>40680</c:v>
                </c:pt>
                <c:pt idx="4545">
                  <c:v>40679</c:v>
                </c:pt>
                <c:pt idx="4546">
                  <c:v>40678</c:v>
                </c:pt>
                <c:pt idx="4547">
                  <c:v>40677</c:v>
                </c:pt>
                <c:pt idx="4548">
                  <c:v>40676</c:v>
                </c:pt>
                <c:pt idx="4549">
                  <c:v>40675</c:v>
                </c:pt>
                <c:pt idx="4550">
                  <c:v>40674</c:v>
                </c:pt>
                <c:pt idx="4551">
                  <c:v>40673</c:v>
                </c:pt>
                <c:pt idx="4552">
                  <c:v>40672</c:v>
                </c:pt>
                <c:pt idx="4553">
                  <c:v>40671</c:v>
                </c:pt>
                <c:pt idx="4554">
                  <c:v>40670</c:v>
                </c:pt>
                <c:pt idx="4555">
                  <c:v>40669</c:v>
                </c:pt>
                <c:pt idx="4556">
                  <c:v>40668</c:v>
                </c:pt>
                <c:pt idx="4557">
                  <c:v>40667</c:v>
                </c:pt>
                <c:pt idx="4558">
                  <c:v>40666</c:v>
                </c:pt>
                <c:pt idx="4559">
                  <c:v>40665</c:v>
                </c:pt>
                <c:pt idx="4560">
                  <c:v>40664</c:v>
                </c:pt>
                <c:pt idx="4561">
                  <c:v>40663</c:v>
                </c:pt>
                <c:pt idx="4562">
                  <c:v>40662</c:v>
                </c:pt>
                <c:pt idx="4563">
                  <c:v>40661</c:v>
                </c:pt>
                <c:pt idx="4564">
                  <c:v>40660</c:v>
                </c:pt>
                <c:pt idx="4565">
                  <c:v>40659</c:v>
                </c:pt>
                <c:pt idx="4566">
                  <c:v>40658</c:v>
                </c:pt>
                <c:pt idx="4567">
                  <c:v>40657</c:v>
                </c:pt>
                <c:pt idx="4568">
                  <c:v>40656</c:v>
                </c:pt>
                <c:pt idx="4569">
                  <c:v>40655</c:v>
                </c:pt>
                <c:pt idx="4570">
                  <c:v>40654</c:v>
                </c:pt>
                <c:pt idx="4571">
                  <c:v>40653</c:v>
                </c:pt>
                <c:pt idx="4572">
                  <c:v>40652</c:v>
                </c:pt>
                <c:pt idx="4573">
                  <c:v>40651</c:v>
                </c:pt>
                <c:pt idx="4574">
                  <c:v>40650</c:v>
                </c:pt>
                <c:pt idx="4575">
                  <c:v>40649</c:v>
                </c:pt>
                <c:pt idx="4576">
                  <c:v>40648</c:v>
                </c:pt>
                <c:pt idx="4577">
                  <c:v>40647</c:v>
                </c:pt>
                <c:pt idx="4578">
                  <c:v>40646</c:v>
                </c:pt>
                <c:pt idx="4579">
                  <c:v>40645</c:v>
                </c:pt>
                <c:pt idx="4580">
                  <c:v>40644</c:v>
                </c:pt>
                <c:pt idx="4581">
                  <c:v>40643</c:v>
                </c:pt>
                <c:pt idx="4582">
                  <c:v>40642</c:v>
                </c:pt>
                <c:pt idx="4583">
                  <c:v>40641</c:v>
                </c:pt>
                <c:pt idx="4584">
                  <c:v>40640</c:v>
                </c:pt>
                <c:pt idx="4585">
                  <c:v>40639</c:v>
                </c:pt>
                <c:pt idx="4586">
                  <c:v>40638</c:v>
                </c:pt>
                <c:pt idx="4587">
                  <c:v>40637</c:v>
                </c:pt>
                <c:pt idx="4588">
                  <c:v>40636</c:v>
                </c:pt>
                <c:pt idx="4589">
                  <c:v>40635</c:v>
                </c:pt>
                <c:pt idx="4590">
                  <c:v>40634</c:v>
                </c:pt>
                <c:pt idx="4591">
                  <c:v>40633</c:v>
                </c:pt>
                <c:pt idx="4592">
                  <c:v>40632</c:v>
                </c:pt>
                <c:pt idx="4593">
                  <c:v>40631</c:v>
                </c:pt>
                <c:pt idx="4594">
                  <c:v>40630</c:v>
                </c:pt>
                <c:pt idx="4595">
                  <c:v>40629</c:v>
                </c:pt>
                <c:pt idx="4596">
                  <c:v>40628</c:v>
                </c:pt>
                <c:pt idx="4597">
                  <c:v>40627</c:v>
                </c:pt>
                <c:pt idx="4598">
                  <c:v>40626</c:v>
                </c:pt>
                <c:pt idx="4599">
                  <c:v>40625</c:v>
                </c:pt>
                <c:pt idx="4600">
                  <c:v>40624</c:v>
                </c:pt>
                <c:pt idx="4601">
                  <c:v>40623</c:v>
                </c:pt>
                <c:pt idx="4602">
                  <c:v>40622</c:v>
                </c:pt>
                <c:pt idx="4603">
                  <c:v>40621</c:v>
                </c:pt>
                <c:pt idx="4604">
                  <c:v>40620</c:v>
                </c:pt>
                <c:pt idx="4605">
                  <c:v>40619</c:v>
                </c:pt>
                <c:pt idx="4606">
                  <c:v>40618</c:v>
                </c:pt>
                <c:pt idx="4607">
                  <c:v>40617</c:v>
                </c:pt>
                <c:pt idx="4608">
                  <c:v>40616</c:v>
                </c:pt>
                <c:pt idx="4609">
                  <c:v>40615</c:v>
                </c:pt>
                <c:pt idx="4610">
                  <c:v>40614</c:v>
                </c:pt>
                <c:pt idx="4611">
                  <c:v>40613</c:v>
                </c:pt>
                <c:pt idx="4612">
                  <c:v>40612</c:v>
                </c:pt>
                <c:pt idx="4613">
                  <c:v>40611</c:v>
                </c:pt>
                <c:pt idx="4614">
                  <c:v>40610</c:v>
                </c:pt>
                <c:pt idx="4615">
                  <c:v>40609</c:v>
                </c:pt>
                <c:pt idx="4616">
                  <c:v>40608</c:v>
                </c:pt>
                <c:pt idx="4617">
                  <c:v>40607</c:v>
                </c:pt>
                <c:pt idx="4618">
                  <c:v>40606</c:v>
                </c:pt>
                <c:pt idx="4619">
                  <c:v>40605</c:v>
                </c:pt>
                <c:pt idx="4620">
                  <c:v>40604</c:v>
                </c:pt>
                <c:pt idx="4621">
                  <c:v>40603</c:v>
                </c:pt>
                <c:pt idx="4622">
                  <c:v>40602</c:v>
                </c:pt>
                <c:pt idx="4623">
                  <c:v>40601</c:v>
                </c:pt>
                <c:pt idx="4624">
                  <c:v>40600</c:v>
                </c:pt>
                <c:pt idx="4625">
                  <c:v>40599</c:v>
                </c:pt>
                <c:pt idx="4626">
                  <c:v>40598</c:v>
                </c:pt>
                <c:pt idx="4627">
                  <c:v>40597</c:v>
                </c:pt>
                <c:pt idx="4628">
                  <c:v>40596</c:v>
                </c:pt>
                <c:pt idx="4629">
                  <c:v>40595</c:v>
                </c:pt>
                <c:pt idx="4630">
                  <c:v>40594</c:v>
                </c:pt>
                <c:pt idx="4631">
                  <c:v>40593</c:v>
                </c:pt>
                <c:pt idx="4632">
                  <c:v>40592</c:v>
                </c:pt>
                <c:pt idx="4633">
                  <c:v>40591</c:v>
                </c:pt>
                <c:pt idx="4634">
                  <c:v>40590</c:v>
                </c:pt>
                <c:pt idx="4635">
                  <c:v>40589</c:v>
                </c:pt>
                <c:pt idx="4636">
                  <c:v>40588</c:v>
                </c:pt>
                <c:pt idx="4637">
                  <c:v>40587</c:v>
                </c:pt>
                <c:pt idx="4638">
                  <c:v>40586</c:v>
                </c:pt>
                <c:pt idx="4639">
                  <c:v>40585</c:v>
                </c:pt>
                <c:pt idx="4640">
                  <c:v>40584</c:v>
                </c:pt>
                <c:pt idx="4641">
                  <c:v>40583</c:v>
                </c:pt>
                <c:pt idx="4642">
                  <c:v>40582</c:v>
                </c:pt>
                <c:pt idx="4643">
                  <c:v>40581</c:v>
                </c:pt>
                <c:pt idx="4644">
                  <c:v>40580</c:v>
                </c:pt>
                <c:pt idx="4645">
                  <c:v>40579</c:v>
                </c:pt>
                <c:pt idx="4646">
                  <c:v>40578</c:v>
                </c:pt>
                <c:pt idx="4647">
                  <c:v>40577</c:v>
                </c:pt>
                <c:pt idx="4648">
                  <c:v>40576</c:v>
                </c:pt>
                <c:pt idx="4649">
                  <c:v>40575</c:v>
                </c:pt>
                <c:pt idx="4650">
                  <c:v>40574</c:v>
                </c:pt>
                <c:pt idx="4651">
                  <c:v>40573</c:v>
                </c:pt>
                <c:pt idx="4652">
                  <c:v>40572</c:v>
                </c:pt>
                <c:pt idx="4653">
                  <c:v>40571</c:v>
                </c:pt>
                <c:pt idx="4654">
                  <c:v>40570</c:v>
                </c:pt>
                <c:pt idx="4655">
                  <c:v>40569</c:v>
                </c:pt>
                <c:pt idx="4656">
                  <c:v>40568</c:v>
                </c:pt>
                <c:pt idx="4657">
                  <c:v>40567</c:v>
                </c:pt>
                <c:pt idx="4658">
                  <c:v>40566</c:v>
                </c:pt>
                <c:pt idx="4659">
                  <c:v>40565</c:v>
                </c:pt>
                <c:pt idx="4660">
                  <c:v>40564</c:v>
                </c:pt>
                <c:pt idx="4661">
                  <c:v>40563</c:v>
                </c:pt>
                <c:pt idx="4662">
                  <c:v>40562</c:v>
                </c:pt>
                <c:pt idx="4663">
                  <c:v>40561</c:v>
                </c:pt>
                <c:pt idx="4664">
                  <c:v>40560</c:v>
                </c:pt>
                <c:pt idx="4665">
                  <c:v>40559</c:v>
                </c:pt>
                <c:pt idx="4666">
                  <c:v>40558</c:v>
                </c:pt>
                <c:pt idx="4667">
                  <c:v>40557</c:v>
                </c:pt>
                <c:pt idx="4668">
                  <c:v>40556</c:v>
                </c:pt>
                <c:pt idx="4669">
                  <c:v>40555</c:v>
                </c:pt>
                <c:pt idx="4670">
                  <c:v>40554</c:v>
                </c:pt>
                <c:pt idx="4671">
                  <c:v>40553</c:v>
                </c:pt>
                <c:pt idx="4672">
                  <c:v>40552</c:v>
                </c:pt>
                <c:pt idx="4673">
                  <c:v>40551</c:v>
                </c:pt>
                <c:pt idx="4674">
                  <c:v>40550</c:v>
                </c:pt>
                <c:pt idx="4675">
                  <c:v>40549</c:v>
                </c:pt>
                <c:pt idx="4676">
                  <c:v>40548</c:v>
                </c:pt>
                <c:pt idx="4677">
                  <c:v>40547</c:v>
                </c:pt>
                <c:pt idx="4678">
                  <c:v>40546</c:v>
                </c:pt>
                <c:pt idx="4679">
                  <c:v>40545</c:v>
                </c:pt>
                <c:pt idx="4680">
                  <c:v>40544</c:v>
                </c:pt>
                <c:pt idx="4681">
                  <c:v>40543</c:v>
                </c:pt>
                <c:pt idx="4682">
                  <c:v>40542</c:v>
                </c:pt>
                <c:pt idx="4683">
                  <c:v>40541</c:v>
                </c:pt>
                <c:pt idx="4684">
                  <c:v>40540</c:v>
                </c:pt>
                <c:pt idx="4685">
                  <c:v>40539</c:v>
                </c:pt>
                <c:pt idx="4686">
                  <c:v>40538</c:v>
                </c:pt>
                <c:pt idx="4687">
                  <c:v>40537</c:v>
                </c:pt>
                <c:pt idx="4688">
                  <c:v>40536</c:v>
                </c:pt>
                <c:pt idx="4689">
                  <c:v>40535</c:v>
                </c:pt>
                <c:pt idx="4690">
                  <c:v>40534</c:v>
                </c:pt>
                <c:pt idx="4691">
                  <c:v>40533</c:v>
                </c:pt>
                <c:pt idx="4692">
                  <c:v>40532</c:v>
                </c:pt>
                <c:pt idx="4693">
                  <c:v>40531</c:v>
                </c:pt>
                <c:pt idx="4694">
                  <c:v>40530</c:v>
                </c:pt>
                <c:pt idx="4695">
                  <c:v>40529</c:v>
                </c:pt>
                <c:pt idx="4696">
                  <c:v>40528</c:v>
                </c:pt>
                <c:pt idx="4697">
                  <c:v>40527</c:v>
                </c:pt>
                <c:pt idx="4698">
                  <c:v>40526</c:v>
                </c:pt>
                <c:pt idx="4699">
                  <c:v>40525</c:v>
                </c:pt>
                <c:pt idx="4700">
                  <c:v>40524</c:v>
                </c:pt>
                <c:pt idx="4701">
                  <c:v>40523</c:v>
                </c:pt>
                <c:pt idx="4702">
                  <c:v>40522</c:v>
                </c:pt>
                <c:pt idx="4703">
                  <c:v>40521</c:v>
                </c:pt>
                <c:pt idx="4704">
                  <c:v>40520</c:v>
                </c:pt>
                <c:pt idx="4705">
                  <c:v>40519</c:v>
                </c:pt>
                <c:pt idx="4706">
                  <c:v>40518</c:v>
                </c:pt>
                <c:pt idx="4707">
                  <c:v>40517</c:v>
                </c:pt>
                <c:pt idx="4708">
                  <c:v>40516</c:v>
                </c:pt>
                <c:pt idx="4709">
                  <c:v>40515</c:v>
                </c:pt>
                <c:pt idx="4710">
                  <c:v>40514</c:v>
                </c:pt>
                <c:pt idx="4711">
                  <c:v>40513</c:v>
                </c:pt>
                <c:pt idx="4712">
                  <c:v>40512</c:v>
                </c:pt>
                <c:pt idx="4713">
                  <c:v>40511</c:v>
                </c:pt>
                <c:pt idx="4714">
                  <c:v>40510</c:v>
                </c:pt>
                <c:pt idx="4715">
                  <c:v>40509</c:v>
                </c:pt>
                <c:pt idx="4716">
                  <c:v>40508</c:v>
                </c:pt>
                <c:pt idx="4717">
                  <c:v>40507</c:v>
                </c:pt>
                <c:pt idx="4718">
                  <c:v>40506</c:v>
                </c:pt>
                <c:pt idx="4719">
                  <c:v>40505</c:v>
                </c:pt>
                <c:pt idx="4720">
                  <c:v>40504</c:v>
                </c:pt>
                <c:pt idx="4721">
                  <c:v>40503</c:v>
                </c:pt>
                <c:pt idx="4722">
                  <c:v>40502</c:v>
                </c:pt>
                <c:pt idx="4723">
                  <c:v>40501</c:v>
                </c:pt>
                <c:pt idx="4724">
                  <c:v>40500</c:v>
                </c:pt>
                <c:pt idx="4725">
                  <c:v>40499</c:v>
                </c:pt>
                <c:pt idx="4726">
                  <c:v>40498</c:v>
                </c:pt>
                <c:pt idx="4727">
                  <c:v>40497</c:v>
                </c:pt>
                <c:pt idx="4728">
                  <c:v>40496</c:v>
                </c:pt>
                <c:pt idx="4729">
                  <c:v>40495</c:v>
                </c:pt>
                <c:pt idx="4730">
                  <c:v>40494</c:v>
                </c:pt>
                <c:pt idx="4731">
                  <c:v>40493</c:v>
                </c:pt>
                <c:pt idx="4732">
                  <c:v>40492</c:v>
                </c:pt>
                <c:pt idx="4733">
                  <c:v>40491</c:v>
                </c:pt>
                <c:pt idx="4734">
                  <c:v>40490</c:v>
                </c:pt>
                <c:pt idx="4735">
                  <c:v>40489</c:v>
                </c:pt>
                <c:pt idx="4736">
                  <c:v>40488</c:v>
                </c:pt>
                <c:pt idx="4737">
                  <c:v>40487</c:v>
                </c:pt>
                <c:pt idx="4738">
                  <c:v>40486</c:v>
                </c:pt>
                <c:pt idx="4739">
                  <c:v>40485</c:v>
                </c:pt>
                <c:pt idx="4740">
                  <c:v>40484</c:v>
                </c:pt>
                <c:pt idx="4741">
                  <c:v>40483</c:v>
                </c:pt>
                <c:pt idx="4742">
                  <c:v>40482</c:v>
                </c:pt>
                <c:pt idx="4743">
                  <c:v>40481</c:v>
                </c:pt>
                <c:pt idx="4744">
                  <c:v>40480</c:v>
                </c:pt>
                <c:pt idx="4745">
                  <c:v>40479</c:v>
                </c:pt>
                <c:pt idx="4746">
                  <c:v>40478</c:v>
                </c:pt>
                <c:pt idx="4747">
                  <c:v>40477</c:v>
                </c:pt>
                <c:pt idx="4748">
                  <c:v>40476</c:v>
                </c:pt>
                <c:pt idx="4749">
                  <c:v>40475</c:v>
                </c:pt>
                <c:pt idx="4750">
                  <c:v>40474</c:v>
                </c:pt>
                <c:pt idx="4751">
                  <c:v>40473</c:v>
                </c:pt>
                <c:pt idx="4752">
                  <c:v>40472</c:v>
                </c:pt>
                <c:pt idx="4753">
                  <c:v>40471</c:v>
                </c:pt>
                <c:pt idx="4754">
                  <c:v>40470</c:v>
                </c:pt>
                <c:pt idx="4755">
                  <c:v>40469</c:v>
                </c:pt>
                <c:pt idx="4756">
                  <c:v>40468</c:v>
                </c:pt>
                <c:pt idx="4757">
                  <c:v>40467</c:v>
                </c:pt>
                <c:pt idx="4758">
                  <c:v>40466</c:v>
                </c:pt>
                <c:pt idx="4759">
                  <c:v>40465</c:v>
                </c:pt>
                <c:pt idx="4760">
                  <c:v>40464</c:v>
                </c:pt>
                <c:pt idx="4761">
                  <c:v>40463</c:v>
                </c:pt>
                <c:pt idx="4762">
                  <c:v>40462</c:v>
                </c:pt>
                <c:pt idx="4763">
                  <c:v>40461</c:v>
                </c:pt>
                <c:pt idx="4764">
                  <c:v>40460</c:v>
                </c:pt>
                <c:pt idx="4765">
                  <c:v>40459</c:v>
                </c:pt>
                <c:pt idx="4766">
                  <c:v>40458</c:v>
                </c:pt>
                <c:pt idx="4767">
                  <c:v>40457</c:v>
                </c:pt>
                <c:pt idx="4768">
                  <c:v>40456</c:v>
                </c:pt>
                <c:pt idx="4769">
                  <c:v>40455</c:v>
                </c:pt>
                <c:pt idx="4770">
                  <c:v>40454</c:v>
                </c:pt>
                <c:pt idx="4771">
                  <c:v>40453</c:v>
                </c:pt>
                <c:pt idx="4772">
                  <c:v>40452</c:v>
                </c:pt>
                <c:pt idx="4773">
                  <c:v>40451</c:v>
                </c:pt>
                <c:pt idx="4774">
                  <c:v>40450</c:v>
                </c:pt>
                <c:pt idx="4775">
                  <c:v>40449</c:v>
                </c:pt>
                <c:pt idx="4776">
                  <c:v>40448</c:v>
                </c:pt>
                <c:pt idx="4777">
                  <c:v>40447</c:v>
                </c:pt>
                <c:pt idx="4778">
                  <c:v>40446</c:v>
                </c:pt>
                <c:pt idx="4779">
                  <c:v>40445</c:v>
                </c:pt>
                <c:pt idx="4780">
                  <c:v>40444</c:v>
                </c:pt>
                <c:pt idx="4781">
                  <c:v>40443</c:v>
                </c:pt>
                <c:pt idx="4782">
                  <c:v>40442</c:v>
                </c:pt>
                <c:pt idx="4783">
                  <c:v>40441</c:v>
                </c:pt>
                <c:pt idx="4784">
                  <c:v>40440</c:v>
                </c:pt>
                <c:pt idx="4785">
                  <c:v>40439</c:v>
                </c:pt>
                <c:pt idx="4786">
                  <c:v>40438</c:v>
                </c:pt>
                <c:pt idx="4787">
                  <c:v>40437</c:v>
                </c:pt>
                <c:pt idx="4788">
                  <c:v>40436</c:v>
                </c:pt>
                <c:pt idx="4789">
                  <c:v>40435</c:v>
                </c:pt>
                <c:pt idx="4790">
                  <c:v>40434</c:v>
                </c:pt>
                <c:pt idx="4791">
                  <c:v>40433</c:v>
                </c:pt>
                <c:pt idx="4792">
                  <c:v>40432</c:v>
                </c:pt>
                <c:pt idx="4793">
                  <c:v>40431</c:v>
                </c:pt>
                <c:pt idx="4794">
                  <c:v>40430</c:v>
                </c:pt>
                <c:pt idx="4795">
                  <c:v>40429</c:v>
                </c:pt>
                <c:pt idx="4796">
                  <c:v>40428</c:v>
                </c:pt>
                <c:pt idx="4797">
                  <c:v>40427</c:v>
                </c:pt>
                <c:pt idx="4798">
                  <c:v>40426</c:v>
                </c:pt>
                <c:pt idx="4799">
                  <c:v>40425</c:v>
                </c:pt>
                <c:pt idx="4800">
                  <c:v>40424</c:v>
                </c:pt>
                <c:pt idx="4801">
                  <c:v>40423</c:v>
                </c:pt>
                <c:pt idx="4802">
                  <c:v>40422</c:v>
                </c:pt>
                <c:pt idx="4803">
                  <c:v>40421</c:v>
                </c:pt>
                <c:pt idx="4804">
                  <c:v>40420</c:v>
                </c:pt>
                <c:pt idx="4805">
                  <c:v>40419</c:v>
                </c:pt>
                <c:pt idx="4806">
                  <c:v>40418</c:v>
                </c:pt>
                <c:pt idx="4807">
                  <c:v>40417</c:v>
                </c:pt>
                <c:pt idx="4808">
                  <c:v>40416</c:v>
                </c:pt>
                <c:pt idx="4809">
                  <c:v>40415</c:v>
                </c:pt>
                <c:pt idx="4810">
                  <c:v>40414</c:v>
                </c:pt>
                <c:pt idx="4811">
                  <c:v>40413</c:v>
                </c:pt>
                <c:pt idx="4812">
                  <c:v>40412</c:v>
                </c:pt>
                <c:pt idx="4813">
                  <c:v>40411</c:v>
                </c:pt>
                <c:pt idx="4814">
                  <c:v>40410</c:v>
                </c:pt>
                <c:pt idx="4815">
                  <c:v>40409</c:v>
                </c:pt>
                <c:pt idx="4816">
                  <c:v>40408</c:v>
                </c:pt>
                <c:pt idx="4817">
                  <c:v>40407</c:v>
                </c:pt>
                <c:pt idx="4818">
                  <c:v>40406</c:v>
                </c:pt>
                <c:pt idx="4819">
                  <c:v>40405</c:v>
                </c:pt>
                <c:pt idx="4820">
                  <c:v>40404</c:v>
                </c:pt>
                <c:pt idx="4821">
                  <c:v>40403</c:v>
                </c:pt>
                <c:pt idx="4822">
                  <c:v>40402</c:v>
                </c:pt>
                <c:pt idx="4823">
                  <c:v>40401</c:v>
                </c:pt>
                <c:pt idx="4824">
                  <c:v>40400</c:v>
                </c:pt>
                <c:pt idx="4825">
                  <c:v>40399</c:v>
                </c:pt>
                <c:pt idx="4826">
                  <c:v>40398</c:v>
                </c:pt>
                <c:pt idx="4827">
                  <c:v>40397</c:v>
                </c:pt>
                <c:pt idx="4828">
                  <c:v>40396</c:v>
                </c:pt>
                <c:pt idx="4829">
                  <c:v>40395</c:v>
                </c:pt>
                <c:pt idx="4830">
                  <c:v>40394</c:v>
                </c:pt>
                <c:pt idx="4831">
                  <c:v>40393</c:v>
                </c:pt>
                <c:pt idx="4832">
                  <c:v>40392</c:v>
                </c:pt>
                <c:pt idx="4833">
                  <c:v>40391</c:v>
                </c:pt>
                <c:pt idx="4834">
                  <c:v>40390</c:v>
                </c:pt>
                <c:pt idx="4835">
                  <c:v>40389</c:v>
                </c:pt>
                <c:pt idx="4836">
                  <c:v>40388</c:v>
                </c:pt>
                <c:pt idx="4837">
                  <c:v>40387</c:v>
                </c:pt>
                <c:pt idx="4838">
                  <c:v>40386</c:v>
                </c:pt>
                <c:pt idx="4839">
                  <c:v>40385</c:v>
                </c:pt>
                <c:pt idx="4840">
                  <c:v>40384</c:v>
                </c:pt>
                <c:pt idx="4841">
                  <c:v>40383</c:v>
                </c:pt>
                <c:pt idx="4842">
                  <c:v>40382</c:v>
                </c:pt>
                <c:pt idx="4843">
                  <c:v>40381</c:v>
                </c:pt>
                <c:pt idx="4844">
                  <c:v>40380</c:v>
                </c:pt>
                <c:pt idx="4845">
                  <c:v>40379</c:v>
                </c:pt>
                <c:pt idx="4846">
                  <c:v>40378</c:v>
                </c:pt>
                <c:pt idx="4847">
                  <c:v>40377</c:v>
                </c:pt>
                <c:pt idx="4848">
                  <c:v>40376</c:v>
                </c:pt>
                <c:pt idx="4849">
                  <c:v>40375</c:v>
                </c:pt>
                <c:pt idx="4850">
                  <c:v>40374</c:v>
                </c:pt>
                <c:pt idx="4851">
                  <c:v>40373</c:v>
                </c:pt>
                <c:pt idx="4852">
                  <c:v>40372</c:v>
                </c:pt>
                <c:pt idx="4853">
                  <c:v>40371</c:v>
                </c:pt>
                <c:pt idx="4854">
                  <c:v>40370</c:v>
                </c:pt>
                <c:pt idx="4855">
                  <c:v>40369</c:v>
                </c:pt>
                <c:pt idx="4856">
                  <c:v>40368</c:v>
                </c:pt>
                <c:pt idx="4857">
                  <c:v>40367</c:v>
                </c:pt>
                <c:pt idx="4858">
                  <c:v>40366</c:v>
                </c:pt>
                <c:pt idx="4859">
                  <c:v>40365</c:v>
                </c:pt>
                <c:pt idx="4860">
                  <c:v>40364</c:v>
                </c:pt>
                <c:pt idx="4861">
                  <c:v>40363</c:v>
                </c:pt>
                <c:pt idx="4862">
                  <c:v>40362</c:v>
                </c:pt>
                <c:pt idx="4863">
                  <c:v>40361</c:v>
                </c:pt>
                <c:pt idx="4864">
                  <c:v>40360</c:v>
                </c:pt>
                <c:pt idx="4865">
                  <c:v>40359</c:v>
                </c:pt>
                <c:pt idx="4866">
                  <c:v>40358</c:v>
                </c:pt>
                <c:pt idx="4867">
                  <c:v>40357</c:v>
                </c:pt>
                <c:pt idx="4868">
                  <c:v>40356</c:v>
                </c:pt>
                <c:pt idx="4869">
                  <c:v>40355</c:v>
                </c:pt>
                <c:pt idx="4870">
                  <c:v>40354</c:v>
                </c:pt>
                <c:pt idx="4871">
                  <c:v>40353</c:v>
                </c:pt>
                <c:pt idx="4872">
                  <c:v>40352</c:v>
                </c:pt>
                <c:pt idx="4873">
                  <c:v>40351</c:v>
                </c:pt>
                <c:pt idx="4874">
                  <c:v>40350</c:v>
                </c:pt>
                <c:pt idx="4875">
                  <c:v>40349</c:v>
                </c:pt>
                <c:pt idx="4876">
                  <c:v>40348</c:v>
                </c:pt>
                <c:pt idx="4877">
                  <c:v>40347</c:v>
                </c:pt>
                <c:pt idx="4878">
                  <c:v>40346</c:v>
                </c:pt>
                <c:pt idx="4879">
                  <c:v>40345</c:v>
                </c:pt>
                <c:pt idx="4880">
                  <c:v>40344</c:v>
                </c:pt>
                <c:pt idx="4881">
                  <c:v>40343</c:v>
                </c:pt>
                <c:pt idx="4882">
                  <c:v>40342</c:v>
                </c:pt>
                <c:pt idx="4883">
                  <c:v>40341</c:v>
                </c:pt>
                <c:pt idx="4884">
                  <c:v>40340</c:v>
                </c:pt>
                <c:pt idx="4885">
                  <c:v>40339</c:v>
                </c:pt>
                <c:pt idx="4886">
                  <c:v>40338</c:v>
                </c:pt>
                <c:pt idx="4887">
                  <c:v>40337</c:v>
                </c:pt>
                <c:pt idx="4888">
                  <c:v>40336</c:v>
                </c:pt>
                <c:pt idx="4889">
                  <c:v>40335</c:v>
                </c:pt>
                <c:pt idx="4890">
                  <c:v>40334</c:v>
                </c:pt>
                <c:pt idx="4891">
                  <c:v>40333</c:v>
                </c:pt>
                <c:pt idx="4892">
                  <c:v>40332</c:v>
                </c:pt>
                <c:pt idx="4893">
                  <c:v>40331</c:v>
                </c:pt>
                <c:pt idx="4894">
                  <c:v>40330</c:v>
                </c:pt>
                <c:pt idx="4895">
                  <c:v>40329</c:v>
                </c:pt>
                <c:pt idx="4896">
                  <c:v>40328</c:v>
                </c:pt>
                <c:pt idx="4897">
                  <c:v>40327</c:v>
                </c:pt>
                <c:pt idx="4898">
                  <c:v>40326</c:v>
                </c:pt>
                <c:pt idx="4899">
                  <c:v>40325</c:v>
                </c:pt>
                <c:pt idx="4900">
                  <c:v>40324</c:v>
                </c:pt>
                <c:pt idx="4901">
                  <c:v>40323</c:v>
                </c:pt>
                <c:pt idx="4902">
                  <c:v>40322</c:v>
                </c:pt>
                <c:pt idx="4903">
                  <c:v>40321</c:v>
                </c:pt>
                <c:pt idx="4904">
                  <c:v>40320</c:v>
                </c:pt>
                <c:pt idx="4905">
                  <c:v>40319</c:v>
                </c:pt>
                <c:pt idx="4906">
                  <c:v>40318</c:v>
                </c:pt>
                <c:pt idx="4907">
                  <c:v>40317</c:v>
                </c:pt>
                <c:pt idx="4908">
                  <c:v>40316</c:v>
                </c:pt>
                <c:pt idx="4909">
                  <c:v>40315</c:v>
                </c:pt>
                <c:pt idx="4910">
                  <c:v>40314</c:v>
                </c:pt>
                <c:pt idx="4911">
                  <c:v>40313</c:v>
                </c:pt>
                <c:pt idx="4912">
                  <c:v>40312</c:v>
                </c:pt>
                <c:pt idx="4913">
                  <c:v>40311</c:v>
                </c:pt>
                <c:pt idx="4914">
                  <c:v>40310</c:v>
                </c:pt>
                <c:pt idx="4915">
                  <c:v>40309</c:v>
                </c:pt>
                <c:pt idx="4916">
                  <c:v>40308</c:v>
                </c:pt>
                <c:pt idx="4917">
                  <c:v>40307</c:v>
                </c:pt>
                <c:pt idx="4918">
                  <c:v>40306</c:v>
                </c:pt>
                <c:pt idx="4919">
                  <c:v>40305</c:v>
                </c:pt>
                <c:pt idx="4920">
                  <c:v>40304</c:v>
                </c:pt>
                <c:pt idx="4921">
                  <c:v>40303</c:v>
                </c:pt>
                <c:pt idx="4922">
                  <c:v>40302</c:v>
                </c:pt>
                <c:pt idx="4923">
                  <c:v>40301</c:v>
                </c:pt>
                <c:pt idx="4924">
                  <c:v>40300</c:v>
                </c:pt>
                <c:pt idx="4925">
                  <c:v>40299</c:v>
                </c:pt>
                <c:pt idx="4926">
                  <c:v>40298</c:v>
                </c:pt>
                <c:pt idx="4927">
                  <c:v>40297</c:v>
                </c:pt>
                <c:pt idx="4928">
                  <c:v>40296</c:v>
                </c:pt>
                <c:pt idx="4929">
                  <c:v>40295</c:v>
                </c:pt>
                <c:pt idx="4930">
                  <c:v>40294</c:v>
                </c:pt>
                <c:pt idx="4931">
                  <c:v>40293</c:v>
                </c:pt>
                <c:pt idx="4932">
                  <c:v>40292</c:v>
                </c:pt>
                <c:pt idx="4933">
                  <c:v>40291</c:v>
                </c:pt>
                <c:pt idx="4934">
                  <c:v>40290</c:v>
                </c:pt>
                <c:pt idx="4935">
                  <c:v>40289</c:v>
                </c:pt>
                <c:pt idx="4936">
                  <c:v>40288</c:v>
                </c:pt>
                <c:pt idx="4937">
                  <c:v>40287</c:v>
                </c:pt>
                <c:pt idx="4938">
                  <c:v>40286</c:v>
                </c:pt>
                <c:pt idx="4939">
                  <c:v>40285</c:v>
                </c:pt>
                <c:pt idx="4940">
                  <c:v>40284</c:v>
                </c:pt>
                <c:pt idx="4941">
                  <c:v>40283</c:v>
                </c:pt>
                <c:pt idx="4942">
                  <c:v>40282</c:v>
                </c:pt>
                <c:pt idx="4943">
                  <c:v>40281</c:v>
                </c:pt>
                <c:pt idx="4944">
                  <c:v>40280</c:v>
                </c:pt>
                <c:pt idx="4945">
                  <c:v>40279</c:v>
                </c:pt>
                <c:pt idx="4946">
                  <c:v>40278</c:v>
                </c:pt>
                <c:pt idx="4947">
                  <c:v>40277</c:v>
                </c:pt>
                <c:pt idx="4948">
                  <c:v>40276</c:v>
                </c:pt>
                <c:pt idx="4949">
                  <c:v>40275</c:v>
                </c:pt>
                <c:pt idx="4950">
                  <c:v>40274</c:v>
                </c:pt>
                <c:pt idx="4951">
                  <c:v>40273</c:v>
                </c:pt>
                <c:pt idx="4952">
                  <c:v>40272</c:v>
                </c:pt>
                <c:pt idx="4953">
                  <c:v>40271</c:v>
                </c:pt>
                <c:pt idx="4954">
                  <c:v>40270</c:v>
                </c:pt>
                <c:pt idx="4955">
                  <c:v>40269</c:v>
                </c:pt>
                <c:pt idx="4956">
                  <c:v>40268</c:v>
                </c:pt>
                <c:pt idx="4957">
                  <c:v>40267</c:v>
                </c:pt>
                <c:pt idx="4958">
                  <c:v>40266</c:v>
                </c:pt>
                <c:pt idx="4959">
                  <c:v>40265</c:v>
                </c:pt>
                <c:pt idx="4960">
                  <c:v>40264</c:v>
                </c:pt>
                <c:pt idx="4961">
                  <c:v>40263</c:v>
                </c:pt>
                <c:pt idx="4962">
                  <c:v>40262</c:v>
                </c:pt>
                <c:pt idx="4963">
                  <c:v>40261</c:v>
                </c:pt>
                <c:pt idx="4964">
                  <c:v>40260</c:v>
                </c:pt>
                <c:pt idx="4965">
                  <c:v>40259</c:v>
                </c:pt>
                <c:pt idx="4966">
                  <c:v>40258</c:v>
                </c:pt>
                <c:pt idx="4967">
                  <c:v>40257</c:v>
                </c:pt>
                <c:pt idx="4968">
                  <c:v>40256</c:v>
                </c:pt>
                <c:pt idx="4969">
                  <c:v>40255</c:v>
                </c:pt>
                <c:pt idx="4970">
                  <c:v>40254</c:v>
                </c:pt>
                <c:pt idx="4971">
                  <c:v>40253</c:v>
                </c:pt>
                <c:pt idx="4972">
                  <c:v>40252</c:v>
                </c:pt>
                <c:pt idx="4973">
                  <c:v>40251</c:v>
                </c:pt>
                <c:pt idx="4974">
                  <c:v>40250</c:v>
                </c:pt>
                <c:pt idx="4975">
                  <c:v>40249</c:v>
                </c:pt>
                <c:pt idx="4976">
                  <c:v>40248</c:v>
                </c:pt>
                <c:pt idx="4977">
                  <c:v>40247</c:v>
                </c:pt>
                <c:pt idx="4978">
                  <c:v>40246</c:v>
                </c:pt>
                <c:pt idx="4979">
                  <c:v>40245</c:v>
                </c:pt>
                <c:pt idx="4980">
                  <c:v>40244</c:v>
                </c:pt>
                <c:pt idx="4981">
                  <c:v>40243</c:v>
                </c:pt>
                <c:pt idx="4982">
                  <c:v>40242</c:v>
                </c:pt>
                <c:pt idx="4983">
                  <c:v>40241</c:v>
                </c:pt>
                <c:pt idx="4984">
                  <c:v>40240</c:v>
                </c:pt>
                <c:pt idx="4985">
                  <c:v>40239</c:v>
                </c:pt>
                <c:pt idx="4986">
                  <c:v>40238</c:v>
                </c:pt>
                <c:pt idx="4987">
                  <c:v>40237</c:v>
                </c:pt>
                <c:pt idx="4988">
                  <c:v>40236</c:v>
                </c:pt>
                <c:pt idx="4989">
                  <c:v>40235</c:v>
                </c:pt>
                <c:pt idx="4990">
                  <c:v>40234</c:v>
                </c:pt>
                <c:pt idx="4991">
                  <c:v>40233</c:v>
                </c:pt>
                <c:pt idx="4992">
                  <c:v>40232</c:v>
                </c:pt>
                <c:pt idx="4993">
                  <c:v>40231</c:v>
                </c:pt>
                <c:pt idx="4994">
                  <c:v>40230</c:v>
                </c:pt>
                <c:pt idx="4995">
                  <c:v>40229</c:v>
                </c:pt>
                <c:pt idx="4996">
                  <c:v>40228</c:v>
                </c:pt>
                <c:pt idx="4997">
                  <c:v>40227</c:v>
                </c:pt>
                <c:pt idx="4998">
                  <c:v>40226</c:v>
                </c:pt>
                <c:pt idx="4999">
                  <c:v>40225</c:v>
                </c:pt>
                <c:pt idx="5000">
                  <c:v>40224</c:v>
                </c:pt>
                <c:pt idx="5001">
                  <c:v>40223</c:v>
                </c:pt>
                <c:pt idx="5002">
                  <c:v>40222</c:v>
                </c:pt>
                <c:pt idx="5003">
                  <c:v>40221</c:v>
                </c:pt>
                <c:pt idx="5004">
                  <c:v>40220</c:v>
                </c:pt>
                <c:pt idx="5005">
                  <c:v>40219</c:v>
                </c:pt>
                <c:pt idx="5006">
                  <c:v>40218</c:v>
                </c:pt>
                <c:pt idx="5007">
                  <c:v>40217</c:v>
                </c:pt>
                <c:pt idx="5008">
                  <c:v>40216</c:v>
                </c:pt>
                <c:pt idx="5009">
                  <c:v>40215</c:v>
                </c:pt>
                <c:pt idx="5010">
                  <c:v>40214</c:v>
                </c:pt>
                <c:pt idx="5011">
                  <c:v>40213</c:v>
                </c:pt>
                <c:pt idx="5012">
                  <c:v>40212</c:v>
                </c:pt>
                <c:pt idx="5013">
                  <c:v>40211</c:v>
                </c:pt>
                <c:pt idx="5014">
                  <c:v>40210</c:v>
                </c:pt>
                <c:pt idx="5015">
                  <c:v>40209</c:v>
                </c:pt>
                <c:pt idx="5016">
                  <c:v>40208</c:v>
                </c:pt>
                <c:pt idx="5017">
                  <c:v>40207</c:v>
                </c:pt>
                <c:pt idx="5018">
                  <c:v>40206</c:v>
                </c:pt>
                <c:pt idx="5019">
                  <c:v>40205</c:v>
                </c:pt>
                <c:pt idx="5020">
                  <c:v>40204</c:v>
                </c:pt>
                <c:pt idx="5021">
                  <c:v>40203</c:v>
                </c:pt>
                <c:pt idx="5022">
                  <c:v>40202</c:v>
                </c:pt>
                <c:pt idx="5023">
                  <c:v>40201</c:v>
                </c:pt>
                <c:pt idx="5024">
                  <c:v>40200</c:v>
                </c:pt>
                <c:pt idx="5025">
                  <c:v>40199</c:v>
                </c:pt>
                <c:pt idx="5026">
                  <c:v>40198</c:v>
                </c:pt>
                <c:pt idx="5027">
                  <c:v>40197</c:v>
                </c:pt>
                <c:pt idx="5028">
                  <c:v>40196</c:v>
                </c:pt>
                <c:pt idx="5029">
                  <c:v>40195</c:v>
                </c:pt>
                <c:pt idx="5030">
                  <c:v>40194</c:v>
                </c:pt>
                <c:pt idx="5031">
                  <c:v>40193</c:v>
                </c:pt>
                <c:pt idx="5032">
                  <c:v>40192</c:v>
                </c:pt>
                <c:pt idx="5033">
                  <c:v>40191</c:v>
                </c:pt>
                <c:pt idx="5034">
                  <c:v>40190</c:v>
                </c:pt>
                <c:pt idx="5035">
                  <c:v>40189</c:v>
                </c:pt>
                <c:pt idx="5036">
                  <c:v>40188</c:v>
                </c:pt>
                <c:pt idx="5037">
                  <c:v>40187</c:v>
                </c:pt>
                <c:pt idx="5038">
                  <c:v>40186</c:v>
                </c:pt>
                <c:pt idx="5039">
                  <c:v>40185</c:v>
                </c:pt>
                <c:pt idx="5040">
                  <c:v>40184</c:v>
                </c:pt>
                <c:pt idx="5041">
                  <c:v>40183</c:v>
                </c:pt>
                <c:pt idx="5042">
                  <c:v>40182</c:v>
                </c:pt>
                <c:pt idx="5043">
                  <c:v>40181</c:v>
                </c:pt>
                <c:pt idx="5044">
                  <c:v>40180</c:v>
                </c:pt>
                <c:pt idx="5045">
                  <c:v>40179</c:v>
                </c:pt>
                <c:pt idx="5046">
                  <c:v>40178</c:v>
                </c:pt>
                <c:pt idx="5047">
                  <c:v>40177</c:v>
                </c:pt>
                <c:pt idx="5048">
                  <c:v>40176</c:v>
                </c:pt>
                <c:pt idx="5049">
                  <c:v>40175</c:v>
                </c:pt>
                <c:pt idx="5050">
                  <c:v>40174</c:v>
                </c:pt>
                <c:pt idx="5051">
                  <c:v>40173</c:v>
                </c:pt>
                <c:pt idx="5052">
                  <c:v>40172</c:v>
                </c:pt>
                <c:pt idx="5053">
                  <c:v>40171</c:v>
                </c:pt>
                <c:pt idx="5054">
                  <c:v>40170</c:v>
                </c:pt>
                <c:pt idx="5055">
                  <c:v>40169</c:v>
                </c:pt>
                <c:pt idx="5056">
                  <c:v>40168</c:v>
                </c:pt>
                <c:pt idx="5057">
                  <c:v>40167</c:v>
                </c:pt>
                <c:pt idx="5058">
                  <c:v>40166</c:v>
                </c:pt>
                <c:pt idx="5059">
                  <c:v>40165</c:v>
                </c:pt>
                <c:pt idx="5060">
                  <c:v>40164</c:v>
                </c:pt>
                <c:pt idx="5061">
                  <c:v>40163</c:v>
                </c:pt>
                <c:pt idx="5062">
                  <c:v>40162</c:v>
                </c:pt>
                <c:pt idx="5063">
                  <c:v>40161</c:v>
                </c:pt>
                <c:pt idx="5064">
                  <c:v>40160</c:v>
                </c:pt>
                <c:pt idx="5065">
                  <c:v>40159</c:v>
                </c:pt>
                <c:pt idx="5066">
                  <c:v>40158</c:v>
                </c:pt>
                <c:pt idx="5067">
                  <c:v>40157</c:v>
                </c:pt>
                <c:pt idx="5068">
                  <c:v>40156</c:v>
                </c:pt>
                <c:pt idx="5069">
                  <c:v>40155</c:v>
                </c:pt>
                <c:pt idx="5070">
                  <c:v>40154</c:v>
                </c:pt>
                <c:pt idx="5071">
                  <c:v>40153</c:v>
                </c:pt>
                <c:pt idx="5072">
                  <c:v>40152</c:v>
                </c:pt>
                <c:pt idx="5073">
                  <c:v>40151</c:v>
                </c:pt>
                <c:pt idx="5074">
                  <c:v>40150</c:v>
                </c:pt>
                <c:pt idx="5075">
                  <c:v>40149</c:v>
                </c:pt>
                <c:pt idx="5076">
                  <c:v>40148</c:v>
                </c:pt>
                <c:pt idx="5077">
                  <c:v>40147</c:v>
                </c:pt>
                <c:pt idx="5078">
                  <c:v>40146</c:v>
                </c:pt>
                <c:pt idx="5079">
                  <c:v>40145</c:v>
                </c:pt>
                <c:pt idx="5080">
                  <c:v>40144</c:v>
                </c:pt>
                <c:pt idx="5081">
                  <c:v>40143</c:v>
                </c:pt>
                <c:pt idx="5082">
                  <c:v>40142</c:v>
                </c:pt>
                <c:pt idx="5083">
                  <c:v>40141</c:v>
                </c:pt>
                <c:pt idx="5084">
                  <c:v>40140</c:v>
                </c:pt>
                <c:pt idx="5085">
                  <c:v>40139</c:v>
                </c:pt>
                <c:pt idx="5086">
                  <c:v>40138</c:v>
                </c:pt>
                <c:pt idx="5087">
                  <c:v>40137</c:v>
                </c:pt>
                <c:pt idx="5088">
                  <c:v>40136</c:v>
                </c:pt>
                <c:pt idx="5089">
                  <c:v>40135</c:v>
                </c:pt>
                <c:pt idx="5090">
                  <c:v>40134</c:v>
                </c:pt>
                <c:pt idx="5091">
                  <c:v>40133</c:v>
                </c:pt>
                <c:pt idx="5092">
                  <c:v>40132</c:v>
                </c:pt>
                <c:pt idx="5093">
                  <c:v>40131</c:v>
                </c:pt>
                <c:pt idx="5094">
                  <c:v>40130</c:v>
                </c:pt>
                <c:pt idx="5095">
                  <c:v>40129</c:v>
                </c:pt>
                <c:pt idx="5096">
                  <c:v>40128</c:v>
                </c:pt>
                <c:pt idx="5097">
                  <c:v>40127</c:v>
                </c:pt>
                <c:pt idx="5098">
                  <c:v>40126</c:v>
                </c:pt>
                <c:pt idx="5099">
                  <c:v>40125</c:v>
                </c:pt>
                <c:pt idx="5100">
                  <c:v>40124</c:v>
                </c:pt>
                <c:pt idx="5101">
                  <c:v>40123</c:v>
                </c:pt>
                <c:pt idx="5102">
                  <c:v>40122</c:v>
                </c:pt>
                <c:pt idx="5103">
                  <c:v>40121</c:v>
                </c:pt>
                <c:pt idx="5104">
                  <c:v>40120</c:v>
                </c:pt>
                <c:pt idx="5105">
                  <c:v>40119</c:v>
                </c:pt>
                <c:pt idx="5106">
                  <c:v>40118</c:v>
                </c:pt>
                <c:pt idx="5107">
                  <c:v>40117</c:v>
                </c:pt>
                <c:pt idx="5108">
                  <c:v>40116</c:v>
                </c:pt>
                <c:pt idx="5109">
                  <c:v>40115</c:v>
                </c:pt>
                <c:pt idx="5110">
                  <c:v>40114</c:v>
                </c:pt>
                <c:pt idx="5111">
                  <c:v>40113</c:v>
                </c:pt>
                <c:pt idx="5112">
                  <c:v>40112</c:v>
                </c:pt>
                <c:pt idx="5113">
                  <c:v>40111</c:v>
                </c:pt>
                <c:pt idx="5114">
                  <c:v>40110</c:v>
                </c:pt>
                <c:pt idx="5115">
                  <c:v>40109</c:v>
                </c:pt>
                <c:pt idx="5116">
                  <c:v>40108</c:v>
                </c:pt>
                <c:pt idx="5117">
                  <c:v>40107</c:v>
                </c:pt>
                <c:pt idx="5118">
                  <c:v>40106</c:v>
                </c:pt>
                <c:pt idx="5119">
                  <c:v>40105</c:v>
                </c:pt>
                <c:pt idx="5120">
                  <c:v>40104</c:v>
                </c:pt>
                <c:pt idx="5121">
                  <c:v>40103</c:v>
                </c:pt>
                <c:pt idx="5122">
                  <c:v>40102</c:v>
                </c:pt>
                <c:pt idx="5123">
                  <c:v>40101</c:v>
                </c:pt>
                <c:pt idx="5124">
                  <c:v>40100</c:v>
                </c:pt>
                <c:pt idx="5125">
                  <c:v>40099</c:v>
                </c:pt>
                <c:pt idx="5126">
                  <c:v>40098</c:v>
                </c:pt>
                <c:pt idx="5127">
                  <c:v>40097</c:v>
                </c:pt>
                <c:pt idx="5128">
                  <c:v>40096</c:v>
                </c:pt>
                <c:pt idx="5129">
                  <c:v>40095</c:v>
                </c:pt>
                <c:pt idx="5130">
                  <c:v>40094</c:v>
                </c:pt>
                <c:pt idx="5131">
                  <c:v>40093</c:v>
                </c:pt>
                <c:pt idx="5132">
                  <c:v>40092</c:v>
                </c:pt>
                <c:pt idx="5133">
                  <c:v>40091</c:v>
                </c:pt>
                <c:pt idx="5134">
                  <c:v>40090</c:v>
                </c:pt>
                <c:pt idx="5135">
                  <c:v>40089</c:v>
                </c:pt>
                <c:pt idx="5136">
                  <c:v>40088</c:v>
                </c:pt>
                <c:pt idx="5137">
                  <c:v>40087</c:v>
                </c:pt>
                <c:pt idx="5138">
                  <c:v>40086</c:v>
                </c:pt>
                <c:pt idx="5139">
                  <c:v>40085</c:v>
                </c:pt>
                <c:pt idx="5140">
                  <c:v>40084</c:v>
                </c:pt>
                <c:pt idx="5141">
                  <c:v>40083</c:v>
                </c:pt>
                <c:pt idx="5142">
                  <c:v>40082</c:v>
                </c:pt>
                <c:pt idx="5143">
                  <c:v>40081</c:v>
                </c:pt>
                <c:pt idx="5144">
                  <c:v>40080</c:v>
                </c:pt>
                <c:pt idx="5145">
                  <c:v>40079</c:v>
                </c:pt>
                <c:pt idx="5146">
                  <c:v>40078</c:v>
                </c:pt>
                <c:pt idx="5147">
                  <c:v>40077</c:v>
                </c:pt>
                <c:pt idx="5148">
                  <c:v>40076</c:v>
                </c:pt>
                <c:pt idx="5149">
                  <c:v>40075</c:v>
                </c:pt>
                <c:pt idx="5150">
                  <c:v>40074</c:v>
                </c:pt>
                <c:pt idx="5151">
                  <c:v>40073</c:v>
                </c:pt>
                <c:pt idx="5152">
                  <c:v>40072</c:v>
                </c:pt>
                <c:pt idx="5153">
                  <c:v>40071</c:v>
                </c:pt>
                <c:pt idx="5154">
                  <c:v>40070</c:v>
                </c:pt>
                <c:pt idx="5155">
                  <c:v>40069</c:v>
                </c:pt>
                <c:pt idx="5156">
                  <c:v>40068</c:v>
                </c:pt>
                <c:pt idx="5157">
                  <c:v>40067</c:v>
                </c:pt>
                <c:pt idx="5158">
                  <c:v>40066</c:v>
                </c:pt>
                <c:pt idx="5159">
                  <c:v>40065</c:v>
                </c:pt>
                <c:pt idx="5160">
                  <c:v>40064</c:v>
                </c:pt>
                <c:pt idx="5161">
                  <c:v>40063</c:v>
                </c:pt>
                <c:pt idx="5162">
                  <c:v>40062</c:v>
                </c:pt>
                <c:pt idx="5163">
                  <c:v>40061</c:v>
                </c:pt>
                <c:pt idx="5164">
                  <c:v>40060</c:v>
                </c:pt>
                <c:pt idx="5165">
                  <c:v>40059</c:v>
                </c:pt>
                <c:pt idx="5166">
                  <c:v>40058</c:v>
                </c:pt>
                <c:pt idx="5167">
                  <c:v>40057</c:v>
                </c:pt>
                <c:pt idx="5168">
                  <c:v>40056</c:v>
                </c:pt>
                <c:pt idx="5169">
                  <c:v>40055</c:v>
                </c:pt>
                <c:pt idx="5170">
                  <c:v>40054</c:v>
                </c:pt>
                <c:pt idx="5171">
                  <c:v>40053</c:v>
                </c:pt>
                <c:pt idx="5172">
                  <c:v>40052</c:v>
                </c:pt>
                <c:pt idx="5173">
                  <c:v>40051</c:v>
                </c:pt>
                <c:pt idx="5174">
                  <c:v>40050</c:v>
                </c:pt>
                <c:pt idx="5175">
                  <c:v>40049</c:v>
                </c:pt>
                <c:pt idx="5176">
                  <c:v>40048</c:v>
                </c:pt>
                <c:pt idx="5177">
                  <c:v>40047</c:v>
                </c:pt>
                <c:pt idx="5178">
                  <c:v>40046</c:v>
                </c:pt>
                <c:pt idx="5179">
                  <c:v>40045</c:v>
                </c:pt>
                <c:pt idx="5180">
                  <c:v>40044</c:v>
                </c:pt>
                <c:pt idx="5181">
                  <c:v>40043</c:v>
                </c:pt>
                <c:pt idx="5182">
                  <c:v>40042</c:v>
                </c:pt>
                <c:pt idx="5183">
                  <c:v>40041</c:v>
                </c:pt>
                <c:pt idx="5184">
                  <c:v>40040</c:v>
                </c:pt>
                <c:pt idx="5185">
                  <c:v>40039</c:v>
                </c:pt>
                <c:pt idx="5186">
                  <c:v>40038</c:v>
                </c:pt>
                <c:pt idx="5187">
                  <c:v>40037</c:v>
                </c:pt>
                <c:pt idx="5188">
                  <c:v>40036</c:v>
                </c:pt>
                <c:pt idx="5189">
                  <c:v>40035</c:v>
                </c:pt>
                <c:pt idx="5190">
                  <c:v>40034</c:v>
                </c:pt>
                <c:pt idx="5191">
                  <c:v>40033</c:v>
                </c:pt>
                <c:pt idx="5192">
                  <c:v>40032</c:v>
                </c:pt>
                <c:pt idx="5193">
                  <c:v>40031</c:v>
                </c:pt>
                <c:pt idx="5194">
                  <c:v>40030</c:v>
                </c:pt>
                <c:pt idx="5195">
                  <c:v>40029</c:v>
                </c:pt>
                <c:pt idx="5196">
                  <c:v>40028</c:v>
                </c:pt>
                <c:pt idx="5197">
                  <c:v>40027</c:v>
                </c:pt>
                <c:pt idx="5198">
                  <c:v>40026</c:v>
                </c:pt>
                <c:pt idx="5199">
                  <c:v>40025</c:v>
                </c:pt>
                <c:pt idx="5200">
                  <c:v>40024</c:v>
                </c:pt>
                <c:pt idx="5201">
                  <c:v>40023</c:v>
                </c:pt>
                <c:pt idx="5202">
                  <c:v>40022</c:v>
                </c:pt>
                <c:pt idx="5203">
                  <c:v>40021</c:v>
                </c:pt>
                <c:pt idx="5204">
                  <c:v>40020</c:v>
                </c:pt>
                <c:pt idx="5205">
                  <c:v>40019</c:v>
                </c:pt>
                <c:pt idx="5206">
                  <c:v>40018</c:v>
                </c:pt>
                <c:pt idx="5207">
                  <c:v>40017</c:v>
                </c:pt>
                <c:pt idx="5208">
                  <c:v>40016</c:v>
                </c:pt>
                <c:pt idx="5209">
                  <c:v>40015</c:v>
                </c:pt>
                <c:pt idx="5210">
                  <c:v>40014</c:v>
                </c:pt>
                <c:pt idx="5211">
                  <c:v>40013</c:v>
                </c:pt>
                <c:pt idx="5212">
                  <c:v>40012</c:v>
                </c:pt>
                <c:pt idx="5213">
                  <c:v>40011</c:v>
                </c:pt>
                <c:pt idx="5214">
                  <c:v>40010</c:v>
                </c:pt>
                <c:pt idx="5215">
                  <c:v>40009</c:v>
                </c:pt>
                <c:pt idx="5216">
                  <c:v>40008</c:v>
                </c:pt>
                <c:pt idx="5217">
                  <c:v>40007</c:v>
                </c:pt>
                <c:pt idx="5218">
                  <c:v>40006</c:v>
                </c:pt>
                <c:pt idx="5219">
                  <c:v>40005</c:v>
                </c:pt>
                <c:pt idx="5220">
                  <c:v>40004</c:v>
                </c:pt>
                <c:pt idx="5221">
                  <c:v>40003</c:v>
                </c:pt>
                <c:pt idx="5222">
                  <c:v>40002</c:v>
                </c:pt>
                <c:pt idx="5223">
                  <c:v>40001</c:v>
                </c:pt>
                <c:pt idx="5224">
                  <c:v>40000</c:v>
                </c:pt>
                <c:pt idx="5225">
                  <c:v>39999</c:v>
                </c:pt>
                <c:pt idx="5226">
                  <c:v>39998</c:v>
                </c:pt>
                <c:pt idx="5227">
                  <c:v>39997</c:v>
                </c:pt>
                <c:pt idx="5228">
                  <c:v>39996</c:v>
                </c:pt>
                <c:pt idx="5229">
                  <c:v>39995</c:v>
                </c:pt>
                <c:pt idx="5230">
                  <c:v>39994</c:v>
                </c:pt>
                <c:pt idx="5231">
                  <c:v>39993</c:v>
                </c:pt>
                <c:pt idx="5232">
                  <c:v>39992</c:v>
                </c:pt>
                <c:pt idx="5233">
                  <c:v>39991</c:v>
                </c:pt>
                <c:pt idx="5234">
                  <c:v>39990</c:v>
                </c:pt>
                <c:pt idx="5235">
                  <c:v>39989</c:v>
                </c:pt>
                <c:pt idx="5236">
                  <c:v>39988</c:v>
                </c:pt>
                <c:pt idx="5237">
                  <c:v>39987</c:v>
                </c:pt>
                <c:pt idx="5238">
                  <c:v>39986</c:v>
                </c:pt>
                <c:pt idx="5239">
                  <c:v>39985</c:v>
                </c:pt>
                <c:pt idx="5240">
                  <c:v>39984</c:v>
                </c:pt>
                <c:pt idx="5241">
                  <c:v>39983</c:v>
                </c:pt>
                <c:pt idx="5242">
                  <c:v>39982</c:v>
                </c:pt>
                <c:pt idx="5243">
                  <c:v>39981</c:v>
                </c:pt>
                <c:pt idx="5244">
                  <c:v>39980</c:v>
                </c:pt>
                <c:pt idx="5245">
                  <c:v>39979</c:v>
                </c:pt>
                <c:pt idx="5246">
                  <c:v>39978</c:v>
                </c:pt>
                <c:pt idx="5247">
                  <c:v>39977</c:v>
                </c:pt>
                <c:pt idx="5248">
                  <c:v>39976</c:v>
                </c:pt>
                <c:pt idx="5249">
                  <c:v>39975</c:v>
                </c:pt>
                <c:pt idx="5250">
                  <c:v>39974</c:v>
                </c:pt>
                <c:pt idx="5251">
                  <c:v>39973</c:v>
                </c:pt>
                <c:pt idx="5252">
                  <c:v>39972</c:v>
                </c:pt>
                <c:pt idx="5253">
                  <c:v>39971</c:v>
                </c:pt>
                <c:pt idx="5254">
                  <c:v>39970</c:v>
                </c:pt>
                <c:pt idx="5255">
                  <c:v>39969</c:v>
                </c:pt>
                <c:pt idx="5256">
                  <c:v>39968</c:v>
                </c:pt>
                <c:pt idx="5257">
                  <c:v>39967</c:v>
                </c:pt>
                <c:pt idx="5258">
                  <c:v>39966</c:v>
                </c:pt>
                <c:pt idx="5259">
                  <c:v>39965</c:v>
                </c:pt>
                <c:pt idx="5260">
                  <c:v>39964</c:v>
                </c:pt>
                <c:pt idx="5261">
                  <c:v>39963</c:v>
                </c:pt>
                <c:pt idx="5262">
                  <c:v>39962</c:v>
                </c:pt>
                <c:pt idx="5263">
                  <c:v>39961</c:v>
                </c:pt>
                <c:pt idx="5264">
                  <c:v>39960</c:v>
                </c:pt>
                <c:pt idx="5265">
                  <c:v>39959</c:v>
                </c:pt>
                <c:pt idx="5266">
                  <c:v>39958</c:v>
                </c:pt>
                <c:pt idx="5267">
                  <c:v>39957</c:v>
                </c:pt>
                <c:pt idx="5268">
                  <c:v>39956</c:v>
                </c:pt>
                <c:pt idx="5269">
                  <c:v>39955</c:v>
                </c:pt>
                <c:pt idx="5270">
                  <c:v>39954</c:v>
                </c:pt>
                <c:pt idx="5271">
                  <c:v>39953</c:v>
                </c:pt>
                <c:pt idx="5272">
                  <c:v>39952</c:v>
                </c:pt>
                <c:pt idx="5273">
                  <c:v>39951</c:v>
                </c:pt>
                <c:pt idx="5274">
                  <c:v>39950</c:v>
                </c:pt>
                <c:pt idx="5275">
                  <c:v>39949</c:v>
                </c:pt>
                <c:pt idx="5276">
                  <c:v>39948</c:v>
                </c:pt>
                <c:pt idx="5277">
                  <c:v>39947</c:v>
                </c:pt>
                <c:pt idx="5278">
                  <c:v>39946</c:v>
                </c:pt>
                <c:pt idx="5279">
                  <c:v>39945</c:v>
                </c:pt>
                <c:pt idx="5280">
                  <c:v>39944</c:v>
                </c:pt>
                <c:pt idx="5281">
                  <c:v>39943</c:v>
                </c:pt>
                <c:pt idx="5282">
                  <c:v>39942</c:v>
                </c:pt>
                <c:pt idx="5283">
                  <c:v>39941</c:v>
                </c:pt>
                <c:pt idx="5284">
                  <c:v>39940</c:v>
                </c:pt>
                <c:pt idx="5285">
                  <c:v>39939</c:v>
                </c:pt>
                <c:pt idx="5286">
                  <c:v>39938</c:v>
                </c:pt>
                <c:pt idx="5287">
                  <c:v>39937</c:v>
                </c:pt>
                <c:pt idx="5288">
                  <c:v>39936</c:v>
                </c:pt>
                <c:pt idx="5289">
                  <c:v>39935</c:v>
                </c:pt>
                <c:pt idx="5290">
                  <c:v>39934</c:v>
                </c:pt>
                <c:pt idx="5291">
                  <c:v>39933</c:v>
                </c:pt>
                <c:pt idx="5292">
                  <c:v>39932</c:v>
                </c:pt>
                <c:pt idx="5293">
                  <c:v>39931</c:v>
                </c:pt>
                <c:pt idx="5294">
                  <c:v>39930</c:v>
                </c:pt>
                <c:pt idx="5295">
                  <c:v>39929</c:v>
                </c:pt>
                <c:pt idx="5296">
                  <c:v>39928</c:v>
                </c:pt>
                <c:pt idx="5297">
                  <c:v>39927</c:v>
                </c:pt>
                <c:pt idx="5298">
                  <c:v>39926</c:v>
                </c:pt>
                <c:pt idx="5299">
                  <c:v>39925</c:v>
                </c:pt>
                <c:pt idx="5300">
                  <c:v>39924</c:v>
                </c:pt>
                <c:pt idx="5301">
                  <c:v>39923</c:v>
                </c:pt>
                <c:pt idx="5302">
                  <c:v>39922</c:v>
                </c:pt>
                <c:pt idx="5303">
                  <c:v>39921</c:v>
                </c:pt>
                <c:pt idx="5304">
                  <c:v>39920</c:v>
                </c:pt>
                <c:pt idx="5305">
                  <c:v>39919</c:v>
                </c:pt>
                <c:pt idx="5306">
                  <c:v>39918</c:v>
                </c:pt>
                <c:pt idx="5307">
                  <c:v>39917</c:v>
                </c:pt>
                <c:pt idx="5308">
                  <c:v>39916</c:v>
                </c:pt>
                <c:pt idx="5309">
                  <c:v>39915</c:v>
                </c:pt>
                <c:pt idx="5310">
                  <c:v>39914</c:v>
                </c:pt>
                <c:pt idx="5311">
                  <c:v>39913</c:v>
                </c:pt>
                <c:pt idx="5312">
                  <c:v>39912</c:v>
                </c:pt>
                <c:pt idx="5313">
                  <c:v>39911</c:v>
                </c:pt>
                <c:pt idx="5314">
                  <c:v>39910</c:v>
                </c:pt>
                <c:pt idx="5315">
                  <c:v>39909</c:v>
                </c:pt>
                <c:pt idx="5316">
                  <c:v>39908</c:v>
                </c:pt>
                <c:pt idx="5317">
                  <c:v>39907</c:v>
                </c:pt>
                <c:pt idx="5318">
                  <c:v>39906</c:v>
                </c:pt>
                <c:pt idx="5319">
                  <c:v>39905</c:v>
                </c:pt>
                <c:pt idx="5320">
                  <c:v>39904</c:v>
                </c:pt>
                <c:pt idx="5321">
                  <c:v>39903</c:v>
                </c:pt>
                <c:pt idx="5322">
                  <c:v>39902</c:v>
                </c:pt>
                <c:pt idx="5323">
                  <c:v>39901</c:v>
                </c:pt>
                <c:pt idx="5324">
                  <c:v>39900</c:v>
                </c:pt>
                <c:pt idx="5325">
                  <c:v>39899</c:v>
                </c:pt>
                <c:pt idx="5326">
                  <c:v>39898</c:v>
                </c:pt>
                <c:pt idx="5327">
                  <c:v>39897</c:v>
                </c:pt>
                <c:pt idx="5328">
                  <c:v>39896</c:v>
                </c:pt>
                <c:pt idx="5329">
                  <c:v>39895</c:v>
                </c:pt>
                <c:pt idx="5330">
                  <c:v>39894</c:v>
                </c:pt>
                <c:pt idx="5331">
                  <c:v>39893</c:v>
                </c:pt>
                <c:pt idx="5332">
                  <c:v>39892</c:v>
                </c:pt>
                <c:pt idx="5333">
                  <c:v>39891</c:v>
                </c:pt>
                <c:pt idx="5334">
                  <c:v>39890</c:v>
                </c:pt>
                <c:pt idx="5335">
                  <c:v>39889</c:v>
                </c:pt>
                <c:pt idx="5336">
                  <c:v>39888</c:v>
                </c:pt>
                <c:pt idx="5337">
                  <c:v>39887</c:v>
                </c:pt>
                <c:pt idx="5338">
                  <c:v>39886</c:v>
                </c:pt>
                <c:pt idx="5339">
                  <c:v>39885</c:v>
                </c:pt>
                <c:pt idx="5340">
                  <c:v>39884</c:v>
                </c:pt>
                <c:pt idx="5341">
                  <c:v>39883</c:v>
                </c:pt>
                <c:pt idx="5342">
                  <c:v>39882</c:v>
                </c:pt>
                <c:pt idx="5343">
                  <c:v>39881</c:v>
                </c:pt>
                <c:pt idx="5344">
                  <c:v>39880</c:v>
                </c:pt>
                <c:pt idx="5345">
                  <c:v>39879</c:v>
                </c:pt>
                <c:pt idx="5346">
                  <c:v>39878</c:v>
                </c:pt>
                <c:pt idx="5347">
                  <c:v>39877</c:v>
                </c:pt>
                <c:pt idx="5348">
                  <c:v>39876</c:v>
                </c:pt>
                <c:pt idx="5349">
                  <c:v>39875</c:v>
                </c:pt>
                <c:pt idx="5350">
                  <c:v>39874</c:v>
                </c:pt>
                <c:pt idx="5351">
                  <c:v>39873</c:v>
                </c:pt>
                <c:pt idx="5352">
                  <c:v>39872</c:v>
                </c:pt>
                <c:pt idx="5353">
                  <c:v>39871</c:v>
                </c:pt>
                <c:pt idx="5354">
                  <c:v>39870</c:v>
                </c:pt>
                <c:pt idx="5355">
                  <c:v>39869</c:v>
                </c:pt>
                <c:pt idx="5356">
                  <c:v>39868</c:v>
                </c:pt>
                <c:pt idx="5357">
                  <c:v>39867</c:v>
                </c:pt>
                <c:pt idx="5358">
                  <c:v>39866</c:v>
                </c:pt>
                <c:pt idx="5359">
                  <c:v>39865</c:v>
                </c:pt>
                <c:pt idx="5360">
                  <c:v>39864</c:v>
                </c:pt>
                <c:pt idx="5361">
                  <c:v>39863</c:v>
                </c:pt>
                <c:pt idx="5362">
                  <c:v>39862</c:v>
                </c:pt>
                <c:pt idx="5363">
                  <c:v>39861</c:v>
                </c:pt>
                <c:pt idx="5364">
                  <c:v>39860</c:v>
                </c:pt>
                <c:pt idx="5365">
                  <c:v>39859</c:v>
                </c:pt>
                <c:pt idx="5366">
                  <c:v>39858</c:v>
                </c:pt>
                <c:pt idx="5367">
                  <c:v>39857</c:v>
                </c:pt>
                <c:pt idx="5368">
                  <c:v>39856</c:v>
                </c:pt>
                <c:pt idx="5369">
                  <c:v>39855</c:v>
                </c:pt>
                <c:pt idx="5370">
                  <c:v>39854</c:v>
                </c:pt>
                <c:pt idx="5371">
                  <c:v>39853</c:v>
                </c:pt>
                <c:pt idx="5372">
                  <c:v>39852</c:v>
                </c:pt>
                <c:pt idx="5373">
                  <c:v>39851</c:v>
                </c:pt>
                <c:pt idx="5374">
                  <c:v>39850</c:v>
                </c:pt>
                <c:pt idx="5375">
                  <c:v>39849</c:v>
                </c:pt>
                <c:pt idx="5376">
                  <c:v>39848</c:v>
                </c:pt>
                <c:pt idx="5377">
                  <c:v>39847</c:v>
                </c:pt>
                <c:pt idx="5378">
                  <c:v>39846</c:v>
                </c:pt>
                <c:pt idx="5379">
                  <c:v>39845</c:v>
                </c:pt>
                <c:pt idx="5380">
                  <c:v>39844</c:v>
                </c:pt>
                <c:pt idx="5381">
                  <c:v>39843</c:v>
                </c:pt>
                <c:pt idx="5382">
                  <c:v>39842</c:v>
                </c:pt>
                <c:pt idx="5383">
                  <c:v>39841</c:v>
                </c:pt>
                <c:pt idx="5384">
                  <c:v>39840</c:v>
                </c:pt>
                <c:pt idx="5385">
                  <c:v>39839</c:v>
                </c:pt>
                <c:pt idx="5386">
                  <c:v>39838</c:v>
                </c:pt>
                <c:pt idx="5387">
                  <c:v>39837</c:v>
                </c:pt>
                <c:pt idx="5388">
                  <c:v>39836</c:v>
                </c:pt>
                <c:pt idx="5389">
                  <c:v>39835</c:v>
                </c:pt>
                <c:pt idx="5390">
                  <c:v>39834</c:v>
                </c:pt>
                <c:pt idx="5391">
                  <c:v>39833</c:v>
                </c:pt>
                <c:pt idx="5392">
                  <c:v>39832</c:v>
                </c:pt>
                <c:pt idx="5393">
                  <c:v>39831</c:v>
                </c:pt>
                <c:pt idx="5394">
                  <c:v>39830</c:v>
                </c:pt>
                <c:pt idx="5395">
                  <c:v>39829</c:v>
                </c:pt>
                <c:pt idx="5396">
                  <c:v>39828</c:v>
                </c:pt>
                <c:pt idx="5397">
                  <c:v>39827</c:v>
                </c:pt>
                <c:pt idx="5398">
                  <c:v>39826</c:v>
                </c:pt>
                <c:pt idx="5399">
                  <c:v>39825</c:v>
                </c:pt>
                <c:pt idx="5400">
                  <c:v>39824</c:v>
                </c:pt>
                <c:pt idx="5401">
                  <c:v>39823</c:v>
                </c:pt>
                <c:pt idx="5402">
                  <c:v>39822</c:v>
                </c:pt>
                <c:pt idx="5403">
                  <c:v>39821</c:v>
                </c:pt>
                <c:pt idx="5404">
                  <c:v>39820</c:v>
                </c:pt>
                <c:pt idx="5405">
                  <c:v>39819</c:v>
                </c:pt>
                <c:pt idx="5406">
                  <c:v>39818</c:v>
                </c:pt>
                <c:pt idx="5407">
                  <c:v>39817</c:v>
                </c:pt>
                <c:pt idx="5408">
                  <c:v>39816</c:v>
                </c:pt>
                <c:pt idx="5409">
                  <c:v>39815</c:v>
                </c:pt>
                <c:pt idx="5410">
                  <c:v>39814</c:v>
                </c:pt>
                <c:pt idx="5411">
                  <c:v>39813</c:v>
                </c:pt>
                <c:pt idx="5412">
                  <c:v>39812</c:v>
                </c:pt>
                <c:pt idx="5413">
                  <c:v>39811</c:v>
                </c:pt>
                <c:pt idx="5414">
                  <c:v>39810</c:v>
                </c:pt>
                <c:pt idx="5415">
                  <c:v>39809</c:v>
                </c:pt>
                <c:pt idx="5416">
                  <c:v>39808</c:v>
                </c:pt>
                <c:pt idx="5417">
                  <c:v>39807</c:v>
                </c:pt>
                <c:pt idx="5418">
                  <c:v>39806</c:v>
                </c:pt>
                <c:pt idx="5419">
                  <c:v>39805</c:v>
                </c:pt>
                <c:pt idx="5420">
                  <c:v>39804</c:v>
                </c:pt>
                <c:pt idx="5421">
                  <c:v>39803</c:v>
                </c:pt>
                <c:pt idx="5422">
                  <c:v>39802</c:v>
                </c:pt>
                <c:pt idx="5423">
                  <c:v>39801</c:v>
                </c:pt>
                <c:pt idx="5424">
                  <c:v>39800</c:v>
                </c:pt>
                <c:pt idx="5425">
                  <c:v>39799</c:v>
                </c:pt>
                <c:pt idx="5426">
                  <c:v>39798</c:v>
                </c:pt>
                <c:pt idx="5427">
                  <c:v>39797</c:v>
                </c:pt>
                <c:pt idx="5428">
                  <c:v>39796</c:v>
                </c:pt>
                <c:pt idx="5429">
                  <c:v>39795</c:v>
                </c:pt>
                <c:pt idx="5430">
                  <c:v>39794</c:v>
                </c:pt>
                <c:pt idx="5431">
                  <c:v>39793</c:v>
                </c:pt>
                <c:pt idx="5432">
                  <c:v>39792</c:v>
                </c:pt>
                <c:pt idx="5433">
                  <c:v>39791</c:v>
                </c:pt>
                <c:pt idx="5434">
                  <c:v>39790</c:v>
                </c:pt>
                <c:pt idx="5435">
                  <c:v>39789</c:v>
                </c:pt>
                <c:pt idx="5436">
                  <c:v>39788</c:v>
                </c:pt>
                <c:pt idx="5437">
                  <c:v>39787</c:v>
                </c:pt>
                <c:pt idx="5438">
                  <c:v>39786</c:v>
                </c:pt>
                <c:pt idx="5439">
                  <c:v>39785</c:v>
                </c:pt>
                <c:pt idx="5440">
                  <c:v>39784</c:v>
                </c:pt>
                <c:pt idx="5441">
                  <c:v>39783</c:v>
                </c:pt>
                <c:pt idx="5442">
                  <c:v>39782</c:v>
                </c:pt>
                <c:pt idx="5443">
                  <c:v>39781</c:v>
                </c:pt>
                <c:pt idx="5444">
                  <c:v>39780</c:v>
                </c:pt>
                <c:pt idx="5445">
                  <c:v>39779</c:v>
                </c:pt>
                <c:pt idx="5446">
                  <c:v>39778</c:v>
                </c:pt>
                <c:pt idx="5447">
                  <c:v>39777</c:v>
                </c:pt>
                <c:pt idx="5448">
                  <c:v>39776</c:v>
                </c:pt>
                <c:pt idx="5449">
                  <c:v>39775</c:v>
                </c:pt>
                <c:pt idx="5450">
                  <c:v>39774</c:v>
                </c:pt>
                <c:pt idx="5451">
                  <c:v>39773</c:v>
                </c:pt>
                <c:pt idx="5452">
                  <c:v>39772</c:v>
                </c:pt>
                <c:pt idx="5453">
                  <c:v>39771</c:v>
                </c:pt>
                <c:pt idx="5454">
                  <c:v>39770</c:v>
                </c:pt>
                <c:pt idx="5455">
                  <c:v>39769</c:v>
                </c:pt>
                <c:pt idx="5456">
                  <c:v>39768</c:v>
                </c:pt>
                <c:pt idx="5457">
                  <c:v>39767</c:v>
                </c:pt>
                <c:pt idx="5458">
                  <c:v>39766</c:v>
                </c:pt>
                <c:pt idx="5459">
                  <c:v>39765</c:v>
                </c:pt>
                <c:pt idx="5460">
                  <c:v>39764</c:v>
                </c:pt>
                <c:pt idx="5461">
                  <c:v>39763</c:v>
                </c:pt>
                <c:pt idx="5462">
                  <c:v>39762</c:v>
                </c:pt>
                <c:pt idx="5463">
                  <c:v>39761</c:v>
                </c:pt>
                <c:pt idx="5464">
                  <c:v>39760</c:v>
                </c:pt>
                <c:pt idx="5465">
                  <c:v>39759</c:v>
                </c:pt>
                <c:pt idx="5466">
                  <c:v>39758</c:v>
                </c:pt>
                <c:pt idx="5467">
                  <c:v>39757</c:v>
                </c:pt>
                <c:pt idx="5468">
                  <c:v>39756</c:v>
                </c:pt>
                <c:pt idx="5469">
                  <c:v>39755</c:v>
                </c:pt>
                <c:pt idx="5470">
                  <c:v>39754</c:v>
                </c:pt>
                <c:pt idx="5471">
                  <c:v>39753</c:v>
                </c:pt>
                <c:pt idx="5472">
                  <c:v>39752</c:v>
                </c:pt>
                <c:pt idx="5473">
                  <c:v>39751</c:v>
                </c:pt>
                <c:pt idx="5474">
                  <c:v>39750</c:v>
                </c:pt>
                <c:pt idx="5475">
                  <c:v>39749</c:v>
                </c:pt>
                <c:pt idx="5476">
                  <c:v>39748</c:v>
                </c:pt>
                <c:pt idx="5477">
                  <c:v>39747</c:v>
                </c:pt>
                <c:pt idx="5478">
                  <c:v>39746</c:v>
                </c:pt>
                <c:pt idx="5479">
                  <c:v>39745</c:v>
                </c:pt>
                <c:pt idx="5480">
                  <c:v>39744</c:v>
                </c:pt>
                <c:pt idx="5481">
                  <c:v>39743</c:v>
                </c:pt>
                <c:pt idx="5482">
                  <c:v>39742</c:v>
                </c:pt>
                <c:pt idx="5483">
                  <c:v>39741</c:v>
                </c:pt>
                <c:pt idx="5484">
                  <c:v>39740</c:v>
                </c:pt>
                <c:pt idx="5485">
                  <c:v>39739</c:v>
                </c:pt>
                <c:pt idx="5486">
                  <c:v>39738</c:v>
                </c:pt>
                <c:pt idx="5487">
                  <c:v>39737</c:v>
                </c:pt>
                <c:pt idx="5488">
                  <c:v>39736</c:v>
                </c:pt>
                <c:pt idx="5489">
                  <c:v>39735</c:v>
                </c:pt>
                <c:pt idx="5490">
                  <c:v>39734</c:v>
                </c:pt>
                <c:pt idx="5491">
                  <c:v>39733</c:v>
                </c:pt>
                <c:pt idx="5492">
                  <c:v>39732</c:v>
                </c:pt>
                <c:pt idx="5493">
                  <c:v>39731</c:v>
                </c:pt>
                <c:pt idx="5494">
                  <c:v>39730</c:v>
                </c:pt>
                <c:pt idx="5495">
                  <c:v>39729</c:v>
                </c:pt>
                <c:pt idx="5496">
                  <c:v>39728</c:v>
                </c:pt>
                <c:pt idx="5497">
                  <c:v>39727</c:v>
                </c:pt>
                <c:pt idx="5498">
                  <c:v>39726</c:v>
                </c:pt>
                <c:pt idx="5499">
                  <c:v>39725</c:v>
                </c:pt>
                <c:pt idx="5500">
                  <c:v>39724</c:v>
                </c:pt>
                <c:pt idx="5501">
                  <c:v>39723</c:v>
                </c:pt>
                <c:pt idx="5502">
                  <c:v>39722</c:v>
                </c:pt>
                <c:pt idx="5503">
                  <c:v>39721</c:v>
                </c:pt>
                <c:pt idx="5504">
                  <c:v>39720</c:v>
                </c:pt>
                <c:pt idx="5505">
                  <c:v>39719</c:v>
                </c:pt>
                <c:pt idx="5506">
                  <c:v>39718</c:v>
                </c:pt>
                <c:pt idx="5507">
                  <c:v>39717</c:v>
                </c:pt>
                <c:pt idx="5508">
                  <c:v>39716</c:v>
                </c:pt>
                <c:pt idx="5509">
                  <c:v>39715</c:v>
                </c:pt>
                <c:pt idx="5510">
                  <c:v>39714</c:v>
                </c:pt>
                <c:pt idx="5511">
                  <c:v>39713</c:v>
                </c:pt>
                <c:pt idx="5512">
                  <c:v>39712</c:v>
                </c:pt>
                <c:pt idx="5513">
                  <c:v>39711</c:v>
                </c:pt>
                <c:pt idx="5514">
                  <c:v>39710</c:v>
                </c:pt>
                <c:pt idx="5515">
                  <c:v>39709</c:v>
                </c:pt>
                <c:pt idx="5516">
                  <c:v>39708</c:v>
                </c:pt>
                <c:pt idx="5517">
                  <c:v>39707</c:v>
                </c:pt>
                <c:pt idx="5518">
                  <c:v>39706</c:v>
                </c:pt>
                <c:pt idx="5519">
                  <c:v>39705</c:v>
                </c:pt>
                <c:pt idx="5520">
                  <c:v>39704</c:v>
                </c:pt>
                <c:pt idx="5521">
                  <c:v>39703</c:v>
                </c:pt>
                <c:pt idx="5522">
                  <c:v>39702</c:v>
                </c:pt>
                <c:pt idx="5523">
                  <c:v>39701</c:v>
                </c:pt>
                <c:pt idx="5524">
                  <c:v>39700</c:v>
                </c:pt>
                <c:pt idx="5525">
                  <c:v>39699</c:v>
                </c:pt>
                <c:pt idx="5526">
                  <c:v>39698</c:v>
                </c:pt>
                <c:pt idx="5527">
                  <c:v>39697</c:v>
                </c:pt>
                <c:pt idx="5528">
                  <c:v>39696</c:v>
                </c:pt>
                <c:pt idx="5529">
                  <c:v>39695</c:v>
                </c:pt>
                <c:pt idx="5530">
                  <c:v>39694</c:v>
                </c:pt>
                <c:pt idx="5531">
                  <c:v>39693</c:v>
                </c:pt>
                <c:pt idx="5532">
                  <c:v>39692</c:v>
                </c:pt>
                <c:pt idx="5533">
                  <c:v>39691</c:v>
                </c:pt>
                <c:pt idx="5534">
                  <c:v>39690</c:v>
                </c:pt>
                <c:pt idx="5535">
                  <c:v>39689</c:v>
                </c:pt>
                <c:pt idx="5536">
                  <c:v>39688</c:v>
                </c:pt>
                <c:pt idx="5537">
                  <c:v>39687</c:v>
                </c:pt>
                <c:pt idx="5538">
                  <c:v>39686</c:v>
                </c:pt>
                <c:pt idx="5539">
                  <c:v>39685</c:v>
                </c:pt>
                <c:pt idx="5540">
                  <c:v>39684</c:v>
                </c:pt>
                <c:pt idx="5541">
                  <c:v>39683</c:v>
                </c:pt>
                <c:pt idx="5542">
                  <c:v>39682</c:v>
                </c:pt>
                <c:pt idx="5543">
                  <c:v>39681</c:v>
                </c:pt>
                <c:pt idx="5544">
                  <c:v>39680</c:v>
                </c:pt>
                <c:pt idx="5545">
                  <c:v>39679</c:v>
                </c:pt>
                <c:pt idx="5546">
                  <c:v>39678</c:v>
                </c:pt>
                <c:pt idx="5547">
                  <c:v>39677</c:v>
                </c:pt>
                <c:pt idx="5548">
                  <c:v>39676</c:v>
                </c:pt>
                <c:pt idx="5549">
                  <c:v>39675</c:v>
                </c:pt>
                <c:pt idx="5550">
                  <c:v>39674</c:v>
                </c:pt>
                <c:pt idx="5551">
                  <c:v>39673</c:v>
                </c:pt>
                <c:pt idx="5552">
                  <c:v>39672</c:v>
                </c:pt>
                <c:pt idx="5553">
                  <c:v>39671</c:v>
                </c:pt>
                <c:pt idx="5554">
                  <c:v>39670</c:v>
                </c:pt>
                <c:pt idx="5555">
                  <c:v>39669</c:v>
                </c:pt>
                <c:pt idx="5556">
                  <c:v>39668</c:v>
                </c:pt>
                <c:pt idx="5557">
                  <c:v>39667</c:v>
                </c:pt>
                <c:pt idx="5558">
                  <c:v>39666</c:v>
                </c:pt>
                <c:pt idx="5559">
                  <c:v>39665</c:v>
                </c:pt>
                <c:pt idx="5560">
                  <c:v>39664</c:v>
                </c:pt>
                <c:pt idx="5561">
                  <c:v>39663</c:v>
                </c:pt>
                <c:pt idx="5562">
                  <c:v>39662</c:v>
                </c:pt>
                <c:pt idx="5563">
                  <c:v>39661</c:v>
                </c:pt>
                <c:pt idx="5564">
                  <c:v>39660</c:v>
                </c:pt>
                <c:pt idx="5565">
                  <c:v>39659</c:v>
                </c:pt>
                <c:pt idx="5566">
                  <c:v>39658</c:v>
                </c:pt>
                <c:pt idx="5567">
                  <c:v>39657</c:v>
                </c:pt>
                <c:pt idx="5568">
                  <c:v>39656</c:v>
                </c:pt>
                <c:pt idx="5569">
                  <c:v>39655</c:v>
                </c:pt>
                <c:pt idx="5570">
                  <c:v>39654</c:v>
                </c:pt>
                <c:pt idx="5571">
                  <c:v>39653</c:v>
                </c:pt>
                <c:pt idx="5572">
                  <c:v>39652</c:v>
                </c:pt>
                <c:pt idx="5573">
                  <c:v>39651</c:v>
                </c:pt>
                <c:pt idx="5574">
                  <c:v>39650</c:v>
                </c:pt>
                <c:pt idx="5575">
                  <c:v>39649</c:v>
                </c:pt>
                <c:pt idx="5576">
                  <c:v>39648</c:v>
                </c:pt>
                <c:pt idx="5577">
                  <c:v>39647</c:v>
                </c:pt>
                <c:pt idx="5578">
                  <c:v>39646</c:v>
                </c:pt>
                <c:pt idx="5579">
                  <c:v>39645</c:v>
                </c:pt>
                <c:pt idx="5580">
                  <c:v>39644</c:v>
                </c:pt>
                <c:pt idx="5581">
                  <c:v>39643</c:v>
                </c:pt>
                <c:pt idx="5582">
                  <c:v>39642</c:v>
                </c:pt>
                <c:pt idx="5583">
                  <c:v>39641</c:v>
                </c:pt>
                <c:pt idx="5584">
                  <c:v>39640</c:v>
                </c:pt>
                <c:pt idx="5585">
                  <c:v>39639</c:v>
                </c:pt>
                <c:pt idx="5586">
                  <c:v>39638</c:v>
                </c:pt>
                <c:pt idx="5587">
                  <c:v>39637</c:v>
                </c:pt>
                <c:pt idx="5588">
                  <c:v>39636</c:v>
                </c:pt>
                <c:pt idx="5589">
                  <c:v>39635</c:v>
                </c:pt>
                <c:pt idx="5590">
                  <c:v>39634</c:v>
                </c:pt>
                <c:pt idx="5591">
                  <c:v>39633</c:v>
                </c:pt>
                <c:pt idx="5592">
                  <c:v>39632</c:v>
                </c:pt>
                <c:pt idx="5593">
                  <c:v>39631</c:v>
                </c:pt>
                <c:pt idx="5594">
                  <c:v>39630</c:v>
                </c:pt>
                <c:pt idx="5595">
                  <c:v>39629</c:v>
                </c:pt>
                <c:pt idx="5596">
                  <c:v>39628</c:v>
                </c:pt>
                <c:pt idx="5597">
                  <c:v>39627</c:v>
                </c:pt>
                <c:pt idx="5598">
                  <c:v>39626</c:v>
                </c:pt>
                <c:pt idx="5599">
                  <c:v>39625</c:v>
                </c:pt>
                <c:pt idx="5600">
                  <c:v>39624</c:v>
                </c:pt>
                <c:pt idx="5601">
                  <c:v>39623</c:v>
                </c:pt>
                <c:pt idx="5602">
                  <c:v>39622</c:v>
                </c:pt>
                <c:pt idx="5603">
                  <c:v>39621</c:v>
                </c:pt>
                <c:pt idx="5604">
                  <c:v>39620</c:v>
                </c:pt>
                <c:pt idx="5605">
                  <c:v>39619</c:v>
                </c:pt>
                <c:pt idx="5606">
                  <c:v>39618</c:v>
                </c:pt>
                <c:pt idx="5607">
                  <c:v>39617</c:v>
                </c:pt>
                <c:pt idx="5608">
                  <c:v>39616</c:v>
                </c:pt>
                <c:pt idx="5609">
                  <c:v>39615</c:v>
                </c:pt>
                <c:pt idx="5610">
                  <c:v>39614</c:v>
                </c:pt>
                <c:pt idx="5611">
                  <c:v>39613</c:v>
                </c:pt>
                <c:pt idx="5612">
                  <c:v>39612</c:v>
                </c:pt>
                <c:pt idx="5613">
                  <c:v>39611</c:v>
                </c:pt>
                <c:pt idx="5614">
                  <c:v>39610</c:v>
                </c:pt>
                <c:pt idx="5615">
                  <c:v>39609</c:v>
                </c:pt>
                <c:pt idx="5616">
                  <c:v>39608</c:v>
                </c:pt>
                <c:pt idx="5617">
                  <c:v>39607</c:v>
                </c:pt>
                <c:pt idx="5618">
                  <c:v>39606</c:v>
                </c:pt>
                <c:pt idx="5619">
                  <c:v>39605</c:v>
                </c:pt>
                <c:pt idx="5620">
                  <c:v>39604</c:v>
                </c:pt>
                <c:pt idx="5621">
                  <c:v>39603</c:v>
                </c:pt>
                <c:pt idx="5622">
                  <c:v>39602</c:v>
                </c:pt>
                <c:pt idx="5623">
                  <c:v>39601</c:v>
                </c:pt>
                <c:pt idx="5624">
                  <c:v>39600</c:v>
                </c:pt>
                <c:pt idx="5625">
                  <c:v>39599</c:v>
                </c:pt>
                <c:pt idx="5626">
                  <c:v>39598</c:v>
                </c:pt>
                <c:pt idx="5627">
                  <c:v>39597</c:v>
                </c:pt>
                <c:pt idx="5628">
                  <c:v>39596</c:v>
                </c:pt>
                <c:pt idx="5629">
                  <c:v>39595</c:v>
                </c:pt>
                <c:pt idx="5630">
                  <c:v>39594</c:v>
                </c:pt>
                <c:pt idx="5631">
                  <c:v>39593</c:v>
                </c:pt>
                <c:pt idx="5632">
                  <c:v>39592</c:v>
                </c:pt>
                <c:pt idx="5633">
                  <c:v>39591</c:v>
                </c:pt>
                <c:pt idx="5634">
                  <c:v>39590</c:v>
                </c:pt>
                <c:pt idx="5635">
                  <c:v>39589</c:v>
                </c:pt>
                <c:pt idx="5636">
                  <c:v>39588</c:v>
                </c:pt>
                <c:pt idx="5637">
                  <c:v>39587</c:v>
                </c:pt>
                <c:pt idx="5638">
                  <c:v>39586</c:v>
                </c:pt>
                <c:pt idx="5639">
                  <c:v>39585</c:v>
                </c:pt>
                <c:pt idx="5640">
                  <c:v>39584</c:v>
                </c:pt>
                <c:pt idx="5641">
                  <c:v>39583</c:v>
                </c:pt>
                <c:pt idx="5642">
                  <c:v>39582</c:v>
                </c:pt>
                <c:pt idx="5643">
                  <c:v>39581</c:v>
                </c:pt>
                <c:pt idx="5644">
                  <c:v>39580</c:v>
                </c:pt>
                <c:pt idx="5645">
                  <c:v>39579</c:v>
                </c:pt>
                <c:pt idx="5646">
                  <c:v>39578</c:v>
                </c:pt>
                <c:pt idx="5647">
                  <c:v>39577</c:v>
                </c:pt>
                <c:pt idx="5648">
                  <c:v>39576</c:v>
                </c:pt>
                <c:pt idx="5649">
                  <c:v>39575</c:v>
                </c:pt>
                <c:pt idx="5650">
                  <c:v>39574</c:v>
                </c:pt>
                <c:pt idx="5651">
                  <c:v>39573</c:v>
                </c:pt>
                <c:pt idx="5652">
                  <c:v>39572</c:v>
                </c:pt>
                <c:pt idx="5653">
                  <c:v>39571</c:v>
                </c:pt>
                <c:pt idx="5654">
                  <c:v>39570</c:v>
                </c:pt>
                <c:pt idx="5655">
                  <c:v>39569</c:v>
                </c:pt>
                <c:pt idx="5656">
                  <c:v>39568</c:v>
                </c:pt>
                <c:pt idx="5657">
                  <c:v>39567</c:v>
                </c:pt>
                <c:pt idx="5658">
                  <c:v>39566</c:v>
                </c:pt>
                <c:pt idx="5659">
                  <c:v>39565</c:v>
                </c:pt>
                <c:pt idx="5660">
                  <c:v>39564</c:v>
                </c:pt>
                <c:pt idx="5661">
                  <c:v>39563</c:v>
                </c:pt>
                <c:pt idx="5662">
                  <c:v>39562</c:v>
                </c:pt>
                <c:pt idx="5663">
                  <c:v>39561</c:v>
                </c:pt>
                <c:pt idx="5664">
                  <c:v>39560</c:v>
                </c:pt>
                <c:pt idx="5665">
                  <c:v>39559</c:v>
                </c:pt>
                <c:pt idx="5666">
                  <c:v>39558</c:v>
                </c:pt>
                <c:pt idx="5667">
                  <c:v>39557</c:v>
                </c:pt>
                <c:pt idx="5668">
                  <c:v>39556</c:v>
                </c:pt>
                <c:pt idx="5669">
                  <c:v>39555</c:v>
                </c:pt>
                <c:pt idx="5670">
                  <c:v>39554</c:v>
                </c:pt>
                <c:pt idx="5671">
                  <c:v>39553</c:v>
                </c:pt>
                <c:pt idx="5672">
                  <c:v>39552</c:v>
                </c:pt>
                <c:pt idx="5673">
                  <c:v>39551</c:v>
                </c:pt>
                <c:pt idx="5674">
                  <c:v>39550</c:v>
                </c:pt>
                <c:pt idx="5675">
                  <c:v>39549</c:v>
                </c:pt>
                <c:pt idx="5676">
                  <c:v>39548</c:v>
                </c:pt>
                <c:pt idx="5677">
                  <c:v>39547</c:v>
                </c:pt>
                <c:pt idx="5678">
                  <c:v>39546</c:v>
                </c:pt>
                <c:pt idx="5679">
                  <c:v>39545</c:v>
                </c:pt>
                <c:pt idx="5680">
                  <c:v>39544</c:v>
                </c:pt>
                <c:pt idx="5681">
                  <c:v>39543</c:v>
                </c:pt>
                <c:pt idx="5682">
                  <c:v>39542</c:v>
                </c:pt>
                <c:pt idx="5683">
                  <c:v>39541</c:v>
                </c:pt>
                <c:pt idx="5684">
                  <c:v>39540</c:v>
                </c:pt>
                <c:pt idx="5685">
                  <c:v>39539</c:v>
                </c:pt>
                <c:pt idx="5686">
                  <c:v>39538</c:v>
                </c:pt>
                <c:pt idx="5687">
                  <c:v>39537</c:v>
                </c:pt>
                <c:pt idx="5688">
                  <c:v>39536</c:v>
                </c:pt>
                <c:pt idx="5689">
                  <c:v>39535</c:v>
                </c:pt>
                <c:pt idx="5690">
                  <c:v>39534</c:v>
                </c:pt>
                <c:pt idx="5691">
                  <c:v>39533</c:v>
                </c:pt>
                <c:pt idx="5692">
                  <c:v>39532</c:v>
                </c:pt>
                <c:pt idx="5693">
                  <c:v>39531</c:v>
                </c:pt>
                <c:pt idx="5694">
                  <c:v>39530</c:v>
                </c:pt>
                <c:pt idx="5695">
                  <c:v>39529</c:v>
                </c:pt>
                <c:pt idx="5696">
                  <c:v>39528</c:v>
                </c:pt>
                <c:pt idx="5697">
                  <c:v>39527</c:v>
                </c:pt>
                <c:pt idx="5698">
                  <c:v>39526</c:v>
                </c:pt>
                <c:pt idx="5699">
                  <c:v>39525</c:v>
                </c:pt>
                <c:pt idx="5700">
                  <c:v>39524</c:v>
                </c:pt>
                <c:pt idx="5701">
                  <c:v>39523</c:v>
                </c:pt>
                <c:pt idx="5702">
                  <c:v>39522</c:v>
                </c:pt>
                <c:pt idx="5703">
                  <c:v>39521</c:v>
                </c:pt>
                <c:pt idx="5704">
                  <c:v>39520</c:v>
                </c:pt>
                <c:pt idx="5705">
                  <c:v>39519</c:v>
                </c:pt>
                <c:pt idx="5706">
                  <c:v>39518</c:v>
                </c:pt>
                <c:pt idx="5707">
                  <c:v>39517</c:v>
                </c:pt>
                <c:pt idx="5708">
                  <c:v>39516</c:v>
                </c:pt>
                <c:pt idx="5709">
                  <c:v>39515</c:v>
                </c:pt>
                <c:pt idx="5710">
                  <c:v>39514</c:v>
                </c:pt>
                <c:pt idx="5711">
                  <c:v>39513</c:v>
                </c:pt>
                <c:pt idx="5712">
                  <c:v>39512</c:v>
                </c:pt>
                <c:pt idx="5713">
                  <c:v>39511</c:v>
                </c:pt>
                <c:pt idx="5714">
                  <c:v>39510</c:v>
                </c:pt>
                <c:pt idx="5715">
                  <c:v>39509</c:v>
                </c:pt>
                <c:pt idx="5716">
                  <c:v>39508</c:v>
                </c:pt>
                <c:pt idx="5717">
                  <c:v>39507</c:v>
                </c:pt>
                <c:pt idx="5718">
                  <c:v>39506</c:v>
                </c:pt>
                <c:pt idx="5719">
                  <c:v>39505</c:v>
                </c:pt>
                <c:pt idx="5720">
                  <c:v>39504</c:v>
                </c:pt>
                <c:pt idx="5721">
                  <c:v>39503</c:v>
                </c:pt>
                <c:pt idx="5722">
                  <c:v>39502</c:v>
                </c:pt>
                <c:pt idx="5723">
                  <c:v>39501</c:v>
                </c:pt>
                <c:pt idx="5724">
                  <c:v>39500</c:v>
                </c:pt>
                <c:pt idx="5725">
                  <c:v>39499</c:v>
                </c:pt>
                <c:pt idx="5726">
                  <c:v>39498</c:v>
                </c:pt>
                <c:pt idx="5727">
                  <c:v>39497</c:v>
                </c:pt>
                <c:pt idx="5728">
                  <c:v>39496</c:v>
                </c:pt>
                <c:pt idx="5729">
                  <c:v>39495</c:v>
                </c:pt>
                <c:pt idx="5730">
                  <c:v>39494</c:v>
                </c:pt>
                <c:pt idx="5731">
                  <c:v>39493</c:v>
                </c:pt>
                <c:pt idx="5732">
                  <c:v>39492</c:v>
                </c:pt>
                <c:pt idx="5733">
                  <c:v>39491</c:v>
                </c:pt>
                <c:pt idx="5734">
                  <c:v>39490</c:v>
                </c:pt>
                <c:pt idx="5735">
                  <c:v>39489</c:v>
                </c:pt>
                <c:pt idx="5736">
                  <c:v>39488</c:v>
                </c:pt>
                <c:pt idx="5737">
                  <c:v>39487</c:v>
                </c:pt>
                <c:pt idx="5738">
                  <c:v>39486</c:v>
                </c:pt>
                <c:pt idx="5739">
                  <c:v>39485</c:v>
                </c:pt>
                <c:pt idx="5740">
                  <c:v>39484</c:v>
                </c:pt>
                <c:pt idx="5741">
                  <c:v>39483</c:v>
                </c:pt>
                <c:pt idx="5742">
                  <c:v>39482</c:v>
                </c:pt>
                <c:pt idx="5743">
                  <c:v>39481</c:v>
                </c:pt>
                <c:pt idx="5744">
                  <c:v>39480</c:v>
                </c:pt>
                <c:pt idx="5745">
                  <c:v>39479</c:v>
                </c:pt>
                <c:pt idx="5746">
                  <c:v>39478</c:v>
                </c:pt>
                <c:pt idx="5747">
                  <c:v>39477</c:v>
                </c:pt>
                <c:pt idx="5748">
                  <c:v>39476</c:v>
                </c:pt>
                <c:pt idx="5749">
                  <c:v>39475</c:v>
                </c:pt>
                <c:pt idx="5750">
                  <c:v>39474</c:v>
                </c:pt>
                <c:pt idx="5751">
                  <c:v>39473</c:v>
                </c:pt>
                <c:pt idx="5752">
                  <c:v>39472</c:v>
                </c:pt>
                <c:pt idx="5753">
                  <c:v>39471</c:v>
                </c:pt>
                <c:pt idx="5754">
                  <c:v>39470</c:v>
                </c:pt>
                <c:pt idx="5755">
                  <c:v>39469</c:v>
                </c:pt>
                <c:pt idx="5756">
                  <c:v>39468</c:v>
                </c:pt>
                <c:pt idx="5757">
                  <c:v>39467</c:v>
                </c:pt>
                <c:pt idx="5758">
                  <c:v>39466</c:v>
                </c:pt>
                <c:pt idx="5759">
                  <c:v>39465</c:v>
                </c:pt>
                <c:pt idx="5760">
                  <c:v>39464</c:v>
                </c:pt>
                <c:pt idx="5761">
                  <c:v>39463</c:v>
                </c:pt>
                <c:pt idx="5762">
                  <c:v>39462</c:v>
                </c:pt>
                <c:pt idx="5763">
                  <c:v>39461</c:v>
                </c:pt>
                <c:pt idx="5764">
                  <c:v>39460</c:v>
                </c:pt>
                <c:pt idx="5765">
                  <c:v>39459</c:v>
                </c:pt>
                <c:pt idx="5766">
                  <c:v>39458</c:v>
                </c:pt>
                <c:pt idx="5767">
                  <c:v>39457</c:v>
                </c:pt>
                <c:pt idx="5768">
                  <c:v>39456</c:v>
                </c:pt>
                <c:pt idx="5769">
                  <c:v>39455</c:v>
                </c:pt>
                <c:pt idx="5770">
                  <c:v>39454</c:v>
                </c:pt>
                <c:pt idx="5771">
                  <c:v>39453</c:v>
                </c:pt>
                <c:pt idx="5772">
                  <c:v>39452</c:v>
                </c:pt>
                <c:pt idx="5773">
                  <c:v>39451</c:v>
                </c:pt>
                <c:pt idx="5774">
                  <c:v>39450</c:v>
                </c:pt>
                <c:pt idx="5775">
                  <c:v>39449</c:v>
                </c:pt>
                <c:pt idx="5776">
                  <c:v>39448</c:v>
                </c:pt>
                <c:pt idx="5777">
                  <c:v>39447</c:v>
                </c:pt>
                <c:pt idx="5778">
                  <c:v>39446</c:v>
                </c:pt>
                <c:pt idx="5779">
                  <c:v>39445</c:v>
                </c:pt>
                <c:pt idx="5780">
                  <c:v>39444</c:v>
                </c:pt>
                <c:pt idx="5781">
                  <c:v>39443</c:v>
                </c:pt>
                <c:pt idx="5782">
                  <c:v>39442</c:v>
                </c:pt>
                <c:pt idx="5783">
                  <c:v>39441</c:v>
                </c:pt>
                <c:pt idx="5784">
                  <c:v>39440</c:v>
                </c:pt>
                <c:pt idx="5785">
                  <c:v>39439</c:v>
                </c:pt>
                <c:pt idx="5786">
                  <c:v>39438</c:v>
                </c:pt>
                <c:pt idx="5787">
                  <c:v>39437</c:v>
                </c:pt>
                <c:pt idx="5788">
                  <c:v>39436</c:v>
                </c:pt>
                <c:pt idx="5789">
                  <c:v>39435</c:v>
                </c:pt>
                <c:pt idx="5790">
                  <c:v>39434</c:v>
                </c:pt>
                <c:pt idx="5791">
                  <c:v>39433</c:v>
                </c:pt>
                <c:pt idx="5792">
                  <c:v>39432</c:v>
                </c:pt>
                <c:pt idx="5793">
                  <c:v>39431</c:v>
                </c:pt>
                <c:pt idx="5794">
                  <c:v>39430</c:v>
                </c:pt>
                <c:pt idx="5795">
                  <c:v>39429</c:v>
                </c:pt>
                <c:pt idx="5796">
                  <c:v>39428</c:v>
                </c:pt>
                <c:pt idx="5797">
                  <c:v>39427</c:v>
                </c:pt>
                <c:pt idx="5798">
                  <c:v>39426</c:v>
                </c:pt>
                <c:pt idx="5799">
                  <c:v>39425</c:v>
                </c:pt>
                <c:pt idx="5800">
                  <c:v>39424</c:v>
                </c:pt>
                <c:pt idx="5801">
                  <c:v>39423</c:v>
                </c:pt>
                <c:pt idx="5802">
                  <c:v>39422</c:v>
                </c:pt>
                <c:pt idx="5803">
                  <c:v>39421</c:v>
                </c:pt>
                <c:pt idx="5804">
                  <c:v>39420</c:v>
                </c:pt>
                <c:pt idx="5805">
                  <c:v>39419</c:v>
                </c:pt>
                <c:pt idx="5806">
                  <c:v>39418</c:v>
                </c:pt>
                <c:pt idx="5807">
                  <c:v>39417</c:v>
                </c:pt>
                <c:pt idx="5808">
                  <c:v>39416</c:v>
                </c:pt>
                <c:pt idx="5809">
                  <c:v>39415</c:v>
                </c:pt>
                <c:pt idx="5810">
                  <c:v>39414</c:v>
                </c:pt>
                <c:pt idx="5811">
                  <c:v>39413</c:v>
                </c:pt>
                <c:pt idx="5812">
                  <c:v>39412</c:v>
                </c:pt>
                <c:pt idx="5813">
                  <c:v>39411</c:v>
                </c:pt>
                <c:pt idx="5814">
                  <c:v>39410</c:v>
                </c:pt>
                <c:pt idx="5815">
                  <c:v>39409</c:v>
                </c:pt>
                <c:pt idx="5816">
                  <c:v>39408</c:v>
                </c:pt>
                <c:pt idx="5817">
                  <c:v>39407</c:v>
                </c:pt>
                <c:pt idx="5818">
                  <c:v>39406</c:v>
                </c:pt>
                <c:pt idx="5819">
                  <c:v>39405</c:v>
                </c:pt>
                <c:pt idx="5820">
                  <c:v>39404</c:v>
                </c:pt>
                <c:pt idx="5821">
                  <c:v>39403</c:v>
                </c:pt>
                <c:pt idx="5822">
                  <c:v>39402</c:v>
                </c:pt>
                <c:pt idx="5823">
                  <c:v>39401</c:v>
                </c:pt>
                <c:pt idx="5824">
                  <c:v>39400</c:v>
                </c:pt>
                <c:pt idx="5825">
                  <c:v>39399</c:v>
                </c:pt>
                <c:pt idx="5826">
                  <c:v>39398</c:v>
                </c:pt>
                <c:pt idx="5827">
                  <c:v>39397</c:v>
                </c:pt>
                <c:pt idx="5828">
                  <c:v>39396</c:v>
                </c:pt>
                <c:pt idx="5829">
                  <c:v>39395</c:v>
                </c:pt>
                <c:pt idx="5830">
                  <c:v>39394</c:v>
                </c:pt>
                <c:pt idx="5831">
                  <c:v>39393</c:v>
                </c:pt>
                <c:pt idx="5832">
                  <c:v>39392</c:v>
                </c:pt>
                <c:pt idx="5833">
                  <c:v>39391</c:v>
                </c:pt>
                <c:pt idx="5834">
                  <c:v>39390</c:v>
                </c:pt>
                <c:pt idx="5835">
                  <c:v>39389</c:v>
                </c:pt>
                <c:pt idx="5836">
                  <c:v>39388</c:v>
                </c:pt>
                <c:pt idx="5837">
                  <c:v>39387</c:v>
                </c:pt>
                <c:pt idx="5838">
                  <c:v>39386</c:v>
                </c:pt>
                <c:pt idx="5839">
                  <c:v>39385</c:v>
                </c:pt>
                <c:pt idx="5840">
                  <c:v>39384</c:v>
                </c:pt>
                <c:pt idx="5841">
                  <c:v>39383</c:v>
                </c:pt>
                <c:pt idx="5842">
                  <c:v>39382</c:v>
                </c:pt>
                <c:pt idx="5843">
                  <c:v>39381</c:v>
                </c:pt>
                <c:pt idx="5844">
                  <c:v>39380</c:v>
                </c:pt>
                <c:pt idx="5845">
                  <c:v>39379</c:v>
                </c:pt>
                <c:pt idx="5846">
                  <c:v>39378</c:v>
                </c:pt>
                <c:pt idx="5847">
                  <c:v>39377</c:v>
                </c:pt>
                <c:pt idx="5848">
                  <c:v>39376</c:v>
                </c:pt>
                <c:pt idx="5849">
                  <c:v>39375</c:v>
                </c:pt>
                <c:pt idx="5850">
                  <c:v>39374</c:v>
                </c:pt>
                <c:pt idx="5851">
                  <c:v>39373</c:v>
                </c:pt>
                <c:pt idx="5852">
                  <c:v>39372</c:v>
                </c:pt>
                <c:pt idx="5853">
                  <c:v>39371</c:v>
                </c:pt>
                <c:pt idx="5854">
                  <c:v>39370</c:v>
                </c:pt>
                <c:pt idx="5855">
                  <c:v>39369</c:v>
                </c:pt>
                <c:pt idx="5856">
                  <c:v>39368</c:v>
                </c:pt>
                <c:pt idx="5857">
                  <c:v>39367</c:v>
                </c:pt>
                <c:pt idx="5858">
                  <c:v>39366</c:v>
                </c:pt>
                <c:pt idx="5859">
                  <c:v>39365</c:v>
                </c:pt>
                <c:pt idx="5860">
                  <c:v>39364</c:v>
                </c:pt>
                <c:pt idx="5861">
                  <c:v>39363</c:v>
                </c:pt>
                <c:pt idx="5862">
                  <c:v>39362</c:v>
                </c:pt>
                <c:pt idx="5863">
                  <c:v>39361</c:v>
                </c:pt>
                <c:pt idx="5864">
                  <c:v>39360</c:v>
                </c:pt>
                <c:pt idx="5865">
                  <c:v>39359</c:v>
                </c:pt>
                <c:pt idx="5866">
                  <c:v>39358</c:v>
                </c:pt>
                <c:pt idx="5867">
                  <c:v>39357</c:v>
                </c:pt>
                <c:pt idx="5868">
                  <c:v>39356</c:v>
                </c:pt>
                <c:pt idx="5869">
                  <c:v>39355</c:v>
                </c:pt>
                <c:pt idx="5870">
                  <c:v>39354</c:v>
                </c:pt>
                <c:pt idx="5871">
                  <c:v>39353</c:v>
                </c:pt>
                <c:pt idx="5872">
                  <c:v>39352</c:v>
                </c:pt>
                <c:pt idx="5873">
                  <c:v>39351</c:v>
                </c:pt>
                <c:pt idx="5874">
                  <c:v>39350</c:v>
                </c:pt>
                <c:pt idx="5875">
                  <c:v>39349</c:v>
                </c:pt>
                <c:pt idx="5876">
                  <c:v>39348</c:v>
                </c:pt>
                <c:pt idx="5877">
                  <c:v>39347</c:v>
                </c:pt>
                <c:pt idx="5878">
                  <c:v>39346</c:v>
                </c:pt>
                <c:pt idx="5879">
                  <c:v>39345</c:v>
                </c:pt>
                <c:pt idx="5880">
                  <c:v>39344</c:v>
                </c:pt>
                <c:pt idx="5881">
                  <c:v>39343</c:v>
                </c:pt>
                <c:pt idx="5882">
                  <c:v>39342</c:v>
                </c:pt>
                <c:pt idx="5883">
                  <c:v>39341</c:v>
                </c:pt>
                <c:pt idx="5884">
                  <c:v>39340</c:v>
                </c:pt>
                <c:pt idx="5885">
                  <c:v>39339</c:v>
                </c:pt>
                <c:pt idx="5886">
                  <c:v>39338</c:v>
                </c:pt>
                <c:pt idx="5887">
                  <c:v>39337</c:v>
                </c:pt>
                <c:pt idx="5888">
                  <c:v>39336</c:v>
                </c:pt>
                <c:pt idx="5889">
                  <c:v>39335</c:v>
                </c:pt>
                <c:pt idx="5890">
                  <c:v>39334</c:v>
                </c:pt>
                <c:pt idx="5891">
                  <c:v>39333</c:v>
                </c:pt>
                <c:pt idx="5892">
                  <c:v>39332</c:v>
                </c:pt>
                <c:pt idx="5893">
                  <c:v>39331</c:v>
                </c:pt>
                <c:pt idx="5894">
                  <c:v>39330</c:v>
                </c:pt>
                <c:pt idx="5895">
                  <c:v>39329</c:v>
                </c:pt>
                <c:pt idx="5896">
                  <c:v>39328</c:v>
                </c:pt>
                <c:pt idx="5897">
                  <c:v>39327</c:v>
                </c:pt>
                <c:pt idx="5898">
                  <c:v>39326</c:v>
                </c:pt>
                <c:pt idx="5899">
                  <c:v>39325</c:v>
                </c:pt>
                <c:pt idx="5900">
                  <c:v>39324</c:v>
                </c:pt>
                <c:pt idx="5901">
                  <c:v>39323</c:v>
                </c:pt>
                <c:pt idx="5902">
                  <c:v>39322</c:v>
                </c:pt>
                <c:pt idx="5903">
                  <c:v>39321</c:v>
                </c:pt>
                <c:pt idx="5904">
                  <c:v>39320</c:v>
                </c:pt>
                <c:pt idx="5905">
                  <c:v>39319</c:v>
                </c:pt>
                <c:pt idx="5906">
                  <c:v>39318</c:v>
                </c:pt>
                <c:pt idx="5907">
                  <c:v>39317</c:v>
                </c:pt>
                <c:pt idx="5908">
                  <c:v>39316</c:v>
                </c:pt>
                <c:pt idx="5909">
                  <c:v>39315</c:v>
                </c:pt>
                <c:pt idx="5910">
                  <c:v>39314</c:v>
                </c:pt>
                <c:pt idx="5911">
                  <c:v>39313</c:v>
                </c:pt>
                <c:pt idx="5912">
                  <c:v>39312</c:v>
                </c:pt>
                <c:pt idx="5913">
                  <c:v>39311</c:v>
                </c:pt>
                <c:pt idx="5914">
                  <c:v>39310</c:v>
                </c:pt>
                <c:pt idx="5915">
                  <c:v>39309</c:v>
                </c:pt>
                <c:pt idx="5916">
                  <c:v>39308</c:v>
                </c:pt>
                <c:pt idx="5917">
                  <c:v>39307</c:v>
                </c:pt>
                <c:pt idx="5918">
                  <c:v>39306</c:v>
                </c:pt>
                <c:pt idx="5919">
                  <c:v>39305</c:v>
                </c:pt>
                <c:pt idx="5920">
                  <c:v>39304</c:v>
                </c:pt>
                <c:pt idx="5921">
                  <c:v>39303</c:v>
                </c:pt>
                <c:pt idx="5922">
                  <c:v>39302</c:v>
                </c:pt>
                <c:pt idx="5923">
                  <c:v>39301</c:v>
                </c:pt>
                <c:pt idx="5924">
                  <c:v>39300</c:v>
                </c:pt>
                <c:pt idx="5925">
                  <c:v>39299</c:v>
                </c:pt>
                <c:pt idx="5926">
                  <c:v>39298</c:v>
                </c:pt>
                <c:pt idx="5927">
                  <c:v>39297</c:v>
                </c:pt>
                <c:pt idx="5928">
                  <c:v>39296</c:v>
                </c:pt>
                <c:pt idx="5929">
                  <c:v>39295</c:v>
                </c:pt>
                <c:pt idx="5930">
                  <c:v>39294</c:v>
                </c:pt>
                <c:pt idx="5931">
                  <c:v>39293</c:v>
                </c:pt>
                <c:pt idx="5932">
                  <c:v>39292</c:v>
                </c:pt>
                <c:pt idx="5933">
                  <c:v>39291</c:v>
                </c:pt>
                <c:pt idx="5934">
                  <c:v>39290</c:v>
                </c:pt>
                <c:pt idx="5935">
                  <c:v>39289</c:v>
                </c:pt>
                <c:pt idx="5936">
                  <c:v>39288</c:v>
                </c:pt>
                <c:pt idx="5937">
                  <c:v>39287</c:v>
                </c:pt>
                <c:pt idx="5938">
                  <c:v>39286</c:v>
                </c:pt>
                <c:pt idx="5939">
                  <c:v>39285</c:v>
                </c:pt>
                <c:pt idx="5940">
                  <c:v>39284</c:v>
                </c:pt>
                <c:pt idx="5941">
                  <c:v>39283</c:v>
                </c:pt>
                <c:pt idx="5942">
                  <c:v>39282</c:v>
                </c:pt>
                <c:pt idx="5943">
                  <c:v>39281</c:v>
                </c:pt>
                <c:pt idx="5944">
                  <c:v>39280</c:v>
                </c:pt>
                <c:pt idx="5945">
                  <c:v>39279</c:v>
                </c:pt>
                <c:pt idx="5946">
                  <c:v>39278</c:v>
                </c:pt>
                <c:pt idx="5947">
                  <c:v>39277</c:v>
                </c:pt>
                <c:pt idx="5948">
                  <c:v>39276</c:v>
                </c:pt>
                <c:pt idx="5949">
                  <c:v>39275</c:v>
                </c:pt>
                <c:pt idx="5950">
                  <c:v>39274</c:v>
                </c:pt>
                <c:pt idx="5951">
                  <c:v>39273</c:v>
                </c:pt>
                <c:pt idx="5952">
                  <c:v>39272</c:v>
                </c:pt>
                <c:pt idx="5953">
                  <c:v>39271</c:v>
                </c:pt>
                <c:pt idx="5954">
                  <c:v>39270</c:v>
                </c:pt>
                <c:pt idx="5955">
                  <c:v>39269</c:v>
                </c:pt>
                <c:pt idx="5956">
                  <c:v>39268</c:v>
                </c:pt>
                <c:pt idx="5957">
                  <c:v>39267</c:v>
                </c:pt>
                <c:pt idx="5958">
                  <c:v>39266</c:v>
                </c:pt>
                <c:pt idx="5959">
                  <c:v>39265</c:v>
                </c:pt>
                <c:pt idx="5960">
                  <c:v>39264</c:v>
                </c:pt>
                <c:pt idx="5961">
                  <c:v>39263</c:v>
                </c:pt>
                <c:pt idx="5962">
                  <c:v>39262</c:v>
                </c:pt>
                <c:pt idx="5963">
                  <c:v>39261</c:v>
                </c:pt>
                <c:pt idx="5964">
                  <c:v>39260</c:v>
                </c:pt>
                <c:pt idx="5965">
                  <c:v>39259</c:v>
                </c:pt>
                <c:pt idx="5966">
                  <c:v>39258</c:v>
                </c:pt>
                <c:pt idx="5967">
                  <c:v>39257</c:v>
                </c:pt>
                <c:pt idx="5968">
                  <c:v>39256</c:v>
                </c:pt>
                <c:pt idx="5969">
                  <c:v>39255</c:v>
                </c:pt>
                <c:pt idx="5970">
                  <c:v>39254</c:v>
                </c:pt>
                <c:pt idx="5971">
                  <c:v>39253</c:v>
                </c:pt>
                <c:pt idx="5972">
                  <c:v>39252</c:v>
                </c:pt>
                <c:pt idx="5973">
                  <c:v>39251</c:v>
                </c:pt>
                <c:pt idx="5974">
                  <c:v>39250</c:v>
                </c:pt>
                <c:pt idx="5975">
                  <c:v>39249</c:v>
                </c:pt>
                <c:pt idx="5976">
                  <c:v>39248</c:v>
                </c:pt>
                <c:pt idx="5977">
                  <c:v>39247</c:v>
                </c:pt>
                <c:pt idx="5978">
                  <c:v>39246</c:v>
                </c:pt>
                <c:pt idx="5979">
                  <c:v>39245</c:v>
                </c:pt>
                <c:pt idx="5980">
                  <c:v>39244</c:v>
                </c:pt>
                <c:pt idx="5981">
                  <c:v>39243</c:v>
                </c:pt>
                <c:pt idx="5982">
                  <c:v>39242</c:v>
                </c:pt>
                <c:pt idx="5983">
                  <c:v>39241</c:v>
                </c:pt>
                <c:pt idx="5984">
                  <c:v>39240</c:v>
                </c:pt>
                <c:pt idx="5985">
                  <c:v>39239</c:v>
                </c:pt>
                <c:pt idx="5986">
                  <c:v>39238</c:v>
                </c:pt>
                <c:pt idx="5987">
                  <c:v>39237</c:v>
                </c:pt>
                <c:pt idx="5988">
                  <c:v>39236</c:v>
                </c:pt>
                <c:pt idx="5989">
                  <c:v>39235</c:v>
                </c:pt>
                <c:pt idx="5990">
                  <c:v>39234</c:v>
                </c:pt>
                <c:pt idx="5991">
                  <c:v>39233</c:v>
                </c:pt>
                <c:pt idx="5992">
                  <c:v>39232</c:v>
                </c:pt>
                <c:pt idx="5993">
                  <c:v>39231</c:v>
                </c:pt>
                <c:pt idx="5994">
                  <c:v>39230</c:v>
                </c:pt>
                <c:pt idx="5995">
                  <c:v>39229</c:v>
                </c:pt>
                <c:pt idx="5996">
                  <c:v>39228</c:v>
                </c:pt>
                <c:pt idx="5997">
                  <c:v>39227</c:v>
                </c:pt>
                <c:pt idx="5998">
                  <c:v>39226</c:v>
                </c:pt>
                <c:pt idx="5999">
                  <c:v>39225</c:v>
                </c:pt>
                <c:pt idx="6000">
                  <c:v>39224</c:v>
                </c:pt>
                <c:pt idx="6001">
                  <c:v>39223</c:v>
                </c:pt>
                <c:pt idx="6002">
                  <c:v>39222</c:v>
                </c:pt>
                <c:pt idx="6003">
                  <c:v>39221</c:v>
                </c:pt>
                <c:pt idx="6004">
                  <c:v>39220</c:v>
                </c:pt>
                <c:pt idx="6005">
                  <c:v>39219</c:v>
                </c:pt>
                <c:pt idx="6006">
                  <c:v>39218</c:v>
                </c:pt>
                <c:pt idx="6007">
                  <c:v>39217</c:v>
                </c:pt>
                <c:pt idx="6008">
                  <c:v>39216</c:v>
                </c:pt>
                <c:pt idx="6009">
                  <c:v>39215</c:v>
                </c:pt>
                <c:pt idx="6010">
                  <c:v>39214</c:v>
                </c:pt>
                <c:pt idx="6011">
                  <c:v>39213</c:v>
                </c:pt>
                <c:pt idx="6012">
                  <c:v>39212</c:v>
                </c:pt>
                <c:pt idx="6013">
                  <c:v>39211</c:v>
                </c:pt>
                <c:pt idx="6014">
                  <c:v>39210</c:v>
                </c:pt>
                <c:pt idx="6015">
                  <c:v>39209</c:v>
                </c:pt>
                <c:pt idx="6016">
                  <c:v>39208</c:v>
                </c:pt>
                <c:pt idx="6017">
                  <c:v>39207</c:v>
                </c:pt>
                <c:pt idx="6018">
                  <c:v>39206</c:v>
                </c:pt>
                <c:pt idx="6019">
                  <c:v>39205</c:v>
                </c:pt>
                <c:pt idx="6020">
                  <c:v>39204</c:v>
                </c:pt>
                <c:pt idx="6021">
                  <c:v>39203</c:v>
                </c:pt>
                <c:pt idx="6022">
                  <c:v>39202</c:v>
                </c:pt>
                <c:pt idx="6023">
                  <c:v>39201</c:v>
                </c:pt>
                <c:pt idx="6024">
                  <c:v>39200</c:v>
                </c:pt>
                <c:pt idx="6025">
                  <c:v>39199</c:v>
                </c:pt>
                <c:pt idx="6026">
                  <c:v>39198</c:v>
                </c:pt>
                <c:pt idx="6027">
                  <c:v>39197</c:v>
                </c:pt>
                <c:pt idx="6028">
                  <c:v>39196</c:v>
                </c:pt>
                <c:pt idx="6029">
                  <c:v>39195</c:v>
                </c:pt>
                <c:pt idx="6030">
                  <c:v>39194</c:v>
                </c:pt>
                <c:pt idx="6031">
                  <c:v>39193</c:v>
                </c:pt>
                <c:pt idx="6032">
                  <c:v>39192</c:v>
                </c:pt>
                <c:pt idx="6033">
                  <c:v>39191</c:v>
                </c:pt>
                <c:pt idx="6034">
                  <c:v>39190</c:v>
                </c:pt>
                <c:pt idx="6035">
                  <c:v>39189</c:v>
                </c:pt>
                <c:pt idx="6036">
                  <c:v>39188</c:v>
                </c:pt>
                <c:pt idx="6037">
                  <c:v>39187</c:v>
                </c:pt>
                <c:pt idx="6038">
                  <c:v>39186</c:v>
                </c:pt>
                <c:pt idx="6039">
                  <c:v>39185</c:v>
                </c:pt>
                <c:pt idx="6040">
                  <c:v>39184</c:v>
                </c:pt>
                <c:pt idx="6041">
                  <c:v>39183</c:v>
                </c:pt>
                <c:pt idx="6042">
                  <c:v>39182</c:v>
                </c:pt>
                <c:pt idx="6043">
                  <c:v>39181</c:v>
                </c:pt>
                <c:pt idx="6044">
                  <c:v>39180</c:v>
                </c:pt>
                <c:pt idx="6045">
                  <c:v>39179</c:v>
                </c:pt>
                <c:pt idx="6046">
                  <c:v>39178</c:v>
                </c:pt>
                <c:pt idx="6047">
                  <c:v>39177</c:v>
                </c:pt>
                <c:pt idx="6048">
                  <c:v>39176</c:v>
                </c:pt>
                <c:pt idx="6049">
                  <c:v>39175</c:v>
                </c:pt>
                <c:pt idx="6050">
                  <c:v>39174</c:v>
                </c:pt>
                <c:pt idx="6051">
                  <c:v>39173</c:v>
                </c:pt>
                <c:pt idx="6052">
                  <c:v>39172</c:v>
                </c:pt>
                <c:pt idx="6053">
                  <c:v>39171</c:v>
                </c:pt>
                <c:pt idx="6054">
                  <c:v>39170</c:v>
                </c:pt>
                <c:pt idx="6055">
                  <c:v>39169</c:v>
                </c:pt>
                <c:pt idx="6056">
                  <c:v>39168</c:v>
                </c:pt>
                <c:pt idx="6057">
                  <c:v>39167</c:v>
                </c:pt>
                <c:pt idx="6058">
                  <c:v>39166</c:v>
                </c:pt>
                <c:pt idx="6059">
                  <c:v>39165</c:v>
                </c:pt>
                <c:pt idx="6060">
                  <c:v>39164</c:v>
                </c:pt>
                <c:pt idx="6061">
                  <c:v>39163</c:v>
                </c:pt>
                <c:pt idx="6062">
                  <c:v>39162</c:v>
                </c:pt>
                <c:pt idx="6063">
                  <c:v>39161</c:v>
                </c:pt>
                <c:pt idx="6064">
                  <c:v>39160</c:v>
                </c:pt>
                <c:pt idx="6065">
                  <c:v>39159</c:v>
                </c:pt>
                <c:pt idx="6066">
                  <c:v>39158</c:v>
                </c:pt>
                <c:pt idx="6067">
                  <c:v>39157</c:v>
                </c:pt>
                <c:pt idx="6068">
                  <c:v>39156</c:v>
                </c:pt>
                <c:pt idx="6069">
                  <c:v>39155</c:v>
                </c:pt>
                <c:pt idx="6070">
                  <c:v>39154</c:v>
                </c:pt>
                <c:pt idx="6071">
                  <c:v>39153</c:v>
                </c:pt>
                <c:pt idx="6072">
                  <c:v>39152</c:v>
                </c:pt>
                <c:pt idx="6073">
                  <c:v>39151</c:v>
                </c:pt>
                <c:pt idx="6074">
                  <c:v>39150</c:v>
                </c:pt>
                <c:pt idx="6075">
                  <c:v>39149</c:v>
                </c:pt>
                <c:pt idx="6076">
                  <c:v>39148</c:v>
                </c:pt>
                <c:pt idx="6077">
                  <c:v>39147</c:v>
                </c:pt>
                <c:pt idx="6078">
                  <c:v>39146</c:v>
                </c:pt>
                <c:pt idx="6079">
                  <c:v>39145</c:v>
                </c:pt>
                <c:pt idx="6080">
                  <c:v>39144</c:v>
                </c:pt>
                <c:pt idx="6081">
                  <c:v>39143</c:v>
                </c:pt>
                <c:pt idx="6082">
                  <c:v>39142</c:v>
                </c:pt>
                <c:pt idx="6083">
                  <c:v>39141</c:v>
                </c:pt>
                <c:pt idx="6084">
                  <c:v>39140</c:v>
                </c:pt>
                <c:pt idx="6085">
                  <c:v>39139</c:v>
                </c:pt>
                <c:pt idx="6086">
                  <c:v>39138</c:v>
                </c:pt>
                <c:pt idx="6087">
                  <c:v>39137</c:v>
                </c:pt>
                <c:pt idx="6088">
                  <c:v>39136</c:v>
                </c:pt>
                <c:pt idx="6089">
                  <c:v>39135</c:v>
                </c:pt>
                <c:pt idx="6090">
                  <c:v>39134</c:v>
                </c:pt>
                <c:pt idx="6091">
                  <c:v>39133</c:v>
                </c:pt>
                <c:pt idx="6092">
                  <c:v>39132</c:v>
                </c:pt>
                <c:pt idx="6093">
                  <c:v>39131</c:v>
                </c:pt>
                <c:pt idx="6094">
                  <c:v>39130</c:v>
                </c:pt>
                <c:pt idx="6095">
                  <c:v>39129</c:v>
                </c:pt>
                <c:pt idx="6096">
                  <c:v>39128</c:v>
                </c:pt>
                <c:pt idx="6097">
                  <c:v>39127</c:v>
                </c:pt>
                <c:pt idx="6098">
                  <c:v>39126</c:v>
                </c:pt>
                <c:pt idx="6099">
                  <c:v>39125</c:v>
                </c:pt>
                <c:pt idx="6100">
                  <c:v>39124</c:v>
                </c:pt>
                <c:pt idx="6101">
                  <c:v>39123</c:v>
                </c:pt>
                <c:pt idx="6102">
                  <c:v>39122</c:v>
                </c:pt>
                <c:pt idx="6103">
                  <c:v>39121</c:v>
                </c:pt>
                <c:pt idx="6104">
                  <c:v>39120</c:v>
                </c:pt>
                <c:pt idx="6105">
                  <c:v>39119</c:v>
                </c:pt>
                <c:pt idx="6106">
                  <c:v>39118</c:v>
                </c:pt>
                <c:pt idx="6107">
                  <c:v>39117</c:v>
                </c:pt>
                <c:pt idx="6108">
                  <c:v>39116</c:v>
                </c:pt>
                <c:pt idx="6109">
                  <c:v>39115</c:v>
                </c:pt>
                <c:pt idx="6110">
                  <c:v>39114</c:v>
                </c:pt>
                <c:pt idx="6111">
                  <c:v>39113</c:v>
                </c:pt>
                <c:pt idx="6112">
                  <c:v>39112</c:v>
                </c:pt>
                <c:pt idx="6113">
                  <c:v>39111</c:v>
                </c:pt>
                <c:pt idx="6114">
                  <c:v>39110</c:v>
                </c:pt>
                <c:pt idx="6115">
                  <c:v>39109</c:v>
                </c:pt>
                <c:pt idx="6116">
                  <c:v>39108</c:v>
                </c:pt>
                <c:pt idx="6117">
                  <c:v>39107</c:v>
                </c:pt>
                <c:pt idx="6118">
                  <c:v>39106</c:v>
                </c:pt>
                <c:pt idx="6119">
                  <c:v>39105</c:v>
                </c:pt>
                <c:pt idx="6120">
                  <c:v>39104</c:v>
                </c:pt>
                <c:pt idx="6121">
                  <c:v>39103</c:v>
                </c:pt>
                <c:pt idx="6122">
                  <c:v>39102</c:v>
                </c:pt>
                <c:pt idx="6123">
                  <c:v>39101</c:v>
                </c:pt>
                <c:pt idx="6124">
                  <c:v>39100</c:v>
                </c:pt>
                <c:pt idx="6125">
                  <c:v>39099</c:v>
                </c:pt>
                <c:pt idx="6126">
                  <c:v>39098</c:v>
                </c:pt>
                <c:pt idx="6127">
                  <c:v>39097</c:v>
                </c:pt>
                <c:pt idx="6128">
                  <c:v>39096</c:v>
                </c:pt>
                <c:pt idx="6129">
                  <c:v>39095</c:v>
                </c:pt>
                <c:pt idx="6130">
                  <c:v>39094</c:v>
                </c:pt>
                <c:pt idx="6131">
                  <c:v>39093</c:v>
                </c:pt>
                <c:pt idx="6132">
                  <c:v>39092</c:v>
                </c:pt>
                <c:pt idx="6133">
                  <c:v>39091</c:v>
                </c:pt>
                <c:pt idx="6134">
                  <c:v>39090</c:v>
                </c:pt>
                <c:pt idx="6135">
                  <c:v>39089</c:v>
                </c:pt>
                <c:pt idx="6136">
                  <c:v>39088</c:v>
                </c:pt>
                <c:pt idx="6137">
                  <c:v>39087</c:v>
                </c:pt>
                <c:pt idx="6138">
                  <c:v>39086</c:v>
                </c:pt>
                <c:pt idx="6139">
                  <c:v>39085</c:v>
                </c:pt>
                <c:pt idx="6140">
                  <c:v>39084</c:v>
                </c:pt>
                <c:pt idx="6141">
                  <c:v>39083</c:v>
                </c:pt>
                <c:pt idx="6142">
                  <c:v>39082</c:v>
                </c:pt>
                <c:pt idx="6143">
                  <c:v>39081</c:v>
                </c:pt>
                <c:pt idx="6144">
                  <c:v>39080</c:v>
                </c:pt>
                <c:pt idx="6145">
                  <c:v>39079</c:v>
                </c:pt>
                <c:pt idx="6146">
                  <c:v>39078</c:v>
                </c:pt>
                <c:pt idx="6147">
                  <c:v>39077</c:v>
                </c:pt>
                <c:pt idx="6148">
                  <c:v>39076</c:v>
                </c:pt>
                <c:pt idx="6149">
                  <c:v>39075</c:v>
                </c:pt>
                <c:pt idx="6150">
                  <c:v>39074</c:v>
                </c:pt>
                <c:pt idx="6151">
                  <c:v>39073</c:v>
                </c:pt>
                <c:pt idx="6152">
                  <c:v>39072</c:v>
                </c:pt>
                <c:pt idx="6153">
                  <c:v>39071</c:v>
                </c:pt>
                <c:pt idx="6154">
                  <c:v>39070</c:v>
                </c:pt>
                <c:pt idx="6155">
                  <c:v>39069</c:v>
                </c:pt>
                <c:pt idx="6156">
                  <c:v>39068</c:v>
                </c:pt>
                <c:pt idx="6157">
                  <c:v>39067</c:v>
                </c:pt>
                <c:pt idx="6158">
                  <c:v>39066</c:v>
                </c:pt>
                <c:pt idx="6159">
                  <c:v>39065</c:v>
                </c:pt>
                <c:pt idx="6160">
                  <c:v>39064</c:v>
                </c:pt>
                <c:pt idx="6161">
                  <c:v>39063</c:v>
                </c:pt>
                <c:pt idx="6162">
                  <c:v>39062</c:v>
                </c:pt>
                <c:pt idx="6163">
                  <c:v>39061</c:v>
                </c:pt>
                <c:pt idx="6164">
                  <c:v>39060</c:v>
                </c:pt>
                <c:pt idx="6165">
                  <c:v>39059</c:v>
                </c:pt>
                <c:pt idx="6166">
                  <c:v>39058</c:v>
                </c:pt>
                <c:pt idx="6167">
                  <c:v>39057</c:v>
                </c:pt>
                <c:pt idx="6168">
                  <c:v>39056</c:v>
                </c:pt>
                <c:pt idx="6169">
                  <c:v>39055</c:v>
                </c:pt>
                <c:pt idx="6170">
                  <c:v>39054</c:v>
                </c:pt>
                <c:pt idx="6171">
                  <c:v>39053</c:v>
                </c:pt>
                <c:pt idx="6172">
                  <c:v>39052</c:v>
                </c:pt>
                <c:pt idx="6173">
                  <c:v>39051</c:v>
                </c:pt>
                <c:pt idx="6174">
                  <c:v>39050</c:v>
                </c:pt>
                <c:pt idx="6175">
                  <c:v>39049</c:v>
                </c:pt>
                <c:pt idx="6176">
                  <c:v>39048</c:v>
                </c:pt>
                <c:pt idx="6177">
                  <c:v>39047</c:v>
                </c:pt>
                <c:pt idx="6178">
                  <c:v>39046</c:v>
                </c:pt>
                <c:pt idx="6179">
                  <c:v>39045</c:v>
                </c:pt>
                <c:pt idx="6180">
                  <c:v>39044</c:v>
                </c:pt>
                <c:pt idx="6181">
                  <c:v>39043</c:v>
                </c:pt>
                <c:pt idx="6182">
                  <c:v>39042</c:v>
                </c:pt>
                <c:pt idx="6183">
                  <c:v>39041</c:v>
                </c:pt>
                <c:pt idx="6184">
                  <c:v>39040</c:v>
                </c:pt>
                <c:pt idx="6185">
                  <c:v>39039</c:v>
                </c:pt>
                <c:pt idx="6186">
                  <c:v>39038</c:v>
                </c:pt>
                <c:pt idx="6187">
                  <c:v>39037</c:v>
                </c:pt>
                <c:pt idx="6188">
                  <c:v>39036</c:v>
                </c:pt>
                <c:pt idx="6189">
                  <c:v>39035</c:v>
                </c:pt>
                <c:pt idx="6190">
                  <c:v>39034</c:v>
                </c:pt>
                <c:pt idx="6191">
                  <c:v>39033</c:v>
                </c:pt>
                <c:pt idx="6192">
                  <c:v>39032</c:v>
                </c:pt>
                <c:pt idx="6193">
                  <c:v>39031</c:v>
                </c:pt>
                <c:pt idx="6194">
                  <c:v>39030</c:v>
                </c:pt>
                <c:pt idx="6195">
                  <c:v>39029</c:v>
                </c:pt>
                <c:pt idx="6196">
                  <c:v>39028</c:v>
                </c:pt>
                <c:pt idx="6197">
                  <c:v>39027</c:v>
                </c:pt>
                <c:pt idx="6198">
                  <c:v>39026</c:v>
                </c:pt>
                <c:pt idx="6199">
                  <c:v>39025</c:v>
                </c:pt>
                <c:pt idx="6200">
                  <c:v>39024</c:v>
                </c:pt>
                <c:pt idx="6201">
                  <c:v>39023</c:v>
                </c:pt>
                <c:pt idx="6202">
                  <c:v>39022</c:v>
                </c:pt>
                <c:pt idx="6203">
                  <c:v>39021</c:v>
                </c:pt>
                <c:pt idx="6204">
                  <c:v>39020</c:v>
                </c:pt>
                <c:pt idx="6205">
                  <c:v>39019</c:v>
                </c:pt>
                <c:pt idx="6206">
                  <c:v>39018</c:v>
                </c:pt>
                <c:pt idx="6207">
                  <c:v>39017</c:v>
                </c:pt>
                <c:pt idx="6208">
                  <c:v>39016</c:v>
                </c:pt>
                <c:pt idx="6209">
                  <c:v>39015</c:v>
                </c:pt>
                <c:pt idx="6210">
                  <c:v>39014</c:v>
                </c:pt>
                <c:pt idx="6211">
                  <c:v>39013</c:v>
                </c:pt>
                <c:pt idx="6212">
                  <c:v>39012</c:v>
                </c:pt>
                <c:pt idx="6213">
                  <c:v>39011</c:v>
                </c:pt>
                <c:pt idx="6214">
                  <c:v>39010</c:v>
                </c:pt>
                <c:pt idx="6215">
                  <c:v>39009</c:v>
                </c:pt>
                <c:pt idx="6216">
                  <c:v>39008</c:v>
                </c:pt>
                <c:pt idx="6217">
                  <c:v>39007</c:v>
                </c:pt>
                <c:pt idx="6218">
                  <c:v>39006</c:v>
                </c:pt>
                <c:pt idx="6219">
                  <c:v>39005</c:v>
                </c:pt>
                <c:pt idx="6220">
                  <c:v>39004</c:v>
                </c:pt>
                <c:pt idx="6221">
                  <c:v>39003</c:v>
                </c:pt>
                <c:pt idx="6222">
                  <c:v>39002</c:v>
                </c:pt>
                <c:pt idx="6223">
                  <c:v>39001</c:v>
                </c:pt>
                <c:pt idx="6224">
                  <c:v>39000</c:v>
                </c:pt>
                <c:pt idx="6225">
                  <c:v>38999</c:v>
                </c:pt>
                <c:pt idx="6226">
                  <c:v>38998</c:v>
                </c:pt>
                <c:pt idx="6227">
                  <c:v>38997</c:v>
                </c:pt>
                <c:pt idx="6228">
                  <c:v>38996</c:v>
                </c:pt>
                <c:pt idx="6229">
                  <c:v>38995</c:v>
                </c:pt>
                <c:pt idx="6230">
                  <c:v>38994</c:v>
                </c:pt>
                <c:pt idx="6231">
                  <c:v>38993</c:v>
                </c:pt>
                <c:pt idx="6232">
                  <c:v>38992</c:v>
                </c:pt>
                <c:pt idx="6233">
                  <c:v>38991</c:v>
                </c:pt>
                <c:pt idx="6234">
                  <c:v>38990</c:v>
                </c:pt>
                <c:pt idx="6235">
                  <c:v>38989</c:v>
                </c:pt>
                <c:pt idx="6236">
                  <c:v>38988</c:v>
                </c:pt>
                <c:pt idx="6237">
                  <c:v>38987</c:v>
                </c:pt>
                <c:pt idx="6238">
                  <c:v>38986</c:v>
                </c:pt>
                <c:pt idx="6239">
                  <c:v>38985</c:v>
                </c:pt>
                <c:pt idx="6240">
                  <c:v>38984</c:v>
                </c:pt>
                <c:pt idx="6241">
                  <c:v>38983</c:v>
                </c:pt>
                <c:pt idx="6242">
                  <c:v>38982</c:v>
                </c:pt>
                <c:pt idx="6243">
                  <c:v>38981</c:v>
                </c:pt>
                <c:pt idx="6244">
                  <c:v>38980</c:v>
                </c:pt>
                <c:pt idx="6245">
                  <c:v>38979</c:v>
                </c:pt>
                <c:pt idx="6246">
                  <c:v>38978</c:v>
                </c:pt>
                <c:pt idx="6247">
                  <c:v>38977</c:v>
                </c:pt>
                <c:pt idx="6248">
                  <c:v>38976</c:v>
                </c:pt>
                <c:pt idx="6249">
                  <c:v>38975</c:v>
                </c:pt>
                <c:pt idx="6250">
                  <c:v>38974</c:v>
                </c:pt>
                <c:pt idx="6251">
                  <c:v>38973</c:v>
                </c:pt>
                <c:pt idx="6252">
                  <c:v>38972</c:v>
                </c:pt>
                <c:pt idx="6253">
                  <c:v>38971</c:v>
                </c:pt>
                <c:pt idx="6254">
                  <c:v>38970</c:v>
                </c:pt>
                <c:pt idx="6255">
                  <c:v>38969</c:v>
                </c:pt>
                <c:pt idx="6256">
                  <c:v>38968</c:v>
                </c:pt>
                <c:pt idx="6257">
                  <c:v>38967</c:v>
                </c:pt>
                <c:pt idx="6258">
                  <c:v>38966</c:v>
                </c:pt>
                <c:pt idx="6259">
                  <c:v>38965</c:v>
                </c:pt>
                <c:pt idx="6260">
                  <c:v>38964</c:v>
                </c:pt>
                <c:pt idx="6261">
                  <c:v>38963</c:v>
                </c:pt>
                <c:pt idx="6262">
                  <c:v>38962</c:v>
                </c:pt>
                <c:pt idx="6263">
                  <c:v>38961</c:v>
                </c:pt>
                <c:pt idx="6264">
                  <c:v>38960</c:v>
                </c:pt>
                <c:pt idx="6265">
                  <c:v>38959</c:v>
                </c:pt>
                <c:pt idx="6266">
                  <c:v>38958</c:v>
                </c:pt>
                <c:pt idx="6267">
                  <c:v>38957</c:v>
                </c:pt>
                <c:pt idx="6268">
                  <c:v>38956</c:v>
                </c:pt>
                <c:pt idx="6269">
                  <c:v>38955</c:v>
                </c:pt>
                <c:pt idx="6270">
                  <c:v>38954</c:v>
                </c:pt>
                <c:pt idx="6271">
                  <c:v>38953</c:v>
                </c:pt>
                <c:pt idx="6272">
                  <c:v>38952</c:v>
                </c:pt>
                <c:pt idx="6273">
                  <c:v>38951</c:v>
                </c:pt>
                <c:pt idx="6274">
                  <c:v>38950</c:v>
                </c:pt>
                <c:pt idx="6275">
                  <c:v>38949</c:v>
                </c:pt>
                <c:pt idx="6276">
                  <c:v>38948</c:v>
                </c:pt>
                <c:pt idx="6277">
                  <c:v>38947</c:v>
                </c:pt>
                <c:pt idx="6278">
                  <c:v>38946</c:v>
                </c:pt>
                <c:pt idx="6279">
                  <c:v>38945</c:v>
                </c:pt>
                <c:pt idx="6280">
                  <c:v>38944</c:v>
                </c:pt>
                <c:pt idx="6281">
                  <c:v>38943</c:v>
                </c:pt>
                <c:pt idx="6282">
                  <c:v>38942</c:v>
                </c:pt>
                <c:pt idx="6283">
                  <c:v>38941</c:v>
                </c:pt>
                <c:pt idx="6284">
                  <c:v>38940</c:v>
                </c:pt>
                <c:pt idx="6285">
                  <c:v>38939</c:v>
                </c:pt>
                <c:pt idx="6286">
                  <c:v>38938</c:v>
                </c:pt>
                <c:pt idx="6287">
                  <c:v>38937</c:v>
                </c:pt>
                <c:pt idx="6288">
                  <c:v>38936</c:v>
                </c:pt>
                <c:pt idx="6289">
                  <c:v>38935</c:v>
                </c:pt>
                <c:pt idx="6290">
                  <c:v>38934</c:v>
                </c:pt>
                <c:pt idx="6291">
                  <c:v>38933</c:v>
                </c:pt>
                <c:pt idx="6292">
                  <c:v>38932</c:v>
                </c:pt>
                <c:pt idx="6293">
                  <c:v>38931</c:v>
                </c:pt>
                <c:pt idx="6294">
                  <c:v>38930</c:v>
                </c:pt>
                <c:pt idx="6295">
                  <c:v>38929</c:v>
                </c:pt>
                <c:pt idx="6296">
                  <c:v>38928</c:v>
                </c:pt>
                <c:pt idx="6297">
                  <c:v>38927</c:v>
                </c:pt>
                <c:pt idx="6298">
                  <c:v>38926</c:v>
                </c:pt>
                <c:pt idx="6299">
                  <c:v>38925</c:v>
                </c:pt>
                <c:pt idx="6300">
                  <c:v>38924</c:v>
                </c:pt>
                <c:pt idx="6301">
                  <c:v>38923</c:v>
                </c:pt>
                <c:pt idx="6302">
                  <c:v>38922</c:v>
                </c:pt>
                <c:pt idx="6303">
                  <c:v>38921</c:v>
                </c:pt>
                <c:pt idx="6304">
                  <c:v>38920</c:v>
                </c:pt>
                <c:pt idx="6305">
                  <c:v>38919</c:v>
                </c:pt>
                <c:pt idx="6306">
                  <c:v>38918</c:v>
                </c:pt>
                <c:pt idx="6307">
                  <c:v>38917</c:v>
                </c:pt>
                <c:pt idx="6308">
                  <c:v>38916</c:v>
                </c:pt>
                <c:pt idx="6309">
                  <c:v>38915</c:v>
                </c:pt>
                <c:pt idx="6310">
                  <c:v>38914</c:v>
                </c:pt>
                <c:pt idx="6311">
                  <c:v>38913</c:v>
                </c:pt>
                <c:pt idx="6312">
                  <c:v>38912</c:v>
                </c:pt>
                <c:pt idx="6313">
                  <c:v>38911</c:v>
                </c:pt>
                <c:pt idx="6314">
                  <c:v>38910</c:v>
                </c:pt>
                <c:pt idx="6315">
                  <c:v>38909</c:v>
                </c:pt>
                <c:pt idx="6316">
                  <c:v>38908</c:v>
                </c:pt>
                <c:pt idx="6317">
                  <c:v>38907</c:v>
                </c:pt>
                <c:pt idx="6318">
                  <c:v>38906</c:v>
                </c:pt>
                <c:pt idx="6319">
                  <c:v>38905</c:v>
                </c:pt>
                <c:pt idx="6320">
                  <c:v>38904</c:v>
                </c:pt>
                <c:pt idx="6321">
                  <c:v>38903</c:v>
                </c:pt>
                <c:pt idx="6322">
                  <c:v>38902</c:v>
                </c:pt>
                <c:pt idx="6323">
                  <c:v>38901</c:v>
                </c:pt>
                <c:pt idx="6324">
                  <c:v>38900</c:v>
                </c:pt>
                <c:pt idx="6325">
                  <c:v>38899</c:v>
                </c:pt>
                <c:pt idx="6326">
                  <c:v>38898</c:v>
                </c:pt>
                <c:pt idx="6327">
                  <c:v>38897</c:v>
                </c:pt>
                <c:pt idx="6328">
                  <c:v>38896</c:v>
                </c:pt>
                <c:pt idx="6329">
                  <c:v>38895</c:v>
                </c:pt>
                <c:pt idx="6330">
                  <c:v>38894</c:v>
                </c:pt>
                <c:pt idx="6331">
                  <c:v>38893</c:v>
                </c:pt>
                <c:pt idx="6332">
                  <c:v>38892</c:v>
                </c:pt>
                <c:pt idx="6333">
                  <c:v>38891</c:v>
                </c:pt>
                <c:pt idx="6334">
                  <c:v>38890</c:v>
                </c:pt>
                <c:pt idx="6335">
                  <c:v>38889</c:v>
                </c:pt>
                <c:pt idx="6336">
                  <c:v>38888</c:v>
                </c:pt>
                <c:pt idx="6337">
                  <c:v>38887</c:v>
                </c:pt>
                <c:pt idx="6338">
                  <c:v>38886</c:v>
                </c:pt>
                <c:pt idx="6339">
                  <c:v>38885</c:v>
                </c:pt>
                <c:pt idx="6340">
                  <c:v>38884</c:v>
                </c:pt>
                <c:pt idx="6341">
                  <c:v>38883</c:v>
                </c:pt>
                <c:pt idx="6342">
                  <c:v>38882</c:v>
                </c:pt>
                <c:pt idx="6343">
                  <c:v>38881</c:v>
                </c:pt>
                <c:pt idx="6344">
                  <c:v>38880</c:v>
                </c:pt>
                <c:pt idx="6345">
                  <c:v>38879</c:v>
                </c:pt>
                <c:pt idx="6346">
                  <c:v>38878</c:v>
                </c:pt>
                <c:pt idx="6347">
                  <c:v>38877</c:v>
                </c:pt>
                <c:pt idx="6348">
                  <c:v>38876</c:v>
                </c:pt>
                <c:pt idx="6349">
                  <c:v>38875</c:v>
                </c:pt>
                <c:pt idx="6350">
                  <c:v>38874</c:v>
                </c:pt>
                <c:pt idx="6351">
                  <c:v>38873</c:v>
                </c:pt>
                <c:pt idx="6352">
                  <c:v>38872</c:v>
                </c:pt>
                <c:pt idx="6353">
                  <c:v>38871</c:v>
                </c:pt>
                <c:pt idx="6354">
                  <c:v>38870</c:v>
                </c:pt>
                <c:pt idx="6355">
                  <c:v>38869</c:v>
                </c:pt>
                <c:pt idx="6356">
                  <c:v>38868</c:v>
                </c:pt>
                <c:pt idx="6357">
                  <c:v>38867</c:v>
                </c:pt>
                <c:pt idx="6358">
                  <c:v>38866</c:v>
                </c:pt>
                <c:pt idx="6359">
                  <c:v>38865</c:v>
                </c:pt>
                <c:pt idx="6360">
                  <c:v>38864</c:v>
                </c:pt>
                <c:pt idx="6361">
                  <c:v>38863</c:v>
                </c:pt>
                <c:pt idx="6362">
                  <c:v>38862</c:v>
                </c:pt>
                <c:pt idx="6363">
                  <c:v>38861</c:v>
                </c:pt>
                <c:pt idx="6364">
                  <c:v>38860</c:v>
                </c:pt>
                <c:pt idx="6365">
                  <c:v>38859</c:v>
                </c:pt>
                <c:pt idx="6366">
                  <c:v>38858</c:v>
                </c:pt>
                <c:pt idx="6367">
                  <c:v>38857</c:v>
                </c:pt>
                <c:pt idx="6368">
                  <c:v>38856</c:v>
                </c:pt>
                <c:pt idx="6369">
                  <c:v>38855</c:v>
                </c:pt>
                <c:pt idx="6370">
                  <c:v>38854</c:v>
                </c:pt>
                <c:pt idx="6371">
                  <c:v>38853</c:v>
                </c:pt>
                <c:pt idx="6372">
                  <c:v>38852</c:v>
                </c:pt>
                <c:pt idx="6373">
                  <c:v>38851</c:v>
                </c:pt>
                <c:pt idx="6374">
                  <c:v>38850</c:v>
                </c:pt>
                <c:pt idx="6375">
                  <c:v>38849</c:v>
                </c:pt>
                <c:pt idx="6376">
                  <c:v>38848</c:v>
                </c:pt>
                <c:pt idx="6377">
                  <c:v>38847</c:v>
                </c:pt>
                <c:pt idx="6378">
                  <c:v>38846</c:v>
                </c:pt>
                <c:pt idx="6379">
                  <c:v>38845</c:v>
                </c:pt>
                <c:pt idx="6380">
                  <c:v>38844</c:v>
                </c:pt>
                <c:pt idx="6381">
                  <c:v>38843</c:v>
                </c:pt>
                <c:pt idx="6382">
                  <c:v>38842</c:v>
                </c:pt>
                <c:pt idx="6383">
                  <c:v>38841</c:v>
                </c:pt>
                <c:pt idx="6384">
                  <c:v>38840</c:v>
                </c:pt>
                <c:pt idx="6385">
                  <c:v>38839</c:v>
                </c:pt>
                <c:pt idx="6386">
                  <c:v>38838</c:v>
                </c:pt>
                <c:pt idx="6387">
                  <c:v>38837</c:v>
                </c:pt>
                <c:pt idx="6388">
                  <c:v>38836</c:v>
                </c:pt>
                <c:pt idx="6389">
                  <c:v>38835</c:v>
                </c:pt>
                <c:pt idx="6390">
                  <c:v>38834</c:v>
                </c:pt>
                <c:pt idx="6391">
                  <c:v>38833</c:v>
                </c:pt>
                <c:pt idx="6392">
                  <c:v>38832</c:v>
                </c:pt>
                <c:pt idx="6393">
                  <c:v>38831</c:v>
                </c:pt>
                <c:pt idx="6394">
                  <c:v>38830</c:v>
                </c:pt>
                <c:pt idx="6395">
                  <c:v>38829</c:v>
                </c:pt>
                <c:pt idx="6396">
                  <c:v>38828</c:v>
                </c:pt>
                <c:pt idx="6397">
                  <c:v>38827</c:v>
                </c:pt>
                <c:pt idx="6398">
                  <c:v>38826</c:v>
                </c:pt>
                <c:pt idx="6399">
                  <c:v>38825</c:v>
                </c:pt>
                <c:pt idx="6400">
                  <c:v>38824</c:v>
                </c:pt>
                <c:pt idx="6401">
                  <c:v>38823</c:v>
                </c:pt>
                <c:pt idx="6402">
                  <c:v>38822</c:v>
                </c:pt>
                <c:pt idx="6403">
                  <c:v>38821</c:v>
                </c:pt>
                <c:pt idx="6404">
                  <c:v>38820</c:v>
                </c:pt>
                <c:pt idx="6405">
                  <c:v>38819</c:v>
                </c:pt>
                <c:pt idx="6406">
                  <c:v>38818</c:v>
                </c:pt>
                <c:pt idx="6407">
                  <c:v>38817</c:v>
                </c:pt>
                <c:pt idx="6408">
                  <c:v>38816</c:v>
                </c:pt>
                <c:pt idx="6409">
                  <c:v>38815</c:v>
                </c:pt>
                <c:pt idx="6410">
                  <c:v>38814</c:v>
                </c:pt>
                <c:pt idx="6411">
                  <c:v>38813</c:v>
                </c:pt>
                <c:pt idx="6412">
                  <c:v>38812</c:v>
                </c:pt>
                <c:pt idx="6413">
                  <c:v>38811</c:v>
                </c:pt>
                <c:pt idx="6414">
                  <c:v>38810</c:v>
                </c:pt>
                <c:pt idx="6415">
                  <c:v>38809</c:v>
                </c:pt>
                <c:pt idx="6416">
                  <c:v>38808</c:v>
                </c:pt>
                <c:pt idx="6417">
                  <c:v>38807</c:v>
                </c:pt>
                <c:pt idx="6418">
                  <c:v>38806</c:v>
                </c:pt>
                <c:pt idx="6419">
                  <c:v>38805</c:v>
                </c:pt>
                <c:pt idx="6420">
                  <c:v>38804</c:v>
                </c:pt>
                <c:pt idx="6421">
                  <c:v>38803</c:v>
                </c:pt>
                <c:pt idx="6422">
                  <c:v>38802</c:v>
                </c:pt>
                <c:pt idx="6423">
                  <c:v>38801</c:v>
                </c:pt>
                <c:pt idx="6424">
                  <c:v>38800</c:v>
                </c:pt>
                <c:pt idx="6425">
                  <c:v>38799</c:v>
                </c:pt>
                <c:pt idx="6426">
                  <c:v>38798</c:v>
                </c:pt>
                <c:pt idx="6427">
                  <c:v>38797</c:v>
                </c:pt>
                <c:pt idx="6428">
                  <c:v>38796</c:v>
                </c:pt>
                <c:pt idx="6429">
                  <c:v>38795</c:v>
                </c:pt>
                <c:pt idx="6430">
                  <c:v>38794</c:v>
                </c:pt>
                <c:pt idx="6431">
                  <c:v>38793</c:v>
                </c:pt>
                <c:pt idx="6432">
                  <c:v>38792</c:v>
                </c:pt>
                <c:pt idx="6433">
                  <c:v>38791</c:v>
                </c:pt>
                <c:pt idx="6434">
                  <c:v>38790</c:v>
                </c:pt>
                <c:pt idx="6435">
                  <c:v>38789</c:v>
                </c:pt>
                <c:pt idx="6436">
                  <c:v>38788</c:v>
                </c:pt>
                <c:pt idx="6437">
                  <c:v>38787</c:v>
                </c:pt>
                <c:pt idx="6438">
                  <c:v>38786</c:v>
                </c:pt>
                <c:pt idx="6439">
                  <c:v>38785</c:v>
                </c:pt>
                <c:pt idx="6440">
                  <c:v>38784</c:v>
                </c:pt>
                <c:pt idx="6441">
                  <c:v>38783</c:v>
                </c:pt>
                <c:pt idx="6442">
                  <c:v>38782</c:v>
                </c:pt>
                <c:pt idx="6443">
                  <c:v>38781</c:v>
                </c:pt>
                <c:pt idx="6444">
                  <c:v>38780</c:v>
                </c:pt>
                <c:pt idx="6445">
                  <c:v>38779</c:v>
                </c:pt>
                <c:pt idx="6446">
                  <c:v>38778</c:v>
                </c:pt>
                <c:pt idx="6447">
                  <c:v>38777</c:v>
                </c:pt>
                <c:pt idx="6448">
                  <c:v>38776</c:v>
                </c:pt>
                <c:pt idx="6449">
                  <c:v>38775</c:v>
                </c:pt>
                <c:pt idx="6450">
                  <c:v>38774</c:v>
                </c:pt>
                <c:pt idx="6451">
                  <c:v>38773</c:v>
                </c:pt>
                <c:pt idx="6452">
                  <c:v>38772</c:v>
                </c:pt>
                <c:pt idx="6453">
                  <c:v>38771</c:v>
                </c:pt>
                <c:pt idx="6454">
                  <c:v>38770</c:v>
                </c:pt>
                <c:pt idx="6455">
                  <c:v>38769</c:v>
                </c:pt>
                <c:pt idx="6456">
                  <c:v>38768</c:v>
                </c:pt>
                <c:pt idx="6457">
                  <c:v>38767</c:v>
                </c:pt>
                <c:pt idx="6458">
                  <c:v>38766</c:v>
                </c:pt>
                <c:pt idx="6459">
                  <c:v>38765</c:v>
                </c:pt>
                <c:pt idx="6460">
                  <c:v>38764</c:v>
                </c:pt>
                <c:pt idx="6461">
                  <c:v>38763</c:v>
                </c:pt>
                <c:pt idx="6462">
                  <c:v>38762</c:v>
                </c:pt>
                <c:pt idx="6463">
                  <c:v>38761</c:v>
                </c:pt>
                <c:pt idx="6464">
                  <c:v>38760</c:v>
                </c:pt>
                <c:pt idx="6465">
                  <c:v>38759</c:v>
                </c:pt>
                <c:pt idx="6466">
                  <c:v>38758</c:v>
                </c:pt>
                <c:pt idx="6467">
                  <c:v>38757</c:v>
                </c:pt>
                <c:pt idx="6468">
                  <c:v>38756</c:v>
                </c:pt>
                <c:pt idx="6469">
                  <c:v>38755</c:v>
                </c:pt>
                <c:pt idx="6470">
                  <c:v>38754</c:v>
                </c:pt>
                <c:pt idx="6471">
                  <c:v>38753</c:v>
                </c:pt>
                <c:pt idx="6472">
                  <c:v>38752</c:v>
                </c:pt>
                <c:pt idx="6473">
                  <c:v>38751</c:v>
                </c:pt>
                <c:pt idx="6474">
                  <c:v>38750</c:v>
                </c:pt>
                <c:pt idx="6475">
                  <c:v>38749</c:v>
                </c:pt>
                <c:pt idx="6476">
                  <c:v>38748</c:v>
                </c:pt>
                <c:pt idx="6477">
                  <c:v>38747</c:v>
                </c:pt>
                <c:pt idx="6478">
                  <c:v>38746</c:v>
                </c:pt>
                <c:pt idx="6479">
                  <c:v>38745</c:v>
                </c:pt>
                <c:pt idx="6480">
                  <c:v>38744</c:v>
                </c:pt>
                <c:pt idx="6481">
                  <c:v>38743</c:v>
                </c:pt>
                <c:pt idx="6482">
                  <c:v>38742</c:v>
                </c:pt>
                <c:pt idx="6483">
                  <c:v>38741</c:v>
                </c:pt>
                <c:pt idx="6484">
                  <c:v>38740</c:v>
                </c:pt>
                <c:pt idx="6485">
                  <c:v>38739</c:v>
                </c:pt>
                <c:pt idx="6486">
                  <c:v>38738</c:v>
                </c:pt>
                <c:pt idx="6487">
                  <c:v>38737</c:v>
                </c:pt>
                <c:pt idx="6488">
                  <c:v>38736</c:v>
                </c:pt>
                <c:pt idx="6489">
                  <c:v>38735</c:v>
                </c:pt>
                <c:pt idx="6490">
                  <c:v>38734</c:v>
                </c:pt>
                <c:pt idx="6491">
                  <c:v>38733</c:v>
                </c:pt>
                <c:pt idx="6492">
                  <c:v>38732</c:v>
                </c:pt>
                <c:pt idx="6493">
                  <c:v>38731</c:v>
                </c:pt>
                <c:pt idx="6494">
                  <c:v>38730</c:v>
                </c:pt>
                <c:pt idx="6495">
                  <c:v>38729</c:v>
                </c:pt>
                <c:pt idx="6496">
                  <c:v>38728</c:v>
                </c:pt>
                <c:pt idx="6497">
                  <c:v>38727</c:v>
                </c:pt>
                <c:pt idx="6498">
                  <c:v>38726</c:v>
                </c:pt>
                <c:pt idx="6499">
                  <c:v>38725</c:v>
                </c:pt>
                <c:pt idx="6500">
                  <c:v>38724</c:v>
                </c:pt>
                <c:pt idx="6501">
                  <c:v>38723</c:v>
                </c:pt>
                <c:pt idx="6502">
                  <c:v>38722</c:v>
                </c:pt>
                <c:pt idx="6503">
                  <c:v>38721</c:v>
                </c:pt>
                <c:pt idx="6504">
                  <c:v>38720</c:v>
                </c:pt>
                <c:pt idx="6505">
                  <c:v>38719</c:v>
                </c:pt>
                <c:pt idx="6506">
                  <c:v>38718</c:v>
                </c:pt>
                <c:pt idx="6507">
                  <c:v>38717</c:v>
                </c:pt>
                <c:pt idx="6508">
                  <c:v>38716</c:v>
                </c:pt>
                <c:pt idx="6509">
                  <c:v>38715</c:v>
                </c:pt>
                <c:pt idx="6510">
                  <c:v>38714</c:v>
                </c:pt>
                <c:pt idx="6511">
                  <c:v>38713</c:v>
                </c:pt>
                <c:pt idx="6512">
                  <c:v>38712</c:v>
                </c:pt>
                <c:pt idx="6513">
                  <c:v>38711</c:v>
                </c:pt>
                <c:pt idx="6514">
                  <c:v>38710</c:v>
                </c:pt>
                <c:pt idx="6515">
                  <c:v>38709</c:v>
                </c:pt>
                <c:pt idx="6516">
                  <c:v>38708</c:v>
                </c:pt>
                <c:pt idx="6517">
                  <c:v>38707</c:v>
                </c:pt>
                <c:pt idx="6518">
                  <c:v>38706</c:v>
                </c:pt>
                <c:pt idx="6519">
                  <c:v>38705</c:v>
                </c:pt>
                <c:pt idx="6520">
                  <c:v>38704</c:v>
                </c:pt>
                <c:pt idx="6521">
                  <c:v>38703</c:v>
                </c:pt>
                <c:pt idx="6522">
                  <c:v>38702</c:v>
                </c:pt>
                <c:pt idx="6523">
                  <c:v>38701</c:v>
                </c:pt>
                <c:pt idx="6524">
                  <c:v>38700</c:v>
                </c:pt>
                <c:pt idx="6525">
                  <c:v>38699</c:v>
                </c:pt>
                <c:pt idx="6526">
                  <c:v>38698</c:v>
                </c:pt>
                <c:pt idx="6527">
                  <c:v>38697</c:v>
                </c:pt>
                <c:pt idx="6528">
                  <c:v>38696</c:v>
                </c:pt>
                <c:pt idx="6529">
                  <c:v>38695</c:v>
                </c:pt>
                <c:pt idx="6530">
                  <c:v>38694</c:v>
                </c:pt>
                <c:pt idx="6531">
                  <c:v>38693</c:v>
                </c:pt>
                <c:pt idx="6532">
                  <c:v>38692</c:v>
                </c:pt>
                <c:pt idx="6533">
                  <c:v>38691</c:v>
                </c:pt>
                <c:pt idx="6534">
                  <c:v>38690</c:v>
                </c:pt>
                <c:pt idx="6535">
                  <c:v>38689</c:v>
                </c:pt>
                <c:pt idx="6536">
                  <c:v>38688</c:v>
                </c:pt>
                <c:pt idx="6537">
                  <c:v>38687</c:v>
                </c:pt>
                <c:pt idx="6538">
                  <c:v>38686</c:v>
                </c:pt>
                <c:pt idx="6539">
                  <c:v>38685</c:v>
                </c:pt>
                <c:pt idx="6540">
                  <c:v>38684</c:v>
                </c:pt>
                <c:pt idx="6541">
                  <c:v>38683</c:v>
                </c:pt>
                <c:pt idx="6542">
                  <c:v>38682</c:v>
                </c:pt>
                <c:pt idx="6543">
                  <c:v>38681</c:v>
                </c:pt>
                <c:pt idx="6544">
                  <c:v>38680</c:v>
                </c:pt>
                <c:pt idx="6545">
                  <c:v>38679</c:v>
                </c:pt>
                <c:pt idx="6546">
                  <c:v>38678</c:v>
                </c:pt>
                <c:pt idx="6547">
                  <c:v>38677</c:v>
                </c:pt>
                <c:pt idx="6548">
                  <c:v>38676</c:v>
                </c:pt>
                <c:pt idx="6549">
                  <c:v>38675</c:v>
                </c:pt>
                <c:pt idx="6550">
                  <c:v>38674</c:v>
                </c:pt>
                <c:pt idx="6551">
                  <c:v>38673</c:v>
                </c:pt>
                <c:pt idx="6552">
                  <c:v>38672</c:v>
                </c:pt>
                <c:pt idx="6553">
                  <c:v>38671</c:v>
                </c:pt>
                <c:pt idx="6554">
                  <c:v>38670</c:v>
                </c:pt>
                <c:pt idx="6555">
                  <c:v>38669</c:v>
                </c:pt>
                <c:pt idx="6556">
                  <c:v>38668</c:v>
                </c:pt>
                <c:pt idx="6557">
                  <c:v>38667</c:v>
                </c:pt>
                <c:pt idx="6558">
                  <c:v>38666</c:v>
                </c:pt>
                <c:pt idx="6559">
                  <c:v>38665</c:v>
                </c:pt>
                <c:pt idx="6560">
                  <c:v>38664</c:v>
                </c:pt>
                <c:pt idx="6561">
                  <c:v>38663</c:v>
                </c:pt>
                <c:pt idx="6562">
                  <c:v>38662</c:v>
                </c:pt>
                <c:pt idx="6563">
                  <c:v>38661</c:v>
                </c:pt>
                <c:pt idx="6564">
                  <c:v>38660</c:v>
                </c:pt>
                <c:pt idx="6565">
                  <c:v>38659</c:v>
                </c:pt>
                <c:pt idx="6566">
                  <c:v>38658</c:v>
                </c:pt>
                <c:pt idx="6567">
                  <c:v>38657</c:v>
                </c:pt>
                <c:pt idx="6568">
                  <c:v>38656</c:v>
                </c:pt>
                <c:pt idx="6569">
                  <c:v>38655</c:v>
                </c:pt>
                <c:pt idx="6570">
                  <c:v>38654</c:v>
                </c:pt>
                <c:pt idx="6571">
                  <c:v>38653</c:v>
                </c:pt>
                <c:pt idx="6572">
                  <c:v>38652</c:v>
                </c:pt>
                <c:pt idx="6573">
                  <c:v>38651</c:v>
                </c:pt>
                <c:pt idx="6574">
                  <c:v>38650</c:v>
                </c:pt>
                <c:pt idx="6575">
                  <c:v>38649</c:v>
                </c:pt>
                <c:pt idx="6576">
                  <c:v>38648</c:v>
                </c:pt>
                <c:pt idx="6577">
                  <c:v>38647</c:v>
                </c:pt>
                <c:pt idx="6578">
                  <c:v>38646</c:v>
                </c:pt>
                <c:pt idx="6579">
                  <c:v>38645</c:v>
                </c:pt>
                <c:pt idx="6580">
                  <c:v>38644</c:v>
                </c:pt>
                <c:pt idx="6581">
                  <c:v>38643</c:v>
                </c:pt>
                <c:pt idx="6582">
                  <c:v>38642</c:v>
                </c:pt>
                <c:pt idx="6583">
                  <c:v>38641</c:v>
                </c:pt>
                <c:pt idx="6584">
                  <c:v>38640</c:v>
                </c:pt>
                <c:pt idx="6585">
                  <c:v>38639</c:v>
                </c:pt>
                <c:pt idx="6586">
                  <c:v>38638</c:v>
                </c:pt>
                <c:pt idx="6587">
                  <c:v>38637</c:v>
                </c:pt>
                <c:pt idx="6588">
                  <c:v>38636</c:v>
                </c:pt>
                <c:pt idx="6589">
                  <c:v>38635</c:v>
                </c:pt>
                <c:pt idx="6590">
                  <c:v>38634</c:v>
                </c:pt>
                <c:pt idx="6591">
                  <c:v>38633</c:v>
                </c:pt>
                <c:pt idx="6592">
                  <c:v>38632</c:v>
                </c:pt>
                <c:pt idx="6593">
                  <c:v>38631</c:v>
                </c:pt>
                <c:pt idx="6594">
                  <c:v>38630</c:v>
                </c:pt>
                <c:pt idx="6595">
                  <c:v>38629</c:v>
                </c:pt>
                <c:pt idx="6596">
                  <c:v>38628</c:v>
                </c:pt>
                <c:pt idx="6597">
                  <c:v>38627</c:v>
                </c:pt>
                <c:pt idx="6598">
                  <c:v>38626</c:v>
                </c:pt>
                <c:pt idx="6599">
                  <c:v>38625</c:v>
                </c:pt>
                <c:pt idx="6600">
                  <c:v>38624</c:v>
                </c:pt>
                <c:pt idx="6601">
                  <c:v>38623</c:v>
                </c:pt>
                <c:pt idx="6602">
                  <c:v>38622</c:v>
                </c:pt>
                <c:pt idx="6603">
                  <c:v>38621</c:v>
                </c:pt>
                <c:pt idx="6604">
                  <c:v>38620</c:v>
                </c:pt>
                <c:pt idx="6605">
                  <c:v>38619</c:v>
                </c:pt>
                <c:pt idx="6606">
                  <c:v>38618</c:v>
                </c:pt>
                <c:pt idx="6607">
                  <c:v>38617</c:v>
                </c:pt>
                <c:pt idx="6608">
                  <c:v>38616</c:v>
                </c:pt>
                <c:pt idx="6609">
                  <c:v>38615</c:v>
                </c:pt>
                <c:pt idx="6610">
                  <c:v>38614</c:v>
                </c:pt>
                <c:pt idx="6611">
                  <c:v>38613</c:v>
                </c:pt>
                <c:pt idx="6612">
                  <c:v>38612</c:v>
                </c:pt>
                <c:pt idx="6613">
                  <c:v>38611</c:v>
                </c:pt>
                <c:pt idx="6614">
                  <c:v>38610</c:v>
                </c:pt>
                <c:pt idx="6615">
                  <c:v>38609</c:v>
                </c:pt>
                <c:pt idx="6616">
                  <c:v>38608</c:v>
                </c:pt>
                <c:pt idx="6617">
                  <c:v>38607</c:v>
                </c:pt>
                <c:pt idx="6618">
                  <c:v>38606</c:v>
                </c:pt>
                <c:pt idx="6619">
                  <c:v>38605</c:v>
                </c:pt>
                <c:pt idx="6620">
                  <c:v>38604</c:v>
                </c:pt>
                <c:pt idx="6621">
                  <c:v>38603</c:v>
                </c:pt>
                <c:pt idx="6622">
                  <c:v>38602</c:v>
                </c:pt>
                <c:pt idx="6623">
                  <c:v>38601</c:v>
                </c:pt>
                <c:pt idx="6624">
                  <c:v>38600</c:v>
                </c:pt>
                <c:pt idx="6625">
                  <c:v>38599</c:v>
                </c:pt>
                <c:pt idx="6626">
                  <c:v>38598</c:v>
                </c:pt>
                <c:pt idx="6627">
                  <c:v>38597</c:v>
                </c:pt>
                <c:pt idx="6628">
                  <c:v>38596</c:v>
                </c:pt>
                <c:pt idx="6629">
                  <c:v>38595</c:v>
                </c:pt>
                <c:pt idx="6630">
                  <c:v>38594</c:v>
                </c:pt>
                <c:pt idx="6631">
                  <c:v>38593</c:v>
                </c:pt>
                <c:pt idx="6632">
                  <c:v>38592</c:v>
                </c:pt>
                <c:pt idx="6633">
                  <c:v>38591</c:v>
                </c:pt>
                <c:pt idx="6634">
                  <c:v>38590</c:v>
                </c:pt>
                <c:pt idx="6635">
                  <c:v>38589</c:v>
                </c:pt>
                <c:pt idx="6636">
                  <c:v>38588</c:v>
                </c:pt>
                <c:pt idx="6637">
                  <c:v>38587</c:v>
                </c:pt>
                <c:pt idx="6638">
                  <c:v>38586</c:v>
                </c:pt>
                <c:pt idx="6639">
                  <c:v>38585</c:v>
                </c:pt>
                <c:pt idx="6640">
                  <c:v>38584</c:v>
                </c:pt>
                <c:pt idx="6641">
                  <c:v>38583</c:v>
                </c:pt>
                <c:pt idx="6642">
                  <c:v>38582</c:v>
                </c:pt>
                <c:pt idx="6643">
                  <c:v>38581</c:v>
                </c:pt>
                <c:pt idx="6644">
                  <c:v>38580</c:v>
                </c:pt>
                <c:pt idx="6645">
                  <c:v>38579</c:v>
                </c:pt>
                <c:pt idx="6646">
                  <c:v>38578</c:v>
                </c:pt>
                <c:pt idx="6647">
                  <c:v>38577</c:v>
                </c:pt>
                <c:pt idx="6648">
                  <c:v>38576</c:v>
                </c:pt>
                <c:pt idx="6649">
                  <c:v>38575</c:v>
                </c:pt>
                <c:pt idx="6650">
                  <c:v>38574</c:v>
                </c:pt>
                <c:pt idx="6651">
                  <c:v>38573</c:v>
                </c:pt>
                <c:pt idx="6652">
                  <c:v>38572</c:v>
                </c:pt>
                <c:pt idx="6653">
                  <c:v>38571</c:v>
                </c:pt>
                <c:pt idx="6654">
                  <c:v>38570</c:v>
                </c:pt>
                <c:pt idx="6655">
                  <c:v>38569</c:v>
                </c:pt>
                <c:pt idx="6656">
                  <c:v>38568</c:v>
                </c:pt>
                <c:pt idx="6657">
                  <c:v>38567</c:v>
                </c:pt>
                <c:pt idx="6658">
                  <c:v>38566</c:v>
                </c:pt>
                <c:pt idx="6659">
                  <c:v>38565</c:v>
                </c:pt>
                <c:pt idx="6660">
                  <c:v>38564</c:v>
                </c:pt>
                <c:pt idx="6661">
                  <c:v>38563</c:v>
                </c:pt>
                <c:pt idx="6662">
                  <c:v>38562</c:v>
                </c:pt>
                <c:pt idx="6663">
                  <c:v>38561</c:v>
                </c:pt>
                <c:pt idx="6664">
                  <c:v>38560</c:v>
                </c:pt>
                <c:pt idx="6665">
                  <c:v>38559</c:v>
                </c:pt>
                <c:pt idx="6666">
                  <c:v>38558</c:v>
                </c:pt>
                <c:pt idx="6667">
                  <c:v>38557</c:v>
                </c:pt>
                <c:pt idx="6668">
                  <c:v>38556</c:v>
                </c:pt>
                <c:pt idx="6669">
                  <c:v>38555</c:v>
                </c:pt>
                <c:pt idx="6670">
                  <c:v>38554</c:v>
                </c:pt>
                <c:pt idx="6671">
                  <c:v>38553</c:v>
                </c:pt>
                <c:pt idx="6672">
                  <c:v>38552</c:v>
                </c:pt>
                <c:pt idx="6673">
                  <c:v>38551</c:v>
                </c:pt>
                <c:pt idx="6674">
                  <c:v>38550</c:v>
                </c:pt>
                <c:pt idx="6675">
                  <c:v>38549</c:v>
                </c:pt>
                <c:pt idx="6676">
                  <c:v>38548</c:v>
                </c:pt>
                <c:pt idx="6677">
                  <c:v>38547</c:v>
                </c:pt>
                <c:pt idx="6678">
                  <c:v>38546</c:v>
                </c:pt>
                <c:pt idx="6679">
                  <c:v>38545</c:v>
                </c:pt>
                <c:pt idx="6680">
                  <c:v>38544</c:v>
                </c:pt>
                <c:pt idx="6681">
                  <c:v>38543</c:v>
                </c:pt>
                <c:pt idx="6682">
                  <c:v>38542</c:v>
                </c:pt>
                <c:pt idx="6683">
                  <c:v>38541</c:v>
                </c:pt>
                <c:pt idx="6684">
                  <c:v>38540</c:v>
                </c:pt>
                <c:pt idx="6685">
                  <c:v>38539</c:v>
                </c:pt>
                <c:pt idx="6686">
                  <c:v>38538</c:v>
                </c:pt>
                <c:pt idx="6687">
                  <c:v>38537</c:v>
                </c:pt>
                <c:pt idx="6688">
                  <c:v>38536</c:v>
                </c:pt>
                <c:pt idx="6689">
                  <c:v>38535</c:v>
                </c:pt>
                <c:pt idx="6690">
                  <c:v>38534</c:v>
                </c:pt>
                <c:pt idx="6691">
                  <c:v>38533</c:v>
                </c:pt>
                <c:pt idx="6692">
                  <c:v>38532</c:v>
                </c:pt>
                <c:pt idx="6693">
                  <c:v>38531</c:v>
                </c:pt>
                <c:pt idx="6694">
                  <c:v>38530</c:v>
                </c:pt>
                <c:pt idx="6695">
                  <c:v>38529</c:v>
                </c:pt>
                <c:pt idx="6696">
                  <c:v>38528</c:v>
                </c:pt>
                <c:pt idx="6697">
                  <c:v>38527</c:v>
                </c:pt>
                <c:pt idx="6698">
                  <c:v>38526</c:v>
                </c:pt>
                <c:pt idx="6699">
                  <c:v>38525</c:v>
                </c:pt>
                <c:pt idx="6700">
                  <c:v>38524</c:v>
                </c:pt>
                <c:pt idx="6701">
                  <c:v>38523</c:v>
                </c:pt>
                <c:pt idx="6702">
                  <c:v>38522</c:v>
                </c:pt>
                <c:pt idx="6703">
                  <c:v>38521</c:v>
                </c:pt>
                <c:pt idx="6704">
                  <c:v>38520</c:v>
                </c:pt>
                <c:pt idx="6705">
                  <c:v>38519</c:v>
                </c:pt>
                <c:pt idx="6706">
                  <c:v>38518</c:v>
                </c:pt>
                <c:pt idx="6707">
                  <c:v>38517</c:v>
                </c:pt>
                <c:pt idx="6708">
                  <c:v>38516</c:v>
                </c:pt>
                <c:pt idx="6709">
                  <c:v>38515</c:v>
                </c:pt>
                <c:pt idx="6710">
                  <c:v>38514</c:v>
                </c:pt>
                <c:pt idx="6711">
                  <c:v>38513</c:v>
                </c:pt>
                <c:pt idx="6712">
                  <c:v>38512</c:v>
                </c:pt>
                <c:pt idx="6713">
                  <c:v>38511</c:v>
                </c:pt>
                <c:pt idx="6714">
                  <c:v>38510</c:v>
                </c:pt>
                <c:pt idx="6715">
                  <c:v>38509</c:v>
                </c:pt>
                <c:pt idx="6716">
                  <c:v>38508</c:v>
                </c:pt>
                <c:pt idx="6717">
                  <c:v>38507</c:v>
                </c:pt>
                <c:pt idx="6718">
                  <c:v>38506</c:v>
                </c:pt>
                <c:pt idx="6719">
                  <c:v>38505</c:v>
                </c:pt>
                <c:pt idx="6720">
                  <c:v>38504</c:v>
                </c:pt>
                <c:pt idx="6721">
                  <c:v>38503</c:v>
                </c:pt>
                <c:pt idx="6722">
                  <c:v>38502</c:v>
                </c:pt>
                <c:pt idx="6723">
                  <c:v>38501</c:v>
                </c:pt>
                <c:pt idx="6724">
                  <c:v>38500</c:v>
                </c:pt>
                <c:pt idx="6725">
                  <c:v>38499</c:v>
                </c:pt>
                <c:pt idx="6726">
                  <c:v>38498</c:v>
                </c:pt>
                <c:pt idx="6727">
                  <c:v>38497</c:v>
                </c:pt>
                <c:pt idx="6728">
                  <c:v>38496</c:v>
                </c:pt>
                <c:pt idx="6729">
                  <c:v>38495</c:v>
                </c:pt>
                <c:pt idx="6730">
                  <c:v>38494</c:v>
                </c:pt>
                <c:pt idx="6731">
                  <c:v>38493</c:v>
                </c:pt>
                <c:pt idx="6732">
                  <c:v>38492</c:v>
                </c:pt>
                <c:pt idx="6733">
                  <c:v>38491</c:v>
                </c:pt>
                <c:pt idx="6734">
                  <c:v>38490</c:v>
                </c:pt>
                <c:pt idx="6735">
                  <c:v>38489</c:v>
                </c:pt>
                <c:pt idx="6736">
                  <c:v>38488</c:v>
                </c:pt>
                <c:pt idx="6737">
                  <c:v>38487</c:v>
                </c:pt>
                <c:pt idx="6738">
                  <c:v>38486</c:v>
                </c:pt>
                <c:pt idx="6739">
                  <c:v>38485</c:v>
                </c:pt>
                <c:pt idx="6740">
                  <c:v>38484</c:v>
                </c:pt>
                <c:pt idx="6741">
                  <c:v>38483</c:v>
                </c:pt>
                <c:pt idx="6742">
                  <c:v>38482</c:v>
                </c:pt>
                <c:pt idx="6743">
                  <c:v>38481</c:v>
                </c:pt>
                <c:pt idx="6744">
                  <c:v>38480</c:v>
                </c:pt>
                <c:pt idx="6745">
                  <c:v>38479</c:v>
                </c:pt>
                <c:pt idx="6746">
                  <c:v>38478</c:v>
                </c:pt>
                <c:pt idx="6747">
                  <c:v>38477</c:v>
                </c:pt>
                <c:pt idx="6748">
                  <c:v>38476</c:v>
                </c:pt>
                <c:pt idx="6749">
                  <c:v>38475</c:v>
                </c:pt>
                <c:pt idx="6750">
                  <c:v>38474</c:v>
                </c:pt>
                <c:pt idx="6751">
                  <c:v>38473</c:v>
                </c:pt>
                <c:pt idx="6752">
                  <c:v>38472</c:v>
                </c:pt>
                <c:pt idx="6753">
                  <c:v>38471</c:v>
                </c:pt>
                <c:pt idx="6754">
                  <c:v>38470</c:v>
                </c:pt>
                <c:pt idx="6755">
                  <c:v>38469</c:v>
                </c:pt>
                <c:pt idx="6756">
                  <c:v>38468</c:v>
                </c:pt>
                <c:pt idx="6757">
                  <c:v>38467</c:v>
                </c:pt>
                <c:pt idx="6758">
                  <c:v>38466</c:v>
                </c:pt>
                <c:pt idx="6759">
                  <c:v>38465</c:v>
                </c:pt>
                <c:pt idx="6760">
                  <c:v>38464</c:v>
                </c:pt>
                <c:pt idx="6761">
                  <c:v>38463</c:v>
                </c:pt>
                <c:pt idx="6762">
                  <c:v>38462</c:v>
                </c:pt>
                <c:pt idx="6763">
                  <c:v>38461</c:v>
                </c:pt>
                <c:pt idx="6764">
                  <c:v>38460</c:v>
                </c:pt>
                <c:pt idx="6765">
                  <c:v>38459</c:v>
                </c:pt>
                <c:pt idx="6766">
                  <c:v>38458</c:v>
                </c:pt>
                <c:pt idx="6767">
                  <c:v>38457</c:v>
                </c:pt>
                <c:pt idx="6768">
                  <c:v>38456</c:v>
                </c:pt>
                <c:pt idx="6769">
                  <c:v>38455</c:v>
                </c:pt>
                <c:pt idx="6770">
                  <c:v>38454</c:v>
                </c:pt>
                <c:pt idx="6771">
                  <c:v>38453</c:v>
                </c:pt>
                <c:pt idx="6772">
                  <c:v>38452</c:v>
                </c:pt>
                <c:pt idx="6773">
                  <c:v>38451</c:v>
                </c:pt>
                <c:pt idx="6774">
                  <c:v>38450</c:v>
                </c:pt>
                <c:pt idx="6775">
                  <c:v>38449</c:v>
                </c:pt>
                <c:pt idx="6776">
                  <c:v>38448</c:v>
                </c:pt>
                <c:pt idx="6777">
                  <c:v>38447</c:v>
                </c:pt>
                <c:pt idx="6778">
                  <c:v>38446</c:v>
                </c:pt>
                <c:pt idx="6779">
                  <c:v>38445</c:v>
                </c:pt>
                <c:pt idx="6780">
                  <c:v>38444</c:v>
                </c:pt>
                <c:pt idx="6781">
                  <c:v>38443</c:v>
                </c:pt>
                <c:pt idx="6782">
                  <c:v>38442</c:v>
                </c:pt>
                <c:pt idx="6783">
                  <c:v>38441</c:v>
                </c:pt>
                <c:pt idx="6784">
                  <c:v>38440</c:v>
                </c:pt>
                <c:pt idx="6785">
                  <c:v>38439</c:v>
                </c:pt>
                <c:pt idx="6786">
                  <c:v>38438</c:v>
                </c:pt>
                <c:pt idx="6787">
                  <c:v>38437</c:v>
                </c:pt>
                <c:pt idx="6788">
                  <c:v>38436</c:v>
                </c:pt>
                <c:pt idx="6789">
                  <c:v>38435</c:v>
                </c:pt>
                <c:pt idx="6790">
                  <c:v>38434</c:v>
                </c:pt>
                <c:pt idx="6791">
                  <c:v>38433</c:v>
                </c:pt>
                <c:pt idx="6792">
                  <c:v>38432</c:v>
                </c:pt>
                <c:pt idx="6793">
                  <c:v>38431</c:v>
                </c:pt>
                <c:pt idx="6794">
                  <c:v>38430</c:v>
                </c:pt>
                <c:pt idx="6795">
                  <c:v>38429</c:v>
                </c:pt>
                <c:pt idx="6796">
                  <c:v>38428</c:v>
                </c:pt>
                <c:pt idx="6797">
                  <c:v>38427</c:v>
                </c:pt>
                <c:pt idx="6798">
                  <c:v>38426</c:v>
                </c:pt>
                <c:pt idx="6799">
                  <c:v>38425</c:v>
                </c:pt>
                <c:pt idx="6800">
                  <c:v>38424</c:v>
                </c:pt>
                <c:pt idx="6801">
                  <c:v>38423</c:v>
                </c:pt>
                <c:pt idx="6802">
                  <c:v>38422</c:v>
                </c:pt>
                <c:pt idx="6803">
                  <c:v>38421</c:v>
                </c:pt>
                <c:pt idx="6804">
                  <c:v>38420</c:v>
                </c:pt>
                <c:pt idx="6805">
                  <c:v>38419</c:v>
                </c:pt>
                <c:pt idx="6806">
                  <c:v>38418</c:v>
                </c:pt>
                <c:pt idx="6807">
                  <c:v>38417</c:v>
                </c:pt>
                <c:pt idx="6808">
                  <c:v>38416</c:v>
                </c:pt>
                <c:pt idx="6809">
                  <c:v>38415</c:v>
                </c:pt>
                <c:pt idx="6810">
                  <c:v>38414</c:v>
                </c:pt>
                <c:pt idx="6811">
                  <c:v>38413</c:v>
                </c:pt>
                <c:pt idx="6812">
                  <c:v>38412</c:v>
                </c:pt>
                <c:pt idx="6813">
                  <c:v>38411</c:v>
                </c:pt>
                <c:pt idx="6814">
                  <c:v>38410</c:v>
                </c:pt>
                <c:pt idx="6815">
                  <c:v>38409</c:v>
                </c:pt>
                <c:pt idx="6816">
                  <c:v>38408</c:v>
                </c:pt>
                <c:pt idx="6817">
                  <c:v>38407</c:v>
                </c:pt>
                <c:pt idx="6818">
                  <c:v>38406</c:v>
                </c:pt>
                <c:pt idx="6819">
                  <c:v>38405</c:v>
                </c:pt>
                <c:pt idx="6820">
                  <c:v>38404</c:v>
                </c:pt>
                <c:pt idx="6821">
                  <c:v>38403</c:v>
                </c:pt>
                <c:pt idx="6822">
                  <c:v>38402</c:v>
                </c:pt>
                <c:pt idx="6823">
                  <c:v>38401</c:v>
                </c:pt>
                <c:pt idx="6824">
                  <c:v>38400</c:v>
                </c:pt>
                <c:pt idx="6825">
                  <c:v>38399</c:v>
                </c:pt>
                <c:pt idx="6826">
                  <c:v>38398</c:v>
                </c:pt>
                <c:pt idx="6827">
                  <c:v>38397</c:v>
                </c:pt>
                <c:pt idx="6828">
                  <c:v>38396</c:v>
                </c:pt>
                <c:pt idx="6829">
                  <c:v>38395</c:v>
                </c:pt>
                <c:pt idx="6830">
                  <c:v>38394</c:v>
                </c:pt>
                <c:pt idx="6831">
                  <c:v>38393</c:v>
                </c:pt>
                <c:pt idx="6832">
                  <c:v>38392</c:v>
                </c:pt>
                <c:pt idx="6833">
                  <c:v>38391</c:v>
                </c:pt>
                <c:pt idx="6834">
                  <c:v>38390</c:v>
                </c:pt>
                <c:pt idx="6835">
                  <c:v>38389</c:v>
                </c:pt>
                <c:pt idx="6836">
                  <c:v>38388</c:v>
                </c:pt>
                <c:pt idx="6837">
                  <c:v>38387</c:v>
                </c:pt>
                <c:pt idx="6838">
                  <c:v>38386</c:v>
                </c:pt>
                <c:pt idx="6839">
                  <c:v>38385</c:v>
                </c:pt>
                <c:pt idx="6840">
                  <c:v>38384</c:v>
                </c:pt>
                <c:pt idx="6841">
                  <c:v>38383</c:v>
                </c:pt>
                <c:pt idx="6842">
                  <c:v>38382</c:v>
                </c:pt>
                <c:pt idx="6843">
                  <c:v>38381</c:v>
                </c:pt>
                <c:pt idx="6844">
                  <c:v>38380</c:v>
                </c:pt>
                <c:pt idx="6845">
                  <c:v>38379</c:v>
                </c:pt>
                <c:pt idx="6846">
                  <c:v>38378</c:v>
                </c:pt>
                <c:pt idx="6847">
                  <c:v>38377</c:v>
                </c:pt>
                <c:pt idx="6848">
                  <c:v>38376</c:v>
                </c:pt>
                <c:pt idx="6849">
                  <c:v>38375</c:v>
                </c:pt>
                <c:pt idx="6850">
                  <c:v>38374</c:v>
                </c:pt>
                <c:pt idx="6851">
                  <c:v>38373</c:v>
                </c:pt>
                <c:pt idx="6852">
                  <c:v>38372</c:v>
                </c:pt>
                <c:pt idx="6853">
                  <c:v>38371</c:v>
                </c:pt>
                <c:pt idx="6854">
                  <c:v>38370</c:v>
                </c:pt>
                <c:pt idx="6855">
                  <c:v>38369</c:v>
                </c:pt>
                <c:pt idx="6856">
                  <c:v>38368</c:v>
                </c:pt>
                <c:pt idx="6857">
                  <c:v>38367</c:v>
                </c:pt>
                <c:pt idx="6858">
                  <c:v>38366</c:v>
                </c:pt>
                <c:pt idx="6859">
                  <c:v>38365</c:v>
                </c:pt>
                <c:pt idx="6860">
                  <c:v>38364</c:v>
                </c:pt>
                <c:pt idx="6861">
                  <c:v>38363</c:v>
                </c:pt>
                <c:pt idx="6862">
                  <c:v>38362</c:v>
                </c:pt>
                <c:pt idx="6863">
                  <c:v>38361</c:v>
                </c:pt>
                <c:pt idx="6864">
                  <c:v>38360</c:v>
                </c:pt>
                <c:pt idx="6865">
                  <c:v>38359</c:v>
                </c:pt>
                <c:pt idx="6866">
                  <c:v>38358</c:v>
                </c:pt>
                <c:pt idx="6867">
                  <c:v>38357</c:v>
                </c:pt>
                <c:pt idx="6868">
                  <c:v>38356</c:v>
                </c:pt>
                <c:pt idx="6869">
                  <c:v>38355</c:v>
                </c:pt>
                <c:pt idx="6870">
                  <c:v>38354</c:v>
                </c:pt>
                <c:pt idx="6871">
                  <c:v>38353</c:v>
                </c:pt>
                <c:pt idx="6872">
                  <c:v>38352</c:v>
                </c:pt>
                <c:pt idx="6873">
                  <c:v>38351</c:v>
                </c:pt>
                <c:pt idx="6874">
                  <c:v>38350</c:v>
                </c:pt>
                <c:pt idx="6875">
                  <c:v>38349</c:v>
                </c:pt>
                <c:pt idx="6876">
                  <c:v>38348</c:v>
                </c:pt>
                <c:pt idx="6877">
                  <c:v>38347</c:v>
                </c:pt>
                <c:pt idx="6878">
                  <c:v>38346</c:v>
                </c:pt>
                <c:pt idx="6879">
                  <c:v>38345</c:v>
                </c:pt>
                <c:pt idx="6880">
                  <c:v>38344</c:v>
                </c:pt>
                <c:pt idx="6881">
                  <c:v>38343</c:v>
                </c:pt>
                <c:pt idx="6882">
                  <c:v>38342</c:v>
                </c:pt>
                <c:pt idx="6883">
                  <c:v>38341</c:v>
                </c:pt>
                <c:pt idx="6884">
                  <c:v>38340</c:v>
                </c:pt>
                <c:pt idx="6885">
                  <c:v>38339</c:v>
                </c:pt>
                <c:pt idx="6886">
                  <c:v>38338</c:v>
                </c:pt>
                <c:pt idx="6887">
                  <c:v>38337</c:v>
                </c:pt>
                <c:pt idx="6888">
                  <c:v>38336</c:v>
                </c:pt>
                <c:pt idx="6889">
                  <c:v>38335</c:v>
                </c:pt>
                <c:pt idx="6890">
                  <c:v>38334</c:v>
                </c:pt>
                <c:pt idx="6891">
                  <c:v>38333</c:v>
                </c:pt>
                <c:pt idx="6892">
                  <c:v>38332</c:v>
                </c:pt>
                <c:pt idx="6893">
                  <c:v>38331</c:v>
                </c:pt>
                <c:pt idx="6894">
                  <c:v>38330</c:v>
                </c:pt>
                <c:pt idx="6895">
                  <c:v>38329</c:v>
                </c:pt>
                <c:pt idx="6896">
                  <c:v>38328</c:v>
                </c:pt>
                <c:pt idx="6897">
                  <c:v>38327</c:v>
                </c:pt>
                <c:pt idx="6898">
                  <c:v>38326</c:v>
                </c:pt>
                <c:pt idx="6899">
                  <c:v>38325</c:v>
                </c:pt>
                <c:pt idx="6900">
                  <c:v>38324</c:v>
                </c:pt>
                <c:pt idx="6901">
                  <c:v>38323</c:v>
                </c:pt>
                <c:pt idx="6902">
                  <c:v>38322</c:v>
                </c:pt>
                <c:pt idx="6903">
                  <c:v>38321</c:v>
                </c:pt>
                <c:pt idx="6904">
                  <c:v>38320</c:v>
                </c:pt>
                <c:pt idx="6905">
                  <c:v>38319</c:v>
                </c:pt>
                <c:pt idx="6906">
                  <c:v>38318</c:v>
                </c:pt>
                <c:pt idx="6907">
                  <c:v>38317</c:v>
                </c:pt>
                <c:pt idx="6908">
                  <c:v>38316</c:v>
                </c:pt>
                <c:pt idx="6909">
                  <c:v>38315</c:v>
                </c:pt>
                <c:pt idx="6910">
                  <c:v>38314</c:v>
                </c:pt>
                <c:pt idx="6911">
                  <c:v>38313</c:v>
                </c:pt>
                <c:pt idx="6912">
                  <c:v>38312</c:v>
                </c:pt>
                <c:pt idx="6913">
                  <c:v>38311</c:v>
                </c:pt>
                <c:pt idx="6914">
                  <c:v>38310</c:v>
                </c:pt>
                <c:pt idx="6915">
                  <c:v>38309</c:v>
                </c:pt>
                <c:pt idx="6916">
                  <c:v>38308</c:v>
                </c:pt>
                <c:pt idx="6917">
                  <c:v>38307</c:v>
                </c:pt>
                <c:pt idx="6918">
                  <c:v>38306</c:v>
                </c:pt>
                <c:pt idx="6919">
                  <c:v>38305</c:v>
                </c:pt>
                <c:pt idx="6920">
                  <c:v>38304</c:v>
                </c:pt>
                <c:pt idx="6921">
                  <c:v>38303</c:v>
                </c:pt>
                <c:pt idx="6922">
                  <c:v>38302</c:v>
                </c:pt>
                <c:pt idx="6923">
                  <c:v>38301</c:v>
                </c:pt>
                <c:pt idx="6924">
                  <c:v>38300</c:v>
                </c:pt>
                <c:pt idx="6925">
                  <c:v>38299</c:v>
                </c:pt>
                <c:pt idx="6926">
                  <c:v>38298</c:v>
                </c:pt>
                <c:pt idx="6927">
                  <c:v>38297</c:v>
                </c:pt>
                <c:pt idx="6928">
                  <c:v>38296</c:v>
                </c:pt>
                <c:pt idx="6929">
                  <c:v>38295</c:v>
                </c:pt>
                <c:pt idx="6930">
                  <c:v>38294</c:v>
                </c:pt>
                <c:pt idx="6931">
                  <c:v>38293</c:v>
                </c:pt>
                <c:pt idx="6932">
                  <c:v>38292</c:v>
                </c:pt>
                <c:pt idx="6933">
                  <c:v>38291</c:v>
                </c:pt>
                <c:pt idx="6934">
                  <c:v>38290</c:v>
                </c:pt>
                <c:pt idx="6935">
                  <c:v>38289</c:v>
                </c:pt>
                <c:pt idx="6936">
                  <c:v>38288</c:v>
                </c:pt>
                <c:pt idx="6937">
                  <c:v>38287</c:v>
                </c:pt>
                <c:pt idx="6938">
                  <c:v>38286</c:v>
                </c:pt>
                <c:pt idx="6939">
                  <c:v>38285</c:v>
                </c:pt>
                <c:pt idx="6940">
                  <c:v>38284</c:v>
                </c:pt>
                <c:pt idx="6941">
                  <c:v>38283</c:v>
                </c:pt>
                <c:pt idx="6942">
                  <c:v>38282</c:v>
                </c:pt>
                <c:pt idx="6943">
                  <c:v>38281</c:v>
                </c:pt>
                <c:pt idx="6944">
                  <c:v>38280</c:v>
                </c:pt>
                <c:pt idx="6945">
                  <c:v>38279</c:v>
                </c:pt>
                <c:pt idx="6946">
                  <c:v>38278</c:v>
                </c:pt>
                <c:pt idx="6947">
                  <c:v>38277</c:v>
                </c:pt>
                <c:pt idx="6948">
                  <c:v>38276</c:v>
                </c:pt>
                <c:pt idx="6949">
                  <c:v>38275</c:v>
                </c:pt>
                <c:pt idx="6950">
                  <c:v>38274</c:v>
                </c:pt>
                <c:pt idx="6951">
                  <c:v>38273</c:v>
                </c:pt>
                <c:pt idx="6952">
                  <c:v>38272</c:v>
                </c:pt>
                <c:pt idx="6953">
                  <c:v>38271</c:v>
                </c:pt>
                <c:pt idx="6954">
                  <c:v>38270</c:v>
                </c:pt>
                <c:pt idx="6955">
                  <c:v>38269</c:v>
                </c:pt>
                <c:pt idx="6956">
                  <c:v>38268</c:v>
                </c:pt>
                <c:pt idx="6957">
                  <c:v>38267</c:v>
                </c:pt>
                <c:pt idx="6958">
                  <c:v>38266</c:v>
                </c:pt>
                <c:pt idx="6959">
                  <c:v>38265</c:v>
                </c:pt>
                <c:pt idx="6960">
                  <c:v>38264</c:v>
                </c:pt>
                <c:pt idx="6961">
                  <c:v>38263</c:v>
                </c:pt>
                <c:pt idx="6962">
                  <c:v>38262</c:v>
                </c:pt>
                <c:pt idx="6963">
                  <c:v>38261</c:v>
                </c:pt>
                <c:pt idx="6964">
                  <c:v>38260</c:v>
                </c:pt>
                <c:pt idx="6965">
                  <c:v>38259</c:v>
                </c:pt>
                <c:pt idx="6966">
                  <c:v>38258</c:v>
                </c:pt>
                <c:pt idx="6967">
                  <c:v>38257</c:v>
                </c:pt>
                <c:pt idx="6968">
                  <c:v>38256</c:v>
                </c:pt>
                <c:pt idx="6969">
                  <c:v>38255</c:v>
                </c:pt>
                <c:pt idx="6970">
                  <c:v>38254</c:v>
                </c:pt>
                <c:pt idx="6971">
                  <c:v>38253</c:v>
                </c:pt>
                <c:pt idx="6972">
                  <c:v>38252</c:v>
                </c:pt>
                <c:pt idx="6973">
                  <c:v>38251</c:v>
                </c:pt>
                <c:pt idx="6974">
                  <c:v>38250</c:v>
                </c:pt>
                <c:pt idx="6975">
                  <c:v>38249</c:v>
                </c:pt>
                <c:pt idx="6976">
                  <c:v>38248</c:v>
                </c:pt>
                <c:pt idx="6977">
                  <c:v>38247</c:v>
                </c:pt>
                <c:pt idx="6978">
                  <c:v>38246</c:v>
                </c:pt>
                <c:pt idx="6979">
                  <c:v>38245</c:v>
                </c:pt>
                <c:pt idx="6980">
                  <c:v>38244</c:v>
                </c:pt>
                <c:pt idx="6981">
                  <c:v>38243</c:v>
                </c:pt>
                <c:pt idx="6982">
                  <c:v>38242</c:v>
                </c:pt>
                <c:pt idx="6983">
                  <c:v>38241</c:v>
                </c:pt>
                <c:pt idx="6984">
                  <c:v>38240</c:v>
                </c:pt>
                <c:pt idx="6985">
                  <c:v>38239</c:v>
                </c:pt>
                <c:pt idx="6986">
                  <c:v>38238</c:v>
                </c:pt>
                <c:pt idx="6987">
                  <c:v>38237</c:v>
                </c:pt>
                <c:pt idx="6988">
                  <c:v>38236</c:v>
                </c:pt>
                <c:pt idx="6989">
                  <c:v>38235</c:v>
                </c:pt>
                <c:pt idx="6990">
                  <c:v>38234</c:v>
                </c:pt>
                <c:pt idx="6991">
                  <c:v>38233</c:v>
                </c:pt>
                <c:pt idx="6992">
                  <c:v>38232</c:v>
                </c:pt>
                <c:pt idx="6993">
                  <c:v>38231</c:v>
                </c:pt>
                <c:pt idx="6994">
                  <c:v>38230</c:v>
                </c:pt>
                <c:pt idx="6995">
                  <c:v>38229</c:v>
                </c:pt>
                <c:pt idx="6996">
                  <c:v>38228</c:v>
                </c:pt>
                <c:pt idx="6997">
                  <c:v>38227</c:v>
                </c:pt>
                <c:pt idx="6998">
                  <c:v>38226</c:v>
                </c:pt>
                <c:pt idx="6999">
                  <c:v>38225</c:v>
                </c:pt>
                <c:pt idx="7000">
                  <c:v>38224</c:v>
                </c:pt>
                <c:pt idx="7001">
                  <c:v>38223</c:v>
                </c:pt>
                <c:pt idx="7002">
                  <c:v>38222</c:v>
                </c:pt>
                <c:pt idx="7003">
                  <c:v>38221</c:v>
                </c:pt>
                <c:pt idx="7004">
                  <c:v>38220</c:v>
                </c:pt>
                <c:pt idx="7005">
                  <c:v>38219</c:v>
                </c:pt>
                <c:pt idx="7006">
                  <c:v>38218</c:v>
                </c:pt>
                <c:pt idx="7007">
                  <c:v>38217</c:v>
                </c:pt>
                <c:pt idx="7008">
                  <c:v>38216</c:v>
                </c:pt>
                <c:pt idx="7009">
                  <c:v>38215</c:v>
                </c:pt>
                <c:pt idx="7010">
                  <c:v>38214</c:v>
                </c:pt>
                <c:pt idx="7011">
                  <c:v>38213</c:v>
                </c:pt>
                <c:pt idx="7012">
                  <c:v>38212</c:v>
                </c:pt>
                <c:pt idx="7013">
                  <c:v>38211</c:v>
                </c:pt>
                <c:pt idx="7014">
                  <c:v>38210</c:v>
                </c:pt>
                <c:pt idx="7015">
                  <c:v>38209</c:v>
                </c:pt>
                <c:pt idx="7016">
                  <c:v>38208</c:v>
                </c:pt>
                <c:pt idx="7017">
                  <c:v>38207</c:v>
                </c:pt>
                <c:pt idx="7018">
                  <c:v>38206</c:v>
                </c:pt>
                <c:pt idx="7019">
                  <c:v>38205</c:v>
                </c:pt>
                <c:pt idx="7020">
                  <c:v>38204</c:v>
                </c:pt>
                <c:pt idx="7021">
                  <c:v>38203</c:v>
                </c:pt>
                <c:pt idx="7022">
                  <c:v>38202</c:v>
                </c:pt>
                <c:pt idx="7023">
                  <c:v>38201</c:v>
                </c:pt>
                <c:pt idx="7024">
                  <c:v>38200</c:v>
                </c:pt>
                <c:pt idx="7025">
                  <c:v>38199</c:v>
                </c:pt>
                <c:pt idx="7026">
                  <c:v>38198</c:v>
                </c:pt>
                <c:pt idx="7027">
                  <c:v>38197</c:v>
                </c:pt>
                <c:pt idx="7028">
                  <c:v>38196</c:v>
                </c:pt>
                <c:pt idx="7029">
                  <c:v>38195</c:v>
                </c:pt>
                <c:pt idx="7030">
                  <c:v>38194</c:v>
                </c:pt>
                <c:pt idx="7031">
                  <c:v>38193</c:v>
                </c:pt>
                <c:pt idx="7032">
                  <c:v>38192</c:v>
                </c:pt>
                <c:pt idx="7033">
                  <c:v>38191</c:v>
                </c:pt>
                <c:pt idx="7034">
                  <c:v>38190</c:v>
                </c:pt>
                <c:pt idx="7035">
                  <c:v>38189</c:v>
                </c:pt>
                <c:pt idx="7036">
                  <c:v>38188</c:v>
                </c:pt>
                <c:pt idx="7037">
                  <c:v>38187</c:v>
                </c:pt>
                <c:pt idx="7038">
                  <c:v>38186</c:v>
                </c:pt>
                <c:pt idx="7039">
                  <c:v>38185</c:v>
                </c:pt>
                <c:pt idx="7040">
                  <c:v>38184</c:v>
                </c:pt>
                <c:pt idx="7041">
                  <c:v>38183</c:v>
                </c:pt>
                <c:pt idx="7042">
                  <c:v>38182</c:v>
                </c:pt>
                <c:pt idx="7043">
                  <c:v>38181</c:v>
                </c:pt>
                <c:pt idx="7044">
                  <c:v>38180</c:v>
                </c:pt>
                <c:pt idx="7045">
                  <c:v>38179</c:v>
                </c:pt>
                <c:pt idx="7046">
                  <c:v>38178</c:v>
                </c:pt>
                <c:pt idx="7047">
                  <c:v>38177</c:v>
                </c:pt>
                <c:pt idx="7048">
                  <c:v>38176</c:v>
                </c:pt>
                <c:pt idx="7049">
                  <c:v>38175</c:v>
                </c:pt>
                <c:pt idx="7050">
                  <c:v>38174</c:v>
                </c:pt>
                <c:pt idx="7051">
                  <c:v>38173</c:v>
                </c:pt>
                <c:pt idx="7052">
                  <c:v>38172</c:v>
                </c:pt>
                <c:pt idx="7053">
                  <c:v>38171</c:v>
                </c:pt>
                <c:pt idx="7054">
                  <c:v>38170</c:v>
                </c:pt>
                <c:pt idx="7055">
                  <c:v>38169</c:v>
                </c:pt>
                <c:pt idx="7056">
                  <c:v>38168</c:v>
                </c:pt>
                <c:pt idx="7057">
                  <c:v>38167</c:v>
                </c:pt>
                <c:pt idx="7058">
                  <c:v>38166</c:v>
                </c:pt>
                <c:pt idx="7059">
                  <c:v>38165</c:v>
                </c:pt>
                <c:pt idx="7060">
                  <c:v>38164</c:v>
                </c:pt>
                <c:pt idx="7061">
                  <c:v>38163</c:v>
                </c:pt>
                <c:pt idx="7062">
                  <c:v>38162</c:v>
                </c:pt>
                <c:pt idx="7063">
                  <c:v>38161</c:v>
                </c:pt>
                <c:pt idx="7064">
                  <c:v>38160</c:v>
                </c:pt>
                <c:pt idx="7065">
                  <c:v>38159</c:v>
                </c:pt>
                <c:pt idx="7066">
                  <c:v>38158</c:v>
                </c:pt>
                <c:pt idx="7067">
                  <c:v>38157</c:v>
                </c:pt>
                <c:pt idx="7068">
                  <c:v>38156</c:v>
                </c:pt>
                <c:pt idx="7069">
                  <c:v>38155</c:v>
                </c:pt>
                <c:pt idx="7070">
                  <c:v>38154</c:v>
                </c:pt>
                <c:pt idx="7071">
                  <c:v>38153</c:v>
                </c:pt>
                <c:pt idx="7072">
                  <c:v>38152</c:v>
                </c:pt>
                <c:pt idx="7073">
                  <c:v>38151</c:v>
                </c:pt>
                <c:pt idx="7074">
                  <c:v>38150</c:v>
                </c:pt>
                <c:pt idx="7075">
                  <c:v>38149</c:v>
                </c:pt>
                <c:pt idx="7076">
                  <c:v>38148</c:v>
                </c:pt>
                <c:pt idx="7077">
                  <c:v>38147</c:v>
                </c:pt>
                <c:pt idx="7078">
                  <c:v>38146</c:v>
                </c:pt>
                <c:pt idx="7079">
                  <c:v>38145</c:v>
                </c:pt>
                <c:pt idx="7080">
                  <c:v>38144</c:v>
                </c:pt>
                <c:pt idx="7081">
                  <c:v>38143</c:v>
                </c:pt>
                <c:pt idx="7082">
                  <c:v>38142</c:v>
                </c:pt>
                <c:pt idx="7083">
                  <c:v>38141</c:v>
                </c:pt>
                <c:pt idx="7084">
                  <c:v>38140</c:v>
                </c:pt>
                <c:pt idx="7085">
                  <c:v>38139</c:v>
                </c:pt>
                <c:pt idx="7086">
                  <c:v>38138</c:v>
                </c:pt>
                <c:pt idx="7087">
                  <c:v>38137</c:v>
                </c:pt>
                <c:pt idx="7088">
                  <c:v>38136</c:v>
                </c:pt>
                <c:pt idx="7089">
                  <c:v>38135</c:v>
                </c:pt>
                <c:pt idx="7090">
                  <c:v>38134</c:v>
                </c:pt>
                <c:pt idx="7091">
                  <c:v>38133</c:v>
                </c:pt>
                <c:pt idx="7092">
                  <c:v>38132</c:v>
                </c:pt>
                <c:pt idx="7093">
                  <c:v>38131</c:v>
                </c:pt>
                <c:pt idx="7094">
                  <c:v>38130</c:v>
                </c:pt>
                <c:pt idx="7095">
                  <c:v>38129</c:v>
                </c:pt>
                <c:pt idx="7096">
                  <c:v>38128</c:v>
                </c:pt>
                <c:pt idx="7097">
                  <c:v>38127</c:v>
                </c:pt>
                <c:pt idx="7098">
                  <c:v>38126</c:v>
                </c:pt>
                <c:pt idx="7099">
                  <c:v>38125</c:v>
                </c:pt>
                <c:pt idx="7100">
                  <c:v>38124</c:v>
                </c:pt>
                <c:pt idx="7101">
                  <c:v>38123</c:v>
                </c:pt>
                <c:pt idx="7102">
                  <c:v>38122</c:v>
                </c:pt>
                <c:pt idx="7103">
                  <c:v>38121</c:v>
                </c:pt>
                <c:pt idx="7104">
                  <c:v>38120</c:v>
                </c:pt>
                <c:pt idx="7105">
                  <c:v>38119</c:v>
                </c:pt>
                <c:pt idx="7106">
                  <c:v>38118</c:v>
                </c:pt>
                <c:pt idx="7107">
                  <c:v>38117</c:v>
                </c:pt>
                <c:pt idx="7108">
                  <c:v>38116</c:v>
                </c:pt>
                <c:pt idx="7109">
                  <c:v>38115</c:v>
                </c:pt>
                <c:pt idx="7110">
                  <c:v>38114</c:v>
                </c:pt>
                <c:pt idx="7111">
                  <c:v>38113</c:v>
                </c:pt>
                <c:pt idx="7112">
                  <c:v>38112</c:v>
                </c:pt>
                <c:pt idx="7113">
                  <c:v>38111</c:v>
                </c:pt>
                <c:pt idx="7114">
                  <c:v>38110</c:v>
                </c:pt>
                <c:pt idx="7115">
                  <c:v>38109</c:v>
                </c:pt>
                <c:pt idx="7116">
                  <c:v>38108</c:v>
                </c:pt>
                <c:pt idx="7117">
                  <c:v>38107</c:v>
                </c:pt>
                <c:pt idx="7118">
                  <c:v>38106</c:v>
                </c:pt>
                <c:pt idx="7119">
                  <c:v>38105</c:v>
                </c:pt>
                <c:pt idx="7120">
                  <c:v>38104</c:v>
                </c:pt>
                <c:pt idx="7121">
                  <c:v>38103</c:v>
                </c:pt>
                <c:pt idx="7122">
                  <c:v>38102</c:v>
                </c:pt>
                <c:pt idx="7123">
                  <c:v>38101</c:v>
                </c:pt>
                <c:pt idx="7124">
                  <c:v>38100</c:v>
                </c:pt>
                <c:pt idx="7125">
                  <c:v>38099</c:v>
                </c:pt>
                <c:pt idx="7126">
                  <c:v>38098</c:v>
                </c:pt>
                <c:pt idx="7127">
                  <c:v>38097</c:v>
                </c:pt>
                <c:pt idx="7128">
                  <c:v>38096</c:v>
                </c:pt>
                <c:pt idx="7129">
                  <c:v>38095</c:v>
                </c:pt>
                <c:pt idx="7130">
                  <c:v>38094</c:v>
                </c:pt>
                <c:pt idx="7131">
                  <c:v>38093</c:v>
                </c:pt>
                <c:pt idx="7132">
                  <c:v>38092</c:v>
                </c:pt>
                <c:pt idx="7133">
                  <c:v>38091</c:v>
                </c:pt>
                <c:pt idx="7134">
                  <c:v>38090</c:v>
                </c:pt>
                <c:pt idx="7135">
                  <c:v>38089</c:v>
                </c:pt>
                <c:pt idx="7136">
                  <c:v>38088</c:v>
                </c:pt>
                <c:pt idx="7137">
                  <c:v>38087</c:v>
                </c:pt>
                <c:pt idx="7138">
                  <c:v>38086</c:v>
                </c:pt>
                <c:pt idx="7139">
                  <c:v>38085</c:v>
                </c:pt>
                <c:pt idx="7140">
                  <c:v>38084</c:v>
                </c:pt>
                <c:pt idx="7141">
                  <c:v>38083</c:v>
                </c:pt>
                <c:pt idx="7142">
                  <c:v>38082</c:v>
                </c:pt>
                <c:pt idx="7143">
                  <c:v>38081</c:v>
                </c:pt>
                <c:pt idx="7144">
                  <c:v>38080</c:v>
                </c:pt>
                <c:pt idx="7145">
                  <c:v>38079</c:v>
                </c:pt>
                <c:pt idx="7146">
                  <c:v>38078</c:v>
                </c:pt>
                <c:pt idx="7147">
                  <c:v>38077</c:v>
                </c:pt>
                <c:pt idx="7148">
                  <c:v>38076</c:v>
                </c:pt>
                <c:pt idx="7149">
                  <c:v>38075</c:v>
                </c:pt>
                <c:pt idx="7150">
                  <c:v>38074</c:v>
                </c:pt>
                <c:pt idx="7151">
                  <c:v>38073</c:v>
                </c:pt>
                <c:pt idx="7152">
                  <c:v>38072</c:v>
                </c:pt>
                <c:pt idx="7153">
                  <c:v>38071</c:v>
                </c:pt>
                <c:pt idx="7154">
                  <c:v>38070</c:v>
                </c:pt>
                <c:pt idx="7155">
                  <c:v>38069</c:v>
                </c:pt>
                <c:pt idx="7156">
                  <c:v>38068</c:v>
                </c:pt>
                <c:pt idx="7157">
                  <c:v>38067</c:v>
                </c:pt>
                <c:pt idx="7158">
                  <c:v>38066</c:v>
                </c:pt>
                <c:pt idx="7159">
                  <c:v>38065</c:v>
                </c:pt>
                <c:pt idx="7160">
                  <c:v>38064</c:v>
                </c:pt>
                <c:pt idx="7161">
                  <c:v>38063</c:v>
                </c:pt>
                <c:pt idx="7162">
                  <c:v>38062</c:v>
                </c:pt>
                <c:pt idx="7163">
                  <c:v>38061</c:v>
                </c:pt>
                <c:pt idx="7164">
                  <c:v>38060</c:v>
                </c:pt>
                <c:pt idx="7165">
                  <c:v>38059</c:v>
                </c:pt>
                <c:pt idx="7166">
                  <c:v>38058</c:v>
                </c:pt>
                <c:pt idx="7167">
                  <c:v>38057</c:v>
                </c:pt>
                <c:pt idx="7168">
                  <c:v>38056</c:v>
                </c:pt>
                <c:pt idx="7169">
                  <c:v>38055</c:v>
                </c:pt>
                <c:pt idx="7170">
                  <c:v>38054</c:v>
                </c:pt>
                <c:pt idx="7171">
                  <c:v>38053</c:v>
                </c:pt>
                <c:pt idx="7172">
                  <c:v>38052</c:v>
                </c:pt>
                <c:pt idx="7173">
                  <c:v>38051</c:v>
                </c:pt>
                <c:pt idx="7174">
                  <c:v>38050</c:v>
                </c:pt>
                <c:pt idx="7175">
                  <c:v>38049</c:v>
                </c:pt>
                <c:pt idx="7176">
                  <c:v>38048</c:v>
                </c:pt>
                <c:pt idx="7177">
                  <c:v>38047</c:v>
                </c:pt>
                <c:pt idx="7178">
                  <c:v>38046</c:v>
                </c:pt>
                <c:pt idx="7179">
                  <c:v>38045</c:v>
                </c:pt>
                <c:pt idx="7180">
                  <c:v>38044</c:v>
                </c:pt>
                <c:pt idx="7181">
                  <c:v>38043</c:v>
                </c:pt>
                <c:pt idx="7182">
                  <c:v>38042</c:v>
                </c:pt>
                <c:pt idx="7183">
                  <c:v>38041</c:v>
                </c:pt>
                <c:pt idx="7184">
                  <c:v>38040</c:v>
                </c:pt>
                <c:pt idx="7185">
                  <c:v>38039</c:v>
                </c:pt>
                <c:pt idx="7186">
                  <c:v>38038</c:v>
                </c:pt>
                <c:pt idx="7187">
                  <c:v>38037</c:v>
                </c:pt>
                <c:pt idx="7188">
                  <c:v>38036</c:v>
                </c:pt>
                <c:pt idx="7189">
                  <c:v>38035</c:v>
                </c:pt>
                <c:pt idx="7190">
                  <c:v>38034</c:v>
                </c:pt>
                <c:pt idx="7191">
                  <c:v>38033</c:v>
                </c:pt>
                <c:pt idx="7192">
                  <c:v>38032</c:v>
                </c:pt>
                <c:pt idx="7193">
                  <c:v>38031</c:v>
                </c:pt>
                <c:pt idx="7194">
                  <c:v>38030</c:v>
                </c:pt>
                <c:pt idx="7195">
                  <c:v>38029</c:v>
                </c:pt>
                <c:pt idx="7196">
                  <c:v>38028</c:v>
                </c:pt>
                <c:pt idx="7197">
                  <c:v>38027</c:v>
                </c:pt>
                <c:pt idx="7198">
                  <c:v>38026</c:v>
                </c:pt>
                <c:pt idx="7199">
                  <c:v>38025</c:v>
                </c:pt>
                <c:pt idx="7200">
                  <c:v>38024</c:v>
                </c:pt>
                <c:pt idx="7201">
                  <c:v>38023</c:v>
                </c:pt>
                <c:pt idx="7202">
                  <c:v>38022</c:v>
                </c:pt>
                <c:pt idx="7203">
                  <c:v>38021</c:v>
                </c:pt>
                <c:pt idx="7204">
                  <c:v>38020</c:v>
                </c:pt>
                <c:pt idx="7205">
                  <c:v>38019</c:v>
                </c:pt>
                <c:pt idx="7206">
                  <c:v>38018</c:v>
                </c:pt>
                <c:pt idx="7207">
                  <c:v>38017</c:v>
                </c:pt>
                <c:pt idx="7208">
                  <c:v>38016</c:v>
                </c:pt>
                <c:pt idx="7209">
                  <c:v>38015</c:v>
                </c:pt>
                <c:pt idx="7210">
                  <c:v>38014</c:v>
                </c:pt>
                <c:pt idx="7211">
                  <c:v>38013</c:v>
                </c:pt>
                <c:pt idx="7212">
                  <c:v>38012</c:v>
                </c:pt>
                <c:pt idx="7213">
                  <c:v>38011</c:v>
                </c:pt>
                <c:pt idx="7214">
                  <c:v>38010</c:v>
                </c:pt>
                <c:pt idx="7215">
                  <c:v>38009</c:v>
                </c:pt>
                <c:pt idx="7216">
                  <c:v>38008</c:v>
                </c:pt>
                <c:pt idx="7217">
                  <c:v>38007</c:v>
                </c:pt>
                <c:pt idx="7218">
                  <c:v>38006</c:v>
                </c:pt>
                <c:pt idx="7219">
                  <c:v>38005</c:v>
                </c:pt>
                <c:pt idx="7220">
                  <c:v>38004</c:v>
                </c:pt>
                <c:pt idx="7221">
                  <c:v>38003</c:v>
                </c:pt>
                <c:pt idx="7222">
                  <c:v>38002</c:v>
                </c:pt>
                <c:pt idx="7223">
                  <c:v>38001</c:v>
                </c:pt>
                <c:pt idx="7224">
                  <c:v>38000</c:v>
                </c:pt>
                <c:pt idx="7225">
                  <c:v>37999</c:v>
                </c:pt>
                <c:pt idx="7226">
                  <c:v>37998</c:v>
                </c:pt>
                <c:pt idx="7227">
                  <c:v>37997</c:v>
                </c:pt>
                <c:pt idx="7228">
                  <c:v>37996</c:v>
                </c:pt>
                <c:pt idx="7229">
                  <c:v>37995</c:v>
                </c:pt>
                <c:pt idx="7230">
                  <c:v>37994</c:v>
                </c:pt>
                <c:pt idx="7231">
                  <c:v>37993</c:v>
                </c:pt>
                <c:pt idx="7232">
                  <c:v>37992</c:v>
                </c:pt>
                <c:pt idx="7233">
                  <c:v>37991</c:v>
                </c:pt>
                <c:pt idx="7234">
                  <c:v>37990</c:v>
                </c:pt>
                <c:pt idx="7235">
                  <c:v>37989</c:v>
                </c:pt>
                <c:pt idx="7236">
                  <c:v>37988</c:v>
                </c:pt>
                <c:pt idx="7237">
                  <c:v>37987</c:v>
                </c:pt>
                <c:pt idx="7238">
                  <c:v>37986</c:v>
                </c:pt>
                <c:pt idx="7239">
                  <c:v>37985</c:v>
                </c:pt>
                <c:pt idx="7240">
                  <c:v>37984</c:v>
                </c:pt>
                <c:pt idx="7241">
                  <c:v>37983</c:v>
                </c:pt>
                <c:pt idx="7242">
                  <c:v>37982</c:v>
                </c:pt>
                <c:pt idx="7243">
                  <c:v>37981</c:v>
                </c:pt>
                <c:pt idx="7244">
                  <c:v>37980</c:v>
                </c:pt>
                <c:pt idx="7245">
                  <c:v>37979</c:v>
                </c:pt>
                <c:pt idx="7246">
                  <c:v>37978</c:v>
                </c:pt>
                <c:pt idx="7247">
                  <c:v>37977</c:v>
                </c:pt>
                <c:pt idx="7248">
                  <c:v>37976</c:v>
                </c:pt>
                <c:pt idx="7249">
                  <c:v>37975</c:v>
                </c:pt>
                <c:pt idx="7250">
                  <c:v>37974</c:v>
                </c:pt>
                <c:pt idx="7251">
                  <c:v>37973</c:v>
                </c:pt>
                <c:pt idx="7252">
                  <c:v>37972</c:v>
                </c:pt>
                <c:pt idx="7253">
                  <c:v>37971</c:v>
                </c:pt>
                <c:pt idx="7254">
                  <c:v>37970</c:v>
                </c:pt>
                <c:pt idx="7255">
                  <c:v>37969</c:v>
                </c:pt>
                <c:pt idx="7256">
                  <c:v>37968</c:v>
                </c:pt>
                <c:pt idx="7257">
                  <c:v>37967</c:v>
                </c:pt>
                <c:pt idx="7258">
                  <c:v>37966</c:v>
                </c:pt>
                <c:pt idx="7259">
                  <c:v>37965</c:v>
                </c:pt>
                <c:pt idx="7260">
                  <c:v>37964</c:v>
                </c:pt>
                <c:pt idx="7261">
                  <c:v>37963</c:v>
                </c:pt>
                <c:pt idx="7262">
                  <c:v>37962</c:v>
                </c:pt>
                <c:pt idx="7263">
                  <c:v>37961</c:v>
                </c:pt>
                <c:pt idx="7264">
                  <c:v>37960</c:v>
                </c:pt>
                <c:pt idx="7265">
                  <c:v>37959</c:v>
                </c:pt>
                <c:pt idx="7266">
                  <c:v>37958</c:v>
                </c:pt>
                <c:pt idx="7267">
                  <c:v>37957</c:v>
                </c:pt>
                <c:pt idx="7268">
                  <c:v>37956</c:v>
                </c:pt>
                <c:pt idx="7269">
                  <c:v>37955</c:v>
                </c:pt>
                <c:pt idx="7270">
                  <c:v>37954</c:v>
                </c:pt>
                <c:pt idx="7271">
                  <c:v>37953</c:v>
                </c:pt>
                <c:pt idx="7272">
                  <c:v>37952</c:v>
                </c:pt>
                <c:pt idx="7273">
                  <c:v>37951</c:v>
                </c:pt>
                <c:pt idx="7274">
                  <c:v>37950</c:v>
                </c:pt>
                <c:pt idx="7275">
                  <c:v>37949</c:v>
                </c:pt>
                <c:pt idx="7276">
                  <c:v>37948</c:v>
                </c:pt>
                <c:pt idx="7277">
                  <c:v>37947</c:v>
                </c:pt>
                <c:pt idx="7278">
                  <c:v>37946</c:v>
                </c:pt>
                <c:pt idx="7279">
                  <c:v>37945</c:v>
                </c:pt>
                <c:pt idx="7280">
                  <c:v>37944</c:v>
                </c:pt>
                <c:pt idx="7281">
                  <c:v>37943</c:v>
                </c:pt>
                <c:pt idx="7282">
                  <c:v>37942</c:v>
                </c:pt>
                <c:pt idx="7283">
                  <c:v>37941</c:v>
                </c:pt>
                <c:pt idx="7284">
                  <c:v>37940</c:v>
                </c:pt>
                <c:pt idx="7285">
                  <c:v>37939</c:v>
                </c:pt>
                <c:pt idx="7286">
                  <c:v>37938</c:v>
                </c:pt>
                <c:pt idx="7287">
                  <c:v>37937</c:v>
                </c:pt>
                <c:pt idx="7288">
                  <c:v>37936</c:v>
                </c:pt>
                <c:pt idx="7289">
                  <c:v>37935</c:v>
                </c:pt>
                <c:pt idx="7290">
                  <c:v>37934</c:v>
                </c:pt>
                <c:pt idx="7291">
                  <c:v>37933</c:v>
                </c:pt>
                <c:pt idx="7292">
                  <c:v>37932</c:v>
                </c:pt>
                <c:pt idx="7293">
                  <c:v>37931</c:v>
                </c:pt>
                <c:pt idx="7294">
                  <c:v>37930</c:v>
                </c:pt>
                <c:pt idx="7295">
                  <c:v>37929</c:v>
                </c:pt>
                <c:pt idx="7296">
                  <c:v>37928</c:v>
                </c:pt>
                <c:pt idx="7297">
                  <c:v>37927</c:v>
                </c:pt>
                <c:pt idx="7298">
                  <c:v>37926</c:v>
                </c:pt>
                <c:pt idx="7299">
                  <c:v>37925</c:v>
                </c:pt>
                <c:pt idx="7300">
                  <c:v>37924</c:v>
                </c:pt>
                <c:pt idx="7301">
                  <c:v>37923</c:v>
                </c:pt>
                <c:pt idx="7302">
                  <c:v>37922</c:v>
                </c:pt>
                <c:pt idx="7303">
                  <c:v>37921</c:v>
                </c:pt>
                <c:pt idx="7304">
                  <c:v>37920</c:v>
                </c:pt>
                <c:pt idx="7305">
                  <c:v>37919</c:v>
                </c:pt>
                <c:pt idx="7306">
                  <c:v>37918</c:v>
                </c:pt>
                <c:pt idx="7307">
                  <c:v>37917</c:v>
                </c:pt>
                <c:pt idx="7308">
                  <c:v>37916</c:v>
                </c:pt>
                <c:pt idx="7309">
                  <c:v>37915</c:v>
                </c:pt>
                <c:pt idx="7310">
                  <c:v>37914</c:v>
                </c:pt>
                <c:pt idx="7311">
                  <c:v>37913</c:v>
                </c:pt>
                <c:pt idx="7312">
                  <c:v>37912</c:v>
                </c:pt>
                <c:pt idx="7313">
                  <c:v>37911</c:v>
                </c:pt>
                <c:pt idx="7314">
                  <c:v>37910</c:v>
                </c:pt>
                <c:pt idx="7315">
                  <c:v>37909</c:v>
                </c:pt>
                <c:pt idx="7316">
                  <c:v>37908</c:v>
                </c:pt>
                <c:pt idx="7317">
                  <c:v>37907</c:v>
                </c:pt>
                <c:pt idx="7318">
                  <c:v>37906</c:v>
                </c:pt>
                <c:pt idx="7319">
                  <c:v>37905</c:v>
                </c:pt>
                <c:pt idx="7320">
                  <c:v>37904</c:v>
                </c:pt>
                <c:pt idx="7321">
                  <c:v>37903</c:v>
                </c:pt>
                <c:pt idx="7322">
                  <c:v>37902</c:v>
                </c:pt>
                <c:pt idx="7323">
                  <c:v>37901</c:v>
                </c:pt>
                <c:pt idx="7324">
                  <c:v>37900</c:v>
                </c:pt>
                <c:pt idx="7325">
                  <c:v>37899</c:v>
                </c:pt>
                <c:pt idx="7326">
                  <c:v>37898</c:v>
                </c:pt>
                <c:pt idx="7327">
                  <c:v>37897</c:v>
                </c:pt>
                <c:pt idx="7328">
                  <c:v>37896</c:v>
                </c:pt>
                <c:pt idx="7329">
                  <c:v>37895</c:v>
                </c:pt>
                <c:pt idx="7330">
                  <c:v>37894</c:v>
                </c:pt>
                <c:pt idx="7331">
                  <c:v>37893</c:v>
                </c:pt>
                <c:pt idx="7332">
                  <c:v>37892</c:v>
                </c:pt>
                <c:pt idx="7333">
                  <c:v>37891</c:v>
                </c:pt>
                <c:pt idx="7334">
                  <c:v>37890</c:v>
                </c:pt>
                <c:pt idx="7335">
                  <c:v>37889</c:v>
                </c:pt>
                <c:pt idx="7336">
                  <c:v>37888</c:v>
                </c:pt>
                <c:pt idx="7337">
                  <c:v>37887</c:v>
                </c:pt>
                <c:pt idx="7338">
                  <c:v>37886</c:v>
                </c:pt>
                <c:pt idx="7339">
                  <c:v>37885</c:v>
                </c:pt>
                <c:pt idx="7340">
                  <c:v>37884</c:v>
                </c:pt>
                <c:pt idx="7341">
                  <c:v>37883</c:v>
                </c:pt>
                <c:pt idx="7342">
                  <c:v>37882</c:v>
                </c:pt>
                <c:pt idx="7343">
                  <c:v>37881</c:v>
                </c:pt>
                <c:pt idx="7344">
                  <c:v>37880</c:v>
                </c:pt>
                <c:pt idx="7345">
                  <c:v>37879</c:v>
                </c:pt>
                <c:pt idx="7346">
                  <c:v>37878</c:v>
                </c:pt>
                <c:pt idx="7347">
                  <c:v>37877</c:v>
                </c:pt>
                <c:pt idx="7348">
                  <c:v>37876</c:v>
                </c:pt>
                <c:pt idx="7349">
                  <c:v>37875</c:v>
                </c:pt>
                <c:pt idx="7350">
                  <c:v>37874</c:v>
                </c:pt>
                <c:pt idx="7351">
                  <c:v>37873</c:v>
                </c:pt>
                <c:pt idx="7352">
                  <c:v>37872</c:v>
                </c:pt>
                <c:pt idx="7353">
                  <c:v>37871</c:v>
                </c:pt>
                <c:pt idx="7354">
                  <c:v>37870</c:v>
                </c:pt>
                <c:pt idx="7355">
                  <c:v>37869</c:v>
                </c:pt>
                <c:pt idx="7356">
                  <c:v>37868</c:v>
                </c:pt>
                <c:pt idx="7357">
                  <c:v>37867</c:v>
                </c:pt>
                <c:pt idx="7358">
                  <c:v>37866</c:v>
                </c:pt>
                <c:pt idx="7359">
                  <c:v>37865</c:v>
                </c:pt>
                <c:pt idx="7360">
                  <c:v>37864</c:v>
                </c:pt>
                <c:pt idx="7361">
                  <c:v>37863</c:v>
                </c:pt>
                <c:pt idx="7362">
                  <c:v>37862</c:v>
                </c:pt>
                <c:pt idx="7363">
                  <c:v>37861</c:v>
                </c:pt>
                <c:pt idx="7364">
                  <c:v>37860</c:v>
                </c:pt>
                <c:pt idx="7365">
                  <c:v>37859</c:v>
                </c:pt>
                <c:pt idx="7366">
                  <c:v>37858</c:v>
                </c:pt>
                <c:pt idx="7367">
                  <c:v>37857</c:v>
                </c:pt>
                <c:pt idx="7368">
                  <c:v>37856</c:v>
                </c:pt>
                <c:pt idx="7369">
                  <c:v>37855</c:v>
                </c:pt>
                <c:pt idx="7370">
                  <c:v>37854</c:v>
                </c:pt>
                <c:pt idx="7371">
                  <c:v>37853</c:v>
                </c:pt>
                <c:pt idx="7372">
                  <c:v>37852</c:v>
                </c:pt>
                <c:pt idx="7373">
                  <c:v>37851</c:v>
                </c:pt>
                <c:pt idx="7374">
                  <c:v>37850</c:v>
                </c:pt>
                <c:pt idx="7375">
                  <c:v>37849</c:v>
                </c:pt>
                <c:pt idx="7376">
                  <c:v>37848</c:v>
                </c:pt>
                <c:pt idx="7377">
                  <c:v>37847</c:v>
                </c:pt>
                <c:pt idx="7378">
                  <c:v>37846</c:v>
                </c:pt>
                <c:pt idx="7379">
                  <c:v>37845</c:v>
                </c:pt>
                <c:pt idx="7380">
                  <c:v>37844</c:v>
                </c:pt>
                <c:pt idx="7381">
                  <c:v>37843</c:v>
                </c:pt>
                <c:pt idx="7382">
                  <c:v>37842</c:v>
                </c:pt>
                <c:pt idx="7383">
                  <c:v>37841</c:v>
                </c:pt>
                <c:pt idx="7384">
                  <c:v>37840</c:v>
                </c:pt>
                <c:pt idx="7385">
                  <c:v>37839</c:v>
                </c:pt>
                <c:pt idx="7386">
                  <c:v>37838</c:v>
                </c:pt>
                <c:pt idx="7387">
                  <c:v>37837</c:v>
                </c:pt>
                <c:pt idx="7388">
                  <c:v>37836</c:v>
                </c:pt>
                <c:pt idx="7389">
                  <c:v>37835</c:v>
                </c:pt>
                <c:pt idx="7390">
                  <c:v>37834</c:v>
                </c:pt>
                <c:pt idx="7391">
                  <c:v>37833</c:v>
                </c:pt>
                <c:pt idx="7392">
                  <c:v>37832</c:v>
                </c:pt>
                <c:pt idx="7393">
                  <c:v>37831</c:v>
                </c:pt>
                <c:pt idx="7394">
                  <c:v>37830</c:v>
                </c:pt>
                <c:pt idx="7395">
                  <c:v>37829</c:v>
                </c:pt>
                <c:pt idx="7396">
                  <c:v>37828</c:v>
                </c:pt>
                <c:pt idx="7397">
                  <c:v>37827</c:v>
                </c:pt>
                <c:pt idx="7398">
                  <c:v>37826</c:v>
                </c:pt>
                <c:pt idx="7399">
                  <c:v>37825</c:v>
                </c:pt>
                <c:pt idx="7400">
                  <c:v>37824</c:v>
                </c:pt>
                <c:pt idx="7401">
                  <c:v>37823</c:v>
                </c:pt>
                <c:pt idx="7402">
                  <c:v>37822</c:v>
                </c:pt>
                <c:pt idx="7403">
                  <c:v>37821</c:v>
                </c:pt>
                <c:pt idx="7404">
                  <c:v>37820</c:v>
                </c:pt>
                <c:pt idx="7405">
                  <c:v>37819</c:v>
                </c:pt>
                <c:pt idx="7406">
                  <c:v>37818</c:v>
                </c:pt>
                <c:pt idx="7407">
                  <c:v>37817</c:v>
                </c:pt>
                <c:pt idx="7408">
                  <c:v>37816</c:v>
                </c:pt>
                <c:pt idx="7409">
                  <c:v>37815</c:v>
                </c:pt>
                <c:pt idx="7410">
                  <c:v>37814</c:v>
                </c:pt>
                <c:pt idx="7411">
                  <c:v>37813</c:v>
                </c:pt>
                <c:pt idx="7412">
                  <c:v>37812</c:v>
                </c:pt>
                <c:pt idx="7413">
                  <c:v>37811</c:v>
                </c:pt>
                <c:pt idx="7414">
                  <c:v>37810</c:v>
                </c:pt>
                <c:pt idx="7415">
                  <c:v>37809</c:v>
                </c:pt>
                <c:pt idx="7416">
                  <c:v>37808</c:v>
                </c:pt>
                <c:pt idx="7417">
                  <c:v>37807</c:v>
                </c:pt>
                <c:pt idx="7418">
                  <c:v>37806</c:v>
                </c:pt>
                <c:pt idx="7419">
                  <c:v>37805</c:v>
                </c:pt>
                <c:pt idx="7420">
                  <c:v>37804</c:v>
                </c:pt>
                <c:pt idx="7421">
                  <c:v>37803</c:v>
                </c:pt>
                <c:pt idx="7422">
                  <c:v>37802</c:v>
                </c:pt>
                <c:pt idx="7423">
                  <c:v>37801</c:v>
                </c:pt>
                <c:pt idx="7424">
                  <c:v>37800</c:v>
                </c:pt>
                <c:pt idx="7425">
                  <c:v>37799</c:v>
                </c:pt>
                <c:pt idx="7426">
                  <c:v>37798</c:v>
                </c:pt>
                <c:pt idx="7427">
                  <c:v>37797</c:v>
                </c:pt>
                <c:pt idx="7428">
                  <c:v>37796</c:v>
                </c:pt>
                <c:pt idx="7429">
                  <c:v>37795</c:v>
                </c:pt>
                <c:pt idx="7430">
                  <c:v>37794</c:v>
                </c:pt>
                <c:pt idx="7431">
                  <c:v>37793</c:v>
                </c:pt>
                <c:pt idx="7432">
                  <c:v>37792</c:v>
                </c:pt>
                <c:pt idx="7433">
                  <c:v>37791</c:v>
                </c:pt>
                <c:pt idx="7434">
                  <c:v>37790</c:v>
                </c:pt>
                <c:pt idx="7435">
                  <c:v>37789</c:v>
                </c:pt>
                <c:pt idx="7436">
                  <c:v>37788</c:v>
                </c:pt>
                <c:pt idx="7437">
                  <c:v>37787</c:v>
                </c:pt>
                <c:pt idx="7438">
                  <c:v>37786</c:v>
                </c:pt>
                <c:pt idx="7439">
                  <c:v>37785</c:v>
                </c:pt>
                <c:pt idx="7440">
                  <c:v>37784</c:v>
                </c:pt>
                <c:pt idx="7441">
                  <c:v>37783</c:v>
                </c:pt>
                <c:pt idx="7442">
                  <c:v>37782</c:v>
                </c:pt>
                <c:pt idx="7443">
                  <c:v>37781</c:v>
                </c:pt>
                <c:pt idx="7444">
                  <c:v>37780</c:v>
                </c:pt>
                <c:pt idx="7445">
                  <c:v>37779</c:v>
                </c:pt>
                <c:pt idx="7446">
                  <c:v>37778</c:v>
                </c:pt>
                <c:pt idx="7447">
                  <c:v>37777</c:v>
                </c:pt>
                <c:pt idx="7448">
                  <c:v>37776</c:v>
                </c:pt>
                <c:pt idx="7449">
                  <c:v>37775</c:v>
                </c:pt>
                <c:pt idx="7450">
                  <c:v>37774</c:v>
                </c:pt>
                <c:pt idx="7451">
                  <c:v>37773</c:v>
                </c:pt>
                <c:pt idx="7452">
                  <c:v>37772</c:v>
                </c:pt>
                <c:pt idx="7453">
                  <c:v>37771</c:v>
                </c:pt>
                <c:pt idx="7454">
                  <c:v>37770</c:v>
                </c:pt>
                <c:pt idx="7455">
                  <c:v>37769</c:v>
                </c:pt>
                <c:pt idx="7456">
                  <c:v>37768</c:v>
                </c:pt>
                <c:pt idx="7457">
                  <c:v>37767</c:v>
                </c:pt>
                <c:pt idx="7458">
                  <c:v>37766</c:v>
                </c:pt>
                <c:pt idx="7459">
                  <c:v>37765</c:v>
                </c:pt>
                <c:pt idx="7460">
                  <c:v>37764</c:v>
                </c:pt>
                <c:pt idx="7461">
                  <c:v>37763</c:v>
                </c:pt>
                <c:pt idx="7462">
                  <c:v>37762</c:v>
                </c:pt>
                <c:pt idx="7463">
                  <c:v>37761</c:v>
                </c:pt>
                <c:pt idx="7464">
                  <c:v>37760</c:v>
                </c:pt>
                <c:pt idx="7465">
                  <c:v>37759</c:v>
                </c:pt>
                <c:pt idx="7466">
                  <c:v>37758</c:v>
                </c:pt>
                <c:pt idx="7467">
                  <c:v>37757</c:v>
                </c:pt>
                <c:pt idx="7468">
                  <c:v>37756</c:v>
                </c:pt>
                <c:pt idx="7469">
                  <c:v>37755</c:v>
                </c:pt>
                <c:pt idx="7470">
                  <c:v>37754</c:v>
                </c:pt>
                <c:pt idx="7471">
                  <c:v>37753</c:v>
                </c:pt>
                <c:pt idx="7472">
                  <c:v>37752</c:v>
                </c:pt>
                <c:pt idx="7473">
                  <c:v>37751</c:v>
                </c:pt>
                <c:pt idx="7474">
                  <c:v>37750</c:v>
                </c:pt>
                <c:pt idx="7475">
                  <c:v>37749</c:v>
                </c:pt>
                <c:pt idx="7476">
                  <c:v>37748</c:v>
                </c:pt>
                <c:pt idx="7477">
                  <c:v>37747</c:v>
                </c:pt>
                <c:pt idx="7478">
                  <c:v>37746</c:v>
                </c:pt>
                <c:pt idx="7479">
                  <c:v>37745</c:v>
                </c:pt>
                <c:pt idx="7480">
                  <c:v>37744</c:v>
                </c:pt>
                <c:pt idx="7481">
                  <c:v>37743</c:v>
                </c:pt>
                <c:pt idx="7482">
                  <c:v>37742</c:v>
                </c:pt>
                <c:pt idx="7483">
                  <c:v>37741</c:v>
                </c:pt>
                <c:pt idx="7484">
                  <c:v>37740</c:v>
                </c:pt>
                <c:pt idx="7485">
                  <c:v>37739</c:v>
                </c:pt>
                <c:pt idx="7486">
                  <c:v>37738</c:v>
                </c:pt>
                <c:pt idx="7487">
                  <c:v>37737</c:v>
                </c:pt>
                <c:pt idx="7488">
                  <c:v>37736</c:v>
                </c:pt>
                <c:pt idx="7489">
                  <c:v>37735</c:v>
                </c:pt>
                <c:pt idx="7490">
                  <c:v>37734</c:v>
                </c:pt>
                <c:pt idx="7491">
                  <c:v>37733</c:v>
                </c:pt>
                <c:pt idx="7492">
                  <c:v>37732</c:v>
                </c:pt>
                <c:pt idx="7493">
                  <c:v>37731</c:v>
                </c:pt>
                <c:pt idx="7494">
                  <c:v>37730</c:v>
                </c:pt>
                <c:pt idx="7495">
                  <c:v>37729</c:v>
                </c:pt>
                <c:pt idx="7496">
                  <c:v>37728</c:v>
                </c:pt>
                <c:pt idx="7497">
                  <c:v>37727</c:v>
                </c:pt>
                <c:pt idx="7498">
                  <c:v>37726</c:v>
                </c:pt>
                <c:pt idx="7499">
                  <c:v>37725</c:v>
                </c:pt>
                <c:pt idx="7500">
                  <c:v>37724</c:v>
                </c:pt>
                <c:pt idx="7501">
                  <c:v>37723</c:v>
                </c:pt>
                <c:pt idx="7502">
                  <c:v>37722</c:v>
                </c:pt>
                <c:pt idx="7503">
                  <c:v>37721</c:v>
                </c:pt>
                <c:pt idx="7504">
                  <c:v>37720</c:v>
                </c:pt>
                <c:pt idx="7505">
                  <c:v>37719</c:v>
                </c:pt>
                <c:pt idx="7506">
                  <c:v>37718</c:v>
                </c:pt>
                <c:pt idx="7507">
                  <c:v>37717</c:v>
                </c:pt>
                <c:pt idx="7508">
                  <c:v>37716</c:v>
                </c:pt>
                <c:pt idx="7509">
                  <c:v>37715</c:v>
                </c:pt>
                <c:pt idx="7510">
                  <c:v>37714</c:v>
                </c:pt>
                <c:pt idx="7511">
                  <c:v>37713</c:v>
                </c:pt>
                <c:pt idx="7512">
                  <c:v>37712</c:v>
                </c:pt>
                <c:pt idx="7513">
                  <c:v>37711</c:v>
                </c:pt>
                <c:pt idx="7514">
                  <c:v>37710</c:v>
                </c:pt>
                <c:pt idx="7515">
                  <c:v>37709</c:v>
                </c:pt>
                <c:pt idx="7516">
                  <c:v>37708</c:v>
                </c:pt>
                <c:pt idx="7517">
                  <c:v>37707</c:v>
                </c:pt>
                <c:pt idx="7518">
                  <c:v>37706</c:v>
                </c:pt>
                <c:pt idx="7519">
                  <c:v>37705</c:v>
                </c:pt>
                <c:pt idx="7520">
                  <c:v>37704</c:v>
                </c:pt>
                <c:pt idx="7521">
                  <c:v>37703</c:v>
                </c:pt>
                <c:pt idx="7522">
                  <c:v>37702</c:v>
                </c:pt>
                <c:pt idx="7523">
                  <c:v>37701</c:v>
                </c:pt>
                <c:pt idx="7524">
                  <c:v>37700</c:v>
                </c:pt>
                <c:pt idx="7525">
                  <c:v>37699</c:v>
                </c:pt>
                <c:pt idx="7526">
                  <c:v>37698</c:v>
                </c:pt>
                <c:pt idx="7527">
                  <c:v>37697</c:v>
                </c:pt>
                <c:pt idx="7528">
                  <c:v>37696</c:v>
                </c:pt>
                <c:pt idx="7529">
                  <c:v>37695</c:v>
                </c:pt>
                <c:pt idx="7530">
                  <c:v>37694</c:v>
                </c:pt>
                <c:pt idx="7531">
                  <c:v>37693</c:v>
                </c:pt>
                <c:pt idx="7532">
                  <c:v>37692</c:v>
                </c:pt>
                <c:pt idx="7533">
                  <c:v>37691</c:v>
                </c:pt>
                <c:pt idx="7534">
                  <c:v>37690</c:v>
                </c:pt>
                <c:pt idx="7535">
                  <c:v>37689</c:v>
                </c:pt>
                <c:pt idx="7536">
                  <c:v>37688</c:v>
                </c:pt>
                <c:pt idx="7537">
                  <c:v>37687</c:v>
                </c:pt>
                <c:pt idx="7538">
                  <c:v>37686</c:v>
                </c:pt>
                <c:pt idx="7539">
                  <c:v>37685</c:v>
                </c:pt>
                <c:pt idx="7540">
                  <c:v>37684</c:v>
                </c:pt>
                <c:pt idx="7541">
                  <c:v>37683</c:v>
                </c:pt>
                <c:pt idx="7542">
                  <c:v>37682</c:v>
                </c:pt>
                <c:pt idx="7543">
                  <c:v>37681</c:v>
                </c:pt>
                <c:pt idx="7544">
                  <c:v>37680</c:v>
                </c:pt>
                <c:pt idx="7545">
                  <c:v>37679</c:v>
                </c:pt>
                <c:pt idx="7546">
                  <c:v>37678</c:v>
                </c:pt>
                <c:pt idx="7547">
                  <c:v>37677</c:v>
                </c:pt>
                <c:pt idx="7548">
                  <c:v>37676</c:v>
                </c:pt>
                <c:pt idx="7549">
                  <c:v>37675</c:v>
                </c:pt>
                <c:pt idx="7550">
                  <c:v>37674</c:v>
                </c:pt>
                <c:pt idx="7551">
                  <c:v>37673</c:v>
                </c:pt>
                <c:pt idx="7552">
                  <c:v>37672</c:v>
                </c:pt>
                <c:pt idx="7553">
                  <c:v>37671</c:v>
                </c:pt>
                <c:pt idx="7554">
                  <c:v>37670</c:v>
                </c:pt>
                <c:pt idx="7555">
                  <c:v>37669</c:v>
                </c:pt>
                <c:pt idx="7556">
                  <c:v>37668</c:v>
                </c:pt>
                <c:pt idx="7557">
                  <c:v>37667</c:v>
                </c:pt>
                <c:pt idx="7558">
                  <c:v>37666</c:v>
                </c:pt>
                <c:pt idx="7559">
                  <c:v>37665</c:v>
                </c:pt>
                <c:pt idx="7560">
                  <c:v>37664</c:v>
                </c:pt>
                <c:pt idx="7561">
                  <c:v>37663</c:v>
                </c:pt>
                <c:pt idx="7562">
                  <c:v>37662</c:v>
                </c:pt>
                <c:pt idx="7563">
                  <c:v>37661</c:v>
                </c:pt>
                <c:pt idx="7564">
                  <c:v>37660</c:v>
                </c:pt>
                <c:pt idx="7565">
                  <c:v>37659</c:v>
                </c:pt>
                <c:pt idx="7566">
                  <c:v>37658</c:v>
                </c:pt>
                <c:pt idx="7567">
                  <c:v>37657</c:v>
                </c:pt>
                <c:pt idx="7568">
                  <c:v>37656</c:v>
                </c:pt>
                <c:pt idx="7569">
                  <c:v>37655</c:v>
                </c:pt>
                <c:pt idx="7570">
                  <c:v>37654</c:v>
                </c:pt>
                <c:pt idx="7571">
                  <c:v>37653</c:v>
                </c:pt>
                <c:pt idx="7572">
                  <c:v>37652</c:v>
                </c:pt>
                <c:pt idx="7573">
                  <c:v>37651</c:v>
                </c:pt>
                <c:pt idx="7574">
                  <c:v>37650</c:v>
                </c:pt>
                <c:pt idx="7575">
                  <c:v>37649</c:v>
                </c:pt>
                <c:pt idx="7576">
                  <c:v>37648</c:v>
                </c:pt>
                <c:pt idx="7577">
                  <c:v>37647</c:v>
                </c:pt>
                <c:pt idx="7578">
                  <c:v>37646</c:v>
                </c:pt>
                <c:pt idx="7579">
                  <c:v>37645</c:v>
                </c:pt>
                <c:pt idx="7580">
                  <c:v>37644</c:v>
                </c:pt>
                <c:pt idx="7581">
                  <c:v>37643</c:v>
                </c:pt>
                <c:pt idx="7582">
                  <c:v>37642</c:v>
                </c:pt>
                <c:pt idx="7583">
                  <c:v>37641</c:v>
                </c:pt>
                <c:pt idx="7584">
                  <c:v>37640</c:v>
                </c:pt>
                <c:pt idx="7585">
                  <c:v>37639</c:v>
                </c:pt>
                <c:pt idx="7586">
                  <c:v>37638</c:v>
                </c:pt>
                <c:pt idx="7587">
                  <c:v>37637</c:v>
                </c:pt>
                <c:pt idx="7588">
                  <c:v>37636</c:v>
                </c:pt>
                <c:pt idx="7589">
                  <c:v>37635</c:v>
                </c:pt>
                <c:pt idx="7590">
                  <c:v>37634</c:v>
                </c:pt>
                <c:pt idx="7591">
                  <c:v>37633</c:v>
                </c:pt>
                <c:pt idx="7592">
                  <c:v>37632</c:v>
                </c:pt>
                <c:pt idx="7593">
                  <c:v>37631</c:v>
                </c:pt>
                <c:pt idx="7594">
                  <c:v>37630</c:v>
                </c:pt>
                <c:pt idx="7595">
                  <c:v>37629</c:v>
                </c:pt>
                <c:pt idx="7596">
                  <c:v>37628</c:v>
                </c:pt>
                <c:pt idx="7597">
                  <c:v>37627</c:v>
                </c:pt>
                <c:pt idx="7598">
                  <c:v>37626</c:v>
                </c:pt>
                <c:pt idx="7599">
                  <c:v>37625</c:v>
                </c:pt>
                <c:pt idx="7600">
                  <c:v>37624</c:v>
                </c:pt>
                <c:pt idx="7601">
                  <c:v>37623</c:v>
                </c:pt>
                <c:pt idx="7602">
                  <c:v>37622</c:v>
                </c:pt>
                <c:pt idx="7603">
                  <c:v>37621</c:v>
                </c:pt>
                <c:pt idx="7604">
                  <c:v>37620</c:v>
                </c:pt>
                <c:pt idx="7605">
                  <c:v>37619</c:v>
                </c:pt>
                <c:pt idx="7606">
                  <c:v>37618</c:v>
                </c:pt>
                <c:pt idx="7607">
                  <c:v>37617</c:v>
                </c:pt>
                <c:pt idx="7608">
                  <c:v>37616</c:v>
                </c:pt>
                <c:pt idx="7609">
                  <c:v>37615</c:v>
                </c:pt>
                <c:pt idx="7610">
                  <c:v>37614</c:v>
                </c:pt>
                <c:pt idx="7611">
                  <c:v>37613</c:v>
                </c:pt>
                <c:pt idx="7612">
                  <c:v>37612</c:v>
                </c:pt>
                <c:pt idx="7613">
                  <c:v>37611</c:v>
                </c:pt>
                <c:pt idx="7614">
                  <c:v>37610</c:v>
                </c:pt>
                <c:pt idx="7615">
                  <c:v>37609</c:v>
                </c:pt>
                <c:pt idx="7616">
                  <c:v>37608</c:v>
                </c:pt>
                <c:pt idx="7617">
                  <c:v>37607</c:v>
                </c:pt>
                <c:pt idx="7618">
                  <c:v>37606</c:v>
                </c:pt>
                <c:pt idx="7619">
                  <c:v>37605</c:v>
                </c:pt>
                <c:pt idx="7620">
                  <c:v>37604</c:v>
                </c:pt>
                <c:pt idx="7621">
                  <c:v>37603</c:v>
                </c:pt>
                <c:pt idx="7622">
                  <c:v>37602</c:v>
                </c:pt>
                <c:pt idx="7623">
                  <c:v>37601</c:v>
                </c:pt>
                <c:pt idx="7624">
                  <c:v>37600</c:v>
                </c:pt>
                <c:pt idx="7625">
                  <c:v>37599</c:v>
                </c:pt>
                <c:pt idx="7626">
                  <c:v>37598</c:v>
                </c:pt>
                <c:pt idx="7627">
                  <c:v>37597</c:v>
                </c:pt>
                <c:pt idx="7628">
                  <c:v>37596</c:v>
                </c:pt>
                <c:pt idx="7629">
                  <c:v>37595</c:v>
                </c:pt>
                <c:pt idx="7630">
                  <c:v>37594</c:v>
                </c:pt>
                <c:pt idx="7631">
                  <c:v>37593</c:v>
                </c:pt>
                <c:pt idx="7632">
                  <c:v>37592</c:v>
                </c:pt>
                <c:pt idx="7633">
                  <c:v>37591</c:v>
                </c:pt>
                <c:pt idx="7634">
                  <c:v>37590</c:v>
                </c:pt>
                <c:pt idx="7635">
                  <c:v>37589</c:v>
                </c:pt>
                <c:pt idx="7636">
                  <c:v>37588</c:v>
                </c:pt>
                <c:pt idx="7637">
                  <c:v>37587</c:v>
                </c:pt>
                <c:pt idx="7638">
                  <c:v>37586</c:v>
                </c:pt>
                <c:pt idx="7639">
                  <c:v>37585</c:v>
                </c:pt>
                <c:pt idx="7640">
                  <c:v>37584</c:v>
                </c:pt>
                <c:pt idx="7641">
                  <c:v>37583</c:v>
                </c:pt>
                <c:pt idx="7642">
                  <c:v>37582</c:v>
                </c:pt>
                <c:pt idx="7643">
                  <c:v>37581</c:v>
                </c:pt>
                <c:pt idx="7644">
                  <c:v>37580</c:v>
                </c:pt>
                <c:pt idx="7645">
                  <c:v>37579</c:v>
                </c:pt>
                <c:pt idx="7646">
                  <c:v>37578</c:v>
                </c:pt>
                <c:pt idx="7647">
                  <c:v>37577</c:v>
                </c:pt>
                <c:pt idx="7648">
                  <c:v>37576</c:v>
                </c:pt>
                <c:pt idx="7649">
                  <c:v>37575</c:v>
                </c:pt>
                <c:pt idx="7650">
                  <c:v>37574</c:v>
                </c:pt>
                <c:pt idx="7651">
                  <c:v>37573</c:v>
                </c:pt>
                <c:pt idx="7652">
                  <c:v>37572</c:v>
                </c:pt>
                <c:pt idx="7653">
                  <c:v>37571</c:v>
                </c:pt>
                <c:pt idx="7654">
                  <c:v>37570</c:v>
                </c:pt>
                <c:pt idx="7655">
                  <c:v>37569</c:v>
                </c:pt>
                <c:pt idx="7656">
                  <c:v>37568</c:v>
                </c:pt>
                <c:pt idx="7657">
                  <c:v>37567</c:v>
                </c:pt>
                <c:pt idx="7658">
                  <c:v>37566</c:v>
                </c:pt>
                <c:pt idx="7659">
                  <c:v>37565</c:v>
                </c:pt>
                <c:pt idx="7660">
                  <c:v>37564</c:v>
                </c:pt>
                <c:pt idx="7661">
                  <c:v>37563</c:v>
                </c:pt>
                <c:pt idx="7662">
                  <c:v>37562</c:v>
                </c:pt>
                <c:pt idx="7663">
                  <c:v>37561</c:v>
                </c:pt>
                <c:pt idx="7664">
                  <c:v>37560</c:v>
                </c:pt>
                <c:pt idx="7665">
                  <c:v>37559</c:v>
                </c:pt>
                <c:pt idx="7666">
                  <c:v>37558</c:v>
                </c:pt>
                <c:pt idx="7667">
                  <c:v>37557</c:v>
                </c:pt>
                <c:pt idx="7668">
                  <c:v>37556</c:v>
                </c:pt>
                <c:pt idx="7669">
                  <c:v>37555</c:v>
                </c:pt>
                <c:pt idx="7670">
                  <c:v>37554</c:v>
                </c:pt>
                <c:pt idx="7671">
                  <c:v>37553</c:v>
                </c:pt>
                <c:pt idx="7672">
                  <c:v>37552</c:v>
                </c:pt>
                <c:pt idx="7673">
                  <c:v>37551</c:v>
                </c:pt>
                <c:pt idx="7674">
                  <c:v>37550</c:v>
                </c:pt>
                <c:pt idx="7675">
                  <c:v>37549</c:v>
                </c:pt>
                <c:pt idx="7676">
                  <c:v>37548</c:v>
                </c:pt>
                <c:pt idx="7677">
                  <c:v>37547</c:v>
                </c:pt>
                <c:pt idx="7678">
                  <c:v>37546</c:v>
                </c:pt>
                <c:pt idx="7679">
                  <c:v>37545</c:v>
                </c:pt>
                <c:pt idx="7680">
                  <c:v>37544</c:v>
                </c:pt>
                <c:pt idx="7681">
                  <c:v>37543</c:v>
                </c:pt>
                <c:pt idx="7682">
                  <c:v>37542</c:v>
                </c:pt>
                <c:pt idx="7683">
                  <c:v>37541</c:v>
                </c:pt>
                <c:pt idx="7684">
                  <c:v>37540</c:v>
                </c:pt>
                <c:pt idx="7685">
                  <c:v>37539</c:v>
                </c:pt>
                <c:pt idx="7686">
                  <c:v>37538</c:v>
                </c:pt>
                <c:pt idx="7687">
                  <c:v>37537</c:v>
                </c:pt>
                <c:pt idx="7688">
                  <c:v>37536</c:v>
                </c:pt>
                <c:pt idx="7689">
                  <c:v>37535</c:v>
                </c:pt>
                <c:pt idx="7690">
                  <c:v>37534</c:v>
                </c:pt>
                <c:pt idx="7691">
                  <c:v>37533</c:v>
                </c:pt>
                <c:pt idx="7692">
                  <c:v>37532</c:v>
                </c:pt>
                <c:pt idx="7693">
                  <c:v>37531</c:v>
                </c:pt>
                <c:pt idx="7694">
                  <c:v>37530</c:v>
                </c:pt>
                <c:pt idx="7695">
                  <c:v>37529</c:v>
                </c:pt>
                <c:pt idx="7696">
                  <c:v>37528</c:v>
                </c:pt>
                <c:pt idx="7697">
                  <c:v>37527</c:v>
                </c:pt>
                <c:pt idx="7698">
                  <c:v>37526</c:v>
                </c:pt>
                <c:pt idx="7699">
                  <c:v>37525</c:v>
                </c:pt>
                <c:pt idx="7700">
                  <c:v>37524</c:v>
                </c:pt>
                <c:pt idx="7701">
                  <c:v>37523</c:v>
                </c:pt>
                <c:pt idx="7702">
                  <c:v>37522</c:v>
                </c:pt>
                <c:pt idx="7703">
                  <c:v>37521</c:v>
                </c:pt>
                <c:pt idx="7704">
                  <c:v>37520</c:v>
                </c:pt>
                <c:pt idx="7705">
                  <c:v>37519</c:v>
                </c:pt>
                <c:pt idx="7706">
                  <c:v>37518</c:v>
                </c:pt>
                <c:pt idx="7707">
                  <c:v>37517</c:v>
                </c:pt>
                <c:pt idx="7708">
                  <c:v>37516</c:v>
                </c:pt>
                <c:pt idx="7709">
                  <c:v>37515</c:v>
                </c:pt>
                <c:pt idx="7710">
                  <c:v>37514</c:v>
                </c:pt>
                <c:pt idx="7711">
                  <c:v>37513</c:v>
                </c:pt>
                <c:pt idx="7712">
                  <c:v>37512</c:v>
                </c:pt>
                <c:pt idx="7713">
                  <c:v>37511</c:v>
                </c:pt>
                <c:pt idx="7714">
                  <c:v>37510</c:v>
                </c:pt>
                <c:pt idx="7715">
                  <c:v>37509</c:v>
                </c:pt>
                <c:pt idx="7716">
                  <c:v>37508</c:v>
                </c:pt>
                <c:pt idx="7717">
                  <c:v>37507</c:v>
                </c:pt>
                <c:pt idx="7718">
                  <c:v>37506</c:v>
                </c:pt>
                <c:pt idx="7719">
                  <c:v>37505</c:v>
                </c:pt>
                <c:pt idx="7720">
                  <c:v>37504</c:v>
                </c:pt>
                <c:pt idx="7721">
                  <c:v>37503</c:v>
                </c:pt>
                <c:pt idx="7722">
                  <c:v>37502</c:v>
                </c:pt>
                <c:pt idx="7723">
                  <c:v>37501</c:v>
                </c:pt>
                <c:pt idx="7724">
                  <c:v>37500</c:v>
                </c:pt>
                <c:pt idx="7725">
                  <c:v>37499</c:v>
                </c:pt>
                <c:pt idx="7726">
                  <c:v>37498</c:v>
                </c:pt>
                <c:pt idx="7727">
                  <c:v>37497</c:v>
                </c:pt>
                <c:pt idx="7728">
                  <c:v>37496</c:v>
                </c:pt>
                <c:pt idx="7729">
                  <c:v>37495</c:v>
                </c:pt>
                <c:pt idx="7730">
                  <c:v>37494</c:v>
                </c:pt>
                <c:pt idx="7731">
                  <c:v>37493</c:v>
                </c:pt>
                <c:pt idx="7732">
                  <c:v>37492</c:v>
                </c:pt>
                <c:pt idx="7733">
                  <c:v>37491</c:v>
                </c:pt>
                <c:pt idx="7734">
                  <c:v>37490</c:v>
                </c:pt>
                <c:pt idx="7735">
                  <c:v>37489</c:v>
                </c:pt>
                <c:pt idx="7736">
                  <c:v>37488</c:v>
                </c:pt>
                <c:pt idx="7737">
                  <c:v>37487</c:v>
                </c:pt>
                <c:pt idx="7738">
                  <c:v>37486</c:v>
                </c:pt>
                <c:pt idx="7739">
                  <c:v>37485</c:v>
                </c:pt>
                <c:pt idx="7740">
                  <c:v>37484</c:v>
                </c:pt>
                <c:pt idx="7741">
                  <c:v>37483</c:v>
                </c:pt>
                <c:pt idx="7742">
                  <c:v>37482</c:v>
                </c:pt>
                <c:pt idx="7743">
                  <c:v>37481</c:v>
                </c:pt>
                <c:pt idx="7744">
                  <c:v>37480</c:v>
                </c:pt>
                <c:pt idx="7745">
                  <c:v>37479</c:v>
                </c:pt>
                <c:pt idx="7746">
                  <c:v>37478</c:v>
                </c:pt>
                <c:pt idx="7747">
                  <c:v>37477</c:v>
                </c:pt>
                <c:pt idx="7748">
                  <c:v>37476</c:v>
                </c:pt>
                <c:pt idx="7749">
                  <c:v>37475</c:v>
                </c:pt>
                <c:pt idx="7750">
                  <c:v>37474</c:v>
                </c:pt>
                <c:pt idx="7751">
                  <c:v>37473</c:v>
                </c:pt>
                <c:pt idx="7752">
                  <c:v>37472</c:v>
                </c:pt>
                <c:pt idx="7753">
                  <c:v>37471</c:v>
                </c:pt>
                <c:pt idx="7754">
                  <c:v>37470</c:v>
                </c:pt>
                <c:pt idx="7755">
                  <c:v>37469</c:v>
                </c:pt>
                <c:pt idx="7756">
                  <c:v>37468</c:v>
                </c:pt>
                <c:pt idx="7757">
                  <c:v>37467</c:v>
                </c:pt>
                <c:pt idx="7758">
                  <c:v>37466</c:v>
                </c:pt>
                <c:pt idx="7759">
                  <c:v>37465</c:v>
                </c:pt>
                <c:pt idx="7760">
                  <c:v>37464</c:v>
                </c:pt>
                <c:pt idx="7761">
                  <c:v>37463</c:v>
                </c:pt>
                <c:pt idx="7762">
                  <c:v>37462</c:v>
                </c:pt>
                <c:pt idx="7763">
                  <c:v>37461</c:v>
                </c:pt>
                <c:pt idx="7764">
                  <c:v>37460</c:v>
                </c:pt>
                <c:pt idx="7765">
                  <c:v>37459</c:v>
                </c:pt>
                <c:pt idx="7766">
                  <c:v>37458</c:v>
                </c:pt>
                <c:pt idx="7767">
                  <c:v>37457</c:v>
                </c:pt>
                <c:pt idx="7768">
                  <c:v>37456</c:v>
                </c:pt>
                <c:pt idx="7769">
                  <c:v>37455</c:v>
                </c:pt>
                <c:pt idx="7770">
                  <c:v>37454</c:v>
                </c:pt>
                <c:pt idx="7771">
                  <c:v>37453</c:v>
                </c:pt>
                <c:pt idx="7772">
                  <c:v>37452</c:v>
                </c:pt>
                <c:pt idx="7773">
                  <c:v>37451</c:v>
                </c:pt>
                <c:pt idx="7774">
                  <c:v>37450</c:v>
                </c:pt>
                <c:pt idx="7775">
                  <c:v>37449</c:v>
                </c:pt>
                <c:pt idx="7776">
                  <c:v>37448</c:v>
                </c:pt>
                <c:pt idx="7777">
                  <c:v>37447</c:v>
                </c:pt>
                <c:pt idx="7778">
                  <c:v>37446</c:v>
                </c:pt>
                <c:pt idx="7779">
                  <c:v>37445</c:v>
                </c:pt>
                <c:pt idx="7780">
                  <c:v>37444</c:v>
                </c:pt>
                <c:pt idx="7781">
                  <c:v>37443</c:v>
                </c:pt>
                <c:pt idx="7782">
                  <c:v>37442</c:v>
                </c:pt>
                <c:pt idx="7783">
                  <c:v>37441</c:v>
                </c:pt>
                <c:pt idx="7784">
                  <c:v>37440</c:v>
                </c:pt>
                <c:pt idx="7785">
                  <c:v>37439</c:v>
                </c:pt>
                <c:pt idx="7786">
                  <c:v>37438</c:v>
                </c:pt>
                <c:pt idx="7787">
                  <c:v>37437</c:v>
                </c:pt>
                <c:pt idx="7788">
                  <c:v>37436</c:v>
                </c:pt>
                <c:pt idx="7789">
                  <c:v>37435</c:v>
                </c:pt>
                <c:pt idx="7790">
                  <c:v>37434</c:v>
                </c:pt>
                <c:pt idx="7791">
                  <c:v>37433</c:v>
                </c:pt>
                <c:pt idx="7792">
                  <c:v>37432</c:v>
                </c:pt>
                <c:pt idx="7793">
                  <c:v>37431</c:v>
                </c:pt>
                <c:pt idx="7794">
                  <c:v>37430</c:v>
                </c:pt>
                <c:pt idx="7795">
                  <c:v>37429</c:v>
                </c:pt>
                <c:pt idx="7796">
                  <c:v>37428</c:v>
                </c:pt>
                <c:pt idx="7797">
                  <c:v>37427</c:v>
                </c:pt>
                <c:pt idx="7798">
                  <c:v>37426</c:v>
                </c:pt>
                <c:pt idx="7799">
                  <c:v>37425</c:v>
                </c:pt>
                <c:pt idx="7800">
                  <c:v>37424</c:v>
                </c:pt>
                <c:pt idx="7801">
                  <c:v>37423</c:v>
                </c:pt>
                <c:pt idx="7802">
                  <c:v>37422</c:v>
                </c:pt>
                <c:pt idx="7803">
                  <c:v>37421</c:v>
                </c:pt>
                <c:pt idx="7804">
                  <c:v>37420</c:v>
                </c:pt>
                <c:pt idx="7805">
                  <c:v>37419</c:v>
                </c:pt>
                <c:pt idx="7806">
                  <c:v>37418</c:v>
                </c:pt>
                <c:pt idx="7807">
                  <c:v>37417</c:v>
                </c:pt>
                <c:pt idx="7808">
                  <c:v>37416</c:v>
                </c:pt>
                <c:pt idx="7809">
                  <c:v>37415</c:v>
                </c:pt>
                <c:pt idx="7810">
                  <c:v>37414</c:v>
                </c:pt>
                <c:pt idx="7811">
                  <c:v>37413</c:v>
                </c:pt>
                <c:pt idx="7812">
                  <c:v>37412</c:v>
                </c:pt>
                <c:pt idx="7813">
                  <c:v>37411</c:v>
                </c:pt>
                <c:pt idx="7814">
                  <c:v>37410</c:v>
                </c:pt>
                <c:pt idx="7815">
                  <c:v>37409</c:v>
                </c:pt>
                <c:pt idx="7816">
                  <c:v>37408</c:v>
                </c:pt>
                <c:pt idx="7817">
                  <c:v>37407</c:v>
                </c:pt>
                <c:pt idx="7818">
                  <c:v>37406</c:v>
                </c:pt>
                <c:pt idx="7819">
                  <c:v>37405</c:v>
                </c:pt>
                <c:pt idx="7820">
                  <c:v>37404</c:v>
                </c:pt>
                <c:pt idx="7821">
                  <c:v>37403</c:v>
                </c:pt>
                <c:pt idx="7822">
                  <c:v>37402</c:v>
                </c:pt>
                <c:pt idx="7823">
                  <c:v>37401</c:v>
                </c:pt>
                <c:pt idx="7824">
                  <c:v>37400</c:v>
                </c:pt>
                <c:pt idx="7825">
                  <c:v>37399</c:v>
                </c:pt>
                <c:pt idx="7826">
                  <c:v>37398</c:v>
                </c:pt>
                <c:pt idx="7827">
                  <c:v>37397</c:v>
                </c:pt>
                <c:pt idx="7828">
                  <c:v>37396</c:v>
                </c:pt>
                <c:pt idx="7829">
                  <c:v>37395</c:v>
                </c:pt>
                <c:pt idx="7830">
                  <c:v>37394</c:v>
                </c:pt>
                <c:pt idx="7831">
                  <c:v>37393</c:v>
                </c:pt>
                <c:pt idx="7832">
                  <c:v>37392</c:v>
                </c:pt>
                <c:pt idx="7833">
                  <c:v>37391</c:v>
                </c:pt>
                <c:pt idx="7834">
                  <c:v>37390</c:v>
                </c:pt>
                <c:pt idx="7835">
                  <c:v>37389</c:v>
                </c:pt>
                <c:pt idx="7836">
                  <c:v>37388</c:v>
                </c:pt>
                <c:pt idx="7837">
                  <c:v>37387</c:v>
                </c:pt>
                <c:pt idx="7838">
                  <c:v>37386</c:v>
                </c:pt>
                <c:pt idx="7839">
                  <c:v>37385</c:v>
                </c:pt>
                <c:pt idx="7840">
                  <c:v>37384</c:v>
                </c:pt>
                <c:pt idx="7841">
                  <c:v>37383</c:v>
                </c:pt>
                <c:pt idx="7842">
                  <c:v>37382</c:v>
                </c:pt>
                <c:pt idx="7843">
                  <c:v>37381</c:v>
                </c:pt>
                <c:pt idx="7844">
                  <c:v>37380</c:v>
                </c:pt>
                <c:pt idx="7845">
                  <c:v>37379</c:v>
                </c:pt>
                <c:pt idx="7846">
                  <c:v>37378</c:v>
                </c:pt>
                <c:pt idx="7847">
                  <c:v>37377</c:v>
                </c:pt>
                <c:pt idx="7848">
                  <c:v>37376</c:v>
                </c:pt>
                <c:pt idx="7849">
                  <c:v>37375</c:v>
                </c:pt>
                <c:pt idx="7850">
                  <c:v>37374</c:v>
                </c:pt>
                <c:pt idx="7851">
                  <c:v>37373</c:v>
                </c:pt>
                <c:pt idx="7852">
                  <c:v>37372</c:v>
                </c:pt>
                <c:pt idx="7853">
                  <c:v>37371</c:v>
                </c:pt>
                <c:pt idx="7854">
                  <c:v>37370</c:v>
                </c:pt>
                <c:pt idx="7855">
                  <c:v>37369</c:v>
                </c:pt>
                <c:pt idx="7856">
                  <c:v>37368</c:v>
                </c:pt>
                <c:pt idx="7857">
                  <c:v>37367</c:v>
                </c:pt>
                <c:pt idx="7858">
                  <c:v>37366</c:v>
                </c:pt>
                <c:pt idx="7859">
                  <c:v>37365</c:v>
                </c:pt>
                <c:pt idx="7860">
                  <c:v>37364</c:v>
                </c:pt>
                <c:pt idx="7861">
                  <c:v>37363</c:v>
                </c:pt>
                <c:pt idx="7862">
                  <c:v>37362</c:v>
                </c:pt>
                <c:pt idx="7863">
                  <c:v>37361</c:v>
                </c:pt>
                <c:pt idx="7864">
                  <c:v>37360</c:v>
                </c:pt>
                <c:pt idx="7865">
                  <c:v>37359</c:v>
                </c:pt>
                <c:pt idx="7866">
                  <c:v>37358</c:v>
                </c:pt>
                <c:pt idx="7867">
                  <c:v>37357</c:v>
                </c:pt>
                <c:pt idx="7868">
                  <c:v>37356</c:v>
                </c:pt>
                <c:pt idx="7869">
                  <c:v>37355</c:v>
                </c:pt>
                <c:pt idx="7870">
                  <c:v>37354</c:v>
                </c:pt>
                <c:pt idx="7871">
                  <c:v>37353</c:v>
                </c:pt>
                <c:pt idx="7872">
                  <c:v>37352</c:v>
                </c:pt>
                <c:pt idx="7873">
                  <c:v>37351</c:v>
                </c:pt>
                <c:pt idx="7874">
                  <c:v>37350</c:v>
                </c:pt>
                <c:pt idx="7875">
                  <c:v>37349</c:v>
                </c:pt>
                <c:pt idx="7876">
                  <c:v>37348</c:v>
                </c:pt>
                <c:pt idx="7877">
                  <c:v>37347</c:v>
                </c:pt>
                <c:pt idx="7878">
                  <c:v>37346</c:v>
                </c:pt>
                <c:pt idx="7879">
                  <c:v>37345</c:v>
                </c:pt>
                <c:pt idx="7880">
                  <c:v>37344</c:v>
                </c:pt>
                <c:pt idx="7881">
                  <c:v>37343</c:v>
                </c:pt>
                <c:pt idx="7882">
                  <c:v>37342</c:v>
                </c:pt>
                <c:pt idx="7883">
                  <c:v>37341</c:v>
                </c:pt>
                <c:pt idx="7884">
                  <c:v>37340</c:v>
                </c:pt>
                <c:pt idx="7885">
                  <c:v>37339</c:v>
                </c:pt>
                <c:pt idx="7886">
                  <c:v>37338</c:v>
                </c:pt>
                <c:pt idx="7887">
                  <c:v>37337</c:v>
                </c:pt>
                <c:pt idx="7888">
                  <c:v>37336</c:v>
                </c:pt>
                <c:pt idx="7889">
                  <c:v>37335</c:v>
                </c:pt>
                <c:pt idx="7890">
                  <c:v>37334</c:v>
                </c:pt>
                <c:pt idx="7891">
                  <c:v>37333</c:v>
                </c:pt>
                <c:pt idx="7892">
                  <c:v>37332</c:v>
                </c:pt>
                <c:pt idx="7893">
                  <c:v>37331</c:v>
                </c:pt>
                <c:pt idx="7894">
                  <c:v>37330</c:v>
                </c:pt>
                <c:pt idx="7895">
                  <c:v>37329</c:v>
                </c:pt>
                <c:pt idx="7896">
                  <c:v>37328</c:v>
                </c:pt>
                <c:pt idx="7897">
                  <c:v>37327</c:v>
                </c:pt>
                <c:pt idx="7898">
                  <c:v>37326</c:v>
                </c:pt>
                <c:pt idx="7899">
                  <c:v>37325</c:v>
                </c:pt>
                <c:pt idx="7900">
                  <c:v>37324</c:v>
                </c:pt>
                <c:pt idx="7901">
                  <c:v>37323</c:v>
                </c:pt>
                <c:pt idx="7902">
                  <c:v>37322</c:v>
                </c:pt>
                <c:pt idx="7903">
                  <c:v>37321</c:v>
                </c:pt>
                <c:pt idx="7904">
                  <c:v>37320</c:v>
                </c:pt>
                <c:pt idx="7905">
                  <c:v>37319</c:v>
                </c:pt>
                <c:pt idx="7906">
                  <c:v>37318</c:v>
                </c:pt>
                <c:pt idx="7907">
                  <c:v>37317</c:v>
                </c:pt>
                <c:pt idx="7908">
                  <c:v>37316</c:v>
                </c:pt>
                <c:pt idx="7909">
                  <c:v>37315</c:v>
                </c:pt>
                <c:pt idx="7910">
                  <c:v>37314</c:v>
                </c:pt>
                <c:pt idx="7911">
                  <c:v>37313</c:v>
                </c:pt>
                <c:pt idx="7912">
                  <c:v>37312</c:v>
                </c:pt>
                <c:pt idx="7913">
                  <c:v>37311</c:v>
                </c:pt>
                <c:pt idx="7914">
                  <c:v>37310</c:v>
                </c:pt>
                <c:pt idx="7915">
                  <c:v>37309</c:v>
                </c:pt>
                <c:pt idx="7916">
                  <c:v>37308</c:v>
                </c:pt>
                <c:pt idx="7917">
                  <c:v>37307</c:v>
                </c:pt>
                <c:pt idx="7918">
                  <c:v>37306</c:v>
                </c:pt>
                <c:pt idx="7919">
                  <c:v>37305</c:v>
                </c:pt>
                <c:pt idx="7920">
                  <c:v>37304</c:v>
                </c:pt>
                <c:pt idx="7921">
                  <c:v>37303</c:v>
                </c:pt>
                <c:pt idx="7922">
                  <c:v>37302</c:v>
                </c:pt>
                <c:pt idx="7923">
                  <c:v>37301</c:v>
                </c:pt>
                <c:pt idx="7924">
                  <c:v>37300</c:v>
                </c:pt>
                <c:pt idx="7925">
                  <c:v>37299</c:v>
                </c:pt>
                <c:pt idx="7926">
                  <c:v>37298</c:v>
                </c:pt>
                <c:pt idx="7927">
                  <c:v>37297</c:v>
                </c:pt>
                <c:pt idx="7928">
                  <c:v>37296</c:v>
                </c:pt>
                <c:pt idx="7929">
                  <c:v>37295</c:v>
                </c:pt>
                <c:pt idx="7930">
                  <c:v>37294</c:v>
                </c:pt>
                <c:pt idx="7931">
                  <c:v>37293</c:v>
                </c:pt>
                <c:pt idx="7932">
                  <c:v>37292</c:v>
                </c:pt>
                <c:pt idx="7933">
                  <c:v>37291</c:v>
                </c:pt>
                <c:pt idx="7934">
                  <c:v>37290</c:v>
                </c:pt>
                <c:pt idx="7935">
                  <c:v>37289</c:v>
                </c:pt>
                <c:pt idx="7936">
                  <c:v>37288</c:v>
                </c:pt>
                <c:pt idx="7937">
                  <c:v>37287</c:v>
                </c:pt>
                <c:pt idx="7938">
                  <c:v>37286</c:v>
                </c:pt>
                <c:pt idx="7939">
                  <c:v>37285</c:v>
                </c:pt>
                <c:pt idx="7940">
                  <c:v>37284</c:v>
                </c:pt>
                <c:pt idx="7941">
                  <c:v>37283</c:v>
                </c:pt>
                <c:pt idx="7942">
                  <c:v>37282</c:v>
                </c:pt>
                <c:pt idx="7943">
                  <c:v>37281</c:v>
                </c:pt>
                <c:pt idx="7944">
                  <c:v>37280</c:v>
                </c:pt>
                <c:pt idx="7945">
                  <c:v>37279</c:v>
                </c:pt>
                <c:pt idx="7946">
                  <c:v>37278</c:v>
                </c:pt>
                <c:pt idx="7947">
                  <c:v>37277</c:v>
                </c:pt>
                <c:pt idx="7948">
                  <c:v>37276</c:v>
                </c:pt>
                <c:pt idx="7949">
                  <c:v>37275</c:v>
                </c:pt>
                <c:pt idx="7950">
                  <c:v>37274</c:v>
                </c:pt>
                <c:pt idx="7951">
                  <c:v>37273</c:v>
                </c:pt>
                <c:pt idx="7952">
                  <c:v>37272</c:v>
                </c:pt>
                <c:pt idx="7953">
                  <c:v>37271</c:v>
                </c:pt>
                <c:pt idx="7954">
                  <c:v>37270</c:v>
                </c:pt>
                <c:pt idx="7955">
                  <c:v>37269</c:v>
                </c:pt>
                <c:pt idx="7956">
                  <c:v>37268</c:v>
                </c:pt>
                <c:pt idx="7957">
                  <c:v>37267</c:v>
                </c:pt>
                <c:pt idx="7958">
                  <c:v>37266</c:v>
                </c:pt>
                <c:pt idx="7959">
                  <c:v>37265</c:v>
                </c:pt>
                <c:pt idx="7960">
                  <c:v>37264</c:v>
                </c:pt>
                <c:pt idx="7961">
                  <c:v>37263</c:v>
                </c:pt>
                <c:pt idx="7962">
                  <c:v>37262</c:v>
                </c:pt>
                <c:pt idx="7963">
                  <c:v>37261</c:v>
                </c:pt>
                <c:pt idx="7964">
                  <c:v>37260</c:v>
                </c:pt>
                <c:pt idx="7965">
                  <c:v>37259</c:v>
                </c:pt>
                <c:pt idx="7966">
                  <c:v>37258</c:v>
                </c:pt>
                <c:pt idx="7967">
                  <c:v>37257</c:v>
                </c:pt>
                <c:pt idx="7968">
                  <c:v>37256</c:v>
                </c:pt>
                <c:pt idx="7969">
                  <c:v>37255</c:v>
                </c:pt>
                <c:pt idx="7970">
                  <c:v>37254</c:v>
                </c:pt>
                <c:pt idx="7971">
                  <c:v>37253</c:v>
                </c:pt>
                <c:pt idx="7972">
                  <c:v>37252</c:v>
                </c:pt>
                <c:pt idx="7973">
                  <c:v>37251</c:v>
                </c:pt>
                <c:pt idx="7974">
                  <c:v>37250</c:v>
                </c:pt>
                <c:pt idx="7975">
                  <c:v>37249</c:v>
                </c:pt>
                <c:pt idx="7976">
                  <c:v>37248</c:v>
                </c:pt>
                <c:pt idx="7977">
                  <c:v>37247</c:v>
                </c:pt>
                <c:pt idx="7978">
                  <c:v>37246</c:v>
                </c:pt>
                <c:pt idx="7979">
                  <c:v>37245</c:v>
                </c:pt>
                <c:pt idx="7980">
                  <c:v>37244</c:v>
                </c:pt>
                <c:pt idx="7981">
                  <c:v>37243</c:v>
                </c:pt>
                <c:pt idx="7982">
                  <c:v>37242</c:v>
                </c:pt>
                <c:pt idx="7983">
                  <c:v>37241</c:v>
                </c:pt>
                <c:pt idx="7984">
                  <c:v>37240</c:v>
                </c:pt>
                <c:pt idx="7985">
                  <c:v>37239</c:v>
                </c:pt>
                <c:pt idx="7986">
                  <c:v>37238</c:v>
                </c:pt>
                <c:pt idx="7987">
                  <c:v>37237</c:v>
                </c:pt>
                <c:pt idx="7988">
                  <c:v>37236</c:v>
                </c:pt>
                <c:pt idx="7989">
                  <c:v>37235</c:v>
                </c:pt>
                <c:pt idx="7990">
                  <c:v>37234</c:v>
                </c:pt>
                <c:pt idx="7991">
                  <c:v>37233</c:v>
                </c:pt>
                <c:pt idx="7992">
                  <c:v>37232</c:v>
                </c:pt>
                <c:pt idx="7993">
                  <c:v>37231</c:v>
                </c:pt>
                <c:pt idx="7994">
                  <c:v>37230</c:v>
                </c:pt>
                <c:pt idx="7995">
                  <c:v>37229</c:v>
                </c:pt>
                <c:pt idx="7996">
                  <c:v>37228</c:v>
                </c:pt>
                <c:pt idx="7997">
                  <c:v>37227</c:v>
                </c:pt>
                <c:pt idx="7998">
                  <c:v>37226</c:v>
                </c:pt>
                <c:pt idx="7999">
                  <c:v>37225</c:v>
                </c:pt>
                <c:pt idx="8000">
                  <c:v>37224</c:v>
                </c:pt>
                <c:pt idx="8001">
                  <c:v>37223</c:v>
                </c:pt>
                <c:pt idx="8002">
                  <c:v>37222</c:v>
                </c:pt>
                <c:pt idx="8003">
                  <c:v>37221</c:v>
                </c:pt>
                <c:pt idx="8004">
                  <c:v>37220</c:v>
                </c:pt>
                <c:pt idx="8005">
                  <c:v>37219</c:v>
                </c:pt>
                <c:pt idx="8006">
                  <c:v>37218</c:v>
                </c:pt>
                <c:pt idx="8007">
                  <c:v>37217</c:v>
                </c:pt>
                <c:pt idx="8008">
                  <c:v>37216</c:v>
                </c:pt>
                <c:pt idx="8009">
                  <c:v>37215</c:v>
                </c:pt>
                <c:pt idx="8010">
                  <c:v>37214</c:v>
                </c:pt>
                <c:pt idx="8011">
                  <c:v>37213</c:v>
                </c:pt>
                <c:pt idx="8012">
                  <c:v>37212</c:v>
                </c:pt>
                <c:pt idx="8013">
                  <c:v>37211</c:v>
                </c:pt>
                <c:pt idx="8014">
                  <c:v>37210</c:v>
                </c:pt>
                <c:pt idx="8015">
                  <c:v>37209</c:v>
                </c:pt>
                <c:pt idx="8016">
                  <c:v>37208</c:v>
                </c:pt>
                <c:pt idx="8017">
                  <c:v>37207</c:v>
                </c:pt>
                <c:pt idx="8018">
                  <c:v>37206</c:v>
                </c:pt>
                <c:pt idx="8019">
                  <c:v>37205</c:v>
                </c:pt>
                <c:pt idx="8020">
                  <c:v>37204</c:v>
                </c:pt>
                <c:pt idx="8021">
                  <c:v>37203</c:v>
                </c:pt>
                <c:pt idx="8022">
                  <c:v>37202</c:v>
                </c:pt>
                <c:pt idx="8023">
                  <c:v>37201</c:v>
                </c:pt>
                <c:pt idx="8024">
                  <c:v>37200</c:v>
                </c:pt>
                <c:pt idx="8025">
                  <c:v>37199</c:v>
                </c:pt>
                <c:pt idx="8026">
                  <c:v>37198</c:v>
                </c:pt>
                <c:pt idx="8027">
                  <c:v>37197</c:v>
                </c:pt>
                <c:pt idx="8028">
                  <c:v>37196</c:v>
                </c:pt>
                <c:pt idx="8029">
                  <c:v>37195</c:v>
                </c:pt>
                <c:pt idx="8030">
                  <c:v>37194</c:v>
                </c:pt>
                <c:pt idx="8031">
                  <c:v>37193</c:v>
                </c:pt>
                <c:pt idx="8032">
                  <c:v>37192</c:v>
                </c:pt>
                <c:pt idx="8033">
                  <c:v>37191</c:v>
                </c:pt>
                <c:pt idx="8034">
                  <c:v>37190</c:v>
                </c:pt>
                <c:pt idx="8035">
                  <c:v>37189</c:v>
                </c:pt>
                <c:pt idx="8036">
                  <c:v>37188</c:v>
                </c:pt>
                <c:pt idx="8037">
                  <c:v>37187</c:v>
                </c:pt>
                <c:pt idx="8038">
                  <c:v>37186</c:v>
                </c:pt>
                <c:pt idx="8039">
                  <c:v>37185</c:v>
                </c:pt>
                <c:pt idx="8040">
                  <c:v>37184</c:v>
                </c:pt>
                <c:pt idx="8041">
                  <c:v>37183</c:v>
                </c:pt>
                <c:pt idx="8042">
                  <c:v>37182</c:v>
                </c:pt>
                <c:pt idx="8043">
                  <c:v>37181</c:v>
                </c:pt>
                <c:pt idx="8044">
                  <c:v>37180</c:v>
                </c:pt>
                <c:pt idx="8045">
                  <c:v>37179</c:v>
                </c:pt>
                <c:pt idx="8046">
                  <c:v>37178</c:v>
                </c:pt>
                <c:pt idx="8047">
                  <c:v>37177</c:v>
                </c:pt>
                <c:pt idx="8048">
                  <c:v>37176</c:v>
                </c:pt>
                <c:pt idx="8049">
                  <c:v>37175</c:v>
                </c:pt>
                <c:pt idx="8050">
                  <c:v>37174</c:v>
                </c:pt>
                <c:pt idx="8051">
                  <c:v>37173</c:v>
                </c:pt>
                <c:pt idx="8052">
                  <c:v>37172</c:v>
                </c:pt>
                <c:pt idx="8053">
                  <c:v>37171</c:v>
                </c:pt>
                <c:pt idx="8054">
                  <c:v>37170</c:v>
                </c:pt>
                <c:pt idx="8055">
                  <c:v>37169</c:v>
                </c:pt>
                <c:pt idx="8056">
                  <c:v>37168</c:v>
                </c:pt>
                <c:pt idx="8057">
                  <c:v>37167</c:v>
                </c:pt>
                <c:pt idx="8058">
                  <c:v>37166</c:v>
                </c:pt>
                <c:pt idx="8059">
                  <c:v>37165</c:v>
                </c:pt>
                <c:pt idx="8060">
                  <c:v>37164</c:v>
                </c:pt>
                <c:pt idx="8061">
                  <c:v>37163</c:v>
                </c:pt>
                <c:pt idx="8062">
                  <c:v>37162</c:v>
                </c:pt>
                <c:pt idx="8063">
                  <c:v>37161</c:v>
                </c:pt>
                <c:pt idx="8064">
                  <c:v>37160</c:v>
                </c:pt>
                <c:pt idx="8065">
                  <c:v>37159</c:v>
                </c:pt>
                <c:pt idx="8066">
                  <c:v>37158</c:v>
                </c:pt>
                <c:pt idx="8067">
                  <c:v>37157</c:v>
                </c:pt>
                <c:pt idx="8068">
                  <c:v>37156</c:v>
                </c:pt>
                <c:pt idx="8069">
                  <c:v>37155</c:v>
                </c:pt>
                <c:pt idx="8070">
                  <c:v>37154</c:v>
                </c:pt>
                <c:pt idx="8071">
                  <c:v>37153</c:v>
                </c:pt>
                <c:pt idx="8072">
                  <c:v>37152</c:v>
                </c:pt>
                <c:pt idx="8073">
                  <c:v>37151</c:v>
                </c:pt>
                <c:pt idx="8074">
                  <c:v>37150</c:v>
                </c:pt>
                <c:pt idx="8075">
                  <c:v>37149</c:v>
                </c:pt>
                <c:pt idx="8076">
                  <c:v>37148</c:v>
                </c:pt>
                <c:pt idx="8077">
                  <c:v>37147</c:v>
                </c:pt>
                <c:pt idx="8078">
                  <c:v>37146</c:v>
                </c:pt>
                <c:pt idx="8079">
                  <c:v>37145</c:v>
                </c:pt>
                <c:pt idx="8080">
                  <c:v>37144</c:v>
                </c:pt>
                <c:pt idx="8081">
                  <c:v>37143</c:v>
                </c:pt>
                <c:pt idx="8082">
                  <c:v>37142</c:v>
                </c:pt>
                <c:pt idx="8083">
                  <c:v>37141</c:v>
                </c:pt>
                <c:pt idx="8084">
                  <c:v>37140</c:v>
                </c:pt>
                <c:pt idx="8085">
                  <c:v>37139</c:v>
                </c:pt>
                <c:pt idx="8086">
                  <c:v>37138</c:v>
                </c:pt>
                <c:pt idx="8087">
                  <c:v>37137</c:v>
                </c:pt>
                <c:pt idx="8088">
                  <c:v>37136</c:v>
                </c:pt>
                <c:pt idx="8089">
                  <c:v>37135</c:v>
                </c:pt>
                <c:pt idx="8090">
                  <c:v>37134</c:v>
                </c:pt>
                <c:pt idx="8091">
                  <c:v>37133</c:v>
                </c:pt>
                <c:pt idx="8092">
                  <c:v>37132</c:v>
                </c:pt>
                <c:pt idx="8093">
                  <c:v>37131</c:v>
                </c:pt>
                <c:pt idx="8094">
                  <c:v>37130</c:v>
                </c:pt>
                <c:pt idx="8095">
                  <c:v>37129</c:v>
                </c:pt>
                <c:pt idx="8096">
                  <c:v>37128</c:v>
                </c:pt>
                <c:pt idx="8097">
                  <c:v>37127</c:v>
                </c:pt>
                <c:pt idx="8098">
                  <c:v>37126</c:v>
                </c:pt>
                <c:pt idx="8099">
                  <c:v>37125</c:v>
                </c:pt>
                <c:pt idx="8100">
                  <c:v>37124</c:v>
                </c:pt>
                <c:pt idx="8101">
                  <c:v>37123</c:v>
                </c:pt>
                <c:pt idx="8102">
                  <c:v>37122</c:v>
                </c:pt>
                <c:pt idx="8103">
                  <c:v>37121</c:v>
                </c:pt>
                <c:pt idx="8104">
                  <c:v>37120</c:v>
                </c:pt>
                <c:pt idx="8105">
                  <c:v>37119</c:v>
                </c:pt>
                <c:pt idx="8106">
                  <c:v>37118</c:v>
                </c:pt>
                <c:pt idx="8107">
                  <c:v>37117</c:v>
                </c:pt>
                <c:pt idx="8108">
                  <c:v>37116</c:v>
                </c:pt>
                <c:pt idx="8109">
                  <c:v>37115</c:v>
                </c:pt>
                <c:pt idx="8110">
                  <c:v>37114</c:v>
                </c:pt>
                <c:pt idx="8111">
                  <c:v>37113</c:v>
                </c:pt>
                <c:pt idx="8112">
                  <c:v>37112</c:v>
                </c:pt>
                <c:pt idx="8113">
                  <c:v>37111</c:v>
                </c:pt>
                <c:pt idx="8114">
                  <c:v>37110</c:v>
                </c:pt>
                <c:pt idx="8115">
                  <c:v>37109</c:v>
                </c:pt>
                <c:pt idx="8116">
                  <c:v>37108</c:v>
                </c:pt>
                <c:pt idx="8117">
                  <c:v>37107</c:v>
                </c:pt>
                <c:pt idx="8118">
                  <c:v>37106</c:v>
                </c:pt>
                <c:pt idx="8119">
                  <c:v>37105</c:v>
                </c:pt>
                <c:pt idx="8120">
                  <c:v>37104</c:v>
                </c:pt>
                <c:pt idx="8121">
                  <c:v>37103</c:v>
                </c:pt>
                <c:pt idx="8122">
                  <c:v>37102</c:v>
                </c:pt>
                <c:pt idx="8123">
                  <c:v>37101</c:v>
                </c:pt>
                <c:pt idx="8124">
                  <c:v>37100</c:v>
                </c:pt>
                <c:pt idx="8125">
                  <c:v>37099</c:v>
                </c:pt>
                <c:pt idx="8126">
                  <c:v>37098</c:v>
                </c:pt>
                <c:pt idx="8127">
                  <c:v>37097</c:v>
                </c:pt>
                <c:pt idx="8128">
                  <c:v>37096</c:v>
                </c:pt>
                <c:pt idx="8129">
                  <c:v>37095</c:v>
                </c:pt>
                <c:pt idx="8130">
                  <c:v>37094</c:v>
                </c:pt>
                <c:pt idx="8131">
                  <c:v>37093</c:v>
                </c:pt>
                <c:pt idx="8132">
                  <c:v>37092</c:v>
                </c:pt>
                <c:pt idx="8133">
                  <c:v>37091</c:v>
                </c:pt>
                <c:pt idx="8134">
                  <c:v>37090</c:v>
                </c:pt>
                <c:pt idx="8135">
                  <c:v>37089</c:v>
                </c:pt>
                <c:pt idx="8136">
                  <c:v>37088</c:v>
                </c:pt>
                <c:pt idx="8137">
                  <c:v>37087</c:v>
                </c:pt>
                <c:pt idx="8138">
                  <c:v>37086</c:v>
                </c:pt>
                <c:pt idx="8139">
                  <c:v>37085</c:v>
                </c:pt>
                <c:pt idx="8140">
                  <c:v>37084</c:v>
                </c:pt>
                <c:pt idx="8141">
                  <c:v>37083</c:v>
                </c:pt>
                <c:pt idx="8142">
                  <c:v>37082</c:v>
                </c:pt>
                <c:pt idx="8143">
                  <c:v>37081</c:v>
                </c:pt>
                <c:pt idx="8144">
                  <c:v>37080</c:v>
                </c:pt>
                <c:pt idx="8145">
                  <c:v>37079</c:v>
                </c:pt>
                <c:pt idx="8146">
                  <c:v>37078</c:v>
                </c:pt>
                <c:pt idx="8147">
                  <c:v>37077</c:v>
                </c:pt>
                <c:pt idx="8148">
                  <c:v>37076</c:v>
                </c:pt>
                <c:pt idx="8149">
                  <c:v>37075</c:v>
                </c:pt>
                <c:pt idx="8150">
                  <c:v>37074</c:v>
                </c:pt>
                <c:pt idx="8151">
                  <c:v>37073</c:v>
                </c:pt>
                <c:pt idx="8152">
                  <c:v>37072</c:v>
                </c:pt>
                <c:pt idx="8153">
                  <c:v>37071</c:v>
                </c:pt>
                <c:pt idx="8154">
                  <c:v>37070</c:v>
                </c:pt>
                <c:pt idx="8155">
                  <c:v>37069</c:v>
                </c:pt>
                <c:pt idx="8156">
                  <c:v>37068</c:v>
                </c:pt>
                <c:pt idx="8157">
                  <c:v>37067</c:v>
                </c:pt>
                <c:pt idx="8158">
                  <c:v>37066</c:v>
                </c:pt>
                <c:pt idx="8159">
                  <c:v>37065</c:v>
                </c:pt>
                <c:pt idx="8160">
                  <c:v>37064</c:v>
                </c:pt>
                <c:pt idx="8161">
                  <c:v>37063</c:v>
                </c:pt>
                <c:pt idx="8162">
                  <c:v>37062</c:v>
                </c:pt>
                <c:pt idx="8163">
                  <c:v>37061</c:v>
                </c:pt>
                <c:pt idx="8164">
                  <c:v>37060</c:v>
                </c:pt>
                <c:pt idx="8165">
                  <c:v>37059</c:v>
                </c:pt>
                <c:pt idx="8166">
                  <c:v>37058</c:v>
                </c:pt>
                <c:pt idx="8167">
                  <c:v>37057</c:v>
                </c:pt>
                <c:pt idx="8168">
                  <c:v>37056</c:v>
                </c:pt>
                <c:pt idx="8169">
                  <c:v>37055</c:v>
                </c:pt>
                <c:pt idx="8170">
                  <c:v>37054</c:v>
                </c:pt>
                <c:pt idx="8171">
                  <c:v>37053</c:v>
                </c:pt>
                <c:pt idx="8172">
                  <c:v>37052</c:v>
                </c:pt>
                <c:pt idx="8173">
                  <c:v>37051</c:v>
                </c:pt>
                <c:pt idx="8174">
                  <c:v>37050</c:v>
                </c:pt>
                <c:pt idx="8175">
                  <c:v>37049</c:v>
                </c:pt>
                <c:pt idx="8176">
                  <c:v>37048</c:v>
                </c:pt>
                <c:pt idx="8177">
                  <c:v>37047</c:v>
                </c:pt>
                <c:pt idx="8178">
                  <c:v>37046</c:v>
                </c:pt>
                <c:pt idx="8179">
                  <c:v>37045</c:v>
                </c:pt>
                <c:pt idx="8180">
                  <c:v>37044</c:v>
                </c:pt>
                <c:pt idx="8181">
                  <c:v>37043</c:v>
                </c:pt>
                <c:pt idx="8182">
                  <c:v>37042</c:v>
                </c:pt>
                <c:pt idx="8183">
                  <c:v>37041</c:v>
                </c:pt>
                <c:pt idx="8184">
                  <c:v>37040</c:v>
                </c:pt>
                <c:pt idx="8185">
                  <c:v>37039</c:v>
                </c:pt>
                <c:pt idx="8186">
                  <c:v>37038</c:v>
                </c:pt>
                <c:pt idx="8187">
                  <c:v>37037</c:v>
                </c:pt>
                <c:pt idx="8188">
                  <c:v>37036</c:v>
                </c:pt>
                <c:pt idx="8189">
                  <c:v>37035</c:v>
                </c:pt>
                <c:pt idx="8190">
                  <c:v>37034</c:v>
                </c:pt>
                <c:pt idx="8191">
                  <c:v>37033</c:v>
                </c:pt>
                <c:pt idx="8192">
                  <c:v>37032</c:v>
                </c:pt>
                <c:pt idx="8193">
                  <c:v>37031</c:v>
                </c:pt>
                <c:pt idx="8194">
                  <c:v>37030</c:v>
                </c:pt>
                <c:pt idx="8195">
                  <c:v>37029</c:v>
                </c:pt>
                <c:pt idx="8196">
                  <c:v>37028</c:v>
                </c:pt>
                <c:pt idx="8197">
                  <c:v>37027</c:v>
                </c:pt>
                <c:pt idx="8198">
                  <c:v>37026</c:v>
                </c:pt>
                <c:pt idx="8199">
                  <c:v>37025</c:v>
                </c:pt>
                <c:pt idx="8200">
                  <c:v>37024</c:v>
                </c:pt>
                <c:pt idx="8201">
                  <c:v>37023</c:v>
                </c:pt>
                <c:pt idx="8202">
                  <c:v>37022</c:v>
                </c:pt>
                <c:pt idx="8203">
                  <c:v>37021</c:v>
                </c:pt>
                <c:pt idx="8204">
                  <c:v>37020</c:v>
                </c:pt>
                <c:pt idx="8205">
                  <c:v>37019</c:v>
                </c:pt>
                <c:pt idx="8206">
                  <c:v>37018</c:v>
                </c:pt>
                <c:pt idx="8207">
                  <c:v>37017</c:v>
                </c:pt>
                <c:pt idx="8208">
                  <c:v>37016</c:v>
                </c:pt>
                <c:pt idx="8209">
                  <c:v>37015</c:v>
                </c:pt>
                <c:pt idx="8210">
                  <c:v>37014</c:v>
                </c:pt>
                <c:pt idx="8211">
                  <c:v>37013</c:v>
                </c:pt>
                <c:pt idx="8212">
                  <c:v>37012</c:v>
                </c:pt>
                <c:pt idx="8213">
                  <c:v>37011</c:v>
                </c:pt>
                <c:pt idx="8214">
                  <c:v>37010</c:v>
                </c:pt>
                <c:pt idx="8215">
                  <c:v>37009</c:v>
                </c:pt>
                <c:pt idx="8216">
                  <c:v>37008</c:v>
                </c:pt>
                <c:pt idx="8217">
                  <c:v>37007</c:v>
                </c:pt>
                <c:pt idx="8218">
                  <c:v>37006</c:v>
                </c:pt>
                <c:pt idx="8219">
                  <c:v>37005</c:v>
                </c:pt>
                <c:pt idx="8220">
                  <c:v>37004</c:v>
                </c:pt>
                <c:pt idx="8221">
                  <c:v>37003</c:v>
                </c:pt>
                <c:pt idx="8222">
                  <c:v>37002</c:v>
                </c:pt>
                <c:pt idx="8223">
                  <c:v>37001</c:v>
                </c:pt>
                <c:pt idx="8224">
                  <c:v>37000</c:v>
                </c:pt>
                <c:pt idx="8225">
                  <c:v>36999</c:v>
                </c:pt>
                <c:pt idx="8226">
                  <c:v>36998</c:v>
                </c:pt>
                <c:pt idx="8227">
                  <c:v>36997</c:v>
                </c:pt>
                <c:pt idx="8228">
                  <c:v>36996</c:v>
                </c:pt>
                <c:pt idx="8229">
                  <c:v>36995</c:v>
                </c:pt>
                <c:pt idx="8230">
                  <c:v>36994</c:v>
                </c:pt>
                <c:pt idx="8231">
                  <c:v>36993</c:v>
                </c:pt>
                <c:pt idx="8232">
                  <c:v>36992</c:v>
                </c:pt>
                <c:pt idx="8233">
                  <c:v>36991</c:v>
                </c:pt>
                <c:pt idx="8234">
                  <c:v>36990</c:v>
                </c:pt>
                <c:pt idx="8235">
                  <c:v>36989</c:v>
                </c:pt>
                <c:pt idx="8236">
                  <c:v>36988</c:v>
                </c:pt>
                <c:pt idx="8237">
                  <c:v>36987</c:v>
                </c:pt>
                <c:pt idx="8238">
                  <c:v>36986</c:v>
                </c:pt>
                <c:pt idx="8239">
                  <c:v>36985</c:v>
                </c:pt>
                <c:pt idx="8240">
                  <c:v>36984</c:v>
                </c:pt>
                <c:pt idx="8241">
                  <c:v>36983</c:v>
                </c:pt>
                <c:pt idx="8242">
                  <c:v>36982</c:v>
                </c:pt>
                <c:pt idx="8243">
                  <c:v>36981</c:v>
                </c:pt>
                <c:pt idx="8244">
                  <c:v>36980</c:v>
                </c:pt>
                <c:pt idx="8245">
                  <c:v>36979</c:v>
                </c:pt>
                <c:pt idx="8246">
                  <c:v>36978</c:v>
                </c:pt>
                <c:pt idx="8247">
                  <c:v>36977</c:v>
                </c:pt>
                <c:pt idx="8248">
                  <c:v>36976</c:v>
                </c:pt>
                <c:pt idx="8249">
                  <c:v>36975</c:v>
                </c:pt>
                <c:pt idx="8250">
                  <c:v>36974</c:v>
                </c:pt>
                <c:pt idx="8251">
                  <c:v>36973</c:v>
                </c:pt>
                <c:pt idx="8252">
                  <c:v>36972</c:v>
                </c:pt>
                <c:pt idx="8253">
                  <c:v>36971</c:v>
                </c:pt>
                <c:pt idx="8254">
                  <c:v>36970</c:v>
                </c:pt>
                <c:pt idx="8255">
                  <c:v>36969</c:v>
                </c:pt>
                <c:pt idx="8256">
                  <c:v>36968</c:v>
                </c:pt>
                <c:pt idx="8257">
                  <c:v>36967</c:v>
                </c:pt>
                <c:pt idx="8258">
                  <c:v>36966</c:v>
                </c:pt>
                <c:pt idx="8259">
                  <c:v>36965</c:v>
                </c:pt>
                <c:pt idx="8260">
                  <c:v>36964</c:v>
                </c:pt>
                <c:pt idx="8261">
                  <c:v>36963</c:v>
                </c:pt>
                <c:pt idx="8262">
                  <c:v>36962</c:v>
                </c:pt>
                <c:pt idx="8263">
                  <c:v>36961</c:v>
                </c:pt>
                <c:pt idx="8264">
                  <c:v>36960</c:v>
                </c:pt>
                <c:pt idx="8265">
                  <c:v>36959</c:v>
                </c:pt>
                <c:pt idx="8266">
                  <c:v>36958</c:v>
                </c:pt>
                <c:pt idx="8267">
                  <c:v>36957</c:v>
                </c:pt>
                <c:pt idx="8268">
                  <c:v>36956</c:v>
                </c:pt>
                <c:pt idx="8269">
                  <c:v>36955</c:v>
                </c:pt>
                <c:pt idx="8270">
                  <c:v>36954</c:v>
                </c:pt>
                <c:pt idx="8271">
                  <c:v>36953</c:v>
                </c:pt>
                <c:pt idx="8272">
                  <c:v>36952</c:v>
                </c:pt>
                <c:pt idx="8273">
                  <c:v>36951</c:v>
                </c:pt>
                <c:pt idx="8274">
                  <c:v>36950</c:v>
                </c:pt>
                <c:pt idx="8275">
                  <c:v>36949</c:v>
                </c:pt>
                <c:pt idx="8276">
                  <c:v>36948</c:v>
                </c:pt>
                <c:pt idx="8277">
                  <c:v>36947</c:v>
                </c:pt>
                <c:pt idx="8278">
                  <c:v>36946</c:v>
                </c:pt>
                <c:pt idx="8279">
                  <c:v>36945</c:v>
                </c:pt>
                <c:pt idx="8280">
                  <c:v>36944</c:v>
                </c:pt>
                <c:pt idx="8281">
                  <c:v>36943</c:v>
                </c:pt>
                <c:pt idx="8282">
                  <c:v>36942</c:v>
                </c:pt>
                <c:pt idx="8283">
                  <c:v>36941</c:v>
                </c:pt>
                <c:pt idx="8284">
                  <c:v>36940</c:v>
                </c:pt>
                <c:pt idx="8285">
                  <c:v>36939</c:v>
                </c:pt>
                <c:pt idx="8286">
                  <c:v>36938</c:v>
                </c:pt>
                <c:pt idx="8287">
                  <c:v>36937</c:v>
                </c:pt>
                <c:pt idx="8288">
                  <c:v>36936</c:v>
                </c:pt>
                <c:pt idx="8289">
                  <c:v>36935</c:v>
                </c:pt>
                <c:pt idx="8290">
                  <c:v>36934</c:v>
                </c:pt>
                <c:pt idx="8291">
                  <c:v>36933</c:v>
                </c:pt>
                <c:pt idx="8292">
                  <c:v>36932</c:v>
                </c:pt>
                <c:pt idx="8293">
                  <c:v>36931</c:v>
                </c:pt>
                <c:pt idx="8294">
                  <c:v>36930</c:v>
                </c:pt>
                <c:pt idx="8295">
                  <c:v>36929</c:v>
                </c:pt>
                <c:pt idx="8296">
                  <c:v>36928</c:v>
                </c:pt>
                <c:pt idx="8297">
                  <c:v>36927</c:v>
                </c:pt>
                <c:pt idx="8298">
                  <c:v>36926</c:v>
                </c:pt>
                <c:pt idx="8299">
                  <c:v>36925</c:v>
                </c:pt>
                <c:pt idx="8300">
                  <c:v>36924</c:v>
                </c:pt>
                <c:pt idx="8301">
                  <c:v>36923</c:v>
                </c:pt>
                <c:pt idx="8302">
                  <c:v>36922</c:v>
                </c:pt>
                <c:pt idx="8303">
                  <c:v>36921</c:v>
                </c:pt>
                <c:pt idx="8304">
                  <c:v>36920</c:v>
                </c:pt>
                <c:pt idx="8305">
                  <c:v>36919</c:v>
                </c:pt>
                <c:pt idx="8306">
                  <c:v>36918</c:v>
                </c:pt>
                <c:pt idx="8307">
                  <c:v>36917</c:v>
                </c:pt>
                <c:pt idx="8308">
                  <c:v>36916</c:v>
                </c:pt>
                <c:pt idx="8309">
                  <c:v>36915</c:v>
                </c:pt>
                <c:pt idx="8310">
                  <c:v>36914</c:v>
                </c:pt>
                <c:pt idx="8311">
                  <c:v>36913</c:v>
                </c:pt>
                <c:pt idx="8312">
                  <c:v>36912</c:v>
                </c:pt>
                <c:pt idx="8313">
                  <c:v>36911</c:v>
                </c:pt>
                <c:pt idx="8314">
                  <c:v>36910</c:v>
                </c:pt>
                <c:pt idx="8315">
                  <c:v>36909</c:v>
                </c:pt>
                <c:pt idx="8316">
                  <c:v>36908</c:v>
                </c:pt>
                <c:pt idx="8317">
                  <c:v>36907</c:v>
                </c:pt>
                <c:pt idx="8318">
                  <c:v>36906</c:v>
                </c:pt>
                <c:pt idx="8319">
                  <c:v>36905</c:v>
                </c:pt>
                <c:pt idx="8320">
                  <c:v>36904</c:v>
                </c:pt>
                <c:pt idx="8321">
                  <c:v>36903</c:v>
                </c:pt>
                <c:pt idx="8322">
                  <c:v>36902</c:v>
                </c:pt>
                <c:pt idx="8323">
                  <c:v>36901</c:v>
                </c:pt>
                <c:pt idx="8324">
                  <c:v>36900</c:v>
                </c:pt>
                <c:pt idx="8325">
                  <c:v>36899</c:v>
                </c:pt>
                <c:pt idx="8326">
                  <c:v>36898</c:v>
                </c:pt>
                <c:pt idx="8327">
                  <c:v>36897</c:v>
                </c:pt>
                <c:pt idx="8328">
                  <c:v>36896</c:v>
                </c:pt>
                <c:pt idx="8329">
                  <c:v>36895</c:v>
                </c:pt>
                <c:pt idx="8330">
                  <c:v>36894</c:v>
                </c:pt>
                <c:pt idx="8331">
                  <c:v>36893</c:v>
                </c:pt>
                <c:pt idx="8332">
                  <c:v>36892</c:v>
                </c:pt>
                <c:pt idx="8333">
                  <c:v>36891</c:v>
                </c:pt>
                <c:pt idx="8334">
                  <c:v>36890</c:v>
                </c:pt>
                <c:pt idx="8335">
                  <c:v>36889</c:v>
                </c:pt>
                <c:pt idx="8336">
                  <c:v>36888</c:v>
                </c:pt>
                <c:pt idx="8337">
                  <c:v>36887</c:v>
                </c:pt>
                <c:pt idx="8338">
                  <c:v>36886</c:v>
                </c:pt>
                <c:pt idx="8339">
                  <c:v>36885</c:v>
                </c:pt>
                <c:pt idx="8340">
                  <c:v>36884</c:v>
                </c:pt>
                <c:pt idx="8341">
                  <c:v>36883</c:v>
                </c:pt>
                <c:pt idx="8342">
                  <c:v>36882</c:v>
                </c:pt>
                <c:pt idx="8343">
                  <c:v>36881</c:v>
                </c:pt>
                <c:pt idx="8344">
                  <c:v>36880</c:v>
                </c:pt>
                <c:pt idx="8345">
                  <c:v>36879</c:v>
                </c:pt>
                <c:pt idx="8346">
                  <c:v>36878</c:v>
                </c:pt>
                <c:pt idx="8347">
                  <c:v>36877</c:v>
                </c:pt>
                <c:pt idx="8348">
                  <c:v>36876</c:v>
                </c:pt>
                <c:pt idx="8349">
                  <c:v>36875</c:v>
                </c:pt>
                <c:pt idx="8350">
                  <c:v>36874</c:v>
                </c:pt>
                <c:pt idx="8351">
                  <c:v>36873</c:v>
                </c:pt>
                <c:pt idx="8352">
                  <c:v>36872</c:v>
                </c:pt>
                <c:pt idx="8353">
                  <c:v>36871</c:v>
                </c:pt>
                <c:pt idx="8354">
                  <c:v>36870</c:v>
                </c:pt>
                <c:pt idx="8355">
                  <c:v>36869</c:v>
                </c:pt>
                <c:pt idx="8356">
                  <c:v>36868</c:v>
                </c:pt>
                <c:pt idx="8357">
                  <c:v>36867</c:v>
                </c:pt>
                <c:pt idx="8358">
                  <c:v>36866</c:v>
                </c:pt>
                <c:pt idx="8359">
                  <c:v>36865</c:v>
                </c:pt>
                <c:pt idx="8360">
                  <c:v>36864</c:v>
                </c:pt>
                <c:pt idx="8361">
                  <c:v>36863</c:v>
                </c:pt>
                <c:pt idx="8362">
                  <c:v>36862</c:v>
                </c:pt>
                <c:pt idx="8363">
                  <c:v>36861</c:v>
                </c:pt>
                <c:pt idx="8364">
                  <c:v>36860</c:v>
                </c:pt>
                <c:pt idx="8365">
                  <c:v>36859</c:v>
                </c:pt>
                <c:pt idx="8366">
                  <c:v>36858</c:v>
                </c:pt>
                <c:pt idx="8367">
                  <c:v>36857</c:v>
                </c:pt>
                <c:pt idx="8368">
                  <c:v>36856</c:v>
                </c:pt>
                <c:pt idx="8369">
                  <c:v>36855</c:v>
                </c:pt>
                <c:pt idx="8370">
                  <c:v>36854</c:v>
                </c:pt>
                <c:pt idx="8371">
                  <c:v>36853</c:v>
                </c:pt>
                <c:pt idx="8372">
                  <c:v>36852</c:v>
                </c:pt>
                <c:pt idx="8373">
                  <c:v>36851</c:v>
                </c:pt>
                <c:pt idx="8374">
                  <c:v>36850</c:v>
                </c:pt>
                <c:pt idx="8375">
                  <c:v>36849</c:v>
                </c:pt>
                <c:pt idx="8376">
                  <c:v>36848</c:v>
                </c:pt>
                <c:pt idx="8377">
                  <c:v>36847</c:v>
                </c:pt>
                <c:pt idx="8378">
                  <c:v>36846</c:v>
                </c:pt>
                <c:pt idx="8379">
                  <c:v>36845</c:v>
                </c:pt>
                <c:pt idx="8380">
                  <c:v>36844</c:v>
                </c:pt>
                <c:pt idx="8381">
                  <c:v>36843</c:v>
                </c:pt>
                <c:pt idx="8382">
                  <c:v>36842</c:v>
                </c:pt>
                <c:pt idx="8383">
                  <c:v>36841</c:v>
                </c:pt>
                <c:pt idx="8384">
                  <c:v>36840</c:v>
                </c:pt>
                <c:pt idx="8385">
                  <c:v>36839</c:v>
                </c:pt>
                <c:pt idx="8386">
                  <c:v>36838</c:v>
                </c:pt>
                <c:pt idx="8387">
                  <c:v>36837</c:v>
                </c:pt>
                <c:pt idx="8388">
                  <c:v>36836</c:v>
                </c:pt>
                <c:pt idx="8389">
                  <c:v>36835</c:v>
                </c:pt>
                <c:pt idx="8390">
                  <c:v>36834</c:v>
                </c:pt>
                <c:pt idx="8391">
                  <c:v>36833</c:v>
                </c:pt>
                <c:pt idx="8392">
                  <c:v>36832</c:v>
                </c:pt>
                <c:pt idx="8393">
                  <c:v>36831</c:v>
                </c:pt>
                <c:pt idx="8394">
                  <c:v>36830</c:v>
                </c:pt>
                <c:pt idx="8395">
                  <c:v>36829</c:v>
                </c:pt>
                <c:pt idx="8396">
                  <c:v>36828</c:v>
                </c:pt>
                <c:pt idx="8397">
                  <c:v>36827</c:v>
                </c:pt>
                <c:pt idx="8398">
                  <c:v>36826</c:v>
                </c:pt>
                <c:pt idx="8399">
                  <c:v>36825</c:v>
                </c:pt>
                <c:pt idx="8400">
                  <c:v>36824</c:v>
                </c:pt>
                <c:pt idx="8401">
                  <c:v>36823</c:v>
                </c:pt>
                <c:pt idx="8402">
                  <c:v>36822</c:v>
                </c:pt>
                <c:pt idx="8403">
                  <c:v>36821</c:v>
                </c:pt>
                <c:pt idx="8404">
                  <c:v>36820</c:v>
                </c:pt>
                <c:pt idx="8405">
                  <c:v>36819</c:v>
                </c:pt>
                <c:pt idx="8406">
                  <c:v>36818</c:v>
                </c:pt>
                <c:pt idx="8407">
                  <c:v>36817</c:v>
                </c:pt>
                <c:pt idx="8408">
                  <c:v>36816</c:v>
                </c:pt>
                <c:pt idx="8409">
                  <c:v>36815</c:v>
                </c:pt>
                <c:pt idx="8410">
                  <c:v>36814</c:v>
                </c:pt>
                <c:pt idx="8411">
                  <c:v>36813</c:v>
                </c:pt>
                <c:pt idx="8412">
                  <c:v>36812</c:v>
                </c:pt>
                <c:pt idx="8413">
                  <c:v>36811</c:v>
                </c:pt>
                <c:pt idx="8414">
                  <c:v>36810</c:v>
                </c:pt>
                <c:pt idx="8415">
                  <c:v>36809</c:v>
                </c:pt>
                <c:pt idx="8416">
                  <c:v>36808</c:v>
                </c:pt>
                <c:pt idx="8417">
                  <c:v>36807</c:v>
                </c:pt>
                <c:pt idx="8418">
                  <c:v>36806</c:v>
                </c:pt>
                <c:pt idx="8419">
                  <c:v>36805</c:v>
                </c:pt>
                <c:pt idx="8420">
                  <c:v>36804</c:v>
                </c:pt>
                <c:pt idx="8421">
                  <c:v>36803</c:v>
                </c:pt>
                <c:pt idx="8422">
                  <c:v>36802</c:v>
                </c:pt>
                <c:pt idx="8423">
                  <c:v>36801</c:v>
                </c:pt>
                <c:pt idx="8424">
                  <c:v>36800</c:v>
                </c:pt>
                <c:pt idx="8425">
                  <c:v>36799</c:v>
                </c:pt>
                <c:pt idx="8426">
                  <c:v>36798</c:v>
                </c:pt>
                <c:pt idx="8427">
                  <c:v>36797</c:v>
                </c:pt>
                <c:pt idx="8428">
                  <c:v>36796</c:v>
                </c:pt>
                <c:pt idx="8429">
                  <c:v>36795</c:v>
                </c:pt>
                <c:pt idx="8430">
                  <c:v>36794</c:v>
                </c:pt>
                <c:pt idx="8431">
                  <c:v>36793</c:v>
                </c:pt>
                <c:pt idx="8432">
                  <c:v>36792</c:v>
                </c:pt>
                <c:pt idx="8433">
                  <c:v>36791</c:v>
                </c:pt>
                <c:pt idx="8434">
                  <c:v>36790</c:v>
                </c:pt>
                <c:pt idx="8435">
                  <c:v>36789</c:v>
                </c:pt>
                <c:pt idx="8436">
                  <c:v>36788</c:v>
                </c:pt>
                <c:pt idx="8437">
                  <c:v>36787</c:v>
                </c:pt>
                <c:pt idx="8438">
                  <c:v>36786</c:v>
                </c:pt>
                <c:pt idx="8439">
                  <c:v>36785</c:v>
                </c:pt>
                <c:pt idx="8440">
                  <c:v>36784</c:v>
                </c:pt>
                <c:pt idx="8441">
                  <c:v>36783</c:v>
                </c:pt>
                <c:pt idx="8442">
                  <c:v>36782</c:v>
                </c:pt>
                <c:pt idx="8443">
                  <c:v>36781</c:v>
                </c:pt>
                <c:pt idx="8444">
                  <c:v>36780</c:v>
                </c:pt>
                <c:pt idx="8445">
                  <c:v>36779</c:v>
                </c:pt>
                <c:pt idx="8446">
                  <c:v>36778</c:v>
                </c:pt>
                <c:pt idx="8447">
                  <c:v>36777</c:v>
                </c:pt>
                <c:pt idx="8448">
                  <c:v>36776</c:v>
                </c:pt>
                <c:pt idx="8449">
                  <c:v>36775</c:v>
                </c:pt>
                <c:pt idx="8450">
                  <c:v>36774</c:v>
                </c:pt>
                <c:pt idx="8451">
                  <c:v>36773</c:v>
                </c:pt>
                <c:pt idx="8452">
                  <c:v>36772</c:v>
                </c:pt>
                <c:pt idx="8453">
                  <c:v>36771</c:v>
                </c:pt>
                <c:pt idx="8454">
                  <c:v>36770</c:v>
                </c:pt>
                <c:pt idx="8455">
                  <c:v>36769</c:v>
                </c:pt>
                <c:pt idx="8456">
                  <c:v>36768</c:v>
                </c:pt>
                <c:pt idx="8457">
                  <c:v>36767</c:v>
                </c:pt>
                <c:pt idx="8458">
                  <c:v>36766</c:v>
                </c:pt>
                <c:pt idx="8459">
                  <c:v>36765</c:v>
                </c:pt>
                <c:pt idx="8460">
                  <c:v>36764</c:v>
                </c:pt>
                <c:pt idx="8461">
                  <c:v>36763</c:v>
                </c:pt>
                <c:pt idx="8462">
                  <c:v>36762</c:v>
                </c:pt>
                <c:pt idx="8463">
                  <c:v>36761</c:v>
                </c:pt>
                <c:pt idx="8464">
                  <c:v>36760</c:v>
                </c:pt>
                <c:pt idx="8465">
                  <c:v>36759</c:v>
                </c:pt>
                <c:pt idx="8466">
                  <c:v>36758</c:v>
                </c:pt>
                <c:pt idx="8467">
                  <c:v>36757</c:v>
                </c:pt>
                <c:pt idx="8468">
                  <c:v>36756</c:v>
                </c:pt>
                <c:pt idx="8469">
                  <c:v>36755</c:v>
                </c:pt>
                <c:pt idx="8470">
                  <c:v>36754</c:v>
                </c:pt>
                <c:pt idx="8471">
                  <c:v>36753</c:v>
                </c:pt>
                <c:pt idx="8472">
                  <c:v>36752</c:v>
                </c:pt>
                <c:pt idx="8473">
                  <c:v>36751</c:v>
                </c:pt>
                <c:pt idx="8474">
                  <c:v>36750</c:v>
                </c:pt>
                <c:pt idx="8475">
                  <c:v>36749</c:v>
                </c:pt>
                <c:pt idx="8476">
                  <c:v>36748</c:v>
                </c:pt>
                <c:pt idx="8477">
                  <c:v>36747</c:v>
                </c:pt>
                <c:pt idx="8478">
                  <c:v>36746</c:v>
                </c:pt>
                <c:pt idx="8479">
                  <c:v>36745</c:v>
                </c:pt>
                <c:pt idx="8480">
                  <c:v>36744</c:v>
                </c:pt>
                <c:pt idx="8481">
                  <c:v>36743</c:v>
                </c:pt>
                <c:pt idx="8482">
                  <c:v>36742</c:v>
                </c:pt>
                <c:pt idx="8483">
                  <c:v>36741</c:v>
                </c:pt>
                <c:pt idx="8484">
                  <c:v>36740</c:v>
                </c:pt>
                <c:pt idx="8485">
                  <c:v>36739</c:v>
                </c:pt>
                <c:pt idx="8486">
                  <c:v>36738</c:v>
                </c:pt>
                <c:pt idx="8487">
                  <c:v>36737</c:v>
                </c:pt>
                <c:pt idx="8488">
                  <c:v>36736</c:v>
                </c:pt>
                <c:pt idx="8489">
                  <c:v>36735</c:v>
                </c:pt>
                <c:pt idx="8490">
                  <c:v>36734</c:v>
                </c:pt>
                <c:pt idx="8491">
                  <c:v>36733</c:v>
                </c:pt>
                <c:pt idx="8492">
                  <c:v>36732</c:v>
                </c:pt>
                <c:pt idx="8493">
                  <c:v>36731</c:v>
                </c:pt>
                <c:pt idx="8494">
                  <c:v>36730</c:v>
                </c:pt>
                <c:pt idx="8495">
                  <c:v>36729</c:v>
                </c:pt>
                <c:pt idx="8496">
                  <c:v>36728</c:v>
                </c:pt>
                <c:pt idx="8497">
                  <c:v>36727</c:v>
                </c:pt>
                <c:pt idx="8498">
                  <c:v>36726</c:v>
                </c:pt>
                <c:pt idx="8499">
                  <c:v>36725</c:v>
                </c:pt>
                <c:pt idx="8500">
                  <c:v>36724</c:v>
                </c:pt>
                <c:pt idx="8501">
                  <c:v>36723</c:v>
                </c:pt>
                <c:pt idx="8502">
                  <c:v>36722</c:v>
                </c:pt>
                <c:pt idx="8503">
                  <c:v>36721</c:v>
                </c:pt>
                <c:pt idx="8504">
                  <c:v>36720</c:v>
                </c:pt>
                <c:pt idx="8505">
                  <c:v>36719</c:v>
                </c:pt>
                <c:pt idx="8506">
                  <c:v>36718</c:v>
                </c:pt>
                <c:pt idx="8507">
                  <c:v>36717</c:v>
                </c:pt>
                <c:pt idx="8508">
                  <c:v>36716</c:v>
                </c:pt>
                <c:pt idx="8509">
                  <c:v>36715</c:v>
                </c:pt>
                <c:pt idx="8510">
                  <c:v>36714</c:v>
                </c:pt>
                <c:pt idx="8511">
                  <c:v>36713</c:v>
                </c:pt>
                <c:pt idx="8512">
                  <c:v>36712</c:v>
                </c:pt>
                <c:pt idx="8513">
                  <c:v>36711</c:v>
                </c:pt>
                <c:pt idx="8514">
                  <c:v>36710</c:v>
                </c:pt>
                <c:pt idx="8515">
                  <c:v>36709</c:v>
                </c:pt>
                <c:pt idx="8516">
                  <c:v>36708</c:v>
                </c:pt>
                <c:pt idx="8517">
                  <c:v>36707</c:v>
                </c:pt>
                <c:pt idx="8518">
                  <c:v>36706</c:v>
                </c:pt>
                <c:pt idx="8519">
                  <c:v>36705</c:v>
                </c:pt>
                <c:pt idx="8520">
                  <c:v>36704</c:v>
                </c:pt>
                <c:pt idx="8521">
                  <c:v>36703</c:v>
                </c:pt>
                <c:pt idx="8522">
                  <c:v>36702</c:v>
                </c:pt>
                <c:pt idx="8523">
                  <c:v>36701</c:v>
                </c:pt>
                <c:pt idx="8524">
                  <c:v>36700</c:v>
                </c:pt>
                <c:pt idx="8525">
                  <c:v>36699</c:v>
                </c:pt>
                <c:pt idx="8526">
                  <c:v>36698</c:v>
                </c:pt>
                <c:pt idx="8527">
                  <c:v>36697</c:v>
                </c:pt>
                <c:pt idx="8528">
                  <c:v>36696</c:v>
                </c:pt>
                <c:pt idx="8529">
                  <c:v>36695</c:v>
                </c:pt>
                <c:pt idx="8530">
                  <c:v>36694</c:v>
                </c:pt>
                <c:pt idx="8531">
                  <c:v>36693</c:v>
                </c:pt>
                <c:pt idx="8532">
                  <c:v>36692</c:v>
                </c:pt>
                <c:pt idx="8533">
                  <c:v>36691</c:v>
                </c:pt>
                <c:pt idx="8534">
                  <c:v>36690</c:v>
                </c:pt>
                <c:pt idx="8535">
                  <c:v>36689</c:v>
                </c:pt>
                <c:pt idx="8536">
                  <c:v>36688</c:v>
                </c:pt>
                <c:pt idx="8537">
                  <c:v>36687</c:v>
                </c:pt>
                <c:pt idx="8538">
                  <c:v>36686</c:v>
                </c:pt>
                <c:pt idx="8539">
                  <c:v>36685</c:v>
                </c:pt>
                <c:pt idx="8540">
                  <c:v>36684</c:v>
                </c:pt>
                <c:pt idx="8541">
                  <c:v>36683</c:v>
                </c:pt>
                <c:pt idx="8542">
                  <c:v>36682</c:v>
                </c:pt>
              </c:numCache>
            </c:numRef>
          </c:cat>
          <c:val>
            <c:numRef>
              <c:f>'EKP intressid'!$D$4:$D$8546</c:f>
              <c:numCache>
                <c:formatCode>General</c:formatCode>
                <c:ptCount val="8543"/>
                <c:pt idx="0">
                  <c:v>#N/A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  <c:pt idx="25">
                  <c:v>4</c:v>
                </c:pt>
                <c:pt idx="26">
                  <c:v>4</c:v>
                </c:pt>
                <c:pt idx="27">
                  <c:v>4</c:v>
                </c:pt>
                <c:pt idx="28">
                  <c:v>4</c:v>
                </c:pt>
                <c:pt idx="29">
                  <c:v>4</c:v>
                </c:pt>
                <c:pt idx="30">
                  <c:v>4</c:v>
                </c:pt>
                <c:pt idx="31">
                  <c:v>4</c:v>
                </c:pt>
                <c:pt idx="32">
                  <c:v>4</c:v>
                </c:pt>
                <c:pt idx="33">
                  <c:v>4</c:v>
                </c:pt>
                <c:pt idx="34">
                  <c:v>4</c:v>
                </c:pt>
                <c:pt idx="35">
                  <c:v>4</c:v>
                </c:pt>
                <c:pt idx="36">
                  <c:v>4</c:v>
                </c:pt>
                <c:pt idx="37">
                  <c:v>4</c:v>
                </c:pt>
                <c:pt idx="38">
                  <c:v>4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3.75</c:v>
                </c:pt>
                <c:pt idx="43">
                  <c:v>3.75</c:v>
                </c:pt>
                <c:pt idx="44">
                  <c:v>3.75</c:v>
                </c:pt>
                <c:pt idx="45">
                  <c:v>3.75</c:v>
                </c:pt>
                <c:pt idx="46">
                  <c:v>3.75</c:v>
                </c:pt>
                <c:pt idx="47">
                  <c:v>3.75</c:v>
                </c:pt>
                <c:pt idx="48">
                  <c:v>3.75</c:v>
                </c:pt>
                <c:pt idx="49">
                  <c:v>3.75</c:v>
                </c:pt>
                <c:pt idx="50">
                  <c:v>3.75</c:v>
                </c:pt>
                <c:pt idx="51">
                  <c:v>3.75</c:v>
                </c:pt>
                <c:pt idx="52">
                  <c:v>3.75</c:v>
                </c:pt>
                <c:pt idx="53">
                  <c:v>3.75</c:v>
                </c:pt>
                <c:pt idx="54">
                  <c:v>3.75</c:v>
                </c:pt>
                <c:pt idx="55">
                  <c:v>3.75</c:v>
                </c:pt>
                <c:pt idx="56">
                  <c:v>3.75</c:v>
                </c:pt>
                <c:pt idx="57">
                  <c:v>3.75</c:v>
                </c:pt>
                <c:pt idx="58">
                  <c:v>3.75</c:v>
                </c:pt>
                <c:pt idx="59">
                  <c:v>3.75</c:v>
                </c:pt>
                <c:pt idx="60">
                  <c:v>3.75</c:v>
                </c:pt>
                <c:pt idx="61">
                  <c:v>3.75</c:v>
                </c:pt>
                <c:pt idx="62">
                  <c:v>3.75</c:v>
                </c:pt>
                <c:pt idx="63">
                  <c:v>3.75</c:v>
                </c:pt>
                <c:pt idx="64">
                  <c:v>3.75</c:v>
                </c:pt>
                <c:pt idx="65">
                  <c:v>3.75</c:v>
                </c:pt>
                <c:pt idx="66">
                  <c:v>3.75</c:v>
                </c:pt>
                <c:pt idx="67">
                  <c:v>3.75</c:v>
                </c:pt>
                <c:pt idx="68">
                  <c:v>3.75</c:v>
                </c:pt>
                <c:pt idx="69">
                  <c:v>3.75</c:v>
                </c:pt>
                <c:pt idx="70">
                  <c:v>3.75</c:v>
                </c:pt>
                <c:pt idx="71">
                  <c:v>3.75</c:v>
                </c:pt>
                <c:pt idx="72">
                  <c:v>3.75</c:v>
                </c:pt>
                <c:pt idx="73">
                  <c:v>3.75</c:v>
                </c:pt>
                <c:pt idx="74">
                  <c:v>3.75</c:v>
                </c:pt>
                <c:pt idx="75">
                  <c:v>3.75</c:v>
                </c:pt>
                <c:pt idx="76">
                  <c:v>3.75</c:v>
                </c:pt>
                <c:pt idx="77">
                  <c:v>3.75</c:v>
                </c:pt>
                <c:pt idx="78">
                  <c:v>3.75</c:v>
                </c:pt>
                <c:pt idx="79">
                  <c:v>3.75</c:v>
                </c:pt>
                <c:pt idx="80">
                  <c:v>3.75</c:v>
                </c:pt>
                <c:pt idx="81">
                  <c:v>3.75</c:v>
                </c:pt>
                <c:pt idx="82">
                  <c:v>3.75</c:v>
                </c:pt>
                <c:pt idx="83">
                  <c:v>3.75</c:v>
                </c:pt>
                <c:pt idx="84">
                  <c:v>3.75</c:v>
                </c:pt>
                <c:pt idx="85">
                  <c:v>3.75</c:v>
                </c:pt>
                <c:pt idx="86">
                  <c:v>3.75</c:v>
                </c:pt>
                <c:pt idx="87">
                  <c:v>3.75</c:v>
                </c:pt>
                <c:pt idx="88">
                  <c:v>3.75</c:v>
                </c:pt>
                <c:pt idx="89">
                  <c:v>3.75</c:v>
                </c:pt>
                <c:pt idx="90">
                  <c:v>3.75</c:v>
                </c:pt>
                <c:pt idx="91">
                  <c:v>3.5</c:v>
                </c:pt>
                <c:pt idx="92">
                  <c:v>3.5</c:v>
                </c:pt>
                <c:pt idx="93">
                  <c:v>3.5</c:v>
                </c:pt>
                <c:pt idx="94">
                  <c:v>3.5</c:v>
                </c:pt>
                <c:pt idx="95">
                  <c:v>3.5</c:v>
                </c:pt>
                <c:pt idx="96">
                  <c:v>3.5</c:v>
                </c:pt>
                <c:pt idx="97">
                  <c:v>3.5</c:v>
                </c:pt>
                <c:pt idx="98">
                  <c:v>3.5</c:v>
                </c:pt>
                <c:pt idx="99">
                  <c:v>3.5</c:v>
                </c:pt>
                <c:pt idx="100">
                  <c:v>3.5</c:v>
                </c:pt>
                <c:pt idx="101">
                  <c:v>3.5</c:v>
                </c:pt>
                <c:pt idx="102">
                  <c:v>3.5</c:v>
                </c:pt>
                <c:pt idx="103">
                  <c:v>3.5</c:v>
                </c:pt>
                <c:pt idx="104">
                  <c:v>3.5</c:v>
                </c:pt>
                <c:pt idx="105">
                  <c:v>3.5</c:v>
                </c:pt>
                <c:pt idx="106">
                  <c:v>3.5</c:v>
                </c:pt>
                <c:pt idx="107">
                  <c:v>3.5</c:v>
                </c:pt>
                <c:pt idx="108">
                  <c:v>3.5</c:v>
                </c:pt>
                <c:pt idx="109">
                  <c:v>3.5</c:v>
                </c:pt>
                <c:pt idx="110">
                  <c:v>3.5</c:v>
                </c:pt>
                <c:pt idx="111">
                  <c:v>3.5</c:v>
                </c:pt>
                <c:pt idx="112">
                  <c:v>3.5</c:v>
                </c:pt>
                <c:pt idx="113">
                  <c:v>3.5</c:v>
                </c:pt>
                <c:pt idx="114">
                  <c:v>3.5</c:v>
                </c:pt>
                <c:pt idx="115">
                  <c:v>3.5</c:v>
                </c:pt>
                <c:pt idx="116">
                  <c:v>3.5</c:v>
                </c:pt>
                <c:pt idx="117">
                  <c:v>3.5</c:v>
                </c:pt>
                <c:pt idx="118">
                  <c:v>3.5</c:v>
                </c:pt>
                <c:pt idx="119">
                  <c:v>3.5</c:v>
                </c:pt>
                <c:pt idx="120">
                  <c:v>3.5</c:v>
                </c:pt>
                <c:pt idx="121">
                  <c:v>3.5</c:v>
                </c:pt>
                <c:pt idx="122">
                  <c:v>3.5</c:v>
                </c:pt>
                <c:pt idx="123">
                  <c:v>3.5</c:v>
                </c:pt>
                <c:pt idx="124">
                  <c:v>3.5</c:v>
                </c:pt>
                <c:pt idx="125">
                  <c:v>3.5</c:v>
                </c:pt>
                <c:pt idx="126">
                  <c:v>3.5</c:v>
                </c:pt>
                <c:pt idx="127">
                  <c:v>3.5</c:v>
                </c:pt>
                <c:pt idx="128">
                  <c:v>3.5</c:v>
                </c:pt>
                <c:pt idx="129">
                  <c:v>3.5</c:v>
                </c:pt>
                <c:pt idx="130">
                  <c:v>3.5</c:v>
                </c:pt>
                <c:pt idx="131">
                  <c:v>3.5</c:v>
                </c:pt>
                <c:pt idx="132">
                  <c:v>3.5</c:v>
                </c:pt>
                <c:pt idx="133">
                  <c:v>3.25</c:v>
                </c:pt>
                <c:pt idx="134">
                  <c:v>3.25</c:v>
                </c:pt>
                <c:pt idx="135">
                  <c:v>3.25</c:v>
                </c:pt>
                <c:pt idx="136">
                  <c:v>3.25</c:v>
                </c:pt>
                <c:pt idx="137">
                  <c:v>3.25</c:v>
                </c:pt>
                <c:pt idx="138">
                  <c:v>3.25</c:v>
                </c:pt>
                <c:pt idx="139">
                  <c:v>3.25</c:v>
                </c:pt>
                <c:pt idx="140">
                  <c:v>3.25</c:v>
                </c:pt>
                <c:pt idx="141">
                  <c:v>3.25</c:v>
                </c:pt>
                <c:pt idx="142">
                  <c:v>3.25</c:v>
                </c:pt>
                <c:pt idx="143">
                  <c:v>3.25</c:v>
                </c:pt>
                <c:pt idx="144">
                  <c:v>3.25</c:v>
                </c:pt>
                <c:pt idx="145">
                  <c:v>3.25</c:v>
                </c:pt>
                <c:pt idx="146">
                  <c:v>3.25</c:v>
                </c:pt>
                <c:pt idx="147">
                  <c:v>3.25</c:v>
                </c:pt>
                <c:pt idx="148">
                  <c:v>3.25</c:v>
                </c:pt>
                <c:pt idx="149">
                  <c:v>3.25</c:v>
                </c:pt>
                <c:pt idx="150">
                  <c:v>3.25</c:v>
                </c:pt>
                <c:pt idx="151">
                  <c:v>3.25</c:v>
                </c:pt>
                <c:pt idx="152">
                  <c:v>3.25</c:v>
                </c:pt>
                <c:pt idx="153">
                  <c:v>3.25</c:v>
                </c:pt>
                <c:pt idx="154">
                  <c:v>3.25</c:v>
                </c:pt>
                <c:pt idx="155">
                  <c:v>3.25</c:v>
                </c:pt>
                <c:pt idx="156">
                  <c:v>3.25</c:v>
                </c:pt>
                <c:pt idx="157">
                  <c:v>3.25</c:v>
                </c:pt>
                <c:pt idx="158">
                  <c:v>3.25</c:v>
                </c:pt>
                <c:pt idx="159">
                  <c:v>3.25</c:v>
                </c:pt>
                <c:pt idx="160">
                  <c:v>3.25</c:v>
                </c:pt>
                <c:pt idx="161">
                  <c:v>3.25</c:v>
                </c:pt>
                <c:pt idx="162">
                  <c:v>3.25</c:v>
                </c:pt>
                <c:pt idx="163">
                  <c:v>3.25</c:v>
                </c:pt>
                <c:pt idx="164">
                  <c:v>3.25</c:v>
                </c:pt>
                <c:pt idx="165">
                  <c:v>3.25</c:v>
                </c:pt>
                <c:pt idx="166">
                  <c:v>3.25</c:v>
                </c:pt>
                <c:pt idx="167">
                  <c:v>3.25</c:v>
                </c:pt>
                <c:pt idx="168">
                  <c:v>3.25</c:v>
                </c:pt>
                <c:pt idx="169">
                  <c:v>3.25</c:v>
                </c:pt>
                <c:pt idx="170">
                  <c:v>3.25</c:v>
                </c:pt>
                <c:pt idx="171">
                  <c:v>3.25</c:v>
                </c:pt>
                <c:pt idx="172">
                  <c:v>3.25</c:v>
                </c:pt>
                <c:pt idx="173">
                  <c:v>3.25</c:v>
                </c:pt>
                <c:pt idx="174">
                  <c:v>3.25</c:v>
                </c:pt>
                <c:pt idx="175">
                  <c:v>3</c:v>
                </c:pt>
                <c:pt idx="176">
                  <c:v>3</c:v>
                </c:pt>
                <c:pt idx="177">
                  <c:v>3</c:v>
                </c:pt>
                <c:pt idx="178">
                  <c:v>3</c:v>
                </c:pt>
                <c:pt idx="179">
                  <c:v>3</c:v>
                </c:pt>
                <c:pt idx="180">
                  <c:v>3</c:v>
                </c:pt>
                <c:pt idx="181">
                  <c:v>3</c:v>
                </c:pt>
                <c:pt idx="182">
                  <c:v>3</c:v>
                </c:pt>
                <c:pt idx="183">
                  <c:v>3</c:v>
                </c:pt>
                <c:pt idx="184">
                  <c:v>3</c:v>
                </c:pt>
                <c:pt idx="185">
                  <c:v>3</c:v>
                </c:pt>
                <c:pt idx="186">
                  <c:v>3</c:v>
                </c:pt>
                <c:pt idx="187">
                  <c:v>3</c:v>
                </c:pt>
                <c:pt idx="188">
                  <c:v>3</c:v>
                </c:pt>
                <c:pt idx="189">
                  <c:v>3</c:v>
                </c:pt>
                <c:pt idx="190">
                  <c:v>3</c:v>
                </c:pt>
                <c:pt idx="191">
                  <c:v>3</c:v>
                </c:pt>
                <c:pt idx="192">
                  <c:v>3</c:v>
                </c:pt>
                <c:pt idx="193">
                  <c:v>3</c:v>
                </c:pt>
                <c:pt idx="194">
                  <c:v>3</c:v>
                </c:pt>
                <c:pt idx="195">
                  <c:v>3</c:v>
                </c:pt>
                <c:pt idx="196">
                  <c:v>3</c:v>
                </c:pt>
                <c:pt idx="197">
                  <c:v>3</c:v>
                </c:pt>
                <c:pt idx="198">
                  <c:v>3</c:v>
                </c:pt>
                <c:pt idx="199">
                  <c:v>3</c:v>
                </c:pt>
                <c:pt idx="200">
                  <c:v>3</c:v>
                </c:pt>
                <c:pt idx="201">
                  <c:v>3</c:v>
                </c:pt>
                <c:pt idx="202">
                  <c:v>3</c:v>
                </c:pt>
                <c:pt idx="203">
                  <c:v>3</c:v>
                </c:pt>
                <c:pt idx="204">
                  <c:v>3</c:v>
                </c:pt>
                <c:pt idx="205">
                  <c:v>3</c:v>
                </c:pt>
                <c:pt idx="206">
                  <c:v>3</c:v>
                </c:pt>
                <c:pt idx="207">
                  <c:v>3</c:v>
                </c:pt>
                <c:pt idx="208">
                  <c:v>3</c:v>
                </c:pt>
                <c:pt idx="209">
                  <c:v>3</c:v>
                </c:pt>
                <c:pt idx="210">
                  <c:v>3</c:v>
                </c:pt>
                <c:pt idx="211">
                  <c:v>3</c:v>
                </c:pt>
                <c:pt idx="212">
                  <c:v>3</c:v>
                </c:pt>
                <c:pt idx="213">
                  <c:v>3</c:v>
                </c:pt>
                <c:pt idx="214">
                  <c:v>3</c:v>
                </c:pt>
                <c:pt idx="215">
                  <c:v>3</c:v>
                </c:pt>
                <c:pt idx="216">
                  <c:v>3</c:v>
                </c:pt>
                <c:pt idx="217">
                  <c:v>3</c:v>
                </c:pt>
                <c:pt idx="218">
                  <c:v>3</c:v>
                </c:pt>
                <c:pt idx="219">
                  <c:v>3</c:v>
                </c:pt>
                <c:pt idx="220">
                  <c:v>3</c:v>
                </c:pt>
                <c:pt idx="221">
                  <c:v>3</c:v>
                </c:pt>
                <c:pt idx="222">
                  <c:v>3</c:v>
                </c:pt>
                <c:pt idx="223">
                  <c:v>3</c:v>
                </c:pt>
                <c:pt idx="224">
                  <c:v>2.5</c:v>
                </c:pt>
                <c:pt idx="225">
                  <c:v>2.5</c:v>
                </c:pt>
                <c:pt idx="226">
                  <c:v>2.5</c:v>
                </c:pt>
                <c:pt idx="227">
                  <c:v>2.5</c:v>
                </c:pt>
                <c:pt idx="228">
                  <c:v>2.5</c:v>
                </c:pt>
                <c:pt idx="229">
                  <c:v>2.5</c:v>
                </c:pt>
                <c:pt idx="230">
                  <c:v>2.5</c:v>
                </c:pt>
                <c:pt idx="231">
                  <c:v>2.5</c:v>
                </c:pt>
                <c:pt idx="232">
                  <c:v>2.5</c:v>
                </c:pt>
                <c:pt idx="233">
                  <c:v>2.5</c:v>
                </c:pt>
                <c:pt idx="234">
                  <c:v>2.5</c:v>
                </c:pt>
                <c:pt idx="235">
                  <c:v>2.5</c:v>
                </c:pt>
                <c:pt idx="236">
                  <c:v>2.5</c:v>
                </c:pt>
                <c:pt idx="237">
                  <c:v>2.5</c:v>
                </c:pt>
                <c:pt idx="238">
                  <c:v>2.5</c:v>
                </c:pt>
                <c:pt idx="239">
                  <c:v>2.5</c:v>
                </c:pt>
                <c:pt idx="240">
                  <c:v>2.5</c:v>
                </c:pt>
                <c:pt idx="241">
                  <c:v>2.5</c:v>
                </c:pt>
                <c:pt idx="242">
                  <c:v>2.5</c:v>
                </c:pt>
                <c:pt idx="243">
                  <c:v>2.5</c:v>
                </c:pt>
                <c:pt idx="244">
                  <c:v>2.5</c:v>
                </c:pt>
                <c:pt idx="245">
                  <c:v>2.5</c:v>
                </c:pt>
                <c:pt idx="246">
                  <c:v>2.5</c:v>
                </c:pt>
                <c:pt idx="247">
                  <c:v>2.5</c:v>
                </c:pt>
                <c:pt idx="248">
                  <c:v>2.5</c:v>
                </c:pt>
                <c:pt idx="249">
                  <c:v>2.5</c:v>
                </c:pt>
                <c:pt idx="250">
                  <c:v>2.5</c:v>
                </c:pt>
                <c:pt idx="251">
                  <c:v>2.5</c:v>
                </c:pt>
                <c:pt idx="252">
                  <c:v>2.5</c:v>
                </c:pt>
                <c:pt idx="253">
                  <c:v>2.5</c:v>
                </c:pt>
                <c:pt idx="254">
                  <c:v>2.5</c:v>
                </c:pt>
                <c:pt idx="255">
                  <c:v>2.5</c:v>
                </c:pt>
                <c:pt idx="256">
                  <c:v>2.5</c:v>
                </c:pt>
                <c:pt idx="257">
                  <c:v>2.5</c:v>
                </c:pt>
                <c:pt idx="258">
                  <c:v>2.5</c:v>
                </c:pt>
                <c:pt idx="259">
                  <c:v>2.5</c:v>
                </c:pt>
                <c:pt idx="260">
                  <c:v>2.5</c:v>
                </c:pt>
                <c:pt idx="261">
                  <c:v>2.5</c:v>
                </c:pt>
                <c:pt idx="262">
                  <c:v>2.5</c:v>
                </c:pt>
                <c:pt idx="263">
                  <c:v>2.5</c:v>
                </c:pt>
                <c:pt idx="264">
                  <c:v>2.5</c:v>
                </c:pt>
                <c:pt idx="265">
                  <c:v>2.5</c:v>
                </c:pt>
                <c:pt idx="266">
                  <c:v>2</c:v>
                </c:pt>
                <c:pt idx="267">
                  <c:v>2</c:v>
                </c:pt>
                <c:pt idx="268">
                  <c:v>2</c:v>
                </c:pt>
                <c:pt idx="269">
                  <c:v>2</c:v>
                </c:pt>
                <c:pt idx="270">
                  <c:v>2</c:v>
                </c:pt>
                <c:pt idx="271">
                  <c:v>2</c:v>
                </c:pt>
                <c:pt idx="272">
                  <c:v>2</c:v>
                </c:pt>
                <c:pt idx="273">
                  <c:v>2</c:v>
                </c:pt>
                <c:pt idx="274">
                  <c:v>2</c:v>
                </c:pt>
                <c:pt idx="275">
                  <c:v>2</c:v>
                </c:pt>
                <c:pt idx="276">
                  <c:v>2</c:v>
                </c:pt>
                <c:pt idx="277">
                  <c:v>2</c:v>
                </c:pt>
                <c:pt idx="278">
                  <c:v>2</c:v>
                </c:pt>
                <c:pt idx="279">
                  <c:v>2</c:v>
                </c:pt>
                <c:pt idx="280">
                  <c:v>2</c:v>
                </c:pt>
                <c:pt idx="281">
                  <c:v>2</c:v>
                </c:pt>
                <c:pt idx="282">
                  <c:v>2</c:v>
                </c:pt>
                <c:pt idx="283">
                  <c:v>2</c:v>
                </c:pt>
                <c:pt idx="284">
                  <c:v>2</c:v>
                </c:pt>
                <c:pt idx="285">
                  <c:v>2</c:v>
                </c:pt>
                <c:pt idx="286">
                  <c:v>2</c:v>
                </c:pt>
                <c:pt idx="287">
                  <c:v>2</c:v>
                </c:pt>
                <c:pt idx="288">
                  <c:v>2</c:v>
                </c:pt>
                <c:pt idx="289">
                  <c:v>2</c:v>
                </c:pt>
                <c:pt idx="290">
                  <c:v>2</c:v>
                </c:pt>
                <c:pt idx="291">
                  <c:v>2</c:v>
                </c:pt>
                <c:pt idx="292">
                  <c:v>2</c:v>
                </c:pt>
                <c:pt idx="293">
                  <c:v>2</c:v>
                </c:pt>
                <c:pt idx="294">
                  <c:v>2</c:v>
                </c:pt>
                <c:pt idx="295">
                  <c:v>2</c:v>
                </c:pt>
                <c:pt idx="296">
                  <c:v>2</c:v>
                </c:pt>
                <c:pt idx="297">
                  <c:v>2</c:v>
                </c:pt>
                <c:pt idx="298">
                  <c:v>2</c:v>
                </c:pt>
                <c:pt idx="299">
                  <c:v>2</c:v>
                </c:pt>
                <c:pt idx="300">
                  <c:v>2</c:v>
                </c:pt>
                <c:pt idx="301">
                  <c:v>2</c:v>
                </c:pt>
                <c:pt idx="302">
                  <c:v>2</c:v>
                </c:pt>
                <c:pt idx="303">
                  <c:v>2</c:v>
                </c:pt>
                <c:pt idx="304">
                  <c:v>2</c:v>
                </c:pt>
                <c:pt idx="305">
                  <c:v>2</c:v>
                </c:pt>
                <c:pt idx="306">
                  <c:v>2</c:v>
                </c:pt>
                <c:pt idx="307">
                  <c:v>2</c:v>
                </c:pt>
                <c:pt idx="308">
                  <c:v>2</c:v>
                </c:pt>
                <c:pt idx="309">
                  <c:v>2</c:v>
                </c:pt>
                <c:pt idx="310">
                  <c:v>2</c:v>
                </c:pt>
                <c:pt idx="311">
                  <c:v>2</c:v>
                </c:pt>
                <c:pt idx="312">
                  <c:v>2</c:v>
                </c:pt>
                <c:pt idx="313">
                  <c:v>2</c:v>
                </c:pt>
                <c:pt idx="314">
                  <c:v>2</c:v>
                </c:pt>
                <c:pt idx="315">
                  <c:v>1.5</c:v>
                </c:pt>
                <c:pt idx="316">
                  <c:v>1.5</c:v>
                </c:pt>
                <c:pt idx="317">
                  <c:v>1.5</c:v>
                </c:pt>
                <c:pt idx="318">
                  <c:v>1.5</c:v>
                </c:pt>
                <c:pt idx="319">
                  <c:v>1.5</c:v>
                </c:pt>
                <c:pt idx="320">
                  <c:v>1.5</c:v>
                </c:pt>
                <c:pt idx="321">
                  <c:v>1.5</c:v>
                </c:pt>
                <c:pt idx="322">
                  <c:v>1.5</c:v>
                </c:pt>
                <c:pt idx="323">
                  <c:v>1.5</c:v>
                </c:pt>
                <c:pt idx="324">
                  <c:v>1.5</c:v>
                </c:pt>
                <c:pt idx="325">
                  <c:v>1.5</c:v>
                </c:pt>
                <c:pt idx="326">
                  <c:v>1.5</c:v>
                </c:pt>
                <c:pt idx="327">
                  <c:v>1.5</c:v>
                </c:pt>
                <c:pt idx="328">
                  <c:v>1.5</c:v>
                </c:pt>
                <c:pt idx="329">
                  <c:v>1.5</c:v>
                </c:pt>
                <c:pt idx="330">
                  <c:v>1.5</c:v>
                </c:pt>
                <c:pt idx="331">
                  <c:v>1.5</c:v>
                </c:pt>
                <c:pt idx="332">
                  <c:v>1.5</c:v>
                </c:pt>
                <c:pt idx="333">
                  <c:v>1.5</c:v>
                </c:pt>
                <c:pt idx="334">
                  <c:v>1.5</c:v>
                </c:pt>
                <c:pt idx="335">
                  <c:v>1.5</c:v>
                </c:pt>
                <c:pt idx="336">
                  <c:v>1.5</c:v>
                </c:pt>
                <c:pt idx="337">
                  <c:v>1.5</c:v>
                </c:pt>
                <c:pt idx="338">
                  <c:v>1.5</c:v>
                </c:pt>
                <c:pt idx="339">
                  <c:v>1.5</c:v>
                </c:pt>
                <c:pt idx="340">
                  <c:v>1.5</c:v>
                </c:pt>
                <c:pt idx="341">
                  <c:v>1.5</c:v>
                </c:pt>
                <c:pt idx="342">
                  <c:v>1.5</c:v>
                </c:pt>
                <c:pt idx="343">
                  <c:v>1.5</c:v>
                </c:pt>
                <c:pt idx="344">
                  <c:v>1.5</c:v>
                </c:pt>
                <c:pt idx="345">
                  <c:v>1.5</c:v>
                </c:pt>
                <c:pt idx="346">
                  <c:v>1.5</c:v>
                </c:pt>
                <c:pt idx="347">
                  <c:v>1.5</c:v>
                </c:pt>
                <c:pt idx="348">
                  <c:v>1.5</c:v>
                </c:pt>
                <c:pt idx="349">
                  <c:v>1.5</c:v>
                </c:pt>
                <c:pt idx="350">
                  <c:v>1.5</c:v>
                </c:pt>
                <c:pt idx="351">
                  <c:v>1.5</c:v>
                </c:pt>
                <c:pt idx="352">
                  <c:v>1.5</c:v>
                </c:pt>
                <c:pt idx="353">
                  <c:v>1.5</c:v>
                </c:pt>
                <c:pt idx="354">
                  <c:v>1.5</c:v>
                </c:pt>
                <c:pt idx="355">
                  <c:v>1.5</c:v>
                </c:pt>
                <c:pt idx="356">
                  <c:v>1.5</c:v>
                </c:pt>
                <c:pt idx="357">
                  <c:v>1.5</c:v>
                </c:pt>
                <c:pt idx="358">
                  <c:v>1.5</c:v>
                </c:pt>
                <c:pt idx="359">
                  <c:v>1.5</c:v>
                </c:pt>
                <c:pt idx="360">
                  <c:v>1.5</c:v>
                </c:pt>
                <c:pt idx="361">
                  <c:v>1.5</c:v>
                </c:pt>
                <c:pt idx="362">
                  <c:v>1.5</c:v>
                </c:pt>
                <c:pt idx="363">
                  <c:v>1.5</c:v>
                </c:pt>
                <c:pt idx="364">
                  <c:v>0.75</c:v>
                </c:pt>
                <c:pt idx="365">
                  <c:v>0.75</c:v>
                </c:pt>
                <c:pt idx="366">
                  <c:v>0.75</c:v>
                </c:pt>
                <c:pt idx="367">
                  <c:v>0.75</c:v>
                </c:pt>
                <c:pt idx="368">
                  <c:v>0.75</c:v>
                </c:pt>
                <c:pt idx="369">
                  <c:v>0.75</c:v>
                </c:pt>
                <c:pt idx="370">
                  <c:v>0.75</c:v>
                </c:pt>
                <c:pt idx="371">
                  <c:v>0.75</c:v>
                </c:pt>
                <c:pt idx="372">
                  <c:v>0.75</c:v>
                </c:pt>
                <c:pt idx="373">
                  <c:v>0.75</c:v>
                </c:pt>
                <c:pt idx="374">
                  <c:v>0.75</c:v>
                </c:pt>
                <c:pt idx="375">
                  <c:v>0.75</c:v>
                </c:pt>
                <c:pt idx="376">
                  <c:v>0.75</c:v>
                </c:pt>
                <c:pt idx="377">
                  <c:v>0.75</c:v>
                </c:pt>
                <c:pt idx="378">
                  <c:v>0.75</c:v>
                </c:pt>
                <c:pt idx="379">
                  <c:v>0.75</c:v>
                </c:pt>
                <c:pt idx="380">
                  <c:v>0.75</c:v>
                </c:pt>
                <c:pt idx="381">
                  <c:v>0.75</c:v>
                </c:pt>
                <c:pt idx="382">
                  <c:v>0.75</c:v>
                </c:pt>
                <c:pt idx="383">
                  <c:v>0.75</c:v>
                </c:pt>
                <c:pt idx="384">
                  <c:v>0.75</c:v>
                </c:pt>
                <c:pt idx="385">
                  <c:v>0.75</c:v>
                </c:pt>
                <c:pt idx="386">
                  <c:v>0.75</c:v>
                </c:pt>
                <c:pt idx="387">
                  <c:v>0.75</c:v>
                </c:pt>
                <c:pt idx="388">
                  <c:v>0.75</c:v>
                </c:pt>
                <c:pt idx="389">
                  <c:v>0.75</c:v>
                </c:pt>
                <c:pt idx="390">
                  <c:v>0.75</c:v>
                </c:pt>
                <c:pt idx="391">
                  <c:v>0.75</c:v>
                </c:pt>
                <c:pt idx="392">
                  <c:v>0.75</c:v>
                </c:pt>
                <c:pt idx="393">
                  <c:v>0.75</c:v>
                </c:pt>
                <c:pt idx="394">
                  <c:v>0.75</c:v>
                </c:pt>
                <c:pt idx="395">
                  <c:v>0.75</c:v>
                </c:pt>
                <c:pt idx="396">
                  <c:v>0.75</c:v>
                </c:pt>
                <c:pt idx="397">
                  <c:v>0.75</c:v>
                </c:pt>
                <c:pt idx="398">
                  <c:v>0.75</c:v>
                </c:pt>
                <c:pt idx="399">
                  <c:v>0.75</c:v>
                </c:pt>
                <c:pt idx="400">
                  <c:v>0.75</c:v>
                </c:pt>
                <c:pt idx="401">
                  <c:v>0.75</c:v>
                </c:pt>
                <c:pt idx="402">
                  <c:v>0.75</c:v>
                </c:pt>
                <c:pt idx="403">
                  <c:v>0.75</c:v>
                </c:pt>
                <c:pt idx="404">
                  <c:v>0.75</c:v>
                </c:pt>
                <c:pt idx="405">
                  <c:v>0.75</c:v>
                </c:pt>
                <c:pt idx="406">
                  <c:v>0.75</c:v>
                </c:pt>
                <c:pt idx="407">
                  <c:v>0.75</c:v>
                </c:pt>
                <c:pt idx="408">
                  <c:v>0.75</c:v>
                </c:pt>
                <c:pt idx="409">
                  <c:v>0.75</c:v>
                </c:pt>
                <c:pt idx="410">
                  <c:v>0.75</c:v>
                </c:pt>
                <c:pt idx="411">
                  <c:v>0.75</c:v>
                </c:pt>
                <c:pt idx="412">
                  <c:v>0.75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-0.5</c:v>
                </c:pt>
                <c:pt idx="463">
                  <c:v>-0.5</c:v>
                </c:pt>
                <c:pt idx="464">
                  <c:v>-0.5</c:v>
                </c:pt>
                <c:pt idx="465">
                  <c:v>-0.5</c:v>
                </c:pt>
                <c:pt idx="466">
                  <c:v>-0.5</c:v>
                </c:pt>
                <c:pt idx="467">
                  <c:v>-0.5</c:v>
                </c:pt>
                <c:pt idx="468">
                  <c:v>-0.5</c:v>
                </c:pt>
                <c:pt idx="469">
                  <c:v>-0.5</c:v>
                </c:pt>
                <c:pt idx="470">
                  <c:v>-0.5</c:v>
                </c:pt>
                <c:pt idx="471">
                  <c:v>-0.5</c:v>
                </c:pt>
                <c:pt idx="472">
                  <c:v>-0.5</c:v>
                </c:pt>
                <c:pt idx="473">
                  <c:v>-0.5</c:v>
                </c:pt>
                <c:pt idx="474">
                  <c:v>-0.5</c:v>
                </c:pt>
                <c:pt idx="475">
                  <c:v>-0.5</c:v>
                </c:pt>
                <c:pt idx="476">
                  <c:v>-0.5</c:v>
                </c:pt>
                <c:pt idx="477">
                  <c:v>-0.5</c:v>
                </c:pt>
                <c:pt idx="478">
                  <c:v>-0.5</c:v>
                </c:pt>
                <c:pt idx="479">
                  <c:v>-0.5</c:v>
                </c:pt>
                <c:pt idx="480">
                  <c:v>-0.5</c:v>
                </c:pt>
                <c:pt idx="481">
                  <c:v>-0.5</c:v>
                </c:pt>
                <c:pt idx="482">
                  <c:v>-0.5</c:v>
                </c:pt>
                <c:pt idx="483">
                  <c:v>-0.5</c:v>
                </c:pt>
                <c:pt idx="484">
                  <c:v>-0.5</c:v>
                </c:pt>
                <c:pt idx="485">
                  <c:v>-0.5</c:v>
                </c:pt>
                <c:pt idx="486">
                  <c:v>-0.5</c:v>
                </c:pt>
                <c:pt idx="487">
                  <c:v>-0.5</c:v>
                </c:pt>
                <c:pt idx="488">
                  <c:v>-0.5</c:v>
                </c:pt>
                <c:pt idx="489">
                  <c:v>-0.5</c:v>
                </c:pt>
                <c:pt idx="490">
                  <c:v>-0.5</c:v>
                </c:pt>
                <c:pt idx="491">
                  <c:v>-0.5</c:v>
                </c:pt>
                <c:pt idx="492">
                  <c:v>-0.5</c:v>
                </c:pt>
                <c:pt idx="493">
                  <c:v>-0.5</c:v>
                </c:pt>
                <c:pt idx="494">
                  <c:v>-0.5</c:v>
                </c:pt>
                <c:pt idx="495">
                  <c:v>-0.5</c:v>
                </c:pt>
                <c:pt idx="496">
                  <c:v>-0.5</c:v>
                </c:pt>
                <c:pt idx="497">
                  <c:v>-0.5</c:v>
                </c:pt>
                <c:pt idx="498">
                  <c:v>-0.5</c:v>
                </c:pt>
                <c:pt idx="499">
                  <c:v>-0.5</c:v>
                </c:pt>
                <c:pt idx="500">
                  <c:v>-0.5</c:v>
                </c:pt>
                <c:pt idx="501">
                  <c:v>-0.5</c:v>
                </c:pt>
                <c:pt idx="502">
                  <c:v>-0.5</c:v>
                </c:pt>
                <c:pt idx="503">
                  <c:v>-0.5</c:v>
                </c:pt>
                <c:pt idx="504">
                  <c:v>-0.5</c:v>
                </c:pt>
                <c:pt idx="505">
                  <c:v>-0.5</c:v>
                </c:pt>
                <c:pt idx="506">
                  <c:v>-0.5</c:v>
                </c:pt>
                <c:pt idx="507">
                  <c:v>-0.5</c:v>
                </c:pt>
                <c:pt idx="508">
                  <c:v>-0.5</c:v>
                </c:pt>
                <c:pt idx="509">
                  <c:v>-0.5</c:v>
                </c:pt>
                <c:pt idx="510">
                  <c:v>-0.5</c:v>
                </c:pt>
                <c:pt idx="511">
                  <c:v>-0.5</c:v>
                </c:pt>
                <c:pt idx="512">
                  <c:v>-0.5</c:v>
                </c:pt>
                <c:pt idx="513">
                  <c:v>-0.5</c:v>
                </c:pt>
                <c:pt idx="514">
                  <c:v>-0.5</c:v>
                </c:pt>
                <c:pt idx="515">
                  <c:v>-0.5</c:v>
                </c:pt>
                <c:pt idx="516">
                  <c:v>-0.5</c:v>
                </c:pt>
                <c:pt idx="517">
                  <c:v>-0.5</c:v>
                </c:pt>
                <c:pt idx="518">
                  <c:v>-0.5</c:v>
                </c:pt>
                <c:pt idx="519">
                  <c:v>-0.5</c:v>
                </c:pt>
                <c:pt idx="520">
                  <c:v>-0.5</c:v>
                </c:pt>
                <c:pt idx="521">
                  <c:v>-0.5</c:v>
                </c:pt>
                <c:pt idx="522">
                  <c:v>-0.5</c:v>
                </c:pt>
                <c:pt idx="523">
                  <c:v>-0.5</c:v>
                </c:pt>
                <c:pt idx="524">
                  <c:v>-0.5</c:v>
                </c:pt>
                <c:pt idx="525">
                  <c:v>-0.5</c:v>
                </c:pt>
                <c:pt idx="526">
                  <c:v>-0.5</c:v>
                </c:pt>
                <c:pt idx="527">
                  <c:v>-0.5</c:v>
                </c:pt>
                <c:pt idx="528">
                  <c:v>-0.5</c:v>
                </c:pt>
                <c:pt idx="529">
                  <c:v>-0.5</c:v>
                </c:pt>
                <c:pt idx="530">
                  <c:v>-0.5</c:v>
                </c:pt>
                <c:pt idx="531">
                  <c:v>-0.5</c:v>
                </c:pt>
                <c:pt idx="532">
                  <c:v>-0.5</c:v>
                </c:pt>
                <c:pt idx="533">
                  <c:v>-0.5</c:v>
                </c:pt>
                <c:pt idx="534">
                  <c:v>-0.5</c:v>
                </c:pt>
                <c:pt idx="535">
                  <c:v>-0.5</c:v>
                </c:pt>
                <c:pt idx="536">
                  <c:v>-0.5</c:v>
                </c:pt>
                <c:pt idx="537">
                  <c:v>-0.5</c:v>
                </c:pt>
                <c:pt idx="538">
                  <c:v>-0.5</c:v>
                </c:pt>
                <c:pt idx="539">
                  <c:v>-0.5</c:v>
                </c:pt>
                <c:pt idx="540">
                  <c:v>-0.5</c:v>
                </c:pt>
                <c:pt idx="541">
                  <c:v>-0.5</c:v>
                </c:pt>
                <c:pt idx="542">
                  <c:v>-0.5</c:v>
                </c:pt>
                <c:pt idx="543">
                  <c:v>-0.5</c:v>
                </c:pt>
                <c:pt idx="544">
                  <c:v>-0.5</c:v>
                </c:pt>
                <c:pt idx="545">
                  <c:v>-0.5</c:v>
                </c:pt>
                <c:pt idx="546">
                  <c:v>-0.5</c:v>
                </c:pt>
                <c:pt idx="547">
                  <c:v>-0.5</c:v>
                </c:pt>
                <c:pt idx="548">
                  <c:v>-0.5</c:v>
                </c:pt>
                <c:pt idx="549">
                  <c:v>-0.5</c:v>
                </c:pt>
                <c:pt idx="550">
                  <c:v>-0.5</c:v>
                </c:pt>
                <c:pt idx="551">
                  <c:v>-0.5</c:v>
                </c:pt>
                <c:pt idx="552">
                  <c:v>-0.5</c:v>
                </c:pt>
                <c:pt idx="553">
                  <c:v>-0.5</c:v>
                </c:pt>
                <c:pt idx="554">
                  <c:v>-0.5</c:v>
                </c:pt>
                <c:pt idx="555">
                  <c:v>-0.5</c:v>
                </c:pt>
                <c:pt idx="556">
                  <c:v>-0.5</c:v>
                </c:pt>
                <c:pt idx="557">
                  <c:v>-0.5</c:v>
                </c:pt>
                <c:pt idx="558">
                  <c:v>-0.5</c:v>
                </c:pt>
                <c:pt idx="559">
                  <c:v>-0.5</c:v>
                </c:pt>
                <c:pt idx="560">
                  <c:v>-0.5</c:v>
                </c:pt>
                <c:pt idx="561">
                  <c:v>-0.5</c:v>
                </c:pt>
                <c:pt idx="562">
                  <c:v>-0.5</c:v>
                </c:pt>
                <c:pt idx="563">
                  <c:v>-0.5</c:v>
                </c:pt>
                <c:pt idx="564">
                  <c:v>-0.5</c:v>
                </c:pt>
                <c:pt idx="565">
                  <c:v>-0.5</c:v>
                </c:pt>
                <c:pt idx="566">
                  <c:v>-0.5</c:v>
                </c:pt>
                <c:pt idx="567">
                  <c:v>-0.5</c:v>
                </c:pt>
                <c:pt idx="568">
                  <c:v>-0.5</c:v>
                </c:pt>
                <c:pt idx="569">
                  <c:v>-0.5</c:v>
                </c:pt>
                <c:pt idx="570">
                  <c:v>-0.5</c:v>
                </c:pt>
                <c:pt idx="571">
                  <c:v>-0.5</c:v>
                </c:pt>
                <c:pt idx="572">
                  <c:v>-0.5</c:v>
                </c:pt>
                <c:pt idx="573">
                  <c:v>-0.5</c:v>
                </c:pt>
                <c:pt idx="574">
                  <c:v>-0.5</c:v>
                </c:pt>
                <c:pt idx="575">
                  <c:v>-0.5</c:v>
                </c:pt>
                <c:pt idx="576">
                  <c:v>-0.5</c:v>
                </c:pt>
                <c:pt idx="577">
                  <c:v>-0.5</c:v>
                </c:pt>
                <c:pt idx="578">
                  <c:v>-0.5</c:v>
                </c:pt>
                <c:pt idx="579">
                  <c:v>-0.5</c:v>
                </c:pt>
                <c:pt idx="580">
                  <c:v>-0.5</c:v>
                </c:pt>
                <c:pt idx="581">
                  <c:v>-0.5</c:v>
                </c:pt>
                <c:pt idx="582">
                  <c:v>-0.5</c:v>
                </c:pt>
                <c:pt idx="583">
                  <c:v>-0.5</c:v>
                </c:pt>
                <c:pt idx="584">
                  <c:v>-0.5</c:v>
                </c:pt>
                <c:pt idx="585">
                  <c:v>-0.5</c:v>
                </c:pt>
                <c:pt idx="586">
                  <c:v>-0.5</c:v>
                </c:pt>
                <c:pt idx="587">
                  <c:v>-0.5</c:v>
                </c:pt>
                <c:pt idx="588">
                  <c:v>-0.5</c:v>
                </c:pt>
                <c:pt idx="589">
                  <c:v>-0.5</c:v>
                </c:pt>
                <c:pt idx="590">
                  <c:v>-0.5</c:v>
                </c:pt>
                <c:pt idx="591">
                  <c:v>-0.5</c:v>
                </c:pt>
                <c:pt idx="592">
                  <c:v>-0.5</c:v>
                </c:pt>
                <c:pt idx="593">
                  <c:v>-0.5</c:v>
                </c:pt>
                <c:pt idx="594">
                  <c:v>-0.5</c:v>
                </c:pt>
                <c:pt idx="595">
                  <c:v>-0.5</c:v>
                </c:pt>
                <c:pt idx="596">
                  <c:v>-0.5</c:v>
                </c:pt>
                <c:pt idx="597">
                  <c:v>-0.5</c:v>
                </c:pt>
                <c:pt idx="598">
                  <c:v>-0.5</c:v>
                </c:pt>
                <c:pt idx="599">
                  <c:v>-0.5</c:v>
                </c:pt>
                <c:pt idx="600">
                  <c:v>-0.5</c:v>
                </c:pt>
                <c:pt idx="601">
                  <c:v>-0.5</c:v>
                </c:pt>
                <c:pt idx="602">
                  <c:v>-0.5</c:v>
                </c:pt>
                <c:pt idx="603">
                  <c:v>-0.5</c:v>
                </c:pt>
                <c:pt idx="604">
                  <c:v>-0.5</c:v>
                </c:pt>
                <c:pt idx="605">
                  <c:v>-0.5</c:v>
                </c:pt>
                <c:pt idx="606">
                  <c:v>-0.5</c:v>
                </c:pt>
                <c:pt idx="607">
                  <c:v>-0.5</c:v>
                </c:pt>
                <c:pt idx="608">
                  <c:v>-0.5</c:v>
                </c:pt>
                <c:pt idx="609">
                  <c:v>-0.5</c:v>
                </c:pt>
                <c:pt idx="610">
                  <c:v>-0.5</c:v>
                </c:pt>
                <c:pt idx="611">
                  <c:v>-0.5</c:v>
                </c:pt>
                <c:pt idx="612">
                  <c:v>-0.5</c:v>
                </c:pt>
                <c:pt idx="613">
                  <c:v>-0.5</c:v>
                </c:pt>
                <c:pt idx="614">
                  <c:v>-0.5</c:v>
                </c:pt>
                <c:pt idx="615">
                  <c:v>-0.5</c:v>
                </c:pt>
                <c:pt idx="616">
                  <c:v>-0.5</c:v>
                </c:pt>
                <c:pt idx="617">
                  <c:v>-0.5</c:v>
                </c:pt>
                <c:pt idx="618">
                  <c:v>-0.5</c:v>
                </c:pt>
                <c:pt idx="619">
                  <c:v>-0.5</c:v>
                </c:pt>
                <c:pt idx="620">
                  <c:v>-0.5</c:v>
                </c:pt>
                <c:pt idx="621">
                  <c:v>-0.5</c:v>
                </c:pt>
                <c:pt idx="622">
                  <c:v>-0.5</c:v>
                </c:pt>
                <c:pt idx="623">
                  <c:v>-0.5</c:v>
                </c:pt>
                <c:pt idx="624">
                  <c:v>-0.5</c:v>
                </c:pt>
                <c:pt idx="625">
                  <c:v>-0.5</c:v>
                </c:pt>
                <c:pt idx="626">
                  <c:v>-0.5</c:v>
                </c:pt>
                <c:pt idx="627">
                  <c:v>-0.5</c:v>
                </c:pt>
                <c:pt idx="628">
                  <c:v>-0.5</c:v>
                </c:pt>
                <c:pt idx="629">
                  <c:v>-0.5</c:v>
                </c:pt>
                <c:pt idx="630">
                  <c:v>-0.5</c:v>
                </c:pt>
                <c:pt idx="631">
                  <c:v>-0.5</c:v>
                </c:pt>
                <c:pt idx="632">
                  <c:v>-0.5</c:v>
                </c:pt>
                <c:pt idx="633">
                  <c:v>-0.5</c:v>
                </c:pt>
                <c:pt idx="634">
                  <c:v>-0.5</c:v>
                </c:pt>
                <c:pt idx="635">
                  <c:v>-0.5</c:v>
                </c:pt>
                <c:pt idx="636">
                  <c:v>-0.5</c:v>
                </c:pt>
                <c:pt idx="637">
                  <c:v>-0.5</c:v>
                </c:pt>
                <c:pt idx="638">
                  <c:v>-0.5</c:v>
                </c:pt>
                <c:pt idx="639">
                  <c:v>-0.5</c:v>
                </c:pt>
                <c:pt idx="640">
                  <c:v>-0.5</c:v>
                </c:pt>
                <c:pt idx="641">
                  <c:v>-0.5</c:v>
                </c:pt>
                <c:pt idx="642">
                  <c:v>-0.5</c:v>
                </c:pt>
                <c:pt idx="643">
                  <c:v>-0.5</c:v>
                </c:pt>
                <c:pt idx="644">
                  <c:v>-0.5</c:v>
                </c:pt>
                <c:pt idx="645">
                  <c:v>-0.5</c:v>
                </c:pt>
                <c:pt idx="646">
                  <c:v>-0.5</c:v>
                </c:pt>
                <c:pt idx="647">
                  <c:v>-0.5</c:v>
                </c:pt>
                <c:pt idx="648">
                  <c:v>-0.5</c:v>
                </c:pt>
                <c:pt idx="649">
                  <c:v>-0.5</c:v>
                </c:pt>
                <c:pt idx="650">
                  <c:v>-0.5</c:v>
                </c:pt>
                <c:pt idx="651">
                  <c:v>-0.5</c:v>
                </c:pt>
                <c:pt idx="652">
                  <c:v>-0.5</c:v>
                </c:pt>
                <c:pt idx="653">
                  <c:v>-0.5</c:v>
                </c:pt>
                <c:pt idx="654">
                  <c:v>-0.5</c:v>
                </c:pt>
                <c:pt idx="655">
                  <c:v>-0.5</c:v>
                </c:pt>
                <c:pt idx="656">
                  <c:v>-0.5</c:v>
                </c:pt>
                <c:pt idx="657">
                  <c:v>-0.5</c:v>
                </c:pt>
                <c:pt idx="658">
                  <c:v>-0.5</c:v>
                </c:pt>
                <c:pt idx="659">
                  <c:v>-0.5</c:v>
                </c:pt>
                <c:pt idx="660">
                  <c:v>-0.5</c:v>
                </c:pt>
                <c:pt idx="661">
                  <c:v>-0.5</c:v>
                </c:pt>
                <c:pt idx="662">
                  <c:v>-0.5</c:v>
                </c:pt>
                <c:pt idx="663">
                  <c:v>-0.5</c:v>
                </c:pt>
                <c:pt idx="664">
                  <c:v>-0.5</c:v>
                </c:pt>
                <c:pt idx="665">
                  <c:v>-0.5</c:v>
                </c:pt>
                <c:pt idx="666">
                  <c:v>-0.5</c:v>
                </c:pt>
                <c:pt idx="667">
                  <c:v>-0.5</c:v>
                </c:pt>
                <c:pt idx="668">
                  <c:v>-0.5</c:v>
                </c:pt>
                <c:pt idx="669">
                  <c:v>-0.5</c:v>
                </c:pt>
                <c:pt idx="670">
                  <c:v>-0.5</c:v>
                </c:pt>
                <c:pt idx="671">
                  <c:v>-0.5</c:v>
                </c:pt>
                <c:pt idx="672">
                  <c:v>-0.5</c:v>
                </c:pt>
                <c:pt idx="673">
                  <c:v>-0.5</c:v>
                </c:pt>
                <c:pt idx="674">
                  <c:v>-0.5</c:v>
                </c:pt>
                <c:pt idx="675">
                  <c:v>-0.5</c:v>
                </c:pt>
                <c:pt idx="676">
                  <c:v>-0.5</c:v>
                </c:pt>
                <c:pt idx="677">
                  <c:v>-0.5</c:v>
                </c:pt>
                <c:pt idx="678">
                  <c:v>-0.5</c:v>
                </c:pt>
                <c:pt idx="679">
                  <c:v>-0.5</c:v>
                </c:pt>
                <c:pt idx="680">
                  <c:v>-0.5</c:v>
                </c:pt>
                <c:pt idx="681">
                  <c:v>-0.5</c:v>
                </c:pt>
                <c:pt idx="682">
                  <c:v>-0.5</c:v>
                </c:pt>
                <c:pt idx="683">
                  <c:v>-0.5</c:v>
                </c:pt>
                <c:pt idx="684">
                  <c:v>-0.5</c:v>
                </c:pt>
                <c:pt idx="685">
                  <c:v>-0.5</c:v>
                </c:pt>
                <c:pt idx="686">
                  <c:v>-0.5</c:v>
                </c:pt>
                <c:pt idx="687">
                  <c:v>-0.5</c:v>
                </c:pt>
                <c:pt idx="688">
                  <c:v>-0.5</c:v>
                </c:pt>
                <c:pt idx="689">
                  <c:v>-0.5</c:v>
                </c:pt>
                <c:pt idx="690">
                  <c:v>-0.5</c:v>
                </c:pt>
                <c:pt idx="691">
                  <c:v>-0.5</c:v>
                </c:pt>
                <c:pt idx="692">
                  <c:v>-0.5</c:v>
                </c:pt>
                <c:pt idx="693">
                  <c:v>-0.5</c:v>
                </c:pt>
                <c:pt idx="694">
                  <c:v>-0.5</c:v>
                </c:pt>
                <c:pt idx="695">
                  <c:v>-0.5</c:v>
                </c:pt>
                <c:pt idx="696">
                  <c:v>-0.5</c:v>
                </c:pt>
                <c:pt idx="697">
                  <c:v>-0.5</c:v>
                </c:pt>
                <c:pt idx="698">
                  <c:v>-0.5</c:v>
                </c:pt>
                <c:pt idx="699">
                  <c:v>-0.5</c:v>
                </c:pt>
                <c:pt idx="700">
                  <c:v>-0.5</c:v>
                </c:pt>
                <c:pt idx="701">
                  <c:v>-0.5</c:v>
                </c:pt>
                <c:pt idx="702">
                  <c:v>-0.5</c:v>
                </c:pt>
                <c:pt idx="703">
                  <c:v>-0.5</c:v>
                </c:pt>
                <c:pt idx="704">
                  <c:v>-0.5</c:v>
                </c:pt>
                <c:pt idx="705">
                  <c:v>-0.5</c:v>
                </c:pt>
                <c:pt idx="706">
                  <c:v>-0.5</c:v>
                </c:pt>
                <c:pt idx="707">
                  <c:v>-0.5</c:v>
                </c:pt>
                <c:pt idx="708">
                  <c:v>-0.5</c:v>
                </c:pt>
                <c:pt idx="709">
                  <c:v>-0.5</c:v>
                </c:pt>
                <c:pt idx="710">
                  <c:v>-0.5</c:v>
                </c:pt>
                <c:pt idx="711">
                  <c:v>-0.5</c:v>
                </c:pt>
                <c:pt idx="712">
                  <c:v>-0.5</c:v>
                </c:pt>
                <c:pt idx="713">
                  <c:v>-0.5</c:v>
                </c:pt>
                <c:pt idx="714">
                  <c:v>-0.5</c:v>
                </c:pt>
                <c:pt idx="715">
                  <c:v>-0.5</c:v>
                </c:pt>
                <c:pt idx="716">
                  <c:v>-0.5</c:v>
                </c:pt>
                <c:pt idx="717">
                  <c:v>-0.5</c:v>
                </c:pt>
                <c:pt idx="718">
                  <c:v>-0.5</c:v>
                </c:pt>
                <c:pt idx="719">
                  <c:v>-0.5</c:v>
                </c:pt>
                <c:pt idx="720">
                  <c:v>-0.5</c:v>
                </c:pt>
                <c:pt idx="721">
                  <c:v>-0.5</c:v>
                </c:pt>
                <c:pt idx="722">
                  <c:v>-0.5</c:v>
                </c:pt>
                <c:pt idx="723">
                  <c:v>-0.5</c:v>
                </c:pt>
                <c:pt idx="724">
                  <c:v>-0.5</c:v>
                </c:pt>
                <c:pt idx="725">
                  <c:v>-0.5</c:v>
                </c:pt>
                <c:pt idx="726">
                  <c:v>-0.5</c:v>
                </c:pt>
                <c:pt idx="727">
                  <c:v>-0.5</c:v>
                </c:pt>
                <c:pt idx="728">
                  <c:v>-0.5</c:v>
                </c:pt>
                <c:pt idx="729">
                  <c:v>-0.5</c:v>
                </c:pt>
                <c:pt idx="730">
                  <c:v>-0.5</c:v>
                </c:pt>
                <c:pt idx="731">
                  <c:v>-0.5</c:v>
                </c:pt>
                <c:pt idx="732">
                  <c:v>-0.5</c:v>
                </c:pt>
                <c:pt idx="733">
                  <c:v>-0.5</c:v>
                </c:pt>
                <c:pt idx="734">
                  <c:v>-0.5</c:v>
                </c:pt>
                <c:pt idx="735">
                  <c:v>-0.5</c:v>
                </c:pt>
                <c:pt idx="736">
                  <c:v>-0.5</c:v>
                </c:pt>
                <c:pt idx="737">
                  <c:v>-0.5</c:v>
                </c:pt>
                <c:pt idx="738">
                  <c:v>-0.5</c:v>
                </c:pt>
                <c:pt idx="739">
                  <c:v>-0.5</c:v>
                </c:pt>
                <c:pt idx="740">
                  <c:v>-0.5</c:v>
                </c:pt>
                <c:pt idx="741">
                  <c:v>-0.5</c:v>
                </c:pt>
                <c:pt idx="742">
                  <c:v>-0.5</c:v>
                </c:pt>
                <c:pt idx="743">
                  <c:v>-0.5</c:v>
                </c:pt>
                <c:pt idx="744">
                  <c:v>-0.5</c:v>
                </c:pt>
                <c:pt idx="745">
                  <c:v>-0.5</c:v>
                </c:pt>
                <c:pt idx="746">
                  <c:v>-0.5</c:v>
                </c:pt>
                <c:pt idx="747">
                  <c:v>-0.5</c:v>
                </c:pt>
                <c:pt idx="748">
                  <c:v>-0.5</c:v>
                </c:pt>
                <c:pt idx="749">
                  <c:v>-0.5</c:v>
                </c:pt>
                <c:pt idx="750">
                  <c:v>-0.5</c:v>
                </c:pt>
                <c:pt idx="751">
                  <c:v>-0.5</c:v>
                </c:pt>
                <c:pt idx="752">
                  <c:v>-0.5</c:v>
                </c:pt>
                <c:pt idx="753">
                  <c:v>-0.5</c:v>
                </c:pt>
                <c:pt idx="754">
                  <c:v>-0.5</c:v>
                </c:pt>
                <c:pt idx="755">
                  <c:v>-0.5</c:v>
                </c:pt>
                <c:pt idx="756">
                  <c:v>-0.5</c:v>
                </c:pt>
                <c:pt idx="757">
                  <c:v>-0.5</c:v>
                </c:pt>
                <c:pt idx="758">
                  <c:v>-0.5</c:v>
                </c:pt>
                <c:pt idx="759">
                  <c:v>-0.5</c:v>
                </c:pt>
                <c:pt idx="760">
                  <c:v>-0.5</c:v>
                </c:pt>
                <c:pt idx="761">
                  <c:v>-0.5</c:v>
                </c:pt>
                <c:pt idx="762">
                  <c:v>-0.5</c:v>
                </c:pt>
                <c:pt idx="763">
                  <c:v>-0.5</c:v>
                </c:pt>
                <c:pt idx="764">
                  <c:v>-0.5</c:v>
                </c:pt>
                <c:pt idx="765">
                  <c:v>-0.5</c:v>
                </c:pt>
                <c:pt idx="766">
                  <c:v>-0.5</c:v>
                </c:pt>
                <c:pt idx="767">
                  <c:v>-0.5</c:v>
                </c:pt>
                <c:pt idx="768">
                  <c:v>-0.5</c:v>
                </c:pt>
                <c:pt idx="769">
                  <c:v>-0.5</c:v>
                </c:pt>
                <c:pt idx="770">
                  <c:v>-0.5</c:v>
                </c:pt>
                <c:pt idx="771">
                  <c:v>-0.5</c:v>
                </c:pt>
                <c:pt idx="772">
                  <c:v>-0.5</c:v>
                </c:pt>
                <c:pt idx="773">
                  <c:v>-0.5</c:v>
                </c:pt>
                <c:pt idx="774">
                  <c:v>-0.5</c:v>
                </c:pt>
                <c:pt idx="775">
                  <c:v>-0.5</c:v>
                </c:pt>
                <c:pt idx="776">
                  <c:v>-0.5</c:v>
                </c:pt>
                <c:pt idx="777">
                  <c:v>-0.5</c:v>
                </c:pt>
                <c:pt idx="778">
                  <c:v>-0.5</c:v>
                </c:pt>
                <c:pt idx="779">
                  <c:v>-0.5</c:v>
                </c:pt>
                <c:pt idx="780">
                  <c:v>-0.5</c:v>
                </c:pt>
                <c:pt idx="781">
                  <c:v>-0.5</c:v>
                </c:pt>
                <c:pt idx="782">
                  <c:v>-0.5</c:v>
                </c:pt>
                <c:pt idx="783">
                  <c:v>-0.5</c:v>
                </c:pt>
                <c:pt idx="784">
                  <c:v>-0.5</c:v>
                </c:pt>
                <c:pt idx="785">
                  <c:v>-0.5</c:v>
                </c:pt>
                <c:pt idx="786">
                  <c:v>-0.5</c:v>
                </c:pt>
                <c:pt idx="787">
                  <c:v>-0.5</c:v>
                </c:pt>
                <c:pt idx="788">
                  <c:v>-0.5</c:v>
                </c:pt>
                <c:pt idx="789">
                  <c:v>-0.5</c:v>
                </c:pt>
                <c:pt idx="790">
                  <c:v>-0.5</c:v>
                </c:pt>
                <c:pt idx="791">
                  <c:v>-0.5</c:v>
                </c:pt>
                <c:pt idx="792">
                  <c:v>-0.5</c:v>
                </c:pt>
                <c:pt idx="793">
                  <c:v>-0.5</c:v>
                </c:pt>
                <c:pt idx="794">
                  <c:v>-0.5</c:v>
                </c:pt>
                <c:pt idx="795">
                  <c:v>-0.5</c:v>
                </c:pt>
                <c:pt idx="796">
                  <c:v>-0.5</c:v>
                </c:pt>
                <c:pt idx="797">
                  <c:v>-0.5</c:v>
                </c:pt>
                <c:pt idx="798">
                  <c:v>-0.5</c:v>
                </c:pt>
                <c:pt idx="799">
                  <c:v>-0.5</c:v>
                </c:pt>
                <c:pt idx="800">
                  <c:v>-0.5</c:v>
                </c:pt>
                <c:pt idx="801">
                  <c:v>-0.5</c:v>
                </c:pt>
                <c:pt idx="802">
                  <c:v>-0.5</c:v>
                </c:pt>
                <c:pt idx="803">
                  <c:v>-0.5</c:v>
                </c:pt>
                <c:pt idx="804">
                  <c:v>-0.5</c:v>
                </c:pt>
                <c:pt idx="805">
                  <c:v>-0.5</c:v>
                </c:pt>
                <c:pt idx="806">
                  <c:v>-0.5</c:v>
                </c:pt>
                <c:pt idx="807">
                  <c:v>-0.5</c:v>
                </c:pt>
                <c:pt idx="808">
                  <c:v>-0.5</c:v>
                </c:pt>
                <c:pt idx="809">
                  <c:v>-0.5</c:v>
                </c:pt>
                <c:pt idx="810">
                  <c:v>-0.5</c:v>
                </c:pt>
                <c:pt idx="811">
                  <c:v>-0.5</c:v>
                </c:pt>
                <c:pt idx="812">
                  <c:v>-0.5</c:v>
                </c:pt>
                <c:pt idx="813">
                  <c:v>-0.5</c:v>
                </c:pt>
                <c:pt idx="814">
                  <c:v>-0.5</c:v>
                </c:pt>
                <c:pt idx="815">
                  <c:v>-0.5</c:v>
                </c:pt>
                <c:pt idx="816">
                  <c:v>-0.5</c:v>
                </c:pt>
                <c:pt idx="817">
                  <c:v>-0.5</c:v>
                </c:pt>
                <c:pt idx="818">
                  <c:v>-0.5</c:v>
                </c:pt>
                <c:pt idx="819">
                  <c:v>-0.5</c:v>
                </c:pt>
                <c:pt idx="820">
                  <c:v>-0.5</c:v>
                </c:pt>
                <c:pt idx="821">
                  <c:v>-0.5</c:v>
                </c:pt>
                <c:pt idx="822">
                  <c:v>-0.5</c:v>
                </c:pt>
                <c:pt idx="823">
                  <c:v>-0.5</c:v>
                </c:pt>
                <c:pt idx="824">
                  <c:v>-0.5</c:v>
                </c:pt>
                <c:pt idx="825">
                  <c:v>-0.5</c:v>
                </c:pt>
                <c:pt idx="826">
                  <c:v>-0.5</c:v>
                </c:pt>
                <c:pt idx="827">
                  <c:v>-0.5</c:v>
                </c:pt>
                <c:pt idx="828">
                  <c:v>-0.5</c:v>
                </c:pt>
                <c:pt idx="829">
                  <c:v>-0.5</c:v>
                </c:pt>
                <c:pt idx="830">
                  <c:v>-0.5</c:v>
                </c:pt>
                <c:pt idx="831">
                  <c:v>-0.5</c:v>
                </c:pt>
                <c:pt idx="832">
                  <c:v>-0.5</c:v>
                </c:pt>
                <c:pt idx="833">
                  <c:v>-0.5</c:v>
                </c:pt>
                <c:pt idx="834">
                  <c:v>-0.5</c:v>
                </c:pt>
                <c:pt idx="835">
                  <c:v>-0.5</c:v>
                </c:pt>
                <c:pt idx="836">
                  <c:v>-0.5</c:v>
                </c:pt>
                <c:pt idx="837">
                  <c:v>-0.5</c:v>
                </c:pt>
                <c:pt idx="838">
                  <c:v>-0.5</c:v>
                </c:pt>
                <c:pt idx="839">
                  <c:v>-0.5</c:v>
                </c:pt>
                <c:pt idx="840">
                  <c:v>-0.5</c:v>
                </c:pt>
                <c:pt idx="841">
                  <c:v>-0.5</c:v>
                </c:pt>
                <c:pt idx="842">
                  <c:v>-0.5</c:v>
                </c:pt>
                <c:pt idx="843">
                  <c:v>-0.5</c:v>
                </c:pt>
                <c:pt idx="844">
                  <c:v>-0.5</c:v>
                </c:pt>
                <c:pt idx="845">
                  <c:v>-0.5</c:v>
                </c:pt>
                <c:pt idx="846">
                  <c:v>-0.5</c:v>
                </c:pt>
                <c:pt idx="847">
                  <c:v>-0.5</c:v>
                </c:pt>
                <c:pt idx="848">
                  <c:v>-0.5</c:v>
                </c:pt>
                <c:pt idx="849">
                  <c:v>-0.5</c:v>
                </c:pt>
                <c:pt idx="850">
                  <c:v>-0.5</c:v>
                </c:pt>
                <c:pt idx="851">
                  <c:v>-0.5</c:v>
                </c:pt>
                <c:pt idx="852">
                  <c:v>-0.5</c:v>
                </c:pt>
                <c:pt idx="853">
                  <c:v>-0.5</c:v>
                </c:pt>
                <c:pt idx="854">
                  <c:v>-0.5</c:v>
                </c:pt>
                <c:pt idx="855">
                  <c:v>-0.5</c:v>
                </c:pt>
                <c:pt idx="856">
                  <c:v>-0.5</c:v>
                </c:pt>
                <c:pt idx="857">
                  <c:v>-0.5</c:v>
                </c:pt>
                <c:pt idx="858">
                  <c:v>-0.5</c:v>
                </c:pt>
                <c:pt idx="859">
                  <c:v>-0.5</c:v>
                </c:pt>
                <c:pt idx="860">
                  <c:v>-0.5</c:v>
                </c:pt>
                <c:pt idx="861">
                  <c:v>-0.5</c:v>
                </c:pt>
                <c:pt idx="862">
                  <c:v>-0.5</c:v>
                </c:pt>
                <c:pt idx="863">
                  <c:v>-0.5</c:v>
                </c:pt>
                <c:pt idx="864">
                  <c:v>-0.5</c:v>
                </c:pt>
                <c:pt idx="865">
                  <c:v>-0.5</c:v>
                </c:pt>
                <c:pt idx="866">
                  <c:v>-0.5</c:v>
                </c:pt>
                <c:pt idx="867">
                  <c:v>-0.5</c:v>
                </c:pt>
                <c:pt idx="868">
                  <c:v>-0.5</c:v>
                </c:pt>
                <c:pt idx="869">
                  <c:v>-0.5</c:v>
                </c:pt>
                <c:pt idx="870">
                  <c:v>-0.5</c:v>
                </c:pt>
                <c:pt idx="871">
                  <c:v>-0.5</c:v>
                </c:pt>
                <c:pt idx="872">
                  <c:v>-0.5</c:v>
                </c:pt>
                <c:pt idx="873">
                  <c:v>-0.5</c:v>
                </c:pt>
                <c:pt idx="874">
                  <c:v>-0.5</c:v>
                </c:pt>
                <c:pt idx="875">
                  <c:v>-0.5</c:v>
                </c:pt>
                <c:pt idx="876">
                  <c:v>-0.5</c:v>
                </c:pt>
                <c:pt idx="877">
                  <c:v>-0.5</c:v>
                </c:pt>
                <c:pt idx="878">
                  <c:v>-0.5</c:v>
                </c:pt>
                <c:pt idx="879">
                  <c:v>-0.5</c:v>
                </c:pt>
                <c:pt idx="880">
                  <c:v>-0.5</c:v>
                </c:pt>
                <c:pt idx="881">
                  <c:v>-0.5</c:v>
                </c:pt>
                <c:pt idx="882">
                  <c:v>-0.5</c:v>
                </c:pt>
                <c:pt idx="883">
                  <c:v>-0.5</c:v>
                </c:pt>
                <c:pt idx="884">
                  <c:v>-0.5</c:v>
                </c:pt>
                <c:pt idx="885">
                  <c:v>-0.5</c:v>
                </c:pt>
                <c:pt idx="886">
                  <c:v>-0.5</c:v>
                </c:pt>
                <c:pt idx="887">
                  <c:v>-0.5</c:v>
                </c:pt>
                <c:pt idx="888">
                  <c:v>-0.5</c:v>
                </c:pt>
                <c:pt idx="889">
                  <c:v>-0.5</c:v>
                </c:pt>
                <c:pt idx="890">
                  <c:v>-0.5</c:v>
                </c:pt>
                <c:pt idx="891">
                  <c:v>-0.5</c:v>
                </c:pt>
                <c:pt idx="892">
                  <c:v>-0.5</c:v>
                </c:pt>
                <c:pt idx="893">
                  <c:v>-0.5</c:v>
                </c:pt>
                <c:pt idx="894">
                  <c:v>-0.5</c:v>
                </c:pt>
                <c:pt idx="895">
                  <c:v>-0.5</c:v>
                </c:pt>
                <c:pt idx="896">
                  <c:v>-0.5</c:v>
                </c:pt>
                <c:pt idx="897">
                  <c:v>-0.5</c:v>
                </c:pt>
                <c:pt idx="898">
                  <c:v>-0.5</c:v>
                </c:pt>
                <c:pt idx="899">
                  <c:v>-0.5</c:v>
                </c:pt>
                <c:pt idx="900">
                  <c:v>-0.5</c:v>
                </c:pt>
                <c:pt idx="901">
                  <c:v>-0.5</c:v>
                </c:pt>
                <c:pt idx="902">
                  <c:v>-0.5</c:v>
                </c:pt>
                <c:pt idx="903">
                  <c:v>-0.5</c:v>
                </c:pt>
                <c:pt idx="904">
                  <c:v>-0.5</c:v>
                </c:pt>
                <c:pt idx="905">
                  <c:v>-0.5</c:v>
                </c:pt>
                <c:pt idx="906">
                  <c:v>-0.5</c:v>
                </c:pt>
                <c:pt idx="907">
                  <c:v>-0.5</c:v>
                </c:pt>
                <c:pt idx="908">
                  <c:v>-0.5</c:v>
                </c:pt>
                <c:pt idx="909">
                  <c:v>-0.5</c:v>
                </c:pt>
                <c:pt idx="910">
                  <c:v>-0.5</c:v>
                </c:pt>
                <c:pt idx="911">
                  <c:v>-0.5</c:v>
                </c:pt>
                <c:pt idx="912">
                  <c:v>-0.5</c:v>
                </c:pt>
                <c:pt idx="913">
                  <c:v>-0.5</c:v>
                </c:pt>
                <c:pt idx="914">
                  <c:v>-0.5</c:v>
                </c:pt>
                <c:pt idx="915">
                  <c:v>-0.5</c:v>
                </c:pt>
                <c:pt idx="916">
                  <c:v>-0.5</c:v>
                </c:pt>
                <c:pt idx="917">
                  <c:v>-0.5</c:v>
                </c:pt>
                <c:pt idx="918">
                  <c:v>-0.5</c:v>
                </c:pt>
                <c:pt idx="919">
                  <c:v>-0.5</c:v>
                </c:pt>
                <c:pt idx="920">
                  <c:v>-0.5</c:v>
                </c:pt>
                <c:pt idx="921">
                  <c:v>-0.5</c:v>
                </c:pt>
                <c:pt idx="922">
                  <c:v>-0.5</c:v>
                </c:pt>
                <c:pt idx="923">
                  <c:v>-0.5</c:v>
                </c:pt>
                <c:pt idx="924">
                  <c:v>-0.5</c:v>
                </c:pt>
                <c:pt idx="925">
                  <c:v>-0.5</c:v>
                </c:pt>
                <c:pt idx="926">
                  <c:v>-0.5</c:v>
                </c:pt>
                <c:pt idx="927">
                  <c:v>-0.5</c:v>
                </c:pt>
                <c:pt idx="928">
                  <c:v>-0.5</c:v>
                </c:pt>
                <c:pt idx="929">
                  <c:v>-0.5</c:v>
                </c:pt>
                <c:pt idx="930">
                  <c:v>-0.5</c:v>
                </c:pt>
                <c:pt idx="931">
                  <c:v>-0.5</c:v>
                </c:pt>
                <c:pt idx="932">
                  <c:v>-0.5</c:v>
                </c:pt>
                <c:pt idx="933">
                  <c:v>-0.5</c:v>
                </c:pt>
                <c:pt idx="934">
                  <c:v>-0.5</c:v>
                </c:pt>
                <c:pt idx="935">
                  <c:v>-0.5</c:v>
                </c:pt>
                <c:pt idx="936">
                  <c:v>-0.5</c:v>
                </c:pt>
                <c:pt idx="937">
                  <c:v>-0.5</c:v>
                </c:pt>
                <c:pt idx="938">
                  <c:v>-0.5</c:v>
                </c:pt>
                <c:pt idx="939">
                  <c:v>-0.5</c:v>
                </c:pt>
                <c:pt idx="940">
                  <c:v>-0.5</c:v>
                </c:pt>
                <c:pt idx="941">
                  <c:v>-0.5</c:v>
                </c:pt>
                <c:pt idx="942">
                  <c:v>-0.5</c:v>
                </c:pt>
                <c:pt idx="943">
                  <c:v>-0.5</c:v>
                </c:pt>
                <c:pt idx="944">
                  <c:v>-0.5</c:v>
                </c:pt>
                <c:pt idx="945">
                  <c:v>-0.5</c:v>
                </c:pt>
                <c:pt idx="946">
                  <c:v>-0.5</c:v>
                </c:pt>
                <c:pt idx="947">
                  <c:v>-0.5</c:v>
                </c:pt>
                <c:pt idx="948">
                  <c:v>-0.5</c:v>
                </c:pt>
                <c:pt idx="949">
                  <c:v>-0.5</c:v>
                </c:pt>
                <c:pt idx="950">
                  <c:v>-0.5</c:v>
                </c:pt>
                <c:pt idx="951">
                  <c:v>-0.5</c:v>
                </c:pt>
                <c:pt idx="952">
                  <c:v>-0.5</c:v>
                </c:pt>
                <c:pt idx="953">
                  <c:v>-0.5</c:v>
                </c:pt>
                <c:pt idx="954">
                  <c:v>-0.5</c:v>
                </c:pt>
                <c:pt idx="955">
                  <c:v>-0.5</c:v>
                </c:pt>
                <c:pt idx="956">
                  <c:v>-0.5</c:v>
                </c:pt>
                <c:pt idx="957">
                  <c:v>-0.5</c:v>
                </c:pt>
                <c:pt idx="958">
                  <c:v>-0.5</c:v>
                </c:pt>
                <c:pt idx="959">
                  <c:v>-0.5</c:v>
                </c:pt>
                <c:pt idx="960">
                  <c:v>-0.5</c:v>
                </c:pt>
                <c:pt idx="961">
                  <c:v>-0.5</c:v>
                </c:pt>
                <c:pt idx="962">
                  <c:v>-0.5</c:v>
                </c:pt>
                <c:pt idx="963">
                  <c:v>-0.5</c:v>
                </c:pt>
                <c:pt idx="964">
                  <c:v>-0.5</c:v>
                </c:pt>
                <c:pt idx="965">
                  <c:v>-0.5</c:v>
                </c:pt>
                <c:pt idx="966">
                  <c:v>-0.5</c:v>
                </c:pt>
                <c:pt idx="967">
                  <c:v>-0.5</c:v>
                </c:pt>
                <c:pt idx="968">
                  <c:v>-0.5</c:v>
                </c:pt>
                <c:pt idx="969">
                  <c:v>-0.5</c:v>
                </c:pt>
                <c:pt idx="970">
                  <c:v>-0.5</c:v>
                </c:pt>
                <c:pt idx="971">
                  <c:v>-0.5</c:v>
                </c:pt>
                <c:pt idx="972">
                  <c:v>-0.5</c:v>
                </c:pt>
                <c:pt idx="973">
                  <c:v>-0.5</c:v>
                </c:pt>
                <c:pt idx="974">
                  <c:v>-0.5</c:v>
                </c:pt>
                <c:pt idx="975">
                  <c:v>-0.5</c:v>
                </c:pt>
                <c:pt idx="976">
                  <c:v>-0.5</c:v>
                </c:pt>
                <c:pt idx="977">
                  <c:v>-0.5</c:v>
                </c:pt>
                <c:pt idx="978">
                  <c:v>-0.5</c:v>
                </c:pt>
                <c:pt idx="979">
                  <c:v>-0.5</c:v>
                </c:pt>
                <c:pt idx="980">
                  <c:v>-0.5</c:v>
                </c:pt>
                <c:pt idx="981">
                  <c:v>-0.5</c:v>
                </c:pt>
                <c:pt idx="982">
                  <c:v>-0.5</c:v>
                </c:pt>
                <c:pt idx="983">
                  <c:v>-0.5</c:v>
                </c:pt>
                <c:pt idx="984">
                  <c:v>-0.5</c:v>
                </c:pt>
                <c:pt idx="985">
                  <c:v>-0.5</c:v>
                </c:pt>
                <c:pt idx="986">
                  <c:v>-0.5</c:v>
                </c:pt>
                <c:pt idx="987">
                  <c:v>-0.5</c:v>
                </c:pt>
                <c:pt idx="988">
                  <c:v>-0.5</c:v>
                </c:pt>
                <c:pt idx="989">
                  <c:v>-0.5</c:v>
                </c:pt>
                <c:pt idx="990">
                  <c:v>-0.5</c:v>
                </c:pt>
                <c:pt idx="991">
                  <c:v>-0.5</c:v>
                </c:pt>
                <c:pt idx="992">
                  <c:v>-0.5</c:v>
                </c:pt>
                <c:pt idx="993">
                  <c:v>-0.5</c:v>
                </c:pt>
                <c:pt idx="994">
                  <c:v>-0.5</c:v>
                </c:pt>
                <c:pt idx="995">
                  <c:v>-0.5</c:v>
                </c:pt>
                <c:pt idx="996">
                  <c:v>-0.5</c:v>
                </c:pt>
                <c:pt idx="997">
                  <c:v>-0.5</c:v>
                </c:pt>
                <c:pt idx="998">
                  <c:v>-0.5</c:v>
                </c:pt>
                <c:pt idx="999">
                  <c:v>-0.5</c:v>
                </c:pt>
                <c:pt idx="1000">
                  <c:v>-0.5</c:v>
                </c:pt>
                <c:pt idx="1001">
                  <c:v>-0.5</c:v>
                </c:pt>
                <c:pt idx="1002">
                  <c:v>-0.5</c:v>
                </c:pt>
                <c:pt idx="1003">
                  <c:v>-0.5</c:v>
                </c:pt>
                <c:pt idx="1004">
                  <c:v>-0.5</c:v>
                </c:pt>
                <c:pt idx="1005">
                  <c:v>-0.5</c:v>
                </c:pt>
                <c:pt idx="1006">
                  <c:v>-0.5</c:v>
                </c:pt>
                <c:pt idx="1007">
                  <c:v>-0.5</c:v>
                </c:pt>
                <c:pt idx="1008">
                  <c:v>-0.5</c:v>
                </c:pt>
                <c:pt idx="1009">
                  <c:v>-0.5</c:v>
                </c:pt>
                <c:pt idx="1010">
                  <c:v>-0.5</c:v>
                </c:pt>
                <c:pt idx="1011">
                  <c:v>-0.5</c:v>
                </c:pt>
                <c:pt idx="1012">
                  <c:v>-0.5</c:v>
                </c:pt>
                <c:pt idx="1013">
                  <c:v>-0.5</c:v>
                </c:pt>
                <c:pt idx="1014">
                  <c:v>-0.5</c:v>
                </c:pt>
                <c:pt idx="1015">
                  <c:v>-0.5</c:v>
                </c:pt>
                <c:pt idx="1016">
                  <c:v>-0.5</c:v>
                </c:pt>
                <c:pt idx="1017">
                  <c:v>-0.5</c:v>
                </c:pt>
                <c:pt idx="1018">
                  <c:v>-0.5</c:v>
                </c:pt>
                <c:pt idx="1019">
                  <c:v>-0.5</c:v>
                </c:pt>
                <c:pt idx="1020">
                  <c:v>-0.5</c:v>
                </c:pt>
                <c:pt idx="1021">
                  <c:v>-0.5</c:v>
                </c:pt>
                <c:pt idx="1022">
                  <c:v>-0.5</c:v>
                </c:pt>
                <c:pt idx="1023">
                  <c:v>-0.5</c:v>
                </c:pt>
                <c:pt idx="1024">
                  <c:v>-0.5</c:v>
                </c:pt>
                <c:pt idx="1025">
                  <c:v>-0.5</c:v>
                </c:pt>
                <c:pt idx="1026">
                  <c:v>-0.5</c:v>
                </c:pt>
                <c:pt idx="1027">
                  <c:v>-0.5</c:v>
                </c:pt>
                <c:pt idx="1028">
                  <c:v>-0.5</c:v>
                </c:pt>
                <c:pt idx="1029">
                  <c:v>-0.5</c:v>
                </c:pt>
                <c:pt idx="1030">
                  <c:v>-0.5</c:v>
                </c:pt>
                <c:pt idx="1031">
                  <c:v>-0.5</c:v>
                </c:pt>
                <c:pt idx="1032">
                  <c:v>-0.5</c:v>
                </c:pt>
                <c:pt idx="1033">
                  <c:v>-0.5</c:v>
                </c:pt>
                <c:pt idx="1034">
                  <c:v>-0.5</c:v>
                </c:pt>
                <c:pt idx="1035">
                  <c:v>-0.5</c:v>
                </c:pt>
                <c:pt idx="1036">
                  <c:v>-0.5</c:v>
                </c:pt>
                <c:pt idx="1037">
                  <c:v>-0.5</c:v>
                </c:pt>
                <c:pt idx="1038">
                  <c:v>-0.5</c:v>
                </c:pt>
                <c:pt idx="1039">
                  <c:v>-0.5</c:v>
                </c:pt>
                <c:pt idx="1040">
                  <c:v>-0.5</c:v>
                </c:pt>
                <c:pt idx="1041">
                  <c:v>-0.5</c:v>
                </c:pt>
                <c:pt idx="1042">
                  <c:v>-0.5</c:v>
                </c:pt>
                <c:pt idx="1043">
                  <c:v>-0.5</c:v>
                </c:pt>
                <c:pt idx="1044">
                  <c:v>-0.5</c:v>
                </c:pt>
                <c:pt idx="1045">
                  <c:v>-0.5</c:v>
                </c:pt>
                <c:pt idx="1046">
                  <c:v>-0.5</c:v>
                </c:pt>
                <c:pt idx="1047">
                  <c:v>-0.5</c:v>
                </c:pt>
                <c:pt idx="1048">
                  <c:v>-0.5</c:v>
                </c:pt>
                <c:pt idx="1049">
                  <c:v>-0.5</c:v>
                </c:pt>
                <c:pt idx="1050">
                  <c:v>-0.5</c:v>
                </c:pt>
                <c:pt idx="1051">
                  <c:v>-0.5</c:v>
                </c:pt>
                <c:pt idx="1052">
                  <c:v>-0.5</c:v>
                </c:pt>
                <c:pt idx="1053">
                  <c:v>-0.5</c:v>
                </c:pt>
                <c:pt idx="1054">
                  <c:v>-0.5</c:v>
                </c:pt>
                <c:pt idx="1055">
                  <c:v>-0.5</c:v>
                </c:pt>
                <c:pt idx="1056">
                  <c:v>-0.5</c:v>
                </c:pt>
                <c:pt idx="1057">
                  <c:v>-0.5</c:v>
                </c:pt>
                <c:pt idx="1058">
                  <c:v>-0.5</c:v>
                </c:pt>
                <c:pt idx="1059">
                  <c:v>-0.5</c:v>
                </c:pt>
                <c:pt idx="1060">
                  <c:v>-0.5</c:v>
                </c:pt>
                <c:pt idx="1061">
                  <c:v>-0.5</c:v>
                </c:pt>
                <c:pt idx="1062">
                  <c:v>-0.5</c:v>
                </c:pt>
                <c:pt idx="1063">
                  <c:v>-0.5</c:v>
                </c:pt>
                <c:pt idx="1064">
                  <c:v>-0.5</c:v>
                </c:pt>
                <c:pt idx="1065">
                  <c:v>-0.5</c:v>
                </c:pt>
                <c:pt idx="1066">
                  <c:v>-0.5</c:v>
                </c:pt>
                <c:pt idx="1067">
                  <c:v>-0.5</c:v>
                </c:pt>
                <c:pt idx="1068">
                  <c:v>-0.5</c:v>
                </c:pt>
                <c:pt idx="1069">
                  <c:v>-0.5</c:v>
                </c:pt>
                <c:pt idx="1070">
                  <c:v>-0.5</c:v>
                </c:pt>
                <c:pt idx="1071">
                  <c:v>-0.5</c:v>
                </c:pt>
                <c:pt idx="1072">
                  <c:v>-0.5</c:v>
                </c:pt>
                <c:pt idx="1073">
                  <c:v>-0.5</c:v>
                </c:pt>
                <c:pt idx="1074">
                  <c:v>-0.5</c:v>
                </c:pt>
                <c:pt idx="1075">
                  <c:v>-0.5</c:v>
                </c:pt>
                <c:pt idx="1076">
                  <c:v>-0.5</c:v>
                </c:pt>
                <c:pt idx="1077">
                  <c:v>-0.5</c:v>
                </c:pt>
                <c:pt idx="1078">
                  <c:v>-0.5</c:v>
                </c:pt>
                <c:pt idx="1079">
                  <c:v>-0.5</c:v>
                </c:pt>
                <c:pt idx="1080">
                  <c:v>-0.5</c:v>
                </c:pt>
                <c:pt idx="1081">
                  <c:v>-0.5</c:v>
                </c:pt>
                <c:pt idx="1082">
                  <c:v>-0.5</c:v>
                </c:pt>
                <c:pt idx="1083">
                  <c:v>-0.5</c:v>
                </c:pt>
                <c:pt idx="1084">
                  <c:v>-0.5</c:v>
                </c:pt>
                <c:pt idx="1085">
                  <c:v>-0.5</c:v>
                </c:pt>
                <c:pt idx="1086">
                  <c:v>-0.5</c:v>
                </c:pt>
                <c:pt idx="1087">
                  <c:v>-0.5</c:v>
                </c:pt>
                <c:pt idx="1088">
                  <c:v>-0.5</c:v>
                </c:pt>
                <c:pt idx="1089">
                  <c:v>-0.5</c:v>
                </c:pt>
                <c:pt idx="1090">
                  <c:v>-0.5</c:v>
                </c:pt>
                <c:pt idx="1091">
                  <c:v>-0.5</c:v>
                </c:pt>
                <c:pt idx="1092">
                  <c:v>-0.5</c:v>
                </c:pt>
                <c:pt idx="1093">
                  <c:v>-0.5</c:v>
                </c:pt>
                <c:pt idx="1094">
                  <c:v>-0.5</c:v>
                </c:pt>
                <c:pt idx="1095">
                  <c:v>-0.5</c:v>
                </c:pt>
                <c:pt idx="1096">
                  <c:v>-0.5</c:v>
                </c:pt>
                <c:pt idx="1097">
                  <c:v>-0.5</c:v>
                </c:pt>
                <c:pt idx="1098">
                  <c:v>-0.5</c:v>
                </c:pt>
                <c:pt idx="1099">
                  <c:v>-0.5</c:v>
                </c:pt>
                <c:pt idx="1100">
                  <c:v>-0.5</c:v>
                </c:pt>
                <c:pt idx="1101">
                  <c:v>-0.5</c:v>
                </c:pt>
                <c:pt idx="1102">
                  <c:v>-0.5</c:v>
                </c:pt>
                <c:pt idx="1103">
                  <c:v>-0.5</c:v>
                </c:pt>
                <c:pt idx="1104">
                  <c:v>-0.5</c:v>
                </c:pt>
                <c:pt idx="1105">
                  <c:v>-0.5</c:v>
                </c:pt>
                <c:pt idx="1106">
                  <c:v>-0.5</c:v>
                </c:pt>
                <c:pt idx="1107">
                  <c:v>-0.5</c:v>
                </c:pt>
                <c:pt idx="1108">
                  <c:v>-0.5</c:v>
                </c:pt>
                <c:pt idx="1109">
                  <c:v>-0.5</c:v>
                </c:pt>
                <c:pt idx="1110">
                  <c:v>-0.5</c:v>
                </c:pt>
                <c:pt idx="1111">
                  <c:v>-0.5</c:v>
                </c:pt>
                <c:pt idx="1112">
                  <c:v>-0.5</c:v>
                </c:pt>
                <c:pt idx="1113">
                  <c:v>-0.5</c:v>
                </c:pt>
                <c:pt idx="1114">
                  <c:v>-0.5</c:v>
                </c:pt>
                <c:pt idx="1115">
                  <c:v>-0.5</c:v>
                </c:pt>
                <c:pt idx="1116">
                  <c:v>-0.5</c:v>
                </c:pt>
                <c:pt idx="1117">
                  <c:v>-0.5</c:v>
                </c:pt>
                <c:pt idx="1118">
                  <c:v>-0.5</c:v>
                </c:pt>
                <c:pt idx="1119">
                  <c:v>-0.5</c:v>
                </c:pt>
                <c:pt idx="1120">
                  <c:v>-0.5</c:v>
                </c:pt>
                <c:pt idx="1121">
                  <c:v>-0.5</c:v>
                </c:pt>
                <c:pt idx="1122">
                  <c:v>-0.5</c:v>
                </c:pt>
                <c:pt idx="1123">
                  <c:v>-0.5</c:v>
                </c:pt>
                <c:pt idx="1124">
                  <c:v>-0.5</c:v>
                </c:pt>
                <c:pt idx="1125">
                  <c:v>-0.5</c:v>
                </c:pt>
                <c:pt idx="1126">
                  <c:v>-0.5</c:v>
                </c:pt>
                <c:pt idx="1127">
                  <c:v>-0.5</c:v>
                </c:pt>
                <c:pt idx="1128">
                  <c:v>-0.5</c:v>
                </c:pt>
                <c:pt idx="1129">
                  <c:v>-0.5</c:v>
                </c:pt>
                <c:pt idx="1130">
                  <c:v>-0.5</c:v>
                </c:pt>
                <c:pt idx="1131">
                  <c:v>-0.5</c:v>
                </c:pt>
                <c:pt idx="1132">
                  <c:v>-0.5</c:v>
                </c:pt>
                <c:pt idx="1133">
                  <c:v>-0.5</c:v>
                </c:pt>
                <c:pt idx="1134">
                  <c:v>-0.5</c:v>
                </c:pt>
                <c:pt idx="1135">
                  <c:v>-0.5</c:v>
                </c:pt>
                <c:pt idx="1136">
                  <c:v>-0.5</c:v>
                </c:pt>
                <c:pt idx="1137">
                  <c:v>-0.5</c:v>
                </c:pt>
                <c:pt idx="1138">
                  <c:v>-0.5</c:v>
                </c:pt>
                <c:pt idx="1139">
                  <c:v>-0.5</c:v>
                </c:pt>
                <c:pt idx="1140">
                  <c:v>-0.5</c:v>
                </c:pt>
                <c:pt idx="1141">
                  <c:v>-0.5</c:v>
                </c:pt>
                <c:pt idx="1142">
                  <c:v>-0.5</c:v>
                </c:pt>
                <c:pt idx="1143">
                  <c:v>-0.5</c:v>
                </c:pt>
                <c:pt idx="1144">
                  <c:v>-0.5</c:v>
                </c:pt>
                <c:pt idx="1145">
                  <c:v>-0.5</c:v>
                </c:pt>
                <c:pt idx="1146">
                  <c:v>-0.5</c:v>
                </c:pt>
                <c:pt idx="1147">
                  <c:v>-0.5</c:v>
                </c:pt>
                <c:pt idx="1148">
                  <c:v>-0.5</c:v>
                </c:pt>
                <c:pt idx="1149">
                  <c:v>-0.5</c:v>
                </c:pt>
                <c:pt idx="1150">
                  <c:v>-0.5</c:v>
                </c:pt>
                <c:pt idx="1151">
                  <c:v>-0.5</c:v>
                </c:pt>
                <c:pt idx="1152">
                  <c:v>-0.5</c:v>
                </c:pt>
                <c:pt idx="1153">
                  <c:v>-0.5</c:v>
                </c:pt>
                <c:pt idx="1154">
                  <c:v>-0.5</c:v>
                </c:pt>
                <c:pt idx="1155">
                  <c:v>-0.5</c:v>
                </c:pt>
                <c:pt idx="1156">
                  <c:v>-0.5</c:v>
                </c:pt>
                <c:pt idx="1157">
                  <c:v>-0.5</c:v>
                </c:pt>
                <c:pt idx="1158">
                  <c:v>-0.5</c:v>
                </c:pt>
                <c:pt idx="1159">
                  <c:v>-0.5</c:v>
                </c:pt>
                <c:pt idx="1160">
                  <c:v>-0.5</c:v>
                </c:pt>
                <c:pt idx="1161">
                  <c:v>-0.5</c:v>
                </c:pt>
                <c:pt idx="1162">
                  <c:v>-0.5</c:v>
                </c:pt>
                <c:pt idx="1163">
                  <c:v>-0.5</c:v>
                </c:pt>
                <c:pt idx="1164">
                  <c:v>-0.5</c:v>
                </c:pt>
                <c:pt idx="1165">
                  <c:v>-0.5</c:v>
                </c:pt>
                <c:pt idx="1166">
                  <c:v>-0.5</c:v>
                </c:pt>
                <c:pt idx="1167">
                  <c:v>-0.5</c:v>
                </c:pt>
                <c:pt idx="1168">
                  <c:v>-0.5</c:v>
                </c:pt>
                <c:pt idx="1169">
                  <c:v>-0.5</c:v>
                </c:pt>
                <c:pt idx="1170">
                  <c:v>-0.5</c:v>
                </c:pt>
                <c:pt idx="1171">
                  <c:v>-0.5</c:v>
                </c:pt>
                <c:pt idx="1172">
                  <c:v>-0.5</c:v>
                </c:pt>
                <c:pt idx="1173">
                  <c:v>-0.5</c:v>
                </c:pt>
                <c:pt idx="1174">
                  <c:v>-0.5</c:v>
                </c:pt>
                <c:pt idx="1175">
                  <c:v>-0.5</c:v>
                </c:pt>
                <c:pt idx="1176">
                  <c:v>-0.5</c:v>
                </c:pt>
                <c:pt idx="1177">
                  <c:v>-0.5</c:v>
                </c:pt>
                <c:pt idx="1178">
                  <c:v>-0.5</c:v>
                </c:pt>
                <c:pt idx="1179">
                  <c:v>-0.5</c:v>
                </c:pt>
                <c:pt idx="1180">
                  <c:v>-0.5</c:v>
                </c:pt>
                <c:pt idx="1181">
                  <c:v>-0.5</c:v>
                </c:pt>
                <c:pt idx="1182">
                  <c:v>-0.5</c:v>
                </c:pt>
                <c:pt idx="1183">
                  <c:v>-0.5</c:v>
                </c:pt>
                <c:pt idx="1184">
                  <c:v>-0.5</c:v>
                </c:pt>
                <c:pt idx="1185">
                  <c:v>-0.5</c:v>
                </c:pt>
                <c:pt idx="1186">
                  <c:v>-0.5</c:v>
                </c:pt>
                <c:pt idx="1187">
                  <c:v>-0.5</c:v>
                </c:pt>
                <c:pt idx="1188">
                  <c:v>-0.5</c:v>
                </c:pt>
                <c:pt idx="1189">
                  <c:v>-0.5</c:v>
                </c:pt>
                <c:pt idx="1190">
                  <c:v>-0.5</c:v>
                </c:pt>
                <c:pt idx="1191">
                  <c:v>-0.5</c:v>
                </c:pt>
                <c:pt idx="1192">
                  <c:v>-0.5</c:v>
                </c:pt>
                <c:pt idx="1193">
                  <c:v>-0.5</c:v>
                </c:pt>
                <c:pt idx="1194">
                  <c:v>-0.5</c:v>
                </c:pt>
                <c:pt idx="1195">
                  <c:v>-0.5</c:v>
                </c:pt>
                <c:pt idx="1196">
                  <c:v>-0.5</c:v>
                </c:pt>
                <c:pt idx="1197">
                  <c:v>-0.5</c:v>
                </c:pt>
                <c:pt idx="1198">
                  <c:v>-0.5</c:v>
                </c:pt>
                <c:pt idx="1199">
                  <c:v>-0.5</c:v>
                </c:pt>
                <c:pt idx="1200">
                  <c:v>-0.5</c:v>
                </c:pt>
                <c:pt idx="1201">
                  <c:v>-0.5</c:v>
                </c:pt>
                <c:pt idx="1202">
                  <c:v>-0.5</c:v>
                </c:pt>
                <c:pt idx="1203">
                  <c:v>-0.5</c:v>
                </c:pt>
                <c:pt idx="1204">
                  <c:v>-0.5</c:v>
                </c:pt>
                <c:pt idx="1205">
                  <c:v>-0.5</c:v>
                </c:pt>
                <c:pt idx="1206">
                  <c:v>-0.5</c:v>
                </c:pt>
                <c:pt idx="1207">
                  <c:v>-0.5</c:v>
                </c:pt>
                <c:pt idx="1208">
                  <c:v>-0.5</c:v>
                </c:pt>
                <c:pt idx="1209">
                  <c:v>-0.5</c:v>
                </c:pt>
                <c:pt idx="1210">
                  <c:v>-0.5</c:v>
                </c:pt>
                <c:pt idx="1211">
                  <c:v>-0.5</c:v>
                </c:pt>
                <c:pt idx="1212">
                  <c:v>-0.5</c:v>
                </c:pt>
                <c:pt idx="1213">
                  <c:v>-0.5</c:v>
                </c:pt>
                <c:pt idx="1214">
                  <c:v>-0.5</c:v>
                </c:pt>
                <c:pt idx="1215">
                  <c:v>-0.5</c:v>
                </c:pt>
                <c:pt idx="1216">
                  <c:v>-0.5</c:v>
                </c:pt>
                <c:pt idx="1217">
                  <c:v>-0.5</c:v>
                </c:pt>
                <c:pt idx="1218">
                  <c:v>-0.5</c:v>
                </c:pt>
                <c:pt idx="1219">
                  <c:v>-0.5</c:v>
                </c:pt>
                <c:pt idx="1220">
                  <c:v>-0.5</c:v>
                </c:pt>
                <c:pt idx="1221">
                  <c:v>-0.5</c:v>
                </c:pt>
                <c:pt idx="1222">
                  <c:v>-0.5</c:v>
                </c:pt>
                <c:pt idx="1223">
                  <c:v>-0.5</c:v>
                </c:pt>
                <c:pt idx="1224">
                  <c:v>-0.5</c:v>
                </c:pt>
                <c:pt idx="1225">
                  <c:v>-0.5</c:v>
                </c:pt>
                <c:pt idx="1226">
                  <c:v>-0.5</c:v>
                </c:pt>
                <c:pt idx="1227">
                  <c:v>-0.5</c:v>
                </c:pt>
                <c:pt idx="1228">
                  <c:v>-0.5</c:v>
                </c:pt>
                <c:pt idx="1229">
                  <c:v>-0.5</c:v>
                </c:pt>
                <c:pt idx="1230">
                  <c:v>-0.5</c:v>
                </c:pt>
                <c:pt idx="1231">
                  <c:v>-0.5</c:v>
                </c:pt>
                <c:pt idx="1232">
                  <c:v>-0.5</c:v>
                </c:pt>
                <c:pt idx="1233">
                  <c:v>-0.5</c:v>
                </c:pt>
                <c:pt idx="1234">
                  <c:v>-0.5</c:v>
                </c:pt>
                <c:pt idx="1235">
                  <c:v>-0.5</c:v>
                </c:pt>
                <c:pt idx="1236">
                  <c:v>-0.5</c:v>
                </c:pt>
                <c:pt idx="1237">
                  <c:v>-0.5</c:v>
                </c:pt>
                <c:pt idx="1238">
                  <c:v>-0.5</c:v>
                </c:pt>
                <c:pt idx="1239">
                  <c:v>-0.5</c:v>
                </c:pt>
                <c:pt idx="1240">
                  <c:v>-0.5</c:v>
                </c:pt>
                <c:pt idx="1241">
                  <c:v>-0.5</c:v>
                </c:pt>
                <c:pt idx="1242">
                  <c:v>-0.5</c:v>
                </c:pt>
                <c:pt idx="1243">
                  <c:v>-0.5</c:v>
                </c:pt>
                <c:pt idx="1244">
                  <c:v>-0.5</c:v>
                </c:pt>
                <c:pt idx="1245">
                  <c:v>-0.5</c:v>
                </c:pt>
                <c:pt idx="1246">
                  <c:v>-0.5</c:v>
                </c:pt>
                <c:pt idx="1247">
                  <c:v>-0.5</c:v>
                </c:pt>
                <c:pt idx="1248">
                  <c:v>-0.5</c:v>
                </c:pt>
                <c:pt idx="1249">
                  <c:v>-0.5</c:v>
                </c:pt>
                <c:pt idx="1250">
                  <c:v>-0.5</c:v>
                </c:pt>
                <c:pt idx="1251">
                  <c:v>-0.5</c:v>
                </c:pt>
                <c:pt idx="1252">
                  <c:v>-0.5</c:v>
                </c:pt>
                <c:pt idx="1253">
                  <c:v>-0.5</c:v>
                </c:pt>
                <c:pt idx="1254">
                  <c:v>-0.5</c:v>
                </c:pt>
                <c:pt idx="1255">
                  <c:v>-0.5</c:v>
                </c:pt>
                <c:pt idx="1256">
                  <c:v>-0.5</c:v>
                </c:pt>
                <c:pt idx="1257">
                  <c:v>-0.5</c:v>
                </c:pt>
                <c:pt idx="1258">
                  <c:v>-0.5</c:v>
                </c:pt>
                <c:pt idx="1259">
                  <c:v>-0.5</c:v>
                </c:pt>
                <c:pt idx="1260">
                  <c:v>-0.5</c:v>
                </c:pt>
                <c:pt idx="1261">
                  <c:v>-0.5</c:v>
                </c:pt>
                <c:pt idx="1262">
                  <c:v>-0.5</c:v>
                </c:pt>
                <c:pt idx="1263">
                  <c:v>-0.5</c:v>
                </c:pt>
                <c:pt idx="1264">
                  <c:v>-0.5</c:v>
                </c:pt>
                <c:pt idx="1265">
                  <c:v>-0.5</c:v>
                </c:pt>
                <c:pt idx="1266">
                  <c:v>-0.5</c:v>
                </c:pt>
                <c:pt idx="1267">
                  <c:v>-0.5</c:v>
                </c:pt>
                <c:pt idx="1268">
                  <c:v>-0.5</c:v>
                </c:pt>
                <c:pt idx="1269">
                  <c:v>-0.5</c:v>
                </c:pt>
                <c:pt idx="1270">
                  <c:v>-0.5</c:v>
                </c:pt>
                <c:pt idx="1271">
                  <c:v>-0.5</c:v>
                </c:pt>
                <c:pt idx="1272">
                  <c:v>-0.5</c:v>
                </c:pt>
                <c:pt idx="1273">
                  <c:v>-0.5</c:v>
                </c:pt>
                <c:pt idx="1274">
                  <c:v>-0.5</c:v>
                </c:pt>
                <c:pt idx="1275">
                  <c:v>-0.5</c:v>
                </c:pt>
                <c:pt idx="1276">
                  <c:v>-0.5</c:v>
                </c:pt>
                <c:pt idx="1277">
                  <c:v>-0.5</c:v>
                </c:pt>
                <c:pt idx="1278">
                  <c:v>-0.5</c:v>
                </c:pt>
                <c:pt idx="1279">
                  <c:v>-0.5</c:v>
                </c:pt>
                <c:pt idx="1280">
                  <c:v>-0.5</c:v>
                </c:pt>
                <c:pt idx="1281">
                  <c:v>-0.5</c:v>
                </c:pt>
                <c:pt idx="1282">
                  <c:v>-0.5</c:v>
                </c:pt>
                <c:pt idx="1283">
                  <c:v>-0.5</c:v>
                </c:pt>
                <c:pt idx="1284">
                  <c:v>-0.5</c:v>
                </c:pt>
                <c:pt idx="1285">
                  <c:v>-0.5</c:v>
                </c:pt>
                <c:pt idx="1286">
                  <c:v>-0.5</c:v>
                </c:pt>
                <c:pt idx="1287">
                  <c:v>-0.5</c:v>
                </c:pt>
                <c:pt idx="1288">
                  <c:v>-0.5</c:v>
                </c:pt>
                <c:pt idx="1289">
                  <c:v>-0.5</c:v>
                </c:pt>
                <c:pt idx="1290">
                  <c:v>-0.5</c:v>
                </c:pt>
                <c:pt idx="1291">
                  <c:v>-0.5</c:v>
                </c:pt>
                <c:pt idx="1292">
                  <c:v>-0.5</c:v>
                </c:pt>
                <c:pt idx="1293">
                  <c:v>-0.5</c:v>
                </c:pt>
                <c:pt idx="1294">
                  <c:v>-0.5</c:v>
                </c:pt>
                <c:pt idx="1295">
                  <c:v>-0.5</c:v>
                </c:pt>
                <c:pt idx="1296">
                  <c:v>-0.5</c:v>
                </c:pt>
                <c:pt idx="1297">
                  <c:v>-0.5</c:v>
                </c:pt>
                <c:pt idx="1298">
                  <c:v>-0.5</c:v>
                </c:pt>
                <c:pt idx="1299">
                  <c:v>-0.5</c:v>
                </c:pt>
                <c:pt idx="1300">
                  <c:v>-0.5</c:v>
                </c:pt>
                <c:pt idx="1301">
                  <c:v>-0.5</c:v>
                </c:pt>
                <c:pt idx="1302">
                  <c:v>-0.5</c:v>
                </c:pt>
                <c:pt idx="1303">
                  <c:v>-0.5</c:v>
                </c:pt>
                <c:pt idx="1304">
                  <c:v>-0.5</c:v>
                </c:pt>
                <c:pt idx="1305">
                  <c:v>-0.5</c:v>
                </c:pt>
                <c:pt idx="1306">
                  <c:v>-0.5</c:v>
                </c:pt>
                <c:pt idx="1307">
                  <c:v>-0.5</c:v>
                </c:pt>
                <c:pt idx="1308">
                  <c:v>-0.5</c:v>
                </c:pt>
                <c:pt idx="1309">
                  <c:v>-0.5</c:v>
                </c:pt>
                <c:pt idx="1310">
                  <c:v>-0.5</c:v>
                </c:pt>
                <c:pt idx="1311">
                  <c:v>-0.5</c:v>
                </c:pt>
                <c:pt idx="1312">
                  <c:v>-0.5</c:v>
                </c:pt>
                <c:pt idx="1313">
                  <c:v>-0.5</c:v>
                </c:pt>
                <c:pt idx="1314">
                  <c:v>-0.5</c:v>
                </c:pt>
                <c:pt idx="1315">
                  <c:v>-0.5</c:v>
                </c:pt>
                <c:pt idx="1316">
                  <c:v>-0.5</c:v>
                </c:pt>
                <c:pt idx="1317">
                  <c:v>-0.5</c:v>
                </c:pt>
                <c:pt idx="1318">
                  <c:v>-0.5</c:v>
                </c:pt>
                <c:pt idx="1319">
                  <c:v>-0.5</c:v>
                </c:pt>
                <c:pt idx="1320">
                  <c:v>-0.5</c:v>
                </c:pt>
                <c:pt idx="1321">
                  <c:v>-0.5</c:v>
                </c:pt>
                <c:pt idx="1322">
                  <c:v>-0.5</c:v>
                </c:pt>
                <c:pt idx="1323">
                  <c:v>-0.5</c:v>
                </c:pt>
                <c:pt idx="1324">
                  <c:v>-0.5</c:v>
                </c:pt>
                <c:pt idx="1325">
                  <c:v>-0.5</c:v>
                </c:pt>
                <c:pt idx="1326">
                  <c:v>-0.5</c:v>
                </c:pt>
                <c:pt idx="1327">
                  <c:v>-0.5</c:v>
                </c:pt>
                <c:pt idx="1328">
                  <c:v>-0.5</c:v>
                </c:pt>
                <c:pt idx="1329">
                  <c:v>-0.5</c:v>
                </c:pt>
                <c:pt idx="1330">
                  <c:v>-0.5</c:v>
                </c:pt>
                <c:pt idx="1331">
                  <c:v>-0.5</c:v>
                </c:pt>
                <c:pt idx="1332">
                  <c:v>-0.5</c:v>
                </c:pt>
                <c:pt idx="1333">
                  <c:v>-0.5</c:v>
                </c:pt>
                <c:pt idx="1334">
                  <c:v>-0.5</c:v>
                </c:pt>
                <c:pt idx="1335">
                  <c:v>-0.5</c:v>
                </c:pt>
                <c:pt idx="1336">
                  <c:v>-0.5</c:v>
                </c:pt>
                <c:pt idx="1337">
                  <c:v>-0.5</c:v>
                </c:pt>
                <c:pt idx="1338">
                  <c:v>-0.5</c:v>
                </c:pt>
                <c:pt idx="1339">
                  <c:v>-0.5</c:v>
                </c:pt>
                <c:pt idx="1340">
                  <c:v>-0.5</c:v>
                </c:pt>
                <c:pt idx="1341">
                  <c:v>-0.5</c:v>
                </c:pt>
                <c:pt idx="1342">
                  <c:v>-0.5</c:v>
                </c:pt>
                <c:pt idx="1343">
                  <c:v>-0.5</c:v>
                </c:pt>
                <c:pt idx="1344">
                  <c:v>-0.5</c:v>
                </c:pt>
                <c:pt idx="1345">
                  <c:v>-0.5</c:v>
                </c:pt>
                <c:pt idx="1346">
                  <c:v>-0.5</c:v>
                </c:pt>
                <c:pt idx="1347">
                  <c:v>-0.5</c:v>
                </c:pt>
                <c:pt idx="1348">
                  <c:v>-0.5</c:v>
                </c:pt>
                <c:pt idx="1349">
                  <c:v>-0.5</c:v>
                </c:pt>
                <c:pt idx="1350">
                  <c:v>-0.5</c:v>
                </c:pt>
                <c:pt idx="1351">
                  <c:v>-0.5</c:v>
                </c:pt>
                <c:pt idx="1352">
                  <c:v>-0.5</c:v>
                </c:pt>
                <c:pt idx="1353">
                  <c:v>-0.5</c:v>
                </c:pt>
                <c:pt idx="1354">
                  <c:v>-0.5</c:v>
                </c:pt>
                <c:pt idx="1355">
                  <c:v>-0.5</c:v>
                </c:pt>
                <c:pt idx="1356">
                  <c:v>-0.5</c:v>
                </c:pt>
                <c:pt idx="1357">
                  <c:v>-0.5</c:v>
                </c:pt>
                <c:pt idx="1358">
                  <c:v>-0.5</c:v>
                </c:pt>
                <c:pt idx="1359">
                  <c:v>-0.5</c:v>
                </c:pt>
                <c:pt idx="1360">
                  <c:v>-0.5</c:v>
                </c:pt>
                <c:pt idx="1361">
                  <c:v>-0.5</c:v>
                </c:pt>
                <c:pt idx="1362">
                  <c:v>-0.5</c:v>
                </c:pt>
                <c:pt idx="1363">
                  <c:v>-0.5</c:v>
                </c:pt>
                <c:pt idx="1364">
                  <c:v>-0.5</c:v>
                </c:pt>
                <c:pt idx="1365">
                  <c:v>-0.5</c:v>
                </c:pt>
                <c:pt idx="1366">
                  <c:v>-0.5</c:v>
                </c:pt>
                <c:pt idx="1367">
                  <c:v>-0.5</c:v>
                </c:pt>
                <c:pt idx="1368">
                  <c:v>-0.5</c:v>
                </c:pt>
                <c:pt idx="1369">
                  <c:v>-0.5</c:v>
                </c:pt>
                <c:pt idx="1370">
                  <c:v>-0.5</c:v>
                </c:pt>
                <c:pt idx="1371">
                  <c:v>-0.5</c:v>
                </c:pt>
                <c:pt idx="1372">
                  <c:v>-0.5</c:v>
                </c:pt>
                <c:pt idx="1373">
                  <c:v>-0.5</c:v>
                </c:pt>
                <c:pt idx="1374">
                  <c:v>-0.5</c:v>
                </c:pt>
                <c:pt idx="1375">
                  <c:v>-0.5</c:v>
                </c:pt>
                <c:pt idx="1376">
                  <c:v>-0.5</c:v>
                </c:pt>
                <c:pt idx="1377">
                  <c:v>-0.5</c:v>
                </c:pt>
                <c:pt idx="1378">
                  <c:v>-0.5</c:v>
                </c:pt>
                <c:pt idx="1379">
                  <c:v>-0.5</c:v>
                </c:pt>
                <c:pt idx="1380">
                  <c:v>-0.5</c:v>
                </c:pt>
                <c:pt idx="1381">
                  <c:v>-0.5</c:v>
                </c:pt>
                <c:pt idx="1382">
                  <c:v>-0.5</c:v>
                </c:pt>
                <c:pt idx="1383">
                  <c:v>-0.5</c:v>
                </c:pt>
                <c:pt idx="1384">
                  <c:v>-0.5</c:v>
                </c:pt>
                <c:pt idx="1385">
                  <c:v>-0.5</c:v>
                </c:pt>
                <c:pt idx="1386">
                  <c:v>-0.5</c:v>
                </c:pt>
                <c:pt idx="1387">
                  <c:v>-0.5</c:v>
                </c:pt>
                <c:pt idx="1388">
                  <c:v>-0.5</c:v>
                </c:pt>
                <c:pt idx="1389">
                  <c:v>-0.5</c:v>
                </c:pt>
                <c:pt idx="1390">
                  <c:v>-0.5</c:v>
                </c:pt>
                <c:pt idx="1391">
                  <c:v>-0.5</c:v>
                </c:pt>
                <c:pt idx="1392">
                  <c:v>-0.5</c:v>
                </c:pt>
                <c:pt idx="1393">
                  <c:v>-0.5</c:v>
                </c:pt>
                <c:pt idx="1394">
                  <c:v>-0.5</c:v>
                </c:pt>
                <c:pt idx="1395">
                  <c:v>-0.5</c:v>
                </c:pt>
                <c:pt idx="1396">
                  <c:v>-0.5</c:v>
                </c:pt>
                <c:pt idx="1397">
                  <c:v>-0.5</c:v>
                </c:pt>
                <c:pt idx="1398">
                  <c:v>-0.5</c:v>
                </c:pt>
                <c:pt idx="1399">
                  <c:v>-0.5</c:v>
                </c:pt>
                <c:pt idx="1400">
                  <c:v>-0.5</c:v>
                </c:pt>
                <c:pt idx="1401">
                  <c:v>-0.5</c:v>
                </c:pt>
                <c:pt idx="1402">
                  <c:v>-0.5</c:v>
                </c:pt>
                <c:pt idx="1403">
                  <c:v>-0.5</c:v>
                </c:pt>
                <c:pt idx="1404">
                  <c:v>-0.5</c:v>
                </c:pt>
                <c:pt idx="1405">
                  <c:v>-0.5</c:v>
                </c:pt>
                <c:pt idx="1406">
                  <c:v>-0.5</c:v>
                </c:pt>
                <c:pt idx="1407">
                  <c:v>-0.5</c:v>
                </c:pt>
                <c:pt idx="1408">
                  <c:v>-0.5</c:v>
                </c:pt>
                <c:pt idx="1409">
                  <c:v>-0.5</c:v>
                </c:pt>
                <c:pt idx="1410">
                  <c:v>-0.5</c:v>
                </c:pt>
                <c:pt idx="1411">
                  <c:v>-0.5</c:v>
                </c:pt>
                <c:pt idx="1412">
                  <c:v>-0.5</c:v>
                </c:pt>
                <c:pt idx="1413">
                  <c:v>-0.5</c:v>
                </c:pt>
                <c:pt idx="1414">
                  <c:v>-0.5</c:v>
                </c:pt>
                <c:pt idx="1415">
                  <c:v>-0.5</c:v>
                </c:pt>
                <c:pt idx="1416">
                  <c:v>-0.5</c:v>
                </c:pt>
                <c:pt idx="1417">
                  <c:v>-0.5</c:v>
                </c:pt>
                <c:pt idx="1418">
                  <c:v>-0.5</c:v>
                </c:pt>
                <c:pt idx="1419">
                  <c:v>-0.5</c:v>
                </c:pt>
                <c:pt idx="1420">
                  <c:v>-0.5</c:v>
                </c:pt>
                <c:pt idx="1421">
                  <c:v>-0.5</c:v>
                </c:pt>
                <c:pt idx="1422">
                  <c:v>-0.5</c:v>
                </c:pt>
                <c:pt idx="1423">
                  <c:v>-0.5</c:v>
                </c:pt>
                <c:pt idx="1424">
                  <c:v>-0.5</c:v>
                </c:pt>
                <c:pt idx="1425">
                  <c:v>-0.5</c:v>
                </c:pt>
                <c:pt idx="1426">
                  <c:v>-0.5</c:v>
                </c:pt>
                <c:pt idx="1427">
                  <c:v>-0.5</c:v>
                </c:pt>
                <c:pt idx="1428">
                  <c:v>-0.5</c:v>
                </c:pt>
                <c:pt idx="1429">
                  <c:v>-0.5</c:v>
                </c:pt>
                <c:pt idx="1430">
                  <c:v>-0.5</c:v>
                </c:pt>
                <c:pt idx="1431">
                  <c:v>-0.5</c:v>
                </c:pt>
                <c:pt idx="1432">
                  <c:v>-0.5</c:v>
                </c:pt>
                <c:pt idx="1433">
                  <c:v>-0.5</c:v>
                </c:pt>
                <c:pt idx="1434">
                  <c:v>-0.5</c:v>
                </c:pt>
                <c:pt idx="1435">
                  <c:v>-0.5</c:v>
                </c:pt>
                <c:pt idx="1436">
                  <c:v>-0.5</c:v>
                </c:pt>
                <c:pt idx="1437">
                  <c:v>-0.5</c:v>
                </c:pt>
                <c:pt idx="1438">
                  <c:v>-0.5</c:v>
                </c:pt>
                <c:pt idx="1439">
                  <c:v>-0.5</c:v>
                </c:pt>
                <c:pt idx="1440">
                  <c:v>-0.5</c:v>
                </c:pt>
                <c:pt idx="1441">
                  <c:v>-0.5</c:v>
                </c:pt>
                <c:pt idx="1442">
                  <c:v>-0.5</c:v>
                </c:pt>
                <c:pt idx="1443">
                  <c:v>-0.5</c:v>
                </c:pt>
                <c:pt idx="1444">
                  <c:v>-0.5</c:v>
                </c:pt>
                <c:pt idx="1445">
                  <c:v>-0.5</c:v>
                </c:pt>
                <c:pt idx="1446">
                  <c:v>-0.5</c:v>
                </c:pt>
                <c:pt idx="1447">
                  <c:v>-0.5</c:v>
                </c:pt>
                <c:pt idx="1448">
                  <c:v>-0.5</c:v>
                </c:pt>
                <c:pt idx="1449">
                  <c:v>-0.5</c:v>
                </c:pt>
                <c:pt idx="1450">
                  <c:v>-0.5</c:v>
                </c:pt>
                <c:pt idx="1451">
                  <c:v>-0.5</c:v>
                </c:pt>
                <c:pt idx="1452">
                  <c:v>-0.5</c:v>
                </c:pt>
                <c:pt idx="1453">
                  <c:v>-0.5</c:v>
                </c:pt>
                <c:pt idx="1454">
                  <c:v>-0.5</c:v>
                </c:pt>
                <c:pt idx="1455">
                  <c:v>-0.5</c:v>
                </c:pt>
                <c:pt idx="1456">
                  <c:v>-0.5</c:v>
                </c:pt>
                <c:pt idx="1457">
                  <c:v>-0.5</c:v>
                </c:pt>
                <c:pt idx="1458">
                  <c:v>-0.5</c:v>
                </c:pt>
                <c:pt idx="1459">
                  <c:v>-0.5</c:v>
                </c:pt>
                <c:pt idx="1460">
                  <c:v>-0.5</c:v>
                </c:pt>
                <c:pt idx="1461">
                  <c:v>-0.5</c:v>
                </c:pt>
                <c:pt idx="1462">
                  <c:v>-0.5</c:v>
                </c:pt>
                <c:pt idx="1463">
                  <c:v>-0.5</c:v>
                </c:pt>
                <c:pt idx="1464">
                  <c:v>-0.5</c:v>
                </c:pt>
                <c:pt idx="1465">
                  <c:v>-0.5</c:v>
                </c:pt>
                <c:pt idx="1466">
                  <c:v>-0.5</c:v>
                </c:pt>
                <c:pt idx="1467">
                  <c:v>-0.5</c:v>
                </c:pt>
                <c:pt idx="1468">
                  <c:v>-0.5</c:v>
                </c:pt>
                <c:pt idx="1469">
                  <c:v>-0.5</c:v>
                </c:pt>
                <c:pt idx="1470">
                  <c:v>-0.5</c:v>
                </c:pt>
                <c:pt idx="1471">
                  <c:v>-0.5</c:v>
                </c:pt>
                <c:pt idx="1472">
                  <c:v>-0.5</c:v>
                </c:pt>
                <c:pt idx="1473">
                  <c:v>-0.5</c:v>
                </c:pt>
                <c:pt idx="1474">
                  <c:v>-0.5</c:v>
                </c:pt>
                <c:pt idx="1475">
                  <c:v>-0.5</c:v>
                </c:pt>
                <c:pt idx="1476">
                  <c:v>-0.5</c:v>
                </c:pt>
                <c:pt idx="1477">
                  <c:v>-0.5</c:v>
                </c:pt>
                <c:pt idx="1478">
                  <c:v>-0.5</c:v>
                </c:pt>
                <c:pt idx="1479">
                  <c:v>-0.5</c:v>
                </c:pt>
                <c:pt idx="1480">
                  <c:v>-0.5</c:v>
                </c:pt>
                <c:pt idx="1481">
                  <c:v>-0.5</c:v>
                </c:pt>
                <c:pt idx="1482">
                  <c:v>-0.5</c:v>
                </c:pt>
                <c:pt idx="1483">
                  <c:v>-0.5</c:v>
                </c:pt>
                <c:pt idx="1484">
                  <c:v>-0.5</c:v>
                </c:pt>
                <c:pt idx="1485">
                  <c:v>-0.5</c:v>
                </c:pt>
                <c:pt idx="1486">
                  <c:v>-0.5</c:v>
                </c:pt>
                <c:pt idx="1487">
                  <c:v>-0.5</c:v>
                </c:pt>
                <c:pt idx="1488">
                  <c:v>-0.5</c:v>
                </c:pt>
                <c:pt idx="1489">
                  <c:v>-0.5</c:v>
                </c:pt>
                <c:pt idx="1490">
                  <c:v>-0.5</c:v>
                </c:pt>
                <c:pt idx="1491">
                  <c:v>-0.5</c:v>
                </c:pt>
                <c:pt idx="1492">
                  <c:v>-0.5</c:v>
                </c:pt>
                <c:pt idx="1493">
                  <c:v>-0.5</c:v>
                </c:pt>
                <c:pt idx="1494">
                  <c:v>-0.5</c:v>
                </c:pt>
                <c:pt idx="1495">
                  <c:v>-0.5</c:v>
                </c:pt>
                <c:pt idx="1496">
                  <c:v>-0.5</c:v>
                </c:pt>
                <c:pt idx="1497">
                  <c:v>-0.5</c:v>
                </c:pt>
                <c:pt idx="1498">
                  <c:v>-0.5</c:v>
                </c:pt>
                <c:pt idx="1499">
                  <c:v>-0.5</c:v>
                </c:pt>
                <c:pt idx="1500">
                  <c:v>-0.5</c:v>
                </c:pt>
                <c:pt idx="1501">
                  <c:v>-0.5</c:v>
                </c:pt>
                <c:pt idx="1502">
                  <c:v>-0.5</c:v>
                </c:pt>
                <c:pt idx="1503">
                  <c:v>-0.5</c:v>
                </c:pt>
                <c:pt idx="1504">
                  <c:v>-0.5</c:v>
                </c:pt>
                <c:pt idx="1505">
                  <c:v>-0.4</c:v>
                </c:pt>
                <c:pt idx="1506">
                  <c:v>-0.4</c:v>
                </c:pt>
                <c:pt idx="1507">
                  <c:v>-0.4</c:v>
                </c:pt>
                <c:pt idx="1508">
                  <c:v>-0.4</c:v>
                </c:pt>
                <c:pt idx="1509">
                  <c:v>-0.4</c:v>
                </c:pt>
                <c:pt idx="1510">
                  <c:v>-0.4</c:v>
                </c:pt>
                <c:pt idx="1511">
                  <c:v>-0.4</c:v>
                </c:pt>
                <c:pt idx="1512">
                  <c:v>-0.4</c:v>
                </c:pt>
                <c:pt idx="1513">
                  <c:v>-0.4</c:v>
                </c:pt>
                <c:pt idx="1514">
                  <c:v>-0.4</c:v>
                </c:pt>
                <c:pt idx="1515">
                  <c:v>-0.4</c:v>
                </c:pt>
                <c:pt idx="1516">
                  <c:v>-0.4</c:v>
                </c:pt>
                <c:pt idx="1517">
                  <c:v>-0.4</c:v>
                </c:pt>
                <c:pt idx="1518">
                  <c:v>-0.4</c:v>
                </c:pt>
                <c:pt idx="1519">
                  <c:v>-0.4</c:v>
                </c:pt>
                <c:pt idx="1520">
                  <c:v>-0.4</c:v>
                </c:pt>
                <c:pt idx="1521">
                  <c:v>-0.4</c:v>
                </c:pt>
                <c:pt idx="1522">
                  <c:v>-0.4</c:v>
                </c:pt>
                <c:pt idx="1523">
                  <c:v>-0.4</c:v>
                </c:pt>
                <c:pt idx="1524">
                  <c:v>-0.4</c:v>
                </c:pt>
                <c:pt idx="1525">
                  <c:v>-0.4</c:v>
                </c:pt>
                <c:pt idx="1526">
                  <c:v>-0.4</c:v>
                </c:pt>
                <c:pt idx="1527">
                  <c:v>-0.4</c:v>
                </c:pt>
                <c:pt idx="1528">
                  <c:v>-0.4</c:v>
                </c:pt>
                <c:pt idx="1529">
                  <c:v>-0.4</c:v>
                </c:pt>
                <c:pt idx="1530">
                  <c:v>-0.4</c:v>
                </c:pt>
                <c:pt idx="1531">
                  <c:v>-0.4</c:v>
                </c:pt>
                <c:pt idx="1532">
                  <c:v>-0.4</c:v>
                </c:pt>
                <c:pt idx="1533">
                  <c:v>-0.4</c:v>
                </c:pt>
                <c:pt idx="1534">
                  <c:v>-0.4</c:v>
                </c:pt>
                <c:pt idx="1535">
                  <c:v>-0.4</c:v>
                </c:pt>
                <c:pt idx="1536">
                  <c:v>-0.4</c:v>
                </c:pt>
                <c:pt idx="1537">
                  <c:v>-0.4</c:v>
                </c:pt>
                <c:pt idx="1538">
                  <c:v>-0.4</c:v>
                </c:pt>
                <c:pt idx="1539">
                  <c:v>-0.4</c:v>
                </c:pt>
                <c:pt idx="1540">
                  <c:v>-0.4</c:v>
                </c:pt>
                <c:pt idx="1541">
                  <c:v>-0.4</c:v>
                </c:pt>
                <c:pt idx="1542">
                  <c:v>-0.4</c:v>
                </c:pt>
                <c:pt idx="1543">
                  <c:v>-0.4</c:v>
                </c:pt>
                <c:pt idx="1544">
                  <c:v>-0.4</c:v>
                </c:pt>
                <c:pt idx="1545">
                  <c:v>-0.4</c:v>
                </c:pt>
                <c:pt idx="1546">
                  <c:v>-0.4</c:v>
                </c:pt>
                <c:pt idx="1547">
                  <c:v>-0.4</c:v>
                </c:pt>
                <c:pt idx="1548">
                  <c:v>-0.4</c:v>
                </c:pt>
                <c:pt idx="1549">
                  <c:v>-0.4</c:v>
                </c:pt>
                <c:pt idx="1550">
                  <c:v>-0.4</c:v>
                </c:pt>
                <c:pt idx="1551">
                  <c:v>-0.4</c:v>
                </c:pt>
                <c:pt idx="1552">
                  <c:v>-0.4</c:v>
                </c:pt>
                <c:pt idx="1553">
                  <c:v>-0.4</c:v>
                </c:pt>
                <c:pt idx="1554">
                  <c:v>-0.4</c:v>
                </c:pt>
                <c:pt idx="1555">
                  <c:v>-0.4</c:v>
                </c:pt>
                <c:pt idx="1556">
                  <c:v>-0.4</c:v>
                </c:pt>
                <c:pt idx="1557">
                  <c:v>-0.4</c:v>
                </c:pt>
                <c:pt idx="1558">
                  <c:v>-0.4</c:v>
                </c:pt>
                <c:pt idx="1559">
                  <c:v>-0.4</c:v>
                </c:pt>
                <c:pt idx="1560">
                  <c:v>-0.4</c:v>
                </c:pt>
                <c:pt idx="1561">
                  <c:v>-0.4</c:v>
                </c:pt>
                <c:pt idx="1562">
                  <c:v>-0.4</c:v>
                </c:pt>
                <c:pt idx="1563">
                  <c:v>-0.4</c:v>
                </c:pt>
                <c:pt idx="1564">
                  <c:v>-0.4</c:v>
                </c:pt>
                <c:pt idx="1565">
                  <c:v>-0.4</c:v>
                </c:pt>
                <c:pt idx="1566">
                  <c:v>-0.4</c:v>
                </c:pt>
                <c:pt idx="1567">
                  <c:v>-0.4</c:v>
                </c:pt>
                <c:pt idx="1568">
                  <c:v>-0.4</c:v>
                </c:pt>
                <c:pt idx="1569">
                  <c:v>-0.4</c:v>
                </c:pt>
                <c:pt idx="1570">
                  <c:v>-0.4</c:v>
                </c:pt>
                <c:pt idx="1571">
                  <c:v>-0.4</c:v>
                </c:pt>
                <c:pt idx="1572">
                  <c:v>-0.4</c:v>
                </c:pt>
                <c:pt idx="1573">
                  <c:v>-0.4</c:v>
                </c:pt>
                <c:pt idx="1574">
                  <c:v>-0.4</c:v>
                </c:pt>
                <c:pt idx="1575">
                  <c:v>-0.4</c:v>
                </c:pt>
                <c:pt idx="1576">
                  <c:v>-0.4</c:v>
                </c:pt>
                <c:pt idx="1577">
                  <c:v>-0.4</c:v>
                </c:pt>
                <c:pt idx="1578">
                  <c:v>-0.4</c:v>
                </c:pt>
                <c:pt idx="1579">
                  <c:v>-0.4</c:v>
                </c:pt>
                <c:pt idx="1580">
                  <c:v>-0.4</c:v>
                </c:pt>
                <c:pt idx="1581">
                  <c:v>-0.4</c:v>
                </c:pt>
                <c:pt idx="1582">
                  <c:v>-0.4</c:v>
                </c:pt>
                <c:pt idx="1583">
                  <c:v>-0.4</c:v>
                </c:pt>
                <c:pt idx="1584">
                  <c:v>-0.4</c:v>
                </c:pt>
                <c:pt idx="1585">
                  <c:v>-0.4</c:v>
                </c:pt>
                <c:pt idx="1586">
                  <c:v>-0.4</c:v>
                </c:pt>
                <c:pt idx="1587">
                  <c:v>-0.4</c:v>
                </c:pt>
                <c:pt idx="1588">
                  <c:v>-0.4</c:v>
                </c:pt>
                <c:pt idx="1589">
                  <c:v>-0.4</c:v>
                </c:pt>
                <c:pt idx="1590">
                  <c:v>-0.4</c:v>
                </c:pt>
                <c:pt idx="1591">
                  <c:v>-0.4</c:v>
                </c:pt>
                <c:pt idx="1592">
                  <c:v>-0.4</c:v>
                </c:pt>
                <c:pt idx="1593">
                  <c:v>-0.4</c:v>
                </c:pt>
                <c:pt idx="1594">
                  <c:v>-0.4</c:v>
                </c:pt>
                <c:pt idx="1595">
                  <c:v>-0.4</c:v>
                </c:pt>
                <c:pt idx="1596">
                  <c:v>-0.4</c:v>
                </c:pt>
                <c:pt idx="1597">
                  <c:v>-0.4</c:v>
                </c:pt>
                <c:pt idx="1598">
                  <c:v>-0.4</c:v>
                </c:pt>
                <c:pt idx="1599">
                  <c:v>-0.4</c:v>
                </c:pt>
                <c:pt idx="1600">
                  <c:v>-0.4</c:v>
                </c:pt>
                <c:pt idx="1601">
                  <c:v>-0.4</c:v>
                </c:pt>
                <c:pt idx="1602">
                  <c:v>-0.4</c:v>
                </c:pt>
                <c:pt idx="1603">
                  <c:v>-0.4</c:v>
                </c:pt>
                <c:pt idx="1604">
                  <c:v>-0.4</c:v>
                </c:pt>
                <c:pt idx="1605">
                  <c:v>-0.4</c:v>
                </c:pt>
                <c:pt idx="1606">
                  <c:v>-0.4</c:v>
                </c:pt>
                <c:pt idx="1607">
                  <c:v>-0.4</c:v>
                </c:pt>
                <c:pt idx="1608">
                  <c:v>-0.4</c:v>
                </c:pt>
                <c:pt idx="1609">
                  <c:v>-0.4</c:v>
                </c:pt>
                <c:pt idx="1610">
                  <c:v>-0.4</c:v>
                </c:pt>
                <c:pt idx="1611">
                  <c:v>-0.4</c:v>
                </c:pt>
                <c:pt idx="1612">
                  <c:v>-0.4</c:v>
                </c:pt>
                <c:pt idx="1613">
                  <c:v>-0.4</c:v>
                </c:pt>
                <c:pt idx="1614">
                  <c:v>-0.4</c:v>
                </c:pt>
                <c:pt idx="1615">
                  <c:v>-0.4</c:v>
                </c:pt>
                <c:pt idx="1616">
                  <c:v>-0.4</c:v>
                </c:pt>
                <c:pt idx="1617">
                  <c:v>-0.4</c:v>
                </c:pt>
                <c:pt idx="1618">
                  <c:v>-0.4</c:v>
                </c:pt>
                <c:pt idx="1619">
                  <c:v>-0.4</c:v>
                </c:pt>
                <c:pt idx="1620">
                  <c:v>-0.4</c:v>
                </c:pt>
                <c:pt idx="1621">
                  <c:v>-0.4</c:v>
                </c:pt>
                <c:pt idx="1622">
                  <c:v>-0.4</c:v>
                </c:pt>
                <c:pt idx="1623">
                  <c:v>-0.4</c:v>
                </c:pt>
                <c:pt idx="1624">
                  <c:v>-0.4</c:v>
                </c:pt>
                <c:pt idx="1625">
                  <c:v>-0.4</c:v>
                </c:pt>
                <c:pt idx="1626">
                  <c:v>-0.4</c:v>
                </c:pt>
                <c:pt idx="1627">
                  <c:v>-0.4</c:v>
                </c:pt>
                <c:pt idx="1628">
                  <c:v>-0.4</c:v>
                </c:pt>
                <c:pt idx="1629">
                  <c:v>-0.4</c:v>
                </c:pt>
                <c:pt idx="1630">
                  <c:v>-0.4</c:v>
                </c:pt>
                <c:pt idx="1631">
                  <c:v>-0.4</c:v>
                </c:pt>
                <c:pt idx="1632">
                  <c:v>-0.4</c:v>
                </c:pt>
                <c:pt idx="1633">
                  <c:v>-0.4</c:v>
                </c:pt>
                <c:pt idx="1634">
                  <c:v>-0.4</c:v>
                </c:pt>
                <c:pt idx="1635">
                  <c:v>-0.4</c:v>
                </c:pt>
                <c:pt idx="1636">
                  <c:v>-0.4</c:v>
                </c:pt>
                <c:pt idx="1637">
                  <c:v>-0.4</c:v>
                </c:pt>
                <c:pt idx="1638">
                  <c:v>-0.4</c:v>
                </c:pt>
                <c:pt idx="1639">
                  <c:v>-0.4</c:v>
                </c:pt>
                <c:pt idx="1640">
                  <c:v>-0.4</c:v>
                </c:pt>
                <c:pt idx="1641">
                  <c:v>-0.4</c:v>
                </c:pt>
                <c:pt idx="1642">
                  <c:v>-0.4</c:v>
                </c:pt>
                <c:pt idx="1643">
                  <c:v>-0.4</c:v>
                </c:pt>
                <c:pt idx="1644">
                  <c:v>-0.4</c:v>
                </c:pt>
                <c:pt idx="1645">
                  <c:v>-0.4</c:v>
                </c:pt>
                <c:pt idx="1646">
                  <c:v>-0.4</c:v>
                </c:pt>
                <c:pt idx="1647">
                  <c:v>-0.4</c:v>
                </c:pt>
                <c:pt idx="1648">
                  <c:v>-0.4</c:v>
                </c:pt>
                <c:pt idx="1649">
                  <c:v>-0.4</c:v>
                </c:pt>
                <c:pt idx="1650">
                  <c:v>-0.4</c:v>
                </c:pt>
                <c:pt idx="1651">
                  <c:v>-0.4</c:v>
                </c:pt>
                <c:pt idx="1652">
                  <c:v>-0.4</c:v>
                </c:pt>
                <c:pt idx="1653">
                  <c:v>-0.4</c:v>
                </c:pt>
                <c:pt idx="1654">
                  <c:v>-0.4</c:v>
                </c:pt>
                <c:pt idx="1655">
                  <c:v>-0.4</c:v>
                </c:pt>
                <c:pt idx="1656">
                  <c:v>-0.4</c:v>
                </c:pt>
                <c:pt idx="1657">
                  <c:v>-0.4</c:v>
                </c:pt>
                <c:pt idx="1658">
                  <c:v>-0.4</c:v>
                </c:pt>
                <c:pt idx="1659">
                  <c:v>-0.4</c:v>
                </c:pt>
                <c:pt idx="1660">
                  <c:v>-0.4</c:v>
                </c:pt>
                <c:pt idx="1661">
                  <c:v>-0.4</c:v>
                </c:pt>
                <c:pt idx="1662">
                  <c:v>-0.4</c:v>
                </c:pt>
                <c:pt idx="1663">
                  <c:v>-0.4</c:v>
                </c:pt>
                <c:pt idx="1664">
                  <c:v>-0.4</c:v>
                </c:pt>
                <c:pt idx="1665">
                  <c:v>-0.4</c:v>
                </c:pt>
                <c:pt idx="1666">
                  <c:v>-0.4</c:v>
                </c:pt>
                <c:pt idx="1667">
                  <c:v>-0.4</c:v>
                </c:pt>
                <c:pt idx="1668">
                  <c:v>-0.4</c:v>
                </c:pt>
                <c:pt idx="1669">
                  <c:v>-0.4</c:v>
                </c:pt>
                <c:pt idx="1670">
                  <c:v>-0.4</c:v>
                </c:pt>
                <c:pt idx="1671">
                  <c:v>-0.4</c:v>
                </c:pt>
                <c:pt idx="1672">
                  <c:v>-0.4</c:v>
                </c:pt>
                <c:pt idx="1673">
                  <c:v>-0.4</c:v>
                </c:pt>
                <c:pt idx="1674">
                  <c:v>-0.4</c:v>
                </c:pt>
                <c:pt idx="1675">
                  <c:v>-0.4</c:v>
                </c:pt>
                <c:pt idx="1676">
                  <c:v>-0.4</c:v>
                </c:pt>
                <c:pt idx="1677">
                  <c:v>-0.4</c:v>
                </c:pt>
                <c:pt idx="1678">
                  <c:v>-0.4</c:v>
                </c:pt>
                <c:pt idx="1679">
                  <c:v>-0.4</c:v>
                </c:pt>
                <c:pt idx="1680">
                  <c:v>-0.4</c:v>
                </c:pt>
                <c:pt idx="1681">
                  <c:v>-0.4</c:v>
                </c:pt>
                <c:pt idx="1682">
                  <c:v>-0.4</c:v>
                </c:pt>
                <c:pt idx="1683">
                  <c:v>-0.4</c:v>
                </c:pt>
                <c:pt idx="1684">
                  <c:v>-0.4</c:v>
                </c:pt>
                <c:pt idx="1685">
                  <c:v>-0.4</c:v>
                </c:pt>
                <c:pt idx="1686">
                  <c:v>-0.4</c:v>
                </c:pt>
                <c:pt idx="1687">
                  <c:v>-0.4</c:v>
                </c:pt>
                <c:pt idx="1688">
                  <c:v>-0.4</c:v>
                </c:pt>
                <c:pt idx="1689">
                  <c:v>-0.4</c:v>
                </c:pt>
                <c:pt idx="1690">
                  <c:v>-0.4</c:v>
                </c:pt>
                <c:pt idx="1691">
                  <c:v>-0.4</c:v>
                </c:pt>
                <c:pt idx="1692">
                  <c:v>-0.4</c:v>
                </c:pt>
                <c:pt idx="1693">
                  <c:v>-0.4</c:v>
                </c:pt>
                <c:pt idx="1694">
                  <c:v>-0.4</c:v>
                </c:pt>
                <c:pt idx="1695">
                  <c:v>-0.4</c:v>
                </c:pt>
                <c:pt idx="1696">
                  <c:v>-0.4</c:v>
                </c:pt>
                <c:pt idx="1697">
                  <c:v>-0.4</c:v>
                </c:pt>
                <c:pt idx="1698">
                  <c:v>-0.4</c:v>
                </c:pt>
                <c:pt idx="1699">
                  <c:v>-0.4</c:v>
                </c:pt>
                <c:pt idx="1700">
                  <c:v>-0.4</c:v>
                </c:pt>
                <c:pt idx="1701">
                  <c:v>-0.4</c:v>
                </c:pt>
                <c:pt idx="1702">
                  <c:v>-0.4</c:v>
                </c:pt>
                <c:pt idx="1703">
                  <c:v>-0.4</c:v>
                </c:pt>
                <c:pt idx="1704">
                  <c:v>-0.4</c:v>
                </c:pt>
                <c:pt idx="1705">
                  <c:v>-0.4</c:v>
                </c:pt>
                <c:pt idx="1706">
                  <c:v>-0.4</c:v>
                </c:pt>
                <c:pt idx="1707">
                  <c:v>-0.4</c:v>
                </c:pt>
                <c:pt idx="1708">
                  <c:v>-0.4</c:v>
                </c:pt>
                <c:pt idx="1709">
                  <c:v>-0.4</c:v>
                </c:pt>
                <c:pt idx="1710">
                  <c:v>-0.4</c:v>
                </c:pt>
                <c:pt idx="1711">
                  <c:v>-0.4</c:v>
                </c:pt>
                <c:pt idx="1712">
                  <c:v>-0.4</c:v>
                </c:pt>
                <c:pt idx="1713">
                  <c:v>-0.4</c:v>
                </c:pt>
                <c:pt idx="1714">
                  <c:v>-0.4</c:v>
                </c:pt>
                <c:pt idx="1715">
                  <c:v>-0.4</c:v>
                </c:pt>
                <c:pt idx="1716">
                  <c:v>-0.4</c:v>
                </c:pt>
                <c:pt idx="1717">
                  <c:v>-0.4</c:v>
                </c:pt>
                <c:pt idx="1718">
                  <c:v>-0.4</c:v>
                </c:pt>
                <c:pt idx="1719">
                  <c:v>-0.4</c:v>
                </c:pt>
                <c:pt idx="1720">
                  <c:v>-0.4</c:v>
                </c:pt>
                <c:pt idx="1721">
                  <c:v>-0.4</c:v>
                </c:pt>
                <c:pt idx="1722">
                  <c:v>-0.4</c:v>
                </c:pt>
                <c:pt idx="1723">
                  <c:v>-0.4</c:v>
                </c:pt>
                <c:pt idx="1724">
                  <c:v>-0.4</c:v>
                </c:pt>
                <c:pt idx="1725">
                  <c:v>-0.4</c:v>
                </c:pt>
                <c:pt idx="1726">
                  <c:v>-0.4</c:v>
                </c:pt>
                <c:pt idx="1727">
                  <c:v>-0.4</c:v>
                </c:pt>
                <c:pt idx="1728">
                  <c:v>-0.4</c:v>
                </c:pt>
                <c:pt idx="1729">
                  <c:v>-0.4</c:v>
                </c:pt>
                <c:pt idx="1730">
                  <c:v>-0.4</c:v>
                </c:pt>
                <c:pt idx="1731">
                  <c:v>-0.4</c:v>
                </c:pt>
                <c:pt idx="1732">
                  <c:v>-0.4</c:v>
                </c:pt>
                <c:pt idx="1733">
                  <c:v>-0.4</c:v>
                </c:pt>
                <c:pt idx="1734">
                  <c:v>-0.4</c:v>
                </c:pt>
                <c:pt idx="1735">
                  <c:v>-0.4</c:v>
                </c:pt>
                <c:pt idx="1736">
                  <c:v>-0.4</c:v>
                </c:pt>
                <c:pt idx="1737">
                  <c:v>-0.4</c:v>
                </c:pt>
                <c:pt idx="1738">
                  <c:v>-0.4</c:v>
                </c:pt>
                <c:pt idx="1739">
                  <c:v>-0.4</c:v>
                </c:pt>
                <c:pt idx="1740">
                  <c:v>-0.4</c:v>
                </c:pt>
                <c:pt idx="1741">
                  <c:v>-0.4</c:v>
                </c:pt>
                <c:pt idx="1742">
                  <c:v>-0.4</c:v>
                </c:pt>
                <c:pt idx="1743">
                  <c:v>-0.4</c:v>
                </c:pt>
                <c:pt idx="1744">
                  <c:v>-0.4</c:v>
                </c:pt>
                <c:pt idx="1745">
                  <c:v>-0.4</c:v>
                </c:pt>
                <c:pt idx="1746">
                  <c:v>-0.4</c:v>
                </c:pt>
                <c:pt idx="1747">
                  <c:v>-0.4</c:v>
                </c:pt>
                <c:pt idx="1748">
                  <c:v>-0.4</c:v>
                </c:pt>
                <c:pt idx="1749">
                  <c:v>-0.4</c:v>
                </c:pt>
                <c:pt idx="1750">
                  <c:v>-0.4</c:v>
                </c:pt>
                <c:pt idx="1751">
                  <c:v>-0.4</c:v>
                </c:pt>
                <c:pt idx="1752">
                  <c:v>-0.4</c:v>
                </c:pt>
                <c:pt idx="1753">
                  <c:v>-0.4</c:v>
                </c:pt>
                <c:pt idx="1754">
                  <c:v>-0.4</c:v>
                </c:pt>
                <c:pt idx="1755">
                  <c:v>-0.4</c:v>
                </c:pt>
                <c:pt idx="1756">
                  <c:v>-0.4</c:v>
                </c:pt>
                <c:pt idx="1757">
                  <c:v>-0.4</c:v>
                </c:pt>
                <c:pt idx="1758">
                  <c:v>-0.4</c:v>
                </c:pt>
                <c:pt idx="1759">
                  <c:v>-0.4</c:v>
                </c:pt>
                <c:pt idx="1760">
                  <c:v>-0.4</c:v>
                </c:pt>
                <c:pt idx="1761">
                  <c:v>-0.4</c:v>
                </c:pt>
                <c:pt idx="1762">
                  <c:v>-0.4</c:v>
                </c:pt>
                <c:pt idx="1763">
                  <c:v>-0.4</c:v>
                </c:pt>
                <c:pt idx="1764">
                  <c:v>-0.4</c:v>
                </c:pt>
                <c:pt idx="1765">
                  <c:v>-0.4</c:v>
                </c:pt>
                <c:pt idx="1766">
                  <c:v>-0.4</c:v>
                </c:pt>
                <c:pt idx="1767">
                  <c:v>-0.4</c:v>
                </c:pt>
                <c:pt idx="1768">
                  <c:v>-0.4</c:v>
                </c:pt>
                <c:pt idx="1769">
                  <c:v>-0.4</c:v>
                </c:pt>
                <c:pt idx="1770">
                  <c:v>-0.4</c:v>
                </c:pt>
                <c:pt idx="1771">
                  <c:v>-0.4</c:v>
                </c:pt>
                <c:pt idx="1772">
                  <c:v>-0.4</c:v>
                </c:pt>
                <c:pt idx="1773">
                  <c:v>-0.4</c:v>
                </c:pt>
                <c:pt idx="1774">
                  <c:v>-0.4</c:v>
                </c:pt>
                <c:pt idx="1775">
                  <c:v>-0.4</c:v>
                </c:pt>
                <c:pt idx="1776">
                  <c:v>-0.4</c:v>
                </c:pt>
                <c:pt idx="1777">
                  <c:v>-0.4</c:v>
                </c:pt>
                <c:pt idx="1778">
                  <c:v>-0.4</c:v>
                </c:pt>
                <c:pt idx="1779">
                  <c:v>-0.4</c:v>
                </c:pt>
                <c:pt idx="1780">
                  <c:v>-0.4</c:v>
                </c:pt>
                <c:pt idx="1781">
                  <c:v>-0.4</c:v>
                </c:pt>
                <c:pt idx="1782">
                  <c:v>-0.4</c:v>
                </c:pt>
                <c:pt idx="1783">
                  <c:v>-0.4</c:v>
                </c:pt>
                <c:pt idx="1784">
                  <c:v>-0.4</c:v>
                </c:pt>
                <c:pt idx="1785">
                  <c:v>-0.4</c:v>
                </c:pt>
                <c:pt idx="1786">
                  <c:v>-0.4</c:v>
                </c:pt>
                <c:pt idx="1787">
                  <c:v>-0.4</c:v>
                </c:pt>
                <c:pt idx="1788">
                  <c:v>-0.4</c:v>
                </c:pt>
                <c:pt idx="1789">
                  <c:v>-0.4</c:v>
                </c:pt>
                <c:pt idx="1790">
                  <c:v>-0.4</c:v>
                </c:pt>
                <c:pt idx="1791">
                  <c:v>-0.4</c:v>
                </c:pt>
                <c:pt idx="1792">
                  <c:v>-0.4</c:v>
                </c:pt>
                <c:pt idx="1793">
                  <c:v>-0.4</c:v>
                </c:pt>
                <c:pt idx="1794">
                  <c:v>-0.4</c:v>
                </c:pt>
                <c:pt idx="1795">
                  <c:v>-0.4</c:v>
                </c:pt>
                <c:pt idx="1796">
                  <c:v>-0.4</c:v>
                </c:pt>
                <c:pt idx="1797">
                  <c:v>-0.4</c:v>
                </c:pt>
                <c:pt idx="1798">
                  <c:v>-0.4</c:v>
                </c:pt>
                <c:pt idx="1799">
                  <c:v>-0.4</c:v>
                </c:pt>
                <c:pt idx="1800">
                  <c:v>-0.4</c:v>
                </c:pt>
                <c:pt idx="1801">
                  <c:v>-0.4</c:v>
                </c:pt>
                <c:pt idx="1802">
                  <c:v>-0.4</c:v>
                </c:pt>
                <c:pt idx="1803">
                  <c:v>-0.4</c:v>
                </c:pt>
                <c:pt idx="1804">
                  <c:v>-0.4</c:v>
                </c:pt>
                <c:pt idx="1805">
                  <c:v>-0.4</c:v>
                </c:pt>
                <c:pt idx="1806">
                  <c:v>-0.4</c:v>
                </c:pt>
                <c:pt idx="1807">
                  <c:v>-0.4</c:v>
                </c:pt>
                <c:pt idx="1808">
                  <c:v>-0.4</c:v>
                </c:pt>
                <c:pt idx="1809">
                  <c:v>-0.4</c:v>
                </c:pt>
                <c:pt idx="1810">
                  <c:v>-0.4</c:v>
                </c:pt>
                <c:pt idx="1811">
                  <c:v>-0.4</c:v>
                </c:pt>
                <c:pt idx="1812">
                  <c:v>-0.4</c:v>
                </c:pt>
                <c:pt idx="1813">
                  <c:v>-0.4</c:v>
                </c:pt>
                <c:pt idx="1814">
                  <c:v>-0.4</c:v>
                </c:pt>
                <c:pt idx="1815">
                  <c:v>-0.4</c:v>
                </c:pt>
                <c:pt idx="1816">
                  <c:v>-0.4</c:v>
                </c:pt>
                <c:pt idx="1817">
                  <c:v>-0.4</c:v>
                </c:pt>
                <c:pt idx="1818">
                  <c:v>-0.4</c:v>
                </c:pt>
                <c:pt idx="1819">
                  <c:v>-0.4</c:v>
                </c:pt>
                <c:pt idx="1820">
                  <c:v>-0.4</c:v>
                </c:pt>
                <c:pt idx="1821">
                  <c:v>-0.4</c:v>
                </c:pt>
                <c:pt idx="1822">
                  <c:v>-0.4</c:v>
                </c:pt>
                <c:pt idx="1823">
                  <c:v>-0.4</c:v>
                </c:pt>
                <c:pt idx="1824">
                  <c:v>-0.4</c:v>
                </c:pt>
                <c:pt idx="1825">
                  <c:v>-0.4</c:v>
                </c:pt>
                <c:pt idx="1826">
                  <c:v>-0.4</c:v>
                </c:pt>
                <c:pt idx="1827">
                  <c:v>-0.4</c:v>
                </c:pt>
                <c:pt idx="1828">
                  <c:v>-0.4</c:v>
                </c:pt>
                <c:pt idx="1829">
                  <c:v>-0.4</c:v>
                </c:pt>
                <c:pt idx="1830">
                  <c:v>-0.4</c:v>
                </c:pt>
                <c:pt idx="1831">
                  <c:v>-0.4</c:v>
                </c:pt>
                <c:pt idx="1832">
                  <c:v>-0.4</c:v>
                </c:pt>
                <c:pt idx="1833">
                  <c:v>-0.4</c:v>
                </c:pt>
                <c:pt idx="1834">
                  <c:v>-0.4</c:v>
                </c:pt>
                <c:pt idx="1835">
                  <c:v>-0.4</c:v>
                </c:pt>
                <c:pt idx="1836">
                  <c:v>-0.4</c:v>
                </c:pt>
                <c:pt idx="1837">
                  <c:v>-0.4</c:v>
                </c:pt>
                <c:pt idx="1838">
                  <c:v>-0.4</c:v>
                </c:pt>
                <c:pt idx="1839">
                  <c:v>-0.4</c:v>
                </c:pt>
                <c:pt idx="1840">
                  <c:v>-0.4</c:v>
                </c:pt>
                <c:pt idx="1841">
                  <c:v>-0.4</c:v>
                </c:pt>
                <c:pt idx="1842">
                  <c:v>-0.4</c:v>
                </c:pt>
                <c:pt idx="1843">
                  <c:v>-0.4</c:v>
                </c:pt>
                <c:pt idx="1844">
                  <c:v>-0.4</c:v>
                </c:pt>
                <c:pt idx="1845">
                  <c:v>-0.4</c:v>
                </c:pt>
                <c:pt idx="1846">
                  <c:v>-0.4</c:v>
                </c:pt>
                <c:pt idx="1847">
                  <c:v>-0.4</c:v>
                </c:pt>
                <c:pt idx="1848">
                  <c:v>-0.4</c:v>
                </c:pt>
                <c:pt idx="1849">
                  <c:v>-0.4</c:v>
                </c:pt>
                <c:pt idx="1850">
                  <c:v>-0.4</c:v>
                </c:pt>
                <c:pt idx="1851">
                  <c:v>-0.4</c:v>
                </c:pt>
                <c:pt idx="1852">
                  <c:v>-0.4</c:v>
                </c:pt>
                <c:pt idx="1853">
                  <c:v>-0.4</c:v>
                </c:pt>
                <c:pt idx="1854">
                  <c:v>-0.4</c:v>
                </c:pt>
                <c:pt idx="1855">
                  <c:v>-0.4</c:v>
                </c:pt>
                <c:pt idx="1856">
                  <c:v>-0.4</c:v>
                </c:pt>
                <c:pt idx="1857">
                  <c:v>-0.4</c:v>
                </c:pt>
                <c:pt idx="1858">
                  <c:v>-0.4</c:v>
                </c:pt>
                <c:pt idx="1859">
                  <c:v>-0.4</c:v>
                </c:pt>
                <c:pt idx="1860">
                  <c:v>-0.4</c:v>
                </c:pt>
                <c:pt idx="1861">
                  <c:v>-0.4</c:v>
                </c:pt>
                <c:pt idx="1862">
                  <c:v>-0.4</c:v>
                </c:pt>
                <c:pt idx="1863">
                  <c:v>-0.4</c:v>
                </c:pt>
                <c:pt idx="1864">
                  <c:v>-0.4</c:v>
                </c:pt>
                <c:pt idx="1865">
                  <c:v>-0.4</c:v>
                </c:pt>
                <c:pt idx="1866">
                  <c:v>-0.4</c:v>
                </c:pt>
                <c:pt idx="1867">
                  <c:v>-0.4</c:v>
                </c:pt>
                <c:pt idx="1868">
                  <c:v>-0.4</c:v>
                </c:pt>
                <c:pt idx="1869">
                  <c:v>-0.4</c:v>
                </c:pt>
                <c:pt idx="1870">
                  <c:v>-0.4</c:v>
                </c:pt>
                <c:pt idx="1871">
                  <c:v>-0.4</c:v>
                </c:pt>
                <c:pt idx="1872">
                  <c:v>-0.4</c:v>
                </c:pt>
                <c:pt idx="1873">
                  <c:v>-0.4</c:v>
                </c:pt>
                <c:pt idx="1874">
                  <c:v>-0.4</c:v>
                </c:pt>
                <c:pt idx="1875">
                  <c:v>-0.4</c:v>
                </c:pt>
                <c:pt idx="1876">
                  <c:v>-0.4</c:v>
                </c:pt>
                <c:pt idx="1877">
                  <c:v>-0.4</c:v>
                </c:pt>
                <c:pt idx="1878">
                  <c:v>-0.4</c:v>
                </c:pt>
                <c:pt idx="1879">
                  <c:v>-0.4</c:v>
                </c:pt>
                <c:pt idx="1880">
                  <c:v>-0.4</c:v>
                </c:pt>
                <c:pt idx="1881">
                  <c:v>-0.4</c:v>
                </c:pt>
                <c:pt idx="1882">
                  <c:v>-0.4</c:v>
                </c:pt>
                <c:pt idx="1883">
                  <c:v>-0.4</c:v>
                </c:pt>
                <c:pt idx="1884">
                  <c:v>-0.4</c:v>
                </c:pt>
                <c:pt idx="1885">
                  <c:v>-0.4</c:v>
                </c:pt>
                <c:pt idx="1886">
                  <c:v>-0.4</c:v>
                </c:pt>
                <c:pt idx="1887">
                  <c:v>-0.4</c:v>
                </c:pt>
                <c:pt idx="1888">
                  <c:v>-0.4</c:v>
                </c:pt>
                <c:pt idx="1889">
                  <c:v>-0.4</c:v>
                </c:pt>
                <c:pt idx="1890">
                  <c:v>-0.4</c:v>
                </c:pt>
                <c:pt idx="1891">
                  <c:v>-0.4</c:v>
                </c:pt>
                <c:pt idx="1892">
                  <c:v>-0.4</c:v>
                </c:pt>
                <c:pt idx="1893">
                  <c:v>-0.4</c:v>
                </c:pt>
                <c:pt idx="1894">
                  <c:v>-0.4</c:v>
                </c:pt>
                <c:pt idx="1895">
                  <c:v>-0.4</c:v>
                </c:pt>
                <c:pt idx="1896">
                  <c:v>-0.4</c:v>
                </c:pt>
                <c:pt idx="1897">
                  <c:v>-0.4</c:v>
                </c:pt>
                <c:pt idx="1898">
                  <c:v>-0.4</c:v>
                </c:pt>
                <c:pt idx="1899">
                  <c:v>-0.4</c:v>
                </c:pt>
                <c:pt idx="1900">
                  <c:v>-0.4</c:v>
                </c:pt>
                <c:pt idx="1901">
                  <c:v>-0.4</c:v>
                </c:pt>
                <c:pt idx="1902">
                  <c:v>-0.4</c:v>
                </c:pt>
                <c:pt idx="1903">
                  <c:v>-0.4</c:v>
                </c:pt>
                <c:pt idx="1904">
                  <c:v>-0.4</c:v>
                </c:pt>
                <c:pt idx="1905">
                  <c:v>-0.4</c:v>
                </c:pt>
                <c:pt idx="1906">
                  <c:v>-0.4</c:v>
                </c:pt>
                <c:pt idx="1907">
                  <c:v>-0.4</c:v>
                </c:pt>
                <c:pt idx="1908">
                  <c:v>-0.4</c:v>
                </c:pt>
                <c:pt idx="1909">
                  <c:v>-0.4</c:v>
                </c:pt>
                <c:pt idx="1910">
                  <c:v>-0.4</c:v>
                </c:pt>
                <c:pt idx="1911">
                  <c:v>-0.4</c:v>
                </c:pt>
                <c:pt idx="1912">
                  <c:v>-0.4</c:v>
                </c:pt>
                <c:pt idx="1913">
                  <c:v>-0.4</c:v>
                </c:pt>
                <c:pt idx="1914">
                  <c:v>-0.4</c:v>
                </c:pt>
                <c:pt idx="1915">
                  <c:v>-0.4</c:v>
                </c:pt>
                <c:pt idx="1916">
                  <c:v>-0.4</c:v>
                </c:pt>
                <c:pt idx="1917">
                  <c:v>-0.4</c:v>
                </c:pt>
                <c:pt idx="1918">
                  <c:v>-0.4</c:v>
                </c:pt>
                <c:pt idx="1919">
                  <c:v>-0.4</c:v>
                </c:pt>
                <c:pt idx="1920">
                  <c:v>-0.4</c:v>
                </c:pt>
                <c:pt idx="1921">
                  <c:v>-0.4</c:v>
                </c:pt>
                <c:pt idx="1922">
                  <c:v>-0.4</c:v>
                </c:pt>
                <c:pt idx="1923">
                  <c:v>-0.4</c:v>
                </c:pt>
                <c:pt idx="1924">
                  <c:v>-0.4</c:v>
                </c:pt>
                <c:pt idx="1925">
                  <c:v>-0.4</c:v>
                </c:pt>
                <c:pt idx="1926">
                  <c:v>-0.4</c:v>
                </c:pt>
                <c:pt idx="1927">
                  <c:v>-0.4</c:v>
                </c:pt>
                <c:pt idx="1928">
                  <c:v>-0.4</c:v>
                </c:pt>
                <c:pt idx="1929">
                  <c:v>-0.4</c:v>
                </c:pt>
                <c:pt idx="1930">
                  <c:v>-0.4</c:v>
                </c:pt>
                <c:pt idx="1931">
                  <c:v>-0.4</c:v>
                </c:pt>
                <c:pt idx="1932">
                  <c:v>-0.4</c:v>
                </c:pt>
                <c:pt idx="1933">
                  <c:v>-0.4</c:v>
                </c:pt>
                <c:pt idx="1934">
                  <c:v>-0.4</c:v>
                </c:pt>
                <c:pt idx="1935">
                  <c:v>-0.4</c:v>
                </c:pt>
                <c:pt idx="1936">
                  <c:v>-0.4</c:v>
                </c:pt>
                <c:pt idx="1937">
                  <c:v>-0.4</c:v>
                </c:pt>
                <c:pt idx="1938">
                  <c:v>-0.4</c:v>
                </c:pt>
                <c:pt idx="1939">
                  <c:v>-0.4</c:v>
                </c:pt>
                <c:pt idx="1940">
                  <c:v>-0.4</c:v>
                </c:pt>
                <c:pt idx="1941">
                  <c:v>-0.4</c:v>
                </c:pt>
                <c:pt idx="1942">
                  <c:v>-0.4</c:v>
                </c:pt>
                <c:pt idx="1943">
                  <c:v>-0.4</c:v>
                </c:pt>
                <c:pt idx="1944">
                  <c:v>-0.4</c:v>
                </c:pt>
                <c:pt idx="1945">
                  <c:v>-0.4</c:v>
                </c:pt>
                <c:pt idx="1946">
                  <c:v>-0.4</c:v>
                </c:pt>
                <c:pt idx="1947">
                  <c:v>-0.4</c:v>
                </c:pt>
                <c:pt idx="1948">
                  <c:v>-0.4</c:v>
                </c:pt>
                <c:pt idx="1949">
                  <c:v>-0.4</c:v>
                </c:pt>
                <c:pt idx="1950">
                  <c:v>-0.4</c:v>
                </c:pt>
                <c:pt idx="1951">
                  <c:v>-0.4</c:v>
                </c:pt>
                <c:pt idx="1952">
                  <c:v>-0.4</c:v>
                </c:pt>
                <c:pt idx="1953">
                  <c:v>-0.4</c:v>
                </c:pt>
                <c:pt idx="1954">
                  <c:v>-0.4</c:v>
                </c:pt>
                <c:pt idx="1955">
                  <c:v>-0.4</c:v>
                </c:pt>
                <c:pt idx="1956">
                  <c:v>-0.4</c:v>
                </c:pt>
                <c:pt idx="1957">
                  <c:v>-0.4</c:v>
                </c:pt>
                <c:pt idx="1958">
                  <c:v>-0.4</c:v>
                </c:pt>
                <c:pt idx="1959">
                  <c:v>-0.4</c:v>
                </c:pt>
                <c:pt idx="1960">
                  <c:v>-0.4</c:v>
                </c:pt>
                <c:pt idx="1961">
                  <c:v>-0.4</c:v>
                </c:pt>
                <c:pt idx="1962">
                  <c:v>-0.4</c:v>
                </c:pt>
                <c:pt idx="1963">
                  <c:v>-0.4</c:v>
                </c:pt>
                <c:pt idx="1964">
                  <c:v>-0.4</c:v>
                </c:pt>
                <c:pt idx="1965">
                  <c:v>-0.4</c:v>
                </c:pt>
                <c:pt idx="1966">
                  <c:v>-0.4</c:v>
                </c:pt>
                <c:pt idx="1967">
                  <c:v>-0.4</c:v>
                </c:pt>
                <c:pt idx="1968">
                  <c:v>-0.4</c:v>
                </c:pt>
                <c:pt idx="1969">
                  <c:v>-0.4</c:v>
                </c:pt>
                <c:pt idx="1970">
                  <c:v>-0.4</c:v>
                </c:pt>
                <c:pt idx="1971">
                  <c:v>-0.4</c:v>
                </c:pt>
                <c:pt idx="1972">
                  <c:v>-0.4</c:v>
                </c:pt>
                <c:pt idx="1973">
                  <c:v>-0.4</c:v>
                </c:pt>
                <c:pt idx="1974">
                  <c:v>-0.4</c:v>
                </c:pt>
                <c:pt idx="1975">
                  <c:v>-0.4</c:v>
                </c:pt>
                <c:pt idx="1976">
                  <c:v>-0.4</c:v>
                </c:pt>
                <c:pt idx="1977">
                  <c:v>-0.4</c:v>
                </c:pt>
                <c:pt idx="1978">
                  <c:v>-0.4</c:v>
                </c:pt>
                <c:pt idx="1979">
                  <c:v>-0.4</c:v>
                </c:pt>
                <c:pt idx="1980">
                  <c:v>-0.4</c:v>
                </c:pt>
                <c:pt idx="1981">
                  <c:v>-0.4</c:v>
                </c:pt>
                <c:pt idx="1982">
                  <c:v>-0.4</c:v>
                </c:pt>
                <c:pt idx="1983">
                  <c:v>-0.4</c:v>
                </c:pt>
                <c:pt idx="1984">
                  <c:v>-0.4</c:v>
                </c:pt>
                <c:pt idx="1985">
                  <c:v>-0.4</c:v>
                </c:pt>
                <c:pt idx="1986">
                  <c:v>-0.4</c:v>
                </c:pt>
                <c:pt idx="1987">
                  <c:v>-0.4</c:v>
                </c:pt>
                <c:pt idx="1988">
                  <c:v>-0.4</c:v>
                </c:pt>
                <c:pt idx="1989">
                  <c:v>-0.4</c:v>
                </c:pt>
                <c:pt idx="1990">
                  <c:v>-0.4</c:v>
                </c:pt>
                <c:pt idx="1991">
                  <c:v>-0.4</c:v>
                </c:pt>
                <c:pt idx="1992">
                  <c:v>-0.4</c:v>
                </c:pt>
                <c:pt idx="1993">
                  <c:v>-0.4</c:v>
                </c:pt>
                <c:pt idx="1994">
                  <c:v>-0.4</c:v>
                </c:pt>
                <c:pt idx="1995">
                  <c:v>-0.4</c:v>
                </c:pt>
                <c:pt idx="1996">
                  <c:v>-0.4</c:v>
                </c:pt>
                <c:pt idx="1997">
                  <c:v>-0.4</c:v>
                </c:pt>
                <c:pt idx="1998">
                  <c:v>-0.4</c:v>
                </c:pt>
                <c:pt idx="1999">
                  <c:v>-0.4</c:v>
                </c:pt>
                <c:pt idx="2000">
                  <c:v>-0.4</c:v>
                </c:pt>
                <c:pt idx="2001">
                  <c:v>-0.4</c:v>
                </c:pt>
                <c:pt idx="2002">
                  <c:v>-0.4</c:v>
                </c:pt>
                <c:pt idx="2003">
                  <c:v>-0.4</c:v>
                </c:pt>
                <c:pt idx="2004">
                  <c:v>-0.4</c:v>
                </c:pt>
                <c:pt idx="2005">
                  <c:v>-0.4</c:v>
                </c:pt>
                <c:pt idx="2006">
                  <c:v>-0.4</c:v>
                </c:pt>
                <c:pt idx="2007">
                  <c:v>-0.4</c:v>
                </c:pt>
                <c:pt idx="2008">
                  <c:v>-0.4</c:v>
                </c:pt>
                <c:pt idx="2009">
                  <c:v>-0.4</c:v>
                </c:pt>
                <c:pt idx="2010">
                  <c:v>-0.4</c:v>
                </c:pt>
                <c:pt idx="2011">
                  <c:v>-0.4</c:v>
                </c:pt>
                <c:pt idx="2012">
                  <c:v>-0.4</c:v>
                </c:pt>
                <c:pt idx="2013">
                  <c:v>-0.4</c:v>
                </c:pt>
                <c:pt idx="2014">
                  <c:v>-0.4</c:v>
                </c:pt>
                <c:pt idx="2015">
                  <c:v>-0.4</c:v>
                </c:pt>
                <c:pt idx="2016">
                  <c:v>-0.4</c:v>
                </c:pt>
                <c:pt idx="2017">
                  <c:v>-0.4</c:v>
                </c:pt>
                <c:pt idx="2018">
                  <c:v>-0.4</c:v>
                </c:pt>
                <c:pt idx="2019">
                  <c:v>-0.4</c:v>
                </c:pt>
                <c:pt idx="2020">
                  <c:v>-0.4</c:v>
                </c:pt>
                <c:pt idx="2021">
                  <c:v>-0.4</c:v>
                </c:pt>
                <c:pt idx="2022">
                  <c:v>-0.4</c:v>
                </c:pt>
                <c:pt idx="2023">
                  <c:v>-0.4</c:v>
                </c:pt>
                <c:pt idx="2024">
                  <c:v>-0.4</c:v>
                </c:pt>
                <c:pt idx="2025">
                  <c:v>-0.4</c:v>
                </c:pt>
                <c:pt idx="2026">
                  <c:v>-0.4</c:v>
                </c:pt>
                <c:pt idx="2027">
                  <c:v>-0.4</c:v>
                </c:pt>
                <c:pt idx="2028">
                  <c:v>-0.4</c:v>
                </c:pt>
                <c:pt idx="2029">
                  <c:v>-0.4</c:v>
                </c:pt>
                <c:pt idx="2030">
                  <c:v>-0.4</c:v>
                </c:pt>
                <c:pt idx="2031">
                  <c:v>-0.4</c:v>
                </c:pt>
                <c:pt idx="2032">
                  <c:v>-0.4</c:v>
                </c:pt>
                <c:pt idx="2033">
                  <c:v>-0.4</c:v>
                </c:pt>
                <c:pt idx="2034">
                  <c:v>-0.4</c:v>
                </c:pt>
                <c:pt idx="2035">
                  <c:v>-0.4</c:v>
                </c:pt>
                <c:pt idx="2036">
                  <c:v>-0.4</c:v>
                </c:pt>
                <c:pt idx="2037">
                  <c:v>-0.4</c:v>
                </c:pt>
                <c:pt idx="2038">
                  <c:v>-0.4</c:v>
                </c:pt>
                <c:pt idx="2039">
                  <c:v>-0.4</c:v>
                </c:pt>
                <c:pt idx="2040">
                  <c:v>-0.4</c:v>
                </c:pt>
                <c:pt idx="2041">
                  <c:v>-0.4</c:v>
                </c:pt>
                <c:pt idx="2042">
                  <c:v>-0.4</c:v>
                </c:pt>
                <c:pt idx="2043">
                  <c:v>-0.4</c:v>
                </c:pt>
                <c:pt idx="2044">
                  <c:v>-0.4</c:v>
                </c:pt>
                <c:pt idx="2045">
                  <c:v>-0.4</c:v>
                </c:pt>
                <c:pt idx="2046">
                  <c:v>-0.4</c:v>
                </c:pt>
                <c:pt idx="2047">
                  <c:v>-0.4</c:v>
                </c:pt>
                <c:pt idx="2048">
                  <c:v>-0.4</c:v>
                </c:pt>
                <c:pt idx="2049">
                  <c:v>-0.4</c:v>
                </c:pt>
                <c:pt idx="2050">
                  <c:v>-0.4</c:v>
                </c:pt>
                <c:pt idx="2051">
                  <c:v>-0.4</c:v>
                </c:pt>
                <c:pt idx="2052">
                  <c:v>-0.4</c:v>
                </c:pt>
                <c:pt idx="2053">
                  <c:v>-0.4</c:v>
                </c:pt>
                <c:pt idx="2054">
                  <c:v>-0.4</c:v>
                </c:pt>
                <c:pt idx="2055">
                  <c:v>-0.4</c:v>
                </c:pt>
                <c:pt idx="2056">
                  <c:v>-0.4</c:v>
                </c:pt>
                <c:pt idx="2057">
                  <c:v>-0.4</c:v>
                </c:pt>
                <c:pt idx="2058">
                  <c:v>-0.4</c:v>
                </c:pt>
                <c:pt idx="2059">
                  <c:v>-0.4</c:v>
                </c:pt>
                <c:pt idx="2060">
                  <c:v>-0.4</c:v>
                </c:pt>
                <c:pt idx="2061">
                  <c:v>-0.4</c:v>
                </c:pt>
                <c:pt idx="2062">
                  <c:v>-0.4</c:v>
                </c:pt>
                <c:pt idx="2063">
                  <c:v>-0.4</c:v>
                </c:pt>
                <c:pt idx="2064">
                  <c:v>-0.4</c:v>
                </c:pt>
                <c:pt idx="2065">
                  <c:v>-0.4</c:v>
                </c:pt>
                <c:pt idx="2066">
                  <c:v>-0.4</c:v>
                </c:pt>
                <c:pt idx="2067">
                  <c:v>-0.4</c:v>
                </c:pt>
                <c:pt idx="2068">
                  <c:v>-0.4</c:v>
                </c:pt>
                <c:pt idx="2069">
                  <c:v>-0.4</c:v>
                </c:pt>
                <c:pt idx="2070">
                  <c:v>-0.4</c:v>
                </c:pt>
                <c:pt idx="2071">
                  <c:v>-0.4</c:v>
                </c:pt>
                <c:pt idx="2072">
                  <c:v>-0.4</c:v>
                </c:pt>
                <c:pt idx="2073">
                  <c:v>-0.4</c:v>
                </c:pt>
                <c:pt idx="2074">
                  <c:v>-0.4</c:v>
                </c:pt>
                <c:pt idx="2075">
                  <c:v>-0.4</c:v>
                </c:pt>
                <c:pt idx="2076">
                  <c:v>-0.4</c:v>
                </c:pt>
                <c:pt idx="2077">
                  <c:v>-0.4</c:v>
                </c:pt>
                <c:pt idx="2078">
                  <c:v>-0.4</c:v>
                </c:pt>
                <c:pt idx="2079">
                  <c:v>-0.4</c:v>
                </c:pt>
                <c:pt idx="2080">
                  <c:v>-0.4</c:v>
                </c:pt>
                <c:pt idx="2081">
                  <c:v>-0.4</c:v>
                </c:pt>
                <c:pt idx="2082">
                  <c:v>-0.4</c:v>
                </c:pt>
                <c:pt idx="2083">
                  <c:v>-0.4</c:v>
                </c:pt>
                <c:pt idx="2084">
                  <c:v>-0.4</c:v>
                </c:pt>
                <c:pt idx="2085">
                  <c:v>-0.4</c:v>
                </c:pt>
                <c:pt idx="2086">
                  <c:v>-0.4</c:v>
                </c:pt>
                <c:pt idx="2087">
                  <c:v>-0.4</c:v>
                </c:pt>
                <c:pt idx="2088">
                  <c:v>-0.4</c:v>
                </c:pt>
                <c:pt idx="2089">
                  <c:v>-0.4</c:v>
                </c:pt>
                <c:pt idx="2090">
                  <c:v>-0.4</c:v>
                </c:pt>
                <c:pt idx="2091">
                  <c:v>-0.4</c:v>
                </c:pt>
                <c:pt idx="2092">
                  <c:v>-0.4</c:v>
                </c:pt>
                <c:pt idx="2093">
                  <c:v>-0.4</c:v>
                </c:pt>
                <c:pt idx="2094">
                  <c:v>-0.4</c:v>
                </c:pt>
                <c:pt idx="2095">
                  <c:v>-0.4</c:v>
                </c:pt>
                <c:pt idx="2096">
                  <c:v>-0.4</c:v>
                </c:pt>
                <c:pt idx="2097">
                  <c:v>-0.4</c:v>
                </c:pt>
                <c:pt idx="2098">
                  <c:v>-0.4</c:v>
                </c:pt>
                <c:pt idx="2099">
                  <c:v>-0.4</c:v>
                </c:pt>
                <c:pt idx="2100">
                  <c:v>-0.4</c:v>
                </c:pt>
                <c:pt idx="2101">
                  <c:v>-0.4</c:v>
                </c:pt>
                <c:pt idx="2102">
                  <c:v>-0.4</c:v>
                </c:pt>
                <c:pt idx="2103">
                  <c:v>-0.4</c:v>
                </c:pt>
                <c:pt idx="2104">
                  <c:v>-0.4</c:v>
                </c:pt>
                <c:pt idx="2105">
                  <c:v>-0.4</c:v>
                </c:pt>
                <c:pt idx="2106">
                  <c:v>-0.4</c:v>
                </c:pt>
                <c:pt idx="2107">
                  <c:v>-0.4</c:v>
                </c:pt>
                <c:pt idx="2108">
                  <c:v>-0.4</c:v>
                </c:pt>
                <c:pt idx="2109">
                  <c:v>-0.4</c:v>
                </c:pt>
                <c:pt idx="2110">
                  <c:v>-0.4</c:v>
                </c:pt>
                <c:pt idx="2111">
                  <c:v>-0.4</c:v>
                </c:pt>
                <c:pt idx="2112">
                  <c:v>-0.4</c:v>
                </c:pt>
                <c:pt idx="2113">
                  <c:v>-0.4</c:v>
                </c:pt>
                <c:pt idx="2114">
                  <c:v>-0.4</c:v>
                </c:pt>
                <c:pt idx="2115">
                  <c:v>-0.4</c:v>
                </c:pt>
                <c:pt idx="2116">
                  <c:v>-0.4</c:v>
                </c:pt>
                <c:pt idx="2117">
                  <c:v>-0.4</c:v>
                </c:pt>
                <c:pt idx="2118">
                  <c:v>-0.4</c:v>
                </c:pt>
                <c:pt idx="2119">
                  <c:v>-0.4</c:v>
                </c:pt>
                <c:pt idx="2120">
                  <c:v>-0.4</c:v>
                </c:pt>
                <c:pt idx="2121">
                  <c:v>-0.4</c:v>
                </c:pt>
                <c:pt idx="2122">
                  <c:v>-0.4</c:v>
                </c:pt>
                <c:pt idx="2123">
                  <c:v>-0.4</c:v>
                </c:pt>
                <c:pt idx="2124">
                  <c:v>-0.4</c:v>
                </c:pt>
                <c:pt idx="2125">
                  <c:v>-0.4</c:v>
                </c:pt>
                <c:pt idx="2126">
                  <c:v>-0.4</c:v>
                </c:pt>
                <c:pt idx="2127">
                  <c:v>-0.4</c:v>
                </c:pt>
                <c:pt idx="2128">
                  <c:v>-0.4</c:v>
                </c:pt>
                <c:pt idx="2129">
                  <c:v>-0.4</c:v>
                </c:pt>
                <c:pt idx="2130">
                  <c:v>-0.4</c:v>
                </c:pt>
                <c:pt idx="2131">
                  <c:v>-0.4</c:v>
                </c:pt>
                <c:pt idx="2132">
                  <c:v>-0.4</c:v>
                </c:pt>
                <c:pt idx="2133">
                  <c:v>-0.4</c:v>
                </c:pt>
                <c:pt idx="2134">
                  <c:v>-0.4</c:v>
                </c:pt>
                <c:pt idx="2135">
                  <c:v>-0.4</c:v>
                </c:pt>
                <c:pt idx="2136">
                  <c:v>-0.4</c:v>
                </c:pt>
                <c:pt idx="2137">
                  <c:v>-0.4</c:v>
                </c:pt>
                <c:pt idx="2138">
                  <c:v>-0.4</c:v>
                </c:pt>
                <c:pt idx="2139">
                  <c:v>-0.4</c:v>
                </c:pt>
                <c:pt idx="2140">
                  <c:v>-0.4</c:v>
                </c:pt>
                <c:pt idx="2141">
                  <c:v>-0.4</c:v>
                </c:pt>
                <c:pt idx="2142">
                  <c:v>-0.4</c:v>
                </c:pt>
                <c:pt idx="2143">
                  <c:v>-0.4</c:v>
                </c:pt>
                <c:pt idx="2144">
                  <c:v>-0.4</c:v>
                </c:pt>
                <c:pt idx="2145">
                  <c:v>-0.4</c:v>
                </c:pt>
                <c:pt idx="2146">
                  <c:v>-0.4</c:v>
                </c:pt>
                <c:pt idx="2147">
                  <c:v>-0.4</c:v>
                </c:pt>
                <c:pt idx="2148">
                  <c:v>-0.4</c:v>
                </c:pt>
                <c:pt idx="2149">
                  <c:v>-0.4</c:v>
                </c:pt>
                <c:pt idx="2150">
                  <c:v>-0.4</c:v>
                </c:pt>
                <c:pt idx="2151">
                  <c:v>-0.4</c:v>
                </c:pt>
                <c:pt idx="2152">
                  <c:v>-0.4</c:v>
                </c:pt>
                <c:pt idx="2153">
                  <c:v>-0.4</c:v>
                </c:pt>
                <c:pt idx="2154">
                  <c:v>-0.4</c:v>
                </c:pt>
                <c:pt idx="2155">
                  <c:v>-0.4</c:v>
                </c:pt>
                <c:pt idx="2156">
                  <c:v>-0.4</c:v>
                </c:pt>
                <c:pt idx="2157">
                  <c:v>-0.4</c:v>
                </c:pt>
                <c:pt idx="2158">
                  <c:v>-0.4</c:v>
                </c:pt>
                <c:pt idx="2159">
                  <c:v>-0.4</c:v>
                </c:pt>
                <c:pt idx="2160">
                  <c:v>-0.4</c:v>
                </c:pt>
                <c:pt idx="2161">
                  <c:v>-0.4</c:v>
                </c:pt>
                <c:pt idx="2162">
                  <c:v>-0.4</c:v>
                </c:pt>
                <c:pt idx="2163">
                  <c:v>-0.4</c:v>
                </c:pt>
                <c:pt idx="2164">
                  <c:v>-0.4</c:v>
                </c:pt>
                <c:pt idx="2165">
                  <c:v>-0.4</c:v>
                </c:pt>
                <c:pt idx="2166">
                  <c:v>-0.4</c:v>
                </c:pt>
                <c:pt idx="2167">
                  <c:v>-0.4</c:v>
                </c:pt>
                <c:pt idx="2168">
                  <c:v>-0.4</c:v>
                </c:pt>
                <c:pt idx="2169">
                  <c:v>-0.4</c:v>
                </c:pt>
                <c:pt idx="2170">
                  <c:v>-0.4</c:v>
                </c:pt>
                <c:pt idx="2171">
                  <c:v>-0.4</c:v>
                </c:pt>
                <c:pt idx="2172">
                  <c:v>-0.4</c:v>
                </c:pt>
                <c:pt idx="2173">
                  <c:v>-0.4</c:v>
                </c:pt>
                <c:pt idx="2174">
                  <c:v>-0.4</c:v>
                </c:pt>
                <c:pt idx="2175">
                  <c:v>-0.4</c:v>
                </c:pt>
                <c:pt idx="2176">
                  <c:v>-0.4</c:v>
                </c:pt>
                <c:pt idx="2177">
                  <c:v>-0.4</c:v>
                </c:pt>
                <c:pt idx="2178">
                  <c:v>-0.4</c:v>
                </c:pt>
                <c:pt idx="2179">
                  <c:v>-0.4</c:v>
                </c:pt>
                <c:pt idx="2180">
                  <c:v>-0.4</c:v>
                </c:pt>
                <c:pt idx="2181">
                  <c:v>-0.4</c:v>
                </c:pt>
                <c:pt idx="2182">
                  <c:v>-0.4</c:v>
                </c:pt>
                <c:pt idx="2183">
                  <c:v>-0.4</c:v>
                </c:pt>
                <c:pt idx="2184">
                  <c:v>-0.4</c:v>
                </c:pt>
                <c:pt idx="2185">
                  <c:v>-0.4</c:v>
                </c:pt>
                <c:pt idx="2186">
                  <c:v>-0.4</c:v>
                </c:pt>
                <c:pt idx="2187">
                  <c:v>-0.4</c:v>
                </c:pt>
                <c:pt idx="2188">
                  <c:v>-0.4</c:v>
                </c:pt>
                <c:pt idx="2189">
                  <c:v>-0.4</c:v>
                </c:pt>
                <c:pt idx="2190">
                  <c:v>-0.4</c:v>
                </c:pt>
                <c:pt idx="2191">
                  <c:v>-0.4</c:v>
                </c:pt>
                <c:pt idx="2192">
                  <c:v>-0.4</c:v>
                </c:pt>
                <c:pt idx="2193">
                  <c:v>-0.4</c:v>
                </c:pt>
                <c:pt idx="2194">
                  <c:v>-0.4</c:v>
                </c:pt>
                <c:pt idx="2195">
                  <c:v>-0.4</c:v>
                </c:pt>
                <c:pt idx="2196">
                  <c:v>-0.4</c:v>
                </c:pt>
                <c:pt idx="2197">
                  <c:v>-0.4</c:v>
                </c:pt>
                <c:pt idx="2198">
                  <c:v>-0.4</c:v>
                </c:pt>
                <c:pt idx="2199">
                  <c:v>-0.4</c:v>
                </c:pt>
                <c:pt idx="2200">
                  <c:v>-0.4</c:v>
                </c:pt>
                <c:pt idx="2201">
                  <c:v>-0.4</c:v>
                </c:pt>
                <c:pt idx="2202">
                  <c:v>-0.4</c:v>
                </c:pt>
                <c:pt idx="2203">
                  <c:v>-0.4</c:v>
                </c:pt>
                <c:pt idx="2204">
                  <c:v>-0.4</c:v>
                </c:pt>
                <c:pt idx="2205">
                  <c:v>-0.4</c:v>
                </c:pt>
                <c:pt idx="2206">
                  <c:v>-0.4</c:v>
                </c:pt>
                <c:pt idx="2207">
                  <c:v>-0.4</c:v>
                </c:pt>
                <c:pt idx="2208">
                  <c:v>-0.4</c:v>
                </c:pt>
                <c:pt idx="2209">
                  <c:v>-0.4</c:v>
                </c:pt>
                <c:pt idx="2210">
                  <c:v>-0.4</c:v>
                </c:pt>
                <c:pt idx="2211">
                  <c:v>-0.4</c:v>
                </c:pt>
                <c:pt idx="2212">
                  <c:v>-0.4</c:v>
                </c:pt>
                <c:pt idx="2213">
                  <c:v>-0.4</c:v>
                </c:pt>
                <c:pt idx="2214">
                  <c:v>-0.4</c:v>
                </c:pt>
                <c:pt idx="2215">
                  <c:v>-0.4</c:v>
                </c:pt>
                <c:pt idx="2216">
                  <c:v>-0.4</c:v>
                </c:pt>
                <c:pt idx="2217">
                  <c:v>-0.4</c:v>
                </c:pt>
                <c:pt idx="2218">
                  <c:v>-0.4</c:v>
                </c:pt>
                <c:pt idx="2219">
                  <c:v>-0.4</c:v>
                </c:pt>
                <c:pt idx="2220">
                  <c:v>-0.4</c:v>
                </c:pt>
                <c:pt idx="2221">
                  <c:v>-0.4</c:v>
                </c:pt>
                <c:pt idx="2222">
                  <c:v>-0.4</c:v>
                </c:pt>
                <c:pt idx="2223">
                  <c:v>-0.4</c:v>
                </c:pt>
                <c:pt idx="2224">
                  <c:v>-0.4</c:v>
                </c:pt>
                <c:pt idx="2225">
                  <c:v>-0.4</c:v>
                </c:pt>
                <c:pt idx="2226">
                  <c:v>-0.4</c:v>
                </c:pt>
                <c:pt idx="2227">
                  <c:v>-0.4</c:v>
                </c:pt>
                <c:pt idx="2228">
                  <c:v>-0.4</c:v>
                </c:pt>
                <c:pt idx="2229">
                  <c:v>-0.4</c:v>
                </c:pt>
                <c:pt idx="2230">
                  <c:v>-0.4</c:v>
                </c:pt>
                <c:pt idx="2231">
                  <c:v>-0.4</c:v>
                </c:pt>
                <c:pt idx="2232">
                  <c:v>-0.4</c:v>
                </c:pt>
                <c:pt idx="2233">
                  <c:v>-0.4</c:v>
                </c:pt>
                <c:pt idx="2234">
                  <c:v>-0.4</c:v>
                </c:pt>
                <c:pt idx="2235">
                  <c:v>-0.4</c:v>
                </c:pt>
                <c:pt idx="2236">
                  <c:v>-0.4</c:v>
                </c:pt>
                <c:pt idx="2237">
                  <c:v>-0.4</c:v>
                </c:pt>
                <c:pt idx="2238">
                  <c:v>-0.4</c:v>
                </c:pt>
                <c:pt idx="2239">
                  <c:v>-0.4</c:v>
                </c:pt>
                <c:pt idx="2240">
                  <c:v>-0.4</c:v>
                </c:pt>
                <c:pt idx="2241">
                  <c:v>-0.4</c:v>
                </c:pt>
                <c:pt idx="2242">
                  <c:v>-0.4</c:v>
                </c:pt>
                <c:pt idx="2243">
                  <c:v>-0.4</c:v>
                </c:pt>
                <c:pt idx="2244">
                  <c:v>-0.4</c:v>
                </c:pt>
                <c:pt idx="2245">
                  <c:v>-0.4</c:v>
                </c:pt>
                <c:pt idx="2246">
                  <c:v>-0.4</c:v>
                </c:pt>
                <c:pt idx="2247">
                  <c:v>-0.4</c:v>
                </c:pt>
                <c:pt idx="2248">
                  <c:v>-0.4</c:v>
                </c:pt>
                <c:pt idx="2249">
                  <c:v>-0.4</c:v>
                </c:pt>
                <c:pt idx="2250">
                  <c:v>-0.4</c:v>
                </c:pt>
                <c:pt idx="2251">
                  <c:v>-0.4</c:v>
                </c:pt>
                <c:pt idx="2252">
                  <c:v>-0.4</c:v>
                </c:pt>
                <c:pt idx="2253">
                  <c:v>-0.4</c:v>
                </c:pt>
                <c:pt idx="2254">
                  <c:v>-0.4</c:v>
                </c:pt>
                <c:pt idx="2255">
                  <c:v>-0.4</c:v>
                </c:pt>
                <c:pt idx="2256">
                  <c:v>-0.4</c:v>
                </c:pt>
                <c:pt idx="2257">
                  <c:v>-0.4</c:v>
                </c:pt>
                <c:pt idx="2258">
                  <c:v>-0.4</c:v>
                </c:pt>
                <c:pt idx="2259">
                  <c:v>-0.4</c:v>
                </c:pt>
                <c:pt idx="2260">
                  <c:v>-0.4</c:v>
                </c:pt>
                <c:pt idx="2261">
                  <c:v>-0.4</c:v>
                </c:pt>
                <c:pt idx="2262">
                  <c:v>-0.4</c:v>
                </c:pt>
                <c:pt idx="2263">
                  <c:v>-0.4</c:v>
                </c:pt>
                <c:pt idx="2264">
                  <c:v>-0.4</c:v>
                </c:pt>
                <c:pt idx="2265">
                  <c:v>-0.4</c:v>
                </c:pt>
                <c:pt idx="2266">
                  <c:v>-0.4</c:v>
                </c:pt>
                <c:pt idx="2267">
                  <c:v>-0.4</c:v>
                </c:pt>
                <c:pt idx="2268">
                  <c:v>-0.4</c:v>
                </c:pt>
                <c:pt idx="2269">
                  <c:v>-0.4</c:v>
                </c:pt>
                <c:pt idx="2270">
                  <c:v>-0.4</c:v>
                </c:pt>
                <c:pt idx="2271">
                  <c:v>-0.4</c:v>
                </c:pt>
                <c:pt idx="2272">
                  <c:v>-0.4</c:v>
                </c:pt>
                <c:pt idx="2273">
                  <c:v>-0.4</c:v>
                </c:pt>
                <c:pt idx="2274">
                  <c:v>-0.4</c:v>
                </c:pt>
                <c:pt idx="2275">
                  <c:v>-0.4</c:v>
                </c:pt>
                <c:pt idx="2276">
                  <c:v>-0.4</c:v>
                </c:pt>
                <c:pt idx="2277">
                  <c:v>-0.4</c:v>
                </c:pt>
                <c:pt idx="2278">
                  <c:v>-0.4</c:v>
                </c:pt>
                <c:pt idx="2279">
                  <c:v>-0.4</c:v>
                </c:pt>
                <c:pt idx="2280">
                  <c:v>-0.4</c:v>
                </c:pt>
                <c:pt idx="2281">
                  <c:v>-0.4</c:v>
                </c:pt>
                <c:pt idx="2282">
                  <c:v>-0.4</c:v>
                </c:pt>
                <c:pt idx="2283">
                  <c:v>-0.4</c:v>
                </c:pt>
                <c:pt idx="2284">
                  <c:v>-0.4</c:v>
                </c:pt>
                <c:pt idx="2285">
                  <c:v>-0.4</c:v>
                </c:pt>
                <c:pt idx="2286">
                  <c:v>-0.4</c:v>
                </c:pt>
                <c:pt idx="2287">
                  <c:v>-0.4</c:v>
                </c:pt>
                <c:pt idx="2288">
                  <c:v>-0.4</c:v>
                </c:pt>
                <c:pt idx="2289">
                  <c:v>-0.4</c:v>
                </c:pt>
                <c:pt idx="2290">
                  <c:v>-0.4</c:v>
                </c:pt>
                <c:pt idx="2291">
                  <c:v>-0.4</c:v>
                </c:pt>
                <c:pt idx="2292">
                  <c:v>-0.4</c:v>
                </c:pt>
                <c:pt idx="2293">
                  <c:v>-0.4</c:v>
                </c:pt>
                <c:pt idx="2294">
                  <c:v>-0.4</c:v>
                </c:pt>
                <c:pt idx="2295">
                  <c:v>-0.4</c:v>
                </c:pt>
                <c:pt idx="2296">
                  <c:v>-0.4</c:v>
                </c:pt>
                <c:pt idx="2297">
                  <c:v>-0.4</c:v>
                </c:pt>
                <c:pt idx="2298">
                  <c:v>-0.4</c:v>
                </c:pt>
                <c:pt idx="2299">
                  <c:v>-0.4</c:v>
                </c:pt>
                <c:pt idx="2300">
                  <c:v>-0.4</c:v>
                </c:pt>
                <c:pt idx="2301">
                  <c:v>-0.4</c:v>
                </c:pt>
                <c:pt idx="2302">
                  <c:v>-0.4</c:v>
                </c:pt>
                <c:pt idx="2303">
                  <c:v>-0.4</c:v>
                </c:pt>
                <c:pt idx="2304">
                  <c:v>-0.4</c:v>
                </c:pt>
                <c:pt idx="2305">
                  <c:v>-0.4</c:v>
                </c:pt>
                <c:pt idx="2306">
                  <c:v>-0.4</c:v>
                </c:pt>
                <c:pt idx="2307">
                  <c:v>-0.4</c:v>
                </c:pt>
                <c:pt idx="2308">
                  <c:v>-0.4</c:v>
                </c:pt>
                <c:pt idx="2309">
                  <c:v>-0.4</c:v>
                </c:pt>
                <c:pt idx="2310">
                  <c:v>-0.4</c:v>
                </c:pt>
                <c:pt idx="2311">
                  <c:v>-0.4</c:v>
                </c:pt>
                <c:pt idx="2312">
                  <c:v>-0.4</c:v>
                </c:pt>
                <c:pt idx="2313">
                  <c:v>-0.4</c:v>
                </c:pt>
                <c:pt idx="2314">
                  <c:v>-0.4</c:v>
                </c:pt>
                <c:pt idx="2315">
                  <c:v>-0.4</c:v>
                </c:pt>
                <c:pt idx="2316">
                  <c:v>-0.4</c:v>
                </c:pt>
                <c:pt idx="2317">
                  <c:v>-0.4</c:v>
                </c:pt>
                <c:pt idx="2318">
                  <c:v>-0.4</c:v>
                </c:pt>
                <c:pt idx="2319">
                  <c:v>-0.4</c:v>
                </c:pt>
                <c:pt idx="2320">
                  <c:v>-0.4</c:v>
                </c:pt>
                <c:pt idx="2321">
                  <c:v>-0.4</c:v>
                </c:pt>
                <c:pt idx="2322">
                  <c:v>-0.4</c:v>
                </c:pt>
                <c:pt idx="2323">
                  <c:v>-0.4</c:v>
                </c:pt>
                <c:pt idx="2324">
                  <c:v>-0.4</c:v>
                </c:pt>
                <c:pt idx="2325">
                  <c:v>-0.4</c:v>
                </c:pt>
                <c:pt idx="2326">
                  <c:v>-0.4</c:v>
                </c:pt>
                <c:pt idx="2327">
                  <c:v>-0.4</c:v>
                </c:pt>
                <c:pt idx="2328">
                  <c:v>-0.4</c:v>
                </c:pt>
                <c:pt idx="2329">
                  <c:v>-0.4</c:v>
                </c:pt>
                <c:pt idx="2330">
                  <c:v>-0.4</c:v>
                </c:pt>
                <c:pt idx="2331">
                  <c:v>-0.4</c:v>
                </c:pt>
                <c:pt idx="2332">
                  <c:v>-0.4</c:v>
                </c:pt>
                <c:pt idx="2333">
                  <c:v>-0.4</c:v>
                </c:pt>
                <c:pt idx="2334">
                  <c:v>-0.4</c:v>
                </c:pt>
                <c:pt idx="2335">
                  <c:v>-0.4</c:v>
                </c:pt>
                <c:pt idx="2336">
                  <c:v>-0.4</c:v>
                </c:pt>
                <c:pt idx="2337">
                  <c:v>-0.4</c:v>
                </c:pt>
                <c:pt idx="2338">
                  <c:v>-0.4</c:v>
                </c:pt>
                <c:pt idx="2339">
                  <c:v>-0.4</c:v>
                </c:pt>
                <c:pt idx="2340">
                  <c:v>-0.4</c:v>
                </c:pt>
                <c:pt idx="2341">
                  <c:v>-0.4</c:v>
                </c:pt>
                <c:pt idx="2342">
                  <c:v>-0.4</c:v>
                </c:pt>
                <c:pt idx="2343">
                  <c:v>-0.4</c:v>
                </c:pt>
                <c:pt idx="2344">
                  <c:v>-0.4</c:v>
                </c:pt>
                <c:pt idx="2345">
                  <c:v>-0.4</c:v>
                </c:pt>
                <c:pt idx="2346">
                  <c:v>-0.4</c:v>
                </c:pt>
                <c:pt idx="2347">
                  <c:v>-0.4</c:v>
                </c:pt>
                <c:pt idx="2348">
                  <c:v>-0.4</c:v>
                </c:pt>
                <c:pt idx="2349">
                  <c:v>-0.4</c:v>
                </c:pt>
                <c:pt idx="2350">
                  <c:v>-0.4</c:v>
                </c:pt>
                <c:pt idx="2351">
                  <c:v>-0.4</c:v>
                </c:pt>
                <c:pt idx="2352">
                  <c:v>-0.4</c:v>
                </c:pt>
                <c:pt idx="2353">
                  <c:v>-0.4</c:v>
                </c:pt>
                <c:pt idx="2354">
                  <c:v>-0.4</c:v>
                </c:pt>
                <c:pt idx="2355">
                  <c:v>-0.4</c:v>
                </c:pt>
                <c:pt idx="2356">
                  <c:v>-0.4</c:v>
                </c:pt>
                <c:pt idx="2357">
                  <c:v>-0.4</c:v>
                </c:pt>
                <c:pt idx="2358">
                  <c:v>-0.4</c:v>
                </c:pt>
                <c:pt idx="2359">
                  <c:v>-0.4</c:v>
                </c:pt>
                <c:pt idx="2360">
                  <c:v>-0.4</c:v>
                </c:pt>
                <c:pt idx="2361">
                  <c:v>-0.4</c:v>
                </c:pt>
                <c:pt idx="2362">
                  <c:v>-0.4</c:v>
                </c:pt>
                <c:pt idx="2363">
                  <c:v>-0.4</c:v>
                </c:pt>
                <c:pt idx="2364">
                  <c:v>-0.4</c:v>
                </c:pt>
                <c:pt idx="2365">
                  <c:v>-0.4</c:v>
                </c:pt>
                <c:pt idx="2366">
                  <c:v>-0.4</c:v>
                </c:pt>
                <c:pt idx="2367">
                  <c:v>-0.4</c:v>
                </c:pt>
                <c:pt idx="2368">
                  <c:v>-0.4</c:v>
                </c:pt>
                <c:pt idx="2369">
                  <c:v>-0.4</c:v>
                </c:pt>
                <c:pt idx="2370">
                  <c:v>-0.4</c:v>
                </c:pt>
                <c:pt idx="2371">
                  <c:v>-0.4</c:v>
                </c:pt>
                <c:pt idx="2372">
                  <c:v>-0.4</c:v>
                </c:pt>
                <c:pt idx="2373">
                  <c:v>-0.4</c:v>
                </c:pt>
                <c:pt idx="2374">
                  <c:v>-0.4</c:v>
                </c:pt>
                <c:pt idx="2375">
                  <c:v>-0.4</c:v>
                </c:pt>
                <c:pt idx="2376">
                  <c:v>-0.4</c:v>
                </c:pt>
                <c:pt idx="2377">
                  <c:v>-0.4</c:v>
                </c:pt>
                <c:pt idx="2378">
                  <c:v>-0.4</c:v>
                </c:pt>
                <c:pt idx="2379">
                  <c:v>-0.4</c:v>
                </c:pt>
                <c:pt idx="2380">
                  <c:v>-0.4</c:v>
                </c:pt>
                <c:pt idx="2381">
                  <c:v>-0.4</c:v>
                </c:pt>
                <c:pt idx="2382">
                  <c:v>-0.4</c:v>
                </c:pt>
                <c:pt idx="2383">
                  <c:v>-0.4</c:v>
                </c:pt>
                <c:pt idx="2384">
                  <c:v>-0.4</c:v>
                </c:pt>
                <c:pt idx="2385">
                  <c:v>-0.4</c:v>
                </c:pt>
                <c:pt idx="2386">
                  <c:v>-0.4</c:v>
                </c:pt>
                <c:pt idx="2387">
                  <c:v>-0.4</c:v>
                </c:pt>
                <c:pt idx="2388">
                  <c:v>-0.4</c:v>
                </c:pt>
                <c:pt idx="2389">
                  <c:v>-0.4</c:v>
                </c:pt>
                <c:pt idx="2390">
                  <c:v>-0.4</c:v>
                </c:pt>
                <c:pt idx="2391">
                  <c:v>-0.4</c:v>
                </c:pt>
                <c:pt idx="2392">
                  <c:v>-0.4</c:v>
                </c:pt>
                <c:pt idx="2393">
                  <c:v>-0.4</c:v>
                </c:pt>
                <c:pt idx="2394">
                  <c:v>-0.4</c:v>
                </c:pt>
                <c:pt idx="2395">
                  <c:v>-0.4</c:v>
                </c:pt>
                <c:pt idx="2396">
                  <c:v>-0.4</c:v>
                </c:pt>
                <c:pt idx="2397">
                  <c:v>-0.4</c:v>
                </c:pt>
                <c:pt idx="2398">
                  <c:v>-0.4</c:v>
                </c:pt>
                <c:pt idx="2399">
                  <c:v>-0.4</c:v>
                </c:pt>
                <c:pt idx="2400">
                  <c:v>-0.4</c:v>
                </c:pt>
                <c:pt idx="2401">
                  <c:v>-0.4</c:v>
                </c:pt>
                <c:pt idx="2402">
                  <c:v>-0.4</c:v>
                </c:pt>
                <c:pt idx="2403">
                  <c:v>-0.4</c:v>
                </c:pt>
                <c:pt idx="2404">
                  <c:v>-0.4</c:v>
                </c:pt>
                <c:pt idx="2405">
                  <c:v>-0.4</c:v>
                </c:pt>
                <c:pt idx="2406">
                  <c:v>-0.4</c:v>
                </c:pt>
                <c:pt idx="2407">
                  <c:v>-0.4</c:v>
                </c:pt>
                <c:pt idx="2408">
                  <c:v>-0.4</c:v>
                </c:pt>
                <c:pt idx="2409">
                  <c:v>-0.4</c:v>
                </c:pt>
                <c:pt idx="2410">
                  <c:v>-0.4</c:v>
                </c:pt>
                <c:pt idx="2411">
                  <c:v>-0.4</c:v>
                </c:pt>
                <c:pt idx="2412">
                  <c:v>-0.4</c:v>
                </c:pt>
                <c:pt idx="2413">
                  <c:v>-0.4</c:v>
                </c:pt>
                <c:pt idx="2414">
                  <c:v>-0.4</c:v>
                </c:pt>
                <c:pt idx="2415">
                  <c:v>-0.4</c:v>
                </c:pt>
                <c:pt idx="2416">
                  <c:v>-0.4</c:v>
                </c:pt>
                <c:pt idx="2417">
                  <c:v>-0.4</c:v>
                </c:pt>
                <c:pt idx="2418">
                  <c:v>-0.4</c:v>
                </c:pt>
                <c:pt idx="2419">
                  <c:v>-0.4</c:v>
                </c:pt>
                <c:pt idx="2420">
                  <c:v>-0.4</c:v>
                </c:pt>
                <c:pt idx="2421">
                  <c:v>-0.4</c:v>
                </c:pt>
                <c:pt idx="2422">
                  <c:v>-0.4</c:v>
                </c:pt>
                <c:pt idx="2423">
                  <c:v>-0.4</c:v>
                </c:pt>
                <c:pt idx="2424">
                  <c:v>-0.4</c:v>
                </c:pt>
                <c:pt idx="2425">
                  <c:v>-0.4</c:v>
                </c:pt>
                <c:pt idx="2426">
                  <c:v>-0.4</c:v>
                </c:pt>
                <c:pt idx="2427">
                  <c:v>-0.4</c:v>
                </c:pt>
                <c:pt idx="2428">
                  <c:v>-0.4</c:v>
                </c:pt>
                <c:pt idx="2429">
                  <c:v>-0.4</c:v>
                </c:pt>
                <c:pt idx="2430">
                  <c:v>-0.4</c:v>
                </c:pt>
                <c:pt idx="2431">
                  <c:v>-0.4</c:v>
                </c:pt>
                <c:pt idx="2432">
                  <c:v>-0.4</c:v>
                </c:pt>
                <c:pt idx="2433">
                  <c:v>-0.4</c:v>
                </c:pt>
                <c:pt idx="2434">
                  <c:v>-0.4</c:v>
                </c:pt>
                <c:pt idx="2435">
                  <c:v>-0.4</c:v>
                </c:pt>
                <c:pt idx="2436">
                  <c:v>-0.4</c:v>
                </c:pt>
                <c:pt idx="2437">
                  <c:v>-0.4</c:v>
                </c:pt>
                <c:pt idx="2438">
                  <c:v>-0.4</c:v>
                </c:pt>
                <c:pt idx="2439">
                  <c:v>-0.4</c:v>
                </c:pt>
                <c:pt idx="2440">
                  <c:v>-0.4</c:v>
                </c:pt>
                <c:pt idx="2441">
                  <c:v>-0.4</c:v>
                </c:pt>
                <c:pt idx="2442">
                  <c:v>-0.4</c:v>
                </c:pt>
                <c:pt idx="2443">
                  <c:v>-0.4</c:v>
                </c:pt>
                <c:pt idx="2444">
                  <c:v>-0.4</c:v>
                </c:pt>
                <c:pt idx="2445">
                  <c:v>-0.4</c:v>
                </c:pt>
                <c:pt idx="2446">
                  <c:v>-0.4</c:v>
                </c:pt>
                <c:pt idx="2447">
                  <c:v>-0.4</c:v>
                </c:pt>
                <c:pt idx="2448">
                  <c:v>-0.4</c:v>
                </c:pt>
                <c:pt idx="2449">
                  <c:v>-0.4</c:v>
                </c:pt>
                <c:pt idx="2450">
                  <c:v>-0.4</c:v>
                </c:pt>
                <c:pt idx="2451">
                  <c:v>-0.4</c:v>
                </c:pt>
                <c:pt idx="2452">
                  <c:v>-0.4</c:v>
                </c:pt>
                <c:pt idx="2453">
                  <c:v>-0.4</c:v>
                </c:pt>
                <c:pt idx="2454">
                  <c:v>-0.4</c:v>
                </c:pt>
                <c:pt idx="2455">
                  <c:v>-0.4</c:v>
                </c:pt>
                <c:pt idx="2456">
                  <c:v>-0.4</c:v>
                </c:pt>
                <c:pt idx="2457">
                  <c:v>-0.4</c:v>
                </c:pt>
                <c:pt idx="2458">
                  <c:v>-0.4</c:v>
                </c:pt>
                <c:pt idx="2459">
                  <c:v>-0.4</c:v>
                </c:pt>
                <c:pt idx="2460">
                  <c:v>-0.4</c:v>
                </c:pt>
                <c:pt idx="2461">
                  <c:v>-0.4</c:v>
                </c:pt>
                <c:pt idx="2462">
                  <c:v>-0.4</c:v>
                </c:pt>
                <c:pt idx="2463">
                  <c:v>-0.4</c:v>
                </c:pt>
                <c:pt idx="2464">
                  <c:v>-0.4</c:v>
                </c:pt>
                <c:pt idx="2465">
                  <c:v>-0.4</c:v>
                </c:pt>
                <c:pt idx="2466">
                  <c:v>-0.4</c:v>
                </c:pt>
                <c:pt idx="2467">
                  <c:v>-0.4</c:v>
                </c:pt>
                <c:pt idx="2468">
                  <c:v>-0.4</c:v>
                </c:pt>
                <c:pt idx="2469">
                  <c:v>-0.4</c:v>
                </c:pt>
                <c:pt idx="2470">
                  <c:v>-0.4</c:v>
                </c:pt>
                <c:pt idx="2471">
                  <c:v>-0.4</c:v>
                </c:pt>
                <c:pt idx="2472">
                  <c:v>-0.4</c:v>
                </c:pt>
                <c:pt idx="2473">
                  <c:v>-0.4</c:v>
                </c:pt>
                <c:pt idx="2474">
                  <c:v>-0.4</c:v>
                </c:pt>
                <c:pt idx="2475">
                  <c:v>-0.4</c:v>
                </c:pt>
                <c:pt idx="2476">
                  <c:v>-0.4</c:v>
                </c:pt>
                <c:pt idx="2477">
                  <c:v>-0.4</c:v>
                </c:pt>
                <c:pt idx="2478">
                  <c:v>-0.4</c:v>
                </c:pt>
                <c:pt idx="2479">
                  <c:v>-0.4</c:v>
                </c:pt>
                <c:pt idx="2480">
                  <c:v>-0.4</c:v>
                </c:pt>
                <c:pt idx="2481">
                  <c:v>-0.4</c:v>
                </c:pt>
                <c:pt idx="2482">
                  <c:v>-0.4</c:v>
                </c:pt>
                <c:pt idx="2483">
                  <c:v>-0.4</c:v>
                </c:pt>
                <c:pt idx="2484">
                  <c:v>-0.4</c:v>
                </c:pt>
                <c:pt idx="2485">
                  <c:v>-0.4</c:v>
                </c:pt>
                <c:pt idx="2486">
                  <c:v>-0.4</c:v>
                </c:pt>
                <c:pt idx="2487">
                  <c:v>-0.4</c:v>
                </c:pt>
                <c:pt idx="2488">
                  <c:v>-0.4</c:v>
                </c:pt>
                <c:pt idx="2489">
                  <c:v>-0.4</c:v>
                </c:pt>
                <c:pt idx="2490">
                  <c:v>-0.4</c:v>
                </c:pt>
                <c:pt idx="2491">
                  <c:v>-0.4</c:v>
                </c:pt>
                <c:pt idx="2492">
                  <c:v>-0.4</c:v>
                </c:pt>
                <c:pt idx="2493">
                  <c:v>-0.4</c:v>
                </c:pt>
                <c:pt idx="2494">
                  <c:v>-0.4</c:v>
                </c:pt>
                <c:pt idx="2495">
                  <c:v>-0.4</c:v>
                </c:pt>
                <c:pt idx="2496">
                  <c:v>-0.4</c:v>
                </c:pt>
                <c:pt idx="2497">
                  <c:v>-0.4</c:v>
                </c:pt>
                <c:pt idx="2498">
                  <c:v>-0.4</c:v>
                </c:pt>
                <c:pt idx="2499">
                  <c:v>-0.4</c:v>
                </c:pt>
                <c:pt idx="2500">
                  <c:v>-0.4</c:v>
                </c:pt>
                <c:pt idx="2501">
                  <c:v>-0.4</c:v>
                </c:pt>
                <c:pt idx="2502">
                  <c:v>-0.4</c:v>
                </c:pt>
                <c:pt idx="2503">
                  <c:v>-0.4</c:v>
                </c:pt>
                <c:pt idx="2504">
                  <c:v>-0.4</c:v>
                </c:pt>
                <c:pt idx="2505">
                  <c:v>-0.4</c:v>
                </c:pt>
                <c:pt idx="2506">
                  <c:v>-0.4</c:v>
                </c:pt>
                <c:pt idx="2507">
                  <c:v>-0.4</c:v>
                </c:pt>
                <c:pt idx="2508">
                  <c:v>-0.4</c:v>
                </c:pt>
                <c:pt idx="2509">
                  <c:v>-0.4</c:v>
                </c:pt>
                <c:pt idx="2510">
                  <c:v>-0.4</c:v>
                </c:pt>
                <c:pt idx="2511">
                  <c:v>-0.4</c:v>
                </c:pt>
                <c:pt idx="2512">
                  <c:v>-0.4</c:v>
                </c:pt>
                <c:pt idx="2513">
                  <c:v>-0.4</c:v>
                </c:pt>
                <c:pt idx="2514">
                  <c:v>-0.4</c:v>
                </c:pt>
                <c:pt idx="2515">
                  <c:v>-0.4</c:v>
                </c:pt>
                <c:pt idx="2516">
                  <c:v>-0.4</c:v>
                </c:pt>
                <c:pt idx="2517">
                  <c:v>-0.4</c:v>
                </c:pt>
                <c:pt idx="2518">
                  <c:v>-0.4</c:v>
                </c:pt>
                <c:pt idx="2519">
                  <c:v>-0.4</c:v>
                </c:pt>
                <c:pt idx="2520">
                  <c:v>-0.4</c:v>
                </c:pt>
                <c:pt idx="2521">
                  <c:v>-0.4</c:v>
                </c:pt>
                <c:pt idx="2522">
                  <c:v>-0.4</c:v>
                </c:pt>
                <c:pt idx="2523">
                  <c:v>-0.4</c:v>
                </c:pt>
                <c:pt idx="2524">
                  <c:v>-0.4</c:v>
                </c:pt>
                <c:pt idx="2525">
                  <c:v>-0.4</c:v>
                </c:pt>
                <c:pt idx="2526">
                  <c:v>-0.4</c:v>
                </c:pt>
                <c:pt idx="2527">
                  <c:v>-0.4</c:v>
                </c:pt>
                <c:pt idx="2528">
                  <c:v>-0.4</c:v>
                </c:pt>
                <c:pt idx="2529">
                  <c:v>-0.4</c:v>
                </c:pt>
                <c:pt idx="2530">
                  <c:v>-0.4</c:v>
                </c:pt>
                <c:pt idx="2531">
                  <c:v>-0.4</c:v>
                </c:pt>
                <c:pt idx="2532">
                  <c:v>-0.4</c:v>
                </c:pt>
                <c:pt idx="2533">
                  <c:v>-0.4</c:v>
                </c:pt>
                <c:pt idx="2534">
                  <c:v>-0.4</c:v>
                </c:pt>
                <c:pt idx="2535">
                  <c:v>-0.4</c:v>
                </c:pt>
                <c:pt idx="2536">
                  <c:v>-0.4</c:v>
                </c:pt>
                <c:pt idx="2537">
                  <c:v>-0.4</c:v>
                </c:pt>
                <c:pt idx="2538">
                  <c:v>-0.4</c:v>
                </c:pt>
                <c:pt idx="2539">
                  <c:v>-0.4</c:v>
                </c:pt>
                <c:pt idx="2540">
                  <c:v>-0.4</c:v>
                </c:pt>
                <c:pt idx="2541">
                  <c:v>-0.4</c:v>
                </c:pt>
                <c:pt idx="2542">
                  <c:v>-0.4</c:v>
                </c:pt>
                <c:pt idx="2543">
                  <c:v>-0.4</c:v>
                </c:pt>
                <c:pt idx="2544">
                  <c:v>-0.4</c:v>
                </c:pt>
                <c:pt idx="2545">
                  <c:v>-0.4</c:v>
                </c:pt>
                <c:pt idx="2546">
                  <c:v>-0.4</c:v>
                </c:pt>
                <c:pt idx="2547">
                  <c:v>-0.4</c:v>
                </c:pt>
                <c:pt idx="2548">
                  <c:v>-0.4</c:v>
                </c:pt>
                <c:pt idx="2549">
                  <c:v>-0.4</c:v>
                </c:pt>
                <c:pt idx="2550">
                  <c:v>-0.4</c:v>
                </c:pt>
                <c:pt idx="2551">
                  <c:v>-0.4</c:v>
                </c:pt>
                <c:pt idx="2552">
                  <c:v>-0.4</c:v>
                </c:pt>
                <c:pt idx="2553">
                  <c:v>-0.4</c:v>
                </c:pt>
                <c:pt idx="2554">
                  <c:v>-0.4</c:v>
                </c:pt>
                <c:pt idx="2555">
                  <c:v>-0.4</c:v>
                </c:pt>
                <c:pt idx="2556">
                  <c:v>-0.4</c:v>
                </c:pt>
                <c:pt idx="2557">
                  <c:v>-0.4</c:v>
                </c:pt>
                <c:pt idx="2558">
                  <c:v>-0.4</c:v>
                </c:pt>
                <c:pt idx="2559">
                  <c:v>-0.4</c:v>
                </c:pt>
                <c:pt idx="2560">
                  <c:v>-0.4</c:v>
                </c:pt>
                <c:pt idx="2561">
                  <c:v>-0.4</c:v>
                </c:pt>
                <c:pt idx="2562">
                  <c:v>-0.4</c:v>
                </c:pt>
                <c:pt idx="2563">
                  <c:v>-0.4</c:v>
                </c:pt>
                <c:pt idx="2564">
                  <c:v>-0.4</c:v>
                </c:pt>
                <c:pt idx="2565">
                  <c:v>-0.4</c:v>
                </c:pt>
                <c:pt idx="2566">
                  <c:v>-0.4</c:v>
                </c:pt>
                <c:pt idx="2567">
                  <c:v>-0.4</c:v>
                </c:pt>
                <c:pt idx="2568">
                  <c:v>-0.4</c:v>
                </c:pt>
                <c:pt idx="2569">
                  <c:v>-0.4</c:v>
                </c:pt>
                <c:pt idx="2570">
                  <c:v>-0.4</c:v>
                </c:pt>
                <c:pt idx="2571">
                  <c:v>-0.4</c:v>
                </c:pt>
                <c:pt idx="2572">
                  <c:v>-0.4</c:v>
                </c:pt>
                <c:pt idx="2573">
                  <c:v>-0.4</c:v>
                </c:pt>
                <c:pt idx="2574">
                  <c:v>-0.4</c:v>
                </c:pt>
                <c:pt idx="2575">
                  <c:v>-0.4</c:v>
                </c:pt>
                <c:pt idx="2576">
                  <c:v>-0.4</c:v>
                </c:pt>
                <c:pt idx="2577">
                  <c:v>-0.4</c:v>
                </c:pt>
                <c:pt idx="2578">
                  <c:v>-0.4</c:v>
                </c:pt>
                <c:pt idx="2579">
                  <c:v>-0.4</c:v>
                </c:pt>
                <c:pt idx="2580">
                  <c:v>-0.4</c:v>
                </c:pt>
                <c:pt idx="2581">
                  <c:v>-0.4</c:v>
                </c:pt>
                <c:pt idx="2582">
                  <c:v>-0.4</c:v>
                </c:pt>
                <c:pt idx="2583">
                  <c:v>-0.4</c:v>
                </c:pt>
                <c:pt idx="2584">
                  <c:v>-0.4</c:v>
                </c:pt>
                <c:pt idx="2585">
                  <c:v>-0.4</c:v>
                </c:pt>
                <c:pt idx="2586">
                  <c:v>-0.4</c:v>
                </c:pt>
                <c:pt idx="2587">
                  <c:v>-0.4</c:v>
                </c:pt>
                <c:pt idx="2588">
                  <c:v>-0.4</c:v>
                </c:pt>
                <c:pt idx="2589">
                  <c:v>-0.4</c:v>
                </c:pt>
                <c:pt idx="2590">
                  <c:v>-0.4</c:v>
                </c:pt>
                <c:pt idx="2591">
                  <c:v>-0.4</c:v>
                </c:pt>
                <c:pt idx="2592">
                  <c:v>-0.4</c:v>
                </c:pt>
                <c:pt idx="2593">
                  <c:v>-0.4</c:v>
                </c:pt>
                <c:pt idx="2594">
                  <c:v>-0.4</c:v>
                </c:pt>
                <c:pt idx="2595">
                  <c:v>-0.4</c:v>
                </c:pt>
                <c:pt idx="2596">
                  <c:v>-0.4</c:v>
                </c:pt>
                <c:pt idx="2597">
                  <c:v>-0.4</c:v>
                </c:pt>
                <c:pt idx="2598">
                  <c:v>-0.4</c:v>
                </c:pt>
                <c:pt idx="2599">
                  <c:v>-0.4</c:v>
                </c:pt>
                <c:pt idx="2600">
                  <c:v>-0.4</c:v>
                </c:pt>
                <c:pt idx="2601">
                  <c:v>-0.4</c:v>
                </c:pt>
                <c:pt idx="2602">
                  <c:v>-0.4</c:v>
                </c:pt>
                <c:pt idx="2603">
                  <c:v>-0.4</c:v>
                </c:pt>
                <c:pt idx="2604">
                  <c:v>-0.4</c:v>
                </c:pt>
                <c:pt idx="2605">
                  <c:v>-0.4</c:v>
                </c:pt>
                <c:pt idx="2606">
                  <c:v>-0.4</c:v>
                </c:pt>
                <c:pt idx="2607">
                  <c:v>-0.4</c:v>
                </c:pt>
                <c:pt idx="2608">
                  <c:v>-0.4</c:v>
                </c:pt>
                <c:pt idx="2609">
                  <c:v>-0.4</c:v>
                </c:pt>
                <c:pt idx="2610">
                  <c:v>-0.4</c:v>
                </c:pt>
                <c:pt idx="2611">
                  <c:v>-0.4</c:v>
                </c:pt>
                <c:pt idx="2612">
                  <c:v>-0.4</c:v>
                </c:pt>
                <c:pt idx="2613">
                  <c:v>-0.4</c:v>
                </c:pt>
                <c:pt idx="2614">
                  <c:v>-0.4</c:v>
                </c:pt>
                <c:pt idx="2615">
                  <c:v>-0.4</c:v>
                </c:pt>
                <c:pt idx="2616">
                  <c:v>-0.4</c:v>
                </c:pt>
                <c:pt idx="2617">
                  <c:v>-0.4</c:v>
                </c:pt>
                <c:pt idx="2618">
                  <c:v>-0.4</c:v>
                </c:pt>
                <c:pt idx="2619">
                  <c:v>-0.4</c:v>
                </c:pt>
                <c:pt idx="2620">
                  <c:v>-0.4</c:v>
                </c:pt>
                <c:pt idx="2621">
                  <c:v>-0.4</c:v>
                </c:pt>
                <c:pt idx="2622">
                  <c:v>-0.4</c:v>
                </c:pt>
                <c:pt idx="2623">
                  <c:v>-0.4</c:v>
                </c:pt>
                <c:pt idx="2624">
                  <c:v>-0.4</c:v>
                </c:pt>
                <c:pt idx="2625">
                  <c:v>-0.4</c:v>
                </c:pt>
                <c:pt idx="2626">
                  <c:v>-0.4</c:v>
                </c:pt>
                <c:pt idx="2627">
                  <c:v>-0.4</c:v>
                </c:pt>
                <c:pt idx="2628">
                  <c:v>-0.4</c:v>
                </c:pt>
                <c:pt idx="2629">
                  <c:v>-0.4</c:v>
                </c:pt>
                <c:pt idx="2630">
                  <c:v>-0.4</c:v>
                </c:pt>
                <c:pt idx="2631">
                  <c:v>-0.4</c:v>
                </c:pt>
                <c:pt idx="2632">
                  <c:v>-0.4</c:v>
                </c:pt>
                <c:pt idx="2633">
                  <c:v>-0.4</c:v>
                </c:pt>
                <c:pt idx="2634">
                  <c:v>-0.4</c:v>
                </c:pt>
                <c:pt idx="2635">
                  <c:v>-0.4</c:v>
                </c:pt>
                <c:pt idx="2636">
                  <c:v>-0.4</c:v>
                </c:pt>
                <c:pt idx="2637">
                  <c:v>-0.4</c:v>
                </c:pt>
                <c:pt idx="2638">
                  <c:v>-0.4</c:v>
                </c:pt>
                <c:pt idx="2639">
                  <c:v>-0.4</c:v>
                </c:pt>
                <c:pt idx="2640">
                  <c:v>-0.4</c:v>
                </c:pt>
                <c:pt idx="2641">
                  <c:v>-0.4</c:v>
                </c:pt>
                <c:pt idx="2642">
                  <c:v>-0.4</c:v>
                </c:pt>
                <c:pt idx="2643">
                  <c:v>-0.4</c:v>
                </c:pt>
                <c:pt idx="2644">
                  <c:v>-0.4</c:v>
                </c:pt>
                <c:pt idx="2645">
                  <c:v>-0.4</c:v>
                </c:pt>
                <c:pt idx="2646">
                  <c:v>-0.4</c:v>
                </c:pt>
                <c:pt idx="2647">
                  <c:v>-0.4</c:v>
                </c:pt>
                <c:pt idx="2648">
                  <c:v>-0.4</c:v>
                </c:pt>
                <c:pt idx="2649">
                  <c:v>-0.4</c:v>
                </c:pt>
                <c:pt idx="2650">
                  <c:v>-0.4</c:v>
                </c:pt>
                <c:pt idx="2651">
                  <c:v>-0.4</c:v>
                </c:pt>
                <c:pt idx="2652">
                  <c:v>-0.4</c:v>
                </c:pt>
                <c:pt idx="2653">
                  <c:v>-0.4</c:v>
                </c:pt>
                <c:pt idx="2654">
                  <c:v>-0.4</c:v>
                </c:pt>
                <c:pt idx="2655">
                  <c:v>-0.4</c:v>
                </c:pt>
                <c:pt idx="2656">
                  <c:v>-0.4</c:v>
                </c:pt>
                <c:pt idx="2657">
                  <c:v>-0.4</c:v>
                </c:pt>
                <c:pt idx="2658">
                  <c:v>-0.4</c:v>
                </c:pt>
                <c:pt idx="2659">
                  <c:v>-0.4</c:v>
                </c:pt>
                <c:pt idx="2660">
                  <c:v>-0.4</c:v>
                </c:pt>
                <c:pt idx="2661">
                  <c:v>-0.4</c:v>
                </c:pt>
                <c:pt idx="2662">
                  <c:v>-0.4</c:v>
                </c:pt>
                <c:pt idx="2663">
                  <c:v>-0.4</c:v>
                </c:pt>
                <c:pt idx="2664">
                  <c:v>-0.4</c:v>
                </c:pt>
                <c:pt idx="2665">
                  <c:v>-0.4</c:v>
                </c:pt>
                <c:pt idx="2666">
                  <c:v>-0.4</c:v>
                </c:pt>
                <c:pt idx="2667">
                  <c:v>-0.4</c:v>
                </c:pt>
                <c:pt idx="2668">
                  <c:v>-0.4</c:v>
                </c:pt>
                <c:pt idx="2669">
                  <c:v>-0.4</c:v>
                </c:pt>
                <c:pt idx="2670">
                  <c:v>-0.4</c:v>
                </c:pt>
                <c:pt idx="2671">
                  <c:v>-0.4</c:v>
                </c:pt>
                <c:pt idx="2672">
                  <c:v>-0.4</c:v>
                </c:pt>
                <c:pt idx="2673">
                  <c:v>-0.4</c:v>
                </c:pt>
                <c:pt idx="2674">
                  <c:v>-0.4</c:v>
                </c:pt>
                <c:pt idx="2675">
                  <c:v>-0.4</c:v>
                </c:pt>
                <c:pt idx="2676">
                  <c:v>-0.4</c:v>
                </c:pt>
                <c:pt idx="2677">
                  <c:v>-0.4</c:v>
                </c:pt>
                <c:pt idx="2678">
                  <c:v>-0.4</c:v>
                </c:pt>
                <c:pt idx="2679">
                  <c:v>-0.4</c:v>
                </c:pt>
                <c:pt idx="2680">
                  <c:v>-0.4</c:v>
                </c:pt>
                <c:pt idx="2681">
                  <c:v>-0.4</c:v>
                </c:pt>
                <c:pt idx="2682">
                  <c:v>-0.4</c:v>
                </c:pt>
                <c:pt idx="2683">
                  <c:v>-0.4</c:v>
                </c:pt>
                <c:pt idx="2684">
                  <c:v>-0.4</c:v>
                </c:pt>
                <c:pt idx="2685">
                  <c:v>-0.4</c:v>
                </c:pt>
                <c:pt idx="2686">
                  <c:v>-0.4</c:v>
                </c:pt>
                <c:pt idx="2687">
                  <c:v>-0.4</c:v>
                </c:pt>
                <c:pt idx="2688">
                  <c:v>-0.4</c:v>
                </c:pt>
                <c:pt idx="2689">
                  <c:v>-0.4</c:v>
                </c:pt>
                <c:pt idx="2690">
                  <c:v>-0.4</c:v>
                </c:pt>
                <c:pt idx="2691">
                  <c:v>-0.4</c:v>
                </c:pt>
                <c:pt idx="2692">
                  <c:v>-0.4</c:v>
                </c:pt>
                <c:pt idx="2693">
                  <c:v>-0.4</c:v>
                </c:pt>
                <c:pt idx="2694">
                  <c:v>-0.4</c:v>
                </c:pt>
                <c:pt idx="2695">
                  <c:v>-0.4</c:v>
                </c:pt>
                <c:pt idx="2696">
                  <c:v>-0.4</c:v>
                </c:pt>
                <c:pt idx="2697">
                  <c:v>-0.4</c:v>
                </c:pt>
                <c:pt idx="2698">
                  <c:v>-0.4</c:v>
                </c:pt>
                <c:pt idx="2699">
                  <c:v>-0.4</c:v>
                </c:pt>
                <c:pt idx="2700">
                  <c:v>-0.4</c:v>
                </c:pt>
                <c:pt idx="2701">
                  <c:v>-0.4</c:v>
                </c:pt>
                <c:pt idx="2702">
                  <c:v>-0.4</c:v>
                </c:pt>
                <c:pt idx="2703">
                  <c:v>-0.4</c:v>
                </c:pt>
                <c:pt idx="2704">
                  <c:v>-0.4</c:v>
                </c:pt>
                <c:pt idx="2705">
                  <c:v>-0.4</c:v>
                </c:pt>
                <c:pt idx="2706">
                  <c:v>-0.4</c:v>
                </c:pt>
                <c:pt idx="2707">
                  <c:v>-0.4</c:v>
                </c:pt>
                <c:pt idx="2708">
                  <c:v>-0.4</c:v>
                </c:pt>
                <c:pt idx="2709">
                  <c:v>-0.4</c:v>
                </c:pt>
                <c:pt idx="2710">
                  <c:v>-0.4</c:v>
                </c:pt>
                <c:pt idx="2711">
                  <c:v>-0.4</c:v>
                </c:pt>
                <c:pt idx="2712">
                  <c:v>-0.4</c:v>
                </c:pt>
                <c:pt idx="2713">
                  <c:v>-0.4</c:v>
                </c:pt>
                <c:pt idx="2714">
                  <c:v>-0.4</c:v>
                </c:pt>
                <c:pt idx="2715">
                  <c:v>-0.4</c:v>
                </c:pt>
                <c:pt idx="2716">
                  <c:v>-0.4</c:v>
                </c:pt>
                <c:pt idx="2717">
                  <c:v>-0.4</c:v>
                </c:pt>
                <c:pt idx="2718">
                  <c:v>-0.4</c:v>
                </c:pt>
                <c:pt idx="2719">
                  <c:v>-0.4</c:v>
                </c:pt>
                <c:pt idx="2720">
                  <c:v>-0.4</c:v>
                </c:pt>
                <c:pt idx="2721">
                  <c:v>-0.4</c:v>
                </c:pt>
                <c:pt idx="2722">
                  <c:v>-0.4</c:v>
                </c:pt>
                <c:pt idx="2723">
                  <c:v>-0.4</c:v>
                </c:pt>
                <c:pt idx="2724">
                  <c:v>-0.4</c:v>
                </c:pt>
                <c:pt idx="2725">
                  <c:v>-0.4</c:v>
                </c:pt>
                <c:pt idx="2726">
                  <c:v>-0.4</c:v>
                </c:pt>
                <c:pt idx="2727">
                  <c:v>-0.4</c:v>
                </c:pt>
                <c:pt idx="2728">
                  <c:v>-0.4</c:v>
                </c:pt>
                <c:pt idx="2729">
                  <c:v>-0.4</c:v>
                </c:pt>
                <c:pt idx="2730">
                  <c:v>-0.4</c:v>
                </c:pt>
                <c:pt idx="2731">
                  <c:v>-0.4</c:v>
                </c:pt>
                <c:pt idx="2732">
                  <c:v>-0.4</c:v>
                </c:pt>
                <c:pt idx="2733">
                  <c:v>-0.4</c:v>
                </c:pt>
                <c:pt idx="2734">
                  <c:v>-0.4</c:v>
                </c:pt>
                <c:pt idx="2735">
                  <c:v>-0.4</c:v>
                </c:pt>
                <c:pt idx="2736">
                  <c:v>-0.4</c:v>
                </c:pt>
                <c:pt idx="2737">
                  <c:v>-0.4</c:v>
                </c:pt>
                <c:pt idx="2738">
                  <c:v>-0.4</c:v>
                </c:pt>
                <c:pt idx="2739">
                  <c:v>-0.4</c:v>
                </c:pt>
                <c:pt idx="2740">
                  <c:v>-0.4</c:v>
                </c:pt>
                <c:pt idx="2741">
                  <c:v>-0.4</c:v>
                </c:pt>
                <c:pt idx="2742">
                  <c:v>-0.4</c:v>
                </c:pt>
                <c:pt idx="2743">
                  <c:v>-0.4</c:v>
                </c:pt>
                <c:pt idx="2744">
                  <c:v>-0.4</c:v>
                </c:pt>
                <c:pt idx="2745">
                  <c:v>-0.4</c:v>
                </c:pt>
                <c:pt idx="2746">
                  <c:v>-0.4</c:v>
                </c:pt>
                <c:pt idx="2747">
                  <c:v>-0.4</c:v>
                </c:pt>
                <c:pt idx="2748">
                  <c:v>-0.4</c:v>
                </c:pt>
                <c:pt idx="2749">
                  <c:v>-0.4</c:v>
                </c:pt>
                <c:pt idx="2750">
                  <c:v>-0.4</c:v>
                </c:pt>
                <c:pt idx="2751">
                  <c:v>-0.4</c:v>
                </c:pt>
                <c:pt idx="2752">
                  <c:v>-0.4</c:v>
                </c:pt>
                <c:pt idx="2753">
                  <c:v>-0.4</c:v>
                </c:pt>
                <c:pt idx="2754">
                  <c:v>-0.4</c:v>
                </c:pt>
                <c:pt idx="2755">
                  <c:v>-0.4</c:v>
                </c:pt>
                <c:pt idx="2756">
                  <c:v>-0.4</c:v>
                </c:pt>
                <c:pt idx="2757">
                  <c:v>-0.4</c:v>
                </c:pt>
                <c:pt idx="2758">
                  <c:v>-0.4</c:v>
                </c:pt>
                <c:pt idx="2759">
                  <c:v>-0.4</c:v>
                </c:pt>
                <c:pt idx="2760">
                  <c:v>-0.4</c:v>
                </c:pt>
                <c:pt idx="2761">
                  <c:v>-0.4</c:v>
                </c:pt>
                <c:pt idx="2762">
                  <c:v>-0.4</c:v>
                </c:pt>
                <c:pt idx="2763">
                  <c:v>-0.4</c:v>
                </c:pt>
                <c:pt idx="2764">
                  <c:v>-0.4</c:v>
                </c:pt>
                <c:pt idx="2765">
                  <c:v>-0.4</c:v>
                </c:pt>
                <c:pt idx="2766">
                  <c:v>-0.4</c:v>
                </c:pt>
                <c:pt idx="2767">
                  <c:v>-0.4</c:v>
                </c:pt>
                <c:pt idx="2768">
                  <c:v>-0.4</c:v>
                </c:pt>
                <c:pt idx="2769">
                  <c:v>-0.4</c:v>
                </c:pt>
                <c:pt idx="2770">
                  <c:v>-0.4</c:v>
                </c:pt>
                <c:pt idx="2771">
                  <c:v>-0.4</c:v>
                </c:pt>
                <c:pt idx="2772">
                  <c:v>-0.4</c:v>
                </c:pt>
                <c:pt idx="2773">
                  <c:v>-0.4</c:v>
                </c:pt>
                <c:pt idx="2774">
                  <c:v>-0.4</c:v>
                </c:pt>
                <c:pt idx="2775">
                  <c:v>-0.4</c:v>
                </c:pt>
                <c:pt idx="2776">
                  <c:v>-0.4</c:v>
                </c:pt>
                <c:pt idx="2777">
                  <c:v>-0.4</c:v>
                </c:pt>
                <c:pt idx="2778">
                  <c:v>-0.4</c:v>
                </c:pt>
                <c:pt idx="2779">
                  <c:v>-0.4</c:v>
                </c:pt>
                <c:pt idx="2780">
                  <c:v>-0.4</c:v>
                </c:pt>
                <c:pt idx="2781">
                  <c:v>-0.4</c:v>
                </c:pt>
                <c:pt idx="2782">
                  <c:v>-0.4</c:v>
                </c:pt>
                <c:pt idx="2783">
                  <c:v>-0.4</c:v>
                </c:pt>
                <c:pt idx="2784">
                  <c:v>-0.4</c:v>
                </c:pt>
                <c:pt idx="2785">
                  <c:v>-0.4</c:v>
                </c:pt>
                <c:pt idx="2786">
                  <c:v>-0.3</c:v>
                </c:pt>
                <c:pt idx="2787">
                  <c:v>-0.3</c:v>
                </c:pt>
                <c:pt idx="2788">
                  <c:v>-0.3</c:v>
                </c:pt>
                <c:pt idx="2789">
                  <c:v>-0.3</c:v>
                </c:pt>
                <c:pt idx="2790">
                  <c:v>-0.3</c:v>
                </c:pt>
                <c:pt idx="2791">
                  <c:v>-0.3</c:v>
                </c:pt>
                <c:pt idx="2792">
                  <c:v>-0.3</c:v>
                </c:pt>
                <c:pt idx="2793">
                  <c:v>-0.3</c:v>
                </c:pt>
                <c:pt idx="2794">
                  <c:v>-0.3</c:v>
                </c:pt>
                <c:pt idx="2795">
                  <c:v>-0.3</c:v>
                </c:pt>
                <c:pt idx="2796">
                  <c:v>-0.3</c:v>
                </c:pt>
                <c:pt idx="2797">
                  <c:v>-0.3</c:v>
                </c:pt>
                <c:pt idx="2798">
                  <c:v>-0.3</c:v>
                </c:pt>
                <c:pt idx="2799">
                  <c:v>-0.3</c:v>
                </c:pt>
                <c:pt idx="2800">
                  <c:v>-0.3</c:v>
                </c:pt>
                <c:pt idx="2801">
                  <c:v>-0.3</c:v>
                </c:pt>
                <c:pt idx="2802">
                  <c:v>-0.3</c:v>
                </c:pt>
                <c:pt idx="2803">
                  <c:v>-0.3</c:v>
                </c:pt>
                <c:pt idx="2804">
                  <c:v>-0.3</c:v>
                </c:pt>
                <c:pt idx="2805">
                  <c:v>-0.3</c:v>
                </c:pt>
                <c:pt idx="2806">
                  <c:v>-0.3</c:v>
                </c:pt>
                <c:pt idx="2807">
                  <c:v>-0.3</c:v>
                </c:pt>
                <c:pt idx="2808">
                  <c:v>-0.3</c:v>
                </c:pt>
                <c:pt idx="2809">
                  <c:v>-0.3</c:v>
                </c:pt>
                <c:pt idx="2810">
                  <c:v>-0.3</c:v>
                </c:pt>
                <c:pt idx="2811">
                  <c:v>-0.3</c:v>
                </c:pt>
                <c:pt idx="2812">
                  <c:v>-0.3</c:v>
                </c:pt>
                <c:pt idx="2813">
                  <c:v>-0.3</c:v>
                </c:pt>
                <c:pt idx="2814">
                  <c:v>-0.3</c:v>
                </c:pt>
                <c:pt idx="2815">
                  <c:v>-0.3</c:v>
                </c:pt>
                <c:pt idx="2816">
                  <c:v>-0.3</c:v>
                </c:pt>
                <c:pt idx="2817">
                  <c:v>-0.3</c:v>
                </c:pt>
                <c:pt idx="2818">
                  <c:v>-0.3</c:v>
                </c:pt>
                <c:pt idx="2819">
                  <c:v>-0.3</c:v>
                </c:pt>
                <c:pt idx="2820">
                  <c:v>-0.3</c:v>
                </c:pt>
                <c:pt idx="2821">
                  <c:v>-0.3</c:v>
                </c:pt>
                <c:pt idx="2822">
                  <c:v>-0.3</c:v>
                </c:pt>
                <c:pt idx="2823">
                  <c:v>-0.3</c:v>
                </c:pt>
                <c:pt idx="2824">
                  <c:v>-0.3</c:v>
                </c:pt>
                <c:pt idx="2825">
                  <c:v>-0.3</c:v>
                </c:pt>
                <c:pt idx="2826">
                  <c:v>-0.3</c:v>
                </c:pt>
                <c:pt idx="2827">
                  <c:v>-0.3</c:v>
                </c:pt>
                <c:pt idx="2828">
                  <c:v>-0.3</c:v>
                </c:pt>
                <c:pt idx="2829">
                  <c:v>-0.3</c:v>
                </c:pt>
                <c:pt idx="2830">
                  <c:v>-0.3</c:v>
                </c:pt>
                <c:pt idx="2831">
                  <c:v>-0.3</c:v>
                </c:pt>
                <c:pt idx="2832">
                  <c:v>-0.3</c:v>
                </c:pt>
                <c:pt idx="2833">
                  <c:v>-0.3</c:v>
                </c:pt>
                <c:pt idx="2834">
                  <c:v>-0.3</c:v>
                </c:pt>
                <c:pt idx="2835">
                  <c:v>-0.3</c:v>
                </c:pt>
                <c:pt idx="2836">
                  <c:v>-0.3</c:v>
                </c:pt>
                <c:pt idx="2837">
                  <c:v>-0.3</c:v>
                </c:pt>
                <c:pt idx="2838">
                  <c:v>-0.3</c:v>
                </c:pt>
                <c:pt idx="2839">
                  <c:v>-0.3</c:v>
                </c:pt>
                <c:pt idx="2840">
                  <c:v>-0.3</c:v>
                </c:pt>
                <c:pt idx="2841">
                  <c:v>-0.3</c:v>
                </c:pt>
                <c:pt idx="2842">
                  <c:v>-0.3</c:v>
                </c:pt>
                <c:pt idx="2843">
                  <c:v>-0.3</c:v>
                </c:pt>
                <c:pt idx="2844">
                  <c:v>-0.3</c:v>
                </c:pt>
                <c:pt idx="2845">
                  <c:v>-0.3</c:v>
                </c:pt>
                <c:pt idx="2846">
                  <c:v>-0.3</c:v>
                </c:pt>
                <c:pt idx="2847">
                  <c:v>-0.3</c:v>
                </c:pt>
                <c:pt idx="2848">
                  <c:v>-0.3</c:v>
                </c:pt>
                <c:pt idx="2849">
                  <c:v>-0.3</c:v>
                </c:pt>
                <c:pt idx="2850">
                  <c:v>-0.3</c:v>
                </c:pt>
                <c:pt idx="2851">
                  <c:v>-0.3</c:v>
                </c:pt>
                <c:pt idx="2852">
                  <c:v>-0.3</c:v>
                </c:pt>
                <c:pt idx="2853">
                  <c:v>-0.3</c:v>
                </c:pt>
                <c:pt idx="2854">
                  <c:v>-0.3</c:v>
                </c:pt>
                <c:pt idx="2855">
                  <c:v>-0.3</c:v>
                </c:pt>
                <c:pt idx="2856">
                  <c:v>-0.3</c:v>
                </c:pt>
                <c:pt idx="2857">
                  <c:v>-0.3</c:v>
                </c:pt>
                <c:pt idx="2858">
                  <c:v>-0.3</c:v>
                </c:pt>
                <c:pt idx="2859">
                  <c:v>-0.3</c:v>
                </c:pt>
                <c:pt idx="2860">
                  <c:v>-0.3</c:v>
                </c:pt>
                <c:pt idx="2861">
                  <c:v>-0.3</c:v>
                </c:pt>
                <c:pt idx="2862">
                  <c:v>-0.3</c:v>
                </c:pt>
                <c:pt idx="2863">
                  <c:v>-0.3</c:v>
                </c:pt>
                <c:pt idx="2864">
                  <c:v>-0.3</c:v>
                </c:pt>
                <c:pt idx="2865">
                  <c:v>-0.3</c:v>
                </c:pt>
                <c:pt idx="2866">
                  <c:v>-0.3</c:v>
                </c:pt>
                <c:pt idx="2867">
                  <c:v>-0.3</c:v>
                </c:pt>
                <c:pt idx="2868">
                  <c:v>-0.3</c:v>
                </c:pt>
                <c:pt idx="2869">
                  <c:v>-0.3</c:v>
                </c:pt>
                <c:pt idx="2870">
                  <c:v>-0.3</c:v>
                </c:pt>
                <c:pt idx="2871">
                  <c:v>-0.3</c:v>
                </c:pt>
                <c:pt idx="2872">
                  <c:v>-0.3</c:v>
                </c:pt>
                <c:pt idx="2873">
                  <c:v>-0.3</c:v>
                </c:pt>
                <c:pt idx="2874">
                  <c:v>-0.3</c:v>
                </c:pt>
                <c:pt idx="2875">
                  <c:v>-0.3</c:v>
                </c:pt>
                <c:pt idx="2876">
                  <c:v>-0.3</c:v>
                </c:pt>
                <c:pt idx="2877">
                  <c:v>-0.3</c:v>
                </c:pt>
                <c:pt idx="2878">
                  <c:v>-0.3</c:v>
                </c:pt>
                <c:pt idx="2879">
                  <c:v>-0.3</c:v>
                </c:pt>
                <c:pt idx="2880">
                  <c:v>-0.3</c:v>
                </c:pt>
                <c:pt idx="2881">
                  <c:v>-0.3</c:v>
                </c:pt>
                <c:pt idx="2882">
                  <c:v>-0.3</c:v>
                </c:pt>
                <c:pt idx="2883">
                  <c:v>-0.3</c:v>
                </c:pt>
                <c:pt idx="2884">
                  <c:v>-0.2</c:v>
                </c:pt>
                <c:pt idx="2885">
                  <c:v>-0.2</c:v>
                </c:pt>
                <c:pt idx="2886">
                  <c:v>-0.2</c:v>
                </c:pt>
                <c:pt idx="2887">
                  <c:v>-0.2</c:v>
                </c:pt>
                <c:pt idx="2888">
                  <c:v>-0.2</c:v>
                </c:pt>
                <c:pt idx="2889">
                  <c:v>-0.2</c:v>
                </c:pt>
                <c:pt idx="2890">
                  <c:v>-0.2</c:v>
                </c:pt>
                <c:pt idx="2891">
                  <c:v>-0.2</c:v>
                </c:pt>
                <c:pt idx="2892">
                  <c:v>-0.2</c:v>
                </c:pt>
                <c:pt idx="2893">
                  <c:v>-0.2</c:v>
                </c:pt>
                <c:pt idx="2894">
                  <c:v>-0.2</c:v>
                </c:pt>
                <c:pt idx="2895">
                  <c:v>-0.2</c:v>
                </c:pt>
                <c:pt idx="2896">
                  <c:v>-0.2</c:v>
                </c:pt>
                <c:pt idx="2897">
                  <c:v>-0.2</c:v>
                </c:pt>
                <c:pt idx="2898">
                  <c:v>-0.2</c:v>
                </c:pt>
                <c:pt idx="2899">
                  <c:v>-0.2</c:v>
                </c:pt>
                <c:pt idx="2900">
                  <c:v>-0.2</c:v>
                </c:pt>
                <c:pt idx="2901">
                  <c:v>-0.2</c:v>
                </c:pt>
                <c:pt idx="2902">
                  <c:v>-0.2</c:v>
                </c:pt>
                <c:pt idx="2903">
                  <c:v>-0.2</c:v>
                </c:pt>
                <c:pt idx="2904">
                  <c:v>-0.2</c:v>
                </c:pt>
                <c:pt idx="2905">
                  <c:v>-0.2</c:v>
                </c:pt>
                <c:pt idx="2906">
                  <c:v>-0.2</c:v>
                </c:pt>
                <c:pt idx="2907">
                  <c:v>-0.2</c:v>
                </c:pt>
                <c:pt idx="2908">
                  <c:v>-0.2</c:v>
                </c:pt>
                <c:pt idx="2909">
                  <c:v>-0.2</c:v>
                </c:pt>
                <c:pt idx="2910">
                  <c:v>-0.2</c:v>
                </c:pt>
                <c:pt idx="2911">
                  <c:v>-0.2</c:v>
                </c:pt>
                <c:pt idx="2912">
                  <c:v>-0.2</c:v>
                </c:pt>
                <c:pt idx="2913">
                  <c:v>-0.2</c:v>
                </c:pt>
                <c:pt idx="2914">
                  <c:v>-0.2</c:v>
                </c:pt>
                <c:pt idx="2915">
                  <c:v>-0.2</c:v>
                </c:pt>
                <c:pt idx="2916">
                  <c:v>-0.2</c:v>
                </c:pt>
                <c:pt idx="2917">
                  <c:v>-0.2</c:v>
                </c:pt>
                <c:pt idx="2918">
                  <c:v>-0.2</c:v>
                </c:pt>
                <c:pt idx="2919">
                  <c:v>-0.2</c:v>
                </c:pt>
                <c:pt idx="2920">
                  <c:v>-0.2</c:v>
                </c:pt>
                <c:pt idx="2921">
                  <c:v>-0.2</c:v>
                </c:pt>
                <c:pt idx="2922">
                  <c:v>-0.2</c:v>
                </c:pt>
                <c:pt idx="2923">
                  <c:v>-0.2</c:v>
                </c:pt>
                <c:pt idx="2924">
                  <c:v>-0.2</c:v>
                </c:pt>
                <c:pt idx="2925">
                  <c:v>-0.2</c:v>
                </c:pt>
                <c:pt idx="2926">
                  <c:v>-0.2</c:v>
                </c:pt>
                <c:pt idx="2927">
                  <c:v>-0.2</c:v>
                </c:pt>
                <c:pt idx="2928">
                  <c:v>-0.2</c:v>
                </c:pt>
                <c:pt idx="2929">
                  <c:v>-0.2</c:v>
                </c:pt>
                <c:pt idx="2930">
                  <c:v>-0.2</c:v>
                </c:pt>
                <c:pt idx="2931">
                  <c:v>-0.2</c:v>
                </c:pt>
                <c:pt idx="2932">
                  <c:v>-0.2</c:v>
                </c:pt>
                <c:pt idx="2933">
                  <c:v>-0.2</c:v>
                </c:pt>
                <c:pt idx="2934">
                  <c:v>-0.2</c:v>
                </c:pt>
                <c:pt idx="2935">
                  <c:v>-0.2</c:v>
                </c:pt>
                <c:pt idx="2936">
                  <c:v>-0.2</c:v>
                </c:pt>
                <c:pt idx="2937">
                  <c:v>-0.2</c:v>
                </c:pt>
                <c:pt idx="2938">
                  <c:v>-0.2</c:v>
                </c:pt>
                <c:pt idx="2939">
                  <c:v>-0.2</c:v>
                </c:pt>
                <c:pt idx="2940">
                  <c:v>-0.2</c:v>
                </c:pt>
                <c:pt idx="2941">
                  <c:v>-0.2</c:v>
                </c:pt>
                <c:pt idx="2942">
                  <c:v>-0.2</c:v>
                </c:pt>
                <c:pt idx="2943">
                  <c:v>-0.2</c:v>
                </c:pt>
                <c:pt idx="2944">
                  <c:v>-0.2</c:v>
                </c:pt>
                <c:pt idx="2945">
                  <c:v>-0.2</c:v>
                </c:pt>
                <c:pt idx="2946">
                  <c:v>-0.2</c:v>
                </c:pt>
                <c:pt idx="2947">
                  <c:v>-0.2</c:v>
                </c:pt>
                <c:pt idx="2948">
                  <c:v>-0.2</c:v>
                </c:pt>
                <c:pt idx="2949">
                  <c:v>-0.2</c:v>
                </c:pt>
                <c:pt idx="2950">
                  <c:v>-0.2</c:v>
                </c:pt>
                <c:pt idx="2951">
                  <c:v>-0.2</c:v>
                </c:pt>
                <c:pt idx="2952">
                  <c:v>-0.2</c:v>
                </c:pt>
                <c:pt idx="2953">
                  <c:v>-0.2</c:v>
                </c:pt>
                <c:pt idx="2954">
                  <c:v>-0.2</c:v>
                </c:pt>
                <c:pt idx="2955">
                  <c:v>-0.2</c:v>
                </c:pt>
                <c:pt idx="2956">
                  <c:v>-0.2</c:v>
                </c:pt>
                <c:pt idx="2957">
                  <c:v>-0.2</c:v>
                </c:pt>
                <c:pt idx="2958">
                  <c:v>-0.2</c:v>
                </c:pt>
                <c:pt idx="2959">
                  <c:v>-0.2</c:v>
                </c:pt>
                <c:pt idx="2960">
                  <c:v>-0.2</c:v>
                </c:pt>
                <c:pt idx="2961">
                  <c:v>-0.2</c:v>
                </c:pt>
                <c:pt idx="2962">
                  <c:v>-0.2</c:v>
                </c:pt>
                <c:pt idx="2963">
                  <c:v>-0.2</c:v>
                </c:pt>
                <c:pt idx="2964">
                  <c:v>-0.2</c:v>
                </c:pt>
                <c:pt idx="2965">
                  <c:v>-0.2</c:v>
                </c:pt>
                <c:pt idx="2966">
                  <c:v>-0.2</c:v>
                </c:pt>
                <c:pt idx="2967">
                  <c:v>-0.2</c:v>
                </c:pt>
                <c:pt idx="2968">
                  <c:v>-0.2</c:v>
                </c:pt>
                <c:pt idx="2969">
                  <c:v>-0.2</c:v>
                </c:pt>
                <c:pt idx="2970">
                  <c:v>-0.2</c:v>
                </c:pt>
                <c:pt idx="2971">
                  <c:v>-0.2</c:v>
                </c:pt>
                <c:pt idx="2972">
                  <c:v>-0.2</c:v>
                </c:pt>
                <c:pt idx="2973">
                  <c:v>-0.2</c:v>
                </c:pt>
                <c:pt idx="2974">
                  <c:v>-0.2</c:v>
                </c:pt>
                <c:pt idx="2975">
                  <c:v>-0.2</c:v>
                </c:pt>
                <c:pt idx="2976">
                  <c:v>-0.2</c:v>
                </c:pt>
                <c:pt idx="2977">
                  <c:v>-0.2</c:v>
                </c:pt>
                <c:pt idx="2978">
                  <c:v>-0.2</c:v>
                </c:pt>
                <c:pt idx="2979">
                  <c:v>-0.2</c:v>
                </c:pt>
                <c:pt idx="2980">
                  <c:v>-0.2</c:v>
                </c:pt>
                <c:pt idx="2981">
                  <c:v>-0.2</c:v>
                </c:pt>
                <c:pt idx="2982">
                  <c:v>-0.2</c:v>
                </c:pt>
                <c:pt idx="2983">
                  <c:v>-0.2</c:v>
                </c:pt>
                <c:pt idx="2984">
                  <c:v>-0.2</c:v>
                </c:pt>
                <c:pt idx="2985">
                  <c:v>-0.2</c:v>
                </c:pt>
                <c:pt idx="2986">
                  <c:v>-0.2</c:v>
                </c:pt>
                <c:pt idx="2987">
                  <c:v>-0.2</c:v>
                </c:pt>
                <c:pt idx="2988">
                  <c:v>-0.2</c:v>
                </c:pt>
                <c:pt idx="2989">
                  <c:v>-0.2</c:v>
                </c:pt>
                <c:pt idx="2990">
                  <c:v>-0.2</c:v>
                </c:pt>
                <c:pt idx="2991">
                  <c:v>-0.2</c:v>
                </c:pt>
                <c:pt idx="2992">
                  <c:v>-0.2</c:v>
                </c:pt>
                <c:pt idx="2993">
                  <c:v>-0.2</c:v>
                </c:pt>
                <c:pt idx="2994">
                  <c:v>-0.2</c:v>
                </c:pt>
                <c:pt idx="2995">
                  <c:v>-0.2</c:v>
                </c:pt>
                <c:pt idx="2996">
                  <c:v>-0.2</c:v>
                </c:pt>
                <c:pt idx="2997">
                  <c:v>-0.2</c:v>
                </c:pt>
                <c:pt idx="2998">
                  <c:v>-0.2</c:v>
                </c:pt>
                <c:pt idx="2999">
                  <c:v>-0.2</c:v>
                </c:pt>
                <c:pt idx="3000">
                  <c:v>-0.2</c:v>
                </c:pt>
                <c:pt idx="3001">
                  <c:v>-0.2</c:v>
                </c:pt>
                <c:pt idx="3002">
                  <c:v>-0.2</c:v>
                </c:pt>
                <c:pt idx="3003">
                  <c:v>-0.2</c:v>
                </c:pt>
                <c:pt idx="3004">
                  <c:v>-0.2</c:v>
                </c:pt>
                <c:pt idx="3005">
                  <c:v>-0.2</c:v>
                </c:pt>
                <c:pt idx="3006">
                  <c:v>-0.2</c:v>
                </c:pt>
                <c:pt idx="3007">
                  <c:v>-0.2</c:v>
                </c:pt>
                <c:pt idx="3008">
                  <c:v>-0.2</c:v>
                </c:pt>
                <c:pt idx="3009">
                  <c:v>-0.2</c:v>
                </c:pt>
                <c:pt idx="3010">
                  <c:v>-0.2</c:v>
                </c:pt>
                <c:pt idx="3011">
                  <c:v>-0.2</c:v>
                </c:pt>
                <c:pt idx="3012">
                  <c:v>-0.2</c:v>
                </c:pt>
                <c:pt idx="3013">
                  <c:v>-0.2</c:v>
                </c:pt>
                <c:pt idx="3014">
                  <c:v>-0.2</c:v>
                </c:pt>
                <c:pt idx="3015">
                  <c:v>-0.2</c:v>
                </c:pt>
                <c:pt idx="3016">
                  <c:v>-0.2</c:v>
                </c:pt>
                <c:pt idx="3017">
                  <c:v>-0.2</c:v>
                </c:pt>
                <c:pt idx="3018">
                  <c:v>-0.2</c:v>
                </c:pt>
                <c:pt idx="3019">
                  <c:v>-0.2</c:v>
                </c:pt>
                <c:pt idx="3020">
                  <c:v>-0.2</c:v>
                </c:pt>
                <c:pt idx="3021">
                  <c:v>-0.2</c:v>
                </c:pt>
                <c:pt idx="3022">
                  <c:v>-0.2</c:v>
                </c:pt>
                <c:pt idx="3023">
                  <c:v>-0.2</c:v>
                </c:pt>
                <c:pt idx="3024">
                  <c:v>-0.2</c:v>
                </c:pt>
                <c:pt idx="3025">
                  <c:v>-0.2</c:v>
                </c:pt>
                <c:pt idx="3026">
                  <c:v>-0.2</c:v>
                </c:pt>
                <c:pt idx="3027">
                  <c:v>-0.2</c:v>
                </c:pt>
                <c:pt idx="3028">
                  <c:v>-0.2</c:v>
                </c:pt>
                <c:pt idx="3029">
                  <c:v>-0.2</c:v>
                </c:pt>
                <c:pt idx="3030">
                  <c:v>-0.2</c:v>
                </c:pt>
                <c:pt idx="3031">
                  <c:v>-0.2</c:v>
                </c:pt>
                <c:pt idx="3032">
                  <c:v>-0.2</c:v>
                </c:pt>
                <c:pt idx="3033">
                  <c:v>-0.2</c:v>
                </c:pt>
                <c:pt idx="3034">
                  <c:v>-0.2</c:v>
                </c:pt>
                <c:pt idx="3035">
                  <c:v>-0.2</c:v>
                </c:pt>
                <c:pt idx="3036">
                  <c:v>-0.2</c:v>
                </c:pt>
                <c:pt idx="3037">
                  <c:v>-0.2</c:v>
                </c:pt>
                <c:pt idx="3038">
                  <c:v>-0.2</c:v>
                </c:pt>
                <c:pt idx="3039">
                  <c:v>-0.2</c:v>
                </c:pt>
                <c:pt idx="3040">
                  <c:v>-0.2</c:v>
                </c:pt>
                <c:pt idx="3041">
                  <c:v>-0.2</c:v>
                </c:pt>
                <c:pt idx="3042">
                  <c:v>-0.2</c:v>
                </c:pt>
                <c:pt idx="3043">
                  <c:v>-0.2</c:v>
                </c:pt>
                <c:pt idx="3044">
                  <c:v>-0.2</c:v>
                </c:pt>
                <c:pt idx="3045">
                  <c:v>-0.2</c:v>
                </c:pt>
                <c:pt idx="3046">
                  <c:v>-0.2</c:v>
                </c:pt>
                <c:pt idx="3047">
                  <c:v>-0.2</c:v>
                </c:pt>
                <c:pt idx="3048">
                  <c:v>-0.2</c:v>
                </c:pt>
                <c:pt idx="3049">
                  <c:v>-0.2</c:v>
                </c:pt>
                <c:pt idx="3050">
                  <c:v>-0.2</c:v>
                </c:pt>
                <c:pt idx="3051">
                  <c:v>-0.2</c:v>
                </c:pt>
                <c:pt idx="3052">
                  <c:v>-0.2</c:v>
                </c:pt>
                <c:pt idx="3053">
                  <c:v>-0.2</c:v>
                </c:pt>
                <c:pt idx="3054">
                  <c:v>-0.2</c:v>
                </c:pt>
                <c:pt idx="3055">
                  <c:v>-0.2</c:v>
                </c:pt>
                <c:pt idx="3056">
                  <c:v>-0.2</c:v>
                </c:pt>
                <c:pt idx="3057">
                  <c:v>-0.2</c:v>
                </c:pt>
                <c:pt idx="3058">
                  <c:v>-0.2</c:v>
                </c:pt>
                <c:pt idx="3059">
                  <c:v>-0.2</c:v>
                </c:pt>
                <c:pt idx="3060">
                  <c:v>-0.2</c:v>
                </c:pt>
                <c:pt idx="3061">
                  <c:v>-0.2</c:v>
                </c:pt>
                <c:pt idx="3062">
                  <c:v>-0.2</c:v>
                </c:pt>
                <c:pt idx="3063">
                  <c:v>-0.2</c:v>
                </c:pt>
                <c:pt idx="3064">
                  <c:v>-0.2</c:v>
                </c:pt>
                <c:pt idx="3065">
                  <c:v>-0.2</c:v>
                </c:pt>
                <c:pt idx="3066">
                  <c:v>-0.2</c:v>
                </c:pt>
                <c:pt idx="3067">
                  <c:v>-0.2</c:v>
                </c:pt>
                <c:pt idx="3068">
                  <c:v>-0.2</c:v>
                </c:pt>
                <c:pt idx="3069">
                  <c:v>-0.2</c:v>
                </c:pt>
                <c:pt idx="3070">
                  <c:v>-0.2</c:v>
                </c:pt>
                <c:pt idx="3071">
                  <c:v>-0.2</c:v>
                </c:pt>
                <c:pt idx="3072">
                  <c:v>-0.2</c:v>
                </c:pt>
                <c:pt idx="3073">
                  <c:v>-0.2</c:v>
                </c:pt>
                <c:pt idx="3074">
                  <c:v>-0.2</c:v>
                </c:pt>
                <c:pt idx="3075">
                  <c:v>-0.2</c:v>
                </c:pt>
                <c:pt idx="3076">
                  <c:v>-0.2</c:v>
                </c:pt>
                <c:pt idx="3077">
                  <c:v>-0.2</c:v>
                </c:pt>
                <c:pt idx="3078">
                  <c:v>-0.2</c:v>
                </c:pt>
                <c:pt idx="3079">
                  <c:v>-0.2</c:v>
                </c:pt>
                <c:pt idx="3080">
                  <c:v>-0.2</c:v>
                </c:pt>
                <c:pt idx="3081">
                  <c:v>-0.2</c:v>
                </c:pt>
                <c:pt idx="3082">
                  <c:v>-0.2</c:v>
                </c:pt>
                <c:pt idx="3083">
                  <c:v>-0.2</c:v>
                </c:pt>
                <c:pt idx="3084">
                  <c:v>-0.2</c:v>
                </c:pt>
                <c:pt idx="3085">
                  <c:v>-0.2</c:v>
                </c:pt>
                <c:pt idx="3086">
                  <c:v>-0.2</c:v>
                </c:pt>
                <c:pt idx="3087">
                  <c:v>-0.2</c:v>
                </c:pt>
                <c:pt idx="3088">
                  <c:v>-0.2</c:v>
                </c:pt>
                <c:pt idx="3089">
                  <c:v>-0.2</c:v>
                </c:pt>
                <c:pt idx="3090">
                  <c:v>-0.2</c:v>
                </c:pt>
                <c:pt idx="3091">
                  <c:v>-0.2</c:v>
                </c:pt>
                <c:pt idx="3092">
                  <c:v>-0.2</c:v>
                </c:pt>
                <c:pt idx="3093">
                  <c:v>-0.2</c:v>
                </c:pt>
                <c:pt idx="3094">
                  <c:v>-0.2</c:v>
                </c:pt>
                <c:pt idx="3095">
                  <c:v>-0.2</c:v>
                </c:pt>
                <c:pt idx="3096">
                  <c:v>-0.2</c:v>
                </c:pt>
                <c:pt idx="3097">
                  <c:v>-0.2</c:v>
                </c:pt>
                <c:pt idx="3098">
                  <c:v>-0.2</c:v>
                </c:pt>
                <c:pt idx="3099">
                  <c:v>-0.2</c:v>
                </c:pt>
                <c:pt idx="3100">
                  <c:v>-0.2</c:v>
                </c:pt>
                <c:pt idx="3101">
                  <c:v>-0.2</c:v>
                </c:pt>
                <c:pt idx="3102">
                  <c:v>-0.2</c:v>
                </c:pt>
                <c:pt idx="3103">
                  <c:v>-0.2</c:v>
                </c:pt>
                <c:pt idx="3104">
                  <c:v>-0.2</c:v>
                </c:pt>
                <c:pt idx="3105">
                  <c:v>-0.2</c:v>
                </c:pt>
                <c:pt idx="3106">
                  <c:v>-0.2</c:v>
                </c:pt>
                <c:pt idx="3107">
                  <c:v>-0.2</c:v>
                </c:pt>
                <c:pt idx="3108">
                  <c:v>-0.2</c:v>
                </c:pt>
                <c:pt idx="3109">
                  <c:v>-0.2</c:v>
                </c:pt>
                <c:pt idx="3110">
                  <c:v>-0.2</c:v>
                </c:pt>
                <c:pt idx="3111">
                  <c:v>-0.2</c:v>
                </c:pt>
                <c:pt idx="3112">
                  <c:v>-0.2</c:v>
                </c:pt>
                <c:pt idx="3113">
                  <c:v>-0.2</c:v>
                </c:pt>
                <c:pt idx="3114">
                  <c:v>-0.2</c:v>
                </c:pt>
                <c:pt idx="3115">
                  <c:v>-0.2</c:v>
                </c:pt>
                <c:pt idx="3116">
                  <c:v>-0.2</c:v>
                </c:pt>
                <c:pt idx="3117">
                  <c:v>-0.2</c:v>
                </c:pt>
                <c:pt idx="3118">
                  <c:v>-0.2</c:v>
                </c:pt>
                <c:pt idx="3119">
                  <c:v>-0.2</c:v>
                </c:pt>
                <c:pt idx="3120">
                  <c:v>-0.2</c:v>
                </c:pt>
                <c:pt idx="3121">
                  <c:v>-0.2</c:v>
                </c:pt>
                <c:pt idx="3122">
                  <c:v>-0.2</c:v>
                </c:pt>
                <c:pt idx="3123">
                  <c:v>-0.2</c:v>
                </c:pt>
                <c:pt idx="3124">
                  <c:v>-0.2</c:v>
                </c:pt>
                <c:pt idx="3125">
                  <c:v>-0.2</c:v>
                </c:pt>
                <c:pt idx="3126">
                  <c:v>-0.2</c:v>
                </c:pt>
                <c:pt idx="3127">
                  <c:v>-0.2</c:v>
                </c:pt>
                <c:pt idx="3128">
                  <c:v>-0.2</c:v>
                </c:pt>
                <c:pt idx="3129">
                  <c:v>-0.2</c:v>
                </c:pt>
                <c:pt idx="3130">
                  <c:v>-0.2</c:v>
                </c:pt>
                <c:pt idx="3131">
                  <c:v>-0.2</c:v>
                </c:pt>
                <c:pt idx="3132">
                  <c:v>-0.2</c:v>
                </c:pt>
                <c:pt idx="3133">
                  <c:v>-0.2</c:v>
                </c:pt>
                <c:pt idx="3134">
                  <c:v>-0.2</c:v>
                </c:pt>
                <c:pt idx="3135">
                  <c:v>-0.2</c:v>
                </c:pt>
                <c:pt idx="3136">
                  <c:v>-0.2</c:v>
                </c:pt>
                <c:pt idx="3137">
                  <c:v>-0.2</c:v>
                </c:pt>
                <c:pt idx="3138">
                  <c:v>-0.2</c:v>
                </c:pt>
                <c:pt idx="3139">
                  <c:v>-0.2</c:v>
                </c:pt>
                <c:pt idx="3140">
                  <c:v>-0.2</c:v>
                </c:pt>
                <c:pt idx="3141">
                  <c:v>-0.2</c:v>
                </c:pt>
                <c:pt idx="3142">
                  <c:v>-0.2</c:v>
                </c:pt>
                <c:pt idx="3143">
                  <c:v>-0.2</c:v>
                </c:pt>
                <c:pt idx="3144">
                  <c:v>-0.2</c:v>
                </c:pt>
                <c:pt idx="3145">
                  <c:v>-0.2</c:v>
                </c:pt>
                <c:pt idx="3146">
                  <c:v>-0.2</c:v>
                </c:pt>
                <c:pt idx="3147">
                  <c:v>-0.2</c:v>
                </c:pt>
                <c:pt idx="3148">
                  <c:v>-0.2</c:v>
                </c:pt>
                <c:pt idx="3149">
                  <c:v>-0.2</c:v>
                </c:pt>
                <c:pt idx="3150">
                  <c:v>-0.2</c:v>
                </c:pt>
                <c:pt idx="3151">
                  <c:v>-0.2</c:v>
                </c:pt>
                <c:pt idx="3152">
                  <c:v>-0.2</c:v>
                </c:pt>
                <c:pt idx="3153">
                  <c:v>-0.2</c:v>
                </c:pt>
                <c:pt idx="3154">
                  <c:v>-0.2</c:v>
                </c:pt>
                <c:pt idx="3155">
                  <c:v>-0.2</c:v>
                </c:pt>
                <c:pt idx="3156">
                  <c:v>-0.2</c:v>
                </c:pt>
                <c:pt idx="3157">
                  <c:v>-0.2</c:v>
                </c:pt>
                <c:pt idx="3158">
                  <c:v>-0.2</c:v>
                </c:pt>
                <c:pt idx="3159">
                  <c:v>-0.2</c:v>
                </c:pt>
                <c:pt idx="3160">
                  <c:v>-0.2</c:v>
                </c:pt>
                <c:pt idx="3161">
                  <c:v>-0.2</c:v>
                </c:pt>
                <c:pt idx="3162">
                  <c:v>-0.2</c:v>
                </c:pt>
                <c:pt idx="3163">
                  <c:v>-0.2</c:v>
                </c:pt>
                <c:pt idx="3164">
                  <c:v>-0.2</c:v>
                </c:pt>
                <c:pt idx="3165">
                  <c:v>-0.2</c:v>
                </c:pt>
                <c:pt idx="3166">
                  <c:v>-0.2</c:v>
                </c:pt>
                <c:pt idx="3167">
                  <c:v>-0.2</c:v>
                </c:pt>
                <c:pt idx="3168">
                  <c:v>-0.2</c:v>
                </c:pt>
                <c:pt idx="3169">
                  <c:v>-0.2</c:v>
                </c:pt>
                <c:pt idx="3170">
                  <c:v>-0.2</c:v>
                </c:pt>
                <c:pt idx="3171">
                  <c:v>-0.2</c:v>
                </c:pt>
                <c:pt idx="3172">
                  <c:v>-0.2</c:v>
                </c:pt>
                <c:pt idx="3173">
                  <c:v>-0.2</c:v>
                </c:pt>
                <c:pt idx="3174">
                  <c:v>-0.2</c:v>
                </c:pt>
                <c:pt idx="3175">
                  <c:v>-0.2</c:v>
                </c:pt>
                <c:pt idx="3176">
                  <c:v>-0.2</c:v>
                </c:pt>
                <c:pt idx="3177">
                  <c:v>-0.2</c:v>
                </c:pt>
                <c:pt idx="3178">
                  <c:v>-0.2</c:v>
                </c:pt>
                <c:pt idx="3179">
                  <c:v>-0.2</c:v>
                </c:pt>
                <c:pt idx="3180">
                  <c:v>-0.2</c:v>
                </c:pt>
                <c:pt idx="3181">
                  <c:v>-0.2</c:v>
                </c:pt>
                <c:pt idx="3182">
                  <c:v>-0.2</c:v>
                </c:pt>
                <c:pt idx="3183">
                  <c:v>-0.2</c:v>
                </c:pt>
                <c:pt idx="3184">
                  <c:v>-0.2</c:v>
                </c:pt>
                <c:pt idx="3185">
                  <c:v>-0.2</c:v>
                </c:pt>
                <c:pt idx="3186">
                  <c:v>-0.2</c:v>
                </c:pt>
                <c:pt idx="3187">
                  <c:v>-0.2</c:v>
                </c:pt>
                <c:pt idx="3188">
                  <c:v>-0.2</c:v>
                </c:pt>
                <c:pt idx="3189">
                  <c:v>-0.2</c:v>
                </c:pt>
                <c:pt idx="3190">
                  <c:v>-0.2</c:v>
                </c:pt>
                <c:pt idx="3191">
                  <c:v>-0.2</c:v>
                </c:pt>
                <c:pt idx="3192">
                  <c:v>-0.2</c:v>
                </c:pt>
                <c:pt idx="3193">
                  <c:v>-0.2</c:v>
                </c:pt>
                <c:pt idx="3194">
                  <c:v>-0.2</c:v>
                </c:pt>
                <c:pt idx="3195">
                  <c:v>-0.2</c:v>
                </c:pt>
                <c:pt idx="3196">
                  <c:v>-0.2</c:v>
                </c:pt>
                <c:pt idx="3197">
                  <c:v>-0.2</c:v>
                </c:pt>
                <c:pt idx="3198">
                  <c:v>-0.2</c:v>
                </c:pt>
                <c:pt idx="3199">
                  <c:v>-0.2</c:v>
                </c:pt>
                <c:pt idx="3200">
                  <c:v>-0.2</c:v>
                </c:pt>
                <c:pt idx="3201">
                  <c:v>-0.2</c:v>
                </c:pt>
                <c:pt idx="3202">
                  <c:v>-0.2</c:v>
                </c:pt>
                <c:pt idx="3203">
                  <c:v>-0.2</c:v>
                </c:pt>
                <c:pt idx="3204">
                  <c:v>-0.2</c:v>
                </c:pt>
                <c:pt idx="3205">
                  <c:v>-0.2</c:v>
                </c:pt>
                <c:pt idx="3206">
                  <c:v>-0.2</c:v>
                </c:pt>
                <c:pt idx="3207">
                  <c:v>-0.2</c:v>
                </c:pt>
                <c:pt idx="3208">
                  <c:v>-0.2</c:v>
                </c:pt>
                <c:pt idx="3209">
                  <c:v>-0.2</c:v>
                </c:pt>
                <c:pt idx="3210">
                  <c:v>-0.2</c:v>
                </c:pt>
                <c:pt idx="3211">
                  <c:v>-0.2</c:v>
                </c:pt>
                <c:pt idx="3212">
                  <c:v>-0.2</c:v>
                </c:pt>
                <c:pt idx="3213">
                  <c:v>-0.2</c:v>
                </c:pt>
                <c:pt idx="3214">
                  <c:v>-0.2</c:v>
                </c:pt>
                <c:pt idx="3215">
                  <c:v>-0.2</c:v>
                </c:pt>
                <c:pt idx="3216">
                  <c:v>-0.2</c:v>
                </c:pt>
                <c:pt idx="3217">
                  <c:v>-0.2</c:v>
                </c:pt>
                <c:pt idx="3218">
                  <c:v>-0.2</c:v>
                </c:pt>
                <c:pt idx="3219">
                  <c:v>-0.2</c:v>
                </c:pt>
                <c:pt idx="3220">
                  <c:v>-0.2</c:v>
                </c:pt>
                <c:pt idx="3221">
                  <c:v>-0.2</c:v>
                </c:pt>
                <c:pt idx="3222">
                  <c:v>-0.2</c:v>
                </c:pt>
                <c:pt idx="3223">
                  <c:v>-0.2</c:v>
                </c:pt>
                <c:pt idx="3224">
                  <c:v>-0.2</c:v>
                </c:pt>
                <c:pt idx="3225">
                  <c:v>-0.2</c:v>
                </c:pt>
                <c:pt idx="3226">
                  <c:v>-0.2</c:v>
                </c:pt>
                <c:pt idx="3227">
                  <c:v>-0.2</c:v>
                </c:pt>
                <c:pt idx="3228">
                  <c:v>-0.2</c:v>
                </c:pt>
                <c:pt idx="3229">
                  <c:v>-0.2</c:v>
                </c:pt>
                <c:pt idx="3230">
                  <c:v>-0.2</c:v>
                </c:pt>
                <c:pt idx="3231">
                  <c:v>-0.2</c:v>
                </c:pt>
                <c:pt idx="3232">
                  <c:v>-0.2</c:v>
                </c:pt>
                <c:pt idx="3233">
                  <c:v>-0.2</c:v>
                </c:pt>
                <c:pt idx="3234">
                  <c:v>-0.2</c:v>
                </c:pt>
                <c:pt idx="3235">
                  <c:v>-0.2</c:v>
                </c:pt>
                <c:pt idx="3236">
                  <c:v>-0.2</c:v>
                </c:pt>
                <c:pt idx="3237">
                  <c:v>-0.2</c:v>
                </c:pt>
                <c:pt idx="3238">
                  <c:v>-0.2</c:v>
                </c:pt>
                <c:pt idx="3239">
                  <c:v>-0.2</c:v>
                </c:pt>
                <c:pt idx="3240">
                  <c:v>-0.2</c:v>
                </c:pt>
                <c:pt idx="3241">
                  <c:v>-0.2</c:v>
                </c:pt>
                <c:pt idx="3242">
                  <c:v>-0.2</c:v>
                </c:pt>
                <c:pt idx="3243">
                  <c:v>-0.2</c:v>
                </c:pt>
                <c:pt idx="3244">
                  <c:v>-0.2</c:v>
                </c:pt>
                <c:pt idx="3245">
                  <c:v>-0.2</c:v>
                </c:pt>
                <c:pt idx="3246">
                  <c:v>-0.2</c:v>
                </c:pt>
                <c:pt idx="3247">
                  <c:v>-0.2</c:v>
                </c:pt>
                <c:pt idx="3248">
                  <c:v>-0.2</c:v>
                </c:pt>
                <c:pt idx="3249">
                  <c:v>-0.2</c:v>
                </c:pt>
                <c:pt idx="3250">
                  <c:v>-0.2</c:v>
                </c:pt>
                <c:pt idx="3251">
                  <c:v>-0.2</c:v>
                </c:pt>
                <c:pt idx="3252">
                  <c:v>-0.2</c:v>
                </c:pt>
                <c:pt idx="3253">
                  <c:v>-0.2</c:v>
                </c:pt>
                <c:pt idx="3254">
                  <c:v>-0.2</c:v>
                </c:pt>
                <c:pt idx="3255">
                  <c:v>-0.2</c:v>
                </c:pt>
                <c:pt idx="3256">
                  <c:v>-0.2</c:v>
                </c:pt>
                <c:pt idx="3257">
                  <c:v>-0.2</c:v>
                </c:pt>
                <c:pt idx="3258">
                  <c:v>-0.2</c:v>
                </c:pt>
                <c:pt idx="3259">
                  <c:v>-0.2</c:v>
                </c:pt>
                <c:pt idx="3260">
                  <c:v>-0.2</c:v>
                </c:pt>
                <c:pt idx="3261">
                  <c:v>-0.2</c:v>
                </c:pt>
                <c:pt idx="3262">
                  <c:v>-0.2</c:v>
                </c:pt>
                <c:pt idx="3263">
                  <c:v>-0.2</c:v>
                </c:pt>
                <c:pt idx="3264">
                  <c:v>-0.2</c:v>
                </c:pt>
                <c:pt idx="3265">
                  <c:v>-0.2</c:v>
                </c:pt>
                <c:pt idx="3266">
                  <c:v>-0.2</c:v>
                </c:pt>
                <c:pt idx="3267">
                  <c:v>-0.2</c:v>
                </c:pt>
                <c:pt idx="3268">
                  <c:v>-0.2</c:v>
                </c:pt>
                <c:pt idx="3269">
                  <c:v>-0.2</c:v>
                </c:pt>
                <c:pt idx="3270">
                  <c:v>-0.2</c:v>
                </c:pt>
                <c:pt idx="3271">
                  <c:v>-0.2</c:v>
                </c:pt>
                <c:pt idx="3272">
                  <c:v>-0.2</c:v>
                </c:pt>
                <c:pt idx="3273">
                  <c:v>-0.2</c:v>
                </c:pt>
                <c:pt idx="3274">
                  <c:v>-0.2</c:v>
                </c:pt>
                <c:pt idx="3275">
                  <c:v>-0.2</c:v>
                </c:pt>
                <c:pt idx="3276">
                  <c:v>-0.2</c:v>
                </c:pt>
                <c:pt idx="3277">
                  <c:v>-0.2</c:v>
                </c:pt>
                <c:pt idx="3278">
                  <c:v>-0.2</c:v>
                </c:pt>
                <c:pt idx="3279">
                  <c:v>-0.2</c:v>
                </c:pt>
                <c:pt idx="3280">
                  <c:v>-0.2</c:v>
                </c:pt>
                <c:pt idx="3281">
                  <c:v>-0.2</c:v>
                </c:pt>
                <c:pt idx="3282">
                  <c:v>-0.2</c:v>
                </c:pt>
                <c:pt idx="3283">
                  <c:v>-0.2</c:v>
                </c:pt>
                <c:pt idx="3284">
                  <c:v>-0.2</c:v>
                </c:pt>
                <c:pt idx="3285">
                  <c:v>-0.2</c:v>
                </c:pt>
                <c:pt idx="3286">
                  <c:v>-0.2</c:v>
                </c:pt>
                <c:pt idx="3287">
                  <c:v>-0.2</c:v>
                </c:pt>
                <c:pt idx="3288">
                  <c:v>-0.2</c:v>
                </c:pt>
                <c:pt idx="3289">
                  <c:v>-0.2</c:v>
                </c:pt>
                <c:pt idx="3290">
                  <c:v>-0.2</c:v>
                </c:pt>
                <c:pt idx="3291">
                  <c:v>-0.2</c:v>
                </c:pt>
                <c:pt idx="3292">
                  <c:v>-0.2</c:v>
                </c:pt>
                <c:pt idx="3293">
                  <c:v>-0.2</c:v>
                </c:pt>
                <c:pt idx="3294">
                  <c:v>-0.2</c:v>
                </c:pt>
                <c:pt idx="3295">
                  <c:v>-0.2</c:v>
                </c:pt>
                <c:pt idx="3296">
                  <c:v>-0.2</c:v>
                </c:pt>
                <c:pt idx="3297">
                  <c:v>-0.2</c:v>
                </c:pt>
                <c:pt idx="3298">
                  <c:v>-0.2</c:v>
                </c:pt>
                <c:pt idx="3299">
                  <c:v>-0.2</c:v>
                </c:pt>
                <c:pt idx="3300">
                  <c:v>-0.2</c:v>
                </c:pt>
                <c:pt idx="3301">
                  <c:v>-0.2</c:v>
                </c:pt>
                <c:pt idx="3302">
                  <c:v>-0.2</c:v>
                </c:pt>
                <c:pt idx="3303">
                  <c:v>-0.2</c:v>
                </c:pt>
                <c:pt idx="3304">
                  <c:v>-0.2</c:v>
                </c:pt>
                <c:pt idx="3305">
                  <c:v>-0.2</c:v>
                </c:pt>
                <c:pt idx="3306">
                  <c:v>-0.2</c:v>
                </c:pt>
                <c:pt idx="3307">
                  <c:v>-0.2</c:v>
                </c:pt>
                <c:pt idx="3308">
                  <c:v>-0.2</c:v>
                </c:pt>
                <c:pt idx="3309">
                  <c:v>-0.2</c:v>
                </c:pt>
                <c:pt idx="3310">
                  <c:v>-0.2</c:v>
                </c:pt>
                <c:pt idx="3311">
                  <c:v>-0.2</c:v>
                </c:pt>
                <c:pt idx="3312">
                  <c:v>-0.2</c:v>
                </c:pt>
                <c:pt idx="3313">
                  <c:v>-0.2</c:v>
                </c:pt>
                <c:pt idx="3314">
                  <c:v>-0.2</c:v>
                </c:pt>
                <c:pt idx="3315">
                  <c:v>-0.2</c:v>
                </c:pt>
                <c:pt idx="3316">
                  <c:v>-0.2</c:v>
                </c:pt>
                <c:pt idx="3317">
                  <c:v>-0.2</c:v>
                </c:pt>
                <c:pt idx="3318">
                  <c:v>-0.2</c:v>
                </c:pt>
                <c:pt idx="3319">
                  <c:v>-0.2</c:v>
                </c:pt>
                <c:pt idx="3320">
                  <c:v>-0.2</c:v>
                </c:pt>
                <c:pt idx="3321">
                  <c:v>-0.2</c:v>
                </c:pt>
                <c:pt idx="3322">
                  <c:v>-0.2</c:v>
                </c:pt>
                <c:pt idx="3323">
                  <c:v>-0.2</c:v>
                </c:pt>
                <c:pt idx="3324">
                  <c:v>-0.2</c:v>
                </c:pt>
                <c:pt idx="3325">
                  <c:v>-0.2</c:v>
                </c:pt>
                <c:pt idx="3326">
                  <c:v>-0.2</c:v>
                </c:pt>
                <c:pt idx="3327">
                  <c:v>-0.2</c:v>
                </c:pt>
                <c:pt idx="3328">
                  <c:v>-0.2</c:v>
                </c:pt>
                <c:pt idx="3329">
                  <c:v>-0.2</c:v>
                </c:pt>
                <c:pt idx="3330">
                  <c:v>-0.2</c:v>
                </c:pt>
                <c:pt idx="3331">
                  <c:v>-0.2</c:v>
                </c:pt>
                <c:pt idx="3332">
                  <c:v>-0.2</c:v>
                </c:pt>
                <c:pt idx="3333">
                  <c:v>-0.2</c:v>
                </c:pt>
                <c:pt idx="3334">
                  <c:v>-0.2</c:v>
                </c:pt>
                <c:pt idx="3335">
                  <c:v>-0.2</c:v>
                </c:pt>
                <c:pt idx="3336">
                  <c:v>-0.2</c:v>
                </c:pt>
                <c:pt idx="3337">
                  <c:v>-0.2</c:v>
                </c:pt>
                <c:pt idx="3338">
                  <c:v>-0.2</c:v>
                </c:pt>
                <c:pt idx="3339">
                  <c:v>-0.1</c:v>
                </c:pt>
                <c:pt idx="3340">
                  <c:v>-0.1</c:v>
                </c:pt>
                <c:pt idx="3341">
                  <c:v>-0.1</c:v>
                </c:pt>
                <c:pt idx="3342">
                  <c:v>-0.1</c:v>
                </c:pt>
                <c:pt idx="3343">
                  <c:v>-0.1</c:v>
                </c:pt>
                <c:pt idx="3344">
                  <c:v>-0.1</c:v>
                </c:pt>
                <c:pt idx="3345">
                  <c:v>-0.1</c:v>
                </c:pt>
                <c:pt idx="3346">
                  <c:v>-0.1</c:v>
                </c:pt>
                <c:pt idx="3347">
                  <c:v>-0.1</c:v>
                </c:pt>
                <c:pt idx="3348">
                  <c:v>-0.1</c:v>
                </c:pt>
                <c:pt idx="3349">
                  <c:v>-0.1</c:v>
                </c:pt>
                <c:pt idx="3350">
                  <c:v>-0.1</c:v>
                </c:pt>
                <c:pt idx="3351">
                  <c:v>-0.1</c:v>
                </c:pt>
                <c:pt idx="3352">
                  <c:v>-0.1</c:v>
                </c:pt>
                <c:pt idx="3353">
                  <c:v>-0.1</c:v>
                </c:pt>
                <c:pt idx="3354">
                  <c:v>-0.1</c:v>
                </c:pt>
                <c:pt idx="3355">
                  <c:v>-0.1</c:v>
                </c:pt>
                <c:pt idx="3356">
                  <c:v>-0.1</c:v>
                </c:pt>
                <c:pt idx="3357">
                  <c:v>-0.1</c:v>
                </c:pt>
                <c:pt idx="3358">
                  <c:v>-0.1</c:v>
                </c:pt>
                <c:pt idx="3359">
                  <c:v>-0.1</c:v>
                </c:pt>
                <c:pt idx="3360">
                  <c:v>-0.1</c:v>
                </c:pt>
                <c:pt idx="3361">
                  <c:v>-0.1</c:v>
                </c:pt>
                <c:pt idx="3362">
                  <c:v>-0.1</c:v>
                </c:pt>
                <c:pt idx="3363">
                  <c:v>-0.1</c:v>
                </c:pt>
                <c:pt idx="3364">
                  <c:v>-0.1</c:v>
                </c:pt>
                <c:pt idx="3365">
                  <c:v>-0.1</c:v>
                </c:pt>
                <c:pt idx="3366">
                  <c:v>-0.1</c:v>
                </c:pt>
                <c:pt idx="3367">
                  <c:v>-0.1</c:v>
                </c:pt>
                <c:pt idx="3368">
                  <c:v>-0.1</c:v>
                </c:pt>
                <c:pt idx="3369">
                  <c:v>-0.1</c:v>
                </c:pt>
                <c:pt idx="3370">
                  <c:v>-0.1</c:v>
                </c:pt>
                <c:pt idx="3371">
                  <c:v>-0.1</c:v>
                </c:pt>
                <c:pt idx="3372">
                  <c:v>-0.1</c:v>
                </c:pt>
                <c:pt idx="3373">
                  <c:v>-0.1</c:v>
                </c:pt>
                <c:pt idx="3374">
                  <c:v>-0.1</c:v>
                </c:pt>
                <c:pt idx="3375">
                  <c:v>-0.1</c:v>
                </c:pt>
                <c:pt idx="3376">
                  <c:v>-0.1</c:v>
                </c:pt>
                <c:pt idx="3377">
                  <c:v>-0.1</c:v>
                </c:pt>
                <c:pt idx="3378">
                  <c:v>-0.1</c:v>
                </c:pt>
                <c:pt idx="3379">
                  <c:v>-0.1</c:v>
                </c:pt>
                <c:pt idx="3380">
                  <c:v>-0.1</c:v>
                </c:pt>
                <c:pt idx="3381">
                  <c:v>-0.1</c:v>
                </c:pt>
                <c:pt idx="3382">
                  <c:v>-0.1</c:v>
                </c:pt>
                <c:pt idx="3383">
                  <c:v>-0.1</c:v>
                </c:pt>
                <c:pt idx="3384">
                  <c:v>-0.1</c:v>
                </c:pt>
                <c:pt idx="3385">
                  <c:v>-0.1</c:v>
                </c:pt>
                <c:pt idx="3386">
                  <c:v>-0.1</c:v>
                </c:pt>
                <c:pt idx="3387">
                  <c:v>-0.1</c:v>
                </c:pt>
                <c:pt idx="3388">
                  <c:v>-0.1</c:v>
                </c:pt>
                <c:pt idx="3389">
                  <c:v>-0.1</c:v>
                </c:pt>
                <c:pt idx="3390">
                  <c:v>-0.1</c:v>
                </c:pt>
                <c:pt idx="3391">
                  <c:v>-0.1</c:v>
                </c:pt>
                <c:pt idx="3392">
                  <c:v>-0.1</c:v>
                </c:pt>
                <c:pt idx="3393">
                  <c:v>-0.1</c:v>
                </c:pt>
                <c:pt idx="3394">
                  <c:v>-0.1</c:v>
                </c:pt>
                <c:pt idx="3395">
                  <c:v>-0.1</c:v>
                </c:pt>
                <c:pt idx="3396">
                  <c:v>-0.1</c:v>
                </c:pt>
                <c:pt idx="3397">
                  <c:v>-0.1</c:v>
                </c:pt>
                <c:pt idx="3398">
                  <c:v>-0.1</c:v>
                </c:pt>
                <c:pt idx="3399">
                  <c:v>-0.1</c:v>
                </c:pt>
                <c:pt idx="3400">
                  <c:v>-0.1</c:v>
                </c:pt>
                <c:pt idx="3401">
                  <c:v>-0.1</c:v>
                </c:pt>
                <c:pt idx="3402">
                  <c:v>-0.1</c:v>
                </c:pt>
                <c:pt idx="3403">
                  <c:v>-0.1</c:v>
                </c:pt>
                <c:pt idx="3404">
                  <c:v>-0.1</c:v>
                </c:pt>
                <c:pt idx="3405">
                  <c:v>-0.1</c:v>
                </c:pt>
                <c:pt idx="3406">
                  <c:v>-0.1</c:v>
                </c:pt>
                <c:pt idx="3407">
                  <c:v>-0.1</c:v>
                </c:pt>
                <c:pt idx="3408">
                  <c:v>-0.1</c:v>
                </c:pt>
                <c:pt idx="3409">
                  <c:v>-0.1</c:v>
                </c:pt>
                <c:pt idx="3410">
                  <c:v>-0.1</c:v>
                </c:pt>
                <c:pt idx="3411">
                  <c:v>-0.1</c:v>
                </c:pt>
                <c:pt idx="3412">
                  <c:v>-0.1</c:v>
                </c:pt>
                <c:pt idx="3413">
                  <c:v>-0.1</c:v>
                </c:pt>
                <c:pt idx="3414">
                  <c:v>-0.1</c:v>
                </c:pt>
                <c:pt idx="3415">
                  <c:v>-0.1</c:v>
                </c:pt>
                <c:pt idx="3416">
                  <c:v>-0.1</c:v>
                </c:pt>
                <c:pt idx="3417">
                  <c:v>-0.1</c:v>
                </c:pt>
                <c:pt idx="3418">
                  <c:v>-0.1</c:v>
                </c:pt>
                <c:pt idx="3419">
                  <c:v>-0.1</c:v>
                </c:pt>
                <c:pt idx="3420">
                  <c:v>-0.1</c:v>
                </c:pt>
                <c:pt idx="3421">
                  <c:v>-0.1</c:v>
                </c:pt>
                <c:pt idx="3422">
                  <c:v>-0.1</c:v>
                </c:pt>
                <c:pt idx="3423">
                  <c:v>-0.1</c:v>
                </c:pt>
                <c:pt idx="3424">
                  <c:v>-0.1</c:v>
                </c:pt>
                <c:pt idx="3425">
                  <c:v>-0.1</c:v>
                </c:pt>
                <c:pt idx="3426">
                  <c:v>-0.1</c:v>
                </c:pt>
                <c:pt idx="3427">
                  <c:v>-0.1</c:v>
                </c:pt>
                <c:pt idx="3428">
                  <c:v>-0.1</c:v>
                </c:pt>
                <c:pt idx="3429">
                  <c:v>-0.1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0</c:v>
                </c:pt>
                <c:pt idx="4005">
                  <c:v>0</c:v>
                </c:pt>
                <c:pt idx="4006">
                  <c:v>0</c:v>
                </c:pt>
                <c:pt idx="4007">
                  <c:v>0</c:v>
                </c:pt>
                <c:pt idx="4008">
                  <c:v>0</c:v>
                </c:pt>
                <c:pt idx="4009">
                  <c:v>0</c:v>
                </c:pt>
                <c:pt idx="4010">
                  <c:v>0</c:v>
                </c:pt>
                <c:pt idx="4011">
                  <c:v>0</c:v>
                </c:pt>
                <c:pt idx="4012">
                  <c:v>0</c:v>
                </c:pt>
                <c:pt idx="4013">
                  <c:v>0</c:v>
                </c:pt>
                <c:pt idx="4014">
                  <c:v>0</c:v>
                </c:pt>
                <c:pt idx="4015">
                  <c:v>0</c:v>
                </c:pt>
                <c:pt idx="4016">
                  <c:v>0</c:v>
                </c:pt>
                <c:pt idx="4017">
                  <c:v>0</c:v>
                </c:pt>
                <c:pt idx="4018">
                  <c:v>0</c:v>
                </c:pt>
                <c:pt idx="4019">
                  <c:v>0</c:v>
                </c:pt>
                <c:pt idx="4020">
                  <c:v>0</c:v>
                </c:pt>
                <c:pt idx="4021">
                  <c:v>0</c:v>
                </c:pt>
                <c:pt idx="4022">
                  <c:v>0</c:v>
                </c:pt>
                <c:pt idx="4023">
                  <c:v>0</c:v>
                </c:pt>
                <c:pt idx="4024">
                  <c:v>0</c:v>
                </c:pt>
                <c:pt idx="4025">
                  <c:v>0</c:v>
                </c:pt>
                <c:pt idx="4026">
                  <c:v>0</c:v>
                </c:pt>
                <c:pt idx="4027">
                  <c:v>0</c:v>
                </c:pt>
                <c:pt idx="4028">
                  <c:v>0</c:v>
                </c:pt>
                <c:pt idx="4029">
                  <c:v>0</c:v>
                </c:pt>
                <c:pt idx="4030">
                  <c:v>0</c:v>
                </c:pt>
                <c:pt idx="4031">
                  <c:v>0</c:v>
                </c:pt>
                <c:pt idx="4032">
                  <c:v>0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0</c:v>
                </c:pt>
                <c:pt idx="4038">
                  <c:v>0</c:v>
                </c:pt>
                <c:pt idx="4039">
                  <c:v>0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0</c:v>
                </c:pt>
                <c:pt idx="4044">
                  <c:v>0</c:v>
                </c:pt>
                <c:pt idx="4045">
                  <c:v>0</c:v>
                </c:pt>
                <c:pt idx="4046">
                  <c:v>0</c:v>
                </c:pt>
                <c:pt idx="4047">
                  <c:v>0</c:v>
                </c:pt>
                <c:pt idx="4048">
                  <c:v>0</c:v>
                </c:pt>
                <c:pt idx="4049">
                  <c:v>0</c:v>
                </c:pt>
                <c:pt idx="4050">
                  <c:v>0</c:v>
                </c:pt>
                <c:pt idx="4051">
                  <c:v>0</c:v>
                </c:pt>
                <c:pt idx="4052">
                  <c:v>0</c:v>
                </c:pt>
                <c:pt idx="4053">
                  <c:v>0</c:v>
                </c:pt>
                <c:pt idx="4054">
                  <c:v>0</c:v>
                </c:pt>
                <c:pt idx="4055">
                  <c:v>0</c:v>
                </c:pt>
                <c:pt idx="4056">
                  <c:v>0</c:v>
                </c:pt>
                <c:pt idx="4057">
                  <c:v>0</c:v>
                </c:pt>
                <c:pt idx="4058">
                  <c:v>0</c:v>
                </c:pt>
                <c:pt idx="4059">
                  <c:v>0</c:v>
                </c:pt>
                <c:pt idx="4060">
                  <c:v>0</c:v>
                </c:pt>
                <c:pt idx="4061">
                  <c:v>0</c:v>
                </c:pt>
                <c:pt idx="4062">
                  <c:v>0</c:v>
                </c:pt>
                <c:pt idx="4063">
                  <c:v>0</c:v>
                </c:pt>
                <c:pt idx="4064">
                  <c:v>0</c:v>
                </c:pt>
                <c:pt idx="4065">
                  <c:v>0</c:v>
                </c:pt>
                <c:pt idx="4066">
                  <c:v>0</c:v>
                </c:pt>
                <c:pt idx="4067">
                  <c:v>0</c:v>
                </c:pt>
                <c:pt idx="4068">
                  <c:v>0</c:v>
                </c:pt>
                <c:pt idx="4069">
                  <c:v>0</c:v>
                </c:pt>
                <c:pt idx="4070">
                  <c:v>0</c:v>
                </c:pt>
                <c:pt idx="4071">
                  <c:v>0</c:v>
                </c:pt>
                <c:pt idx="4072">
                  <c:v>0</c:v>
                </c:pt>
                <c:pt idx="4073">
                  <c:v>0</c:v>
                </c:pt>
                <c:pt idx="4074">
                  <c:v>0</c:v>
                </c:pt>
                <c:pt idx="4075">
                  <c:v>0</c:v>
                </c:pt>
                <c:pt idx="4076">
                  <c:v>0</c:v>
                </c:pt>
                <c:pt idx="4077">
                  <c:v>0</c:v>
                </c:pt>
                <c:pt idx="4078">
                  <c:v>0</c:v>
                </c:pt>
                <c:pt idx="4079">
                  <c:v>0</c:v>
                </c:pt>
                <c:pt idx="4080">
                  <c:v>0</c:v>
                </c:pt>
                <c:pt idx="4081">
                  <c:v>0</c:v>
                </c:pt>
                <c:pt idx="4082">
                  <c:v>0</c:v>
                </c:pt>
                <c:pt idx="4083">
                  <c:v>0</c:v>
                </c:pt>
                <c:pt idx="4084">
                  <c:v>0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0</c:v>
                </c:pt>
                <c:pt idx="4091">
                  <c:v>0</c:v>
                </c:pt>
                <c:pt idx="4092">
                  <c:v>0</c:v>
                </c:pt>
                <c:pt idx="4093">
                  <c:v>0</c:v>
                </c:pt>
                <c:pt idx="4094">
                  <c:v>0</c:v>
                </c:pt>
                <c:pt idx="4095">
                  <c:v>0</c:v>
                </c:pt>
                <c:pt idx="4096">
                  <c:v>0</c:v>
                </c:pt>
                <c:pt idx="4097">
                  <c:v>0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0</c:v>
                </c:pt>
                <c:pt idx="4102">
                  <c:v>0</c:v>
                </c:pt>
                <c:pt idx="4103">
                  <c:v>0</c:v>
                </c:pt>
                <c:pt idx="4104">
                  <c:v>0</c:v>
                </c:pt>
                <c:pt idx="4105">
                  <c:v>0</c:v>
                </c:pt>
                <c:pt idx="4106">
                  <c:v>0</c:v>
                </c:pt>
                <c:pt idx="4107">
                  <c:v>0</c:v>
                </c:pt>
                <c:pt idx="4108">
                  <c:v>0</c:v>
                </c:pt>
                <c:pt idx="4109">
                  <c:v>0</c:v>
                </c:pt>
                <c:pt idx="4110">
                  <c:v>0</c:v>
                </c:pt>
                <c:pt idx="4111">
                  <c:v>0</c:v>
                </c:pt>
                <c:pt idx="4112">
                  <c:v>0</c:v>
                </c:pt>
                <c:pt idx="4113">
                  <c:v>0</c:v>
                </c:pt>
                <c:pt idx="4114">
                  <c:v>0</c:v>
                </c:pt>
                <c:pt idx="4115">
                  <c:v>0</c:v>
                </c:pt>
                <c:pt idx="4116">
                  <c:v>0</c:v>
                </c:pt>
                <c:pt idx="4117">
                  <c:v>0</c:v>
                </c:pt>
                <c:pt idx="4118">
                  <c:v>0</c:v>
                </c:pt>
                <c:pt idx="4119">
                  <c:v>0</c:v>
                </c:pt>
                <c:pt idx="4120">
                  <c:v>0</c:v>
                </c:pt>
                <c:pt idx="4121">
                  <c:v>0</c:v>
                </c:pt>
                <c:pt idx="4122">
                  <c:v>0</c:v>
                </c:pt>
                <c:pt idx="4123">
                  <c:v>0</c:v>
                </c:pt>
                <c:pt idx="4124">
                  <c:v>0</c:v>
                </c:pt>
                <c:pt idx="4125">
                  <c:v>0</c:v>
                </c:pt>
                <c:pt idx="4126">
                  <c:v>0</c:v>
                </c:pt>
                <c:pt idx="4127">
                  <c:v>0</c:v>
                </c:pt>
                <c:pt idx="4128">
                  <c:v>0</c:v>
                </c:pt>
                <c:pt idx="4129">
                  <c:v>0</c:v>
                </c:pt>
                <c:pt idx="4130">
                  <c:v>0.25</c:v>
                </c:pt>
                <c:pt idx="4131">
                  <c:v>0.25</c:v>
                </c:pt>
                <c:pt idx="4132">
                  <c:v>0.25</c:v>
                </c:pt>
                <c:pt idx="4133">
                  <c:v>0.25</c:v>
                </c:pt>
                <c:pt idx="4134">
                  <c:v>0.25</c:v>
                </c:pt>
                <c:pt idx="4135">
                  <c:v>0.25</c:v>
                </c:pt>
                <c:pt idx="4136">
                  <c:v>0.25</c:v>
                </c:pt>
                <c:pt idx="4137">
                  <c:v>0.25</c:v>
                </c:pt>
                <c:pt idx="4138">
                  <c:v>0.25</c:v>
                </c:pt>
                <c:pt idx="4139">
                  <c:v>0.25</c:v>
                </c:pt>
                <c:pt idx="4140">
                  <c:v>0.25</c:v>
                </c:pt>
                <c:pt idx="4141">
                  <c:v>0.25</c:v>
                </c:pt>
                <c:pt idx="4142">
                  <c:v>0.25</c:v>
                </c:pt>
                <c:pt idx="4143">
                  <c:v>0.25</c:v>
                </c:pt>
                <c:pt idx="4144">
                  <c:v>0.25</c:v>
                </c:pt>
                <c:pt idx="4145">
                  <c:v>0.25</c:v>
                </c:pt>
                <c:pt idx="4146">
                  <c:v>0.25</c:v>
                </c:pt>
                <c:pt idx="4147">
                  <c:v>0.25</c:v>
                </c:pt>
                <c:pt idx="4148">
                  <c:v>0.25</c:v>
                </c:pt>
                <c:pt idx="4149">
                  <c:v>0.25</c:v>
                </c:pt>
                <c:pt idx="4150">
                  <c:v>0.25</c:v>
                </c:pt>
                <c:pt idx="4151">
                  <c:v>0.25</c:v>
                </c:pt>
                <c:pt idx="4152">
                  <c:v>0.25</c:v>
                </c:pt>
                <c:pt idx="4153">
                  <c:v>0.25</c:v>
                </c:pt>
                <c:pt idx="4154">
                  <c:v>0.25</c:v>
                </c:pt>
                <c:pt idx="4155">
                  <c:v>0.25</c:v>
                </c:pt>
                <c:pt idx="4156">
                  <c:v>0.25</c:v>
                </c:pt>
                <c:pt idx="4157">
                  <c:v>0.25</c:v>
                </c:pt>
                <c:pt idx="4158">
                  <c:v>0.25</c:v>
                </c:pt>
                <c:pt idx="4159">
                  <c:v>0.25</c:v>
                </c:pt>
                <c:pt idx="4160">
                  <c:v>0.25</c:v>
                </c:pt>
                <c:pt idx="4161">
                  <c:v>0.25</c:v>
                </c:pt>
                <c:pt idx="4162">
                  <c:v>0.25</c:v>
                </c:pt>
                <c:pt idx="4163">
                  <c:v>0.25</c:v>
                </c:pt>
                <c:pt idx="4164">
                  <c:v>0.25</c:v>
                </c:pt>
                <c:pt idx="4165">
                  <c:v>0.25</c:v>
                </c:pt>
                <c:pt idx="4166">
                  <c:v>0.25</c:v>
                </c:pt>
                <c:pt idx="4167">
                  <c:v>0.25</c:v>
                </c:pt>
                <c:pt idx="4168">
                  <c:v>0.25</c:v>
                </c:pt>
                <c:pt idx="4169">
                  <c:v>0.25</c:v>
                </c:pt>
                <c:pt idx="4170">
                  <c:v>0.25</c:v>
                </c:pt>
                <c:pt idx="4171">
                  <c:v>0.25</c:v>
                </c:pt>
                <c:pt idx="4172">
                  <c:v>0.25</c:v>
                </c:pt>
                <c:pt idx="4173">
                  <c:v>0.25</c:v>
                </c:pt>
                <c:pt idx="4174">
                  <c:v>0.25</c:v>
                </c:pt>
                <c:pt idx="4175">
                  <c:v>0.25</c:v>
                </c:pt>
                <c:pt idx="4176">
                  <c:v>0.25</c:v>
                </c:pt>
                <c:pt idx="4177">
                  <c:v>0.25</c:v>
                </c:pt>
                <c:pt idx="4178">
                  <c:v>0.25</c:v>
                </c:pt>
                <c:pt idx="4179">
                  <c:v>0.25</c:v>
                </c:pt>
                <c:pt idx="4180">
                  <c:v>0.25</c:v>
                </c:pt>
                <c:pt idx="4181">
                  <c:v>0.25</c:v>
                </c:pt>
                <c:pt idx="4182">
                  <c:v>0.25</c:v>
                </c:pt>
                <c:pt idx="4183">
                  <c:v>0.25</c:v>
                </c:pt>
                <c:pt idx="4184">
                  <c:v>0.25</c:v>
                </c:pt>
                <c:pt idx="4185">
                  <c:v>0.25</c:v>
                </c:pt>
                <c:pt idx="4186">
                  <c:v>0.25</c:v>
                </c:pt>
                <c:pt idx="4187">
                  <c:v>0.25</c:v>
                </c:pt>
                <c:pt idx="4188">
                  <c:v>0.25</c:v>
                </c:pt>
                <c:pt idx="4189">
                  <c:v>0.25</c:v>
                </c:pt>
                <c:pt idx="4190">
                  <c:v>0.25</c:v>
                </c:pt>
                <c:pt idx="4191">
                  <c:v>0.25</c:v>
                </c:pt>
                <c:pt idx="4192">
                  <c:v>0.25</c:v>
                </c:pt>
                <c:pt idx="4193">
                  <c:v>0.25</c:v>
                </c:pt>
                <c:pt idx="4194">
                  <c:v>0.25</c:v>
                </c:pt>
                <c:pt idx="4195">
                  <c:v>0.25</c:v>
                </c:pt>
                <c:pt idx="4196">
                  <c:v>0.25</c:v>
                </c:pt>
                <c:pt idx="4197">
                  <c:v>0.25</c:v>
                </c:pt>
                <c:pt idx="4198">
                  <c:v>0.25</c:v>
                </c:pt>
                <c:pt idx="4199">
                  <c:v>0.25</c:v>
                </c:pt>
                <c:pt idx="4200">
                  <c:v>0.25</c:v>
                </c:pt>
                <c:pt idx="4201">
                  <c:v>0.25</c:v>
                </c:pt>
                <c:pt idx="4202">
                  <c:v>0.25</c:v>
                </c:pt>
                <c:pt idx="4203">
                  <c:v>0.25</c:v>
                </c:pt>
                <c:pt idx="4204">
                  <c:v>0.25</c:v>
                </c:pt>
                <c:pt idx="4205">
                  <c:v>0.25</c:v>
                </c:pt>
                <c:pt idx="4206">
                  <c:v>0.25</c:v>
                </c:pt>
                <c:pt idx="4207">
                  <c:v>0.25</c:v>
                </c:pt>
                <c:pt idx="4208">
                  <c:v>0.25</c:v>
                </c:pt>
                <c:pt idx="4209">
                  <c:v>0.25</c:v>
                </c:pt>
                <c:pt idx="4210">
                  <c:v>0.25</c:v>
                </c:pt>
                <c:pt idx="4211">
                  <c:v>0.25</c:v>
                </c:pt>
                <c:pt idx="4212">
                  <c:v>0.25</c:v>
                </c:pt>
                <c:pt idx="4213">
                  <c:v>0.25</c:v>
                </c:pt>
                <c:pt idx="4214">
                  <c:v>0.25</c:v>
                </c:pt>
                <c:pt idx="4215">
                  <c:v>0.25</c:v>
                </c:pt>
                <c:pt idx="4216">
                  <c:v>0.25</c:v>
                </c:pt>
                <c:pt idx="4217">
                  <c:v>0.25</c:v>
                </c:pt>
                <c:pt idx="4218">
                  <c:v>0.25</c:v>
                </c:pt>
                <c:pt idx="4219">
                  <c:v>0.25</c:v>
                </c:pt>
                <c:pt idx="4220">
                  <c:v>0.25</c:v>
                </c:pt>
                <c:pt idx="4221">
                  <c:v>0.25</c:v>
                </c:pt>
                <c:pt idx="4222">
                  <c:v>0.25</c:v>
                </c:pt>
                <c:pt idx="4223">
                  <c:v>0.25</c:v>
                </c:pt>
                <c:pt idx="4224">
                  <c:v>0.25</c:v>
                </c:pt>
                <c:pt idx="4225">
                  <c:v>0.25</c:v>
                </c:pt>
                <c:pt idx="4226">
                  <c:v>0.25</c:v>
                </c:pt>
                <c:pt idx="4227">
                  <c:v>0.25</c:v>
                </c:pt>
                <c:pt idx="4228">
                  <c:v>0.25</c:v>
                </c:pt>
                <c:pt idx="4229">
                  <c:v>0.25</c:v>
                </c:pt>
                <c:pt idx="4230">
                  <c:v>0.25</c:v>
                </c:pt>
                <c:pt idx="4231">
                  <c:v>0.25</c:v>
                </c:pt>
                <c:pt idx="4232">
                  <c:v>0.25</c:v>
                </c:pt>
                <c:pt idx="4233">
                  <c:v>0.25</c:v>
                </c:pt>
                <c:pt idx="4234">
                  <c:v>0.25</c:v>
                </c:pt>
                <c:pt idx="4235">
                  <c:v>0.25</c:v>
                </c:pt>
                <c:pt idx="4236">
                  <c:v>0.25</c:v>
                </c:pt>
                <c:pt idx="4237">
                  <c:v>0.25</c:v>
                </c:pt>
                <c:pt idx="4238">
                  <c:v>0.25</c:v>
                </c:pt>
                <c:pt idx="4239">
                  <c:v>0.25</c:v>
                </c:pt>
                <c:pt idx="4240">
                  <c:v>0.25</c:v>
                </c:pt>
                <c:pt idx="4241">
                  <c:v>0.25</c:v>
                </c:pt>
                <c:pt idx="4242">
                  <c:v>0.25</c:v>
                </c:pt>
                <c:pt idx="4243">
                  <c:v>0.25</c:v>
                </c:pt>
                <c:pt idx="4244">
                  <c:v>0.25</c:v>
                </c:pt>
                <c:pt idx="4245">
                  <c:v>0.25</c:v>
                </c:pt>
                <c:pt idx="4246">
                  <c:v>0.25</c:v>
                </c:pt>
                <c:pt idx="4247">
                  <c:v>0.25</c:v>
                </c:pt>
                <c:pt idx="4248">
                  <c:v>0.25</c:v>
                </c:pt>
                <c:pt idx="4249">
                  <c:v>0.25</c:v>
                </c:pt>
                <c:pt idx="4250">
                  <c:v>0.25</c:v>
                </c:pt>
                <c:pt idx="4251">
                  <c:v>0.25</c:v>
                </c:pt>
                <c:pt idx="4252">
                  <c:v>0.25</c:v>
                </c:pt>
                <c:pt idx="4253">
                  <c:v>0.25</c:v>
                </c:pt>
                <c:pt idx="4254">
                  <c:v>0.25</c:v>
                </c:pt>
                <c:pt idx="4255">
                  <c:v>0.25</c:v>
                </c:pt>
                <c:pt idx="4256">
                  <c:v>0.25</c:v>
                </c:pt>
                <c:pt idx="4257">
                  <c:v>0.25</c:v>
                </c:pt>
                <c:pt idx="4258">
                  <c:v>0.25</c:v>
                </c:pt>
                <c:pt idx="4259">
                  <c:v>0.25</c:v>
                </c:pt>
                <c:pt idx="4260">
                  <c:v>0.25</c:v>
                </c:pt>
                <c:pt idx="4261">
                  <c:v>0.25</c:v>
                </c:pt>
                <c:pt idx="4262">
                  <c:v>0.25</c:v>
                </c:pt>
                <c:pt idx="4263">
                  <c:v>0.25</c:v>
                </c:pt>
                <c:pt idx="4264">
                  <c:v>0.25</c:v>
                </c:pt>
                <c:pt idx="4265">
                  <c:v>0.25</c:v>
                </c:pt>
                <c:pt idx="4266">
                  <c:v>0.25</c:v>
                </c:pt>
                <c:pt idx="4267">
                  <c:v>0.25</c:v>
                </c:pt>
                <c:pt idx="4268">
                  <c:v>0.25</c:v>
                </c:pt>
                <c:pt idx="4269">
                  <c:v>0.25</c:v>
                </c:pt>
                <c:pt idx="4270">
                  <c:v>0.25</c:v>
                </c:pt>
                <c:pt idx="4271">
                  <c:v>0.25</c:v>
                </c:pt>
                <c:pt idx="4272">
                  <c:v>0.25</c:v>
                </c:pt>
                <c:pt idx="4273">
                  <c:v>0.25</c:v>
                </c:pt>
                <c:pt idx="4274">
                  <c:v>0.25</c:v>
                </c:pt>
                <c:pt idx="4275">
                  <c:v>0.25</c:v>
                </c:pt>
                <c:pt idx="4276">
                  <c:v>0.25</c:v>
                </c:pt>
                <c:pt idx="4277">
                  <c:v>0.25</c:v>
                </c:pt>
                <c:pt idx="4278">
                  <c:v>0.25</c:v>
                </c:pt>
                <c:pt idx="4279">
                  <c:v>0.25</c:v>
                </c:pt>
                <c:pt idx="4280">
                  <c:v>0.25</c:v>
                </c:pt>
                <c:pt idx="4281">
                  <c:v>0.25</c:v>
                </c:pt>
                <c:pt idx="4282">
                  <c:v>0.25</c:v>
                </c:pt>
                <c:pt idx="4283">
                  <c:v>0.25</c:v>
                </c:pt>
                <c:pt idx="4284">
                  <c:v>0.25</c:v>
                </c:pt>
                <c:pt idx="4285">
                  <c:v>0.25</c:v>
                </c:pt>
                <c:pt idx="4286">
                  <c:v>0.25</c:v>
                </c:pt>
                <c:pt idx="4287">
                  <c:v>0.25</c:v>
                </c:pt>
                <c:pt idx="4288">
                  <c:v>0.25</c:v>
                </c:pt>
                <c:pt idx="4289">
                  <c:v>0.25</c:v>
                </c:pt>
                <c:pt idx="4290">
                  <c:v>0.25</c:v>
                </c:pt>
                <c:pt idx="4291">
                  <c:v>0.25</c:v>
                </c:pt>
                <c:pt idx="4292">
                  <c:v>0.25</c:v>
                </c:pt>
                <c:pt idx="4293">
                  <c:v>0.25</c:v>
                </c:pt>
                <c:pt idx="4294">
                  <c:v>0.25</c:v>
                </c:pt>
                <c:pt idx="4295">
                  <c:v>0.25</c:v>
                </c:pt>
                <c:pt idx="4296">
                  <c:v>0.25</c:v>
                </c:pt>
                <c:pt idx="4297">
                  <c:v>0.25</c:v>
                </c:pt>
                <c:pt idx="4298">
                  <c:v>0.25</c:v>
                </c:pt>
                <c:pt idx="4299">
                  <c:v>0.25</c:v>
                </c:pt>
                <c:pt idx="4300">
                  <c:v>0.25</c:v>
                </c:pt>
                <c:pt idx="4301">
                  <c:v>0.25</c:v>
                </c:pt>
                <c:pt idx="4302">
                  <c:v>0.25</c:v>
                </c:pt>
                <c:pt idx="4303">
                  <c:v>0.25</c:v>
                </c:pt>
                <c:pt idx="4304">
                  <c:v>0.25</c:v>
                </c:pt>
                <c:pt idx="4305">
                  <c:v>0.25</c:v>
                </c:pt>
                <c:pt idx="4306">
                  <c:v>0.25</c:v>
                </c:pt>
                <c:pt idx="4307">
                  <c:v>0.25</c:v>
                </c:pt>
                <c:pt idx="4308">
                  <c:v>0.25</c:v>
                </c:pt>
                <c:pt idx="4309">
                  <c:v>0.25</c:v>
                </c:pt>
                <c:pt idx="4310">
                  <c:v>0.25</c:v>
                </c:pt>
                <c:pt idx="4311">
                  <c:v>0.25</c:v>
                </c:pt>
                <c:pt idx="4312">
                  <c:v>0.25</c:v>
                </c:pt>
                <c:pt idx="4313">
                  <c:v>0.25</c:v>
                </c:pt>
                <c:pt idx="4314">
                  <c:v>0.25</c:v>
                </c:pt>
                <c:pt idx="4315">
                  <c:v>0.25</c:v>
                </c:pt>
                <c:pt idx="4316">
                  <c:v>0.25</c:v>
                </c:pt>
                <c:pt idx="4317">
                  <c:v>0.25</c:v>
                </c:pt>
                <c:pt idx="4318">
                  <c:v>0.25</c:v>
                </c:pt>
                <c:pt idx="4319">
                  <c:v>0.25</c:v>
                </c:pt>
                <c:pt idx="4320">
                  <c:v>0.25</c:v>
                </c:pt>
                <c:pt idx="4321">
                  <c:v>0.25</c:v>
                </c:pt>
                <c:pt idx="4322">
                  <c:v>0.25</c:v>
                </c:pt>
                <c:pt idx="4323">
                  <c:v>0.25</c:v>
                </c:pt>
                <c:pt idx="4324">
                  <c:v>0.25</c:v>
                </c:pt>
                <c:pt idx="4325">
                  <c:v>0.25</c:v>
                </c:pt>
                <c:pt idx="4326">
                  <c:v>0.25</c:v>
                </c:pt>
                <c:pt idx="4327">
                  <c:v>0.25</c:v>
                </c:pt>
                <c:pt idx="4328">
                  <c:v>0.25</c:v>
                </c:pt>
                <c:pt idx="4329">
                  <c:v>0.25</c:v>
                </c:pt>
                <c:pt idx="4330">
                  <c:v>0.25</c:v>
                </c:pt>
                <c:pt idx="4331">
                  <c:v>0.25</c:v>
                </c:pt>
                <c:pt idx="4332">
                  <c:v>0.25</c:v>
                </c:pt>
                <c:pt idx="4333">
                  <c:v>0.25</c:v>
                </c:pt>
                <c:pt idx="4334">
                  <c:v>0.25</c:v>
                </c:pt>
                <c:pt idx="4335">
                  <c:v>0.25</c:v>
                </c:pt>
                <c:pt idx="4336">
                  <c:v>0.25</c:v>
                </c:pt>
                <c:pt idx="4337">
                  <c:v>0.25</c:v>
                </c:pt>
                <c:pt idx="4338">
                  <c:v>0.25</c:v>
                </c:pt>
                <c:pt idx="4339">
                  <c:v>0.25</c:v>
                </c:pt>
                <c:pt idx="4340">
                  <c:v>0.5</c:v>
                </c:pt>
                <c:pt idx="4341">
                  <c:v>0.5</c:v>
                </c:pt>
                <c:pt idx="4342">
                  <c:v>0.5</c:v>
                </c:pt>
                <c:pt idx="4343">
                  <c:v>0.5</c:v>
                </c:pt>
                <c:pt idx="4344">
                  <c:v>0.5</c:v>
                </c:pt>
                <c:pt idx="4345">
                  <c:v>0.5</c:v>
                </c:pt>
                <c:pt idx="4346">
                  <c:v>0.5</c:v>
                </c:pt>
                <c:pt idx="4347">
                  <c:v>0.5</c:v>
                </c:pt>
                <c:pt idx="4348">
                  <c:v>0.5</c:v>
                </c:pt>
                <c:pt idx="4349">
                  <c:v>0.5</c:v>
                </c:pt>
                <c:pt idx="4350">
                  <c:v>0.5</c:v>
                </c:pt>
                <c:pt idx="4351">
                  <c:v>0.5</c:v>
                </c:pt>
                <c:pt idx="4352">
                  <c:v>0.5</c:v>
                </c:pt>
                <c:pt idx="4353">
                  <c:v>0.5</c:v>
                </c:pt>
                <c:pt idx="4354">
                  <c:v>0.5</c:v>
                </c:pt>
                <c:pt idx="4355">
                  <c:v>0.5</c:v>
                </c:pt>
                <c:pt idx="4356">
                  <c:v>0.5</c:v>
                </c:pt>
                <c:pt idx="4357">
                  <c:v>0.5</c:v>
                </c:pt>
                <c:pt idx="4358">
                  <c:v>0.5</c:v>
                </c:pt>
                <c:pt idx="4359">
                  <c:v>0.5</c:v>
                </c:pt>
                <c:pt idx="4360">
                  <c:v>0.5</c:v>
                </c:pt>
                <c:pt idx="4361">
                  <c:v>0.5</c:v>
                </c:pt>
                <c:pt idx="4362">
                  <c:v>0.5</c:v>
                </c:pt>
                <c:pt idx="4363">
                  <c:v>0.5</c:v>
                </c:pt>
                <c:pt idx="4364">
                  <c:v>0.5</c:v>
                </c:pt>
                <c:pt idx="4365">
                  <c:v>0.5</c:v>
                </c:pt>
                <c:pt idx="4366">
                  <c:v>0.5</c:v>
                </c:pt>
                <c:pt idx="4367">
                  <c:v>0.5</c:v>
                </c:pt>
                <c:pt idx="4368">
                  <c:v>0.5</c:v>
                </c:pt>
                <c:pt idx="4369">
                  <c:v>0.5</c:v>
                </c:pt>
                <c:pt idx="4370">
                  <c:v>0.5</c:v>
                </c:pt>
                <c:pt idx="4371">
                  <c:v>0.5</c:v>
                </c:pt>
                <c:pt idx="4372">
                  <c:v>0.5</c:v>
                </c:pt>
                <c:pt idx="4373">
                  <c:v>0.5</c:v>
                </c:pt>
                <c:pt idx="4374">
                  <c:v>0.75</c:v>
                </c:pt>
                <c:pt idx="4375">
                  <c:v>0.75</c:v>
                </c:pt>
                <c:pt idx="4376">
                  <c:v>0.75</c:v>
                </c:pt>
                <c:pt idx="4377">
                  <c:v>0.75</c:v>
                </c:pt>
                <c:pt idx="4378">
                  <c:v>0.75</c:v>
                </c:pt>
                <c:pt idx="4379">
                  <c:v>0.75</c:v>
                </c:pt>
                <c:pt idx="4380">
                  <c:v>0.75</c:v>
                </c:pt>
                <c:pt idx="4381">
                  <c:v>0.75</c:v>
                </c:pt>
                <c:pt idx="4382">
                  <c:v>0.75</c:v>
                </c:pt>
                <c:pt idx="4383">
                  <c:v>0.75</c:v>
                </c:pt>
                <c:pt idx="4384">
                  <c:v>0.75</c:v>
                </c:pt>
                <c:pt idx="4385">
                  <c:v>0.75</c:v>
                </c:pt>
                <c:pt idx="4386">
                  <c:v>0.75</c:v>
                </c:pt>
                <c:pt idx="4387">
                  <c:v>0.75</c:v>
                </c:pt>
                <c:pt idx="4388">
                  <c:v>0.75</c:v>
                </c:pt>
                <c:pt idx="4389">
                  <c:v>0.75</c:v>
                </c:pt>
                <c:pt idx="4390">
                  <c:v>0.75</c:v>
                </c:pt>
                <c:pt idx="4391">
                  <c:v>0.75</c:v>
                </c:pt>
                <c:pt idx="4392">
                  <c:v>0.75</c:v>
                </c:pt>
                <c:pt idx="4393">
                  <c:v>0.75</c:v>
                </c:pt>
                <c:pt idx="4394">
                  <c:v>0.75</c:v>
                </c:pt>
                <c:pt idx="4395">
                  <c:v>0.75</c:v>
                </c:pt>
                <c:pt idx="4396">
                  <c:v>0.75</c:v>
                </c:pt>
                <c:pt idx="4397">
                  <c:v>0.75</c:v>
                </c:pt>
                <c:pt idx="4398">
                  <c:v>0.75</c:v>
                </c:pt>
                <c:pt idx="4399">
                  <c:v>0.75</c:v>
                </c:pt>
                <c:pt idx="4400">
                  <c:v>0.75</c:v>
                </c:pt>
                <c:pt idx="4401">
                  <c:v>0.75</c:v>
                </c:pt>
                <c:pt idx="4402">
                  <c:v>0.75</c:v>
                </c:pt>
                <c:pt idx="4403">
                  <c:v>0.75</c:v>
                </c:pt>
                <c:pt idx="4404">
                  <c:v>0.75</c:v>
                </c:pt>
                <c:pt idx="4405">
                  <c:v>0.75</c:v>
                </c:pt>
                <c:pt idx="4406">
                  <c:v>0.75</c:v>
                </c:pt>
                <c:pt idx="4407">
                  <c:v>0.75</c:v>
                </c:pt>
                <c:pt idx="4408">
                  <c:v>0.75</c:v>
                </c:pt>
                <c:pt idx="4409">
                  <c:v>0.75</c:v>
                </c:pt>
                <c:pt idx="4410">
                  <c:v>0.75</c:v>
                </c:pt>
                <c:pt idx="4411">
                  <c:v>0.75</c:v>
                </c:pt>
                <c:pt idx="4412">
                  <c:v>0.75</c:v>
                </c:pt>
                <c:pt idx="4413">
                  <c:v>0.75</c:v>
                </c:pt>
                <c:pt idx="4414">
                  <c:v>0.75</c:v>
                </c:pt>
                <c:pt idx="4415">
                  <c:v>0.75</c:v>
                </c:pt>
                <c:pt idx="4416">
                  <c:v>0.75</c:v>
                </c:pt>
                <c:pt idx="4417">
                  <c:v>0.75</c:v>
                </c:pt>
                <c:pt idx="4418">
                  <c:v>0.75</c:v>
                </c:pt>
                <c:pt idx="4419">
                  <c:v>0.75</c:v>
                </c:pt>
                <c:pt idx="4420">
                  <c:v>0.75</c:v>
                </c:pt>
                <c:pt idx="4421">
                  <c:v>0.75</c:v>
                </c:pt>
                <c:pt idx="4422">
                  <c:v>0.75</c:v>
                </c:pt>
                <c:pt idx="4423">
                  <c:v>0.75</c:v>
                </c:pt>
                <c:pt idx="4424">
                  <c:v>0.75</c:v>
                </c:pt>
                <c:pt idx="4425">
                  <c:v>0.75</c:v>
                </c:pt>
                <c:pt idx="4426">
                  <c:v>0.75</c:v>
                </c:pt>
                <c:pt idx="4427">
                  <c:v>0.75</c:v>
                </c:pt>
                <c:pt idx="4428">
                  <c:v>0.75</c:v>
                </c:pt>
                <c:pt idx="4429">
                  <c:v>0.75</c:v>
                </c:pt>
                <c:pt idx="4430">
                  <c:v>0.75</c:v>
                </c:pt>
                <c:pt idx="4431">
                  <c:v>0.75</c:v>
                </c:pt>
                <c:pt idx="4432">
                  <c:v>0.75</c:v>
                </c:pt>
                <c:pt idx="4433">
                  <c:v>0.75</c:v>
                </c:pt>
                <c:pt idx="4434">
                  <c:v>0.75</c:v>
                </c:pt>
                <c:pt idx="4435">
                  <c:v>0.75</c:v>
                </c:pt>
                <c:pt idx="4436">
                  <c:v>0.75</c:v>
                </c:pt>
                <c:pt idx="4437">
                  <c:v>0.75</c:v>
                </c:pt>
                <c:pt idx="4438">
                  <c:v>0.75</c:v>
                </c:pt>
                <c:pt idx="4439">
                  <c:v>0.75</c:v>
                </c:pt>
                <c:pt idx="4440">
                  <c:v>0.75</c:v>
                </c:pt>
                <c:pt idx="4441">
                  <c:v>0.75</c:v>
                </c:pt>
                <c:pt idx="4442">
                  <c:v>0.75</c:v>
                </c:pt>
                <c:pt idx="4443">
                  <c:v>0.75</c:v>
                </c:pt>
                <c:pt idx="4444">
                  <c:v>0.75</c:v>
                </c:pt>
                <c:pt idx="4445">
                  <c:v>0.75</c:v>
                </c:pt>
                <c:pt idx="4446">
                  <c:v>0.75</c:v>
                </c:pt>
                <c:pt idx="4447">
                  <c:v>0.75</c:v>
                </c:pt>
                <c:pt idx="4448">
                  <c:v>0.75</c:v>
                </c:pt>
                <c:pt idx="4449">
                  <c:v>0.75</c:v>
                </c:pt>
                <c:pt idx="4450">
                  <c:v>0.75</c:v>
                </c:pt>
                <c:pt idx="4451">
                  <c:v>0.75</c:v>
                </c:pt>
                <c:pt idx="4452">
                  <c:v>0.75</c:v>
                </c:pt>
                <c:pt idx="4453">
                  <c:v>0.75</c:v>
                </c:pt>
                <c:pt idx="4454">
                  <c:v>0.75</c:v>
                </c:pt>
                <c:pt idx="4455">
                  <c:v>0.75</c:v>
                </c:pt>
                <c:pt idx="4456">
                  <c:v>0.75</c:v>
                </c:pt>
                <c:pt idx="4457">
                  <c:v>0.75</c:v>
                </c:pt>
                <c:pt idx="4458">
                  <c:v>0.75</c:v>
                </c:pt>
                <c:pt idx="4459">
                  <c:v>0.75</c:v>
                </c:pt>
                <c:pt idx="4460">
                  <c:v>0.75</c:v>
                </c:pt>
                <c:pt idx="4461">
                  <c:v>0.75</c:v>
                </c:pt>
                <c:pt idx="4462">
                  <c:v>0.75</c:v>
                </c:pt>
                <c:pt idx="4463">
                  <c:v>0.75</c:v>
                </c:pt>
                <c:pt idx="4464">
                  <c:v>0.75</c:v>
                </c:pt>
                <c:pt idx="4465">
                  <c:v>0.75</c:v>
                </c:pt>
                <c:pt idx="4466">
                  <c:v>0.75</c:v>
                </c:pt>
                <c:pt idx="4467">
                  <c:v>0.75</c:v>
                </c:pt>
                <c:pt idx="4468">
                  <c:v>0.75</c:v>
                </c:pt>
                <c:pt idx="4469">
                  <c:v>0.75</c:v>
                </c:pt>
                <c:pt idx="4470">
                  <c:v>0.75</c:v>
                </c:pt>
                <c:pt idx="4471">
                  <c:v>0.75</c:v>
                </c:pt>
                <c:pt idx="4472">
                  <c:v>0.75</c:v>
                </c:pt>
                <c:pt idx="4473">
                  <c:v>0.75</c:v>
                </c:pt>
                <c:pt idx="4474">
                  <c:v>0.75</c:v>
                </c:pt>
                <c:pt idx="4475">
                  <c:v>0.75</c:v>
                </c:pt>
                <c:pt idx="4476">
                  <c:v>0.75</c:v>
                </c:pt>
                <c:pt idx="4477">
                  <c:v>0.75</c:v>
                </c:pt>
                <c:pt idx="4478">
                  <c:v>0.75</c:v>
                </c:pt>
                <c:pt idx="4479">
                  <c:v>0.75</c:v>
                </c:pt>
                <c:pt idx="4480">
                  <c:v>0.75</c:v>
                </c:pt>
                <c:pt idx="4481">
                  <c:v>0.75</c:v>
                </c:pt>
                <c:pt idx="4482">
                  <c:v>0.75</c:v>
                </c:pt>
                <c:pt idx="4483">
                  <c:v>0.75</c:v>
                </c:pt>
                <c:pt idx="4484">
                  <c:v>0.75</c:v>
                </c:pt>
                <c:pt idx="4485">
                  <c:v>0.75</c:v>
                </c:pt>
                <c:pt idx="4486">
                  <c:v>0.75</c:v>
                </c:pt>
                <c:pt idx="4487">
                  <c:v>0.75</c:v>
                </c:pt>
                <c:pt idx="4488">
                  <c:v>0.75</c:v>
                </c:pt>
                <c:pt idx="4489">
                  <c:v>0.75</c:v>
                </c:pt>
                <c:pt idx="4490">
                  <c:v>0.75</c:v>
                </c:pt>
                <c:pt idx="4491">
                  <c:v>0.75</c:v>
                </c:pt>
                <c:pt idx="4492">
                  <c:v>0.75</c:v>
                </c:pt>
                <c:pt idx="4493">
                  <c:v>0.75</c:v>
                </c:pt>
                <c:pt idx="4494">
                  <c:v>0.5</c:v>
                </c:pt>
                <c:pt idx="4495">
                  <c:v>0.5</c:v>
                </c:pt>
                <c:pt idx="4496">
                  <c:v>0.5</c:v>
                </c:pt>
                <c:pt idx="4497">
                  <c:v>0.5</c:v>
                </c:pt>
                <c:pt idx="4498">
                  <c:v>0.5</c:v>
                </c:pt>
                <c:pt idx="4499">
                  <c:v>0.5</c:v>
                </c:pt>
                <c:pt idx="4500">
                  <c:v>0.5</c:v>
                </c:pt>
                <c:pt idx="4501">
                  <c:v>0.5</c:v>
                </c:pt>
                <c:pt idx="4502">
                  <c:v>0.5</c:v>
                </c:pt>
                <c:pt idx="4503">
                  <c:v>0.5</c:v>
                </c:pt>
                <c:pt idx="4504">
                  <c:v>0.5</c:v>
                </c:pt>
                <c:pt idx="4505">
                  <c:v>0.5</c:v>
                </c:pt>
                <c:pt idx="4506">
                  <c:v>0.5</c:v>
                </c:pt>
                <c:pt idx="4507">
                  <c:v>0.5</c:v>
                </c:pt>
                <c:pt idx="4508">
                  <c:v>0.5</c:v>
                </c:pt>
                <c:pt idx="4509">
                  <c:v>0.5</c:v>
                </c:pt>
                <c:pt idx="4510">
                  <c:v>0.5</c:v>
                </c:pt>
                <c:pt idx="4511">
                  <c:v>0.5</c:v>
                </c:pt>
                <c:pt idx="4512">
                  <c:v>0.5</c:v>
                </c:pt>
                <c:pt idx="4513">
                  <c:v>0.5</c:v>
                </c:pt>
                <c:pt idx="4514">
                  <c:v>0.5</c:v>
                </c:pt>
                <c:pt idx="4515">
                  <c:v>0.5</c:v>
                </c:pt>
                <c:pt idx="4516">
                  <c:v>0.5</c:v>
                </c:pt>
                <c:pt idx="4517">
                  <c:v>0.5</c:v>
                </c:pt>
                <c:pt idx="4518">
                  <c:v>0.5</c:v>
                </c:pt>
                <c:pt idx="4519">
                  <c:v>0.5</c:v>
                </c:pt>
                <c:pt idx="4520">
                  <c:v>0.5</c:v>
                </c:pt>
                <c:pt idx="4521">
                  <c:v>0.5</c:v>
                </c:pt>
                <c:pt idx="4522">
                  <c:v>0.5</c:v>
                </c:pt>
                <c:pt idx="4523">
                  <c:v>0.5</c:v>
                </c:pt>
                <c:pt idx="4524">
                  <c:v>0.5</c:v>
                </c:pt>
                <c:pt idx="4525">
                  <c:v>0.5</c:v>
                </c:pt>
                <c:pt idx="4526">
                  <c:v>0.5</c:v>
                </c:pt>
                <c:pt idx="4527">
                  <c:v>0.5</c:v>
                </c:pt>
                <c:pt idx="4528">
                  <c:v>0.5</c:v>
                </c:pt>
                <c:pt idx="4529">
                  <c:v>0.5</c:v>
                </c:pt>
                <c:pt idx="4530">
                  <c:v>0.5</c:v>
                </c:pt>
                <c:pt idx="4531">
                  <c:v>0.5</c:v>
                </c:pt>
                <c:pt idx="4532">
                  <c:v>0.5</c:v>
                </c:pt>
                <c:pt idx="4533">
                  <c:v>0.5</c:v>
                </c:pt>
                <c:pt idx="4534">
                  <c:v>0.5</c:v>
                </c:pt>
                <c:pt idx="4535">
                  <c:v>0.5</c:v>
                </c:pt>
                <c:pt idx="4536">
                  <c:v>0.5</c:v>
                </c:pt>
                <c:pt idx="4537">
                  <c:v>0.5</c:v>
                </c:pt>
                <c:pt idx="4538">
                  <c:v>0.5</c:v>
                </c:pt>
                <c:pt idx="4539">
                  <c:v>0.5</c:v>
                </c:pt>
                <c:pt idx="4540">
                  <c:v>0.5</c:v>
                </c:pt>
                <c:pt idx="4541">
                  <c:v>0.5</c:v>
                </c:pt>
                <c:pt idx="4542">
                  <c:v>0.5</c:v>
                </c:pt>
                <c:pt idx="4543">
                  <c:v>0.5</c:v>
                </c:pt>
                <c:pt idx="4544">
                  <c:v>0.5</c:v>
                </c:pt>
                <c:pt idx="4545">
                  <c:v>0.5</c:v>
                </c:pt>
                <c:pt idx="4546">
                  <c:v>0.5</c:v>
                </c:pt>
                <c:pt idx="4547">
                  <c:v>0.5</c:v>
                </c:pt>
                <c:pt idx="4548">
                  <c:v>0.5</c:v>
                </c:pt>
                <c:pt idx="4549">
                  <c:v>0.5</c:v>
                </c:pt>
                <c:pt idx="4550">
                  <c:v>0.5</c:v>
                </c:pt>
                <c:pt idx="4551">
                  <c:v>0.5</c:v>
                </c:pt>
                <c:pt idx="4552">
                  <c:v>0.5</c:v>
                </c:pt>
                <c:pt idx="4553">
                  <c:v>0.5</c:v>
                </c:pt>
                <c:pt idx="4554">
                  <c:v>0.5</c:v>
                </c:pt>
                <c:pt idx="4555">
                  <c:v>0.5</c:v>
                </c:pt>
                <c:pt idx="4556">
                  <c:v>0.5</c:v>
                </c:pt>
                <c:pt idx="4557">
                  <c:v>0.5</c:v>
                </c:pt>
                <c:pt idx="4558">
                  <c:v>0.5</c:v>
                </c:pt>
                <c:pt idx="4559">
                  <c:v>0.5</c:v>
                </c:pt>
                <c:pt idx="4560">
                  <c:v>0.5</c:v>
                </c:pt>
                <c:pt idx="4561">
                  <c:v>0.5</c:v>
                </c:pt>
                <c:pt idx="4562">
                  <c:v>0.5</c:v>
                </c:pt>
                <c:pt idx="4563">
                  <c:v>0.5</c:v>
                </c:pt>
                <c:pt idx="4564">
                  <c:v>0.5</c:v>
                </c:pt>
                <c:pt idx="4565">
                  <c:v>0.5</c:v>
                </c:pt>
                <c:pt idx="4566">
                  <c:v>0.5</c:v>
                </c:pt>
                <c:pt idx="4567">
                  <c:v>0.5</c:v>
                </c:pt>
                <c:pt idx="4568">
                  <c:v>0.5</c:v>
                </c:pt>
                <c:pt idx="4569">
                  <c:v>0.5</c:v>
                </c:pt>
                <c:pt idx="4570">
                  <c:v>0.5</c:v>
                </c:pt>
                <c:pt idx="4571">
                  <c:v>0.5</c:v>
                </c:pt>
                <c:pt idx="4572">
                  <c:v>0.5</c:v>
                </c:pt>
                <c:pt idx="4573">
                  <c:v>0.5</c:v>
                </c:pt>
                <c:pt idx="4574">
                  <c:v>0.5</c:v>
                </c:pt>
                <c:pt idx="4575">
                  <c:v>0.5</c:v>
                </c:pt>
                <c:pt idx="4576">
                  <c:v>0.5</c:v>
                </c:pt>
                <c:pt idx="4577">
                  <c:v>0.5</c:v>
                </c:pt>
                <c:pt idx="4578">
                  <c:v>0.5</c:v>
                </c:pt>
                <c:pt idx="4579">
                  <c:v>0.5</c:v>
                </c:pt>
                <c:pt idx="4580">
                  <c:v>0.5</c:v>
                </c:pt>
                <c:pt idx="4581">
                  <c:v>0.5</c:v>
                </c:pt>
                <c:pt idx="4582">
                  <c:v>0.5</c:v>
                </c:pt>
                <c:pt idx="4583">
                  <c:v>0.5</c:v>
                </c:pt>
                <c:pt idx="4584">
                  <c:v>0.5</c:v>
                </c:pt>
                <c:pt idx="4585">
                  <c:v>0.25</c:v>
                </c:pt>
                <c:pt idx="4586">
                  <c:v>0.25</c:v>
                </c:pt>
                <c:pt idx="4587">
                  <c:v>0.25</c:v>
                </c:pt>
                <c:pt idx="4588">
                  <c:v>0.25</c:v>
                </c:pt>
                <c:pt idx="4589">
                  <c:v>0.25</c:v>
                </c:pt>
                <c:pt idx="4590">
                  <c:v>0.25</c:v>
                </c:pt>
                <c:pt idx="4591">
                  <c:v>0.25</c:v>
                </c:pt>
                <c:pt idx="4592">
                  <c:v>0.25</c:v>
                </c:pt>
                <c:pt idx="4593">
                  <c:v>0.25</c:v>
                </c:pt>
                <c:pt idx="4594">
                  <c:v>0.25</c:v>
                </c:pt>
                <c:pt idx="4595">
                  <c:v>0.25</c:v>
                </c:pt>
                <c:pt idx="4596">
                  <c:v>0.25</c:v>
                </c:pt>
                <c:pt idx="4597">
                  <c:v>0.25</c:v>
                </c:pt>
                <c:pt idx="4598">
                  <c:v>0.25</c:v>
                </c:pt>
                <c:pt idx="4599">
                  <c:v>0.25</c:v>
                </c:pt>
                <c:pt idx="4600">
                  <c:v>0.25</c:v>
                </c:pt>
                <c:pt idx="4601">
                  <c:v>0.25</c:v>
                </c:pt>
                <c:pt idx="4602">
                  <c:v>0.25</c:v>
                </c:pt>
                <c:pt idx="4603">
                  <c:v>0.25</c:v>
                </c:pt>
                <c:pt idx="4604">
                  <c:v>0.25</c:v>
                </c:pt>
                <c:pt idx="4605">
                  <c:v>0.25</c:v>
                </c:pt>
                <c:pt idx="4606">
                  <c:v>0.25</c:v>
                </c:pt>
                <c:pt idx="4607">
                  <c:v>0.25</c:v>
                </c:pt>
                <c:pt idx="4608">
                  <c:v>0.25</c:v>
                </c:pt>
                <c:pt idx="4609">
                  <c:v>0.25</c:v>
                </c:pt>
                <c:pt idx="4610">
                  <c:v>0.25</c:v>
                </c:pt>
                <c:pt idx="4611">
                  <c:v>0.25</c:v>
                </c:pt>
                <c:pt idx="4612">
                  <c:v>0.25</c:v>
                </c:pt>
                <c:pt idx="4613">
                  <c:v>0.25</c:v>
                </c:pt>
                <c:pt idx="4614">
                  <c:v>0.25</c:v>
                </c:pt>
                <c:pt idx="4615">
                  <c:v>0.25</c:v>
                </c:pt>
                <c:pt idx="4616">
                  <c:v>0.25</c:v>
                </c:pt>
                <c:pt idx="4617">
                  <c:v>0.25</c:v>
                </c:pt>
                <c:pt idx="4618">
                  <c:v>0.25</c:v>
                </c:pt>
                <c:pt idx="4619">
                  <c:v>0.25</c:v>
                </c:pt>
                <c:pt idx="4620">
                  <c:v>0.25</c:v>
                </c:pt>
                <c:pt idx="4621">
                  <c:v>0.25</c:v>
                </c:pt>
                <c:pt idx="4622">
                  <c:v>0.25</c:v>
                </c:pt>
                <c:pt idx="4623">
                  <c:v>0.25</c:v>
                </c:pt>
                <c:pt idx="4624">
                  <c:v>0.25</c:v>
                </c:pt>
                <c:pt idx="4625">
                  <c:v>0.25</c:v>
                </c:pt>
                <c:pt idx="4626">
                  <c:v>0.25</c:v>
                </c:pt>
                <c:pt idx="4627">
                  <c:v>0.25</c:v>
                </c:pt>
                <c:pt idx="4628">
                  <c:v>0.25</c:v>
                </c:pt>
                <c:pt idx="4629">
                  <c:v>0.25</c:v>
                </c:pt>
                <c:pt idx="4630">
                  <c:v>0.25</c:v>
                </c:pt>
                <c:pt idx="4631">
                  <c:v>0.25</c:v>
                </c:pt>
                <c:pt idx="4632">
                  <c:v>0.25</c:v>
                </c:pt>
                <c:pt idx="4633">
                  <c:v>0.25</c:v>
                </c:pt>
                <c:pt idx="4634">
                  <c:v>0.25</c:v>
                </c:pt>
                <c:pt idx="4635">
                  <c:v>0.25</c:v>
                </c:pt>
                <c:pt idx="4636">
                  <c:v>0.25</c:v>
                </c:pt>
                <c:pt idx="4637">
                  <c:v>0.25</c:v>
                </c:pt>
                <c:pt idx="4638">
                  <c:v>0.25</c:v>
                </c:pt>
                <c:pt idx="4639">
                  <c:v>0.25</c:v>
                </c:pt>
                <c:pt idx="4640">
                  <c:v>0.25</c:v>
                </c:pt>
                <c:pt idx="4641">
                  <c:v>0.25</c:v>
                </c:pt>
                <c:pt idx="4642">
                  <c:v>0.25</c:v>
                </c:pt>
                <c:pt idx="4643">
                  <c:v>0.25</c:v>
                </c:pt>
                <c:pt idx="4644">
                  <c:v>0.25</c:v>
                </c:pt>
                <c:pt idx="4645">
                  <c:v>0.25</c:v>
                </c:pt>
                <c:pt idx="4646">
                  <c:v>0.25</c:v>
                </c:pt>
                <c:pt idx="4647">
                  <c:v>0.25</c:v>
                </c:pt>
                <c:pt idx="4648">
                  <c:v>0.25</c:v>
                </c:pt>
                <c:pt idx="4649">
                  <c:v>0.25</c:v>
                </c:pt>
                <c:pt idx="4650">
                  <c:v>0.25</c:v>
                </c:pt>
                <c:pt idx="4651">
                  <c:v>0.25</c:v>
                </c:pt>
                <c:pt idx="4652">
                  <c:v>0.25</c:v>
                </c:pt>
                <c:pt idx="4653">
                  <c:v>0.25</c:v>
                </c:pt>
                <c:pt idx="4654">
                  <c:v>0.25</c:v>
                </c:pt>
                <c:pt idx="4655">
                  <c:v>0.25</c:v>
                </c:pt>
                <c:pt idx="4656">
                  <c:v>0.25</c:v>
                </c:pt>
                <c:pt idx="4657">
                  <c:v>0.25</c:v>
                </c:pt>
                <c:pt idx="4658">
                  <c:v>0.25</c:v>
                </c:pt>
                <c:pt idx="4659">
                  <c:v>0.25</c:v>
                </c:pt>
                <c:pt idx="4660">
                  <c:v>0.25</c:v>
                </c:pt>
                <c:pt idx="4661">
                  <c:v>0.25</c:v>
                </c:pt>
                <c:pt idx="4662">
                  <c:v>0.25</c:v>
                </c:pt>
                <c:pt idx="4663">
                  <c:v>0.25</c:v>
                </c:pt>
                <c:pt idx="4664">
                  <c:v>0.25</c:v>
                </c:pt>
                <c:pt idx="4665">
                  <c:v>0.25</c:v>
                </c:pt>
                <c:pt idx="4666">
                  <c:v>0.25</c:v>
                </c:pt>
                <c:pt idx="4667">
                  <c:v>0.25</c:v>
                </c:pt>
                <c:pt idx="4668">
                  <c:v>0.25</c:v>
                </c:pt>
                <c:pt idx="4669">
                  <c:v>0.25</c:v>
                </c:pt>
                <c:pt idx="4670">
                  <c:v>0.25</c:v>
                </c:pt>
                <c:pt idx="4671">
                  <c:v>0.25</c:v>
                </c:pt>
                <c:pt idx="4672">
                  <c:v>0.25</c:v>
                </c:pt>
                <c:pt idx="4673">
                  <c:v>0.25</c:v>
                </c:pt>
                <c:pt idx="4674">
                  <c:v>0.25</c:v>
                </c:pt>
                <c:pt idx="4675">
                  <c:v>0.25</c:v>
                </c:pt>
                <c:pt idx="4676">
                  <c:v>0.25</c:v>
                </c:pt>
                <c:pt idx="4677">
                  <c:v>0.25</c:v>
                </c:pt>
                <c:pt idx="4678">
                  <c:v>0.25</c:v>
                </c:pt>
                <c:pt idx="4679">
                  <c:v>0.25</c:v>
                </c:pt>
                <c:pt idx="4680">
                  <c:v>0.25</c:v>
                </c:pt>
                <c:pt idx="4681">
                  <c:v>0.25</c:v>
                </c:pt>
                <c:pt idx="4682">
                  <c:v>0.25</c:v>
                </c:pt>
                <c:pt idx="4683">
                  <c:v>0.25</c:v>
                </c:pt>
                <c:pt idx="4684">
                  <c:v>0.25</c:v>
                </c:pt>
                <c:pt idx="4685">
                  <c:v>0.25</c:v>
                </c:pt>
                <c:pt idx="4686">
                  <c:v>0.25</c:v>
                </c:pt>
                <c:pt idx="4687">
                  <c:v>0.25</c:v>
                </c:pt>
                <c:pt idx="4688">
                  <c:v>0.25</c:v>
                </c:pt>
                <c:pt idx="4689">
                  <c:v>0.25</c:v>
                </c:pt>
                <c:pt idx="4690">
                  <c:v>0.25</c:v>
                </c:pt>
                <c:pt idx="4691">
                  <c:v>0.25</c:v>
                </c:pt>
                <c:pt idx="4692">
                  <c:v>0.25</c:v>
                </c:pt>
                <c:pt idx="4693">
                  <c:v>0.25</c:v>
                </c:pt>
                <c:pt idx="4694">
                  <c:v>0.25</c:v>
                </c:pt>
                <c:pt idx="4695">
                  <c:v>0.25</c:v>
                </c:pt>
                <c:pt idx="4696">
                  <c:v>0.25</c:v>
                </c:pt>
                <c:pt idx="4697">
                  <c:v>0.25</c:v>
                </c:pt>
                <c:pt idx="4698">
                  <c:v>0.25</c:v>
                </c:pt>
                <c:pt idx="4699">
                  <c:v>0.25</c:v>
                </c:pt>
                <c:pt idx="4700">
                  <c:v>0.25</c:v>
                </c:pt>
                <c:pt idx="4701">
                  <c:v>0.25</c:v>
                </c:pt>
                <c:pt idx="4702">
                  <c:v>0.25</c:v>
                </c:pt>
                <c:pt idx="4703">
                  <c:v>0.25</c:v>
                </c:pt>
                <c:pt idx="4704">
                  <c:v>0.25</c:v>
                </c:pt>
                <c:pt idx="4705">
                  <c:v>0.25</c:v>
                </c:pt>
                <c:pt idx="4706">
                  <c:v>0.25</c:v>
                </c:pt>
                <c:pt idx="4707">
                  <c:v>0.25</c:v>
                </c:pt>
                <c:pt idx="4708">
                  <c:v>0.25</c:v>
                </c:pt>
                <c:pt idx="4709">
                  <c:v>0.25</c:v>
                </c:pt>
                <c:pt idx="4710">
                  <c:v>0.25</c:v>
                </c:pt>
                <c:pt idx="4711">
                  <c:v>0.25</c:v>
                </c:pt>
                <c:pt idx="4712">
                  <c:v>0.25</c:v>
                </c:pt>
                <c:pt idx="4713">
                  <c:v>0.25</c:v>
                </c:pt>
                <c:pt idx="4714">
                  <c:v>0.25</c:v>
                </c:pt>
                <c:pt idx="4715">
                  <c:v>0.25</c:v>
                </c:pt>
                <c:pt idx="4716">
                  <c:v>0.25</c:v>
                </c:pt>
                <c:pt idx="4717">
                  <c:v>0.25</c:v>
                </c:pt>
                <c:pt idx="4718">
                  <c:v>0.25</c:v>
                </c:pt>
                <c:pt idx="4719">
                  <c:v>0.25</c:v>
                </c:pt>
                <c:pt idx="4720">
                  <c:v>0.25</c:v>
                </c:pt>
                <c:pt idx="4721">
                  <c:v>0.25</c:v>
                </c:pt>
                <c:pt idx="4722">
                  <c:v>0.25</c:v>
                </c:pt>
                <c:pt idx="4723">
                  <c:v>0.25</c:v>
                </c:pt>
                <c:pt idx="4724">
                  <c:v>0.25</c:v>
                </c:pt>
                <c:pt idx="4725">
                  <c:v>0.25</c:v>
                </c:pt>
                <c:pt idx="4726">
                  <c:v>0.25</c:v>
                </c:pt>
                <c:pt idx="4727">
                  <c:v>0.25</c:v>
                </c:pt>
                <c:pt idx="4728">
                  <c:v>0.25</c:v>
                </c:pt>
                <c:pt idx="4729">
                  <c:v>0.25</c:v>
                </c:pt>
                <c:pt idx="4730">
                  <c:v>0.25</c:v>
                </c:pt>
                <c:pt idx="4731">
                  <c:v>0.25</c:v>
                </c:pt>
                <c:pt idx="4732">
                  <c:v>0.25</c:v>
                </c:pt>
                <c:pt idx="4733">
                  <c:v>0.25</c:v>
                </c:pt>
                <c:pt idx="4734">
                  <c:v>0.25</c:v>
                </c:pt>
                <c:pt idx="4735">
                  <c:v>0.25</c:v>
                </c:pt>
                <c:pt idx="4736">
                  <c:v>0.25</c:v>
                </c:pt>
                <c:pt idx="4737">
                  <c:v>0.25</c:v>
                </c:pt>
                <c:pt idx="4738">
                  <c:v>0.25</c:v>
                </c:pt>
                <c:pt idx="4739">
                  <c:v>0.25</c:v>
                </c:pt>
                <c:pt idx="4740">
                  <c:v>0.25</c:v>
                </c:pt>
                <c:pt idx="4741">
                  <c:v>0.25</c:v>
                </c:pt>
                <c:pt idx="4742">
                  <c:v>0.25</c:v>
                </c:pt>
                <c:pt idx="4743">
                  <c:v>0.25</c:v>
                </c:pt>
                <c:pt idx="4744">
                  <c:v>0.25</c:v>
                </c:pt>
                <c:pt idx="4745">
                  <c:v>0.25</c:v>
                </c:pt>
                <c:pt idx="4746">
                  <c:v>0.25</c:v>
                </c:pt>
                <c:pt idx="4747">
                  <c:v>0.25</c:v>
                </c:pt>
                <c:pt idx="4748">
                  <c:v>0.25</c:v>
                </c:pt>
                <c:pt idx="4749">
                  <c:v>0.25</c:v>
                </c:pt>
                <c:pt idx="4750">
                  <c:v>0.25</c:v>
                </c:pt>
                <c:pt idx="4751">
                  <c:v>0.25</c:v>
                </c:pt>
                <c:pt idx="4752">
                  <c:v>0.25</c:v>
                </c:pt>
                <c:pt idx="4753">
                  <c:v>0.25</c:v>
                </c:pt>
                <c:pt idx="4754">
                  <c:v>0.25</c:v>
                </c:pt>
                <c:pt idx="4755">
                  <c:v>0.25</c:v>
                </c:pt>
                <c:pt idx="4756">
                  <c:v>0.25</c:v>
                </c:pt>
                <c:pt idx="4757">
                  <c:v>0.25</c:v>
                </c:pt>
                <c:pt idx="4758">
                  <c:v>0.25</c:v>
                </c:pt>
                <c:pt idx="4759">
                  <c:v>0.25</c:v>
                </c:pt>
                <c:pt idx="4760">
                  <c:v>0.25</c:v>
                </c:pt>
                <c:pt idx="4761">
                  <c:v>0.25</c:v>
                </c:pt>
                <c:pt idx="4762">
                  <c:v>0.25</c:v>
                </c:pt>
                <c:pt idx="4763">
                  <c:v>0.25</c:v>
                </c:pt>
                <c:pt idx="4764">
                  <c:v>0.25</c:v>
                </c:pt>
                <c:pt idx="4765">
                  <c:v>0.25</c:v>
                </c:pt>
                <c:pt idx="4766">
                  <c:v>0.25</c:v>
                </c:pt>
                <c:pt idx="4767">
                  <c:v>0.25</c:v>
                </c:pt>
                <c:pt idx="4768">
                  <c:v>0.25</c:v>
                </c:pt>
                <c:pt idx="4769">
                  <c:v>0.25</c:v>
                </c:pt>
                <c:pt idx="4770">
                  <c:v>0.25</c:v>
                </c:pt>
                <c:pt idx="4771">
                  <c:v>0.25</c:v>
                </c:pt>
                <c:pt idx="4772">
                  <c:v>0.25</c:v>
                </c:pt>
                <c:pt idx="4773">
                  <c:v>0.25</c:v>
                </c:pt>
                <c:pt idx="4774">
                  <c:v>0.25</c:v>
                </c:pt>
                <c:pt idx="4775">
                  <c:v>0.25</c:v>
                </c:pt>
                <c:pt idx="4776">
                  <c:v>0.25</c:v>
                </c:pt>
                <c:pt idx="4777">
                  <c:v>0.25</c:v>
                </c:pt>
                <c:pt idx="4778">
                  <c:v>0.25</c:v>
                </c:pt>
                <c:pt idx="4779">
                  <c:v>0.25</c:v>
                </c:pt>
                <c:pt idx="4780">
                  <c:v>0.25</c:v>
                </c:pt>
                <c:pt idx="4781">
                  <c:v>0.25</c:v>
                </c:pt>
                <c:pt idx="4782">
                  <c:v>0.25</c:v>
                </c:pt>
                <c:pt idx="4783">
                  <c:v>0.25</c:v>
                </c:pt>
                <c:pt idx="4784">
                  <c:v>0.25</c:v>
                </c:pt>
                <c:pt idx="4785">
                  <c:v>0.25</c:v>
                </c:pt>
                <c:pt idx="4786">
                  <c:v>0.25</c:v>
                </c:pt>
                <c:pt idx="4787">
                  <c:v>0.25</c:v>
                </c:pt>
                <c:pt idx="4788">
                  <c:v>0.25</c:v>
                </c:pt>
                <c:pt idx="4789">
                  <c:v>0.25</c:v>
                </c:pt>
                <c:pt idx="4790">
                  <c:v>0.25</c:v>
                </c:pt>
                <c:pt idx="4791">
                  <c:v>0.25</c:v>
                </c:pt>
                <c:pt idx="4792">
                  <c:v>0.25</c:v>
                </c:pt>
                <c:pt idx="4793">
                  <c:v>0.25</c:v>
                </c:pt>
                <c:pt idx="4794">
                  <c:v>0.25</c:v>
                </c:pt>
                <c:pt idx="4795">
                  <c:v>0.25</c:v>
                </c:pt>
                <c:pt idx="4796">
                  <c:v>0.25</c:v>
                </c:pt>
                <c:pt idx="4797">
                  <c:v>0.25</c:v>
                </c:pt>
                <c:pt idx="4798">
                  <c:v>0.25</c:v>
                </c:pt>
                <c:pt idx="4799">
                  <c:v>0.25</c:v>
                </c:pt>
                <c:pt idx="4800">
                  <c:v>0.25</c:v>
                </c:pt>
                <c:pt idx="4801">
                  <c:v>0.25</c:v>
                </c:pt>
                <c:pt idx="4802">
                  <c:v>0.25</c:v>
                </c:pt>
                <c:pt idx="4803">
                  <c:v>0.25</c:v>
                </c:pt>
                <c:pt idx="4804">
                  <c:v>0.25</c:v>
                </c:pt>
                <c:pt idx="4805">
                  <c:v>0.25</c:v>
                </c:pt>
                <c:pt idx="4806">
                  <c:v>0.25</c:v>
                </c:pt>
                <c:pt idx="4807">
                  <c:v>0.25</c:v>
                </c:pt>
                <c:pt idx="4808">
                  <c:v>0.25</c:v>
                </c:pt>
                <c:pt idx="4809">
                  <c:v>0.25</c:v>
                </c:pt>
                <c:pt idx="4810">
                  <c:v>0.25</c:v>
                </c:pt>
                <c:pt idx="4811">
                  <c:v>0.25</c:v>
                </c:pt>
                <c:pt idx="4812">
                  <c:v>0.25</c:v>
                </c:pt>
                <c:pt idx="4813">
                  <c:v>0.25</c:v>
                </c:pt>
                <c:pt idx="4814">
                  <c:v>0.25</c:v>
                </c:pt>
                <c:pt idx="4815">
                  <c:v>0.25</c:v>
                </c:pt>
                <c:pt idx="4816">
                  <c:v>0.25</c:v>
                </c:pt>
                <c:pt idx="4817">
                  <c:v>0.25</c:v>
                </c:pt>
                <c:pt idx="4818">
                  <c:v>0.25</c:v>
                </c:pt>
                <c:pt idx="4819">
                  <c:v>0.25</c:v>
                </c:pt>
                <c:pt idx="4820">
                  <c:v>0.25</c:v>
                </c:pt>
                <c:pt idx="4821">
                  <c:v>0.25</c:v>
                </c:pt>
                <c:pt idx="4822">
                  <c:v>0.25</c:v>
                </c:pt>
                <c:pt idx="4823">
                  <c:v>0.25</c:v>
                </c:pt>
                <c:pt idx="4824">
                  <c:v>0.25</c:v>
                </c:pt>
                <c:pt idx="4825">
                  <c:v>0.25</c:v>
                </c:pt>
                <c:pt idx="4826">
                  <c:v>0.25</c:v>
                </c:pt>
                <c:pt idx="4827">
                  <c:v>0.25</c:v>
                </c:pt>
                <c:pt idx="4828">
                  <c:v>0.25</c:v>
                </c:pt>
                <c:pt idx="4829">
                  <c:v>0.25</c:v>
                </c:pt>
                <c:pt idx="4830">
                  <c:v>0.25</c:v>
                </c:pt>
                <c:pt idx="4831">
                  <c:v>0.25</c:v>
                </c:pt>
                <c:pt idx="4832">
                  <c:v>0.25</c:v>
                </c:pt>
                <c:pt idx="4833">
                  <c:v>0.25</c:v>
                </c:pt>
                <c:pt idx="4834">
                  <c:v>0.25</c:v>
                </c:pt>
                <c:pt idx="4835">
                  <c:v>0.25</c:v>
                </c:pt>
                <c:pt idx="4836">
                  <c:v>0.25</c:v>
                </c:pt>
                <c:pt idx="4837">
                  <c:v>0.25</c:v>
                </c:pt>
                <c:pt idx="4838">
                  <c:v>0.25</c:v>
                </c:pt>
                <c:pt idx="4839">
                  <c:v>0.25</c:v>
                </c:pt>
                <c:pt idx="4840">
                  <c:v>0.25</c:v>
                </c:pt>
                <c:pt idx="4841">
                  <c:v>0.25</c:v>
                </c:pt>
                <c:pt idx="4842">
                  <c:v>0.25</c:v>
                </c:pt>
                <c:pt idx="4843">
                  <c:v>0.25</c:v>
                </c:pt>
                <c:pt idx="4844">
                  <c:v>0.25</c:v>
                </c:pt>
                <c:pt idx="4845">
                  <c:v>0.25</c:v>
                </c:pt>
                <c:pt idx="4846">
                  <c:v>0.25</c:v>
                </c:pt>
                <c:pt idx="4847">
                  <c:v>0.25</c:v>
                </c:pt>
                <c:pt idx="4848">
                  <c:v>0.25</c:v>
                </c:pt>
                <c:pt idx="4849">
                  <c:v>0.25</c:v>
                </c:pt>
                <c:pt idx="4850">
                  <c:v>0.25</c:v>
                </c:pt>
                <c:pt idx="4851">
                  <c:v>0.25</c:v>
                </c:pt>
                <c:pt idx="4852">
                  <c:v>0.25</c:v>
                </c:pt>
                <c:pt idx="4853">
                  <c:v>0.25</c:v>
                </c:pt>
                <c:pt idx="4854">
                  <c:v>0.25</c:v>
                </c:pt>
                <c:pt idx="4855">
                  <c:v>0.25</c:v>
                </c:pt>
                <c:pt idx="4856">
                  <c:v>0.25</c:v>
                </c:pt>
                <c:pt idx="4857">
                  <c:v>0.25</c:v>
                </c:pt>
                <c:pt idx="4858">
                  <c:v>0.25</c:v>
                </c:pt>
                <c:pt idx="4859">
                  <c:v>0.25</c:v>
                </c:pt>
                <c:pt idx="4860">
                  <c:v>0.25</c:v>
                </c:pt>
                <c:pt idx="4861">
                  <c:v>0.25</c:v>
                </c:pt>
                <c:pt idx="4862">
                  <c:v>0.25</c:v>
                </c:pt>
                <c:pt idx="4863">
                  <c:v>0.25</c:v>
                </c:pt>
                <c:pt idx="4864">
                  <c:v>0.25</c:v>
                </c:pt>
                <c:pt idx="4865">
                  <c:v>0.25</c:v>
                </c:pt>
                <c:pt idx="4866">
                  <c:v>0.25</c:v>
                </c:pt>
                <c:pt idx="4867">
                  <c:v>0.25</c:v>
                </c:pt>
                <c:pt idx="4868">
                  <c:v>0.25</c:v>
                </c:pt>
                <c:pt idx="4869">
                  <c:v>0.25</c:v>
                </c:pt>
                <c:pt idx="4870">
                  <c:v>0.25</c:v>
                </c:pt>
                <c:pt idx="4871">
                  <c:v>0.25</c:v>
                </c:pt>
                <c:pt idx="4872">
                  <c:v>0.25</c:v>
                </c:pt>
                <c:pt idx="4873">
                  <c:v>0.25</c:v>
                </c:pt>
                <c:pt idx="4874">
                  <c:v>0.25</c:v>
                </c:pt>
                <c:pt idx="4875">
                  <c:v>0.25</c:v>
                </c:pt>
                <c:pt idx="4876">
                  <c:v>0.25</c:v>
                </c:pt>
                <c:pt idx="4877">
                  <c:v>0.25</c:v>
                </c:pt>
                <c:pt idx="4878">
                  <c:v>0.25</c:v>
                </c:pt>
                <c:pt idx="4879">
                  <c:v>0.25</c:v>
                </c:pt>
                <c:pt idx="4880">
                  <c:v>0.25</c:v>
                </c:pt>
                <c:pt idx="4881">
                  <c:v>0.25</c:v>
                </c:pt>
                <c:pt idx="4882">
                  <c:v>0.25</c:v>
                </c:pt>
                <c:pt idx="4883">
                  <c:v>0.25</c:v>
                </c:pt>
                <c:pt idx="4884">
                  <c:v>0.25</c:v>
                </c:pt>
                <c:pt idx="4885">
                  <c:v>0.25</c:v>
                </c:pt>
                <c:pt idx="4886">
                  <c:v>0.25</c:v>
                </c:pt>
                <c:pt idx="4887">
                  <c:v>0.25</c:v>
                </c:pt>
                <c:pt idx="4888">
                  <c:v>0.25</c:v>
                </c:pt>
                <c:pt idx="4889">
                  <c:v>0.25</c:v>
                </c:pt>
                <c:pt idx="4890">
                  <c:v>0.25</c:v>
                </c:pt>
                <c:pt idx="4891">
                  <c:v>0.25</c:v>
                </c:pt>
                <c:pt idx="4892">
                  <c:v>0.25</c:v>
                </c:pt>
                <c:pt idx="4893">
                  <c:v>0.25</c:v>
                </c:pt>
                <c:pt idx="4894">
                  <c:v>0.25</c:v>
                </c:pt>
                <c:pt idx="4895">
                  <c:v>0.25</c:v>
                </c:pt>
                <c:pt idx="4896">
                  <c:v>0.25</c:v>
                </c:pt>
                <c:pt idx="4897">
                  <c:v>0.25</c:v>
                </c:pt>
                <c:pt idx="4898">
                  <c:v>0.25</c:v>
                </c:pt>
                <c:pt idx="4899">
                  <c:v>0.25</c:v>
                </c:pt>
                <c:pt idx="4900">
                  <c:v>0.25</c:v>
                </c:pt>
                <c:pt idx="4901">
                  <c:v>0.25</c:v>
                </c:pt>
                <c:pt idx="4902">
                  <c:v>0.25</c:v>
                </c:pt>
                <c:pt idx="4903">
                  <c:v>0.25</c:v>
                </c:pt>
                <c:pt idx="4904">
                  <c:v>0.25</c:v>
                </c:pt>
                <c:pt idx="4905">
                  <c:v>0.25</c:v>
                </c:pt>
                <c:pt idx="4906">
                  <c:v>0.25</c:v>
                </c:pt>
                <c:pt idx="4907">
                  <c:v>0.25</c:v>
                </c:pt>
                <c:pt idx="4908">
                  <c:v>0.25</c:v>
                </c:pt>
                <c:pt idx="4909">
                  <c:v>0.25</c:v>
                </c:pt>
                <c:pt idx="4910">
                  <c:v>0.25</c:v>
                </c:pt>
                <c:pt idx="4911">
                  <c:v>0.25</c:v>
                </c:pt>
                <c:pt idx="4912">
                  <c:v>0.25</c:v>
                </c:pt>
                <c:pt idx="4913">
                  <c:v>0.25</c:v>
                </c:pt>
                <c:pt idx="4914">
                  <c:v>0.25</c:v>
                </c:pt>
                <c:pt idx="4915">
                  <c:v>0.25</c:v>
                </c:pt>
                <c:pt idx="4916">
                  <c:v>0.25</c:v>
                </c:pt>
                <c:pt idx="4917">
                  <c:v>0.25</c:v>
                </c:pt>
                <c:pt idx="4918">
                  <c:v>0.25</c:v>
                </c:pt>
                <c:pt idx="4919">
                  <c:v>0.25</c:v>
                </c:pt>
                <c:pt idx="4920">
                  <c:v>0.25</c:v>
                </c:pt>
                <c:pt idx="4921">
                  <c:v>0.25</c:v>
                </c:pt>
                <c:pt idx="4922">
                  <c:v>0.25</c:v>
                </c:pt>
                <c:pt idx="4923">
                  <c:v>0.25</c:v>
                </c:pt>
                <c:pt idx="4924">
                  <c:v>0.25</c:v>
                </c:pt>
                <c:pt idx="4925">
                  <c:v>0.25</c:v>
                </c:pt>
                <c:pt idx="4926">
                  <c:v>0.25</c:v>
                </c:pt>
                <c:pt idx="4927">
                  <c:v>0.25</c:v>
                </c:pt>
                <c:pt idx="4928">
                  <c:v>0.25</c:v>
                </c:pt>
                <c:pt idx="4929">
                  <c:v>0.25</c:v>
                </c:pt>
                <c:pt idx="4930">
                  <c:v>0.25</c:v>
                </c:pt>
                <c:pt idx="4931">
                  <c:v>0.25</c:v>
                </c:pt>
                <c:pt idx="4932">
                  <c:v>0.25</c:v>
                </c:pt>
                <c:pt idx="4933">
                  <c:v>0.25</c:v>
                </c:pt>
                <c:pt idx="4934">
                  <c:v>0.25</c:v>
                </c:pt>
                <c:pt idx="4935">
                  <c:v>0.25</c:v>
                </c:pt>
                <c:pt idx="4936">
                  <c:v>0.25</c:v>
                </c:pt>
                <c:pt idx="4937">
                  <c:v>0.25</c:v>
                </c:pt>
                <c:pt idx="4938">
                  <c:v>0.25</c:v>
                </c:pt>
                <c:pt idx="4939">
                  <c:v>0.25</c:v>
                </c:pt>
                <c:pt idx="4940">
                  <c:v>0.25</c:v>
                </c:pt>
                <c:pt idx="4941">
                  <c:v>0.25</c:v>
                </c:pt>
                <c:pt idx="4942">
                  <c:v>0.25</c:v>
                </c:pt>
                <c:pt idx="4943">
                  <c:v>0.25</c:v>
                </c:pt>
                <c:pt idx="4944">
                  <c:v>0.25</c:v>
                </c:pt>
                <c:pt idx="4945">
                  <c:v>0.25</c:v>
                </c:pt>
                <c:pt idx="4946">
                  <c:v>0.25</c:v>
                </c:pt>
                <c:pt idx="4947">
                  <c:v>0.25</c:v>
                </c:pt>
                <c:pt idx="4948">
                  <c:v>0.25</c:v>
                </c:pt>
                <c:pt idx="4949">
                  <c:v>0.25</c:v>
                </c:pt>
                <c:pt idx="4950">
                  <c:v>0.25</c:v>
                </c:pt>
                <c:pt idx="4951">
                  <c:v>0.25</c:v>
                </c:pt>
                <c:pt idx="4952">
                  <c:v>0.25</c:v>
                </c:pt>
                <c:pt idx="4953">
                  <c:v>0.25</c:v>
                </c:pt>
                <c:pt idx="4954">
                  <c:v>0.25</c:v>
                </c:pt>
                <c:pt idx="4955">
                  <c:v>0.25</c:v>
                </c:pt>
                <c:pt idx="4956">
                  <c:v>0.25</c:v>
                </c:pt>
                <c:pt idx="4957">
                  <c:v>0.25</c:v>
                </c:pt>
                <c:pt idx="4958">
                  <c:v>0.25</c:v>
                </c:pt>
                <c:pt idx="4959">
                  <c:v>0.25</c:v>
                </c:pt>
                <c:pt idx="4960">
                  <c:v>0.25</c:v>
                </c:pt>
                <c:pt idx="4961">
                  <c:v>0.25</c:v>
                </c:pt>
                <c:pt idx="4962">
                  <c:v>0.25</c:v>
                </c:pt>
                <c:pt idx="4963">
                  <c:v>0.25</c:v>
                </c:pt>
                <c:pt idx="4964">
                  <c:v>0.25</c:v>
                </c:pt>
                <c:pt idx="4965">
                  <c:v>0.25</c:v>
                </c:pt>
                <c:pt idx="4966">
                  <c:v>0.25</c:v>
                </c:pt>
                <c:pt idx="4967">
                  <c:v>0.25</c:v>
                </c:pt>
                <c:pt idx="4968">
                  <c:v>0.25</c:v>
                </c:pt>
                <c:pt idx="4969">
                  <c:v>0.25</c:v>
                </c:pt>
                <c:pt idx="4970">
                  <c:v>0.25</c:v>
                </c:pt>
                <c:pt idx="4971">
                  <c:v>0.25</c:v>
                </c:pt>
                <c:pt idx="4972">
                  <c:v>0.25</c:v>
                </c:pt>
                <c:pt idx="4973">
                  <c:v>0.25</c:v>
                </c:pt>
                <c:pt idx="4974">
                  <c:v>0.25</c:v>
                </c:pt>
                <c:pt idx="4975">
                  <c:v>0.25</c:v>
                </c:pt>
                <c:pt idx="4976">
                  <c:v>0.25</c:v>
                </c:pt>
                <c:pt idx="4977">
                  <c:v>0.25</c:v>
                </c:pt>
                <c:pt idx="4978">
                  <c:v>0.25</c:v>
                </c:pt>
                <c:pt idx="4979">
                  <c:v>0.25</c:v>
                </c:pt>
                <c:pt idx="4980">
                  <c:v>0.25</c:v>
                </c:pt>
                <c:pt idx="4981">
                  <c:v>0.25</c:v>
                </c:pt>
                <c:pt idx="4982">
                  <c:v>0.25</c:v>
                </c:pt>
                <c:pt idx="4983">
                  <c:v>0.25</c:v>
                </c:pt>
                <c:pt idx="4984">
                  <c:v>0.25</c:v>
                </c:pt>
                <c:pt idx="4985">
                  <c:v>0.25</c:v>
                </c:pt>
                <c:pt idx="4986">
                  <c:v>0.25</c:v>
                </c:pt>
                <c:pt idx="4987">
                  <c:v>0.25</c:v>
                </c:pt>
                <c:pt idx="4988">
                  <c:v>0.25</c:v>
                </c:pt>
                <c:pt idx="4989">
                  <c:v>0.25</c:v>
                </c:pt>
                <c:pt idx="4990">
                  <c:v>0.25</c:v>
                </c:pt>
                <c:pt idx="4991">
                  <c:v>0.25</c:v>
                </c:pt>
                <c:pt idx="4992">
                  <c:v>0.25</c:v>
                </c:pt>
                <c:pt idx="4993">
                  <c:v>0.25</c:v>
                </c:pt>
                <c:pt idx="4994">
                  <c:v>0.25</c:v>
                </c:pt>
                <c:pt idx="4995">
                  <c:v>0.25</c:v>
                </c:pt>
                <c:pt idx="4996">
                  <c:v>0.25</c:v>
                </c:pt>
                <c:pt idx="4997">
                  <c:v>0.25</c:v>
                </c:pt>
                <c:pt idx="4998">
                  <c:v>0.25</c:v>
                </c:pt>
                <c:pt idx="4999">
                  <c:v>0.25</c:v>
                </c:pt>
                <c:pt idx="5000">
                  <c:v>0.25</c:v>
                </c:pt>
                <c:pt idx="5001">
                  <c:v>0.25</c:v>
                </c:pt>
                <c:pt idx="5002">
                  <c:v>0.25</c:v>
                </c:pt>
                <c:pt idx="5003">
                  <c:v>0.25</c:v>
                </c:pt>
                <c:pt idx="5004">
                  <c:v>0.25</c:v>
                </c:pt>
                <c:pt idx="5005">
                  <c:v>0.25</c:v>
                </c:pt>
                <c:pt idx="5006">
                  <c:v>0.25</c:v>
                </c:pt>
                <c:pt idx="5007">
                  <c:v>0.25</c:v>
                </c:pt>
                <c:pt idx="5008">
                  <c:v>0.25</c:v>
                </c:pt>
                <c:pt idx="5009">
                  <c:v>0.25</c:v>
                </c:pt>
                <c:pt idx="5010">
                  <c:v>0.25</c:v>
                </c:pt>
                <c:pt idx="5011">
                  <c:v>0.25</c:v>
                </c:pt>
                <c:pt idx="5012">
                  <c:v>0.25</c:v>
                </c:pt>
                <c:pt idx="5013">
                  <c:v>0.25</c:v>
                </c:pt>
                <c:pt idx="5014">
                  <c:v>0.25</c:v>
                </c:pt>
                <c:pt idx="5015">
                  <c:v>0.25</c:v>
                </c:pt>
                <c:pt idx="5016">
                  <c:v>0.25</c:v>
                </c:pt>
                <c:pt idx="5017">
                  <c:v>0.25</c:v>
                </c:pt>
                <c:pt idx="5018">
                  <c:v>0.25</c:v>
                </c:pt>
                <c:pt idx="5019">
                  <c:v>0.25</c:v>
                </c:pt>
                <c:pt idx="5020">
                  <c:v>0.25</c:v>
                </c:pt>
                <c:pt idx="5021">
                  <c:v>0.25</c:v>
                </c:pt>
                <c:pt idx="5022">
                  <c:v>0.25</c:v>
                </c:pt>
                <c:pt idx="5023">
                  <c:v>0.25</c:v>
                </c:pt>
                <c:pt idx="5024">
                  <c:v>0.25</c:v>
                </c:pt>
                <c:pt idx="5025">
                  <c:v>0.25</c:v>
                </c:pt>
                <c:pt idx="5026">
                  <c:v>0.25</c:v>
                </c:pt>
                <c:pt idx="5027">
                  <c:v>0.25</c:v>
                </c:pt>
                <c:pt idx="5028">
                  <c:v>0.25</c:v>
                </c:pt>
                <c:pt idx="5029">
                  <c:v>0.25</c:v>
                </c:pt>
                <c:pt idx="5030">
                  <c:v>0.25</c:v>
                </c:pt>
                <c:pt idx="5031">
                  <c:v>0.25</c:v>
                </c:pt>
                <c:pt idx="5032">
                  <c:v>0.25</c:v>
                </c:pt>
                <c:pt idx="5033">
                  <c:v>0.25</c:v>
                </c:pt>
                <c:pt idx="5034">
                  <c:v>0.25</c:v>
                </c:pt>
                <c:pt idx="5035">
                  <c:v>0.25</c:v>
                </c:pt>
                <c:pt idx="5036">
                  <c:v>0.25</c:v>
                </c:pt>
                <c:pt idx="5037">
                  <c:v>0.25</c:v>
                </c:pt>
                <c:pt idx="5038">
                  <c:v>0.25</c:v>
                </c:pt>
                <c:pt idx="5039">
                  <c:v>0.25</c:v>
                </c:pt>
                <c:pt idx="5040">
                  <c:v>0.25</c:v>
                </c:pt>
                <c:pt idx="5041">
                  <c:v>0.25</c:v>
                </c:pt>
                <c:pt idx="5042">
                  <c:v>0.25</c:v>
                </c:pt>
                <c:pt idx="5043">
                  <c:v>0.25</c:v>
                </c:pt>
                <c:pt idx="5044">
                  <c:v>0.25</c:v>
                </c:pt>
                <c:pt idx="5045">
                  <c:v>0.25</c:v>
                </c:pt>
                <c:pt idx="5046">
                  <c:v>0.25</c:v>
                </c:pt>
                <c:pt idx="5047">
                  <c:v>0.25</c:v>
                </c:pt>
                <c:pt idx="5048">
                  <c:v>0.25</c:v>
                </c:pt>
                <c:pt idx="5049">
                  <c:v>0.25</c:v>
                </c:pt>
                <c:pt idx="5050">
                  <c:v>0.25</c:v>
                </c:pt>
                <c:pt idx="5051">
                  <c:v>0.25</c:v>
                </c:pt>
                <c:pt idx="5052">
                  <c:v>0.25</c:v>
                </c:pt>
                <c:pt idx="5053">
                  <c:v>0.25</c:v>
                </c:pt>
                <c:pt idx="5054">
                  <c:v>0.25</c:v>
                </c:pt>
                <c:pt idx="5055">
                  <c:v>0.25</c:v>
                </c:pt>
                <c:pt idx="5056">
                  <c:v>0.25</c:v>
                </c:pt>
                <c:pt idx="5057">
                  <c:v>0.25</c:v>
                </c:pt>
                <c:pt idx="5058">
                  <c:v>0.25</c:v>
                </c:pt>
                <c:pt idx="5059">
                  <c:v>0.25</c:v>
                </c:pt>
                <c:pt idx="5060">
                  <c:v>0.25</c:v>
                </c:pt>
                <c:pt idx="5061">
                  <c:v>0.25</c:v>
                </c:pt>
                <c:pt idx="5062">
                  <c:v>0.25</c:v>
                </c:pt>
                <c:pt idx="5063">
                  <c:v>0.25</c:v>
                </c:pt>
                <c:pt idx="5064">
                  <c:v>0.25</c:v>
                </c:pt>
                <c:pt idx="5065">
                  <c:v>0.25</c:v>
                </c:pt>
                <c:pt idx="5066">
                  <c:v>0.25</c:v>
                </c:pt>
                <c:pt idx="5067">
                  <c:v>0.25</c:v>
                </c:pt>
                <c:pt idx="5068">
                  <c:v>0.25</c:v>
                </c:pt>
                <c:pt idx="5069">
                  <c:v>0.25</c:v>
                </c:pt>
                <c:pt idx="5070">
                  <c:v>0.25</c:v>
                </c:pt>
                <c:pt idx="5071">
                  <c:v>0.25</c:v>
                </c:pt>
                <c:pt idx="5072">
                  <c:v>0.25</c:v>
                </c:pt>
                <c:pt idx="5073">
                  <c:v>0.25</c:v>
                </c:pt>
                <c:pt idx="5074">
                  <c:v>0.25</c:v>
                </c:pt>
                <c:pt idx="5075">
                  <c:v>0.25</c:v>
                </c:pt>
                <c:pt idx="5076">
                  <c:v>0.25</c:v>
                </c:pt>
                <c:pt idx="5077">
                  <c:v>0.25</c:v>
                </c:pt>
                <c:pt idx="5078">
                  <c:v>0.25</c:v>
                </c:pt>
                <c:pt idx="5079">
                  <c:v>0.25</c:v>
                </c:pt>
                <c:pt idx="5080">
                  <c:v>0.25</c:v>
                </c:pt>
                <c:pt idx="5081">
                  <c:v>0.25</c:v>
                </c:pt>
                <c:pt idx="5082">
                  <c:v>0.25</c:v>
                </c:pt>
                <c:pt idx="5083">
                  <c:v>0.25</c:v>
                </c:pt>
                <c:pt idx="5084">
                  <c:v>0.25</c:v>
                </c:pt>
                <c:pt idx="5085">
                  <c:v>0.25</c:v>
                </c:pt>
                <c:pt idx="5086">
                  <c:v>0.25</c:v>
                </c:pt>
                <c:pt idx="5087">
                  <c:v>0.25</c:v>
                </c:pt>
                <c:pt idx="5088">
                  <c:v>0.25</c:v>
                </c:pt>
                <c:pt idx="5089">
                  <c:v>0.25</c:v>
                </c:pt>
                <c:pt idx="5090">
                  <c:v>0.25</c:v>
                </c:pt>
                <c:pt idx="5091">
                  <c:v>0.25</c:v>
                </c:pt>
                <c:pt idx="5092">
                  <c:v>0.25</c:v>
                </c:pt>
                <c:pt idx="5093">
                  <c:v>0.25</c:v>
                </c:pt>
                <c:pt idx="5094">
                  <c:v>0.25</c:v>
                </c:pt>
                <c:pt idx="5095">
                  <c:v>0.25</c:v>
                </c:pt>
                <c:pt idx="5096">
                  <c:v>0.25</c:v>
                </c:pt>
                <c:pt idx="5097">
                  <c:v>0.25</c:v>
                </c:pt>
                <c:pt idx="5098">
                  <c:v>0.25</c:v>
                </c:pt>
                <c:pt idx="5099">
                  <c:v>0.25</c:v>
                </c:pt>
                <c:pt idx="5100">
                  <c:v>0.25</c:v>
                </c:pt>
                <c:pt idx="5101">
                  <c:v>0.25</c:v>
                </c:pt>
                <c:pt idx="5102">
                  <c:v>0.25</c:v>
                </c:pt>
                <c:pt idx="5103">
                  <c:v>0.25</c:v>
                </c:pt>
                <c:pt idx="5104">
                  <c:v>0.25</c:v>
                </c:pt>
                <c:pt idx="5105">
                  <c:v>0.25</c:v>
                </c:pt>
                <c:pt idx="5106">
                  <c:v>0.25</c:v>
                </c:pt>
                <c:pt idx="5107">
                  <c:v>0.25</c:v>
                </c:pt>
                <c:pt idx="5108">
                  <c:v>0.25</c:v>
                </c:pt>
                <c:pt idx="5109">
                  <c:v>0.25</c:v>
                </c:pt>
                <c:pt idx="5110">
                  <c:v>0.25</c:v>
                </c:pt>
                <c:pt idx="5111">
                  <c:v>0.25</c:v>
                </c:pt>
                <c:pt idx="5112">
                  <c:v>0.25</c:v>
                </c:pt>
                <c:pt idx="5113">
                  <c:v>0.25</c:v>
                </c:pt>
                <c:pt idx="5114">
                  <c:v>0.25</c:v>
                </c:pt>
                <c:pt idx="5115">
                  <c:v>0.25</c:v>
                </c:pt>
                <c:pt idx="5116">
                  <c:v>0.25</c:v>
                </c:pt>
                <c:pt idx="5117">
                  <c:v>0.25</c:v>
                </c:pt>
                <c:pt idx="5118">
                  <c:v>0.25</c:v>
                </c:pt>
                <c:pt idx="5119">
                  <c:v>0.25</c:v>
                </c:pt>
                <c:pt idx="5120">
                  <c:v>0.25</c:v>
                </c:pt>
                <c:pt idx="5121">
                  <c:v>0.25</c:v>
                </c:pt>
                <c:pt idx="5122">
                  <c:v>0.25</c:v>
                </c:pt>
                <c:pt idx="5123">
                  <c:v>0.25</c:v>
                </c:pt>
                <c:pt idx="5124">
                  <c:v>0.25</c:v>
                </c:pt>
                <c:pt idx="5125">
                  <c:v>0.25</c:v>
                </c:pt>
                <c:pt idx="5126">
                  <c:v>0.25</c:v>
                </c:pt>
                <c:pt idx="5127">
                  <c:v>0.25</c:v>
                </c:pt>
                <c:pt idx="5128">
                  <c:v>0.25</c:v>
                </c:pt>
                <c:pt idx="5129">
                  <c:v>0.25</c:v>
                </c:pt>
                <c:pt idx="5130">
                  <c:v>0.25</c:v>
                </c:pt>
                <c:pt idx="5131">
                  <c:v>0.25</c:v>
                </c:pt>
                <c:pt idx="5132">
                  <c:v>0.25</c:v>
                </c:pt>
                <c:pt idx="5133">
                  <c:v>0.25</c:v>
                </c:pt>
                <c:pt idx="5134">
                  <c:v>0.25</c:v>
                </c:pt>
                <c:pt idx="5135">
                  <c:v>0.25</c:v>
                </c:pt>
                <c:pt idx="5136">
                  <c:v>0.25</c:v>
                </c:pt>
                <c:pt idx="5137">
                  <c:v>0.25</c:v>
                </c:pt>
                <c:pt idx="5138">
                  <c:v>0.25</c:v>
                </c:pt>
                <c:pt idx="5139">
                  <c:v>0.25</c:v>
                </c:pt>
                <c:pt idx="5140">
                  <c:v>0.25</c:v>
                </c:pt>
                <c:pt idx="5141">
                  <c:v>0.25</c:v>
                </c:pt>
                <c:pt idx="5142">
                  <c:v>0.25</c:v>
                </c:pt>
                <c:pt idx="5143">
                  <c:v>0.25</c:v>
                </c:pt>
                <c:pt idx="5144">
                  <c:v>0.25</c:v>
                </c:pt>
                <c:pt idx="5145">
                  <c:v>0.25</c:v>
                </c:pt>
                <c:pt idx="5146">
                  <c:v>0.25</c:v>
                </c:pt>
                <c:pt idx="5147">
                  <c:v>0.25</c:v>
                </c:pt>
                <c:pt idx="5148">
                  <c:v>0.25</c:v>
                </c:pt>
                <c:pt idx="5149">
                  <c:v>0.25</c:v>
                </c:pt>
                <c:pt idx="5150">
                  <c:v>0.25</c:v>
                </c:pt>
                <c:pt idx="5151">
                  <c:v>0.25</c:v>
                </c:pt>
                <c:pt idx="5152">
                  <c:v>0.25</c:v>
                </c:pt>
                <c:pt idx="5153">
                  <c:v>0.25</c:v>
                </c:pt>
                <c:pt idx="5154">
                  <c:v>0.25</c:v>
                </c:pt>
                <c:pt idx="5155">
                  <c:v>0.25</c:v>
                </c:pt>
                <c:pt idx="5156">
                  <c:v>0.25</c:v>
                </c:pt>
                <c:pt idx="5157">
                  <c:v>0.25</c:v>
                </c:pt>
                <c:pt idx="5158">
                  <c:v>0.25</c:v>
                </c:pt>
                <c:pt idx="5159">
                  <c:v>0.25</c:v>
                </c:pt>
                <c:pt idx="5160">
                  <c:v>0.25</c:v>
                </c:pt>
                <c:pt idx="5161">
                  <c:v>0.25</c:v>
                </c:pt>
                <c:pt idx="5162">
                  <c:v>0.25</c:v>
                </c:pt>
                <c:pt idx="5163">
                  <c:v>0.25</c:v>
                </c:pt>
                <c:pt idx="5164">
                  <c:v>0.25</c:v>
                </c:pt>
                <c:pt idx="5165">
                  <c:v>0.25</c:v>
                </c:pt>
                <c:pt idx="5166">
                  <c:v>0.25</c:v>
                </c:pt>
                <c:pt idx="5167">
                  <c:v>0.25</c:v>
                </c:pt>
                <c:pt idx="5168">
                  <c:v>0.25</c:v>
                </c:pt>
                <c:pt idx="5169">
                  <c:v>0.25</c:v>
                </c:pt>
                <c:pt idx="5170">
                  <c:v>0.25</c:v>
                </c:pt>
                <c:pt idx="5171">
                  <c:v>0.25</c:v>
                </c:pt>
                <c:pt idx="5172">
                  <c:v>0.25</c:v>
                </c:pt>
                <c:pt idx="5173">
                  <c:v>0.25</c:v>
                </c:pt>
                <c:pt idx="5174">
                  <c:v>0.25</c:v>
                </c:pt>
                <c:pt idx="5175">
                  <c:v>0.25</c:v>
                </c:pt>
                <c:pt idx="5176">
                  <c:v>0.25</c:v>
                </c:pt>
                <c:pt idx="5177">
                  <c:v>0.25</c:v>
                </c:pt>
                <c:pt idx="5178">
                  <c:v>0.25</c:v>
                </c:pt>
                <c:pt idx="5179">
                  <c:v>0.25</c:v>
                </c:pt>
                <c:pt idx="5180">
                  <c:v>0.25</c:v>
                </c:pt>
                <c:pt idx="5181">
                  <c:v>0.25</c:v>
                </c:pt>
                <c:pt idx="5182">
                  <c:v>0.25</c:v>
                </c:pt>
                <c:pt idx="5183">
                  <c:v>0.25</c:v>
                </c:pt>
                <c:pt idx="5184">
                  <c:v>0.25</c:v>
                </c:pt>
                <c:pt idx="5185">
                  <c:v>0.25</c:v>
                </c:pt>
                <c:pt idx="5186">
                  <c:v>0.25</c:v>
                </c:pt>
                <c:pt idx="5187">
                  <c:v>0.25</c:v>
                </c:pt>
                <c:pt idx="5188">
                  <c:v>0.25</c:v>
                </c:pt>
                <c:pt idx="5189">
                  <c:v>0.25</c:v>
                </c:pt>
                <c:pt idx="5190">
                  <c:v>0.25</c:v>
                </c:pt>
                <c:pt idx="5191">
                  <c:v>0.25</c:v>
                </c:pt>
                <c:pt idx="5192">
                  <c:v>0.25</c:v>
                </c:pt>
                <c:pt idx="5193">
                  <c:v>0.25</c:v>
                </c:pt>
                <c:pt idx="5194">
                  <c:v>0.25</c:v>
                </c:pt>
                <c:pt idx="5195">
                  <c:v>0.25</c:v>
                </c:pt>
                <c:pt idx="5196">
                  <c:v>0.25</c:v>
                </c:pt>
                <c:pt idx="5197">
                  <c:v>0.25</c:v>
                </c:pt>
                <c:pt idx="5198">
                  <c:v>0.25</c:v>
                </c:pt>
                <c:pt idx="5199">
                  <c:v>0.25</c:v>
                </c:pt>
                <c:pt idx="5200">
                  <c:v>0.25</c:v>
                </c:pt>
                <c:pt idx="5201">
                  <c:v>0.25</c:v>
                </c:pt>
                <c:pt idx="5202">
                  <c:v>0.25</c:v>
                </c:pt>
                <c:pt idx="5203">
                  <c:v>0.25</c:v>
                </c:pt>
                <c:pt idx="5204">
                  <c:v>0.25</c:v>
                </c:pt>
                <c:pt idx="5205">
                  <c:v>0.25</c:v>
                </c:pt>
                <c:pt idx="5206">
                  <c:v>0.25</c:v>
                </c:pt>
                <c:pt idx="5207">
                  <c:v>0.25</c:v>
                </c:pt>
                <c:pt idx="5208">
                  <c:v>0.25</c:v>
                </c:pt>
                <c:pt idx="5209">
                  <c:v>0.25</c:v>
                </c:pt>
                <c:pt idx="5210">
                  <c:v>0.25</c:v>
                </c:pt>
                <c:pt idx="5211">
                  <c:v>0.25</c:v>
                </c:pt>
                <c:pt idx="5212">
                  <c:v>0.25</c:v>
                </c:pt>
                <c:pt idx="5213">
                  <c:v>0.25</c:v>
                </c:pt>
                <c:pt idx="5214">
                  <c:v>0.25</c:v>
                </c:pt>
                <c:pt idx="5215">
                  <c:v>0.25</c:v>
                </c:pt>
                <c:pt idx="5216">
                  <c:v>0.25</c:v>
                </c:pt>
                <c:pt idx="5217">
                  <c:v>0.25</c:v>
                </c:pt>
                <c:pt idx="5218">
                  <c:v>0.25</c:v>
                </c:pt>
                <c:pt idx="5219">
                  <c:v>0.25</c:v>
                </c:pt>
                <c:pt idx="5220">
                  <c:v>0.25</c:v>
                </c:pt>
                <c:pt idx="5221">
                  <c:v>0.25</c:v>
                </c:pt>
                <c:pt idx="5222">
                  <c:v>0.25</c:v>
                </c:pt>
                <c:pt idx="5223">
                  <c:v>0.25</c:v>
                </c:pt>
                <c:pt idx="5224">
                  <c:v>0.25</c:v>
                </c:pt>
                <c:pt idx="5225">
                  <c:v>0.25</c:v>
                </c:pt>
                <c:pt idx="5226">
                  <c:v>0.25</c:v>
                </c:pt>
                <c:pt idx="5227">
                  <c:v>0.25</c:v>
                </c:pt>
                <c:pt idx="5228">
                  <c:v>0.25</c:v>
                </c:pt>
                <c:pt idx="5229">
                  <c:v>0.25</c:v>
                </c:pt>
                <c:pt idx="5230">
                  <c:v>0.25</c:v>
                </c:pt>
                <c:pt idx="5231">
                  <c:v>0.25</c:v>
                </c:pt>
                <c:pt idx="5232">
                  <c:v>0.25</c:v>
                </c:pt>
                <c:pt idx="5233">
                  <c:v>0.25</c:v>
                </c:pt>
                <c:pt idx="5234">
                  <c:v>0.25</c:v>
                </c:pt>
                <c:pt idx="5235">
                  <c:v>0.25</c:v>
                </c:pt>
                <c:pt idx="5236">
                  <c:v>0.25</c:v>
                </c:pt>
                <c:pt idx="5237">
                  <c:v>0.25</c:v>
                </c:pt>
                <c:pt idx="5238">
                  <c:v>0.25</c:v>
                </c:pt>
                <c:pt idx="5239">
                  <c:v>0.25</c:v>
                </c:pt>
                <c:pt idx="5240">
                  <c:v>0.25</c:v>
                </c:pt>
                <c:pt idx="5241">
                  <c:v>0.25</c:v>
                </c:pt>
                <c:pt idx="5242">
                  <c:v>0.25</c:v>
                </c:pt>
                <c:pt idx="5243">
                  <c:v>0.25</c:v>
                </c:pt>
                <c:pt idx="5244">
                  <c:v>0.25</c:v>
                </c:pt>
                <c:pt idx="5245">
                  <c:v>0.25</c:v>
                </c:pt>
                <c:pt idx="5246">
                  <c:v>0.25</c:v>
                </c:pt>
                <c:pt idx="5247">
                  <c:v>0.25</c:v>
                </c:pt>
                <c:pt idx="5248">
                  <c:v>0.25</c:v>
                </c:pt>
                <c:pt idx="5249">
                  <c:v>0.25</c:v>
                </c:pt>
                <c:pt idx="5250">
                  <c:v>0.25</c:v>
                </c:pt>
                <c:pt idx="5251">
                  <c:v>0.25</c:v>
                </c:pt>
                <c:pt idx="5252">
                  <c:v>0.25</c:v>
                </c:pt>
                <c:pt idx="5253">
                  <c:v>0.25</c:v>
                </c:pt>
                <c:pt idx="5254">
                  <c:v>0.25</c:v>
                </c:pt>
                <c:pt idx="5255">
                  <c:v>0.25</c:v>
                </c:pt>
                <c:pt idx="5256">
                  <c:v>0.25</c:v>
                </c:pt>
                <c:pt idx="5257">
                  <c:v>0.25</c:v>
                </c:pt>
                <c:pt idx="5258">
                  <c:v>0.25</c:v>
                </c:pt>
                <c:pt idx="5259">
                  <c:v>0.25</c:v>
                </c:pt>
                <c:pt idx="5260">
                  <c:v>0.25</c:v>
                </c:pt>
                <c:pt idx="5261">
                  <c:v>0.25</c:v>
                </c:pt>
                <c:pt idx="5262">
                  <c:v>0.25</c:v>
                </c:pt>
                <c:pt idx="5263">
                  <c:v>0.25</c:v>
                </c:pt>
                <c:pt idx="5264">
                  <c:v>0.25</c:v>
                </c:pt>
                <c:pt idx="5265">
                  <c:v>0.25</c:v>
                </c:pt>
                <c:pt idx="5266">
                  <c:v>0.25</c:v>
                </c:pt>
                <c:pt idx="5267">
                  <c:v>0.25</c:v>
                </c:pt>
                <c:pt idx="5268">
                  <c:v>0.25</c:v>
                </c:pt>
                <c:pt idx="5269">
                  <c:v>0.25</c:v>
                </c:pt>
                <c:pt idx="5270">
                  <c:v>0.25</c:v>
                </c:pt>
                <c:pt idx="5271">
                  <c:v>0.25</c:v>
                </c:pt>
                <c:pt idx="5272">
                  <c:v>0.25</c:v>
                </c:pt>
                <c:pt idx="5273">
                  <c:v>0.25</c:v>
                </c:pt>
                <c:pt idx="5274">
                  <c:v>0.25</c:v>
                </c:pt>
                <c:pt idx="5275">
                  <c:v>0.25</c:v>
                </c:pt>
                <c:pt idx="5276">
                  <c:v>0.25</c:v>
                </c:pt>
                <c:pt idx="5277">
                  <c:v>0.25</c:v>
                </c:pt>
                <c:pt idx="5278">
                  <c:v>0.25</c:v>
                </c:pt>
                <c:pt idx="5279">
                  <c:v>0.25</c:v>
                </c:pt>
                <c:pt idx="5280">
                  <c:v>0.25</c:v>
                </c:pt>
                <c:pt idx="5281">
                  <c:v>0.25</c:v>
                </c:pt>
                <c:pt idx="5282">
                  <c:v>0.25</c:v>
                </c:pt>
                <c:pt idx="5283">
                  <c:v>0.25</c:v>
                </c:pt>
                <c:pt idx="5284">
                  <c:v>0.25</c:v>
                </c:pt>
                <c:pt idx="5285">
                  <c:v>0.25</c:v>
                </c:pt>
                <c:pt idx="5286">
                  <c:v>0.25</c:v>
                </c:pt>
                <c:pt idx="5287">
                  <c:v>0.25</c:v>
                </c:pt>
                <c:pt idx="5288">
                  <c:v>0.25</c:v>
                </c:pt>
                <c:pt idx="5289">
                  <c:v>0.25</c:v>
                </c:pt>
                <c:pt idx="5290">
                  <c:v>0.25</c:v>
                </c:pt>
                <c:pt idx="5291">
                  <c:v>0.25</c:v>
                </c:pt>
                <c:pt idx="5292">
                  <c:v>0.25</c:v>
                </c:pt>
                <c:pt idx="5293">
                  <c:v>0.25</c:v>
                </c:pt>
                <c:pt idx="5294">
                  <c:v>0.25</c:v>
                </c:pt>
                <c:pt idx="5295">
                  <c:v>0.25</c:v>
                </c:pt>
                <c:pt idx="5296">
                  <c:v>0.25</c:v>
                </c:pt>
                <c:pt idx="5297">
                  <c:v>0.25</c:v>
                </c:pt>
                <c:pt idx="5298">
                  <c:v>0.25</c:v>
                </c:pt>
                <c:pt idx="5299">
                  <c:v>0.25</c:v>
                </c:pt>
                <c:pt idx="5300">
                  <c:v>0.25</c:v>
                </c:pt>
                <c:pt idx="5301">
                  <c:v>0.25</c:v>
                </c:pt>
                <c:pt idx="5302">
                  <c:v>0.25</c:v>
                </c:pt>
                <c:pt idx="5303">
                  <c:v>0.25</c:v>
                </c:pt>
                <c:pt idx="5304">
                  <c:v>0.25</c:v>
                </c:pt>
                <c:pt idx="5305">
                  <c:v>0.25</c:v>
                </c:pt>
                <c:pt idx="5306">
                  <c:v>0.25</c:v>
                </c:pt>
                <c:pt idx="5307">
                  <c:v>0.25</c:v>
                </c:pt>
                <c:pt idx="5308">
                  <c:v>0.25</c:v>
                </c:pt>
                <c:pt idx="5309">
                  <c:v>0.25</c:v>
                </c:pt>
                <c:pt idx="5310">
                  <c:v>0.25</c:v>
                </c:pt>
                <c:pt idx="5311">
                  <c:v>0.25</c:v>
                </c:pt>
                <c:pt idx="5312">
                  <c:v>0.25</c:v>
                </c:pt>
                <c:pt idx="5313">
                  <c:v>0.25</c:v>
                </c:pt>
                <c:pt idx="5314">
                  <c:v>0.25</c:v>
                </c:pt>
                <c:pt idx="5315">
                  <c:v>0.25</c:v>
                </c:pt>
                <c:pt idx="5316">
                  <c:v>0.25</c:v>
                </c:pt>
                <c:pt idx="5317">
                  <c:v>0.25</c:v>
                </c:pt>
                <c:pt idx="5318">
                  <c:v>0.25</c:v>
                </c:pt>
                <c:pt idx="5319">
                  <c:v>0.25</c:v>
                </c:pt>
                <c:pt idx="5320">
                  <c:v>0.5</c:v>
                </c:pt>
                <c:pt idx="5321">
                  <c:v>0.5</c:v>
                </c:pt>
                <c:pt idx="5322">
                  <c:v>0.5</c:v>
                </c:pt>
                <c:pt idx="5323">
                  <c:v>0.5</c:v>
                </c:pt>
                <c:pt idx="5324">
                  <c:v>0.5</c:v>
                </c:pt>
                <c:pt idx="5325">
                  <c:v>0.5</c:v>
                </c:pt>
                <c:pt idx="5326">
                  <c:v>0.5</c:v>
                </c:pt>
                <c:pt idx="5327">
                  <c:v>0.5</c:v>
                </c:pt>
                <c:pt idx="5328">
                  <c:v>0.5</c:v>
                </c:pt>
                <c:pt idx="5329">
                  <c:v>0.5</c:v>
                </c:pt>
                <c:pt idx="5330">
                  <c:v>0.5</c:v>
                </c:pt>
                <c:pt idx="5331">
                  <c:v>0.5</c:v>
                </c:pt>
                <c:pt idx="5332">
                  <c:v>0.5</c:v>
                </c:pt>
                <c:pt idx="5333">
                  <c:v>0.5</c:v>
                </c:pt>
                <c:pt idx="5334">
                  <c:v>0.5</c:v>
                </c:pt>
                <c:pt idx="5335">
                  <c:v>0.5</c:v>
                </c:pt>
                <c:pt idx="5336">
                  <c:v>0.5</c:v>
                </c:pt>
                <c:pt idx="5337">
                  <c:v>0.5</c:v>
                </c:pt>
                <c:pt idx="5338">
                  <c:v>0.5</c:v>
                </c:pt>
                <c:pt idx="5339">
                  <c:v>0.5</c:v>
                </c:pt>
                <c:pt idx="5340">
                  <c:v>0.5</c:v>
                </c:pt>
                <c:pt idx="5341">
                  <c:v>0.5</c:v>
                </c:pt>
                <c:pt idx="5342">
                  <c:v>0.5</c:v>
                </c:pt>
                <c:pt idx="5343">
                  <c:v>0.5</c:v>
                </c:pt>
                <c:pt idx="5344">
                  <c:v>0.5</c:v>
                </c:pt>
                <c:pt idx="5345">
                  <c:v>0.5</c:v>
                </c:pt>
                <c:pt idx="5346">
                  <c:v>0.5</c:v>
                </c:pt>
                <c:pt idx="5347">
                  <c:v>0.5</c:v>
                </c:pt>
                <c:pt idx="5348">
                  <c:v>1</c:v>
                </c:pt>
                <c:pt idx="5349">
                  <c:v>1</c:v>
                </c:pt>
                <c:pt idx="5350">
                  <c:v>1</c:v>
                </c:pt>
                <c:pt idx="5351">
                  <c:v>1</c:v>
                </c:pt>
                <c:pt idx="5352">
                  <c:v>1</c:v>
                </c:pt>
                <c:pt idx="5353">
                  <c:v>1</c:v>
                </c:pt>
                <c:pt idx="5354">
                  <c:v>1</c:v>
                </c:pt>
                <c:pt idx="5355">
                  <c:v>1</c:v>
                </c:pt>
                <c:pt idx="5356">
                  <c:v>1</c:v>
                </c:pt>
                <c:pt idx="5357">
                  <c:v>1</c:v>
                </c:pt>
                <c:pt idx="5358">
                  <c:v>1</c:v>
                </c:pt>
                <c:pt idx="5359">
                  <c:v>1</c:v>
                </c:pt>
                <c:pt idx="5360">
                  <c:v>1</c:v>
                </c:pt>
                <c:pt idx="5361">
                  <c:v>1</c:v>
                </c:pt>
                <c:pt idx="5362">
                  <c:v>1</c:v>
                </c:pt>
                <c:pt idx="5363">
                  <c:v>1</c:v>
                </c:pt>
                <c:pt idx="5364">
                  <c:v>1</c:v>
                </c:pt>
                <c:pt idx="5365">
                  <c:v>1</c:v>
                </c:pt>
                <c:pt idx="5366">
                  <c:v>1</c:v>
                </c:pt>
                <c:pt idx="5367">
                  <c:v>1</c:v>
                </c:pt>
                <c:pt idx="5368">
                  <c:v>1</c:v>
                </c:pt>
                <c:pt idx="5369">
                  <c:v>1</c:v>
                </c:pt>
                <c:pt idx="5370">
                  <c:v>1</c:v>
                </c:pt>
                <c:pt idx="5371">
                  <c:v>1</c:v>
                </c:pt>
                <c:pt idx="5372">
                  <c:v>1</c:v>
                </c:pt>
                <c:pt idx="5373">
                  <c:v>1</c:v>
                </c:pt>
                <c:pt idx="5374">
                  <c:v>1</c:v>
                </c:pt>
                <c:pt idx="5375">
                  <c:v>1</c:v>
                </c:pt>
                <c:pt idx="5376">
                  <c:v>1</c:v>
                </c:pt>
                <c:pt idx="5377">
                  <c:v>1</c:v>
                </c:pt>
                <c:pt idx="5378">
                  <c:v>1</c:v>
                </c:pt>
                <c:pt idx="5379">
                  <c:v>1</c:v>
                </c:pt>
                <c:pt idx="5380">
                  <c:v>1</c:v>
                </c:pt>
                <c:pt idx="5381">
                  <c:v>1</c:v>
                </c:pt>
                <c:pt idx="5382">
                  <c:v>1</c:v>
                </c:pt>
                <c:pt idx="5383">
                  <c:v>1</c:v>
                </c:pt>
                <c:pt idx="5384">
                  <c:v>1</c:v>
                </c:pt>
                <c:pt idx="5385">
                  <c:v>1</c:v>
                </c:pt>
                <c:pt idx="5386">
                  <c:v>1</c:v>
                </c:pt>
                <c:pt idx="5387">
                  <c:v>1</c:v>
                </c:pt>
                <c:pt idx="5388">
                  <c:v>1</c:v>
                </c:pt>
                <c:pt idx="5389">
                  <c:v>1</c:v>
                </c:pt>
                <c:pt idx="5390">
                  <c:v>1</c:v>
                </c:pt>
                <c:pt idx="5391">
                  <c:v>1</c:v>
                </c:pt>
                <c:pt idx="5392">
                  <c:v>1</c:v>
                </c:pt>
                <c:pt idx="5393">
                  <c:v>1</c:v>
                </c:pt>
                <c:pt idx="5394">
                  <c:v>1</c:v>
                </c:pt>
                <c:pt idx="5395">
                  <c:v>1</c:v>
                </c:pt>
                <c:pt idx="5396">
                  <c:v>1</c:v>
                </c:pt>
                <c:pt idx="5397">
                  <c:v>2</c:v>
                </c:pt>
                <c:pt idx="5398">
                  <c:v>2</c:v>
                </c:pt>
                <c:pt idx="5399">
                  <c:v>2</c:v>
                </c:pt>
                <c:pt idx="5400">
                  <c:v>2</c:v>
                </c:pt>
                <c:pt idx="5401">
                  <c:v>2</c:v>
                </c:pt>
                <c:pt idx="5402">
                  <c:v>2</c:v>
                </c:pt>
                <c:pt idx="5403">
                  <c:v>2</c:v>
                </c:pt>
                <c:pt idx="5404">
                  <c:v>2</c:v>
                </c:pt>
                <c:pt idx="5405">
                  <c:v>2</c:v>
                </c:pt>
                <c:pt idx="5406">
                  <c:v>2</c:v>
                </c:pt>
                <c:pt idx="5407">
                  <c:v>2</c:v>
                </c:pt>
                <c:pt idx="5408">
                  <c:v>2</c:v>
                </c:pt>
                <c:pt idx="5409">
                  <c:v>2</c:v>
                </c:pt>
                <c:pt idx="5410">
                  <c:v>2</c:v>
                </c:pt>
                <c:pt idx="5411">
                  <c:v>2</c:v>
                </c:pt>
                <c:pt idx="5412">
                  <c:v>2</c:v>
                </c:pt>
                <c:pt idx="5413">
                  <c:v>2</c:v>
                </c:pt>
                <c:pt idx="5414">
                  <c:v>2</c:v>
                </c:pt>
                <c:pt idx="5415">
                  <c:v>2</c:v>
                </c:pt>
                <c:pt idx="5416">
                  <c:v>2</c:v>
                </c:pt>
                <c:pt idx="5417">
                  <c:v>2</c:v>
                </c:pt>
                <c:pt idx="5418">
                  <c:v>2</c:v>
                </c:pt>
                <c:pt idx="5419">
                  <c:v>2</c:v>
                </c:pt>
                <c:pt idx="5420">
                  <c:v>2</c:v>
                </c:pt>
                <c:pt idx="5421">
                  <c:v>2</c:v>
                </c:pt>
                <c:pt idx="5422">
                  <c:v>2</c:v>
                </c:pt>
                <c:pt idx="5423">
                  <c:v>2</c:v>
                </c:pt>
                <c:pt idx="5424">
                  <c:v>2</c:v>
                </c:pt>
                <c:pt idx="5425">
                  <c:v>2</c:v>
                </c:pt>
                <c:pt idx="5426">
                  <c:v>2</c:v>
                </c:pt>
                <c:pt idx="5427">
                  <c:v>2</c:v>
                </c:pt>
                <c:pt idx="5428">
                  <c:v>2</c:v>
                </c:pt>
                <c:pt idx="5429">
                  <c:v>2</c:v>
                </c:pt>
                <c:pt idx="5430">
                  <c:v>2</c:v>
                </c:pt>
                <c:pt idx="5431">
                  <c:v>2</c:v>
                </c:pt>
                <c:pt idx="5432">
                  <c:v>2</c:v>
                </c:pt>
                <c:pt idx="5433">
                  <c:v>2</c:v>
                </c:pt>
                <c:pt idx="5434">
                  <c:v>2</c:v>
                </c:pt>
                <c:pt idx="5435">
                  <c:v>2</c:v>
                </c:pt>
                <c:pt idx="5436">
                  <c:v>2</c:v>
                </c:pt>
                <c:pt idx="5437">
                  <c:v>2</c:v>
                </c:pt>
                <c:pt idx="5438">
                  <c:v>2</c:v>
                </c:pt>
                <c:pt idx="5439">
                  <c:v>2.75</c:v>
                </c:pt>
                <c:pt idx="5440">
                  <c:v>2.75</c:v>
                </c:pt>
                <c:pt idx="5441">
                  <c:v>2.75</c:v>
                </c:pt>
                <c:pt idx="5442">
                  <c:v>2.75</c:v>
                </c:pt>
                <c:pt idx="5443">
                  <c:v>2.75</c:v>
                </c:pt>
                <c:pt idx="5444">
                  <c:v>2.75</c:v>
                </c:pt>
                <c:pt idx="5445">
                  <c:v>2.75</c:v>
                </c:pt>
                <c:pt idx="5446">
                  <c:v>2.75</c:v>
                </c:pt>
                <c:pt idx="5447">
                  <c:v>2.75</c:v>
                </c:pt>
                <c:pt idx="5448">
                  <c:v>2.75</c:v>
                </c:pt>
                <c:pt idx="5449">
                  <c:v>2.75</c:v>
                </c:pt>
                <c:pt idx="5450">
                  <c:v>2.75</c:v>
                </c:pt>
                <c:pt idx="5451">
                  <c:v>2.75</c:v>
                </c:pt>
                <c:pt idx="5452">
                  <c:v>2.75</c:v>
                </c:pt>
                <c:pt idx="5453">
                  <c:v>2.75</c:v>
                </c:pt>
                <c:pt idx="5454">
                  <c:v>2.75</c:v>
                </c:pt>
                <c:pt idx="5455">
                  <c:v>2.75</c:v>
                </c:pt>
                <c:pt idx="5456">
                  <c:v>2.75</c:v>
                </c:pt>
                <c:pt idx="5457">
                  <c:v>2.75</c:v>
                </c:pt>
                <c:pt idx="5458">
                  <c:v>2.75</c:v>
                </c:pt>
                <c:pt idx="5459">
                  <c:v>2.75</c:v>
                </c:pt>
                <c:pt idx="5460">
                  <c:v>2.75</c:v>
                </c:pt>
                <c:pt idx="5461">
                  <c:v>2.75</c:v>
                </c:pt>
                <c:pt idx="5462">
                  <c:v>2.75</c:v>
                </c:pt>
                <c:pt idx="5463">
                  <c:v>2.75</c:v>
                </c:pt>
                <c:pt idx="5464">
                  <c:v>2.75</c:v>
                </c:pt>
                <c:pt idx="5465">
                  <c:v>2.75</c:v>
                </c:pt>
                <c:pt idx="5466">
                  <c:v>2.75</c:v>
                </c:pt>
                <c:pt idx="5467">
                  <c:v>3.25</c:v>
                </c:pt>
                <c:pt idx="5468">
                  <c:v>3.25</c:v>
                </c:pt>
                <c:pt idx="5469">
                  <c:v>3.25</c:v>
                </c:pt>
                <c:pt idx="5470">
                  <c:v>3.25</c:v>
                </c:pt>
                <c:pt idx="5471">
                  <c:v>3.25</c:v>
                </c:pt>
                <c:pt idx="5472">
                  <c:v>3.25</c:v>
                </c:pt>
                <c:pt idx="5473">
                  <c:v>3.25</c:v>
                </c:pt>
                <c:pt idx="5474">
                  <c:v>3.25</c:v>
                </c:pt>
                <c:pt idx="5475">
                  <c:v>3.25</c:v>
                </c:pt>
                <c:pt idx="5476">
                  <c:v>3.25</c:v>
                </c:pt>
                <c:pt idx="5477">
                  <c:v>3.25</c:v>
                </c:pt>
                <c:pt idx="5478">
                  <c:v>3.25</c:v>
                </c:pt>
                <c:pt idx="5479">
                  <c:v>3.25</c:v>
                </c:pt>
                <c:pt idx="5480">
                  <c:v>3.25</c:v>
                </c:pt>
                <c:pt idx="5481">
                  <c:v>3.25</c:v>
                </c:pt>
                <c:pt idx="5482">
                  <c:v>3.25</c:v>
                </c:pt>
                <c:pt idx="5483">
                  <c:v>3.25</c:v>
                </c:pt>
                <c:pt idx="5484">
                  <c:v>3.25</c:v>
                </c:pt>
                <c:pt idx="5485">
                  <c:v>3.25</c:v>
                </c:pt>
                <c:pt idx="5486">
                  <c:v>3.25</c:v>
                </c:pt>
                <c:pt idx="5487">
                  <c:v>3.25</c:v>
                </c:pt>
                <c:pt idx="5488">
                  <c:v>3.25</c:v>
                </c:pt>
                <c:pt idx="5489">
                  <c:v>3.25</c:v>
                </c:pt>
                <c:pt idx="5490">
                  <c:v>3.25</c:v>
                </c:pt>
                <c:pt idx="5491">
                  <c:v>3.25</c:v>
                </c:pt>
                <c:pt idx="5492">
                  <c:v>3.25</c:v>
                </c:pt>
                <c:pt idx="5493">
                  <c:v>3.25</c:v>
                </c:pt>
                <c:pt idx="5494">
                  <c:v>3.25</c:v>
                </c:pt>
                <c:pt idx="5495">
                  <c:v>2.75</c:v>
                </c:pt>
                <c:pt idx="5496">
                  <c:v>3.25</c:v>
                </c:pt>
                <c:pt idx="5497">
                  <c:v>3.25</c:v>
                </c:pt>
                <c:pt idx="5498">
                  <c:v>3.25</c:v>
                </c:pt>
                <c:pt idx="5499">
                  <c:v>3.25</c:v>
                </c:pt>
                <c:pt idx="5500">
                  <c:v>3.25</c:v>
                </c:pt>
                <c:pt idx="5501">
                  <c:v>3.25</c:v>
                </c:pt>
                <c:pt idx="5502">
                  <c:v>3.25</c:v>
                </c:pt>
                <c:pt idx="5503">
                  <c:v>3.25</c:v>
                </c:pt>
                <c:pt idx="5504">
                  <c:v>3.25</c:v>
                </c:pt>
                <c:pt idx="5505">
                  <c:v>3.25</c:v>
                </c:pt>
                <c:pt idx="5506">
                  <c:v>3.25</c:v>
                </c:pt>
                <c:pt idx="5507">
                  <c:v>3.25</c:v>
                </c:pt>
                <c:pt idx="5508">
                  <c:v>3.25</c:v>
                </c:pt>
                <c:pt idx="5509">
                  <c:v>3.25</c:v>
                </c:pt>
                <c:pt idx="5510">
                  <c:v>3.25</c:v>
                </c:pt>
                <c:pt idx="5511">
                  <c:v>3.25</c:v>
                </c:pt>
                <c:pt idx="5512">
                  <c:v>3.25</c:v>
                </c:pt>
                <c:pt idx="5513">
                  <c:v>3.25</c:v>
                </c:pt>
                <c:pt idx="5514">
                  <c:v>3.25</c:v>
                </c:pt>
                <c:pt idx="5515">
                  <c:v>3.25</c:v>
                </c:pt>
                <c:pt idx="5516">
                  <c:v>3.25</c:v>
                </c:pt>
                <c:pt idx="5517">
                  <c:v>3.25</c:v>
                </c:pt>
                <c:pt idx="5518">
                  <c:v>3.25</c:v>
                </c:pt>
                <c:pt idx="5519">
                  <c:v>3.25</c:v>
                </c:pt>
                <c:pt idx="5520">
                  <c:v>3.25</c:v>
                </c:pt>
                <c:pt idx="5521">
                  <c:v>3.25</c:v>
                </c:pt>
                <c:pt idx="5522">
                  <c:v>3.25</c:v>
                </c:pt>
                <c:pt idx="5523">
                  <c:v>3.25</c:v>
                </c:pt>
                <c:pt idx="5524">
                  <c:v>3.25</c:v>
                </c:pt>
                <c:pt idx="5525">
                  <c:v>3.25</c:v>
                </c:pt>
                <c:pt idx="5526">
                  <c:v>3.25</c:v>
                </c:pt>
                <c:pt idx="5527">
                  <c:v>3.25</c:v>
                </c:pt>
                <c:pt idx="5528">
                  <c:v>3.25</c:v>
                </c:pt>
                <c:pt idx="5529">
                  <c:v>3.25</c:v>
                </c:pt>
                <c:pt idx="5530">
                  <c:v>3.25</c:v>
                </c:pt>
                <c:pt idx="5531">
                  <c:v>3.25</c:v>
                </c:pt>
                <c:pt idx="5532">
                  <c:v>3.25</c:v>
                </c:pt>
                <c:pt idx="5533">
                  <c:v>3.25</c:v>
                </c:pt>
                <c:pt idx="5534">
                  <c:v>3.25</c:v>
                </c:pt>
                <c:pt idx="5535">
                  <c:v>3.25</c:v>
                </c:pt>
                <c:pt idx="5536">
                  <c:v>3.25</c:v>
                </c:pt>
                <c:pt idx="5537">
                  <c:v>3.25</c:v>
                </c:pt>
                <c:pt idx="5538">
                  <c:v>3.25</c:v>
                </c:pt>
                <c:pt idx="5539">
                  <c:v>3.25</c:v>
                </c:pt>
                <c:pt idx="5540">
                  <c:v>3.25</c:v>
                </c:pt>
                <c:pt idx="5541">
                  <c:v>3.25</c:v>
                </c:pt>
                <c:pt idx="5542">
                  <c:v>3.25</c:v>
                </c:pt>
                <c:pt idx="5543">
                  <c:v>3.25</c:v>
                </c:pt>
                <c:pt idx="5544">
                  <c:v>3.25</c:v>
                </c:pt>
                <c:pt idx="5545">
                  <c:v>3.25</c:v>
                </c:pt>
                <c:pt idx="5546">
                  <c:v>3.25</c:v>
                </c:pt>
                <c:pt idx="5547">
                  <c:v>3.25</c:v>
                </c:pt>
                <c:pt idx="5548">
                  <c:v>3.25</c:v>
                </c:pt>
                <c:pt idx="5549">
                  <c:v>3.25</c:v>
                </c:pt>
                <c:pt idx="5550">
                  <c:v>3.25</c:v>
                </c:pt>
                <c:pt idx="5551">
                  <c:v>3.25</c:v>
                </c:pt>
                <c:pt idx="5552">
                  <c:v>3.25</c:v>
                </c:pt>
                <c:pt idx="5553">
                  <c:v>3.25</c:v>
                </c:pt>
                <c:pt idx="5554">
                  <c:v>3.25</c:v>
                </c:pt>
                <c:pt idx="5555">
                  <c:v>3.25</c:v>
                </c:pt>
                <c:pt idx="5556">
                  <c:v>3.25</c:v>
                </c:pt>
                <c:pt idx="5557">
                  <c:v>3.25</c:v>
                </c:pt>
                <c:pt idx="5558">
                  <c:v>3.25</c:v>
                </c:pt>
                <c:pt idx="5559">
                  <c:v>3.25</c:v>
                </c:pt>
                <c:pt idx="5560">
                  <c:v>3.25</c:v>
                </c:pt>
                <c:pt idx="5561">
                  <c:v>3.25</c:v>
                </c:pt>
                <c:pt idx="5562">
                  <c:v>3.25</c:v>
                </c:pt>
                <c:pt idx="5563">
                  <c:v>3.25</c:v>
                </c:pt>
                <c:pt idx="5564">
                  <c:v>3.25</c:v>
                </c:pt>
                <c:pt idx="5565">
                  <c:v>3.25</c:v>
                </c:pt>
                <c:pt idx="5566">
                  <c:v>3.25</c:v>
                </c:pt>
                <c:pt idx="5567">
                  <c:v>3.25</c:v>
                </c:pt>
                <c:pt idx="5568">
                  <c:v>3.25</c:v>
                </c:pt>
                <c:pt idx="5569">
                  <c:v>3.25</c:v>
                </c:pt>
                <c:pt idx="5570">
                  <c:v>3.25</c:v>
                </c:pt>
                <c:pt idx="5571">
                  <c:v>3.25</c:v>
                </c:pt>
                <c:pt idx="5572">
                  <c:v>3.25</c:v>
                </c:pt>
                <c:pt idx="5573">
                  <c:v>3.25</c:v>
                </c:pt>
                <c:pt idx="5574">
                  <c:v>3.25</c:v>
                </c:pt>
                <c:pt idx="5575">
                  <c:v>3.25</c:v>
                </c:pt>
                <c:pt idx="5576">
                  <c:v>3.25</c:v>
                </c:pt>
                <c:pt idx="5577">
                  <c:v>3.25</c:v>
                </c:pt>
                <c:pt idx="5578">
                  <c:v>3.25</c:v>
                </c:pt>
                <c:pt idx="5579">
                  <c:v>3.25</c:v>
                </c:pt>
                <c:pt idx="5580">
                  <c:v>3.25</c:v>
                </c:pt>
                <c:pt idx="5581">
                  <c:v>3.25</c:v>
                </c:pt>
                <c:pt idx="5582">
                  <c:v>3.25</c:v>
                </c:pt>
                <c:pt idx="5583">
                  <c:v>3.25</c:v>
                </c:pt>
                <c:pt idx="5584">
                  <c:v>3.25</c:v>
                </c:pt>
                <c:pt idx="5585">
                  <c:v>3.25</c:v>
                </c:pt>
                <c:pt idx="5586">
                  <c:v>3.25</c:v>
                </c:pt>
                <c:pt idx="5587">
                  <c:v>3.25</c:v>
                </c:pt>
                <c:pt idx="5588">
                  <c:v>3.25</c:v>
                </c:pt>
                <c:pt idx="5589">
                  <c:v>3.25</c:v>
                </c:pt>
                <c:pt idx="5590">
                  <c:v>3.25</c:v>
                </c:pt>
                <c:pt idx="5591">
                  <c:v>3.25</c:v>
                </c:pt>
                <c:pt idx="5592">
                  <c:v>3.25</c:v>
                </c:pt>
                <c:pt idx="5593">
                  <c:v>3</c:v>
                </c:pt>
                <c:pt idx="5594">
                  <c:v>3</c:v>
                </c:pt>
                <c:pt idx="5595">
                  <c:v>3</c:v>
                </c:pt>
                <c:pt idx="5596">
                  <c:v>3</c:v>
                </c:pt>
                <c:pt idx="5597">
                  <c:v>3</c:v>
                </c:pt>
                <c:pt idx="5598">
                  <c:v>3</c:v>
                </c:pt>
                <c:pt idx="5599">
                  <c:v>3</c:v>
                </c:pt>
                <c:pt idx="5600">
                  <c:v>3</c:v>
                </c:pt>
                <c:pt idx="5601">
                  <c:v>3</c:v>
                </c:pt>
                <c:pt idx="5602">
                  <c:v>3</c:v>
                </c:pt>
                <c:pt idx="5603">
                  <c:v>3</c:v>
                </c:pt>
                <c:pt idx="5604">
                  <c:v>3</c:v>
                </c:pt>
                <c:pt idx="5605">
                  <c:v>3</c:v>
                </c:pt>
                <c:pt idx="5606">
                  <c:v>3</c:v>
                </c:pt>
                <c:pt idx="5607">
                  <c:v>3</c:v>
                </c:pt>
                <c:pt idx="5608">
                  <c:v>3</c:v>
                </c:pt>
                <c:pt idx="5609">
                  <c:v>3</c:v>
                </c:pt>
                <c:pt idx="5610">
                  <c:v>3</c:v>
                </c:pt>
                <c:pt idx="5611">
                  <c:v>3</c:v>
                </c:pt>
                <c:pt idx="5612">
                  <c:v>3</c:v>
                </c:pt>
                <c:pt idx="5613">
                  <c:v>3</c:v>
                </c:pt>
                <c:pt idx="5614">
                  <c:v>3</c:v>
                </c:pt>
                <c:pt idx="5615">
                  <c:v>3</c:v>
                </c:pt>
                <c:pt idx="5616">
                  <c:v>3</c:v>
                </c:pt>
                <c:pt idx="5617">
                  <c:v>3</c:v>
                </c:pt>
                <c:pt idx="5618">
                  <c:v>3</c:v>
                </c:pt>
                <c:pt idx="5619">
                  <c:v>3</c:v>
                </c:pt>
                <c:pt idx="5620">
                  <c:v>3</c:v>
                </c:pt>
                <c:pt idx="5621">
                  <c:v>3</c:v>
                </c:pt>
                <c:pt idx="5622">
                  <c:v>3</c:v>
                </c:pt>
                <c:pt idx="5623">
                  <c:v>3</c:v>
                </c:pt>
                <c:pt idx="5624">
                  <c:v>3</c:v>
                </c:pt>
                <c:pt idx="5625">
                  <c:v>3</c:v>
                </c:pt>
                <c:pt idx="5626">
                  <c:v>3</c:v>
                </c:pt>
                <c:pt idx="5627">
                  <c:v>3</c:v>
                </c:pt>
                <c:pt idx="5628">
                  <c:v>3</c:v>
                </c:pt>
                <c:pt idx="5629">
                  <c:v>3</c:v>
                </c:pt>
                <c:pt idx="5630">
                  <c:v>3</c:v>
                </c:pt>
                <c:pt idx="5631">
                  <c:v>3</c:v>
                </c:pt>
                <c:pt idx="5632">
                  <c:v>3</c:v>
                </c:pt>
                <c:pt idx="5633">
                  <c:v>3</c:v>
                </c:pt>
                <c:pt idx="5634">
                  <c:v>3</c:v>
                </c:pt>
                <c:pt idx="5635">
                  <c:v>3</c:v>
                </c:pt>
                <c:pt idx="5636">
                  <c:v>3</c:v>
                </c:pt>
                <c:pt idx="5637">
                  <c:v>3</c:v>
                </c:pt>
                <c:pt idx="5638">
                  <c:v>3</c:v>
                </c:pt>
                <c:pt idx="5639">
                  <c:v>3</c:v>
                </c:pt>
                <c:pt idx="5640">
                  <c:v>3</c:v>
                </c:pt>
                <c:pt idx="5641">
                  <c:v>3</c:v>
                </c:pt>
                <c:pt idx="5642">
                  <c:v>3</c:v>
                </c:pt>
                <c:pt idx="5643">
                  <c:v>3</c:v>
                </c:pt>
                <c:pt idx="5644">
                  <c:v>3</c:v>
                </c:pt>
                <c:pt idx="5645">
                  <c:v>3</c:v>
                </c:pt>
                <c:pt idx="5646">
                  <c:v>3</c:v>
                </c:pt>
                <c:pt idx="5647">
                  <c:v>3</c:v>
                </c:pt>
                <c:pt idx="5648">
                  <c:v>3</c:v>
                </c:pt>
                <c:pt idx="5649">
                  <c:v>3</c:v>
                </c:pt>
                <c:pt idx="5650">
                  <c:v>3</c:v>
                </c:pt>
                <c:pt idx="5651">
                  <c:v>3</c:v>
                </c:pt>
                <c:pt idx="5652">
                  <c:v>3</c:v>
                </c:pt>
                <c:pt idx="5653">
                  <c:v>3</c:v>
                </c:pt>
                <c:pt idx="5654">
                  <c:v>3</c:v>
                </c:pt>
                <c:pt idx="5655">
                  <c:v>3</c:v>
                </c:pt>
                <c:pt idx="5656">
                  <c:v>3</c:v>
                </c:pt>
                <c:pt idx="5657">
                  <c:v>3</c:v>
                </c:pt>
                <c:pt idx="5658">
                  <c:v>3</c:v>
                </c:pt>
                <c:pt idx="5659">
                  <c:v>3</c:v>
                </c:pt>
                <c:pt idx="5660">
                  <c:v>3</c:v>
                </c:pt>
                <c:pt idx="5661">
                  <c:v>3</c:v>
                </c:pt>
                <c:pt idx="5662">
                  <c:v>3</c:v>
                </c:pt>
                <c:pt idx="5663">
                  <c:v>3</c:v>
                </c:pt>
                <c:pt idx="5664">
                  <c:v>3</c:v>
                </c:pt>
                <c:pt idx="5665">
                  <c:v>3</c:v>
                </c:pt>
                <c:pt idx="5666">
                  <c:v>3</c:v>
                </c:pt>
                <c:pt idx="5667">
                  <c:v>3</c:v>
                </c:pt>
                <c:pt idx="5668">
                  <c:v>3</c:v>
                </c:pt>
                <c:pt idx="5669">
                  <c:v>3</c:v>
                </c:pt>
                <c:pt idx="5670">
                  <c:v>3</c:v>
                </c:pt>
                <c:pt idx="5671">
                  <c:v>3</c:v>
                </c:pt>
                <c:pt idx="5672">
                  <c:v>3</c:v>
                </c:pt>
                <c:pt idx="5673">
                  <c:v>3</c:v>
                </c:pt>
                <c:pt idx="5674">
                  <c:v>3</c:v>
                </c:pt>
                <c:pt idx="5675">
                  <c:v>3</c:v>
                </c:pt>
                <c:pt idx="5676">
                  <c:v>3</c:v>
                </c:pt>
                <c:pt idx="5677">
                  <c:v>3</c:v>
                </c:pt>
                <c:pt idx="5678">
                  <c:v>3</c:v>
                </c:pt>
                <c:pt idx="5679">
                  <c:v>3</c:v>
                </c:pt>
                <c:pt idx="5680">
                  <c:v>3</c:v>
                </c:pt>
                <c:pt idx="5681">
                  <c:v>3</c:v>
                </c:pt>
                <c:pt idx="5682">
                  <c:v>3</c:v>
                </c:pt>
                <c:pt idx="5683">
                  <c:v>3</c:v>
                </c:pt>
                <c:pt idx="5684">
                  <c:v>3</c:v>
                </c:pt>
                <c:pt idx="5685">
                  <c:v>3</c:v>
                </c:pt>
                <c:pt idx="5686">
                  <c:v>3</c:v>
                </c:pt>
                <c:pt idx="5687">
                  <c:v>3</c:v>
                </c:pt>
                <c:pt idx="5688">
                  <c:v>3</c:v>
                </c:pt>
                <c:pt idx="5689">
                  <c:v>3</c:v>
                </c:pt>
                <c:pt idx="5690">
                  <c:v>3</c:v>
                </c:pt>
                <c:pt idx="5691">
                  <c:v>3</c:v>
                </c:pt>
                <c:pt idx="5692">
                  <c:v>3</c:v>
                </c:pt>
                <c:pt idx="5693">
                  <c:v>3</c:v>
                </c:pt>
                <c:pt idx="5694">
                  <c:v>3</c:v>
                </c:pt>
                <c:pt idx="5695">
                  <c:v>3</c:v>
                </c:pt>
                <c:pt idx="5696">
                  <c:v>3</c:v>
                </c:pt>
                <c:pt idx="5697">
                  <c:v>3</c:v>
                </c:pt>
                <c:pt idx="5698">
                  <c:v>3</c:v>
                </c:pt>
                <c:pt idx="5699">
                  <c:v>3</c:v>
                </c:pt>
                <c:pt idx="5700">
                  <c:v>3</c:v>
                </c:pt>
                <c:pt idx="5701">
                  <c:v>3</c:v>
                </c:pt>
                <c:pt idx="5702">
                  <c:v>3</c:v>
                </c:pt>
                <c:pt idx="5703">
                  <c:v>3</c:v>
                </c:pt>
                <c:pt idx="5704">
                  <c:v>3</c:v>
                </c:pt>
                <c:pt idx="5705">
                  <c:v>3</c:v>
                </c:pt>
                <c:pt idx="5706">
                  <c:v>3</c:v>
                </c:pt>
                <c:pt idx="5707">
                  <c:v>3</c:v>
                </c:pt>
                <c:pt idx="5708">
                  <c:v>3</c:v>
                </c:pt>
                <c:pt idx="5709">
                  <c:v>3</c:v>
                </c:pt>
                <c:pt idx="5710">
                  <c:v>3</c:v>
                </c:pt>
                <c:pt idx="5711">
                  <c:v>3</c:v>
                </c:pt>
                <c:pt idx="5712">
                  <c:v>3</c:v>
                </c:pt>
                <c:pt idx="5713">
                  <c:v>3</c:v>
                </c:pt>
                <c:pt idx="5714">
                  <c:v>3</c:v>
                </c:pt>
                <c:pt idx="5715">
                  <c:v>3</c:v>
                </c:pt>
                <c:pt idx="5716">
                  <c:v>3</c:v>
                </c:pt>
                <c:pt idx="5717">
                  <c:v>3</c:v>
                </c:pt>
                <c:pt idx="5718">
                  <c:v>3</c:v>
                </c:pt>
                <c:pt idx="5719">
                  <c:v>3</c:v>
                </c:pt>
                <c:pt idx="5720">
                  <c:v>3</c:v>
                </c:pt>
                <c:pt idx="5721">
                  <c:v>3</c:v>
                </c:pt>
                <c:pt idx="5722">
                  <c:v>3</c:v>
                </c:pt>
                <c:pt idx="5723">
                  <c:v>3</c:v>
                </c:pt>
                <c:pt idx="5724">
                  <c:v>3</c:v>
                </c:pt>
                <c:pt idx="5725">
                  <c:v>3</c:v>
                </c:pt>
                <c:pt idx="5726">
                  <c:v>3</c:v>
                </c:pt>
                <c:pt idx="5727">
                  <c:v>3</c:v>
                </c:pt>
                <c:pt idx="5728">
                  <c:v>3</c:v>
                </c:pt>
                <c:pt idx="5729">
                  <c:v>3</c:v>
                </c:pt>
                <c:pt idx="5730">
                  <c:v>3</c:v>
                </c:pt>
                <c:pt idx="5731">
                  <c:v>3</c:v>
                </c:pt>
                <c:pt idx="5732">
                  <c:v>3</c:v>
                </c:pt>
                <c:pt idx="5733">
                  <c:v>3</c:v>
                </c:pt>
                <c:pt idx="5734">
                  <c:v>3</c:v>
                </c:pt>
                <c:pt idx="5735">
                  <c:v>3</c:v>
                </c:pt>
                <c:pt idx="5736">
                  <c:v>3</c:v>
                </c:pt>
                <c:pt idx="5737">
                  <c:v>3</c:v>
                </c:pt>
                <c:pt idx="5738">
                  <c:v>3</c:v>
                </c:pt>
                <c:pt idx="5739">
                  <c:v>3</c:v>
                </c:pt>
                <c:pt idx="5740">
                  <c:v>3</c:v>
                </c:pt>
                <c:pt idx="5741">
                  <c:v>3</c:v>
                </c:pt>
                <c:pt idx="5742">
                  <c:v>3</c:v>
                </c:pt>
                <c:pt idx="5743">
                  <c:v>3</c:v>
                </c:pt>
                <c:pt idx="5744">
                  <c:v>3</c:v>
                </c:pt>
                <c:pt idx="5745">
                  <c:v>3</c:v>
                </c:pt>
                <c:pt idx="5746">
                  <c:v>3</c:v>
                </c:pt>
                <c:pt idx="5747">
                  <c:v>3</c:v>
                </c:pt>
                <c:pt idx="5748">
                  <c:v>3</c:v>
                </c:pt>
                <c:pt idx="5749">
                  <c:v>3</c:v>
                </c:pt>
                <c:pt idx="5750">
                  <c:v>3</c:v>
                </c:pt>
                <c:pt idx="5751">
                  <c:v>3</c:v>
                </c:pt>
                <c:pt idx="5752">
                  <c:v>3</c:v>
                </c:pt>
                <c:pt idx="5753">
                  <c:v>3</c:v>
                </c:pt>
                <c:pt idx="5754">
                  <c:v>3</c:v>
                </c:pt>
                <c:pt idx="5755">
                  <c:v>3</c:v>
                </c:pt>
                <c:pt idx="5756">
                  <c:v>3</c:v>
                </c:pt>
                <c:pt idx="5757">
                  <c:v>3</c:v>
                </c:pt>
                <c:pt idx="5758">
                  <c:v>3</c:v>
                </c:pt>
                <c:pt idx="5759">
                  <c:v>3</c:v>
                </c:pt>
                <c:pt idx="5760">
                  <c:v>3</c:v>
                </c:pt>
                <c:pt idx="5761">
                  <c:v>3</c:v>
                </c:pt>
                <c:pt idx="5762">
                  <c:v>3</c:v>
                </c:pt>
                <c:pt idx="5763">
                  <c:v>3</c:v>
                </c:pt>
                <c:pt idx="5764">
                  <c:v>3</c:v>
                </c:pt>
                <c:pt idx="5765">
                  <c:v>3</c:v>
                </c:pt>
                <c:pt idx="5766">
                  <c:v>3</c:v>
                </c:pt>
                <c:pt idx="5767">
                  <c:v>3</c:v>
                </c:pt>
                <c:pt idx="5768">
                  <c:v>3</c:v>
                </c:pt>
                <c:pt idx="5769">
                  <c:v>3</c:v>
                </c:pt>
                <c:pt idx="5770">
                  <c:v>3</c:v>
                </c:pt>
                <c:pt idx="5771">
                  <c:v>3</c:v>
                </c:pt>
                <c:pt idx="5772">
                  <c:v>3</c:v>
                </c:pt>
                <c:pt idx="5773">
                  <c:v>3</c:v>
                </c:pt>
                <c:pt idx="5774">
                  <c:v>3</c:v>
                </c:pt>
                <c:pt idx="5775">
                  <c:v>3</c:v>
                </c:pt>
                <c:pt idx="5776">
                  <c:v>3</c:v>
                </c:pt>
                <c:pt idx="5777">
                  <c:v>3</c:v>
                </c:pt>
                <c:pt idx="5778">
                  <c:v>3</c:v>
                </c:pt>
                <c:pt idx="5779">
                  <c:v>3</c:v>
                </c:pt>
                <c:pt idx="5780">
                  <c:v>3</c:v>
                </c:pt>
                <c:pt idx="5781">
                  <c:v>3</c:v>
                </c:pt>
                <c:pt idx="5782">
                  <c:v>3</c:v>
                </c:pt>
                <c:pt idx="5783">
                  <c:v>3</c:v>
                </c:pt>
                <c:pt idx="5784">
                  <c:v>3</c:v>
                </c:pt>
                <c:pt idx="5785">
                  <c:v>3</c:v>
                </c:pt>
                <c:pt idx="5786">
                  <c:v>3</c:v>
                </c:pt>
                <c:pt idx="5787">
                  <c:v>3</c:v>
                </c:pt>
                <c:pt idx="5788">
                  <c:v>3</c:v>
                </c:pt>
                <c:pt idx="5789">
                  <c:v>3</c:v>
                </c:pt>
                <c:pt idx="5790">
                  <c:v>3</c:v>
                </c:pt>
                <c:pt idx="5791">
                  <c:v>3</c:v>
                </c:pt>
                <c:pt idx="5792">
                  <c:v>3</c:v>
                </c:pt>
                <c:pt idx="5793">
                  <c:v>3</c:v>
                </c:pt>
                <c:pt idx="5794">
                  <c:v>3</c:v>
                </c:pt>
                <c:pt idx="5795">
                  <c:v>3</c:v>
                </c:pt>
                <c:pt idx="5796">
                  <c:v>3</c:v>
                </c:pt>
                <c:pt idx="5797">
                  <c:v>3</c:v>
                </c:pt>
                <c:pt idx="5798">
                  <c:v>3</c:v>
                </c:pt>
                <c:pt idx="5799">
                  <c:v>3</c:v>
                </c:pt>
                <c:pt idx="5800">
                  <c:v>3</c:v>
                </c:pt>
                <c:pt idx="5801">
                  <c:v>3</c:v>
                </c:pt>
                <c:pt idx="5802">
                  <c:v>3</c:v>
                </c:pt>
                <c:pt idx="5803">
                  <c:v>3</c:v>
                </c:pt>
                <c:pt idx="5804">
                  <c:v>3</c:v>
                </c:pt>
                <c:pt idx="5805">
                  <c:v>3</c:v>
                </c:pt>
                <c:pt idx="5806">
                  <c:v>3</c:v>
                </c:pt>
                <c:pt idx="5807">
                  <c:v>3</c:v>
                </c:pt>
                <c:pt idx="5808">
                  <c:v>3</c:v>
                </c:pt>
                <c:pt idx="5809">
                  <c:v>3</c:v>
                </c:pt>
                <c:pt idx="5810">
                  <c:v>3</c:v>
                </c:pt>
                <c:pt idx="5811">
                  <c:v>3</c:v>
                </c:pt>
                <c:pt idx="5812">
                  <c:v>3</c:v>
                </c:pt>
                <c:pt idx="5813">
                  <c:v>3</c:v>
                </c:pt>
                <c:pt idx="5814">
                  <c:v>3</c:v>
                </c:pt>
                <c:pt idx="5815">
                  <c:v>3</c:v>
                </c:pt>
                <c:pt idx="5816">
                  <c:v>3</c:v>
                </c:pt>
                <c:pt idx="5817">
                  <c:v>3</c:v>
                </c:pt>
                <c:pt idx="5818">
                  <c:v>3</c:v>
                </c:pt>
                <c:pt idx="5819">
                  <c:v>3</c:v>
                </c:pt>
                <c:pt idx="5820">
                  <c:v>3</c:v>
                </c:pt>
                <c:pt idx="5821">
                  <c:v>3</c:v>
                </c:pt>
                <c:pt idx="5822">
                  <c:v>3</c:v>
                </c:pt>
                <c:pt idx="5823">
                  <c:v>3</c:v>
                </c:pt>
                <c:pt idx="5824">
                  <c:v>3</c:v>
                </c:pt>
                <c:pt idx="5825">
                  <c:v>3</c:v>
                </c:pt>
                <c:pt idx="5826">
                  <c:v>3</c:v>
                </c:pt>
                <c:pt idx="5827">
                  <c:v>3</c:v>
                </c:pt>
                <c:pt idx="5828">
                  <c:v>3</c:v>
                </c:pt>
                <c:pt idx="5829">
                  <c:v>3</c:v>
                </c:pt>
                <c:pt idx="5830">
                  <c:v>3</c:v>
                </c:pt>
                <c:pt idx="5831">
                  <c:v>3</c:v>
                </c:pt>
                <c:pt idx="5832">
                  <c:v>3</c:v>
                </c:pt>
                <c:pt idx="5833">
                  <c:v>3</c:v>
                </c:pt>
                <c:pt idx="5834">
                  <c:v>3</c:v>
                </c:pt>
                <c:pt idx="5835">
                  <c:v>3</c:v>
                </c:pt>
                <c:pt idx="5836">
                  <c:v>3</c:v>
                </c:pt>
                <c:pt idx="5837">
                  <c:v>3</c:v>
                </c:pt>
                <c:pt idx="5838">
                  <c:v>3</c:v>
                </c:pt>
                <c:pt idx="5839">
                  <c:v>3</c:v>
                </c:pt>
                <c:pt idx="5840">
                  <c:v>3</c:v>
                </c:pt>
                <c:pt idx="5841">
                  <c:v>3</c:v>
                </c:pt>
                <c:pt idx="5842">
                  <c:v>3</c:v>
                </c:pt>
                <c:pt idx="5843">
                  <c:v>3</c:v>
                </c:pt>
                <c:pt idx="5844">
                  <c:v>3</c:v>
                </c:pt>
                <c:pt idx="5845">
                  <c:v>3</c:v>
                </c:pt>
                <c:pt idx="5846">
                  <c:v>3</c:v>
                </c:pt>
                <c:pt idx="5847">
                  <c:v>3</c:v>
                </c:pt>
                <c:pt idx="5848">
                  <c:v>3</c:v>
                </c:pt>
                <c:pt idx="5849">
                  <c:v>3</c:v>
                </c:pt>
                <c:pt idx="5850">
                  <c:v>3</c:v>
                </c:pt>
                <c:pt idx="5851">
                  <c:v>3</c:v>
                </c:pt>
                <c:pt idx="5852">
                  <c:v>3</c:v>
                </c:pt>
                <c:pt idx="5853">
                  <c:v>3</c:v>
                </c:pt>
                <c:pt idx="5854">
                  <c:v>3</c:v>
                </c:pt>
                <c:pt idx="5855">
                  <c:v>3</c:v>
                </c:pt>
                <c:pt idx="5856">
                  <c:v>3</c:v>
                </c:pt>
                <c:pt idx="5857">
                  <c:v>3</c:v>
                </c:pt>
                <c:pt idx="5858">
                  <c:v>3</c:v>
                </c:pt>
                <c:pt idx="5859">
                  <c:v>3</c:v>
                </c:pt>
                <c:pt idx="5860">
                  <c:v>3</c:v>
                </c:pt>
                <c:pt idx="5861">
                  <c:v>3</c:v>
                </c:pt>
                <c:pt idx="5862">
                  <c:v>3</c:v>
                </c:pt>
                <c:pt idx="5863">
                  <c:v>3</c:v>
                </c:pt>
                <c:pt idx="5864">
                  <c:v>3</c:v>
                </c:pt>
                <c:pt idx="5865">
                  <c:v>3</c:v>
                </c:pt>
                <c:pt idx="5866">
                  <c:v>3</c:v>
                </c:pt>
                <c:pt idx="5867">
                  <c:v>3</c:v>
                </c:pt>
                <c:pt idx="5868">
                  <c:v>3</c:v>
                </c:pt>
                <c:pt idx="5869">
                  <c:v>3</c:v>
                </c:pt>
                <c:pt idx="5870">
                  <c:v>3</c:v>
                </c:pt>
                <c:pt idx="5871">
                  <c:v>3</c:v>
                </c:pt>
                <c:pt idx="5872">
                  <c:v>3</c:v>
                </c:pt>
                <c:pt idx="5873">
                  <c:v>3</c:v>
                </c:pt>
                <c:pt idx="5874">
                  <c:v>3</c:v>
                </c:pt>
                <c:pt idx="5875">
                  <c:v>3</c:v>
                </c:pt>
                <c:pt idx="5876">
                  <c:v>3</c:v>
                </c:pt>
                <c:pt idx="5877">
                  <c:v>3</c:v>
                </c:pt>
                <c:pt idx="5878">
                  <c:v>3</c:v>
                </c:pt>
                <c:pt idx="5879">
                  <c:v>3</c:v>
                </c:pt>
                <c:pt idx="5880">
                  <c:v>3</c:v>
                </c:pt>
                <c:pt idx="5881">
                  <c:v>3</c:v>
                </c:pt>
                <c:pt idx="5882">
                  <c:v>3</c:v>
                </c:pt>
                <c:pt idx="5883">
                  <c:v>3</c:v>
                </c:pt>
                <c:pt idx="5884">
                  <c:v>3</c:v>
                </c:pt>
                <c:pt idx="5885">
                  <c:v>3</c:v>
                </c:pt>
                <c:pt idx="5886">
                  <c:v>3</c:v>
                </c:pt>
                <c:pt idx="5887">
                  <c:v>3</c:v>
                </c:pt>
                <c:pt idx="5888">
                  <c:v>3</c:v>
                </c:pt>
                <c:pt idx="5889">
                  <c:v>3</c:v>
                </c:pt>
                <c:pt idx="5890">
                  <c:v>3</c:v>
                </c:pt>
                <c:pt idx="5891">
                  <c:v>3</c:v>
                </c:pt>
                <c:pt idx="5892">
                  <c:v>3</c:v>
                </c:pt>
                <c:pt idx="5893">
                  <c:v>3</c:v>
                </c:pt>
                <c:pt idx="5894">
                  <c:v>3</c:v>
                </c:pt>
                <c:pt idx="5895">
                  <c:v>3</c:v>
                </c:pt>
                <c:pt idx="5896">
                  <c:v>3</c:v>
                </c:pt>
                <c:pt idx="5897">
                  <c:v>3</c:v>
                </c:pt>
                <c:pt idx="5898">
                  <c:v>3</c:v>
                </c:pt>
                <c:pt idx="5899">
                  <c:v>3</c:v>
                </c:pt>
                <c:pt idx="5900">
                  <c:v>3</c:v>
                </c:pt>
                <c:pt idx="5901">
                  <c:v>3</c:v>
                </c:pt>
                <c:pt idx="5902">
                  <c:v>3</c:v>
                </c:pt>
                <c:pt idx="5903">
                  <c:v>3</c:v>
                </c:pt>
                <c:pt idx="5904">
                  <c:v>3</c:v>
                </c:pt>
                <c:pt idx="5905">
                  <c:v>3</c:v>
                </c:pt>
                <c:pt idx="5906">
                  <c:v>3</c:v>
                </c:pt>
                <c:pt idx="5907">
                  <c:v>3</c:v>
                </c:pt>
                <c:pt idx="5908">
                  <c:v>3</c:v>
                </c:pt>
                <c:pt idx="5909">
                  <c:v>3</c:v>
                </c:pt>
                <c:pt idx="5910">
                  <c:v>3</c:v>
                </c:pt>
                <c:pt idx="5911">
                  <c:v>3</c:v>
                </c:pt>
                <c:pt idx="5912">
                  <c:v>3</c:v>
                </c:pt>
                <c:pt idx="5913">
                  <c:v>3</c:v>
                </c:pt>
                <c:pt idx="5914">
                  <c:v>3</c:v>
                </c:pt>
                <c:pt idx="5915">
                  <c:v>3</c:v>
                </c:pt>
                <c:pt idx="5916">
                  <c:v>3</c:v>
                </c:pt>
                <c:pt idx="5917">
                  <c:v>3</c:v>
                </c:pt>
                <c:pt idx="5918">
                  <c:v>3</c:v>
                </c:pt>
                <c:pt idx="5919">
                  <c:v>3</c:v>
                </c:pt>
                <c:pt idx="5920">
                  <c:v>3</c:v>
                </c:pt>
                <c:pt idx="5921">
                  <c:v>3</c:v>
                </c:pt>
                <c:pt idx="5922">
                  <c:v>3</c:v>
                </c:pt>
                <c:pt idx="5923">
                  <c:v>3</c:v>
                </c:pt>
                <c:pt idx="5924">
                  <c:v>3</c:v>
                </c:pt>
                <c:pt idx="5925">
                  <c:v>3</c:v>
                </c:pt>
                <c:pt idx="5926">
                  <c:v>3</c:v>
                </c:pt>
                <c:pt idx="5927">
                  <c:v>3</c:v>
                </c:pt>
                <c:pt idx="5928">
                  <c:v>3</c:v>
                </c:pt>
                <c:pt idx="5929">
                  <c:v>3</c:v>
                </c:pt>
                <c:pt idx="5930">
                  <c:v>3</c:v>
                </c:pt>
                <c:pt idx="5931">
                  <c:v>3</c:v>
                </c:pt>
                <c:pt idx="5932">
                  <c:v>3</c:v>
                </c:pt>
                <c:pt idx="5933">
                  <c:v>3</c:v>
                </c:pt>
                <c:pt idx="5934">
                  <c:v>3</c:v>
                </c:pt>
                <c:pt idx="5935">
                  <c:v>3</c:v>
                </c:pt>
                <c:pt idx="5936">
                  <c:v>3</c:v>
                </c:pt>
                <c:pt idx="5937">
                  <c:v>3</c:v>
                </c:pt>
                <c:pt idx="5938">
                  <c:v>3</c:v>
                </c:pt>
                <c:pt idx="5939">
                  <c:v>3</c:v>
                </c:pt>
                <c:pt idx="5940">
                  <c:v>3</c:v>
                </c:pt>
                <c:pt idx="5941">
                  <c:v>3</c:v>
                </c:pt>
                <c:pt idx="5942">
                  <c:v>3</c:v>
                </c:pt>
                <c:pt idx="5943">
                  <c:v>3</c:v>
                </c:pt>
                <c:pt idx="5944">
                  <c:v>3</c:v>
                </c:pt>
                <c:pt idx="5945">
                  <c:v>3</c:v>
                </c:pt>
                <c:pt idx="5946">
                  <c:v>3</c:v>
                </c:pt>
                <c:pt idx="5947">
                  <c:v>3</c:v>
                </c:pt>
                <c:pt idx="5948">
                  <c:v>3</c:v>
                </c:pt>
                <c:pt idx="5949">
                  <c:v>3</c:v>
                </c:pt>
                <c:pt idx="5950">
                  <c:v>3</c:v>
                </c:pt>
                <c:pt idx="5951">
                  <c:v>3</c:v>
                </c:pt>
                <c:pt idx="5952">
                  <c:v>3</c:v>
                </c:pt>
                <c:pt idx="5953">
                  <c:v>3</c:v>
                </c:pt>
                <c:pt idx="5954">
                  <c:v>3</c:v>
                </c:pt>
                <c:pt idx="5955">
                  <c:v>3</c:v>
                </c:pt>
                <c:pt idx="5956">
                  <c:v>3</c:v>
                </c:pt>
                <c:pt idx="5957">
                  <c:v>3</c:v>
                </c:pt>
                <c:pt idx="5958">
                  <c:v>3</c:v>
                </c:pt>
                <c:pt idx="5959">
                  <c:v>3</c:v>
                </c:pt>
                <c:pt idx="5960">
                  <c:v>3</c:v>
                </c:pt>
                <c:pt idx="5961">
                  <c:v>3</c:v>
                </c:pt>
                <c:pt idx="5962">
                  <c:v>3</c:v>
                </c:pt>
                <c:pt idx="5963">
                  <c:v>3</c:v>
                </c:pt>
                <c:pt idx="5964">
                  <c:v>3</c:v>
                </c:pt>
                <c:pt idx="5965">
                  <c:v>3</c:v>
                </c:pt>
                <c:pt idx="5966">
                  <c:v>3</c:v>
                </c:pt>
                <c:pt idx="5967">
                  <c:v>3</c:v>
                </c:pt>
                <c:pt idx="5968">
                  <c:v>3</c:v>
                </c:pt>
                <c:pt idx="5969">
                  <c:v>3</c:v>
                </c:pt>
                <c:pt idx="5970">
                  <c:v>3</c:v>
                </c:pt>
                <c:pt idx="5971">
                  <c:v>3</c:v>
                </c:pt>
                <c:pt idx="5972">
                  <c:v>3</c:v>
                </c:pt>
                <c:pt idx="5973">
                  <c:v>3</c:v>
                </c:pt>
                <c:pt idx="5974">
                  <c:v>3</c:v>
                </c:pt>
                <c:pt idx="5975">
                  <c:v>3</c:v>
                </c:pt>
                <c:pt idx="5976">
                  <c:v>3</c:v>
                </c:pt>
                <c:pt idx="5977">
                  <c:v>3</c:v>
                </c:pt>
                <c:pt idx="5978">
                  <c:v>3</c:v>
                </c:pt>
                <c:pt idx="5979">
                  <c:v>3</c:v>
                </c:pt>
                <c:pt idx="5980">
                  <c:v>3</c:v>
                </c:pt>
                <c:pt idx="5981">
                  <c:v>3</c:v>
                </c:pt>
                <c:pt idx="5982">
                  <c:v>3</c:v>
                </c:pt>
                <c:pt idx="5983">
                  <c:v>3</c:v>
                </c:pt>
                <c:pt idx="5984">
                  <c:v>3</c:v>
                </c:pt>
                <c:pt idx="5985">
                  <c:v>3</c:v>
                </c:pt>
                <c:pt idx="5986">
                  <c:v>2.75</c:v>
                </c:pt>
                <c:pt idx="5987">
                  <c:v>2.75</c:v>
                </c:pt>
                <c:pt idx="5988">
                  <c:v>2.75</c:v>
                </c:pt>
                <c:pt idx="5989">
                  <c:v>2.75</c:v>
                </c:pt>
                <c:pt idx="5990">
                  <c:v>2.75</c:v>
                </c:pt>
                <c:pt idx="5991">
                  <c:v>2.75</c:v>
                </c:pt>
                <c:pt idx="5992">
                  <c:v>2.75</c:v>
                </c:pt>
                <c:pt idx="5993">
                  <c:v>2.75</c:v>
                </c:pt>
                <c:pt idx="5994">
                  <c:v>2.75</c:v>
                </c:pt>
                <c:pt idx="5995">
                  <c:v>2.75</c:v>
                </c:pt>
                <c:pt idx="5996">
                  <c:v>2.75</c:v>
                </c:pt>
                <c:pt idx="5997">
                  <c:v>2.75</c:v>
                </c:pt>
                <c:pt idx="5998">
                  <c:v>2.75</c:v>
                </c:pt>
                <c:pt idx="5999">
                  <c:v>2.75</c:v>
                </c:pt>
                <c:pt idx="6000">
                  <c:v>2.75</c:v>
                </c:pt>
                <c:pt idx="6001">
                  <c:v>2.75</c:v>
                </c:pt>
                <c:pt idx="6002">
                  <c:v>2.75</c:v>
                </c:pt>
                <c:pt idx="6003">
                  <c:v>2.75</c:v>
                </c:pt>
                <c:pt idx="6004">
                  <c:v>2.75</c:v>
                </c:pt>
                <c:pt idx="6005">
                  <c:v>2.75</c:v>
                </c:pt>
                <c:pt idx="6006">
                  <c:v>2.75</c:v>
                </c:pt>
                <c:pt idx="6007">
                  <c:v>2.75</c:v>
                </c:pt>
                <c:pt idx="6008">
                  <c:v>2.75</c:v>
                </c:pt>
                <c:pt idx="6009">
                  <c:v>2.75</c:v>
                </c:pt>
                <c:pt idx="6010">
                  <c:v>2.75</c:v>
                </c:pt>
                <c:pt idx="6011">
                  <c:v>2.75</c:v>
                </c:pt>
                <c:pt idx="6012">
                  <c:v>2.75</c:v>
                </c:pt>
                <c:pt idx="6013">
                  <c:v>2.75</c:v>
                </c:pt>
                <c:pt idx="6014">
                  <c:v>2.75</c:v>
                </c:pt>
                <c:pt idx="6015">
                  <c:v>2.75</c:v>
                </c:pt>
                <c:pt idx="6016">
                  <c:v>2.75</c:v>
                </c:pt>
                <c:pt idx="6017">
                  <c:v>2.75</c:v>
                </c:pt>
                <c:pt idx="6018">
                  <c:v>2.75</c:v>
                </c:pt>
                <c:pt idx="6019">
                  <c:v>2.75</c:v>
                </c:pt>
                <c:pt idx="6020">
                  <c:v>2.75</c:v>
                </c:pt>
                <c:pt idx="6021">
                  <c:v>2.75</c:v>
                </c:pt>
                <c:pt idx="6022">
                  <c:v>2.75</c:v>
                </c:pt>
                <c:pt idx="6023">
                  <c:v>2.75</c:v>
                </c:pt>
                <c:pt idx="6024">
                  <c:v>2.75</c:v>
                </c:pt>
                <c:pt idx="6025">
                  <c:v>2.75</c:v>
                </c:pt>
                <c:pt idx="6026">
                  <c:v>2.75</c:v>
                </c:pt>
                <c:pt idx="6027">
                  <c:v>2.75</c:v>
                </c:pt>
                <c:pt idx="6028">
                  <c:v>2.75</c:v>
                </c:pt>
                <c:pt idx="6029">
                  <c:v>2.75</c:v>
                </c:pt>
                <c:pt idx="6030">
                  <c:v>2.75</c:v>
                </c:pt>
                <c:pt idx="6031">
                  <c:v>2.75</c:v>
                </c:pt>
                <c:pt idx="6032">
                  <c:v>2.75</c:v>
                </c:pt>
                <c:pt idx="6033">
                  <c:v>2.75</c:v>
                </c:pt>
                <c:pt idx="6034">
                  <c:v>2.75</c:v>
                </c:pt>
                <c:pt idx="6035">
                  <c:v>2.75</c:v>
                </c:pt>
                <c:pt idx="6036">
                  <c:v>2.75</c:v>
                </c:pt>
                <c:pt idx="6037">
                  <c:v>2.75</c:v>
                </c:pt>
                <c:pt idx="6038">
                  <c:v>2.75</c:v>
                </c:pt>
                <c:pt idx="6039">
                  <c:v>2.75</c:v>
                </c:pt>
                <c:pt idx="6040">
                  <c:v>2.75</c:v>
                </c:pt>
                <c:pt idx="6041">
                  <c:v>2.75</c:v>
                </c:pt>
                <c:pt idx="6042">
                  <c:v>2.75</c:v>
                </c:pt>
                <c:pt idx="6043">
                  <c:v>2.75</c:v>
                </c:pt>
                <c:pt idx="6044">
                  <c:v>2.75</c:v>
                </c:pt>
                <c:pt idx="6045">
                  <c:v>2.75</c:v>
                </c:pt>
                <c:pt idx="6046">
                  <c:v>2.75</c:v>
                </c:pt>
                <c:pt idx="6047">
                  <c:v>2.75</c:v>
                </c:pt>
                <c:pt idx="6048">
                  <c:v>2.75</c:v>
                </c:pt>
                <c:pt idx="6049">
                  <c:v>2.75</c:v>
                </c:pt>
                <c:pt idx="6050">
                  <c:v>2.75</c:v>
                </c:pt>
                <c:pt idx="6051">
                  <c:v>2.75</c:v>
                </c:pt>
                <c:pt idx="6052">
                  <c:v>2.75</c:v>
                </c:pt>
                <c:pt idx="6053">
                  <c:v>2.75</c:v>
                </c:pt>
                <c:pt idx="6054">
                  <c:v>2.75</c:v>
                </c:pt>
                <c:pt idx="6055">
                  <c:v>2.75</c:v>
                </c:pt>
                <c:pt idx="6056">
                  <c:v>2.75</c:v>
                </c:pt>
                <c:pt idx="6057">
                  <c:v>2.75</c:v>
                </c:pt>
                <c:pt idx="6058">
                  <c:v>2.75</c:v>
                </c:pt>
                <c:pt idx="6059">
                  <c:v>2.75</c:v>
                </c:pt>
                <c:pt idx="6060">
                  <c:v>2.75</c:v>
                </c:pt>
                <c:pt idx="6061">
                  <c:v>2.75</c:v>
                </c:pt>
                <c:pt idx="6062">
                  <c:v>2.75</c:v>
                </c:pt>
                <c:pt idx="6063">
                  <c:v>2.75</c:v>
                </c:pt>
                <c:pt idx="6064">
                  <c:v>2.75</c:v>
                </c:pt>
                <c:pt idx="6065">
                  <c:v>2.75</c:v>
                </c:pt>
                <c:pt idx="6066">
                  <c:v>2.75</c:v>
                </c:pt>
                <c:pt idx="6067">
                  <c:v>2.75</c:v>
                </c:pt>
                <c:pt idx="6068">
                  <c:v>2.75</c:v>
                </c:pt>
                <c:pt idx="6069">
                  <c:v>2.75</c:v>
                </c:pt>
                <c:pt idx="6070">
                  <c:v>2.75</c:v>
                </c:pt>
                <c:pt idx="6071">
                  <c:v>2.75</c:v>
                </c:pt>
                <c:pt idx="6072">
                  <c:v>2.75</c:v>
                </c:pt>
                <c:pt idx="6073">
                  <c:v>2.75</c:v>
                </c:pt>
                <c:pt idx="6074">
                  <c:v>2.75</c:v>
                </c:pt>
                <c:pt idx="6075">
                  <c:v>2.75</c:v>
                </c:pt>
                <c:pt idx="6076">
                  <c:v>2.5</c:v>
                </c:pt>
                <c:pt idx="6077">
                  <c:v>2.5</c:v>
                </c:pt>
                <c:pt idx="6078">
                  <c:v>2.5</c:v>
                </c:pt>
                <c:pt idx="6079">
                  <c:v>2.5</c:v>
                </c:pt>
                <c:pt idx="6080">
                  <c:v>2.5</c:v>
                </c:pt>
                <c:pt idx="6081">
                  <c:v>2.5</c:v>
                </c:pt>
                <c:pt idx="6082">
                  <c:v>2.5</c:v>
                </c:pt>
                <c:pt idx="6083">
                  <c:v>2.5</c:v>
                </c:pt>
                <c:pt idx="6084">
                  <c:v>2.5</c:v>
                </c:pt>
                <c:pt idx="6085">
                  <c:v>2.5</c:v>
                </c:pt>
                <c:pt idx="6086">
                  <c:v>2.5</c:v>
                </c:pt>
                <c:pt idx="6087">
                  <c:v>2.5</c:v>
                </c:pt>
                <c:pt idx="6088">
                  <c:v>2.5</c:v>
                </c:pt>
                <c:pt idx="6089">
                  <c:v>2.5</c:v>
                </c:pt>
                <c:pt idx="6090">
                  <c:v>2.5</c:v>
                </c:pt>
                <c:pt idx="6091">
                  <c:v>2.5</c:v>
                </c:pt>
                <c:pt idx="6092">
                  <c:v>2.5</c:v>
                </c:pt>
                <c:pt idx="6093">
                  <c:v>2.5</c:v>
                </c:pt>
                <c:pt idx="6094">
                  <c:v>2.5</c:v>
                </c:pt>
                <c:pt idx="6095">
                  <c:v>2.5</c:v>
                </c:pt>
                <c:pt idx="6096">
                  <c:v>2.5</c:v>
                </c:pt>
                <c:pt idx="6097">
                  <c:v>2.5</c:v>
                </c:pt>
                <c:pt idx="6098">
                  <c:v>2.5</c:v>
                </c:pt>
                <c:pt idx="6099">
                  <c:v>2.5</c:v>
                </c:pt>
                <c:pt idx="6100">
                  <c:v>2.5</c:v>
                </c:pt>
                <c:pt idx="6101">
                  <c:v>2.5</c:v>
                </c:pt>
                <c:pt idx="6102">
                  <c:v>2.5</c:v>
                </c:pt>
                <c:pt idx="6103">
                  <c:v>2.5</c:v>
                </c:pt>
                <c:pt idx="6104">
                  <c:v>2.5</c:v>
                </c:pt>
                <c:pt idx="6105">
                  <c:v>2.5</c:v>
                </c:pt>
                <c:pt idx="6106">
                  <c:v>2.5</c:v>
                </c:pt>
                <c:pt idx="6107">
                  <c:v>2.5</c:v>
                </c:pt>
                <c:pt idx="6108">
                  <c:v>2.5</c:v>
                </c:pt>
                <c:pt idx="6109">
                  <c:v>2.5</c:v>
                </c:pt>
                <c:pt idx="6110">
                  <c:v>2.5</c:v>
                </c:pt>
                <c:pt idx="6111">
                  <c:v>2.5</c:v>
                </c:pt>
                <c:pt idx="6112">
                  <c:v>2.5</c:v>
                </c:pt>
                <c:pt idx="6113">
                  <c:v>2.5</c:v>
                </c:pt>
                <c:pt idx="6114">
                  <c:v>2.5</c:v>
                </c:pt>
                <c:pt idx="6115">
                  <c:v>2.5</c:v>
                </c:pt>
                <c:pt idx="6116">
                  <c:v>2.5</c:v>
                </c:pt>
                <c:pt idx="6117">
                  <c:v>2.5</c:v>
                </c:pt>
                <c:pt idx="6118">
                  <c:v>2.5</c:v>
                </c:pt>
                <c:pt idx="6119">
                  <c:v>2.5</c:v>
                </c:pt>
                <c:pt idx="6120">
                  <c:v>2.5</c:v>
                </c:pt>
                <c:pt idx="6121">
                  <c:v>2.5</c:v>
                </c:pt>
                <c:pt idx="6122">
                  <c:v>2.5</c:v>
                </c:pt>
                <c:pt idx="6123">
                  <c:v>2.5</c:v>
                </c:pt>
                <c:pt idx="6124">
                  <c:v>2.5</c:v>
                </c:pt>
                <c:pt idx="6125">
                  <c:v>2.5</c:v>
                </c:pt>
                <c:pt idx="6126">
                  <c:v>2.5</c:v>
                </c:pt>
                <c:pt idx="6127">
                  <c:v>2.5</c:v>
                </c:pt>
                <c:pt idx="6128">
                  <c:v>2.5</c:v>
                </c:pt>
                <c:pt idx="6129">
                  <c:v>2.5</c:v>
                </c:pt>
                <c:pt idx="6130">
                  <c:v>2.5</c:v>
                </c:pt>
                <c:pt idx="6131">
                  <c:v>2.5</c:v>
                </c:pt>
                <c:pt idx="6132">
                  <c:v>2.5</c:v>
                </c:pt>
                <c:pt idx="6133">
                  <c:v>2.5</c:v>
                </c:pt>
                <c:pt idx="6134">
                  <c:v>2.5</c:v>
                </c:pt>
                <c:pt idx="6135">
                  <c:v>2.5</c:v>
                </c:pt>
                <c:pt idx="6136">
                  <c:v>2.5</c:v>
                </c:pt>
                <c:pt idx="6137">
                  <c:v>2.5</c:v>
                </c:pt>
                <c:pt idx="6138">
                  <c:v>2.5</c:v>
                </c:pt>
                <c:pt idx="6139">
                  <c:v>2.5</c:v>
                </c:pt>
                <c:pt idx="6140">
                  <c:v>2.5</c:v>
                </c:pt>
                <c:pt idx="6141">
                  <c:v>2.5</c:v>
                </c:pt>
                <c:pt idx="6142">
                  <c:v>2.5</c:v>
                </c:pt>
                <c:pt idx="6143">
                  <c:v>2.5</c:v>
                </c:pt>
                <c:pt idx="6144">
                  <c:v>2.5</c:v>
                </c:pt>
                <c:pt idx="6145">
                  <c:v>2.5</c:v>
                </c:pt>
                <c:pt idx="6146">
                  <c:v>2.5</c:v>
                </c:pt>
                <c:pt idx="6147">
                  <c:v>2.5</c:v>
                </c:pt>
                <c:pt idx="6148">
                  <c:v>2.5</c:v>
                </c:pt>
                <c:pt idx="6149">
                  <c:v>2.5</c:v>
                </c:pt>
                <c:pt idx="6150">
                  <c:v>2.5</c:v>
                </c:pt>
                <c:pt idx="6151">
                  <c:v>2.5</c:v>
                </c:pt>
                <c:pt idx="6152">
                  <c:v>2.5</c:v>
                </c:pt>
                <c:pt idx="6153">
                  <c:v>2.5</c:v>
                </c:pt>
                <c:pt idx="6154">
                  <c:v>2.5</c:v>
                </c:pt>
                <c:pt idx="6155">
                  <c:v>2.5</c:v>
                </c:pt>
                <c:pt idx="6156">
                  <c:v>2.5</c:v>
                </c:pt>
                <c:pt idx="6157">
                  <c:v>2.5</c:v>
                </c:pt>
                <c:pt idx="6158">
                  <c:v>2.5</c:v>
                </c:pt>
                <c:pt idx="6159">
                  <c:v>2.5</c:v>
                </c:pt>
                <c:pt idx="6160">
                  <c:v>2.5</c:v>
                </c:pt>
                <c:pt idx="6161">
                  <c:v>2.5</c:v>
                </c:pt>
                <c:pt idx="6162">
                  <c:v>2.5</c:v>
                </c:pt>
                <c:pt idx="6163">
                  <c:v>2.5</c:v>
                </c:pt>
                <c:pt idx="6164">
                  <c:v>2.5</c:v>
                </c:pt>
                <c:pt idx="6165">
                  <c:v>2.5</c:v>
                </c:pt>
                <c:pt idx="6166">
                  <c:v>2.5</c:v>
                </c:pt>
                <c:pt idx="6167">
                  <c:v>2.25</c:v>
                </c:pt>
                <c:pt idx="6168">
                  <c:v>2.25</c:v>
                </c:pt>
                <c:pt idx="6169">
                  <c:v>2.25</c:v>
                </c:pt>
                <c:pt idx="6170">
                  <c:v>2.25</c:v>
                </c:pt>
                <c:pt idx="6171">
                  <c:v>2.25</c:v>
                </c:pt>
                <c:pt idx="6172">
                  <c:v>2.25</c:v>
                </c:pt>
                <c:pt idx="6173">
                  <c:v>2.25</c:v>
                </c:pt>
                <c:pt idx="6174">
                  <c:v>2.25</c:v>
                </c:pt>
                <c:pt idx="6175">
                  <c:v>2.25</c:v>
                </c:pt>
                <c:pt idx="6176">
                  <c:v>2.25</c:v>
                </c:pt>
                <c:pt idx="6177">
                  <c:v>2.25</c:v>
                </c:pt>
                <c:pt idx="6178">
                  <c:v>2.25</c:v>
                </c:pt>
                <c:pt idx="6179">
                  <c:v>2.25</c:v>
                </c:pt>
                <c:pt idx="6180">
                  <c:v>2.25</c:v>
                </c:pt>
                <c:pt idx="6181">
                  <c:v>2.25</c:v>
                </c:pt>
                <c:pt idx="6182">
                  <c:v>2.25</c:v>
                </c:pt>
                <c:pt idx="6183">
                  <c:v>2.25</c:v>
                </c:pt>
                <c:pt idx="6184">
                  <c:v>2.25</c:v>
                </c:pt>
                <c:pt idx="6185">
                  <c:v>2.25</c:v>
                </c:pt>
                <c:pt idx="6186">
                  <c:v>2.25</c:v>
                </c:pt>
                <c:pt idx="6187">
                  <c:v>2.25</c:v>
                </c:pt>
                <c:pt idx="6188">
                  <c:v>2.25</c:v>
                </c:pt>
                <c:pt idx="6189">
                  <c:v>2.25</c:v>
                </c:pt>
                <c:pt idx="6190">
                  <c:v>2.25</c:v>
                </c:pt>
                <c:pt idx="6191">
                  <c:v>2.25</c:v>
                </c:pt>
                <c:pt idx="6192">
                  <c:v>2.25</c:v>
                </c:pt>
                <c:pt idx="6193">
                  <c:v>2.25</c:v>
                </c:pt>
                <c:pt idx="6194">
                  <c:v>2.25</c:v>
                </c:pt>
                <c:pt idx="6195">
                  <c:v>2.25</c:v>
                </c:pt>
                <c:pt idx="6196">
                  <c:v>2.25</c:v>
                </c:pt>
                <c:pt idx="6197">
                  <c:v>2.25</c:v>
                </c:pt>
                <c:pt idx="6198">
                  <c:v>2.25</c:v>
                </c:pt>
                <c:pt idx="6199">
                  <c:v>2.25</c:v>
                </c:pt>
                <c:pt idx="6200">
                  <c:v>2.25</c:v>
                </c:pt>
                <c:pt idx="6201">
                  <c:v>2.25</c:v>
                </c:pt>
                <c:pt idx="6202">
                  <c:v>2.25</c:v>
                </c:pt>
                <c:pt idx="6203">
                  <c:v>2.25</c:v>
                </c:pt>
                <c:pt idx="6204">
                  <c:v>2.25</c:v>
                </c:pt>
                <c:pt idx="6205">
                  <c:v>2.25</c:v>
                </c:pt>
                <c:pt idx="6206">
                  <c:v>2.25</c:v>
                </c:pt>
                <c:pt idx="6207">
                  <c:v>2.25</c:v>
                </c:pt>
                <c:pt idx="6208">
                  <c:v>2.25</c:v>
                </c:pt>
                <c:pt idx="6209">
                  <c:v>2.25</c:v>
                </c:pt>
                <c:pt idx="6210">
                  <c:v>2.25</c:v>
                </c:pt>
                <c:pt idx="6211">
                  <c:v>2.25</c:v>
                </c:pt>
                <c:pt idx="6212">
                  <c:v>2.25</c:v>
                </c:pt>
                <c:pt idx="6213">
                  <c:v>2.25</c:v>
                </c:pt>
                <c:pt idx="6214">
                  <c:v>2.25</c:v>
                </c:pt>
                <c:pt idx="6215">
                  <c:v>2.25</c:v>
                </c:pt>
                <c:pt idx="6216">
                  <c:v>2.25</c:v>
                </c:pt>
                <c:pt idx="6217">
                  <c:v>2.25</c:v>
                </c:pt>
                <c:pt idx="6218">
                  <c:v>2.25</c:v>
                </c:pt>
                <c:pt idx="6219">
                  <c:v>2.25</c:v>
                </c:pt>
                <c:pt idx="6220">
                  <c:v>2.25</c:v>
                </c:pt>
                <c:pt idx="6221">
                  <c:v>2.25</c:v>
                </c:pt>
                <c:pt idx="6222">
                  <c:v>2.25</c:v>
                </c:pt>
                <c:pt idx="6223">
                  <c:v>2.25</c:v>
                </c:pt>
                <c:pt idx="6224">
                  <c:v>2.25</c:v>
                </c:pt>
                <c:pt idx="6225">
                  <c:v>2.25</c:v>
                </c:pt>
                <c:pt idx="6226">
                  <c:v>2.25</c:v>
                </c:pt>
                <c:pt idx="6227">
                  <c:v>2.25</c:v>
                </c:pt>
                <c:pt idx="6228">
                  <c:v>2.25</c:v>
                </c:pt>
                <c:pt idx="6229">
                  <c:v>2</c:v>
                </c:pt>
                <c:pt idx="6230">
                  <c:v>2</c:v>
                </c:pt>
                <c:pt idx="6231">
                  <c:v>2</c:v>
                </c:pt>
                <c:pt idx="6232">
                  <c:v>2</c:v>
                </c:pt>
                <c:pt idx="6233">
                  <c:v>2</c:v>
                </c:pt>
                <c:pt idx="6234">
                  <c:v>2</c:v>
                </c:pt>
                <c:pt idx="6235">
                  <c:v>2</c:v>
                </c:pt>
                <c:pt idx="6236">
                  <c:v>2</c:v>
                </c:pt>
                <c:pt idx="6237">
                  <c:v>2</c:v>
                </c:pt>
                <c:pt idx="6238">
                  <c:v>2</c:v>
                </c:pt>
                <c:pt idx="6239">
                  <c:v>2</c:v>
                </c:pt>
                <c:pt idx="6240">
                  <c:v>2</c:v>
                </c:pt>
                <c:pt idx="6241">
                  <c:v>2</c:v>
                </c:pt>
                <c:pt idx="6242">
                  <c:v>2</c:v>
                </c:pt>
                <c:pt idx="6243">
                  <c:v>2</c:v>
                </c:pt>
                <c:pt idx="6244">
                  <c:v>2</c:v>
                </c:pt>
                <c:pt idx="6245">
                  <c:v>2</c:v>
                </c:pt>
                <c:pt idx="6246">
                  <c:v>2</c:v>
                </c:pt>
                <c:pt idx="6247">
                  <c:v>2</c:v>
                </c:pt>
                <c:pt idx="6248">
                  <c:v>2</c:v>
                </c:pt>
                <c:pt idx="6249">
                  <c:v>2</c:v>
                </c:pt>
                <c:pt idx="6250">
                  <c:v>2</c:v>
                </c:pt>
                <c:pt idx="6251">
                  <c:v>2</c:v>
                </c:pt>
                <c:pt idx="6252">
                  <c:v>2</c:v>
                </c:pt>
                <c:pt idx="6253">
                  <c:v>2</c:v>
                </c:pt>
                <c:pt idx="6254">
                  <c:v>2</c:v>
                </c:pt>
                <c:pt idx="6255">
                  <c:v>2</c:v>
                </c:pt>
                <c:pt idx="6256">
                  <c:v>2</c:v>
                </c:pt>
                <c:pt idx="6257">
                  <c:v>2</c:v>
                </c:pt>
                <c:pt idx="6258">
                  <c:v>2</c:v>
                </c:pt>
                <c:pt idx="6259">
                  <c:v>2</c:v>
                </c:pt>
                <c:pt idx="6260">
                  <c:v>2</c:v>
                </c:pt>
                <c:pt idx="6261">
                  <c:v>2</c:v>
                </c:pt>
                <c:pt idx="6262">
                  <c:v>2</c:v>
                </c:pt>
                <c:pt idx="6263">
                  <c:v>2</c:v>
                </c:pt>
                <c:pt idx="6264">
                  <c:v>2</c:v>
                </c:pt>
                <c:pt idx="6265">
                  <c:v>2</c:v>
                </c:pt>
                <c:pt idx="6266">
                  <c:v>2</c:v>
                </c:pt>
                <c:pt idx="6267">
                  <c:v>2</c:v>
                </c:pt>
                <c:pt idx="6268">
                  <c:v>2</c:v>
                </c:pt>
                <c:pt idx="6269">
                  <c:v>2</c:v>
                </c:pt>
                <c:pt idx="6270">
                  <c:v>2</c:v>
                </c:pt>
                <c:pt idx="6271">
                  <c:v>2</c:v>
                </c:pt>
                <c:pt idx="6272">
                  <c:v>2</c:v>
                </c:pt>
                <c:pt idx="6273">
                  <c:v>2</c:v>
                </c:pt>
                <c:pt idx="6274">
                  <c:v>2</c:v>
                </c:pt>
                <c:pt idx="6275">
                  <c:v>2</c:v>
                </c:pt>
                <c:pt idx="6276">
                  <c:v>2</c:v>
                </c:pt>
                <c:pt idx="6277">
                  <c:v>2</c:v>
                </c:pt>
                <c:pt idx="6278">
                  <c:v>2</c:v>
                </c:pt>
                <c:pt idx="6279">
                  <c:v>2</c:v>
                </c:pt>
                <c:pt idx="6280">
                  <c:v>2</c:v>
                </c:pt>
                <c:pt idx="6281">
                  <c:v>2</c:v>
                </c:pt>
                <c:pt idx="6282">
                  <c:v>2</c:v>
                </c:pt>
                <c:pt idx="6283">
                  <c:v>2</c:v>
                </c:pt>
                <c:pt idx="6284">
                  <c:v>2</c:v>
                </c:pt>
                <c:pt idx="6285">
                  <c:v>2</c:v>
                </c:pt>
                <c:pt idx="6286">
                  <c:v>2</c:v>
                </c:pt>
                <c:pt idx="6287">
                  <c:v>2</c:v>
                </c:pt>
                <c:pt idx="6288">
                  <c:v>2</c:v>
                </c:pt>
                <c:pt idx="6289">
                  <c:v>2</c:v>
                </c:pt>
                <c:pt idx="6290">
                  <c:v>2</c:v>
                </c:pt>
                <c:pt idx="6291">
                  <c:v>2</c:v>
                </c:pt>
                <c:pt idx="6292">
                  <c:v>2</c:v>
                </c:pt>
                <c:pt idx="6293">
                  <c:v>1.75</c:v>
                </c:pt>
                <c:pt idx="6294">
                  <c:v>1.75</c:v>
                </c:pt>
                <c:pt idx="6295">
                  <c:v>1.75</c:v>
                </c:pt>
                <c:pt idx="6296">
                  <c:v>1.75</c:v>
                </c:pt>
                <c:pt idx="6297">
                  <c:v>1.75</c:v>
                </c:pt>
                <c:pt idx="6298">
                  <c:v>1.75</c:v>
                </c:pt>
                <c:pt idx="6299">
                  <c:v>1.75</c:v>
                </c:pt>
                <c:pt idx="6300">
                  <c:v>1.75</c:v>
                </c:pt>
                <c:pt idx="6301">
                  <c:v>1.75</c:v>
                </c:pt>
                <c:pt idx="6302">
                  <c:v>1.75</c:v>
                </c:pt>
                <c:pt idx="6303">
                  <c:v>1.75</c:v>
                </c:pt>
                <c:pt idx="6304">
                  <c:v>1.75</c:v>
                </c:pt>
                <c:pt idx="6305">
                  <c:v>1.75</c:v>
                </c:pt>
                <c:pt idx="6306">
                  <c:v>1.75</c:v>
                </c:pt>
                <c:pt idx="6307">
                  <c:v>1.75</c:v>
                </c:pt>
                <c:pt idx="6308">
                  <c:v>1.75</c:v>
                </c:pt>
                <c:pt idx="6309">
                  <c:v>1.75</c:v>
                </c:pt>
                <c:pt idx="6310">
                  <c:v>1.75</c:v>
                </c:pt>
                <c:pt idx="6311">
                  <c:v>1.75</c:v>
                </c:pt>
                <c:pt idx="6312">
                  <c:v>1.75</c:v>
                </c:pt>
                <c:pt idx="6313">
                  <c:v>1.75</c:v>
                </c:pt>
                <c:pt idx="6314">
                  <c:v>1.75</c:v>
                </c:pt>
                <c:pt idx="6315">
                  <c:v>1.75</c:v>
                </c:pt>
                <c:pt idx="6316">
                  <c:v>1.75</c:v>
                </c:pt>
                <c:pt idx="6317">
                  <c:v>1.75</c:v>
                </c:pt>
                <c:pt idx="6318">
                  <c:v>1.75</c:v>
                </c:pt>
                <c:pt idx="6319">
                  <c:v>1.75</c:v>
                </c:pt>
                <c:pt idx="6320">
                  <c:v>1.75</c:v>
                </c:pt>
                <c:pt idx="6321">
                  <c:v>1.75</c:v>
                </c:pt>
                <c:pt idx="6322">
                  <c:v>1.75</c:v>
                </c:pt>
                <c:pt idx="6323">
                  <c:v>1.75</c:v>
                </c:pt>
                <c:pt idx="6324">
                  <c:v>1.75</c:v>
                </c:pt>
                <c:pt idx="6325">
                  <c:v>1.75</c:v>
                </c:pt>
                <c:pt idx="6326">
                  <c:v>1.75</c:v>
                </c:pt>
                <c:pt idx="6327">
                  <c:v>1.75</c:v>
                </c:pt>
                <c:pt idx="6328">
                  <c:v>1.75</c:v>
                </c:pt>
                <c:pt idx="6329">
                  <c:v>1.75</c:v>
                </c:pt>
                <c:pt idx="6330">
                  <c:v>1.75</c:v>
                </c:pt>
                <c:pt idx="6331">
                  <c:v>1.75</c:v>
                </c:pt>
                <c:pt idx="6332">
                  <c:v>1.75</c:v>
                </c:pt>
                <c:pt idx="6333">
                  <c:v>1.75</c:v>
                </c:pt>
                <c:pt idx="6334">
                  <c:v>1.75</c:v>
                </c:pt>
                <c:pt idx="6335">
                  <c:v>1.75</c:v>
                </c:pt>
                <c:pt idx="6336">
                  <c:v>1.75</c:v>
                </c:pt>
                <c:pt idx="6337">
                  <c:v>1.75</c:v>
                </c:pt>
                <c:pt idx="6338">
                  <c:v>1.75</c:v>
                </c:pt>
                <c:pt idx="6339">
                  <c:v>1.75</c:v>
                </c:pt>
                <c:pt idx="6340">
                  <c:v>1.75</c:v>
                </c:pt>
                <c:pt idx="6341">
                  <c:v>1.75</c:v>
                </c:pt>
                <c:pt idx="6342">
                  <c:v>1.75</c:v>
                </c:pt>
                <c:pt idx="6343">
                  <c:v>1.75</c:v>
                </c:pt>
                <c:pt idx="6344">
                  <c:v>1.75</c:v>
                </c:pt>
                <c:pt idx="6345">
                  <c:v>1.75</c:v>
                </c:pt>
                <c:pt idx="6346">
                  <c:v>1.75</c:v>
                </c:pt>
                <c:pt idx="6347">
                  <c:v>1.75</c:v>
                </c:pt>
                <c:pt idx="6348">
                  <c:v>1.75</c:v>
                </c:pt>
                <c:pt idx="6349">
                  <c:v>1.5</c:v>
                </c:pt>
                <c:pt idx="6350">
                  <c:v>1.5</c:v>
                </c:pt>
                <c:pt idx="6351">
                  <c:v>1.5</c:v>
                </c:pt>
                <c:pt idx="6352">
                  <c:v>1.5</c:v>
                </c:pt>
                <c:pt idx="6353">
                  <c:v>1.5</c:v>
                </c:pt>
                <c:pt idx="6354">
                  <c:v>1.5</c:v>
                </c:pt>
                <c:pt idx="6355">
                  <c:v>1.5</c:v>
                </c:pt>
                <c:pt idx="6356">
                  <c:v>1.5</c:v>
                </c:pt>
                <c:pt idx="6357">
                  <c:v>1.5</c:v>
                </c:pt>
                <c:pt idx="6358">
                  <c:v>1.5</c:v>
                </c:pt>
                <c:pt idx="6359">
                  <c:v>1.5</c:v>
                </c:pt>
                <c:pt idx="6360">
                  <c:v>1.5</c:v>
                </c:pt>
                <c:pt idx="6361">
                  <c:v>1.5</c:v>
                </c:pt>
                <c:pt idx="6362">
                  <c:v>1.5</c:v>
                </c:pt>
                <c:pt idx="6363">
                  <c:v>1.5</c:v>
                </c:pt>
                <c:pt idx="6364">
                  <c:v>1.5</c:v>
                </c:pt>
                <c:pt idx="6365">
                  <c:v>1.5</c:v>
                </c:pt>
                <c:pt idx="6366">
                  <c:v>1.5</c:v>
                </c:pt>
                <c:pt idx="6367">
                  <c:v>1.5</c:v>
                </c:pt>
                <c:pt idx="6368">
                  <c:v>1.5</c:v>
                </c:pt>
                <c:pt idx="6369">
                  <c:v>1.5</c:v>
                </c:pt>
                <c:pt idx="6370">
                  <c:v>1.5</c:v>
                </c:pt>
                <c:pt idx="6371">
                  <c:v>1.5</c:v>
                </c:pt>
                <c:pt idx="6372">
                  <c:v>1.5</c:v>
                </c:pt>
                <c:pt idx="6373">
                  <c:v>1.5</c:v>
                </c:pt>
                <c:pt idx="6374">
                  <c:v>1.5</c:v>
                </c:pt>
                <c:pt idx="6375">
                  <c:v>1.5</c:v>
                </c:pt>
                <c:pt idx="6376">
                  <c:v>1.5</c:v>
                </c:pt>
                <c:pt idx="6377">
                  <c:v>1.5</c:v>
                </c:pt>
                <c:pt idx="6378">
                  <c:v>1.5</c:v>
                </c:pt>
                <c:pt idx="6379">
                  <c:v>1.5</c:v>
                </c:pt>
                <c:pt idx="6380">
                  <c:v>1.5</c:v>
                </c:pt>
                <c:pt idx="6381">
                  <c:v>1.5</c:v>
                </c:pt>
                <c:pt idx="6382">
                  <c:v>1.5</c:v>
                </c:pt>
                <c:pt idx="6383">
                  <c:v>1.5</c:v>
                </c:pt>
                <c:pt idx="6384">
                  <c:v>1.5</c:v>
                </c:pt>
                <c:pt idx="6385">
                  <c:v>1.5</c:v>
                </c:pt>
                <c:pt idx="6386">
                  <c:v>1.5</c:v>
                </c:pt>
                <c:pt idx="6387">
                  <c:v>1.5</c:v>
                </c:pt>
                <c:pt idx="6388">
                  <c:v>1.5</c:v>
                </c:pt>
                <c:pt idx="6389">
                  <c:v>1.5</c:v>
                </c:pt>
                <c:pt idx="6390">
                  <c:v>1.5</c:v>
                </c:pt>
                <c:pt idx="6391">
                  <c:v>1.5</c:v>
                </c:pt>
                <c:pt idx="6392">
                  <c:v>1.5</c:v>
                </c:pt>
                <c:pt idx="6393">
                  <c:v>1.5</c:v>
                </c:pt>
                <c:pt idx="6394">
                  <c:v>1.5</c:v>
                </c:pt>
                <c:pt idx="6395">
                  <c:v>1.5</c:v>
                </c:pt>
                <c:pt idx="6396">
                  <c:v>1.5</c:v>
                </c:pt>
                <c:pt idx="6397">
                  <c:v>1.5</c:v>
                </c:pt>
                <c:pt idx="6398">
                  <c:v>1.5</c:v>
                </c:pt>
                <c:pt idx="6399">
                  <c:v>1.5</c:v>
                </c:pt>
                <c:pt idx="6400">
                  <c:v>1.5</c:v>
                </c:pt>
                <c:pt idx="6401">
                  <c:v>1.5</c:v>
                </c:pt>
                <c:pt idx="6402">
                  <c:v>1.5</c:v>
                </c:pt>
                <c:pt idx="6403">
                  <c:v>1.5</c:v>
                </c:pt>
                <c:pt idx="6404">
                  <c:v>1.5</c:v>
                </c:pt>
                <c:pt idx="6405">
                  <c:v>1.5</c:v>
                </c:pt>
                <c:pt idx="6406">
                  <c:v>1.5</c:v>
                </c:pt>
                <c:pt idx="6407">
                  <c:v>1.5</c:v>
                </c:pt>
                <c:pt idx="6408">
                  <c:v>1.5</c:v>
                </c:pt>
                <c:pt idx="6409">
                  <c:v>1.5</c:v>
                </c:pt>
                <c:pt idx="6410">
                  <c:v>1.5</c:v>
                </c:pt>
                <c:pt idx="6411">
                  <c:v>1.5</c:v>
                </c:pt>
                <c:pt idx="6412">
                  <c:v>1.5</c:v>
                </c:pt>
                <c:pt idx="6413">
                  <c:v>1.5</c:v>
                </c:pt>
                <c:pt idx="6414">
                  <c:v>1.5</c:v>
                </c:pt>
                <c:pt idx="6415">
                  <c:v>1.5</c:v>
                </c:pt>
                <c:pt idx="6416">
                  <c:v>1.5</c:v>
                </c:pt>
                <c:pt idx="6417">
                  <c:v>1.5</c:v>
                </c:pt>
                <c:pt idx="6418">
                  <c:v>1.5</c:v>
                </c:pt>
                <c:pt idx="6419">
                  <c:v>1.5</c:v>
                </c:pt>
                <c:pt idx="6420">
                  <c:v>1.5</c:v>
                </c:pt>
                <c:pt idx="6421">
                  <c:v>1.5</c:v>
                </c:pt>
                <c:pt idx="6422">
                  <c:v>1.5</c:v>
                </c:pt>
                <c:pt idx="6423">
                  <c:v>1.5</c:v>
                </c:pt>
                <c:pt idx="6424">
                  <c:v>1.5</c:v>
                </c:pt>
                <c:pt idx="6425">
                  <c:v>1.5</c:v>
                </c:pt>
                <c:pt idx="6426">
                  <c:v>1.5</c:v>
                </c:pt>
                <c:pt idx="6427">
                  <c:v>1.5</c:v>
                </c:pt>
                <c:pt idx="6428">
                  <c:v>1.5</c:v>
                </c:pt>
                <c:pt idx="6429">
                  <c:v>1.5</c:v>
                </c:pt>
                <c:pt idx="6430">
                  <c:v>1.5</c:v>
                </c:pt>
                <c:pt idx="6431">
                  <c:v>1.5</c:v>
                </c:pt>
                <c:pt idx="6432">
                  <c:v>1.5</c:v>
                </c:pt>
                <c:pt idx="6433">
                  <c:v>1.5</c:v>
                </c:pt>
                <c:pt idx="6434">
                  <c:v>1.5</c:v>
                </c:pt>
                <c:pt idx="6435">
                  <c:v>1.5</c:v>
                </c:pt>
                <c:pt idx="6436">
                  <c:v>1.5</c:v>
                </c:pt>
                <c:pt idx="6437">
                  <c:v>1.5</c:v>
                </c:pt>
                <c:pt idx="6438">
                  <c:v>1.5</c:v>
                </c:pt>
                <c:pt idx="6439">
                  <c:v>1.5</c:v>
                </c:pt>
                <c:pt idx="6440">
                  <c:v>1.5</c:v>
                </c:pt>
                <c:pt idx="6441">
                  <c:v>1.5</c:v>
                </c:pt>
                <c:pt idx="6442">
                  <c:v>1.5</c:v>
                </c:pt>
                <c:pt idx="6443">
                  <c:v>1.5</c:v>
                </c:pt>
                <c:pt idx="6444">
                  <c:v>1.5</c:v>
                </c:pt>
                <c:pt idx="6445">
                  <c:v>1.5</c:v>
                </c:pt>
                <c:pt idx="6446">
                  <c:v>1.5</c:v>
                </c:pt>
                <c:pt idx="6447">
                  <c:v>1.25</c:v>
                </c:pt>
                <c:pt idx="6448">
                  <c:v>1.25</c:v>
                </c:pt>
                <c:pt idx="6449">
                  <c:v>1.25</c:v>
                </c:pt>
                <c:pt idx="6450">
                  <c:v>1.25</c:v>
                </c:pt>
                <c:pt idx="6451">
                  <c:v>1.25</c:v>
                </c:pt>
                <c:pt idx="6452">
                  <c:v>1.25</c:v>
                </c:pt>
                <c:pt idx="6453">
                  <c:v>1.25</c:v>
                </c:pt>
                <c:pt idx="6454">
                  <c:v>1.25</c:v>
                </c:pt>
                <c:pt idx="6455">
                  <c:v>1.25</c:v>
                </c:pt>
                <c:pt idx="6456">
                  <c:v>1.25</c:v>
                </c:pt>
                <c:pt idx="6457">
                  <c:v>1.25</c:v>
                </c:pt>
                <c:pt idx="6458">
                  <c:v>1.25</c:v>
                </c:pt>
                <c:pt idx="6459">
                  <c:v>1.25</c:v>
                </c:pt>
                <c:pt idx="6460">
                  <c:v>1.25</c:v>
                </c:pt>
                <c:pt idx="6461">
                  <c:v>1.25</c:v>
                </c:pt>
                <c:pt idx="6462">
                  <c:v>1.25</c:v>
                </c:pt>
                <c:pt idx="6463">
                  <c:v>1.25</c:v>
                </c:pt>
                <c:pt idx="6464">
                  <c:v>1.25</c:v>
                </c:pt>
                <c:pt idx="6465">
                  <c:v>1.25</c:v>
                </c:pt>
                <c:pt idx="6466">
                  <c:v>1.25</c:v>
                </c:pt>
                <c:pt idx="6467">
                  <c:v>1.25</c:v>
                </c:pt>
                <c:pt idx="6468">
                  <c:v>1.25</c:v>
                </c:pt>
                <c:pt idx="6469">
                  <c:v>1.25</c:v>
                </c:pt>
                <c:pt idx="6470">
                  <c:v>1.25</c:v>
                </c:pt>
                <c:pt idx="6471">
                  <c:v>1.25</c:v>
                </c:pt>
                <c:pt idx="6472">
                  <c:v>1.25</c:v>
                </c:pt>
                <c:pt idx="6473">
                  <c:v>1.25</c:v>
                </c:pt>
                <c:pt idx="6474">
                  <c:v>1.25</c:v>
                </c:pt>
                <c:pt idx="6475">
                  <c:v>1.25</c:v>
                </c:pt>
                <c:pt idx="6476">
                  <c:v>1.25</c:v>
                </c:pt>
                <c:pt idx="6477">
                  <c:v>1.25</c:v>
                </c:pt>
                <c:pt idx="6478">
                  <c:v>1.25</c:v>
                </c:pt>
                <c:pt idx="6479">
                  <c:v>1.25</c:v>
                </c:pt>
                <c:pt idx="6480">
                  <c:v>1.25</c:v>
                </c:pt>
                <c:pt idx="6481">
                  <c:v>1.25</c:v>
                </c:pt>
                <c:pt idx="6482">
                  <c:v>1.25</c:v>
                </c:pt>
                <c:pt idx="6483">
                  <c:v>1.25</c:v>
                </c:pt>
                <c:pt idx="6484">
                  <c:v>1.25</c:v>
                </c:pt>
                <c:pt idx="6485">
                  <c:v>1.25</c:v>
                </c:pt>
                <c:pt idx="6486">
                  <c:v>1.25</c:v>
                </c:pt>
                <c:pt idx="6487">
                  <c:v>1.25</c:v>
                </c:pt>
                <c:pt idx="6488">
                  <c:v>1.25</c:v>
                </c:pt>
                <c:pt idx="6489">
                  <c:v>1.25</c:v>
                </c:pt>
                <c:pt idx="6490">
                  <c:v>1.25</c:v>
                </c:pt>
                <c:pt idx="6491">
                  <c:v>1.25</c:v>
                </c:pt>
                <c:pt idx="6492">
                  <c:v>1.25</c:v>
                </c:pt>
                <c:pt idx="6493">
                  <c:v>1.25</c:v>
                </c:pt>
                <c:pt idx="6494">
                  <c:v>1.25</c:v>
                </c:pt>
                <c:pt idx="6495">
                  <c:v>1.25</c:v>
                </c:pt>
                <c:pt idx="6496">
                  <c:v>1.25</c:v>
                </c:pt>
                <c:pt idx="6497">
                  <c:v>1.25</c:v>
                </c:pt>
                <c:pt idx="6498">
                  <c:v>1.25</c:v>
                </c:pt>
                <c:pt idx="6499">
                  <c:v>1.25</c:v>
                </c:pt>
                <c:pt idx="6500">
                  <c:v>1.25</c:v>
                </c:pt>
                <c:pt idx="6501">
                  <c:v>1.25</c:v>
                </c:pt>
                <c:pt idx="6502">
                  <c:v>1.25</c:v>
                </c:pt>
                <c:pt idx="6503">
                  <c:v>1.25</c:v>
                </c:pt>
                <c:pt idx="6504">
                  <c:v>1.25</c:v>
                </c:pt>
                <c:pt idx="6505">
                  <c:v>1.25</c:v>
                </c:pt>
                <c:pt idx="6506">
                  <c:v>1.25</c:v>
                </c:pt>
                <c:pt idx="6507">
                  <c:v>1.25</c:v>
                </c:pt>
                <c:pt idx="6508">
                  <c:v>1.25</c:v>
                </c:pt>
                <c:pt idx="6509">
                  <c:v>1.25</c:v>
                </c:pt>
                <c:pt idx="6510">
                  <c:v>1.25</c:v>
                </c:pt>
                <c:pt idx="6511">
                  <c:v>1.25</c:v>
                </c:pt>
                <c:pt idx="6512">
                  <c:v>1.25</c:v>
                </c:pt>
                <c:pt idx="6513">
                  <c:v>1.25</c:v>
                </c:pt>
                <c:pt idx="6514">
                  <c:v>1.25</c:v>
                </c:pt>
                <c:pt idx="6515">
                  <c:v>1.25</c:v>
                </c:pt>
                <c:pt idx="6516">
                  <c:v>1.25</c:v>
                </c:pt>
                <c:pt idx="6517">
                  <c:v>1.25</c:v>
                </c:pt>
                <c:pt idx="6518">
                  <c:v>1.25</c:v>
                </c:pt>
                <c:pt idx="6519">
                  <c:v>1.25</c:v>
                </c:pt>
                <c:pt idx="6520">
                  <c:v>1.25</c:v>
                </c:pt>
                <c:pt idx="6521">
                  <c:v>1.25</c:v>
                </c:pt>
                <c:pt idx="6522">
                  <c:v>1.25</c:v>
                </c:pt>
                <c:pt idx="6523">
                  <c:v>1.25</c:v>
                </c:pt>
                <c:pt idx="6524">
                  <c:v>1.25</c:v>
                </c:pt>
                <c:pt idx="6525">
                  <c:v>1.25</c:v>
                </c:pt>
                <c:pt idx="6526">
                  <c:v>1.25</c:v>
                </c:pt>
                <c:pt idx="6527">
                  <c:v>1.25</c:v>
                </c:pt>
                <c:pt idx="6528">
                  <c:v>1.25</c:v>
                </c:pt>
                <c:pt idx="6529">
                  <c:v>1.25</c:v>
                </c:pt>
                <c:pt idx="6530">
                  <c:v>1.25</c:v>
                </c:pt>
                <c:pt idx="6531">
                  <c:v>1.25</c:v>
                </c:pt>
                <c:pt idx="6532">
                  <c:v>1.25</c:v>
                </c:pt>
                <c:pt idx="6533">
                  <c:v>1.25</c:v>
                </c:pt>
                <c:pt idx="6534">
                  <c:v>1.25</c:v>
                </c:pt>
                <c:pt idx="6535">
                  <c:v>1.25</c:v>
                </c:pt>
                <c:pt idx="6536">
                  <c:v>1.25</c:v>
                </c:pt>
                <c:pt idx="6537">
                  <c:v>1.25</c:v>
                </c:pt>
                <c:pt idx="6538">
                  <c:v>1</c:v>
                </c:pt>
                <c:pt idx="6539">
                  <c:v>1</c:v>
                </c:pt>
                <c:pt idx="6540">
                  <c:v>1</c:v>
                </c:pt>
                <c:pt idx="6541">
                  <c:v>1</c:v>
                </c:pt>
                <c:pt idx="6542">
                  <c:v>1</c:v>
                </c:pt>
                <c:pt idx="6543">
                  <c:v>1</c:v>
                </c:pt>
                <c:pt idx="6544">
                  <c:v>1</c:v>
                </c:pt>
                <c:pt idx="6545">
                  <c:v>1</c:v>
                </c:pt>
                <c:pt idx="6546">
                  <c:v>1</c:v>
                </c:pt>
                <c:pt idx="6547">
                  <c:v>1</c:v>
                </c:pt>
                <c:pt idx="6548">
                  <c:v>1</c:v>
                </c:pt>
                <c:pt idx="6549">
                  <c:v>1</c:v>
                </c:pt>
                <c:pt idx="6550">
                  <c:v>1</c:v>
                </c:pt>
                <c:pt idx="6551">
                  <c:v>1</c:v>
                </c:pt>
                <c:pt idx="6552">
                  <c:v>1</c:v>
                </c:pt>
                <c:pt idx="6553">
                  <c:v>1</c:v>
                </c:pt>
                <c:pt idx="6554">
                  <c:v>1</c:v>
                </c:pt>
                <c:pt idx="6555">
                  <c:v>1</c:v>
                </c:pt>
                <c:pt idx="6556">
                  <c:v>1</c:v>
                </c:pt>
                <c:pt idx="6557">
                  <c:v>1</c:v>
                </c:pt>
                <c:pt idx="6558">
                  <c:v>1</c:v>
                </c:pt>
                <c:pt idx="6559">
                  <c:v>1</c:v>
                </c:pt>
                <c:pt idx="6560">
                  <c:v>1</c:v>
                </c:pt>
                <c:pt idx="6561">
                  <c:v>1</c:v>
                </c:pt>
                <c:pt idx="6562">
                  <c:v>1</c:v>
                </c:pt>
                <c:pt idx="6563">
                  <c:v>1</c:v>
                </c:pt>
                <c:pt idx="6564">
                  <c:v>1</c:v>
                </c:pt>
                <c:pt idx="6565">
                  <c:v>1</c:v>
                </c:pt>
                <c:pt idx="6566">
                  <c:v>1</c:v>
                </c:pt>
                <c:pt idx="6567">
                  <c:v>1</c:v>
                </c:pt>
                <c:pt idx="6568">
                  <c:v>1</c:v>
                </c:pt>
                <c:pt idx="6569">
                  <c:v>1</c:v>
                </c:pt>
                <c:pt idx="6570">
                  <c:v>1</c:v>
                </c:pt>
                <c:pt idx="6571">
                  <c:v>1</c:v>
                </c:pt>
                <c:pt idx="6572">
                  <c:v>1</c:v>
                </c:pt>
                <c:pt idx="6573">
                  <c:v>1</c:v>
                </c:pt>
                <c:pt idx="6574">
                  <c:v>1</c:v>
                </c:pt>
                <c:pt idx="6575">
                  <c:v>1</c:v>
                </c:pt>
                <c:pt idx="6576">
                  <c:v>1</c:v>
                </c:pt>
                <c:pt idx="6577">
                  <c:v>1</c:v>
                </c:pt>
                <c:pt idx="6578">
                  <c:v>1</c:v>
                </c:pt>
                <c:pt idx="6579">
                  <c:v>1</c:v>
                </c:pt>
                <c:pt idx="6580">
                  <c:v>1</c:v>
                </c:pt>
                <c:pt idx="6581">
                  <c:v>1</c:v>
                </c:pt>
                <c:pt idx="6582">
                  <c:v>1</c:v>
                </c:pt>
                <c:pt idx="6583">
                  <c:v>1</c:v>
                </c:pt>
                <c:pt idx="6584">
                  <c:v>1</c:v>
                </c:pt>
                <c:pt idx="6585">
                  <c:v>1</c:v>
                </c:pt>
                <c:pt idx="6586">
                  <c:v>1</c:v>
                </c:pt>
                <c:pt idx="6587">
                  <c:v>1</c:v>
                </c:pt>
                <c:pt idx="6588">
                  <c:v>1</c:v>
                </c:pt>
                <c:pt idx="6589">
                  <c:v>1</c:v>
                </c:pt>
                <c:pt idx="6590">
                  <c:v>1</c:v>
                </c:pt>
                <c:pt idx="6591">
                  <c:v>1</c:v>
                </c:pt>
                <c:pt idx="6592">
                  <c:v>1</c:v>
                </c:pt>
                <c:pt idx="6593">
                  <c:v>1</c:v>
                </c:pt>
                <c:pt idx="6594">
                  <c:v>1</c:v>
                </c:pt>
                <c:pt idx="6595">
                  <c:v>1</c:v>
                </c:pt>
                <c:pt idx="6596">
                  <c:v>1</c:v>
                </c:pt>
                <c:pt idx="6597">
                  <c:v>1</c:v>
                </c:pt>
                <c:pt idx="6598">
                  <c:v>1</c:v>
                </c:pt>
                <c:pt idx="6599">
                  <c:v>1</c:v>
                </c:pt>
                <c:pt idx="6600">
                  <c:v>1</c:v>
                </c:pt>
                <c:pt idx="6601">
                  <c:v>1</c:v>
                </c:pt>
                <c:pt idx="6602">
                  <c:v>1</c:v>
                </c:pt>
                <c:pt idx="6603">
                  <c:v>1</c:v>
                </c:pt>
                <c:pt idx="6604">
                  <c:v>1</c:v>
                </c:pt>
                <c:pt idx="6605">
                  <c:v>1</c:v>
                </c:pt>
                <c:pt idx="6606">
                  <c:v>1</c:v>
                </c:pt>
                <c:pt idx="6607">
                  <c:v>1</c:v>
                </c:pt>
                <c:pt idx="6608">
                  <c:v>1</c:v>
                </c:pt>
                <c:pt idx="6609">
                  <c:v>1</c:v>
                </c:pt>
                <c:pt idx="6610">
                  <c:v>1</c:v>
                </c:pt>
                <c:pt idx="6611">
                  <c:v>1</c:v>
                </c:pt>
                <c:pt idx="6612">
                  <c:v>1</c:v>
                </c:pt>
                <c:pt idx="6613">
                  <c:v>1</c:v>
                </c:pt>
                <c:pt idx="6614">
                  <c:v>1</c:v>
                </c:pt>
                <c:pt idx="6615">
                  <c:v>1</c:v>
                </c:pt>
                <c:pt idx="6616">
                  <c:v>1</c:v>
                </c:pt>
                <c:pt idx="6617">
                  <c:v>1</c:v>
                </c:pt>
                <c:pt idx="6618">
                  <c:v>1</c:v>
                </c:pt>
                <c:pt idx="6619">
                  <c:v>1</c:v>
                </c:pt>
                <c:pt idx="6620">
                  <c:v>1</c:v>
                </c:pt>
                <c:pt idx="6621">
                  <c:v>1</c:v>
                </c:pt>
                <c:pt idx="6622">
                  <c:v>1</c:v>
                </c:pt>
                <c:pt idx="6623">
                  <c:v>1</c:v>
                </c:pt>
                <c:pt idx="6624">
                  <c:v>1</c:v>
                </c:pt>
                <c:pt idx="6625">
                  <c:v>1</c:v>
                </c:pt>
                <c:pt idx="6626">
                  <c:v>1</c:v>
                </c:pt>
                <c:pt idx="6627">
                  <c:v>1</c:v>
                </c:pt>
                <c:pt idx="6628">
                  <c:v>1</c:v>
                </c:pt>
                <c:pt idx="6629">
                  <c:v>1</c:v>
                </c:pt>
                <c:pt idx="6630">
                  <c:v>1</c:v>
                </c:pt>
                <c:pt idx="6631">
                  <c:v>1</c:v>
                </c:pt>
                <c:pt idx="6632">
                  <c:v>1</c:v>
                </c:pt>
                <c:pt idx="6633">
                  <c:v>1</c:v>
                </c:pt>
                <c:pt idx="6634">
                  <c:v>1</c:v>
                </c:pt>
                <c:pt idx="6635">
                  <c:v>1</c:v>
                </c:pt>
                <c:pt idx="6636">
                  <c:v>1</c:v>
                </c:pt>
                <c:pt idx="6637">
                  <c:v>1</c:v>
                </c:pt>
                <c:pt idx="6638">
                  <c:v>1</c:v>
                </c:pt>
                <c:pt idx="6639">
                  <c:v>1</c:v>
                </c:pt>
                <c:pt idx="6640">
                  <c:v>1</c:v>
                </c:pt>
                <c:pt idx="6641">
                  <c:v>1</c:v>
                </c:pt>
                <c:pt idx="6642">
                  <c:v>1</c:v>
                </c:pt>
                <c:pt idx="6643">
                  <c:v>1</c:v>
                </c:pt>
                <c:pt idx="6644">
                  <c:v>1</c:v>
                </c:pt>
                <c:pt idx="6645">
                  <c:v>1</c:v>
                </c:pt>
                <c:pt idx="6646">
                  <c:v>1</c:v>
                </c:pt>
                <c:pt idx="6647">
                  <c:v>1</c:v>
                </c:pt>
                <c:pt idx="6648">
                  <c:v>1</c:v>
                </c:pt>
                <c:pt idx="6649">
                  <c:v>1</c:v>
                </c:pt>
                <c:pt idx="6650">
                  <c:v>1</c:v>
                </c:pt>
                <c:pt idx="6651">
                  <c:v>1</c:v>
                </c:pt>
                <c:pt idx="6652">
                  <c:v>1</c:v>
                </c:pt>
                <c:pt idx="6653">
                  <c:v>1</c:v>
                </c:pt>
                <c:pt idx="6654">
                  <c:v>1</c:v>
                </c:pt>
                <c:pt idx="6655">
                  <c:v>1</c:v>
                </c:pt>
                <c:pt idx="6656">
                  <c:v>1</c:v>
                </c:pt>
                <c:pt idx="6657">
                  <c:v>1</c:v>
                </c:pt>
                <c:pt idx="6658">
                  <c:v>1</c:v>
                </c:pt>
                <c:pt idx="6659">
                  <c:v>1</c:v>
                </c:pt>
                <c:pt idx="6660">
                  <c:v>1</c:v>
                </c:pt>
                <c:pt idx="6661">
                  <c:v>1</c:v>
                </c:pt>
                <c:pt idx="6662">
                  <c:v>1</c:v>
                </c:pt>
                <c:pt idx="6663">
                  <c:v>1</c:v>
                </c:pt>
                <c:pt idx="6664">
                  <c:v>1</c:v>
                </c:pt>
                <c:pt idx="6665">
                  <c:v>1</c:v>
                </c:pt>
                <c:pt idx="6666">
                  <c:v>1</c:v>
                </c:pt>
                <c:pt idx="6667">
                  <c:v>1</c:v>
                </c:pt>
                <c:pt idx="6668">
                  <c:v>1</c:v>
                </c:pt>
                <c:pt idx="6669">
                  <c:v>1</c:v>
                </c:pt>
                <c:pt idx="6670">
                  <c:v>1</c:v>
                </c:pt>
                <c:pt idx="6671">
                  <c:v>1</c:v>
                </c:pt>
                <c:pt idx="6672">
                  <c:v>1</c:v>
                </c:pt>
                <c:pt idx="6673">
                  <c:v>1</c:v>
                </c:pt>
                <c:pt idx="6674">
                  <c:v>1</c:v>
                </c:pt>
                <c:pt idx="6675">
                  <c:v>1</c:v>
                </c:pt>
                <c:pt idx="6676">
                  <c:v>1</c:v>
                </c:pt>
                <c:pt idx="6677">
                  <c:v>1</c:v>
                </c:pt>
                <c:pt idx="6678">
                  <c:v>1</c:v>
                </c:pt>
                <c:pt idx="6679">
                  <c:v>1</c:v>
                </c:pt>
                <c:pt idx="6680">
                  <c:v>1</c:v>
                </c:pt>
                <c:pt idx="6681">
                  <c:v>1</c:v>
                </c:pt>
                <c:pt idx="6682">
                  <c:v>1</c:v>
                </c:pt>
                <c:pt idx="6683">
                  <c:v>1</c:v>
                </c:pt>
                <c:pt idx="6684">
                  <c:v>1</c:v>
                </c:pt>
                <c:pt idx="6685">
                  <c:v>1</c:v>
                </c:pt>
                <c:pt idx="6686">
                  <c:v>1</c:v>
                </c:pt>
                <c:pt idx="6687">
                  <c:v>1</c:v>
                </c:pt>
                <c:pt idx="6688">
                  <c:v>1</c:v>
                </c:pt>
                <c:pt idx="6689">
                  <c:v>1</c:v>
                </c:pt>
                <c:pt idx="6690">
                  <c:v>1</c:v>
                </c:pt>
                <c:pt idx="6691">
                  <c:v>1</c:v>
                </c:pt>
                <c:pt idx="6692">
                  <c:v>1</c:v>
                </c:pt>
                <c:pt idx="6693">
                  <c:v>1</c:v>
                </c:pt>
                <c:pt idx="6694">
                  <c:v>1</c:v>
                </c:pt>
                <c:pt idx="6695">
                  <c:v>1</c:v>
                </c:pt>
                <c:pt idx="6696">
                  <c:v>1</c:v>
                </c:pt>
                <c:pt idx="6697">
                  <c:v>1</c:v>
                </c:pt>
                <c:pt idx="6698">
                  <c:v>1</c:v>
                </c:pt>
                <c:pt idx="6699">
                  <c:v>1</c:v>
                </c:pt>
                <c:pt idx="6700">
                  <c:v>1</c:v>
                </c:pt>
                <c:pt idx="6701">
                  <c:v>1</c:v>
                </c:pt>
                <c:pt idx="6702">
                  <c:v>1</c:v>
                </c:pt>
                <c:pt idx="6703">
                  <c:v>1</c:v>
                </c:pt>
                <c:pt idx="6704">
                  <c:v>1</c:v>
                </c:pt>
                <c:pt idx="6705">
                  <c:v>1</c:v>
                </c:pt>
                <c:pt idx="6706">
                  <c:v>1</c:v>
                </c:pt>
                <c:pt idx="6707">
                  <c:v>1</c:v>
                </c:pt>
                <c:pt idx="6708">
                  <c:v>1</c:v>
                </c:pt>
                <c:pt idx="6709">
                  <c:v>1</c:v>
                </c:pt>
                <c:pt idx="6710">
                  <c:v>1</c:v>
                </c:pt>
                <c:pt idx="6711">
                  <c:v>1</c:v>
                </c:pt>
                <c:pt idx="6712">
                  <c:v>1</c:v>
                </c:pt>
                <c:pt idx="6713">
                  <c:v>1</c:v>
                </c:pt>
                <c:pt idx="6714">
                  <c:v>1</c:v>
                </c:pt>
                <c:pt idx="6715">
                  <c:v>1</c:v>
                </c:pt>
                <c:pt idx="6716">
                  <c:v>1</c:v>
                </c:pt>
                <c:pt idx="6717">
                  <c:v>1</c:v>
                </c:pt>
                <c:pt idx="6718">
                  <c:v>1</c:v>
                </c:pt>
                <c:pt idx="6719">
                  <c:v>1</c:v>
                </c:pt>
                <c:pt idx="6720">
                  <c:v>1</c:v>
                </c:pt>
                <c:pt idx="6721">
                  <c:v>1</c:v>
                </c:pt>
                <c:pt idx="6722">
                  <c:v>1</c:v>
                </c:pt>
                <c:pt idx="6723">
                  <c:v>1</c:v>
                </c:pt>
                <c:pt idx="6724">
                  <c:v>1</c:v>
                </c:pt>
                <c:pt idx="6725">
                  <c:v>1</c:v>
                </c:pt>
                <c:pt idx="6726">
                  <c:v>1</c:v>
                </c:pt>
                <c:pt idx="6727">
                  <c:v>1</c:v>
                </c:pt>
                <c:pt idx="6728">
                  <c:v>1</c:v>
                </c:pt>
                <c:pt idx="6729">
                  <c:v>1</c:v>
                </c:pt>
                <c:pt idx="6730">
                  <c:v>1</c:v>
                </c:pt>
                <c:pt idx="6731">
                  <c:v>1</c:v>
                </c:pt>
                <c:pt idx="6732">
                  <c:v>1</c:v>
                </c:pt>
                <c:pt idx="6733">
                  <c:v>1</c:v>
                </c:pt>
                <c:pt idx="6734">
                  <c:v>1</c:v>
                </c:pt>
                <c:pt idx="6735">
                  <c:v>1</c:v>
                </c:pt>
                <c:pt idx="6736">
                  <c:v>1</c:v>
                </c:pt>
                <c:pt idx="6737">
                  <c:v>1</c:v>
                </c:pt>
                <c:pt idx="6738">
                  <c:v>1</c:v>
                </c:pt>
                <c:pt idx="6739">
                  <c:v>1</c:v>
                </c:pt>
                <c:pt idx="6740">
                  <c:v>1</c:v>
                </c:pt>
                <c:pt idx="6741">
                  <c:v>1</c:v>
                </c:pt>
                <c:pt idx="6742">
                  <c:v>1</c:v>
                </c:pt>
                <c:pt idx="6743">
                  <c:v>1</c:v>
                </c:pt>
                <c:pt idx="6744">
                  <c:v>1</c:v>
                </c:pt>
                <c:pt idx="6745">
                  <c:v>1</c:v>
                </c:pt>
                <c:pt idx="6746">
                  <c:v>1</c:v>
                </c:pt>
                <c:pt idx="6747">
                  <c:v>1</c:v>
                </c:pt>
                <c:pt idx="6748">
                  <c:v>1</c:v>
                </c:pt>
                <c:pt idx="6749">
                  <c:v>1</c:v>
                </c:pt>
                <c:pt idx="6750">
                  <c:v>1</c:v>
                </c:pt>
                <c:pt idx="6751">
                  <c:v>1</c:v>
                </c:pt>
                <c:pt idx="6752">
                  <c:v>1</c:v>
                </c:pt>
                <c:pt idx="6753">
                  <c:v>1</c:v>
                </c:pt>
                <c:pt idx="6754">
                  <c:v>1</c:v>
                </c:pt>
                <c:pt idx="6755">
                  <c:v>1</c:v>
                </c:pt>
                <c:pt idx="6756">
                  <c:v>1</c:v>
                </c:pt>
                <c:pt idx="6757">
                  <c:v>1</c:v>
                </c:pt>
                <c:pt idx="6758">
                  <c:v>1</c:v>
                </c:pt>
                <c:pt idx="6759">
                  <c:v>1</c:v>
                </c:pt>
                <c:pt idx="6760">
                  <c:v>1</c:v>
                </c:pt>
                <c:pt idx="6761">
                  <c:v>1</c:v>
                </c:pt>
                <c:pt idx="6762">
                  <c:v>1</c:v>
                </c:pt>
                <c:pt idx="6763">
                  <c:v>1</c:v>
                </c:pt>
                <c:pt idx="6764">
                  <c:v>1</c:v>
                </c:pt>
                <c:pt idx="6765">
                  <c:v>1</c:v>
                </c:pt>
                <c:pt idx="6766">
                  <c:v>1</c:v>
                </c:pt>
                <c:pt idx="6767">
                  <c:v>1</c:v>
                </c:pt>
                <c:pt idx="6768">
                  <c:v>1</c:v>
                </c:pt>
                <c:pt idx="6769">
                  <c:v>1</c:v>
                </c:pt>
                <c:pt idx="6770">
                  <c:v>1</c:v>
                </c:pt>
                <c:pt idx="6771">
                  <c:v>1</c:v>
                </c:pt>
                <c:pt idx="6772">
                  <c:v>1</c:v>
                </c:pt>
                <c:pt idx="6773">
                  <c:v>1</c:v>
                </c:pt>
                <c:pt idx="6774">
                  <c:v>1</c:v>
                </c:pt>
                <c:pt idx="6775">
                  <c:v>1</c:v>
                </c:pt>
                <c:pt idx="6776">
                  <c:v>1</c:v>
                </c:pt>
                <c:pt idx="6777">
                  <c:v>1</c:v>
                </c:pt>
                <c:pt idx="6778">
                  <c:v>1</c:v>
                </c:pt>
                <c:pt idx="6779">
                  <c:v>1</c:v>
                </c:pt>
                <c:pt idx="6780">
                  <c:v>1</c:v>
                </c:pt>
                <c:pt idx="6781">
                  <c:v>1</c:v>
                </c:pt>
                <c:pt idx="6782">
                  <c:v>1</c:v>
                </c:pt>
                <c:pt idx="6783">
                  <c:v>1</c:v>
                </c:pt>
                <c:pt idx="6784">
                  <c:v>1</c:v>
                </c:pt>
                <c:pt idx="6785">
                  <c:v>1</c:v>
                </c:pt>
                <c:pt idx="6786">
                  <c:v>1</c:v>
                </c:pt>
                <c:pt idx="6787">
                  <c:v>1</c:v>
                </c:pt>
                <c:pt idx="6788">
                  <c:v>1</c:v>
                </c:pt>
                <c:pt idx="6789">
                  <c:v>1</c:v>
                </c:pt>
                <c:pt idx="6790">
                  <c:v>1</c:v>
                </c:pt>
                <c:pt idx="6791">
                  <c:v>1</c:v>
                </c:pt>
                <c:pt idx="6792">
                  <c:v>1</c:v>
                </c:pt>
                <c:pt idx="6793">
                  <c:v>1</c:v>
                </c:pt>
                <c:pt idx="6794">
                  <c:v>1</c:v>
                </c:pt>
                <c:pt idx="6795">
                  <c:v>1</c:v>
                </c:pt>
                <c:pt idx="6796">
                  <c:v>1</c:v>
                </c:pt>
                <c:pt idx="6797">
                  <c:v>1</c:v>
                </c:pt>
                <c:pt idx="6798">
                  <c:v>1</c:v>
                </c:pt>
                <c:pt idx="6799">
                  <c:v>1</c:v>
                </c:pt>
                <c:pt idx="6800">
                  <c:v>1</c:v>
                </c:pt>
                <c:pt idx="6801">
                  <c:v>1</c:v>
                </c:pt>
                <c:pt idx="6802">
                  <c:v>1</c:v>
                </c:pt>
                <c:pt idx="6803">
                  <c:v>1</c:v>
                </c:pt>
                <c:pt idx="6804">
                  <c:v>1</c:v>
                </c:pt>
                <c:pt idx="6805">
                  <c:v>1</c:v>
                </c:pt>
                <c:pt idx="6806">
                  <c:v>1</c:v>
                </c:pt>
                <c:pt idx="6807">
                  <c:v>1</c:v>
                </c:pt>
                <c:pt idx="6808">
                  <c:v>1</c:v>
                </c:pt>
                <c:pt idx="6809">
                  <c:v>1</c:v>
                </c:pt>
                <c:pt idx="6810">
                  <c:v>1</c:v>
                </c:pt>
                <c:pt idx="6811">
                  <c:v>1</c:v>
                </c:pt>
                <c:pt idx="6812">
                  <c:v>1</c:v>
                </c:pt>
                <c:pt idx="6813">
                  <c:v>1</c:v>
                </c:pt>
                <c:pt idx="6814">
                  <c:v>1</c:v>
                </c:pt>
                <c:pt idx="6815">
                  <c:v>1</c:v>
                </c:pt>
                <c:pt idx="6816">
                  <c:v>1</c:v>
                </c:pt>
                <c:pt idx="6817">
                  <c:v>1</c:v>
                </c:pt>
                <c:pt idx="6818">
                  <c:v>1</c:v>
                </c:pt>
                <c:pt idx="6819">
                  <c:v>1</c:v>
                </c:pt>
                <c:pt idx="6820">
                  <c:v>1</c:v>
                </c:pt>
                <c:pt idx="6821">
                  <c:v>1</c:v>
                </c:pt>
                <c:pt idx="6822">
                  <c:v>1</c:v>
                </c:pt>
                <c:pt idx="6823">
                  <c:v>1</c:v>
                </c:pt>
                <c:pt idx="6824">
                  <c:v>1</c:v>
                </c:pt>
                <c:pt idx="6825">
                  <c:v>1</c:v>
                </c:pt>
                <c:pt idx="6826">
                  <c:v>1</c:v>
                </c:pt>
                <c:pt idx="6827">
                  <c:v>1</c:v>
                </c:pt>
                <c:pt idx="6828">
                  <c:v>1</c:v>
                </c:pt>
                <c:pt idx="6829">
                  <c:v>1</c:v>
                </c:pt>
                <c:pt idx="6830">
                  <c:v>1</c:v>
                </c:pt>
                <c:pt idx="6831">
                  <c:v>1</c:v>
                </c:pt>
                <c:pt idx="6832">
                  <c:v>1</c:v>
                </c:pt>
                <c:pt idx="6833">
                  <c:v>1</c:v>
                </c:pt>
                <c:pt idx="6834">
                  <c:v>1</c:v>
                </c:pt>
                <c:pt idx="6835">
                  <c:v>1</c:v>
                </c:pt>
                <c:pt idx="6836">
                  <c:v>1</c:v>
                </c:pt>
                <c:pt idx="6837">
                  <c:v>1</c:v>
                </c:pt>
                <c:pt idx="6838">
                  <c:v>1</c:v>
                </c:pt>
                <c:pt idx="6839">
                  <c:v>1</c:v>
                </c:pt>
                <c:pt idx="6840">
                  <c:v>1</c:v>
                </c:pt>
                <c:pt idx="6841">
                  <c:v>1</c:v>
                </c:pt>
                <c:pt idx="6842">
                  <c:v>1</c:v>
                </c:pt>
                <c:pt idx="6843">
                  <c:v>1</c:v>
                </c:pt>
                <c:pt idx="6844">
                  <c:v>1</c:v>
                </c:pt>
                <c:pt idx="6845">
                  <c:v>1</c:v>
                </c:pt>
                <c:pt idx="6846">
                  <c:v>1</c:v>
                </c:pt>
                <c:pt idx="6847">
                  <c:v>1</c:v>
                </c:pt>
                <c:pt idx="6848">
                  <c:v>1</c:v>
                </c:pt>
                <c:pt idx="6849">
                  <c:v>1</c:v>
                </c:pt>
                <c:pt idx="6850">
                  <c:v>1</c:v>
                </c:pt>
                <c:pt idx="6851">
                  <c:v>1</c:v>
                </c:pt>
                <c:pt idx="6852">
                  <c:v>1</c:v>
                </c:pt>
                <c:pt idx="6853">
                  <c:v>1</c:v>
                </c:pt>
                <c:pt idx="6854">
                  <c:v>1</c:v>
                </c:pt>
                <c:pt idx="6855">
                  <c:v>1</c:v>
                </c:pt>
                <c:pt idx="6856">
                  <c:v>1</c:v>
                </c:pt>
                <c:pt idx="6857">
                  <c:v>1</c:v>
                </c:pt>
                <c:pt idx="6858">
                  <c:v>1</c:v>
                </c:pt>
                <c:pt idx="6859">
                  <c:v>1</c:v>
                </c:pt>
                <c:pt idx="6860">
                  <c:v>1</c:v>
                </c:pt>
                <c:pt idx="6861">
                  <c:v>1</c:v>
                </c:pt>
                <c:pt idx="6862">
                  <c:v>1</c:v>
                </c:pt>
                <c:pt idx="6863">
                  <c:v>1</c:v>
                </c:pt>
                <c:pt idx="6864">
                  <c:v>1</c:v>
                </c:pt>
                <c:pt idx="6865">
                  <c:v>1</c:v>
                </c:pt>
                <c:pt idx="6866">
                  <c:v>1</c:v>
                </c:pt>
                <c:pt idx="6867">
                  <c:v>1</c:v>
                </c:pt>
                <c:pt idx="6868">
                  <c:v>1</c:v>
                </c:pt>
                <c:pt idx="6869">
                  <c:v>1</c:v>
                </c:pt>
                <c:pt idx="6870">
                  <c:v>1</c:v>
                </c:pt>
                <c:pt idx="6871">
                  <c:v>1</c:v>
                </c:pt>
                <c:pt idx="6872">
                  <c:v>1</c:v>
                </c:pt>
                <c:pt idx="6873">
                  <c:v>1</c:v>
                </c:pt>
                <c:pt idx="6874">
                  <c:v>1</c:v>
                </c:pt>
                <c:pt idx="6875">
                  <c:v>1</c:v>
                </c:pt>
                <c:pt idx="6876">
                  <c:v>1</c:v>
                </c:pt>
                <c:pt idx="6877">
                  <c:v>1</c:v>
                </c:pt>
                <c:pt idx="6878">
                  <c:v>1</c:v>
                </c:pt>
                <c:pt idx="6879">
                  <c:v>1</c:v>
                </c:pt>
                <c:pt idx="6880">
                  <c:v>1</c:v>
                </c:pt>
                <c:pt idx="6881">
                  <c:v>1</c:v>
                </c:pt>
                <c:pt idx="6882">
                  <c:v>1</c:v>
                </c:pt>
                <c:pt idx="6883">
                  <c:v>1</c:v>
                </c:pt>
                <c:pt idx="6884">
                  <c:v>1</c:v>
                </c:pt>
                <c:pt idx="6885">
                  <c:v>1</c:v>
                </c:pt>
                <c:pt idx="6886">
                  <c:v>1</c:v>
                </c:pt>
                <c:pt idx="6887">
                  <c:v>1</c:v>
                </c:pt>
                <c:pt idx="6888">
                  <c:v>1</c:v>
                </c:pt>
                <c:pt idx="6889">
                  <c:v>1</c:v>
                </c:pt>
                <c:pt idx="6890">
                  <c:v>1</c:v>
                </c:pt>
                <c:pt idx="6891">
                  <c:v>1</c:v>
                </c:pt>
                <c:pt idx="6892">
                  <c:v>1</c:v>
                </c:pt>
                <c:pt idx="6893">
                  <c:v>1</c:v>
                </c:pt>
                <c:pt idx="6894">
                  <c:v>1</c:v>
                </c:pt>
                <c:pt idx="6895">
                  <c:v>1</c:v>
                </c:pt>
                <c:pt idx="6896">
                  <c:v>1</c:v>
                </c:pt>
                <c:pt idx="6897">
                  <c:v>1</c:v>
                </c:pt>
                <c:pt idx="6898">
                  <c:v>1</c:v>
                </c:pt>
                <c:pt idx="6899">
                  <c:v>1</c:v>
                </c:pt>
                <c:pt idx="6900">
                  <c:v>1</c:v>
                </c:pt>
                <c:pt idx="6901">
                  <c:v>1</c:v>
                </c:pt>
                <c:pt idx="6902">
                  <c:v>1</c:v>
                </c:pt>
                <c:pt idx="6903">
                  <c:v>1</c:v>
                </c:pt>
                <c:pt idx="6904">
                  <c:v>1</c:v>
                </c:pt>
                <c:pt idx="6905">
                  <c:v>1</c:v>
                </c:pt>
                <c:pt idx="6906">
                  <c:v>1</c:v>
                </c:pt>
                <c:pt idx="6907">
                  <c:v>1</c:v>
                </c:pt>
                <c:pt idx="6908">
                  <c:v>1</c:v>
                </c:pt>
                <c:pt idx="6909">
                  <c:v>1</c:v>
                </c:pt>
                <c:pt idx="6910">
                  <c:v>1</c:v>
                </c:pt>
                <c:pt idx="6911">
                  <c:v>1</c:v>
                </c:pt>
                <c:pt idx="6912">
                  <c:v>1</c:v>
                </c:pt>
                <c:pt idx="6913">
                  <c:v>1</c:v>
                </c:pt>
                <c:pt idx="6914">
                  <c:v>1</c:v>
                </c:pt>
                <c:pt idx="6915">
                  <c:v>1</c:v>
                </c:pt>
                <c:pt idx="6916">
                  <c:v>1</c:v>
                </c:pt>
                <c:pt idx="6917">
                  <c:v>1</c:v>
                </c:pt>
                <c:pt idx="6918">
                  <c:v>1</c:v>
                </c:pt>
                <c:pt idx="6919">
                  <c:v>1</c:v>
                </c:pt>
                <c:pt idx="6920">
                  <c:v>1</c:v>
                </c:pt>
                <c:pt idx="6921">
                  <c:v>1</c:v>
                </c:pt>
                <c:pt idx="6922">
                  <c:v>1</c:v>
                </c:pt>
                <c:pt idx="6923">
                  <c:v>1</c:v>
                </c:pt>
                <c:pt idx="6924">
                  <c:v>1</c:v>
                </c:pt>
                <c:pt idx="6925">
                  <c:v>1</c:v>
                </c:pt>
                <c:pt idx="6926">
                  <c:v>1</c:v>
                </c:pt>
                <c:pt idx="6927">
                  <c:v>1</c:v>
                </c:pt>
                <c:pt idx="6928">
                  <c:v>1</c:v>
                </c:pt>
                <c:pt idx="6929">
                  <c:v>1</c:v>
                </c:pt>
                <c:pt idx="6930">
                  <c:v>1</c:v>
                </c:pt>
                <c:pt idx="6931">
                  <c:v>1</c:v>
                </c:pt>
                <c:pt idx="6932">
                  <c:v>1</c:v>
                </c:pt>
                <c:pt idx="6933">
                  <c:v>1</c:v>
                </c:pt>
                <c:pt idx="6934">
                  <c:v>1</c:v>
                </c:pt>
                <c:pt idx="6935">
                  <c:v>1</c:v>
                </c:pt>
                <c:pt idx="6936">
                  <c:v>1</c:v>
                </c:pt>
                <c:pt idx="6937">
                  <c:v>1</c:v>
                </c:pt>
                <c:pt idx="6938">
                  <c:v>1</c:v>
                </c:pt>
                <c:pt idx="6939">
                  <c:v>1</c:v>
                </c:pt>
                <c:pt idx="6940">
                  <c:v>1</c:v>
                </c:pt>
                <c:pt idx="6941">
                  <c:v>1</c:v>
                </c:pt>
                <c:pt idx="6942">
                  <c:v>1</c:v>
                </c:pt>
                <c:pt idx="6943">
                  <c:v>1</c:v>
                </c:pt>
                <c:pt idx="6944">
                  <c:v>1</c:v>
                </c:pt>
                <c:pt idx="6945">
                  <c:v>1</c:v>
                </c:pt>
                <c:pt idx="6946">
                  <c:v>1</c:v>
                </c:pt>
                <c:pt idx="6947">
                  <c:v>1</c:v>
                </c:pt>
                <c:pt idx="6948">
                  <c:v>1</c:v>
                </c:pt>
                <c:pt idx="6949">
                  <c:v>1</c:v>
                </c:pt>
                <c:pt idx="6950">
                  <c:v>1</c:v>
                </c:pt>
                <c:pt idx="6951">
                  <c:v>1</c:v>
                </c:pt>
                <c:pt idx="6952">
                  <c:v>1</c:v>
                </c:pt>
                <c:pt idx="6953">
                  <c:v>1</c:v>
                </c:pt>
                <c:pt idx="6954">
                  <c:v>1</c:v>
                </c:pt>
                <c:pt idx="6955">
                  <c:v>1</c:v>
                </c:pt>
                <c:pt idx="6956">
                  <c:v>1</c:v>
                </c:pt>
                <c:pt idx="6957">
                  <c:v>1</c:v>
                </c:pt>
                <c:pt idx="6958">
                  <c:v>1</c:v>
                </c:pt>
                <c:pt idx="6959">
                  <c:v>1</c:v>
                </c:pt>
                <c:pt idx="6960">
                  <c:v>1</c:v>
                </c:pt>
                <c:pt idx="6961">
                  <c:v>1</c:v>
                </c:pt>
                <c:pt idx="6962">
                  <c:v>1</c:v>
                </c:pt>
                <c:pt idx="6963">
                  <c:v>1</c:v>
                </c:pt>
                <c:pt idx="6964">
                  <c:v>1</c:v>
                </c:pt>
                <c:pt idx="6965">
                  <c:v>1</c:v>
                </c:pt>
                <c:pt idx="6966">
                  <c:v>1</c:v>
                </c:pt>
                <c:pt idx="6967">
                  <c:v>1</c:v>
                </c:pt>
                <c:pt idx="6968">
                  <c:v>1</c:v>
                </c:pt>
                <c:pt idx="6969">
                  <c:v>1</c:v>
                </c:pt>
                <c:pt idx="6970">
                  <c:v>1</c:v>
                </c:pt>
                <c:pt idx="6971">
                  <c:v>1</c:v>
                </c:pt>
                <c:pt idx="6972">
                  <c:v>1</c:v>
                </c:pt>
                <c:pt idx="6973">
                  <c:v>1</c:v>
                </c:pt>
                <c:pt idx="6974">
                  <c:v>1</c:v>
                </c:pt>
                <c:pt idx="6975">
                  <c:v>1</c:v>
                </c:pt>
                <c:pt idx="6976">
                  <c:v>1</c:v>
                </c:pt>
                <c:pt idx="6977">
                  <c:v>1</c:v>
                </c:pt>
                <c:pt idx="6978">
                  <c:v>1</c:v>
                </c:pt>
                <c:pt idx="6979">
                  <c:v>1</c:v>
                </c:pt>
                <c:pt idx="6980">
                  <c:v>1</c:v>
                </c:pt>
                <c:pt idx="6981">
                  <c:v>1</c:v>
                </c:pt>
                <c:pt idx="6982">
                  <c:v>1</c:v>
                </c:pt>
                <c:pt idx="6983">
                  <c:v>1</c:v>
                </c:pt>
                <c:pt idx="6984">
                  <c:v>1</c:v>
                </c:pt>
                <c:pt idx="6985">
                  <c:v>1</c:v>
                </c:pt>
                <c:pt idx="6986">
                  <c:v>1</c:v>
                </c:pt>
                <c:pt idx="6987">
                  <c:v>1</c:v>
                </c:pt>
                <c:pt idx="6988">
                  <c:v>1</c:v>
                </c:pt>
                <c:pt idx="6989">
                  <c:v>1</c:v>
                </c:pt>
                <c:pt idx="6990">
                  <c:v>1</c:v>
                </c:pt>
                <c:pt idx="6991">
                  <c:v>1</c:v>
                </c:pt>
                <c:pt idx="6992">
                  <c:v>1</c:v>
                </c:pt>
                <c:pt idx="6993">
                  <c:v>1</c:v>
                </c:pt>
                <c:pt idx="6994">
                  <c:v>1</c:v>
                </c:pt>
                <c:pt idx="6995">
                  <c:v>1</c:v>
                </c:pt>
                <c:pt idx="6996">
                  <c:v>1</c:v>
                </c:pt>
                <c:pt idx="6997">
                  <c:v>1</c:v>
                </c:pt>
                <c:pt idx="6998">
                  <c:v>1</c:v>
                </c:pt>
                <c:pt idx="6999">
                  <c:v>1</c:v>
                </c:pt>
                <c:pt idx="7000">
                  <c:v>1</c:v>
                </c:pt>
                <c:pt idx="7001">
                  <c:v>1</c:v>
                </c:pt>
                <c:pt idx="7002">
                  <c:v>1</c:v>
                </c:pt>
                <c:pt idx="7003">
                  <c:v>1</c:v>
                </c:pt>
                <c:pt idx="7004">
                  <c:v>1</c:v>
                </c:pt>
                <c:pt idx="7005">
                  <c:v>1</c:v>
                </c:pt>
                <c:pt idx="7006">
                  <c:v>1</c:v>
                </c:pt>
                <c:pt idx="7007">
                  <c:v>1</c:v>
                </c:pt>
                <c:pt idx="7008">
                  <c:v>1</c:v>
                </c:pt>
                <c:pt idx="7009">
                  <c:v>1</c:v>
                </c:pt>
                <c:pt idx="7010">
                  <c:v>1</c:v>
                </c:pt>
                <c:pt idx="7011">
                  <c:v>1</c:v>
                </c:pt>
                <c:pt idx="7012">
                  <c:v>1</c:v>
                </c:pt>
                <c:pt idx="7013">
                  <c:v>1</c:v>
                </c:pt>
                <c:pt idx="7014">
                  <c:v>1</c:v>
                </c:pt>
                <c:pt idx="7015">
                  <c:v>1</c:v>
                </c:pt>
                <c:pt idx="7016">
                  <c:v>1</c:v>
                </c:pt>
                <c:pt idx="7017">
                  <c:v>1</c:v>
                </c:pt>
                <c:pt idx="7018">
                  <c:v>1</c:v>
                </c:pt>
                <c:pt idx="7019">
                  <c:v>1</c:v>
                </c:pt>
                <c:pt idx="7020">
                  <c:v>1</c:v>
                </c:pt>
                <c:pt idx="7021">
                  <c:v>1</c:v>
                </c:pt>
                <c:pt idx="7022">
                  <c:v>1</c:v>
                </c:pt>
                <c:pt idx="7023">
                  <c:v>1</c:v>
                </c:pt>
                <c:pt idx="7024">
                  <c:v>1</c:v>
                </c:pt>
                <c:pt idx="7025">
                  <c:v>1</c:v>
                </c:pt>
                <c:pt idx="7026">
                  <c:v>1</c:v>
                </c:pt>
                <c:pt idx="7027">
                  <c:v>1</c:v>
                </c:pt>
                <c:pt idx="7028">
                  <c:v>1</c:v>
                </c:pt>
                <c:pt idx="7029">
                  <c:v>1</c:v>
                </c:pt>
                <c:pt idx="7030">
                  <c:v>1</c:v>
                </c:pt>
                <c:pt idx="7031">
                  <c:v>1</c:v>
                </c:pt>
                <c:pt idx="7032">
                  <c:v>1</c:v>
                </c:pt>
                <c:pt idx="7033">
                  <c:v>1</c:v>
                </c:pt>
                <c:pt idx="7034">
                  <c:v>1</c:v>
                </c:pt>
                <c:pt idx="7035">
                  <c:v>1</c:v>
                </c:pt>
                <c:pt idx="7036">
                  <c:v>1</c:v>
                </c:pt>
                <c:pt idx="7037">
                  <c:v>1</c:v>
                </c:pt>
                <c:pt idx="7038">
                  <c:v>1</c:v>
                </c:pt>
                <c:pt idx="7039">
                  <c:v>1</c:v>
                </c:pt>
                <c:pt idx="7040">
                  <c:v>1</c:v>
                </c:pt>
                <c:pt idx="7041">
                  <c:v>1</c:v>
                </c:pt>
                <c:pt idx="7042">
                  <c:v>1</c:v>
                </c:pt>
                <c:pt idx="7043">
                  <c:v>1</c:v>
                </c:pt>
                <c:pt idx="7044">
                  <c:v>1</c:v>
                </c:pt>
                <c:pt idx="7045">
                  <c:v>1</c:v>
                </c:pt>
                <c:pt idx="7046">
                  <c:v>1</c:v>
                </c:pt>
                <c:pt idx="7047">
                  <c:v>1</c:v>
                </c:pt>
                <c:pt idx="7048">
                  <c:v>1</c:v>
                </c:pt>
                <c:pt idx="7049">
                  <c:v>1</c:v>
                </c:pt>
                <c:pt idx="7050">
                  <c:v>1</c:v>
                </c:pt>
                <c:pt idx="7051">
                  <c:v>1</c:v>
                </c:pt>
                <c:pt idx="7052">
                  <c:v>1</c:v>
                </c:pt>
                <c:pt idx="7053">
                  <c:v>1</c:v>
                </c:pt>
                <c:pt idx="7054">
                  <c:v>1</c:v>
                </c:pt>
                <c:pt idx="7055">
                  <c:v>1</c:v>
                </c:pt>
                <c:pt idx="7056">
                  <c:v>1</c:v>
                </c:pt>
                <c:pt idx="7057">
                  <c:v>1</c:v>
                </c:pt>
                <c:pt idx="7058">
                  <c:v>1</c:v>
                </c:pt>
                <c:pt idx="7059">
                  <c:v>1</c:v>
                </c:pt>
                <c:pt idx="7060">
                  <c:v>1</c:v>
                </c:pt>
                <c:pt idx="7061">
                  <c:v>1</c:v>
                </c:pt>
                <c:pt idx="7062">
                  <c:v>1</c:v>
                </c:pt>
                <c:pt idx="7063">
                  <c:v>1</c:v>
                </c:pt>
                <c:pt idx="7064">
                  <c:v>1</c:v>
                </c:pt>
                <c:pt idx="7065">
                  <c:v>1</c:v>
                </c:pt>
                <c:pt idx="7066">
                  <c:v>1</c:v>
                </c:pt>
                <c:pt idx="7067">
                  <c:v>1</c:v>
                </c:pt>
                <c:pt idx="7068">
                  <c:v>1</c:v>
                </c:pt>
                <c:pt idx="7069">
                  <c:v>1</c:v>
                </c:pt>
                <c:pt idx="7070">
                  <c:v>1</c:v>
                </c:pt>
                <c:pt idx="7071">
                  <c:v>1</c:v>
                </c:pt>
                <c:pt idx="7072">
                  <c:v>1</c:v>
                </c:pt>
                <c:pt idx="7073">
                  <c:v>1</c:v>
                </c:pt>
                <c:pt idx="7074">
                  <c:v>1</c:v>
                </c:pt>
                <c:pt idx="7075">
                  <c:v>1</c:v>
                </c:pt>
                <c:pt idx="7076">
                  <c:v>1</c:v>
                </c:pt>
                <c:pt idx="7077">
                  <c:v>1</c:v>
                </c:pt>
                <c:pt idx="7078">
                  <c:v>1</c:v>
                </c:pt>
                <c:pt idx="7079">
                  <c:v>1</c:v>
                </c:pt>
                <c:pt idx="7080">
                  <c:v>1</c:v>
                </c:pt>
                <c:pt idx="7081">
                  <c:v>1</c:v>
                </c:pt>
                <c:pt idx="7082">
                  <c:v>1</c:v>
                </c:pt>
                <c:pt idx="7083">
                  <c:v>1</c:v>
                </c:pt>
                <c:pt idx="7084">
                  <c:v>1</c:v>
                </c:pt>
                <c:pt idx="7085">
                  <c:v>1</c:v>
                </c:pt>
                <c:pt idx="7086">
                  <c:v>1</c:v>
                </c:pt>
                <c:pt idx="7087">
                  <c:v>1</c:v>
                </c:pt>
                <c:pt idx="7088">
                  <c:v>1</c:v>
                </c:pt>
                <c:pt idx="7089">
                  <c:v>1</c:v>
                </c:pt>
                <c:pt idx="7090">
                  <c:v>1</c:v>
                </c:pt>
                <c:pt idx="7091">
                  <c:v>1</c:v>
                </c:pt>
                <c:pt idx="7092">
                  <c:v>1</c:v>
                </c:pt>
                <c:pt idx="7093">
                  <c:v>1</c:v>
                </c:pt>
                <c:pt idx="7094">
                  <c:v>1</c:v>
                </c:pt>
                <c:pt idx="7095">
                  <c:v>1</c:v>
                </c:pt>
                <c:pt idx="7096">
                  <c:v>1</c:v>
                </c:pt>
                <c:pt idx="7097">
                  <c:v>1</c:v>
                </c:pt>
                <c:pt idx="7098">
                  <c:v>1</c:v>
                </c:pt>
                <c:pt idx="7099">
                  <c:v>1</c:v>
                </c:pt>
                <c:pt idx="7100">
                  <c:v>1</c:v>
                </c:pt>
                <c:pt idx="7101">
                  <c:v>1</c:v>
                </c:pt>
                <c:pt idx="7102">
                  <c:v>1</c:v>
                </c:pt>
                <c:pt idx="7103">
                  <c:v>1</c:v>
                </c:pt>
                <c:pt idx="7104">
                  <c:v>1</c:v>
                </c:pt>
                <c:pt idx="7105">
                  <c:v>1</c:v>
                </c:pt>
                <c:pt idx="7106">
                  <c:v>1</c:v>
                </c:pt>
                <c:pt idx="7107">
                  <c:v>1</c:v>
                </c:pt>
                <c:pt idx="7108">
                  <c:v>1</c:v>
                </c:pt>
                <c:pt idx="7109">
                  <c:v>1</c:v>
                </c:pt>
                <c:pt idx="7110">
                  <c:v>1</c:v>
                </c:pt>
                <c:pt idx="7111">
                  <c:v>1</c:v>
                </c:pt>
                <c:pt idx="7112">
                  <c:v>1</c:v>
                </c:pt>
                <c:pt idx="7113">
                  <c:v>1</c:v>
                </c:pt>
                <c:pt idx="7114">
                  <c:v>1</c:v>
                </c:pt>
                <c:pt idx="7115">
                  <c:v>1</c:v>
                </c:pt>
                <c:pt idx="7116">
                  <c:v>1</c:v>
                </c:pt>
                <c:pt idx="7117">
                  <c:v>1</c:v>
                </c:pt>
                <c:pt idx="7118">
                  <c:v>1</c:v>
                </c:pt>
                <c:pt idx="7119">
                  <c:v>1</c:v>
                </c:pt>
                <c:pt idx="7120">
                  <c:v>1</c:v>
                </c:pt>
                <c:pt idx="7121">
                  <c:v>1</c:v>
                </c:pt>
                <c:pt idx="7122">
                  <c:v>1</c:v>
                </c:pt>
                <c:pt idx="7123">
                  <c:v>1</c:v>
                </c:pt>
                <c:pt idx="7124">
                  <c:v>1</c:v>
                </c:pt>
                <c:pt idx="7125">
                  <c:v>1</c:v>
                </c:pt>
                <c:pt idx="7126">
                  <c:v>1</c:v>
                </c:pt>
                <c:pt idx="7127">
                  <c:v>1</c:v>
                </c:pt>
                <c:pt idx="7128">
                  <c:v>1</c:v>
                </c:pt>
                <c:pt idx="7129">
                  <c:v>1</c:v>
                </c:pt>
                <c:pt idx="7130">
                  <c:v>1</c:v>
                </c:pt>
                <c:pt idx="7131">
                  <c:v>1</c:v>
                </c:pt>
                <c:pt idx="7132">
                  <c:v>1</c:v>
                </c:pt>
                <c:pt idx="7133">
                  <c:v>1</c:v>
                </c:pt>
                <c:pt idx="7134">
                  <c:v>1</c:v>
                </c:pt>
                <c:pt idx="7135">
                  <c:v>1</c:v>
                </c:pt>
                <c:pt idx="7136">
                  <c:v>1</c:v>
                </c:pt>
                <c:pt idx="7137">
                  <c:v>1</c:v>
                </c:pt>
                <c:pt idx="7138">
                  <c:v>1</c:v>
                </c:pt>
                <c:pt idx="7139">
                  <c:v>1</c:v>
                </c:pt>
                <c:pt idx="7140">
                  <c:v>1</c:v>
                </c:pt>
                <c:pt idx="7141">
                  <c:v>1</c:v>
                </c:pt>
                <c:pt idx="7142">
                  <c:v>1</c:v>
                </c:pt>
                <c:pt idx="7143">
                  <c:v>1</c:v>
                </c:pt>
                <c:pt idx="7144">
                  <c:v>1</c:v>
                </c:pt>
                <c:pt idx="7145">
                  <c:v>1</c:v>
                </c:pt>
                <c:pt idx="7146">
                  <c:v>1</c:v>
                </c:pt>
                <c:pt idx="7147">
                  <c:v>1</c:v>
                </c:pt>
                <c:pt idx="7148">
                  <c:v>1</c:v>
                </c:pt>
                <c:pt idx="7149">
                  <c:v>1</c:v>
                </c:pt>
                <c:pt idx="7150">
                  <c:v>1</c:v>
                </c:pt>
                <c:pt idx="7151">
                  <c:v>1</c:v>
                </c:pt>
                <c:pt idx="7152">
                  <c:v>1</c:v>
                </c:pt>
                <c:pt idx="7153">
                  <c:v>1</c:v>
                </c:pt>
                <c:pt idx="7154">
                  <c:v>1</c:v>
                </c:pt>
                <c:pt idx="7155">
                  <c:v>1</c:v>
                </c:pt>
                <c:pt idx="7156">
                  <c:v>1</c:v>
                </c:pt>
                <c:pt idx="7157">
                  <c:v>1</c:v>
                </c:pt>
                <c:pt idx="7158">
                  <c:v>1</c:v>
                </c:pt>
                <c:pt idx="7159">
                  <c:v>1</c:v>
                </c:pt>
                <c:pt idx="7160">
                  <c:v>1</c:v>
                </c:pt>
                <c:pt idx="7161">
                  <c:v>1</c:v>
                </c:pt>
                <c:pt idx="7162">
                  <c:v>1</c:v>
                </c:pt>
                <c:pt idx="7163">
                  <c:v>1</c:v>
                </c:pt>
                <c:pt idx="7164">
                  <c:v>1</c:v>
                </c:pt>
                <c:pt idx="7165">
                  <c:v>1</c:v>
                </c:pt>
                <c:pt idx="7166">
                  <c:v>1</c:v>
                </c:pt>
                <c:pt idx="7167">
                  <c:v>1</c:v>
                </c:pt>
                <c:pt idx="7168">
                  <c:v>1</c:v>
                </c:pt>
                <c:pt idx="7169">
                  <c:v>1</c:v>
                </c:pt>
                <c:pt idx="7170">
                  <c:v>1</c:v>
                </c:pt>
                <c:pt idx="7171">
                  <c:v>1</c:v>
                </c:pt>
                <c:pt idx="7172">
                  <c:v>1</c:v>
                </c:pt>
                <c:pt idx="7173">
                  <c:v>1</c:v>
                </c:pt>
                <c:pt idx="7174">
                  <c:v>1</c:v>
                </c:pt>
                <c:pt idx="7175">
                  <c:v>1</c:v>
                </c:pt>
                <c:pt idx="7176">
                  <c:v>1</c:v>
                </c:pt>
                <c:pt idx="7177">
                  <c:v>1</c:v>
                </c:pt>
                <c:pt idx="7178">
                  <c:v>1</c:v>
                </c:pt>
                <c:pt idx="7179">
                  <c:v>1</c:v>
                </c:pt>
                <c:pt idx="7180">
                  <c:v>1</c:v>
                </c:pt>
                <c:pt idx="7181">
                  <c:v>1</c:v>
                </c:pt>
                <c:pt idx="7182">
                  <c:v>1</c:v>
                </c:pt>
                <c:pt idx="7183">
                  <c:v>1</c:v>
                </c:pt>
                <c:pt idx="7184">
                  <c:v>1</c:v>
                </c:pt>
                <c:pt idx="7185">
                  <c:v>1</c:v>
                </c:pt>
                <c:pt idx="7186">
                  <c:v>1</c:v>
                </c:pt>
                <c:pt idx="7187">
                  <c:v>1</c:v>
                </c:pt>
                <c:pt idx="7188">
                  <c:v>1</c:v>
                </c:pt>
                <c:pt idx="7189">
                  <c:v>1</c:v>
                </c:pt>
                <c:pt idx="7190">
                  <c:v>1</c:v>
                </c:pt>
                <c:pt idx="7191">
                  <c:v>1</c:v>
                </c:pt>
                <c:pt idx="7192">
                  <c:v>1</c:v>
                </c:pt>
                <c:pt idx="7193">
                  <c:v>1</c:v>
                </c:pt>
                <c:pt idx="7194">
                  <c:v>1</c:v>
                </c:pt>
                <c:pt idx="7195">
                  <c:v>1</c:v>
                </c:pt>
                <c:pt idx="7196">
                  <c:v>1</c:v>
                </c:pt>
                <c:pt idx="7197">
                  <c:v>1</c:v>
                </c:pt>
                <c:pt idx="7198">
                  <c:v>1</c:v>
                </c:pt>
                <c:pt idx="7199">
                  <c:v>1</c:v>
                </c:pt>
                <c:pt idx="7200">
                  <c:v>1</c:v>
                </c:pt>
                <c:pt idx="7201">
                  <c:v>1</c:v>
                </c:pt>
                <c:pt idx="7202">
                  <c:v>1</c:v>
                </c:pt>
                <c:pt idx="7203">
                  <c:v>1</c:v>
                </c:pt>
                <c:pt idx="7204">
                  <c:v>1</c:v>
                </c:pt>
                <c:pt idx="7205">
                  <c:v>1</c:v>
                </c:pt>
                <c:pt idx="7206">
                  <c:v>1</c:v>
                </c:pt>
                <c:pt idx="7207">
                  <c:v>1</c:v>
                </c:pt>
                <c:pt idx="7208">
                  <c:v>1</c:v>
                </c:pt>
                <c:pt idx="7209">
                  <c:v>1</c:v>
                </c:pt>
                <c:pt idx="7210">
                  <c:v>1</c:v>
                </c:pt>
                <c:pt idx="7211">
                  <c:v>1</c:v>
                </c:pt>
                <c:pt idx="7212">
                  <c:v>1</c:v>
                </c:pt>
                <c:pt idx="7213">
                  <c:v>1</c:v>
                </c:pt>
                <c:pt idx="7214">
                  <c:v>1</c:v>
                </c:pt>
                <c:pt idx="7215">
                  <c:v>1</c:v>
                </c:pt>
                <c:pt idx="7216">
                  <c:v>1</c:v>
                </c:pt>
                <c:pt idx="7217">
                  <c:v>1</c:v>
                </c:pt>
                <c:pt idx="7218">
                  <c:v>1</c:v>
                </c:pt>
                <c:pt idx="7219">
                  <c:v>1</c:v>
                </c:pt>
                <c:pt idx="7220">
                  <c:v>1</c:v>
                </c:pt>
                <c:pt idx="7221">
                  <c:v>1</c:v>
                </c:pt>
                <c:pt idx="7222">
                  <c:v>1</c:v>
                </c:pt>
                <c:pt idx="7223">
                  <c:v>1</c:v>
                </c:pt>
                <c:pt idx="7224">
                  <c:v>1</c:v>
                </c:pt>
                <c:pt idx="7225">
                  <c:v>1</c:v>
                </c:pt>
                <c:pt idx="7226">
                  <c:v>1</c:v>
                </c:pt>
                <c:pt idx="7227">
                  <c:v>1</c:v>
                </c:pt>
                <c:pt idx="7228">
                  <c:v>1</c:v>
                </c:pt>
                <c:pt idx="7229">
                  <c:v>1</c:v>
                </c:pt>
                <c:pt idx="7230">
                  <c:v>1</c:v>
                </c:pt>
                <c:pt idx="7231">
                  <c:v>1</c:v>
                </c:pt>
                <c:pt idx="7232">
                  <c:v>1</c:v>
                </c:pt>
                <c:pt idx="7233">
                  <c:v>1</c:v>
                </c:pt>
                <c:pt idx="7234">
                  <c:v>1</c:v>
                </c:pt>
                <c:pt idx="7235">
                  <c:v>1</c:v>
                </c:pt>
                <c:pt idx="7236">
                  <c:v>1</c:v>
                </c:pt>
                <c:pt idx="7237">
                  <c:v>1</c:v>
                </c:pt>
                <c:pt idx="7238">
                  <c:v>1</c:v>
                </c:pt>
                <c:pt idx="7239">
                  <c:v>1</c:v>
                </c:pt>
                <c:pt idx="7240">
                  <c:v>1</c:v>
                </c:pt>
                <c:pt idx="7241">
                  <c:v>1</c:v>
                </c:pt>
                <c:pt idx="7242">
                  <c:v>1</c:v>
                </c:pt>
                <c:pt idx="7243">
                  <c:v>1</c:v>
                </c:pt>
                <c:pt idx="7244">
                  <c:v>1</c:v>
                </c:pt>
                <c:pt idx="7245">
                  <c:v>1</c:v>
                </c:pt>
                <c:pt idx="7246">
                  <c:v>1</c:v>
                </c:pt>
                <c:pt idx="7247">
                  <c:v>1</c:v>
                </c:pt>
                <c:pt idx="7248">
                  <c:v>1</c:v>
                </c:pt>
                <c:pt idx="7249">
                  <c:v>1</c:v>
                </c:pt>
                <c:pt idx="7250">
                  <c:v>1</c:v>
                </c:pt>
                <c:pt idx="7251">
                  <c:v>1</c:v>
                </c:pt>
                <c:pt idx="7252">
                  <c:v>1</c:v>
                </c:pt>
                <c:pt idx="7253">
                  <c:v>1</c:v>
                </c:pt>
                <c:pt idx="7254">
                  <c:v>1</c:v>
                </c:pt>
                <c:pt idx="7255">
                  <c:v>1</c:v>
                </c:pt>
                <c:pt idx="7256">
                  <c:v>1</c:v>
                </c:pt>
                <c:pt idx="7257">
                  <c:v>1</c:v>
                </c:pt>
                <c:pt idx="7258">
                  <c:v>1</c:v>
                </c:pt>
                <c:pt idx="7259">
                  <c:v>1</c:v>
                </c:pt>
                <c:pt idx="7260">
                  <c:v>1</c:v>
                </c:pt>
                <c:pt idx="7261">
                  <c:v>1</c:v>
                </c:pt>
                <c:pt idx="7262">
                  <c:v>1</c:v>
                </c:pt>
                <c:pt idx="7263">
                  <c:v>1</c:v>
                </c:pt>
                <c:pt idx="7264">
                  <c:v>1</c:v>
                </c:pt>
                <c:pt idx="7265">
                  <c:v>1</c:v>
                </c:pt>
                <c:pt idx="7266">
                  <c:v>1</c:v>
                </c:pt>
                <c:pt idx="7267">
                  <c:v>1</c:v>
                </c:pt>
                <c:pt idx="7268">
                  <c:v>1</c:v>
                </c:pt>
                <c:pt idx="7269">
                  <c:v>1</c:v>
                </c:pt>
                <c:pt idx="7270">
                  <c:v>1</c:v>
                </c:pt>
                <c:pt idx="7271">
                  <c:v>1</c:v>
                </c:pt>
                <c:pt idx="7272">
                  <c:v>1</c:v>
                </c:pt>
                <c:pt idx="7273">
                  <c:v>1</c:v>
                </c:pt>
                <c:pt idx="7274">
                  <c:v>1</c:v>
                </c:pt>
                <c:pt idx="7275">
                  <c:v>1</c:v>
                </c:pt>
                <c:pt idx="7276">
                  <c:v>1</c:v>
                </c:pt>
                <c:pt idx="7277">
                  <c:v>1</c:v>
                </c:pt>
                <c:pt idx="7278">
                  <c:v>1</c:v>
                </c:pt>
                <c:pt idx="7279">
                  <c:v>1</c:v>
                </c:pt>
                <c:pt idx="7280">
                  <c:v>1</c:v>
                </c:pt>
                <c:pt idx="7281">
                  <c:v>1</c:v>
                </c:pt>
                <c:pt idx="7282">
                  <c:v>1</c:v>
                </c:pt>
                <c:pt idx="7283">
                  <c:v>1</c:v>
                </c:pt>
                <c:pt idx="7284">
                  <c:v>1</c:v>
                </c:pt>
                <c:pt idx="7285">
                  <c:v>1</c:v>
                </c:pt>
                <c:pt idx="7286">
                  <c:v>1</c:v>
                </c:pt>
                <c:pt idx="7287">
                  <c:v>1</c:v>
                </c:pt>
                <c:pt idx="7288">
                  <c:v>1</c:v>
                </c:pt>
                <c:pt idx="7289">
                  <c:v>1</c:v>
                </c:pt>
                <c:pt idx="7290">
                  <c:v>1</c:v>
                </c:pt>
                <c:pt idx="7291">
                  <c:v>1</c:v>
                </c:pt>
                <c:pt idx="7292">
                  <c:v>1</c:v>
                </c:pt>
                <c:pt idx="7293">
                  <c:v>1</c:v>
                </c:pt>
                <c:pt idx="7294">
                  <c:v>1</c:v>
                </c:pt>
                <c:pt idx="7295">
                  <c:v>1</c:v>
                </c:pt>
                <c:pt idx="7296">
                  <c:v>1</c:v>
                </c:pt>
                <c:pt idx="7297">
                  <c:v>1</c:v>
                </c:pt>
                <c:pt idx="7298">
                  <c:v>1</c:v>
                </c:pt>
                <c:pt idx="7299">
                  <c:v>1</c:v>
                </c:pt>
                <c:pt idx="7300">
                  <c:v>1</c:v>
                </c:pt>
                <c:pt idx="7301">
                  <c:v>1</c:v>
                </c:pt>
                <c:pt idx="7302">
                  <c:v>1</c:v>
                </c:pt>
                <c:pt idx="7303">
                  <c:v>1</c:v>
                </c:pt>
                <c:pt idx="7304">
                  <c:v>1</c:v>
                </c:pt>
                <c:pt idx="7305">
                  <c:v>1</c:v>
                </c:pt>
                <c:pt idx="7306">
                  <c:v>1</c:v>
                </c:pt>
                <c:pt idx="7307">
                  <c:v>1</c:v>
                </c:pt>
                <c:pt idx="7308">
                  <c:v>1</c:v>
                </c:pt>
                <c:pt idx="7309">
                  <c:v>1</c:v>
                </c:pt>
                <c:pt idx="7310">
                  <c:v>1</c:v>
                </c:pt>
                <c:pt idx="7311">
                  <c:v>1</c:v>
                </c:pt>
                <c:pt idx="7312">
                  <c:v>1</c:v>
                </c:pt>
                <c:pt idx="7313">
                  <c:v>1</c:v>
                </c:pt>
                <c:pt idx="7314">
                  <c:v>1</c:v>
                </c:pt>
                <c:pt idx="7315">
                  <c:v>1</c:v>
                </c:pt>
                <c:pt idx="7316">
                  <c:v>1</c:v>
                </c:pt>
                <c:pt idx="7317">
                  <c:v>1</c:v>
                </c:pt>
                <c:pt idx="7318">
                  <c:v>1</c:v>
                </c:pt>
                <c:pt idx="7319">
                  <c:v>1</c:v>
                </c:pt>
                <c:pt idx="7320">
                  <c:v>1</c:v>
                </c:pt>
                <c:pt idx="7321">
                  <c:v>1</c:v>
                </c:pt>
                <c:pt idx="7322">
                  <c:v>1</c:v>
                </c:pt>
                <c:pt idx="7323">
                  <c:v>1</c:v>
                </c:pt>
                <c:pt idx="7324">
                  <c:v>1</c:v>
                </c:pt>
                <c:pt idx="7325">
                  <c:v>1</c:v>
                </c:pt>
                <c:pt idx="7326">
                  <c:v>1</c:v>
                </c:pt>
                <c:pt idx="7327">
                  <c:v>1</c:v>
                </c:pt>
                <c:pt idx="7328">
                  <c:v>1</c:v>
                </c:pt>
                <c:pt idx="7329">
                  <c:v>1</c:v>
                </c:pt>
                <c:pt idx="7330">
                  <c:v>1</c:v>
                </c:pt>
                <c:pt idx="7331">
                  <c:v>1</c:v>
                </c:pt>
                <c:pt idx="7332">
                  <c:v>1</c:v>
                </c:pt>
                <c:pt idx="7333">
                  <c:v>1</c:v>
                </c:pt>
                <c:pt idx="7334">
                  <c:v>1</c:v>
                </c:pt>
                <c:pt idx="7335">
                  <c:v>1</c:v>
                </c:pt>
                <c:pt idx="7336">
                  <c:v>1</c:v>
                </c:pt>
                <c:pt idx="7337">
                  <c:v>1</c:v>
                </c:pt>
                <c:pt idx="7338">
                  <c:v>1</c:v>
                </c:pt>
                <c:pt idx="7339">
                  <c:v>1</c:v>
                </c:pt>
                <c:pt idx="7340">
                  <c:v>1</c:v>
                </c:pt>
                <c:pt idx="7341">
                  <c:v>1</c:v>
                </c:pt>
                <c:pt idx="7342">
                  <c:v>1</c:v>
                </c:pt>
                <c:pt idx="7343">
                  <c:v>1</c:v>
                </c:pt>
                <c:pt idx="7344">
                  <c:v>1</c:v>
                </c:pt>
                <c:pt idx="7345">
                  <c:v>1</c:v>
                </c:pt>
                <c:pt idx="7346">
                  <c:v>1</c:v>
                </c:pt>
                <c:pt idx="7347">
                  <c:v>1</c:v>
                </c:pt>
                <c:pt idx="7348">
                  <c:v>1</c:v>
                </c:pt>
                <c:pt idx="7349">
                  <c:v>1</c:v>
                </c:pt>
                <c:pt idx="7350">
                  <c:v>1</c:v>
                </c:pt>
                <c:pt idx="7351">
                  <c:v>1</c:v>
                </c:pt>
                <c:pt idx="7352">
                  <c:v>1</c:v>
                </c:pt>
                <c:pt idx="7353">
                  <c:v>1</c:v>
                </c:pt>
                <c:pt idx="7354">
                  <c:v>1</c:v>
                </c:pt>
                <c:pt idx="7355">
                  <c:v>1</c:v>
                </c:pt>
                <c:pt idx="7356">
                  <c:v>1</c:v>
                </c:pt>
                <c:pt idx="7357">
                  <c:v>1</c:v>
                </c:pt>
                <c:pt idx="7358">
                  <c:v>1</c:v>
                </c:pt>
                <c:pt idx="7359">
                  <c:v>1</c:v>
                </c:pt>
                <c:pt idx="7360">
                  <c:v>1</c:v>
                </c:pt>
                <c:pt idx="7361">
                  <c:v>1</c:v>
                </c:pt>
                <c:pt idx="7362">
                  <c:v>1</c:v>
                </c:pt>
                <c:pt idx="7363">
                  <c:v>1</c:v>
                </c:pt>
                <c:pt idx="7364">
                  <c:v>1</c:v>
                </c:pt>
                <c:pt idx="7365">
                  <c:v>1</c:v>
                </c:pt>
                <c:pt idx="7366">
                  <c:v>1</c:v>
                </c:pt>
                <c:pt idx="7367">
                  <c:v>1</c:v>
                </c:pt>
                <c:pt idx="7368">
                  <c:v>1</c:v>
                </c:pt>
                <c:pt idx="7369">
                  <c:v>1</c:v>
                </c:pt>
                <c:pt idx="7370">
                  <c:v>1</c:v>
                </c:pt>
                <c:pt idx="7371">
                  <c:v>1</c:v>
                </c:pt>
                <c:pt idx="7372">
                  <c:v>1</c:v>
                </c:pt>
                <c:pt idx="7373">
                  <c:v>1</c:v>
                </c:pt>
                <c:pt idx="7374">
                  <c:v>1</c:v>
                </c:pt>
                <c:pt idx="7375">
                  <c:v>1</c:v>
                </c:pt>
                <c:pt idx="7376">
                  <c:v>1</c:v>
                </c:pt>
                <c:pt idx="7377">
                  <c:v>1</c:v>
                </c:pt>
                <c:pt idx="7378">
                  <c:v>1</c:v>
                </c:pt>
                <c:pt idx="7379">
                  <c:v>1</c:v>
                </c:pt>
                <c:pt idx="7380">
                  <c:v>1</c:v>
                </c:pt>
                <c:pt idx="7381">
                  <c:v>1</c:v>
                </c:pt>
                <c:pt idx="7382">
                  <c:v>1</c:v>
                </c:pt>
                <c:pt idx="7383">
                  <c:v>1</c:v>
                </c:pt>
                <c:pt idx="7384">
                  <c:v>1</c:v>
                </c:pt>
                <c:pt idx="7385">
                  <c:v>1</c:v>
                </c:pt>
                <c:pt idx="7386">
                  <c:v>1</c:v>
                </c:pt>
                <c:pt idx="7387">
                  <c:v>1</c:v>
                </c:pt>
                <c:pt idx="7388">
                  <c:v>1</c:v>
                </c:pt>
                <c:pt idx="7389">
                  <c:v>1</c:v>
                </c:pt>
                <c:pt idx="7390">
                  <c:v>1</c:v>
                </c:pt>
                <c:pt idx="7391">
                  <c:v>1</c:v>
                </c:pt>
                <c:pt idx="7392">
                  <c:v>1</c:v>
                </c:pt>
                <c:pt idx="7393">
                  <c:v>1</c:v>
                </c:pt>
                <c:pt idx="7394">
                  <c:v>1</c:v>
                </c:pt>
                <c:pt idx="7395">
                  <c:v>1</c:v>
                </c:pt>
                <c:pt idx="7396">
                  <c:v>1</c:v>
                </c:pt>
                <c:pt idx="7397">
                  <c:v>1</c:v>
                </c:pt>
                <c:pt idx="7398">
                  <c:v>1</c:v>
                </c:pt>
                <c:pt idx="7399">
                  <c:v>1</c:v>
                </c:pt>
                <c:pt idx="7400">
                  <c:v>1</c:v>
                </c:pt>
                <c:pt idx="7401">
                  <c:v>1</c:v>
                </c:pt>
                <c:pt idx="7402">
                  <c:v>1</c:v>
                </c:pt>
                <c:pt idx="7403">
                  <c:v>1</c:v>
                </c:pt>
                <c:pt idx="7404">
                  <c:v>1</c:v>
                </c:pt>
                <c:pt idx="7405">
                  <c:v>1</c:v>
                </c:pt>
                <c:pt idx="7406">
                  <c:v>1</c:v>
                </c:pt>
                <c:pt idx="7407">
                  <c:v>1</c:v>
                </c:pt>
                <c:pt idx="7408">
                  <c:v>1</c:v>
                </c:pt>
                <c:pt idx="7409">
                  <c:v>1</c:v>
                </c:pt>
                <c:pt idx="7410">
                  <c:v>1</c:v>
                </c:pt>
                <c:pt idx="7411">
                  <c:v>1</c:v>
                </c:pt>
                <c:pt idx="7412">
                  <c:v>1</c:v>
                </c:pt>
                <c:pt idx="7413">
                  <c:v>1</c:v>
                </c:pt>
                <c:pt idx="7414">
                  <c:v>1</c:v>
                </c:pt>
                <c:pt idx="7415">
                  <c:v>1</c:v>
                </c:pt>
                <c:pt idx="7416">
                  <c:v>1</c:v>
                </c:pt>
                <c:pt idx="7417">
                  <c:v>1</c:v>
                </c:pt>
                <c:pt idx="7418">
                  <c:v>1</c:v>
                </c:pt>
                <c:pt idx="7419">
                  <c:v>1</c:v>
                </c:pt>
                <c:pt idx="7420">
                  <c:v>1</c:v>
                </c:pt>
                <c:pt idx="7421">
                  <c:v>1</c:v>
                </c:pt>
                <c:pt idx="7422">
                  <c:v>1</c:v>
                </c:pt>
                <c:pt idx="7423">
                  <c:v>1</c:v>
                </c:pt>
                <c:pt idx="7424">
                  <c:v>1</c:v>
                </c:pt>
                <c:pt idx="7425">
                  <c:v>1</c:v>
                </c:pt>
                <c:pt idx="7426">
                  <c:v>1</c:v>
                </c:pt>
                <c:pt idx="7427">
                  <c:v>1</c:v>
                </c:pt>
                <c:pt idx="7428">
                  <c:v>1</c:v>
                </c:pt>
                <c:pt idx="7429">
                  <c:v>1</c:v>
                </c:pt>
                <c:pt idx="7430">
                  <c:v>1</c:v>
                </c:pt>
                <c:pt idx="7431">
                  <c:v>1</c:v>
                </c:pt>
                <c:pt idx="7432">
                  <c:v>1</c:v>
                </c:pt>
                <c:pt idx="7433">
                  <c:v>1</c:v>
                </c:pt>
                <c:pt idx="7434">
                  <c:v>1</c:v>
                </c:pt>
                <c:pt idx="7435">
                  <c:v>1</c:v>
                </c:pt>
                <c:pt idx="7436">
                  <c:v>1</c:v>
                </c:pt>
                <c:pt idx="7437">
                  <c:v>1</c:v>
                </c:pt>
                <c:pt idx="7438">
                  <c:v>1</c:v>
                </c:pt>
                <c:pt idx="7439">
                  <c:v>1</c:v>
                </c:pt>
                <c:pt idx="7440">
                  <c:v>1</c:v>
                </c:pt>
                <c:pt idx="7441">
                  <c:v>1</c:v>
                </c:pt>
                <c:pt idx="7442">
                  <c:v>1</c:v>
                </c:pt>
                <c:pt idx="7443">
                  <c:v>1</c:v>
                </c:pt>
                <c:pt idx="7444">
                  <c:v>1</c:v>
                </c:pt>
                <c:pt idx="7445">
                  <c:v>1</c:v>
                </c:pt>
                <c:pt idx="7446">
                  <c:v>1</c:v>
                </c:pt>
                <c:pt idx="7447">
                  <c:v>1</c:v>
                </c:pt>
                <c:pt idx="7448">
                  <c:v>1.5</c:v>
                </c:pt>
                <c:pt idx="7449">
                  <c:v>1.5</c:v>
                </c:pt>
                <c:pt idx="7450">
                  <c:v>1.5</c:v>
                </c:pt>
                <c:pt idx="7451">
                  <c:v>1.5</c:v>
                </c:pt>
                <c:pt idx="7452">
                  <c:v>1.5</c:v>
                </c:pt>
                <c:pt idx="7453">
                  <c:v>1.5</c:v>
                </c:pt>
                <c:pt idx="7454">
                  <c:v>1.5</c:v>
                </c:pt>
                <c:pt idx="7455">
                  <c:v>1.5</c:v>
                </c:pt>
                <c:pt idx="7456">
                  <c:v>1.5</c:v>
                </c:pt>
                <c:pt idx="7457">
                  <c:v>1.5</c:v>
                </c:pt>
                <c:pt idx="7458">
                  <c:v>1.5</c:v>
                </c:pt>
                <c:pt idx="7459">
                  <c:v>1.5</c:v>
                </c:pt>
                <c:pt idx="7460">
                  <c:v>1.5</c:v>
                </c:pt>
                <c:pt idx="7461">
                  <c:v>1.5</c:v>
                </c:pt>
                <c:pt idx="7462">
                  <c:v>1.5</c:v>
                </c:pt>
                <c:pt idx="7463">
                  <c:v>1.5</c:v>
                </c:pt>
                <c:pt idx="7464">
                  <c:v>1.5</c:v>
                </c:pt>
                <c:pt idx="7465">
                  <c:v>1.5</c:v>
                </c:pt>
                <c:pt idx="7466">
                  <c:v>1.5</c:v>
                </c:pt>
                <c:pt idx="7467">
                  <c:v>1.5</c:v>
                </c:pt>
                <c:pt idx="7468">
                  <c:v>1.5</c:v>
                </c:pt>
                <c:pt idx="7469">
                  <c:v>1.5</c:v>
                </c:pt>
                <c:pt idx="7470">
                  <c:v>1.5</c:v>
                </c:pt>
                <c:pt idx="7471">
                  <c:v>1.5</c:v>
                </c:pt>
                <c:pt idx="7472">
                  <c:v>1.5</c:v>
                </c:pt>
                <c:pt idx="7473">
                  <c:v>1.5</c:v>
                </c:pt>
                <c:pt idx="7474">
                  <c:v>1.5</c:v>
                </c:pt>
                <c:pt idx="7475">
                  <c:v>1.5</c:v>
                </c:pt>
                <c:pt idx="7476">
                  <c:v>1.5</c:v>
                </c:pt>
                <c:pt idx="7477">
                  <c:v>1.5</c:v>
                </c:pt>
                <c:pt idx="7478">
                  <c:v>1.5</c:v>
                </c:pt>
                <c:pt idx="7479">
                  <c:v>1.5</c:v>
                </c:pt>
                <c:pt idx="7480">
                  <c:v>1.5</c:v>
                </c:pt>
                <c:pt idx="7481">
                  <c:v>1.5</c:v>
                </c:pt>
                <c:pt idx="7482">
                  <c:v>1.5</c:v>
                </c:pt>
                <c:pt idx="7483">
                  <c:v>1.5</c:v>
                </c:pt>
                <c:pt idx="7484">
                  <c:v>1.5</c:v>
                </c:pt>
                <c:pt idx="7485">
                  <c:v>1.5</c:v>
                </c:pt>
                <c:pt idx="7486">
                  <c:v>1.5</c:v>
                </c:pt>
                <c:pt idx="7487">
                  <c:v>1.5</c:v>
                </c:pt>
                <c:pt idx="7488">
                  <c:v>1.5</c:v>
                </c:pt>
                <c:pt idx="7489">
                  <c:v>1.5</c:v>
                </c:pt>
                <c:pt idx="7490">
                  <c:v>1.5</c:v>
                </c:pt>
                <c:pt idx="7491">
                  <c:v>1.5</c:v>
                </c:pt>
                <c:pt idx="7492">
                  <c:v>1.5</c:v>
                </c:pt>
                <c:pt idx="7493">
                  <c:v>1.5</c:v>
                </c:pt>
                <c:pt idx="7494">
                  <c:v>1.5</c:v>
                </c:pt>
                <c:pt idx="7495">
                  <c:v>1.5</c:v>
                </c:pt>
                <c:pt idx="7496">
                  <c:v>1.5</c:v>
                </c:pt>
                <c:pt idx="7497">
                  <c:v>1.5</c:v>
                </c:pt>
                <c:pt idx="7498">
                  <c:v>1.5</c:v>
                </c:pt>
                <c:pt idx="7499">
                  <c:v>1.5</c:v>
                </c:pt>
                <c:pt idx="7500">
                  <c:v>1.5</c:v>
                </c:pt>
                <c:pt idx="7501">
                  <c:v>1.5</c:v>
                </c:pt>
                <c:pt idx="7502">
                  <c:v>1.5</c:v>
                </c:pt>
                <c:pt idx="7503">
                  <c:v>1.5</c:v>
                </c:pt>
                <c:pt idx="7504">
                  <c:v>1.5</c:v>
                </c:pt>
                <c:pt idx="7505">
                  <c:v>1.5</c:v>
                </c:pt>
                <c:pt idx="7506">
                  <c:v>1.5</c:v>
                </c:pt>
                <c:pt idx="7507">
                  <c:v>1.5</c:v>
                </c:pt>
                <c:pt idx="7508">
                  <c:v>1.5</c:v>
                </c:pt>
                <c:pt idx="7509">
                  <c:v>1.5</c:v>
                </c:pt>
                <c:pt idx="7510">
                  <c:v>1.5</c:v>
                </c:pt>
                <c:pt idx="7511">
                  <c:v>1.5</c:v>
                </c:pt>
                <c:pt idx="7512">
                  <c:v>1.5</c:v>
                </c:pt>
                <c:pt idx="7513">
                  <c:v>1.5</c:v>
                </c:pt>
                <c:pt idx="7514">
                  <c:v>1.5</c:v>
                </c:pt>
                <c:pt idx="7515">
                  <c:v>1.5</c:v>
                </c:pt>
                <c:pt idx="7516">
                  <c:v>1.5</c:v>
                </c:pt>
                <c:pt idx="7517">
                  <c:v>1.5</c:v>
                </c:pt>
                <c:pt idx="7518">
                  <c:v>1.5</c:v>
                </c:pt>
                <c:pt idx="7519">
                  <c:v>1.5</c:v>
                </c:pt>
                <c:pt idx="7520">
                  <c:v>1.5</c:v>
                </c:pt>
                <c:pt idx="7521">
                  <c:v>1.5</c:v>
                </c:pt>
                <c:pt idx="7522">
                  <c:v>1.5</c:v>
                </c:pt>
                <c:pt idx="7523">
                  <c:v>1.5</c:v>
                </c:pt>
                <c:pt idx="7524">
                  <c:v>1.5</c:v>
                </c:pt>
                <c:pt idx="7525">
                  <c:v>1.5</c:v>
                </c:pt>
                <c:pt idx="7526">
                  <c:v>1.5</c:v>
                </c:pt>
                <c:pt idx="7527">
                  <c:v>1.5</c:v>
                </c:pt>
                <c:pt idx="7528">
                  <c:v>1.5</c:v>
                </c:pt>
                <c:pt idx="7529">
                  <c:v>1.5</c:v>
                </c:pt>
                <c:pt idx="7530">
                  <c:v>1.5</c:v>
                </c:pt>
                <c:pt idx="7531">
                  <c:v>1.5</c:v>
                </c:pt>
                <c:pt idx="7532">
                  <c:v>1.5</c:v>
                </c:pt>
                <c:pt idx="7533">
                  <c:v>1.5</c:v>
                </c:pt>
                <c:pt idx="7534">
                  <c:v>1.5</c:v>
                </c:pt>
                <c:pt idx="7535">
                  <c:v>1.5</c:v>
                </c:pt>
                <c:pt idx="7536">
                  <c:v>1.5</c:v>
                </c:pt>
                <c:pt idx="7537">
                  <c:v>1.5</c:v>
                </c:pt>
                <c:pt idx="7538">
                  <c:v>1.5</c:v>
                </c:pt>
                <c:pt idx="7539">
                  <c:v>1.75</c:v>
                </c:pt>
                <c:pt idx="7540">
                  <c:v>1.75</c:v>
                </c:pt>
                <c:pt idx="7541">
                  <c:v>1.75</c:v>
                </c:pt>
                <c:pt idx="7542">
                  <c:v>1.75</c:v>
                </c:pt>
                <c:pt idx="7543">
                  <c:v>1.75</c:v>
                </c:pt>
                <c:pt idx="7544">
                  <c:v>1.75</c:v>
                </c:pt>
                <c:pt idx="7545">
                  <c:v>1.75</c:v>
                </c:pt>
                <c:pt idx="7546">
                  <c:v>1.75</c:v>
                </c:pt>
                <c:pt idx="7547">
                  <c:v>1.75</c:v>
                </c:pt>
                <c:pt idx="7548">
                  <c:v>1.75</c:v>
                </c:pt>
                <c:pt idx="7549">
                  <c:v>1.75</c:v>
                </c:pt>
                <c:pt idx="7550">
                  <c:v>1.75</c:v>
                </c:pt>
                <c:pt idx="7551">
                  <c:v>1.75</c:v>
                </c:pt>
                <c:pt idx="7552">
                  <c:v>1.75</c:v>
                </c:pt>
                <c:pt idx="7553">
                  <c:v>1.75</c:v>
                </c:pt>
                <c:pt idx="7554">
                  <c:v>1.75</c:v>
                </c:pt>
                <c:pt idx="7555">
                  <c:v>1.75</c:v>
                </c:pt>
                <c:pt idx="7556">
                  <c:v>1.75</c:v>
                </c:pt>
                <c:pt idx="7557">
                  <c:v>1.75</c:v>
                </c:pt>
                <c:pt idx="7558">
                  <c:v>1.75</c:v>
                </c:pt>
                <c:pt idx="7559">
                  <c:v>1.75</c:v>
                </c:pt>
                <c:pt idx="7560">
                  <c:v>1.75</c:v>
                </c:pt>
                <c:pt idx="7561">
                  <c:v>1.75</c:v>
                </c:pt>
                <c:pt idx="7562">
                  <c:v>1.75</c:v>
                </c:pt>
                <c:pt idx="7563">
                  <c:v>1.75</c:v>
                </c:pt>
                <c:pt idx="7564">
                  <c:v>1.75</c:v>
                </c:pt>
                <c:pt idx="7565">
                  <c:v>1.75</c:v>
                </c:pt>
                <c:pt idx="7566">
                  <c:v>1.75</c:v>
                </c:pt>
                <c:pt idx="7567">
                  <c:v>1.75</c:v>
                </c:pt>
                <c:pt idx="7568">
                  <c:v>1.75</c:v>
                </c:pt>
                <c:pt idx="7569">
                  <c:v>1.75</c:v>
                </c:pt>
                <c:pt idx="7570">
                  <c:v>1.75</c:v>
                </c:pt>
                <c:pt idx="7571">
                  <c:v>1.75</c:v>
                </c:pt>
                <c:pt idx="7572">
                  <c:v>1.75</c:v>
                </c:pt>
                <c:pt idx="7573">
                  <c:v>1.75</c:v>
                </c:pt>
                <c:pt idx="7574">
                  <c:v>1.75</c:v>
                </c:pt>
                <c:pt idx="7575">
                  <c:v>1.75</c:v>
                </c:pt>
                <c:pt idx="7576">
                  <c:v>1.75</c:v>
                </c:pt>
                <c:pt idx="7577">
                  <c:v>1.75</c:v>
                </c:pt>
                <c:pt idx="7578">
                  <c:v>1.75</c:v>
                </c:pt>
                <c:pt idx="7579">
                  <c:v>1.75</c:v>
                </c:pt>
                <c:pt idx="7580">
                  <c:v>1.75</c:v>
                </c:pt>
                <c:pt idx="7581">
                  <c:v>1.75</c:v>
                </c:pt>
                <c:pt idx="7582">
                  <c:v>1.75</c:v>
                </c:pt>
                <c:pt idx="7583">
                  <c:v>1.75</c:v>
                </c:pt>
                <c:pt idx="7584">
                  <c:v>1.75</c:v>
                </c:pt>
                <c:pt idx="7585">
                  <c:v>1.75</c:v>
                </c:pt>
                <c:pt idx="7586">
                  <c:v>1.75</c:v>
                </c:pt>
                <c:pt idx="7587">
                  <c:v>1.75</c:v>
                </c:pt>
                <c:pt idx="7588">
                  <c:v>1.75</c:v>
                </c:pt>
                <c:pt idx="7589">
                  <c:v>1.75</c:v>
                </c:pt>
                <c:pt idx="7590">
                  <c:v>1.75</c:v>
                </c:pt>
                <c:pt idx="7591">
                  <c:v>1.75</c:v>
                </c:pt>
                <c:pt idx="7592">
                  <c:v>1.75</c:v>
                </c:pt>
                <c:pt idx="7593">
                  <c:v>1.75</c:v>
                </c:pt>
                <c:pt idx="7594">
                  <c:v>1.75</c:v>
                </c:pt>
                <c:pt idx="7595">
                  <c:v>1.75</c:v>
                </c:pt>
                <c:pt idx="7596">
                  <c:v>1.75</c:v>
                </c:pt>
                <c:pt idx="7597">
                  <c:v>1.75</c:v>
                </c:pt>
                <c:pt idx="7598">
                  <c:v>1.75</c:v>
                </c:pt>
                <c:pt idx="7599">
                  <c:v>1.75</c:v>
                </c:pt>
                <c:pt idx="7600">
                  <c:v>1.75</c:v>
                </c:pt>
                <c:pt idx="7601">
                  <c:v>1.75</c:v>
                </c:pt>
                <c:pt idx="7602">
                  <c:v>1.75</c:v>
                </c:pt>
                <c:pt idx="7603">
                  <c:v>1.75</c:v>
                </c:pt>
                <c:pt idx="7604">
                  <c:v>1.75</c:v>
                </c:pt>
                <c:pt idx="7605">
                  <c:v>1.75</c:v>
                </c:pt>
                <c:pt idx="7606">
                  <c:v>1.75</c:v>
                </c:pt>
                <c:pt idx="7607">
                  <c:v>1.75</c:v>
                </c:pt>
                <c:pt idx="7608">
                  <c:v>1.75</c:v>
                </c:pt>
                <c:pt idx="7609">
                  <c:v>1.75</c:v>
                </c:pt>
                <c:pt idx="7610">
                  <c:v>1.75</c:v>
                </c:pt>
                <c:pt idx="7611">
                  <c:v>1.75</c:v>
                </c:pt>
                <c:pt idx="7612">
                  <c:v>1.75</c:v>
                </c:pt>
                <c:pt idx="7613">
                  <c:v>1.75</c:v>
                </c:pt>
                <c:pt idx="7614">
                  <c:v>1.75</c:v>
                </c:pt>
                <c:pt idx="7615">
                  <c:v>1.75</c:v>
                </c:pt>
                <c:pt idx="7616">
                  <c:v>1.75</c:v>
                </c:pt>
                <c:pt idx="7617">
                  <c:v>1.75</c:v>
                </c:pt>
                <c:pt idx="7618">
                  <c:v>1.75</c:v>
                </c:pt>
                <c:pt idx="7619">
                  <c:v>1.75</c:v>
                </c:pt>
                <c:pt idx="7620">
                  <c:v>1.75</c:v>
                </c:pt>
                <c:pt idx="7621">
                  <c:v>1.75</c:v>
                </c:pt>
                <c:pt idx="7622">
                  <c:v>1.75</c:v>
                </c:pt>
                <c:pt idx="7623">
                  <c:v>1.75</c:v>
                </c:pt>
                <c:pt idx="7624">
                  <c:v>1.75</c:v>
                </c:pt>
                <c:pt idx="7625">
                  <c:v>1.75</c:v>
                </c:pt>
                <c:pt idx="7626">
                  <c:v>1.75</c:v>
                </c:pt>
                <c:pt idx="7627">
                  <c:v>1.75</c:v>
                </c:pt>
                <c:pt idx="7628">
                  <c:v>1.75</c:v>
                </c:pt>
                <c:pt idx="7629">
                  <c:v>2.25</c:v>
                </c:pt>
                <c:pt idx="7630">
                  <c:v>2.25</c:v>
                </c:pt>
                <c:pt idx="7631">
                  <c:v>2.25</c:v>
                </c:pt>
                <c:pt idx="7632">
                  <c:v>2.25</c:v>
                </c:pt>
                <c:pt idx="7633">
                  <c:v>2.25</c:v>
                </c:pt>
                <c:pt idx="7634">
                  <c:v>2.25</c:v>
                </c:pt>
                <c:pt idx="7635">
                  <c:v>2.25</c:v>
                </c:pt>
                <c:pt idx="7636">
                  <c:v>2.25</c:v>
                </c:pt>
                <c:pt idx="7637">
                  <c:v>2.25</c:v>
                </c:pt>
                <c:pt idx="7638">
                  <c:v>2.25</c:v>
                </c:pt>
                <c:pt idx="7639">
                  <c:v>2.25</c:v>
                </c:pt>
                <c:pt idx="7640">
                  <c:v>2.25</c:v>
                </c:pt>
                <c:pt idx="7641">
                  <c:v>2.25</c:v>
                </c:pt>
                <c:pt idx="7642">
                  <c:v>2.25</c:v>
                </c:pt>
                <c:pt idx="7643">
                  <c:v>2.25</c:v>
                </c:pt>
                <c:pt idx="7644">
                  <c:v>2.25</c:v>
                </c:pt>
                <c:pt idx="7645">
                  <c:v>2.25</c:v>
                </c:pt>
                <c:pt idx="7646">
                  <c:v>2.25</c:v>
                </c:pt>
                <c:pt idx="7647">
                  <c:v>2.25</c:v>
                </c:pt>
                <c:pt idx="7648">
                  <c:v>2.25</c:v>
                </c:pt>
                <c:pt idx="7649">
                  <c:v>2.25</c:v>
                </c:pt>
                <c:pt idx="7650">
                  <c:v>2.25</c:v>
                </c:pt>
                <c:pt idx="7651">
                  <c:v>2.25</c:v>
                </c:pt>
                <c:pt idx="7652">
                  <c:v>2.25</c:v>
                </c:pt>
                <c:pt idx="7653">
                  <c:v>2.25</c:v>
                </c:pt>
                <c:pt idx="7654">
                  <c:v>2.25</c:v>
                </c:pt>
                <c:pt idx="7655">
                  <c:v>2.25</c:v>
                </c:pt>
                <c:pt idx="7656">
                  <c:v>2.25</c:v>
                </c:pt>
                <c:pt idx="7657">
                  <c:v>2.25</c:v>
                </c:pt>
                <c:pt idx="7658">
                  <c:v>2.25</c:v>
                </c:pt>
                <c:pt idx="7659">
                  <c:v>2.25</c:v>
                </c:pt>
                <c:pt idx="7660">
                  <c:v>2.25</c:v>
                </c:pt>
                <c:pt idx="7661">
                  <c:v>2.25</c:v>
                </c:pt>
                <c:pt idx="7662">
                  <c:v>2.25</c:v>
                </c:pt>
                <c:pt idx="7663">
                  <c:v>2.25</c:v>
                </c:pt>
                <c:pt idx="7664">
                  <c:v>2.25</c:v>
                </c:pt>
                <c:pt idx="7665">
                  <c:v>2.25</c:v>
                </c:pt>
                <c:pt idx="7666">
                  <c:v>2.25</c:v>
                </c:pt>
                <c:pt idx="7667">
                  <c:v>2.25</c:v>
                </c:pt>
                <c:pt idx="7668">
                  <c:v>2.25</c:v>
                </c:pt>
                <c:pt idx="7669">
                  <c:v>2.25</c:v>
                </c:pt>
                <c:pt idx="7670">
                  <c:v>2.25</c:v>
                </c:pt>
                <c:pt idx="7671">
                  <c:v>2.25</c:v>
                </c:pt>
                <c:pt idx="7672">
                  <c:v>2.25</c:v>
                </c:pt>
                <c:pt idx="7673">
                  <c:v>2.25</c:v>
                </c:pt>
                <c:pt idx="7674">
                  <c:v>2.25</c:v>
                </c:pt>
                <c:pt idx="7675">
                  <c:v>2.25</c:v>
                </c:pt>
                <c:pt idx="7676">
                  <c:v>2.25</c:v>
                </c:pt>
                <c:pt idx="7677">
                  <c:v>2.25</c:v>
                </c:pt>
                <c:pt idx="7678">
                  <c:v>2.25</c:v>
                </c:pt>
                <c:pt idx="7679">
                  <c:v>2.25</c:v>
                </c:pt>
                <c:pt idx="7680">
                  <c:v>2.25</c:v>
                </c:pt>
                <c:pt idx="7681">
                  <c:v>2.25</c:v>
                </c:pt>
                <c:pt idx="7682">
                  <c:v>2.25</c:v>
                </c:pt>
                <c:pt idx="7683">
                  <c:v>2.25</c:v>
                </c:pt>
                <c:pt idx="7684">
                  <c:v>2.25</c:v>
                </c:pt>
                <c:pt idx="7685">
                  <c:v>2.25</c:v>
                </c:pt>
                <c:pt idx="7686">
                  <c:v>2.25</c:v>
                </c:pt>
                <c:pt idx="7687">
                  <c:v>2.25</c:v>
                </c:pt>
                <c:pt idx="7688">
                  <c:v>2.25</c:v>
                </c:pt>
                <c:pt idx="7689">
                  <c:v>2.25</c:v>
                </c:pt>
                <c:pt idx="7690">
                  <c:v>2.25</c:v>
                </c:pt>
                <c:pt idx="7691">
                  <c:v>2.25</c:v>
                </c:pt>
                <c:pt idx="7692">
                  <c:v>2.25</c:v>
                </c:pt>
                <c:pt idx="7693">
                  <c:v>2.25</c:v>
                </c:pt>
                <c:pt idx="7694">
                  <c:v>2.25</c:v>
                </c:pt>
                <c:pt idx="7695">
                  <c:v>2.25</c:v>
                </c:pt>
                <c:pt idx="7696">
                  <c:v>2.25</c:v>
                </c:pt>
                <c:pt idx="7697">
                  <c:v>2.25</c:v>
                </c:pt>
                <c:pt idx="7698">
                  <c:v>2.25</c:v>
                </c:pt>
                <c:pt idx="7699">
                  <c:v>2.25</c:v>
                </c:pt>
                <c:pt idx="7700">
                  <c:v>2.25</c:v>
                </c:pt>
                <c:pt idx="7701">
                  <c:v>2.25</c:v>
                </c:pt>
                <c:pt idx="7702">
                  <c:v>2.25</c:v>
                </c:pt>
                <c:pt idx="7703">
                  <c:v>2.25</c:v>
                </c:pt>
                <c:pt idx="7704">
                  <c:v>2.25</c:v>
                </c:pt>
                <c:pt idx="7705">
                  <c:v>2.25</c:v>
                </c:pt>
                <c:pt idx="7706">
                  <c:v>2.25</c:v>
                </c:pt>
                <c:pt idx="7707">
                  <c:v>2.25</c:v>
                </c:pt>
                <c:pt idx="7708">
                  <c:v>2.25</c:v>
                </c:pt>
                <c:pt idx="7709">
                  <c:v>2.25</c:v>
                </c:pt>
                <c:pt idx="7710">
                  <c:v>2.25</c:v>
                </c:pt>
                <c:pt idx="7711">
                  <c:v>2.25</c:v>
                </c:pt>
                <c:pt idx="7712">
                  <c:v>2.25</c:v>
                </c:pt>
                <c:pt idx="7713">
                  <c:v>2.25</c:v>
                </c:pt>
                <c:pt idx="7714">
                  <c:v>2.25</c:v>
                </c:pt>
                <c:pt idx="7715">
                  <c:v>2.25</c:v>
                </c:pt>
                <c:pt idx="7716">
                  <c:v>2.25</c:v>
                </c:pt>
                <c:pt idx="7717">
                  <c:v>2.25</c:v>
                </c:pt>
                <c:pt idx="7718">
                  <c:v>2.25</c:v>
                </c:pt>
                <c:pt idx="7719">
                  <c:v>2.25</c:v>
                </c:pt>
                <c:pt idx="7720">
                  <c:v>2.25</c:v>
                </c:pt>
                <c:pt idx="7721">
                  <c:v>2.25</c:v>
                </c:pt>
                <c:pt idx="7722">
                  <c:v>2.25</c:v>
                </c:pt>
                <c:pt idx="7723">
                  <c:v>2.25</c:v>
                </c:pt>
                <c:pt idx="7724">
                  <c:v>2.25</c:v>
                </c:pt>
                <c:pt idx="7725">
                  <c:v>2.25</c:v>
                </c:pt>
                <c:pt idx="7726">
                  <c:v>2.25</c:v>
                </c:pt>
                <c:pt idx="7727">
                  <c:v>2.25</c:v>
                </c:pt>
                <c:pt idx="7728">
                  <c:v>2.25</c:v>
                </c:pt>
                <c:pt idx="7729">
                  <c:v>2.25</c:v>
                </c:pt>
                <c:pt idx="7730">
                  <c:v>2.25</c:v>
                </c:pt>
                <c:pt idx="7731">
                  <c:v>2.25</c:v>
                </c:pt>
                <c:pt idx="7732">
                  <c:v>2.25</c:v>
                </c:pt>
                <c:pt idx="7733">
                  <c:v>2.25</c:v>
                </c:pt>
                <c:pt idx="7734">
                  <c:v>2.25</c:v>
                </c:pt>
                <c:pt idx="7735">
                  <c:v>2.25</c:v>
                </c:pt>
                <c:pt idx="7736">
                  <c:v>2.25</c:v>
                </c:pt>
                <c:pt idx="7737">
                  <c:v>2.25</c:v>
                </c:pt>
                <c:pt idx="7738">
                  <c:v>2.25</c:v>
                </c:pt>
                <c:pt idx="7739">
                  <c:v>2.25</c:v>
                </c:pt>
                <c:pt idx="7740">
                  <c:v>2.25</c:v>
                </c:pt>
                <c:pt idx="7741">
                  <c:v>2.25</c:v>
                </c:pt>
                <c:pt idx="7742">
                  <c:v>2.25</c:v>
                </c:pt>
                <c:pt idx="7743">
                  <c:v>2.25</c:v>
                </c:pt>
                <c:pt idx="7744">
                  <c:v>2.25</c:v>
                </c:pt>
                <c:pt idx="7745">
                  <c:v>2.25</c:v>
                </c:pt>
                <c:pt idx="7746">
                  <c:v>2.25</c:v>
                </c:pt>
                <c:pt idx="7747">
                  <c:v>2.25</c:v>
                </c:pt>
                <c:pt idx="7748">
                  <c:v>2.25</c:v>
                </c:pt>
                <c:pt idx="7749">
                  <c:v>2.25</c:v>
                </c:pt>
                <c:pt idx="7750">
                  <c:v>2.25</c:v>
                </c:pt>
                <c:pt idx="7751">
                  <c:v>2.25</c:v>
                </c:pt>
                <c:pt idx="7752">
                  <c:v>2.25</c:v>
                </c:pt>
                <c:pt idx="7753">
                  <c:v>2.25</c:v>
                </c:pt>
                <c:pt idx="7754">
                  <c:v>2.25</c:v>
                </c:pt>
                <c:pt idx="7755">
                  <c:v>2.25</c:v>
                </c:pt>
                <c:pt idx="7756">
                  <c:v>2.25</c:v>
                </c:pt>
                <c:pt idx="7757">
                  <c:v>2.25</c:v>
                </c:pt>
                <c:pt idx="7758">
                  <c:v>2.25</c:v>
                </c:pt>
                <c:pt idx="7759">
                  <c:v>2.25</c:v>
                </c:pt>
                <c:pt idx="7760">
                  <c:v>2.25</c:v>
                </c:pt>
                <c:pt idx="7761">
                  <c:v>2.25</c:v>
                </c:pt>
                <c:pt idx="7762">
                  <c:v>2.25</c:v>
                </c:pt>
                <c:pt idx="7763">
                  <c:v>2.25</c:v>
                </c:pt>
                <c:pt idx="7764">
                  <c:v>2.25</c:v>
                </c:pt>
                <c:pt idx="7765">
                  <c:v>2.25</c:v>
                </c:pt>
                <c:pt idx="7766">
                  <c:v>2.25</c:v>
                </c:pt>
                <c:pt idx="7767">
                  <c:v>2.25</c:v>
                </c:pt>
                <c:pt idx="7768">
                  <c:v>2.25</c:v>
                </c:pt>
                <c:pt idx="7769">
                  <c:v>2.25</c:v>
                </c:pt>
                <c:pt idx="7770">
                  <c:v>2.25</c:v>
                </c:pt>
                <c:pt idx="7771">
                  <c:v>2.25</c:v>
                </c:pt>
                <c:pt idx="7772">
                  <c:v>2.25</c:v>
                </c:pt>
                <c:pt idx="7773">
                  <c:v>2.25</c:v>
                </c:pt>
                <c:pt idx="7774">
                  <c:v>2.25</c:v>
                </c:pt>
                <c:pt idx="7775">
                  <c:v>2.25</c:v>
                </c:pt>
                <c:pt idx="7776">
                  <c:v>2.25</c:v>
                </c:pt>
                <c:pt idx="7777">
                  <c:v>2.25</c:v>
                </c:pt>
                <c:pt idx="7778">
                  <c:v>2.25</c:v>
                </c:pt>
                <c:pt idx="7779">
                  <c:v>2.25</c:v>
                </c:pt>
                <c:pt idx="7780">
                  <c:v>2.25</c:v>
                </c:pt>
                <c:pt idx="7781">
                  <c:v>2.25</c:v>
                </c:pt>
                <c:pt idx="7782">
                  <c:v>2.25</c:v>
                </c:pt>
                <c:pt idx="7783">
                  <c:v>2.25</c:v>
                </c:pt>
                <c:pt idx="7784">
                  <c:v>2.25</c:v>
                </c:pt>
                <c:pt idx="7785">
                  <c:v>2.25</c:v>
                </c:pt>
                <c:pt idx="7786">
                  <c:v>2.25</c:v>
                </c:pt>
                <c:pt idx="7787">
                  <c:v>2.25</c:v>
                </c:pt>
                <c:pt idx="7788">
                  <c:v>2.25</c:v>
                </c:pt>
                <c:pt idx="7789">
                  <c:v>2.25</c:v>
                </c:pt>
                <c:pt idx="7790">
                  <c:v>2.25</c:v>
                </c:pt>
                <c:pt idx="7791">
                  <c:v>2.25</c:v>
                </c:pt>
                <c:pt idx="7792">
                  <c:v>2.25</c:v>
                </c:pt>
                <c:pt idx="7793">
                  <c:v>2.25</c:v>
                </c:pt>
                <c:pt idx="7794">
                  <c:v>2.25</c:v>
                </c:pt>
                <c:pt idx="7795">
                  <c:v>2.25</c:v>
                </c:pt>
                <c:pt idx="7796">
                  <c:v>2.25</c:v>
                </c:pt>
                <c:pt idx="7797">
                  <c:v>2.25</c:v>
                </c:pt>
                <c:pt idx="7798">
                  <c:v>2.25</c:v>
                </c:pt>
                <c:pt idx="7799">
                  <c:v>2.25</c:v>
                </c:pt>
                <c:pt idx="7800">
                  <c:v>2.25</c:v>
                </c:pt>
                <c:pt idx="7801">
                  <c:v>2.25</c:v>
                </c:pt>
                <c:pt idx="7802">
                  <c:v>2.25</c:v>
                </c:pt>
                <c:pt idx="7803">
                  <c:v>2.25</c:v>
                </c:pt>
                <c:pt idx="7804">
                  <c:v>2.25</c:v>
                </c:pt>
                <c:pt idx="7805">
                  <c:v>2.25</c:v>
                </c:pt>
                <c:pt idx="7806">
                  <c:v>2.25</c:v>
                </c:pt>
                <c:pt idx="7807">
                  <c:v>2.25</c:v>
                </c:pt>
                <c:pt idx="7808">
                  <c:v>2.25</c:v>
                </c:pt>
                <c:pt idx="7809">
                  <c:v>2.25</c:v>
                </c:pt>
                <c:pt idx="7810">
                  <c:v>2.25</c:v>
                </c:pt>
                <c:pt idx="7811">
                  <c:v>2.25</c:v>
                </c:pt>
                <c:pt idx="7812">
                  <c:v>2.25</c:v>
                </c:pt>
                <c:pt idx="7813">
                  <c:v>2.25</c:v>
                </c:pt>
                <c:pt idx="7814">
                  <c:v>2.25</c:v>
                </c:pt>
                <c:pt idx="7815">
                  <c:v>2.25</c:v>
                </c:pt>
                <c:pt idx="7816">
                  <c:v>2.25</c:v>
                </c:pt>
                <c:pt idx="7817">
                  <c:v>2.25</c:v>
                </c:pt>
                <c:pt idx="7818">
                  <c:v>2.25</c:v>
                </c:pt>
                <c:pt idx="7819">
                  <c:v>2.25</c:v>
                </c:pt>
                <c:pt idx="7820">
                  <c:v>2.25</c:v>
                </c:pt>
                <c:pt idx="7821">
                  <c:v>2.25</c:v>
                </c:pt>
                <c:pt idx="7822">
                  <c:v>2.25</c:v>
                </c:pt>
                <c:pt idx="7823">
                  <c:v>2.25</c:v>
                </c:pt>
                <c:pt idx="7824">
                  <c:v>2.25</c:v>
                </c:pt>
                <c:pt idx="7825">
                  <c:v>2.25</c:v>
                </c:pt>
                <c:pt idx="7826">
                  <c:v>2.25</c:v>
                </c:pt>
                <c:pt idx="7827">
                  <c:v>2.25</c:v>
                </c:pt>
                <c:pt idx="7828">
                  <c:v>2.25</c:v>
                </c:pt>
                <c:pt idx="7829">
                  <c:v>2.25</c:v>
                </c:pt>
                <c:pt idx="7830">
                  <c:v>2.25</c:v>
                </c:pt>
                <c:pt idx="7831">
                  <c:v>2.25</c:v>
                </c:pt>
                <c:pt idx="7832">
                  <c:v>2.25</c:v>
                </c:pt>
                <c:pt idx="7833">
                  <c:v>2.25</c:v>
                </c:pt>
                <c:pt idx="7834">
                  <c:v>2.25</c:v>
                </c:pt>
                <c:pt idx="7835">
                  <c:v>2.25</c:v>
                </c:pt>
                <c:pt idx="7836">
                  <c:v>2.25</c:v>
                </c:pt>
                <c:pt idx="7837">
                  <c:v>2.25</c:v>
                </c:pt>
                <c:pt idx="7838">
                  <c:v>2.25</c:v>
                </c:pt>
                <c:pt idx="7839">
                  <c:v>2.25</c:v>
                </c:pt>
                <c:pt idx="7840">
                  <c:v>2.25</c:v>
                </c:pt>
                <c:pt idx="7841">
                  <c:v>2.25</c:v>
                </c:pt>
                <c:pt idx="7842">
                  <c:v>2.25</c:v>
                </c:pt>
                <c:pt idx="7843">
                  <c:v>2.25</c:v>
                </c:pt>
                <c:pt idx="7844">
                  <c:v>2.25</c:v>
                </c:pt>
                <c:pt idx="7845">
                  <c:v>2.25</c:v>
                </c:pt>
                <c:pt idx="7846">
                  <c:v>2.25</c:v>
                </c:pt>
                <c:pt idx="7847">
                  <c:v>2.25</c:v>
                </c:pt>
                <c:pt idx="7848">
                  <c:v>2.25</c:v>
                </c:pt>
                <c:pt idx="7849">
                  <c:v>2.25</c:v>
                </c:pt>
                <c:pt idx="7850">
                  <c:v>2.25</c:v>
                </c:pt>
                <c:pt idx="7851">
                  <c:v>2.25</c:v>
                </c:pt>
                <c:pt idx="7852">
                  <c:v>2.25</c:v>
                </c:pt>
                <c:pt idx="7853">
                  <c:v>2.25</c:v>
                </c:pt>
                <c:pt idx="7854">
                  <c:v>2.25</c:v>
                </c:pt>
                <c:pt idx="7855">
                  <c:v>2.25</c:v>
                </c:pt>
                <c:pt idx="7856">
                  <c:v>2.25</c:v>
                </c:pt>
                <c:pt idx="7857">
                  <c:v>2.25</c:v>
                </c:pt>
                <c:pt idx="7858">
                  <c:v>2.25</c:v>
                </c:pt>
                <c:pt idx="7859">
                  <c:v>2.25</c:v>
                </c:pt>
                <c:pt idx="7860">
                  <c:v>2.25</c:v>
                </c:pt>
                <c:pt idx="7861">
                  <c:v>2.25</c:v>
                </c:pt>
                <c:pt idx="7862">
                  <c:v>2.25</c:v>
                </c:pt>
                <c:pt idx="7863">
                  <c:v>2.25</c:v>
                </c:pt>
                <c:pt idx="7864">
                  <c:v>2.25</c:v>
                </c:pt>
                <c:pt idx="7865">
                  <c:v>2.25</c:v>
                </c:pt>
                <c:pt idx="7866">
                  <c:v>2.25</c:v>
                </c:pt>
                <c:pt idx="7867">
                  <c:v>2.25</c:v>
                </c:pt>
                <c:pt idx="7868">
                  <c:v>2.25</c:v>
                </c:pt>
                <c:pt idx="7869">
                  <c:v>2.25</c:v>
                </c:pt>
                <c:pt idx="7870">
                  <c:v>2.25</c:v>
                </c:pt>
                <c:pt idx="7871">
                  <c:v>2.25</c:v>
                </c:pt>
                <c:pt idx="7872">
                  <c:v>2.25</c:v>
                </c:pt>
                <c:pt idx="7873">
                  <c:v>2.25</c:v>
                </c:pt>
                <c:pt idx="7874">
                  <c:v>2.25</c:v>
                </c:pt>
                <c:pt idx="7875">
                  <c:v>2.25</c:v>
                </c:pt>
                <c:pt idx="7876">
                  <c:v>2.25</c:v>
                </c:pt>
                <c:pt idx="7877">
                  <c:v>2.25</c:v>
                </c:pt>
                <c:pt idx="7878">
                  <c:v>2.25</c:v>
                </c:pt>
                <c:pt idx="7879">
                  <c:v>2.25</c:v>
                </c:pt>
                <c:pt idx="7880">
                  <c:v>2.25</c:v>
                </c:pt>
                <c:pt idx="7881">
                  <c:v>2.25</c:v>
                </c:pt>
                <c:pt idx="7882">
                  <c:v>2.25</c:v>
                </c:pt>
                <c:pt idx="7883">
                  <c:v>2.25</c:v>
                </c:pt>
                <c:pt idx="7884">
                  <c:v>2.25</c:v>
                </c:pt>
                <c:pt idx="7885">
                  <c:v>2.25</c:v>
                </c:pt>
                <c:pt idx="7886">
                  <c:v>2.25</c:v>
                </c:pt>
                <c:pt idx="7887">
                  <c:v>2.25</c:v>
                </c:pt>
                <c:pt idx="7888">
                  <c:v>2.25</c:v>
                </c:pt>
                <c:pt idx="7889">
                  <c:v>2.25</c:v>
                </c:pt>
                <c:pt idx="7890">
                  <c:v>2.25</c:v>
                </c:pt>
                <c:pt idx="7891">
                  <c:v>2.25</c:v>
                </c:pt>
                <c:pt idx="7892">
                  <c:v>2.25</c:v>
                </c:pt>
                <c:pt idx="7893">
                  <c:v>2.25</c:v>
                </c:pt>
                <c:pt idx="7894">
                  <c:v>2.25</c:v>
                </c:pt>
                <c:pt idx="7895">
                  <c:v>2.25</c:v>
                </c:pt>
                <c:pt idx="7896">
                  <c:v>2.25</c:v>
                </c:pt>
                <c:pt idx="7897">
                  <c:v>2.25</c:v>
                </c:pt>
                <c:pt idx="7898">
                  <c:v>2.25</c:v>
                </c:pt>
                <c:pt idx="7899">
                  <c:v>2.25</c:v>
                </c:pt>
                <c:pt idx="7900">
                  <c:v>2.25</c:v>
                </c:pt>
                <c:pt idx="7901">
                  <c:v>2.25</c:v>
                </c:pt>
                <c:pt idx="7902">
                  <c:v>2.25</c:v>
                </c:pt>
                <c:pt idx="7903">
                  <c:v>2.25</c:v>
                </c:pt>
                <c:pt idx="7904">
                  <c:v>2.25</c:v>
                </c:pt>
                <c:pt idx="7905">
                  <c:v>2.25</c:v>
                </c:pt>
                <c:pt idx="7906">
                  <c:v>2.25</c:v>
                </c:pt>
                <c:pt idx="7907">
                  <c:v>2.25</c:v>
                </c:pt>
                <c:pt idx="7908">
                  <c:v>2.25</c:v>
                </c:pt>
                <c:pt idx="7909">
                  <c:v>2.25</c:v>
                </c:pt>
                <c:pt idx="7910">
                  <c:v>2.25</c:v>
                </c:pt>
                <c:pt idx="7911">
                  <c:v>2.25</c:v>
                </c:pt>
                <c:pt idx="7912">
                  <c:v>2.25</c:v>
                </c:pt>
                <c:pt idx="7913">
                  <c:v>2.25</c:v>
                </c:pt>
                <c:pt idx="7914">
                  <c:v>2.25</c:v>
                </c:pt>
                <c:pt idx="7915">
                  <c:v>2.25</c:v>
                </c:pt>
                <c:pt idx="7916">
                  <c:v>2.25</c:v>
                </c:pt>
                <c:pt idx="7917">
                  <c:v>2.25</c:v>
                </c:pt>
                <c:pt idx="7918">
                  <c:v>2.25</c:v>
                </c:pt>
                <c:pt idx="7919">
                  <c:v>2.25</c:v>
                </c:pt>
                <c:pt idx="7920">
                  <c:v>2.25</c:v>
                </c:pt>
                <c:pt idx="7921">
                  <c:v>2.25</c:v>
                </c:pt>
                <c:pt idx="7922">
                  <c:v>2.25</c:v>
                </c:pt>
                <c:pt idx="7923">
                  <c:v>2.25</c:v>
                </c:pt>
                <c:pt idx="7924">
                  <c:v>2.25</c:v>
                </c:pt>
                <c:pt idx="7925">
                  <c:v>2.25</c:v>
                </c:pt>
                <c:pt idx="7926">
                  <c:v>2.25</c:v>
                </c:pt>
                <c:pt idx="7927">
                  <c:v>2.25</c:v>
                </c:pt>
                <c:pt idx="7928">
                  <c:v>2.25</c:v>
                </c:pt>
                <c:pt idx="7929">
                  <c:v>2.25</c:v>
                </c:pt>
                <c:pt idx="7930">
                  <c:v>2.25</c:v>
                </c:pt>
                <c:pt idx="7931">
                  <c:v>2.25</c:v>
                </c:pt>
                <c:pt idx="7932">
                  <c:v>2.25</c:v>
                </c:pt>
                <c:pt idx="7933">
                  <c:v>2.25</c:v>
                </c:pt>
                <c:pt idx="7934">
                  <c:v>2.25</c:v>
                </c:pt>
                <c:pt idx="7935">
                  <c:v>2.25</c:v>
                </c:pt>
                <c:pt idx="7936">
                  <c:v>2.25</c:v>
                </c:pt>
                <c:pt idx="7937">
                  <c:v>2.25</c:v>
                </c:pt>
                <c:pt idx="7938">
                  <c:v>2.25</c:v>
                </c:pt>
                <c:pt idx="7939">
                  <c:v>2.25</c:v>
                </c:pt>
                <c:pt idx="7940">
                  <c:v>2.25</c:v>
                </c:pt>
                <c:pt idx="7941">
                  <c:v>2.25</c:v>
                </c:pt>
                <c:pt idx="7942">
                  <c:v>2.25</c:v>
                </c:pt>
                <c:pt idx="7943">
                  <c:v>2.25</c:v>
                </c:pt>
                <c:pt idx="7944">
                  <c:v>2.25</c:v>
                </c:pt>
                <c:pt idx="7945">
                  <c:v>2.25</c:v>
                </c:pt>
                <c:pt idx="7946">
                  <c:v>2.25</c:v>
                </c:pt>
                <c:pt idx="7947">
                  <c:v>2.25</c:v>
                </c:pt>
                <c:pt idx="7948">
                  <c:v>2.25</c:v>
                </c:pt>
                <c:pt idx="7949">
                  <c:v>2.25</c:v>
                </c:pt>
                <c:pt idx="7950">
                  <c:v>2.25</c:v>
                </c:pt>
                <c:pt idx="7951">
                  <c:v>2.25</c:v>
                </c:pt>
                <c:pt idx="7952">
                  <c:v>2.25</c:v>
                </c:pt>
                <c:pt idx="7953">
                  <c:v>2.25</c:v>
                </c:pt>
                <c:pt idx="7954">
                  <c:v>2.25</c:v>
                </c:pt>
                <c:pt idx="7955">
                  <c:v>2.25</c:v>
                </c:pt>
                <c:pt idx="7956">
                  <c:v>2.25</c:v>
                </c:pt>
                <c:pt idx="7957">
                  <c:v>2.25</c:v>
                </c:pt>
                <c:pt idx="7958">
                  <c:v>2.25</c:v>
                </c:pt>
                <c:pt idx="7959">
                  <c:v>2.25</c:v>
                </c:pt>
                <c:pt idx="7960">
                  <c:v>2.25</c:v>
                </c:pt>
                <c:pt idx="7961">
                  <c:v>2.25</c:v>
                </c:pt>
                <c:pt idx="7962">
                  <c:v>2.25</c:v>
                </c:pt>
                <c:pt idx="7963">
                  <c:v>2.25</c:v>
                </c:pt>
                <c:pt idx="7964">
                  <c:v>2.25</c:v>
                </c:pt>
                <c:pt idx="7965">
                  <c:v>2.25</c:v>
                </c:pt>
                <c:pt idx="7966">
                  <c:v>2.25</c:v>
                </c:pt>
                <c:pt idx="7967">
                  <c:v>2.25</c:v>
                </c:pt>
                <c:pt idx="7968">
                  <c:v>2.25</c:v>
                </c:pt>
                <c:pt idx="7969">
                  <c:v>2.25</c:v>
                </c:pt>
                <c:pt idx="7970">
                  <c:v>2.25</c:v>
                </c:pt>
                <c:pt idx="7971">
                  <c:v>2.25</c:v>
                </c:pt>
                <c:pt idx="7972">
                  <c:v>2.25</c:v>
                </c:pt>
                <c:pt idx="7973">
                  <c:v>2.25</c:v>
                </c:pt>
                <c:pt idx="7974">
                  <c:v>2.25</c:v>
                </c:pt>
                <c:pt idx="7975">
                  <c:v>2.25</c:v>
                </c:pt>
                <c:pt idx="7976">
                  <c:v>2.25</c:v>
                </c:pt>
                <c:pt idx="7977">
                  <c:v>2.25</c:v>
                </c:pt>
                <c:pt idx="7978">
                  <c:v>2.25</c:v>
                </c:pt>
                <c:pt idx="7979">
                  <c:v>2.25</c:v>
                </c:pt>
                <c:pt idx="7980">
                  <c:v>2.25</c:v>
                </c:pt>
                <c:pt idx="7981">
                  <c:v>2.25</c:v>
                </c:pt>
                <c:pt idx="7982">
                  <c:v>2.25</c:v>
                </c:pt>
                <c:pt idx="7983">
                  <c:v>2.25</c:v>
                </c:pt>
                <c:pt idx="7984">
                  <c:v>2.25</c:v>
                </c:pt>
                <c:pt idx="7985">
                  <c:v>2.25</c:v>
                </c:pt>
                <c:pt idx="7986">
                  <c:v>2.25</c:v>
                </c:pt>
                <c:pt idx="7987">
                  <c:v>2.25</c:v>
                </c:pt>
                <c:pt idx="7988">
                  <c:v>2.25</c:v>
                </c:pt>
                <c:pt idx="7989">
                  <c:v>2.25</c:v>
                </c:pt>
                <c:pt idx="7990">
                  <c:v>2.25</c:v>
                </c:pt>
                <c:pt idx="7991">
                  <c:v>2.25</c:v>
                </c:pt>
                <c:pt idx="7992">
                  <c:v>2.25</c:v>
                </c:pt>
                <c:pt idx="7993">
                  <c:v>2.25</c:v>
                </c:pt>
                <c:pt idx="7994">
                  <c:v>2.25</c:v>
                </c:pt>
                <c:pt idx="7995">
                  <c:v>2.25</c:v>
                </c:pt>
                <c:pt idx="7996">
                  <c:v>2.25</c:v>
                </c:pt>
                <c:pt idx="7997">
                  <c:v>2.25</c:v>
                </c:pt>
                <c:pt idx="7998">
                  <c:v>2.25</c:v>
                </c:pt>
                <c:pt idx="7999">
                  <c:v>2.25</c:v>
                </c:pt>
                <c:pt idx="8000">
                  <c:v>2.25</c:v>
                </c:pt>
                <c:pt idx="8001">
                  <c:v>2.25</c:v>
                </c:pt>
                <c:pt idx="8002">
                  <c:v>2.25</c:v>
                </c:pt>
                <c:pt idx="8003">
                  <c:v>2.25</c:v>
                </c:pt>
                <c:pt idx="8004">
                  <c:v>2.25</c:v>
                </c:pt>
                <c:pt idx="8005">
                  <c:v>2.25</c:v>
                </c:pt>
                <c:pt idx="8006">
                  <c:v>2.25</c:v>
                </c:pt>
                <c:pt idx="8007">
                  <c:v>2.25</c:v>
                </c:pt>
                <c:pt idx="8008">
                  <c:v>2.25</c:v>
                </c:pt>
                <c:pt idx="8009">
                  <c:v>2.25</c:v>
                </c:pt>
                <c:pt idx="8010">
                  <c:v>2.25</c:v>
                </c:pt>
                <c:pt idx="8011">
                  <c:v>2.25</c:v>
                </c:pt>
                <c:pt idx="8012">
                  <c:v>2.25</c:v>
                </c:pt>
                <c:pt idx="8013">
                  <c:v>2.25</c:v>
                </c:pt>
                <c:pt idx="8014">
                  <c:v>2.25</c:v>
                </c:pt>
                <c:pt idx="8015">
                  <c:v>2.25</c:v>
                </c:pt>
                <c:pt idx="8016">
                  <c:v>2.25</c:v>
                </c:pt>
                <c:pt idx="8017">
                  <c:v>2.25</c:v>
                </c:pt>
                <c:pt idx="8018">
                  <c:v>2.25</c:v>
                </c:pt>
                <c:pt idx="8019">
                  <c:v>2.25</c:v>
                </c:pt>
                <c:pt idx="8020">
                  <c:v>2.25</c:v>
                </c:pt>
                <c:pt idx="8021">
                  <c:v>2.25</c:v>
                </c:pt>
                <c:pt idx="8022">
                  <c:v>2.75</c:v>
                </c:pt>
                <c:pt idx="8023">
                  <c:v>2.75</c:v>
                </c:pt>
                <c:pt idx="8024">
                  <c:v>2.75</c:v>
                </c:pt>
                <c:pt idx="8025">
                  <c:v>2.75</c:v>
                </c:pt>
                <c:pt idx="8026">
                  <c:v>2.75</c:v>
                </c:pt>
                <c:pt idx="8027">
                  <c:v>2.75</c:v>
                </c:pt>
                <c:pt idx="8028">
                  <c:v>2.75</c:v>
                </c:pt>
                <c:pt idx="8029">
                  <c:v>2.75</c:v>
                </c:pt>
                <c:pt idx="8030">
                  <c:v>2.75</c:v>
                </c:pt>
                <c:pt idx="8031">
                  <c:v>2.75</c:v>
                </c:pt>
                <c:pt idx="8032">
                  <c:v>2.75</c:v>
                </c:pt>
                <c:pt idx="8033">
                  <c:v>2.75</c:v>
                </c:pt>
                <c:pt idx="8034">
                  <c:v>2.75</c:v>
                </c:pt>
                <c:pt idx="8035">
                  <c:v>2.75</c:v>
                </c:pt>
                <c:pt idx="8036">
                  <c:v>2.75</c:v>
                </c:pt>
                <c:pt idx="8037">
                  <c:v>2.75</c:v>
                </c:pt>
                <c:pt idx="8038">
                  <c:v>2.75</c:v>
                </c:pt>
                <c:pt idx="8039">
                  <c:v>2.75</c:v>
                </c:pt>
                <c:pt idx="8040">
                  <c:v>2.75</c:v>
                </c:pt>
                <c:pt idx="8041">
                  <c:v>2.75</c:v>
                </c:pt>
                <c:pt idx="8042">
                  <c:v>2.75</c:v>
                </c:pt>
                <c:pt idx="8043">
                  <c:v>2.75</c:v>
                </c:pt>
                <c:pt idx="8044">
                  <c:v>2.75</c:v>
                </c:pt>
                <c:pt idx="8045">
                  <c:v>2.75</c:v>
                </c:pt>
                <c:pt idx="8046">
                  <c:v>2.75</c:v>
                </c:pt>
                <c:pt idx="8047">
                  <c:v>2.75</c:v>
                </c:pt>
                <c:pt idx="8048">
                  <c:v>2.75</c:v>
                </c:pt>
                <c:pt idx="8049">
                  <c:v>2.75</c:v>
                </c:pt>
                <c:pt idx="8050">
                  <c:v>2.75</c:v>
                </c:pt>
                <c:pt idx="8051">
                  <c:v>2.75</c:v>
                </c:pt>
                <c:pt idx="8052">
                  <c:v>2.75</c:v>
                </c:pt>
                <c:pt idx="8053">
                  <c:v>2.75</c:v>
                </c:pt>
                <c:pt idx="8054">
                  <c:v>2.75</c:v>
                </c:pt>
                <c:pt idx="8055">
                  <c:v>2.75</c:v>
                </c:pt>
                <c:pt idx="8056">
                  <c:v>2.75</c:v>
                </c:pt>
                <c:pt idx="8057">
                  <c:v>2.75</c:v>
                </c:pt>
                <c:pt idx="8058">
                  <c:v>2.75</c:v>
                </c:pt>
                <c:pt idx="8059">
                  <c:v>2.75</c:v>
                </c:pt>
                <c:pt idx="8060">
                  <c:v>2.75</c:v>
                </c:pt>
                <c:pt idx="8061">
                  <c:v>2.75</c:v>
                </c:pt>
                <c:pt idx="8062">
                  <c:v>2.75</c:v>
                </c:pt>
                <c:pt idx="8063">
                  <c:v>2.75</c:v>
                </c:pt>
                <c:pt idx="8064">
                  <c:v>2.75</c:v>
                </c:pt>
                <c:pt idx="8065">
                  <c:v>2.75</c:v>
                </c:pt>
                <c:pt idx="8066">
                  <c:v>2.75</c:v>
                </c:pt>
                <c:pt idx="8067">
                  <c:v>2.75</c:v>
                </c:pt>
                <c:pt idx="8068">
                  <c:v>2.75</c:v>
                </c:pt>
                <c:pt idx="8069">
                  <c:v>2.75</c:v>
                </c:pt>
                <c:pt idx="8070">
                  <c:v>2.75</c:v>
                </c:pt>
                <c:pt idx="8071">
                  <c:v>2.75</c:v>
                </c:pt>
                <c:pt idx="8072">
                  <c:v>2.75</c:v>
                </c:pt>
                <c:pt idx="8073">
                  <c:v>2.75</c:v>
                </c:pt>
                <c:pt idx="8074">
                  <c:v>3.25</c:v>
                </c:pt>
                <c:pt idx="8075">
                  <c:v>3.25</c:v>
                </c:pt>
                <c:pt idx="8076">
                  <c:v>3.25</c:v>
                </c:pt>
                <c:pt idx="8077">
                  <c:v>3.25</c:v>
                </c:pt>
                <c:pt idx="8078">
                  <c:v>3.25</c:v>
                </c:pt>
                <c:pt idx="8079">
                  <c:v>3.25</c:v>
                </c:pt>
                <c:pt idx="8080">
                  <c:v>3.25</c:v>
                </c:pt>
                <c:pt idx="8081">
                  <c:v>3.25</c:v>
                </c:pt>
                <c:pt idx="8082">
                  <c:v>3.25</c:v>
                </c:pt>
                <c:pt idx="8083">
                  <c:v>3.25</c:v>
                </c:pt>
                <c:pt idx="8084">
                  <c:v>3.25</c:v>
                </c:pt>
                <c:pt idx="8085">
                  <c:v>3.25</c:v>
                </c:pt>
                <c:pt idx="8086">
                  <c:v>3.25</c:v>
                </c:pt>
                <c:pt idx="8087">
                  <c:v>3.25</c:v>
                </c:pt>
                <c:pt idx="8088">
                  <c:v>3.25</c:v>
                </c:pt>
                <c:pt idx="8089">
                  <c:v>3.25</c:v>
                </c:pt>
                <c:pt idx="8090">
                  <c:v>3.25</c:v>
                </c:pt>
                <c:pt idx="8091">
                  <c:v>3.25</c:v>
                </c:pt>
                <c:pt idx="8092">
                  <c:v>3.5</c:v>
                </c:pt>
                <c:pt idx="8093">
                  <c:v>3.5</c:v>
                </c:pt>
                <c:pt idx="8094">
                  <c:v>3.5</c:v>
                </c:pt>
                <c:pt idx="8095">
                  <c:v>3.5</c:v>
                </c:pt>
                <c:pt idx="8096">
                  <c:v>3.5</c:v>
                </c:pt>
                <c:pt idx="8097">
                  <c:v>3.5</c:v>
                </c:pt>
                <c:pt idx="8098">
                  <c:v>3.5</c:v>
                </c:pt>
                <c:pt idx="8099">
                  <c:v>3.5</c:v>
                </c:pt>
                <c:pt idx="8100">
                  <c:v>3.5</c:v>
                </c:pt>
                <c:pt idx="8101">
                  <c:v>3.5</c:v>
                </c:pt>
                <c:pt idx="8102">
                  <c:v>3.5</c:v>
                </c:pt>
                <c:pt idx="8103">
                  <c:v>3.5</c:v>
                </c:pt>
                <c:pt idx="8104">
                  <c:v>3.5</c:v>
                </c:pt>
                <c:pt idx="8105">
                  <c:v>3.5</c:v>
                </c:pt>
                <c:pt idx="8106">
                  <c:v>3.5</c:v>
                </c:pt>
                <c:pt idx="8107">
                  <c:v>3.5</c:v>
                </c:pt>
                <c:pt idx="8108">
                  <c:v>3.5</c:v>
                </c:pt>
                <c:pt idx="8109">
                  <c:v>3.5</c:v>
                </c:pt>
                <c:pt idx="8110">
                  <c:v>3.5</c:v>
                </c:pt>
                <c:pt idx="8111">
                  <c:v>3.5</c:v>
                </c:pt>
                <c:pt idx="8112">
                  <c:v>3.5</c:v>
                </c:pt>
                <c:pt idx="8113">
                  <c:v>3.5</c:v>
                </c:pt>
                <c:pt idx="8114">
                  <c:v>3.5</c:v>
                </c:pt>
                <c:pt idx="8115">
                  <c:v>3.5</c:v>
                </c:pt>
                <c:pt idx="8116">
                  <c:v>3.5</c:v>
                </c:pt>
                <c:pt idx="8117">
                  <c:v>3.5</c:v>
                </c:pt>
                <c:pt idx="8118">
                  <c:v>3.5</c:v>
                </c:pt>
                <c:pt idx="8119">
                  <c:v>3.5</c:v>
                </c:pt>
                <c:pt idx="8120">
                  <c:v>3.5</c:v>
                </c:pt>
                <c:pt idx="8121">
                  <c:v>3.5</c:v>
                </c:pt>
                <c:pt idx="8122">
                  <c:v>3.5</c:v>
                </c:pt>
                <c:pt idx="8123">
                  <c:v>3.5</c:v>
                </c:pt>
                <c:pt idx="8124">
                  <c:v>3.5</c:v>
                </c:pt>
                <c:pt idx="8125">
                  <c:v>3.5</c:v>
                </c:pt>
                <c:pt idx="8126">
                  <c:v>3.5</c:v>
                </c:pt>
                <c:pt idx="8127">
                  <c:v>3.5</c:v>
                </c:pt>
                <c:pt idx="8128">
                  <c:v>3.5</c:v>
                </c:pt>
                <c:pt idx="8129">
                  <c:v>3.5</c:v>
                </c:pt>
                <c:pt idx="8130">
                  <c:v>3.5</c:v>
                </c:pt>
                <c:pt idx="8131">
                  <c:v>3.5</c:v>
                </c:pt>
                <c:pt idx="8132">
                  <c:v>3.5</c:v>
                </c:pt>
                <c:pt idx="8133">
                  <c:v>3.5</c:v>
                </c:pt>
                <c:pt idx="8134">
                  <c:v>3.5</c:v>
                </c:pt>
                <c:pt idx="8135">
                  <c:v>3.5</c:v>
                </c:pt>
                <c:pt idx="8136">
                  <c:v>3.5</c:v>
                </c:pt>
                <c:pt idx="8137">
                  <c:v>3.5</c:v>
                </c:pt>
                <c:pt idx="8138">
                  <c:v>3.5</c:v>
                </c:pt>
                <c:pt idx="8139">
                  <c:v>3.5</c:v>
                </c:pt>
                <c:pt idx="8140">
                  <c:v>3.5</c:v>
                </c:pt>
                <c:pt idx="8141">
                  <c:v>3.5</c:v>
                </c:pt>
                <c:pt idx="8142">
                  <c:v>3.5</c:v>
                </c:pt>
                <c:pt idx="8143">
                  <c:v>3.5</c:v>
                </c:pt>
                <c:pt idx="8144">
                  <c:v>3.5</c:v>
                </c:pt>
                <c:pt idx="8145">
                  <c:v>3.5</c:v>
                </c:pt>
                <c:pt idx="8146">
                  <c:v>3.5</c:v>
                </c:pt>
                <c:pt idx="8147">
                  <c:v>3.5</c:v>
                </c:pt>
                <c:pt idx="8148">
                  <c:v>3.5</c:v>
                </c:pt>
                <c:pt idx="8149">
                  <c:v>3.5</c:v>
                </c:pt>
                <c:pt idx="8150">
                  <c:v>3.5</c:v>
                </c:pt>
                <c:pt idx="8151">
                  <c:v>3.5</c:v>
                </c:pt>
                <c:pt idx="8152">
                  <c:v>3.5</c:v>
                </c:pt>
                <c:pt idx="8153">
                  <c:v>3.5</c:v>
                </c:pt>
                <c:pt idx="8154">
                  <c:v>3.5</c:v>
                </c:pt>
                <c:pt idx="8155">
                  <c:v>3.5</c:v>
                </c:pt>
                <c:pt idx="8156">
                  <c:v>3.5</c:v>
                </c:pt>
                <c:pt idx="8157">
                  <c:v>3.5</c:v>
                </c:pt>
                <c:pt idx="8158">
                  <c:v>3.5</c:v>
                </c:pt>
                <c:pt idx="8159">
                  <c:v>3.5</c:v>
                </c:pt>
                <c:pt idx="8160">
                  <c:v>3.5</c:v>
                </c:pt>
                <c:pt idx="8161">
                  <c:v>3.5</c:v>
                </c:pt>
                <c:pt idx="8162">
                  <c:v>3.5</c:v>
                </c:pt>
                <c:pt idx="8163">
                  <c:v>3.5</c:v>
                </c:pt>
                <c:pt idx="8164">
                  <c:v>3.5</c:v>
                </c:pt>
                <c:pt idx="8165">
                  <c:v>3.5</c:v>
                </c:pt>
                <c:pt idx="8166">
                  <c:v>3.5</c:v>
                </c:pt>
                <c:pt idx="8167">
                  <c:v>3.5</c:v>
                </c:pt>
                <c:pt idx="8168">
                  <c:v>3.5</c:v>
                </c:pt>
                <c:pt idx="8169">
                  <c:v>3.5</c:v>
                </c:pt>
                <c:pt idx="8170">
                  <c:v>3.5</c:v>
                </c:pt>
                <c:pt idx="8171">
                  <c:v>3.5</c:v>
                </c:pt>
                <c:pt idx="8172">
                  <c:v>3.5</c:v>
                </c:pt>
                <c:pt idx="8173">
                  <c:v>3.5</c:v>
                </c:pt>
                <c:pt idx="8174">
                  <c:v>3.5</c:v>
                </c:pt>
                <c:pt idx="8175">
                  <c:v>3.5</c:v>
                </c:pt>
                <c:pt idx="8176">
                  <c:v>3.5</c:v>
                </c:pt>
                <c:pt idx="8177">
                  <c:v>3.5</c:v>
                </c:pt>
                <c:pt idx="8178">
                  <c:v>3.5</c:v>
                </c:pt>
                <c:pt idx="8179">
                  <c:v>3.5</c:v>
                </c:pt>
                <c:pt idx="8180">
                  <c:v>3.5</c:v>
                </c:pt>
                <c:pt idx="8181">
                  <c:v>3.5</c:v>
                </c:pt>
                <c:pt idx="8182">
                  <c:v>3.5</c:v>
                </c:pt>
                <c:pt idx="8183">
                  <c:v>3.5</c:v>
                </c:pt>
                <c:pt idx="8184">
                  <c:v>3.5</c:v>
                </c:pt>
                <c:pt idx="8185">
                  <c:v>3.5</c:v>
                </c:pt>
                <c:pt idx="8186">
                  <c:v>3.5</c:v>
                </c:pt>
                <c:pt idx="8187">
                  <c:v>3.5</c:v>
                </c:pt>
                <c:pt idx="8188">
                  <c:v>3.5</c:v>
                </c:pt>
                <c:pt idx="8189">
                  <c:v>3.5</c:v>
                </c:pt>
                <c:pt idx="8190">
                  <c:v>3.5</c:v>
                </c:pt>
                <c:pt idx="8191">
                  <c:v>3.5</c:v>
                </c:pt>
                <c:pt idx="8192">
                  <c:v>3.5</c:v>
                </c:pt>
                <c:pt idx="8193">
                  <c:v>3.5</c:v>
                </c:pt>
                <c:pt idx="8194">
                  <c:v>3.5</c:v>
                </c:pt>
                <c:pt idx="8195">
                  <c:v>3.5</c:v>
                </c:pt>
                <c:pt idx="8196">
                  <c:v>3.5</c:v>
                </c:pt>
                <c:pt idx="8197">
                  <c:v>3.5</c:v>
                </c:pt>
                <c:pt idx="8198">
                  <c:v>3.5</c:v>
                </c:pt>
                <c:pt idx="8199">
                  <c:v>3.5</c:v>
                </c:pt>
                <c:pt idx="8200">
                  <c:v>3.5</c:v>
                </c:pt>
                <c:pt idx="8201">
                  <c:v>3.5</c:v>
                </c:pt>
                <c:pt idx="8202">
                  <c:v>3.5</c:v>
                </c:pt>
                <c:pt idx="8203">
                  <c:v>3.5</c:v>
                </c:pt>
                <c:pt idx="8204">
                  <c:v>3.75</c:v>
                </c:pt>
                <c:pt idx="8205">
                  <c:v>3.75</c:v>
                </c:pt>
                <c:pt idx="8206">
                  <c:v>3.75</c:v>
                </c:pt>
                <c:pt idx="8207">
                  <c:v>3.75</c:v>
                </c:pt>
                <c:pt idx="8208">
                  <c:v>3.75</c:v>
                </c:pt>
                <c:pt idx="8209">
                  <c:v>3.75</c:v>
                </c:pt>
                <c:pt idx="8210">
                  <c:v>3.75</c:v>
                </c:pt>
                <c:pt idx="8211">
                  <c:v>3.75</c:v>
                </c:pt>
                <c:pt idx="8212">
                  <c:v>3.75</c:v>
                </c:pt>
                <c:pt idx="8213">
                  <c:v>3.75</c:v>
                </c:pt>
                <c:pt idx="8214">
                  <c:v>3.75</c:v>
                </c:pt>
                <c:pt idx="8215">
                  <c:v>3.75</c:v>
                </c:pt>
                <c:pt idx="8216">
                  <c:v>3.75</c:v>
                </c:pt>
                <c:pt idx="8217">
                  <c:v>3.75</c:v>
                </c:pt>
                <c:pt idx="8218">
                  <c:v>3.75</c:v>
                </c:pt>
                <c:pt idx="8219">
                  <c:v>3.75</c:v>
                </c:pt>
                <c:pt idx="8220">
                  <c:v>3.75</c:v>
                </c:pt>
                <c:pt idx="8221">
                  <c:v>3.75</c:v>
                </c:pt>
                <c:pt idx="8222">
                  <c:v>3.75</c:v>
                </c:pt>
                <c:pt idx="8223">
                  <c:v>3.75</c:v>
                </c:pt>
                <c:pt idx="8224">
                  <c:v>3.75</c:v>
                </c:pt>
                <c:pt idx="8225">
                  <c:v>3.75</c:v>
                </c:pt>
                <c:pt idx="8226">
                  <c:v>3.75</c:v>
                </c:pt>
                <c:pt idx="8227">
                  <c:v>3.75</c:v>
                </c:pt>
                <c:pt idx="8228">
                  <c:v>3.75</c:v>
                </c:pt>
                <c:pt idx="8229">
                  <c:v>3.75</c:v>
                </c:pt>
                <c:pt idx="8230">
                  <c:v>3.75</c:v>
                </c:pt>
                <c:pt idx="8231">
                  <c:v>3.75</c:v>
                </c:pt>
                <c:pt idx="8232">
                  <c:v>3.75</c:v>
                </c:pt>
                <c:pt idx="8233">
                  <c:v>3.75</c:v>
                </c:pt>
                <c:pt idx="8234">
                  <c:v>3.75</c:v>
                </c:pt>
                <c:pt idx="8235">
                  <c:v>3.75</c:v>
                </c:pt>
                <c:pt idx="8236">
                  <c:v>3.75</c:v>
                </c:pt>
                <c:pt idx="8237">
                  <c:v>3.75</c:v>
                </c:pt>
                <c:pt idx="8238">
                  <c:v>3.75</c:v>
                </c:pt>
                <c:pt idx="8239">
                  <c:v>3.75</c:v>
                </c:pt>
                <c:pt idx="8240">
                  <c:v>3.75</c:v>
                </c:pt>
                <c:pt idx="8241">
                  <c:v>3.75</c:v>
                </c:pt>
                <c:pt idx="8242">
                  <c:v>3.75</c:v>
                </c:pt>
                <c:pt idx="8243">
                  <c:v>3.75</c:v>
                </c:pt>
                <c:pt idx="8244">
                  <c:v>3.75</c:v>
                </c:pt>
                <c:pt idx="8245">
                  <c:v>3.75</c:v>
                </c:pt>
                <c:pt idx="8246">
                  <c:v>3.75</c:v>
                </c:pt>
                <c:pt idx="8247">
                  <c:v>3.75</c:v>
                </c:pt>
                <c:pt idx="8248">
                  <c:v>3.75</c:v>
                </c:pt>
                <c:pt idx="8249">
                  <c:v>3.75</c:v>
                </c:pt>
                <c:pt idx="8250">
                  <c:v>3.75</c:v>
                </c:pt>
                <c:pt idx="8251">
                  <c:v>3.75</c:v>
                </c:pt>
                <c:pt idx="8252">
                  <c:v>3.75</c:v>
                </c:pt>
                <c:pt idx="8253">
                  <c:v>3.75</c:v>
                </c:pt>
                <c:pt idx="8254">
                  <c:v>3.75</c:v>
                </c:pt>
                <c:pt idx="8255">
                  <c:v>3.75</c:v>
                </c:pt>
                <c:pt idx="8256">
                  <c:v>3.75</c:v>
                </c:pt>
                <c:pt idx="8257">
                  <c:v>3.75</c:v>
                </c:pt>
                <c:pt idx="8258">
                  <c:v>3.75</c:v>
                </c:pt>
                <c:pt idx="8259">
                  <c:v>3.75</c:v>
                </c:pt>
                <c:pt idx="8260">
                  <c:v>3.75</c:v>
                </c:pt>
                <c:pt idx="8261">
                  <c:v>3.75</c:v>
                </c:pt>
                <c:pt idx="8262">
                  <c:v>3.75</c:v>
                </c:pt>
                <c:pt idx="8263">
                  <c:v>3.75</c:v>
                </c:pt>
                <c:pt idx="8264">
                  <c:v>3.75</c:v>
                </c:pt>
                <c:pt idx="8265">
                  <c:v>3.75</c:v>
                </c:pt>
                <c:pt idx="8266">
                  <c:v>3.75</c:v>
                </c:pt>
                <c:pt idx="8267">
                  <c:v>3.75</c:v>
                </c:pt>
                <c:pt idx="8268">
                  <c:v>3.75</c:v>
                </c:pt>
                <c:pt idx="8269">
                  <c:v>3.75</c:v>
                </c:pt>
                <c:pt idx="8270">
                  <c:v>3.75</c:v>
                </c:pt>
                <c:pt idx="8271">
                  <c:v>3.75</c:v>
                </c:pt>
                <c:pt idx="8272">
                  <c:v>3.75</c:v>
                </c:pt>
                <c:pt idx="8273">
                  <c:v>3.75</c:v>
                </c:pt>
                <c:pt idx="8274">
                  <c:v>3.75</c:v>
                </c:pt>
                <c:pt idx="8275">
                  <c:v>3.75</c:v>
                </c:pt>
                <c:pt idx="8276">
                  <c:v>3.75</c:v>
                </c:pt>
                <c:pt idx="8277">
                  <c:v>3.75</c:v>
                </c:pt>
                <c:pt idx="8278">
                  <c:v>3.75</c:v>
                </c:pt>
                <c:pt idx="8279">
                  <c:v>3.75</c:v>
                </c:pt>
                <c:pt idx="8280">
                  <c:v>3.75</c:v>
                </c:pt>
                <c:pt idx="8281">
                  <c:v>3.75</c:v>
                </c:pt>
                <c:pt idx="8282">
                  <c:v>3.75</c:v>
                </c:pt>
                <c:pt idx="8283">
                  <c:v>3.75</c:v>
                </c:pt>
                <c:pt idx="8284">
                  <c:v>3.75</c:v>
                </c:pt>
                <c:pt idx="8285">
                  <c:v>3.75</c:v>
                </c:pt>
                <c:pt idx="8286">
                  <c:v>3.75</c:v>
                </c:pt>
                <c:pt idx="8287">
                  <c:v>3.75</c:v>
                </c:pt>
                <c:pt idx="8288">
                  <c:v>3.75</c:v>
                </c:pt>
                <c:pt idx="8289">
                  <c:v>3.75</c:v>
                </c:pt>
                <c:pt idx="8290">
                  <c:v>3.75</c:v>
                </c:pt>
                <c:pt idx="8291">
                  <c:v>3.75</c:v>
                </c:pt>
                <c:pt idx="8292">
                  <c:v>3.75</c:v>
                </c:pt>
                <c:pt idx="8293">
                  <c:v>3.75</c:v>
                </c:pt>
                <c:pt idx="8294">
                  <c:v>3.75</c:v>
                </c:pt>
                <c:pt idx="8295">
                  <c:v>3.75</c:v>
                </c:pt>
                <c:pt idx="8296">
                  <c:v>3.75</c:v>
                </c:pt>
                <c:pt idx="8297">
                  <c:v>3.75</c:v>
                </c:pt>
                <c:pt idx="8298">
                  <c:v>3.75</c:v>
                </c:pt>
                <c:pt idx="8299">
                  <c:v>3.75</c:v>
                </c:pt>
                <c:pt idx="8300">
                  <c:v>3.75</c:v>
                </c:pt>
                <c:pt idx="8301">
                  <c:v>3.75</c:v>
                </c:pt>
                <c:pt idx="8302">
                  <c:v>3.75</c:v>
                </c:pt>
                <c:pt idx="8303">
                  <c:v>3.75</c:v>
                </c:pt>
                <c:pt idx="8304">
                  <c:v>3.75</c:v>
                </c:pt>
                <c:pt idx="8305">
                  <c:v>3.75</c:v>
                </c:pt>
                <c:pt idx="8306">
                  <c:v>3.75</c:v>
                </c:pt>
                <c:pt idx="8307">
                  <c:v>3.75</c:v>
                </c:pt>
                <c:pt idx="8308">
                  <c:v>3.75</c:v>
                </c:pt>
                <c:pt idx="8309">
                  <c:v>3.75</c:v>
                </c:pt>
                <c:pt idx="8310">
                  <c:v>3.75</c:v>
                </c:pt>
                <c:pt idx="8311">
                  <c:v>3.75</c:v>
                </c:pt>
                <c:pt idx="8312">
                  <c:v>3.75</c:v>
                </c:pt>
                <c:pt idx="8313">
                  <c:v>3.75</c:v>
                </c:pt>
                <c:pt idx="8314">
                  <c:v>3.75</c:v>
                </c:pt>
                <c:pt idx="8315">
                  <c:v>3.75</c:v>
                </c:pt>
                <c:pt idx="8316">
                  <c:v>3.75</c:v>
                </c:pt>
                <c:pt idx="8317">
                  <c:v>3.75</c:v>
                </c:pt>
                <c:pt idx="8318">
                  <c:v>3.75</c:v>
                </c:pt>
                <c:pt idx="8319">
                  <c:v>3.75</c:v>
                </c:pt>
                <c:pt idx="8320">
                  <c:v>3.75</c:v>
                </c:pt>
                <c:pt idx="8321">
                  <c:v>3.75</c:v>
                </c:pt>
                <c:pt idx="8322">
                  <c:v>3.75</c:v>
                </c:pt>
                <c:pt idx="8323">
                  <c:v>3.75</c:v>
                </c:pt>
                <c:pt idx="8324">
                  <c:v>3.75</c:v>
                </c:pt>
                <c:pt idx="8325">
                  <c:v>3.75</c:v>
                </c:pt>
                <c:pt idx="8326">
                  <c:v>3.75</c:v>
                </c:pt>
                <c:pt idx="8327">
                  <c:v>3.75</c:v>
                </c:pt>
                <c:pt idx="8328">
                  <c:v>3.75</c:v>
                </c:pt>
                <c:pt idx="8329">
                  <c:v>3.75</c:v>
                </c:pt>
                <c:pt idx="8330">
                  <c:v>3.75</c:v>
                </c:pt>
                <c:pt idx="8331">
                  <c:v>3.75</c:v>
                </c:pt>
                <c:pt idx="8332">
                  <c:v>3.75</c:v>
                </c:pt>
                <c:pt idx="8333">
                  <c:v>3.75</c:v>
                </c:pt>
                <c:pt idx="8334">
                  <c:v>3.75</c:v>
                </c:pt>
                <c:pt idx="8335">
                  <c:v>3.75</c:v>
                </c:pt>
                <c:pt idx="8336">
                  <c:v>3.75</c:v>
                </c:pt>
                <c:pt idx="8337">
                  <c:v>3.75</c:v>
                </c:pt>
                <c:pt idx="8338">
                  <c:v>3.75</c:v>
                </c:pt>
                <c:pt idx="8339">
                  <c:v>3.75</c:v>
                </c:pt>
                <c:pt idx="8340">
                  <c:v>3.75</c:v>
                </c:pt>
                <c:pt idx="8341">
                  <c:v>3.75</c:v>
                </c:pt>
                <c:pt idx="8342">
                  <c:v>3.75</c:v>
                </c:pt>
                <c:pt idx="8343">
                  <c:v>3.75</c:v>
                </c:pt>
                <c:pt idx="8344">
                  <c:v>3.75</c:v>
                </c:pt>
                <c:pt idx="8345">
                  <c:v>3.75</c:v>
                </c:pt>
                <c:pt idx="8346">
                  <c:v>3.75</c:v>
                </c:pt>
                <c:pt idx="8347">
                  <c:v>3.75</c:v>
                </c:pt>
                <c:pt idx="8348">
                  <c:v>3.75</c:v>
                </c:pt>
                <c:pt idx="8349">
                  <c:v>3.75</c:v>
                </c:pt>
                <c:pt idx="8350">
                  <c:v>3.75</c:v>
                </c:pt>
                <c:pt idx="8351">
                  <c:v>3.75</c:v>
                </c:pt>
                <c:pt idx="8352">
                  <c:v>3.75</c:v>
                </c:pt>
                <c:pt idx="8353">
                  <c:v>3.75</c:v>
                </c:pt>
                <c:pt idx="8354">
                  <c:v>3.75</c:v>
                </c:pt>
                <c:pt idx="8355">
                  <c:v>3.75</c:v>
                </c:pt>
                <c:pt idx="8356">
                  <c:v>3.75</c:v>
                </c:pt>
                <c:pt idx="8357">
                  <c:v>3.75</c:v>
                </c:pt>
                <c:pt idx="8358">
                  <c:v>3.75</c:v>
                </c:pt>
                <c:pt idx="8359">
                  <c:v>3.75</c:v>
                </c:pt>
                <c:pt idx="8360">
                  <c:v>3.75</c:v>
                </c:pt>
                <c:pt idx="8361">
                  <c:v>3.75</c:v>
                </c:pt>
                <c:pt idx="8362">
                  <c:v>3.75</c:v>
                </c:pt>
                <c:pt idx="8363">
                  <c:v>3.75</c:v>
                </c:pt>
                <c:pt idx="8364">
                  <c:v>3.75</c:v>
                </c:pt>
                <c:pt idx="8365">
                  <c:v>3.75</c:v>
                </c:pt>
                <c:pt idx="8366">
                  <c:v>3.75</c:v>
                </c:pt>
                <c:pt idx="8367">
                  <c:v>3.75</c:v>
                </c:pt>
                <c:pt idx="8368">
                  <c:v>3.75</c:v>
                </c:pt>
                <c:pt idx="8369">
                  <c:v>3.75</c:v>
                </c:pt>
                <c:pt idx="8370">
                  <c:v>3.75</c:v>
                </c:pt>
                <c:pt idx="8371">
                  <c:v>3.75</c:v>
                </c:pt>
                <c:pt idx="8372">
                  <c:v>3.75</c:v>
                </c:pt>
                <c:pt idx="8373">
                  <c:v>3.75</c:v>
                </c:pt>
                <c:pt idx="8374">
                  <c:v>3.75</c:v>
                </c:pt>
                <c:pt idx="8375">
                  <c:v>3.75</c:v>
                </c:pt>
                <c:pt idx="8376">
                  <c:v>3.75</c:v>
                </c:pt>
                <c:pt idx="8377">
                  <c:v>3.75</c:v>
                </c:pt>
                <c:pt idx="8378">
                  <c:v>3.75</c:v>
                </c:pt>
                <c:pt idx="8379">
                  <c:v>3.75</c:v>
                </c:pt>
                <c:pt idx="8380">
                  <c:v>3.75</c:v>
                </c:pt>
                <c:pt idx="8381">
                  <c:v>3.75</c:v>
                </c:pt>
                <c:pt idx="8382">
                  <c:v>3.75</c:v>
                </c:pt>
                <c:pt idx="8383">
                  <c:v>3.75</c:v>
                </c:pt>
                <c:pt idx="8384">
                  <c:v>3.75</c:v>
                </c:pt>
                <c:pt idx="8385">
                  <c:v>3.75</c:v>
                </c:pt>
                <c:pt idx="8386">
                  <c:v>3.75</c:v>
                </c:pt>
                <c:pt idx="8387">
                  <c:v>3.75</c:v>
                </c:pt>
                <c:pt idx="8388">
                  <c:v>3.75</c:v>
                </c:pt>
                <c:pt idx="8389">
                  <c:v>3.75</c:v>
                </c:pt>
                <c:pt idx="8390">
                  <c:v>3.75</c:v>
                </c:pt>
                <c:pt idx="8391">
                  <c:v>3.75</c:v>
                </c:pt>
                <c:pt idx="8392">
                  <c:v>3.75</c:v>
                </c:pt>
                <c:pt idx="8393">
                  <c:v>3.75</c:v>
                </c:pt>
                <c:pt idx="8394">
                  <c:v>3.75</c:v>
                </c:pt>
                <c:pt idx="8395">
                  <c:v>3.75</c:v>
                </c:pt>
                <c:pt idx="8396">
                  <c:v>3.75</c:v>
                </c:pt>
                <c:pt idx="8397">
                  <c:v>3.75</c:v>
                </c:pt>
                <c:pt idx="8398">
                  <c:v>3.75</c:v>
                </c:pt>
                <c:pt idx="8399">
                  <c:v>3.75</c:v>
                </c:pt>
                <c:pt idx="8400">
                  <c:v>3.75</c:v>
                </c:pt>
                <c:pt idx="8401">
                  <c:v>3.75</c:v>
                </c:pt>
                <c:pt idx="8402">
                  <c:v>3.75</c:v>
                </c:pt>
                <c:pt idx="8403">
                  <c:v>3.75</c:v>
                </c:pt>
                <c:pt idx="8404">
                  <c:v>3.75</c:v>
                </c:pt>
                <c:pt idx="8405">
                  <c:v>3.75</c:v>
                </c:pt>
                <c:pt idx="8406">
                  <c:v>3.75</c:v>
                </c:pt>
                <c:pt idx="8407">
                  <c:v>3.75</c:v>
                </c:pt>
                <c:pt idx="8408">
                  <c:v>3.75</c:v>
                </c:pt>
                <c:pt idx="8409">
                  <c:v>3.75</c:v>
                </c:pt>
                <c:pt idx="8410">
                  <c:v>3.75</c:v>
                </c:pt>
                <c:pt idx="8411">
                  <c:v>3.75</c:v>
                </c:pt>
                <c:pt idx="8412">
                  <c:v>3.75</c:v>
                </c:pt>
                <c:pt idx="8413">
                  <c:v>3.75</c:v>
                </c:pt>
                <c:pt idx="8414">
                  <c:v>3.75</c:v>
                </c:pt>
                <c:pt idx="8415">
                  <c:v>3.75</c:v>
                </c:pt>
                <c:pt idx="8416">
                  <c:v>3.75</c:v>
                </c:pt>
                <c:pt idx="8417">
                  <c:v>3.75</c:v>
                </c:pt>
                <c:pt idx="8418">
                  <c:v>3.75</c:v>
                </c:pt>
                <c:pt idx="8419">
                  <c:v>3.75</c:v>
                </c:pt>
                <c:pt idx="8420">
                  <c:v>3.5</c:v>
                </c:pt>
                <c:pt idx="8421">
                  <c:v>3.5</c:v>
                </c:pt>
                <c:pt idx="8422">
                  <c:v>3.5</c:v>
                </c:pt>
                <c:pt idx="8423">
                  <c:v>3.5</c:v>
                </c:pt>
                <c:pt idx="8424">
                  <c:v>3.5</c:v>
                </c:pt>
                <c:pt idx="8425">
                  <c:v>3.5</c:v>
                </c:pt>
                <c:pt idx="8426">
                  <c:v>3.5</c:v>
                </c:pt>
                <c:pt idx="8427">
                  <c:v>3.5</c:v>
                </c:pt>
                <c:pt idx="8428">
                  <c:v>3.5</c:v>
                </c:pt>
                <c:pt idx="8429">
                  <c:v>3.5</c:v>
                </c:pt>
                <c:pt idx="8430">
                  <c:v>3.5</c:v>
                </c:pt>
                <c:pt idx="8431">
                  <c:v>3.5</c:v>
                </c:pt>
                <c:pt idx="8432">
                  <c:v>3.5</c:v>
                </c:pt>
                <c:pt idx="8433">
                  <c:v>3.5</c:v>
                </c:pt>
                <c:pt idx="8434">
                  <c:v>3.5</c:v>
                </c:pt>
                <c:pt idx="8435">
                  <c:v>3.5</c:v>
                </c:pt>
                <c:pt idx="8436">
                  <c:v>3.5</c:v>
                </c:pt>
                <c:pt idx="8437">
                  <c:v>3.5</c:v>
                </c:pt>
                <c:pt idx="8438">
                  <c:v>3.5</c:v>
                </c:pt>
                <c:pt idx="8439">
                  <c:v>3.5</c:v>
                </c:pt>
                <c:pt idx="8440">
                  <c:v>3.5</c:v>
                </c:pt>
                <c:pt idx="8441">
                  <c:v>3.5</c:v>
                </c:pt>
                <c:pt idx="8442">
                  <c:v>3.5</c:v>
                </c:pt>
                <c:pt idx="8443">
                  <c:v>3.5</c:v>
                </c:pt>
                <c:pt idx="8444">
                  <c:v>3.5</c:v>
                </c:pt>
                <c:pt idx="8445">
                  <c:v>3.5</c:v>
                </c:pt>
                <c:pt idx="8446">
                  <c:v>3.5</c:v>
                </c:pt>
                <c:pt idx="8447">
                  <c:v>3.5</c:v>
                </c:pt>
                <c:pt idx="8448">
                  <c:v>3.5</c:v>
                </c:pt>
                <c:pt idx="8449">
                  <c:v>3.5</c:v>
                </c:pt>
                <c:pt idx="8450">
                  <c:v>3.5</c:v>
                </c:pt>
                <c:pt idx="8451">
                  <c:v>3.5</c:v>
                </c:pt>
                <c:pt idx="8452">
                  <c:v>3.5</c:v>
                </c:pt>
                <c:pt idx="8453">
                  <c:v>3.5</c:v>
                </c:pt>
                <c:pt idx="8454">
                  <c:v>3.5</c:v>
                </c:pt>
                <c:pt idx="8455">
                  <c:v>3.25</c:v>
                </c:pt>
                <c:pt idx="8456">
                  <c:v>3.25</c:v>
                </c:pt>
                <c:pt idx="8457">
                  <c:v>3.25</c:v>
                </c:pt>
                <c:pt idx="8458">
                  <c:v>3.25</c:v>
                </c:pt>
                <c:pt idx="8459">
                  <c:v>3.25</c:v>
                </c:pt>
                <c:pt idx="8460">
                  <c:v>3.25</c:v>
                </c:pt>
                <c:pt idx="8461">
                  <c:v>3.25</c:v>
                </c:pt>
                <c:pt idx="8462">
                  <c:v>3.25</c:v>
                </c:pt>
                <c:pt idx="8463">
                  <c:v>3.25</c:v>
                </c:pt>
                <c:pt idx="8464">
                  <c:v>3.25</c:v>
                </c:pt>
                <c:pt idx="8465">
                  <c:v>3.25</c:v>
                </c:pt>
                <c:pt idx="8466">
                  <c:v>3.25</c:v>
                </c:pt>
                <c:pt idx="8467">
                  <c:v>3.25</c:v>
                </c:pt>
                <c:pt idx="8468">
                  <c:v>3.25</c:v>
                </c:pt>
                <c:pt idx="8469">
                  <c:v>3.25</c:v>
                </c:pt>
                <c:pt idx="8470">
                  <c:v>3.25</c:v>
                </c:pt>
                <c:pt idx="8471">
                  <c:v>3.25</c:v>
                </c:pt>
                <c:pt idx="8472">
                  <c:v>3.25</c:v>
                </c:pt>
                <c:pt idx="8473">
                  <c:v>3.25</c:v>
                </c:pt>
                <c:pt idx="8474">
                  <c:v>3.25</c:v>
                </c:pt>
                <c:pt idx="8475">
                  <c:v>3.25</c:v>
                </c:pt>
                <c:pt idx="8476">
                  <c:v>3.25</c:v>
                </c:pt>
                <c:pt idx="8477">
                  <c:v>3.25</c:v>
                </c:pt>
                <c:pt idx="8478">
                  <c:v>3.25</c:v>
                </c:pt>
                <c:pt idx="8479">
                  <c:v>3.25</c:v>
                </c:pt>
                <c:pt idx="8480">
                  <c:v>3.25</c:v>
                </c:pt>
                <c:pt idx="8481">
                  <c:v>3.25</c:v>
                </c:pt>
                <c:pt idx="8482">
                  <c:v>3.25</c:v>
                </c:pt>
                <c:pt idx="8483">
                  <c:v>3.25</c:v>
                </c:pt>
                <c:pt idx="8484">
                  <c:v>3.25</c:v>
                </c:pt>
                <c:pt idx="8485">
                  <c:v>3.25</c:v>
                </c:pt>
                <c:pt idx="8486">
                  <c:v>3.25</c:v>
                </c:pt>
                <c:pt idx="8487">
                  <c:v>3.25</c:v>
                </c:pt>
                <c:pt idx="8488">
                  <c:v>3.25</c:v>
                </c:pt>
                <c:pt idx="8489">
                  <c:v>3.25</c:v>
                </c:pt>
                <c:pt idx="8490">
                  <c:v>3.25</c:v>
                </c:pt>
                <c:pt idx="8491">
                  <c:v>3.25</c:v>
                </c:pt>
                <c:pt idx="8492">
                  <c:v>3.25</c:v>
                </c:pt>
                <c:pt idx="8493">
                  <c:v>3.25</c:v>
                </c:pt>
                <c:pt idx="8494">
                  <c:v>3.25</c:v>
                </c:pt>
                <c:pt idx="8495">
                  <c:v>3.25</c:v>
                </c:pt>
                <c:pt idx="8496">
                  <c:v>3.25</c:v>
                </c:pt>
                <c:pt idx="8497">
                  <c:v>3.25</c:v>
                </c:pt>
                <c:pt idx="8498">
                  <c:v>3.25</c:v>
                </c:pt>
                <c:pt idx="8499">
                  <c:v>3.25</c:v>
                </c:pt>
                <c:pt idx="8500">
                  <c:v>3.25</c:v>
                </c:pt>
                <c:pt idx="8501">
                  <c:v>3.25</c:v>
                </c:pt>
                <c:pt idx="8502">
                  <c:v>3.25</c:v>
                </c:pt>
                <c:pt idx="8503">
                  <c:v>3.25</c:v>
                </c:pt>
                <c:pt idx="8504">
                  <c:v>3.25</c:v>
                </c:pt>
                <c:pt idx="8505">
                  <c:v>3.25</c:v>
                </c:pt>
                <c:pt idx="8506">
                  <c:v>3.25</c:v>
                </c:pt>
                <c:pt idx="8507">
                  <c:v>3.25</c:v>
                </c:pt>
                <c:pt idx="8508">
                  <c:v>3.25</c:v>
                </c:pt>
                <c:pt idx="8509">
                  <c:v>3.25</c:v>
                </c:pt>
                <c:pt idx="8510">
                  <c:v>3.25</c:v>
                </c:pt>
                <c:pt idx="8511">
                  <c:v>3.25</c:v>
                </c:pt>
                <c:pt idx="8512">
                  <c:v>3.25</c:v>
                </c:pt>
                <c:pt idx="8513">
                  <c:v>3.25</c:v>
                </c:pt>
                <c:pt idx="8514">
                  <c:v>3.25</c:v>
                </c:pt>
                <c:pt idx="8515">
                  <c:v>3.25</c:v>
                </c:pt>
                <c:pt idx="8516">
                  <c:v>3.25</c:v>
                </c:pt>
                <c:pt idx="8517">
                  <c:v>3.25</c:v>
                </c:pt>
                <c:pt idx="8518">
                  <c:v>3.25</c:v>
                </c:pt>
                <c:pt idx="8519">
                  <c:v>3.25</c:v>
                </c:pt>
                <c:pt idx="8520">
                  <c:v>3.25</c:v>
                </c:pt>
                <c:pt idx="8521">
                  <c:v>3.25</c:v>
                </c:pt>
                <c:pt idx="8522">
                  <c:v>3.25</c:v>
                </c:pt>
                <c:pt idx="8523">
                  <c:v>3.25</c:v>
                </c:pt>
                <c:pt idx="8524">
                  <c:v>3.25</c:v>
                </c:pt>
                <c:pt idx="8525">
                  <c:v>3.25</c:v>
                </c:pt>
                <c:pt idx="8526">
                  <c:v>3.25</c:v>
                </c:pt>
                <c:pt idx="8527">
                  <c:v>3.25</c:v>
                </c:pt>
                <c:pt idx="8528">
                  <c:v>3.25</c:v>
                </c:pt>
                <c:pt idx="8529">
                  <c:v>3.25</c:v>
                </c:pt>
                <c:pt idx="8530">
                  <c:v>3.25</c:v>
                </c:pt>
                <c:pt idx="8531">
                  <c:v>3.25</c:v>
                </c:pt>
                <c:pt idx="8532">
                  <c:v>3.25</c:v>
                </c:pt>
                <c:pt idx="8533">
                  <c:v>3.25</c:v>
                </c:pt>
                <c:pt idx="8534">
                  <c:v>3.25</c:v>
                </c:pt>
                <c:pt idx="8535">
                  <c:v>3.25</c:v>
                </c:pt>
                <c:pt idx="8536">
                  <c:v>3.25</c:v>
                </c:pt>
                <c:pt idx="8537">
                  <c:v>3.25</c:v>
                </c:pt>
                <c:pt idx="8538">
                  <c:v>3.25</c:v>
                </c:pt>
                <c:pt idx="8539">
                  <c:v>2.75</c:v>
                </c:pt>
                <c:pt idx="8540">
                  <c:v>2.75</c:v>
                </c:pt>
                <c:pt idx="8541">
                  <c:v>2.75</c:v>
                </c:pt>
                <c:pt idx="8542">
                  <c:v>2.75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2F8-4AFE-8ABC-B29077FDBA34}"/>
            </c:ext>
          </c:extLst>
        </c:ser>
        <c:ser>
          <c:idx val="2"/>
          <c:order val="2"/>
          <c:tx>
            <c:strRef>
              <c:f>'EKP intressid'!$E$3</c:f>
              <c:strCache>
                <c:ptCount val="1"/>
                <c:pt idx="0">
                  <c:v>laenamise püsivõimaluse intressimäär</c:v>
                </c:pt>
              </c:strCache>
            </c:strRef>
          </c:tx>
          <c:spPr>
            <a:ln w="41275">
              <a:solidFill>
                <a:schemeClr val="accent3"/>
              </a:solidFill>
            </a:ln>
          </c:spPr>
          <c:marker>
            <c:symbol val="none"/>
          </c:marker>
          <c:cat>
            <c:numRef>
              <c:f>'EKP intressid'!$B$4:$B$8546</c:f>
              <c:numCache>
                <c:formatCode>m/d/yyyy</c:formatCode>
                <c:ptCount val="8543"/>
                <c:pt idx="0">
                  <c:v>45224</c:v>
                </c:pt>
                <c:pt idx="1">
                  <c:v>45223</c:v>
                </c:pt>
                <c:pt idx="2">
                  <c:v>45222</c:v>
                </c:pt>
                <c:pt idx="3">
                  <c:v>45221</c:v>
                </c:pt>
                <c:pt idx="4">
                  <c:v>45220</c:v>
                </c:pt>
                <c:pt idx="5">
                  <c:v>45219</c:v>
                </c:pt>
                <c:pt idx="6">
                  <c:v>45218</c:v>
                </c:pt>
                <c:pt idx="7">
                  <c:v>45217</c:v>
                </c:pt>
                <c:pt idx="8">
                  <c:v>45216</c:v>
                </c:pt>
                <c:pt idx="9">
                  <c:v>45215</c:v>
                </c:pt>
                <c:pt idx="10">
                  <c:v>45214</c:v>
                </c:pt>
                <c:pt idx="11">
                  <c:v>45213</c:v>
                </c:pt>
                <c:pt idx="12">
                  <c:v>45212</c:v>
                </c:pt>
                <c:pt idx="13">
                  <c:v>45211</c:v>
                </c:pt>
                <c:pt idx="14">
                  <c:v>45210</c:v>
                </c:pt>
                <c:pt idx="15">
                  <c:v>45209</c:v>
                </c:pt>
                <c:pt idx="16">
                  <c:v>45208</c:v>
                </c:pt>
                <c:pt idx="17">
                  <c:v>45207</c:v>
                </c:pt>
                <c:pt idx="18">
                  <c:v>45206</c:v>
                </c:pt>
                <c:pt idx="19">
                  <c:v>45205</c:v>
                </c:pt>
                <c:pt idx="20">
                  <c:v>45204</c:v>
                </c:pt>
                <c:pt idx="21">
                  <c:v>45203</c:v>
                </c:pt>
                <c:pt idx="22">
                  <c:v>45202</c:v>
                </c:pt>
                <c:pt idx="23">
                  <c:v>45201</c:v>
                </c:pt>
                <c:pt idx="24">
                  <c:v>45200</c:v>
                </c:pt>
                <c:pt idx="25">
                  <c:v>45199</c:v>
                </c:pt>
                <c:pt idx="26">
                  <c:v>45198</c:v>
                </c:pt>
                <c:pt idx="27">
                  <c:v>45197</c:v>
                </c:pt>
                <c:pt idx="28">
                  <c:v>45196</c:v>
                </c:pt>
                <c:pt idx="29">
                  <c:v>45195</c:v>
                </c:pt>
                <c:pt idx="30">
                  <c:v>45194</c:v>
                </c:pt>
                <c:pt idx="31">
                  <c:v>45193</c:v>
                </c:pt>
                <c:pt idx="32">
                  <c:v>45192</c:v>
                </c:pt>
                <c:pt idx="33">
                  <c:v>45191</c:v>
                </c:pt>
                <c:pt idx="34">
                  <c:v>45190</c:v>
                </c:pt>
                <c:pt idx="35">
                  <c:v>45189</c:v>
                </c:pt>
                <c:pt idx="36">
                  <c:v>45188</c:v>
                </c:pt>
                <c:pt idx="37">
                  <c:v>45187</c:v>
                </c:pt>
                <c:pt idx="38">
                  <c:v>45186</c:v>
                </c:pt>
                <c:pt idx="39">
                  <c:v>45185</c:v>
                </c:pt>
                <c:pt idx="40">
                  <c:v>45184</c:v>
                </c:pt>
                <c:pt idx="41">
                  <c:v>45183</c:v>
                </c:pt>
                <c:pt idx="42">
                  <c:v>45182</c:v>
                </c:pt>
                <c:pt idx="43">
                  <c:v>45181</c:v>
                </c:pt>
                <c:pt idx="44">
                  <c:v>45180</c:v>
                </c:pt>
                <c:pt idx="45">
                  <c:v>45179</c:v>
                </c:pt>
                <c:pt idx="46">
                  <c:v>45178</c:v>
                </c:pt>
                <c:pt idx="47">
                  <c:v>45177</c:v>
                </c:pt>
                <c:pt idx="48">
                  <c:v>45176</c:v>
                </c:pt>
                <c:pt idx="49">
                  <c:v>45175</c:v>
                </c:pt>
                <c:pt idx="50">
                  <c:v>45174</c:v>
                </c:pt>
                <c:pt idx="51">
                  <c:v>45173</c:v>
                </c:pt>
                <c:pt idx="52">
                  <c:v>45172</c:v>
                </c:pt>
                <c:pt idx="53">
                  <c:v>45171</c:v>
                </c:pt>
                <c:pt idx="54">
                  <c:v>45170</c:v>
                </c:pt>
                <c:pt idx="55">
                  <c:v>45169</c:v>
                </c:pt>
                <c:pt idx="56">
                  <c:v>45168</c:v>
                </c:pt>
                <c:pt idx="57">
                  <c:v>45167</c:v>
                </c:pt>
                <c:pt idx="58">
                  <c:v>45166</c:v>
                </c:pt>
                <c:pt idx="59">
                  <c:v>45165</c:v>
                </c:pt>
                <c:pt idx="60">
                  <c:v>45164</c:v>
                </c:pt>
                <c:pt idx="61">
                  <c:v>45163</c:v>
                </c:pt>
                <c:pt idx="62">
                  <c:v>45162</c:v>
                </c:pt>
                <c:pt idx="63">
                  <c:v>45161</c:v>
                </c:pt>
                <c:pt idx="64">
                  <c:v>45160</c:v>
                </c:pt>
                <c:pt idx="65">
                  <c:v>45159</c:v>
                </c:pt>
                <c:pt idx="66">
                  <c:v>45158</c:v>
                </c:pt>
                <c:pt idx="67">
                  <c:v>45157</c:v>
                </c:pt>
                <c:pt idx="68">
                  <c:v>45156</c:v>
                </c:pt>
                <c:pt idx="69">
                  <c:v>45155</c:v>
                </c:pt>
                <c:pt idx="70">
                  <c:v>45154</c:v>
                </c:pt>
                <c:pt idx="71">
                  <c:v>45153</c:v>
                </c:pt>
                <c:pt idx="72">
                  <c:v>45152</c:v>
                </c:pt>
                <c:pt idx="73">
                  <c:v>45151</c:v>
                </c:pt>
                <c:pt idx="74">
                  <c:v>45150</c:v>
                </c:pt>
                <c:pt idx="75">
                  <c:v>45149</c:v>
                </c:pt>
                <c:pt idx="76">
                  <c:v>45148</c:v>
                </c:pt>
                <c:pt idx="77">
                  <c:v>45147</c:v>
                </c:pt>
                <c:pt idx="78">
                  <c:v>45146</c:v>
                </c:pt>
                <c:pt idx="79">
                  <c:v>45145</c:v>
                </c:pt>
                <c:pt idx="80">
                  <c:v>45144</c:v>
                </c:pt>
                <c:pt idx="81">
                  <c:v>45143</c:v>
                </c:pt>
                <c:pt idx="82">
                  <c:v>45142</c:v>
                </c:pt>
                <c:pt idx="83">
                  <c:v>45141</c:v>
                </c:pt>
                <c:pt idx="84">
                  <c:v>45140</c:v>
                </c:pt>
                <c:pt idx="85">
                  <c:v>45139</c:v>
                </c:pt>
                <c:pt idx="86">
                  <c:v>45138</c:v>
                </c:pt>
                <c:pt idx="87">
                  <c:v>45137</c:v>
                </c:pt>
                <c:pt idx="88">
                  <c:v>45136</c:v>
                </c:pt>
                <c:pt idx="89">
                  <c:v>45135</c:v>
                </c:pt>
                <c:pt idx="90">
                  <c:v>45134</c:v>
                </c:pt>
                <c:pt idx="91">
                  <c:v>45133</c:v>
                </c:pt>
                <c:pt idx="92">
                  <c:v>45132</c:v>
                </c:pt>
                <c:pt idx="93">
                  <c:v>45131</c:v>
                </c:pt>
                <c:pt idx="94">
                  <c:v>45130</c:v>
                </c:pt>
                <c:pt idx="95">
                  <c:v>45129</c:v>
                </c:pt>
                <c:pt idx="96">
                  <c:v>45128</c:v>
                </c:pt>
                <c:pt idx="97">
                  <c:v>45127</c:v>
                </c:pt>
                <c:pt idx="98">
                  <c:v>45126</c:v>
                </c:pt>
                <c:pt idx="99">
                  <c:v>45125</c:v>
                </c:pt>
                <c:pt idx="100">
                  <c:v>45124</c:v>
                </c:pt>
                <c:pt idx="101">
                  <c:v>45123</c:v>
                </c:pt>
                <c:pt idx="102">
                  <c:v>45122</c:v>
                </c:pt>
                <c:pt idx="103">
                  <c:v>45121</c:v>
                </c:pt>
                <c:pt idx="104">
                  <c:v>45120</c:v>
                </c:pt>
                <c:pt idx="105">
                  <c:v>45119</c:v>
                </c:pt>
                <c:pt idx="106">
                  <c:v>45118</c:v>
                </c:pt>
                <c:pt idx="107">
                  <c:v>45117</c:v>
                </c:pt>
                <c:pt idx="108">
                  <c:v>45116</c:v>
                </c:pt>
                <c:pt idx="109">
                  <c:v>45115</c:v>
                </c:pt>
                <c:pt idx="110">
                  <c:v>45114</c:v>
                </c:pt>
                <c:pt idx="111">
                  <c:v>45113</c:v>
                </c:pt>
                <c:pt idx="112">
                  <c:v>45112</c:v>
                </c:pt>
                <c:pt idx="113">
                  <c:v>45111</c:v>
                </c:pt>
                <c:pt idx="114">
                  <c:v>45110</c:v>
                </c:pt>
                <c:pt idx="115">
                  <c:v>45109</c:v>
                </c:pt>
                <c:pt idx="116">
                  <c:v>45108</c:v>
                </c:pt>
                <c:pt idx="117">
                  <c:v>45107</c:v>
                </c:pt>
                <c:pt idx="118">
                  <c:v>45106</c:v>
                </c:pt>
                <c:pt idx="119">
                  <c:v>45105</c:v>
                </c:pt>
                <c:pt idx="120">
                  <c:v>45104</c:v>
                </c:pt>
                <c:pt idx="121">
                  <c:v>45103</c:v>
                </c:pt>
                <c:pt idx="122">
                  <c:v>45102</c:v>
                </c:pt>
                <c:pt idx="123">
                  <c:v>45101</c:v>
                </c:pt>
                <c:pt idx="124">
                  <c:v>45100</c:v>
                </c:pt>
                <c:pt idx="125">
                  <c:v>45099</c:v>
                </c:pt>
                <c:pt idx="126">
                  <c:v>45098</c:v>
                </c:pt>
                <c:pt idx="127">
                  <c:v>45097</c:v>
                </c:pt>
                <c:pt idx="128">
                  <c:v>45096</c:v>
                </c:pt>
                <c:pt idx="129">
                  <c:v>45095</c:v>
                </c:pt>
                <c:pt idx="130">
                  <c:v>45094</c:v>
                </c:pt>
                <c:pt idx="131">
                  <c:v>45093</c:v>
                </c:pt>
                <c:pt idx="132">
                  <c:v>45092</c:v>
                </c:pt>
                <c:pt idx="133">
                  <c:v>45091</c:v>
                </c:pt>
                <c:pt idx="134">
                  <c:v>45090</c:v>
                </c:pt>
                <c:pt idx="135">
                  <c:v>45089</c:v>
                </c:pt>
                <c:pt idx="136">
                  <c:v>45088</c:v>
                </c:pt>
                <c:pt idx="137">
                  <c:v>45087</c:v>
                </c:pt>
                <c:pt idx="138">
                  <c:v>45086</c:v>
                </c:pt>
                <c:pt idx="139">
                  <c:v>45085</c:v>
                </c:pt>
                <c:pt idx="140">
                  <c:v>45084</c:v>
                </c:pt>
                <c:pt idx="141">
                  <c:v>45083</c:v>
                </c:pt>
                <c:pt idx="142">
                  <c:v>45082</c:v>
                </c:pt>
                <c:pt idx="143">
                  <c:v>45081</c:v>
                </c:pt>
                <c:pt idx="144">
                  <c:v>45080</c:v>
                </c:pt>
                <c:pt idx="145">
                  <c:v>45079</c:v>
                </c:pt>
                <c:pt idx="146">
                  <c:v>45078</c:v>
                </c:pt>
                <c:pt idx="147">
                  <c:v>45077</c:v>
                </c:pt>
                <c:pt idx="148">
                  <c:v>45076</c:v>
                </c:pt>
                <c:pt idx="149">
                  <c:v>45075</c:v>
                </c:pt>
                <c:pt idx="150">
                  <c:v>45074</c:v>
                </c:pt>
                <c:pt idx="151">
                  <c:v>45073</c:v>
                </c:pt>
                <c:pt idx="152">
                  <c:v>45072</c:v>
                </c:pt>
                <c:pt idx="153">
                  <c:v>45071</c:v>
                </c:pt>
                <c:pt idx="154">
                  <c:v>45070</c:v>
                </c:pt>
                <c:pt idx="155">
                  <c:v>45069</c:v>
                </c:pt>
                <c:pt idx="156">
                  <c:v>45068</c:v>
                </c:pt>
                <c:pt idx="157">
                  <c:v>45067</c:v>
                </c:pt>
                <c:pt idx="158">
                  <c:v>45066</c:v>
                </c:pt>
                <c:pt idx="159">
                  <c:v>45065</c:v>
                </c:pt>
                <c:pt idx="160">
                  <c:v>45064</c:v>
                </c:pt>
                <c:pt idx="161">
                  <c:v>45063</c:v>
                </c:pt>
                <c:pt idx="162">
                  <c:v>45062</c:v>
                </c:pt>
                <c:pt idx="163">
                  <c:v>45061</c:v>
                </c:pt>
                <c:pt idx="164">
                  <c:v>45060</c:v>
                </c:pt>
                <c:pt idx="165">
                  <c:v>45059</c:v>
                </c:pt>
                <c:pt idx="166">
                  <c:v>45058</c:v>
                </c:pt>
                <c:pt idx="167">
                  <c:v>45057</c:v>
                </c:pt>
                <c:pt idx="168">
                  <c:v>45056</c:v>
                </c:pt>
                <c:pt idx="169">
                  <c:v>45055</c:v>
                </c:pt>
                <c:pt idx="170">
                  <c:v>45054</c:v>
                </c:pt>
                <c:pt idx="171">
                  <c:v>45053</c:v>
                </c:pt>
                <c:pt idx="172">
                  <c:v>45052</c:v>
                </c:pt>
                <c:pt idx="173">
                  <c:v>45051</c:v>
                </c:pt>
                <c:pt idx="174">
                  <c:v>45050</c:v>
                </c:pt>
                <c:pt idx="175">
                  <c:v>45049</c:v>
                </c:pt>
                <c:pt idx="176">
                  <c:v>45048</c:v>
                </c:pt>
                <c:pt idx="177">
                  <c:v>45047</c:v>
                </c:pt>
                <c:pt idx="178">
                  <c:v>45046</c:v>
                </c:pt>
                <c:pt idx="179">
                  <c:v>45045</c:v>
                </c:pt>
                <c:pt idx="180">
                  <c:v>45044</c:v>
                </c:pt>
                <c:pt idx="181">
                  <c:v>45043</c:v>
                </c:pt>
                <c:pt idx="182">
                  <c:v>45042</c:v>
                </c:pt>
                <c:pt idx="183">
                  <c:v>45041</c:v>
                </c:pt>
                <c:pt idx="184">
                  <c:v>45040</c:v>
                </c:pt>
                <c:pt idx="185">
                  <c:v>45039</c:v>
                </c:pt>
                <c:pt idx="186">
                  <c:v>45038</c:v>
                </c:pt>
                <c:pt idx="187">
                  <c:v>45037</c:v>
                </c:pt>
                <c:pt idx="188">
                  <c:v>45036</c:v>
                </c:pt>
                <c:pt idx="189">
                  <c:v>45035</c:v>
                </c:pt>
                <c:pt idx="190">
                  <c:v>45034</c:v>
                </c:pt>
                <c:pt idx="191">
                  <c:v>45033</c:v>
                </c:pt>
                <c:pt idx="192">
                  <c:v>45032</c:v>
                </c:pt>
                <c:pt idx="193">
                  <c:v>45031</c:v>
                </c:pt>
                <c:pt idx="194">
                  <c:v>45030</c:v>
                </c:pt>
                <c:pt idx="195">
                  <c:v>45029</c:v>
                </c:pt>
                <c:pt idx="196">
                  <c:v>45028</c:v>
                </c:pt>
                <c:pt idx="197">
                  <c:v>45027</c:v>
                </c:pt>
                <c:pt idx="198">
                  <c:v>45026</c:v>
                </c:pt>
                <c:pt idx="199">
                  <c:v>45025</c:v>
                </c:pt>
                <c:pt idx="200">
                  <c:v>45024</c:v>
                </c:pt>
                <c:pt idx="201">
                  <c:v>45023</c:v>
                </c:pt>
                <c:pt idx="202">
                  <c:v>45022</c:v>
                </c:pt>
                <c:pt idx="203">
                  <c:v>45021</c:v>
                </c:pt>
                <c:pt idx="204">
                  <c:v>45020</c:v>
                </c:pt>
                <c:pt idx="205">
                  <c:v>45019</c:v>
                </c:pt>
                <c:pt idx="206">
                  <c:v>45018</c:v>
                </c:pt>
                <c:pt idx="207">
                  <c:v>45017</c:v>
                </c:pt>
                <c:pt idx="208">
                  <c:v>45016</c:v>
                </c:pt>
                <c:pt idx="209">
                  <c:v>45015</c:v>
                </c:pt>
                <c:pt idx="210">
                  <c:v>45014</c:v>
                </c:pt>
                <c:pt idx="211">
                  <c:v>45013</c:v>
                </c:pt>
                <c:pt idx="212">
                  <c:v>45012</c:v>
                </c:pt>
                <c:pt idx="213">
                  <c:v>45011</c:v>
                </c:pt>
                <c:pt idx="214">
                  <c:v>45010</c:v>
                </c:pt>
                <c:pt idx="215">
                  <c:v>45009</c:v>
                </c:pt>
                <c:pt idx="216">
                  <c:v>45008</c:v>
                </c:pt>
                <c:pt idx="217">
                  <c:v>45007</c:v>
                </c:pt>
                <c:pt idx="218">
                  <c:v>45006</c:v>
                </c:pt>
                <c:pt idx="219">
                  <c:v>45005</c:v>
                </c:pt>
                <c:pt idx="220">
                  <c:v>45004</c:v>
                </c:pt>
                <c:pt idx="221">
                  <c:v>45003</c:v>
                </c:pt>
                <c:pt idx="222">
                  <c:v>45002</c:v>
                </c:pt>
                <c:pt idx="223">
                  <c:v>45001</c:v>
                </c:pt>
                <c:pt idx="224">
                  <c:v>45000</c:v>
                </c:pt>
                <c:pt idx="225">
                  <c:v>44999</c:v>
                </c:pt>
                <c:pt idx="226">
                  <c:v>44998</c:v>
                </c:pt>
                <c:pt idx="227">
                  <c:v>44997</c:v>
                </c:pt>
                <c:pt idx="228">
                  <c:v>44996</c:v>
                </c:pt>
                <c:pt idx="229">
                  <c:v>44995</c:v>
                </c:pt>
                <c:pt idx="230">
                  <c:v>44994</c:v>
                </c:pt>
                <c:pt idx="231">
                  <c:v>44993</c:v>
                </c:pt>
                <c:pt idx="232">
                  <c:v>44992</c:v>
                </c:pt>
                <c:pt idx="233">
                  <c:v>44991</c:v>
                </c:pt>
                <c:pt idx="234">
                  <c:v>44990</c:v>
                </c:pt>
                <c:pt idx="235">
                  <c:v>44989</c:v>
                </c:pt>
                <c:pt idx="236">
                  <c:v>44988</c:v>
                </c:pt>
                <c:pt idx="237">
                  <c:v>44987</c:v>
                </c:pt>
                <c:pt idx="238">
                  <c:v>44986</c:v>
                </c:pt>
                <c:pt idx="239">
                  <c:v>44985</c:v>
                </c:pt>
                <c:pt idx="240">
                  <c:v>44984</c:v>
                </c:pt>
                <c:pt idx="241">
                  <c:v>44983</c:v>
                </c:pt>
                <c:pt idx="242">
                  <c:v>44982</c:v>
                </c:pt>
                <c:pt idx="243">
                  <c:v>44981</c:v>
                </c:pt>
                <c:pt idx="244">
                  <c:v>44980</c:v>
                </c:pt>
                <c:pt idx="245">
                  <c:v>44979</c:v>
                </c:pt>
                <c:pt idx="246">
                  <c:v>44978</c:v>
                </c:pt>
                <c:pt idx="247">
                  <c:v>44977</c:v>
                </c:pt>
                <c:pt idx="248">
                  <c:v>44976</c:v>
                </c:pt>
                <c:pt idx="249">
                  <c:v>44975</c:v>
                </c:pt>
                <c:pt idx="250">
                  <c:v>44974</c:v>
                </c:pt>
                <c:pt idx="251">
                  <c:v>44973</c:v>
                </c:pt>
                <c:pt idx="252">
                  <c:v>44972</c:v>
                </c:pt>
                <c:pt idx="253">
                  <c:v>44971</c:v>
                </c:pt>
                <c:pt idx="254">
                  <c:v>44970</c:v>
                </c:pt>
                <c:pt idx="255">
                  <c:v>44969</c:v>
                </c:pt>
                <c:pt idx="256">
                  <c:v>44968</c:v>
                </c:pt>
                <c:pt idx="257">
                  <c:v>44967</c:v>
                </c:pt>
                <c:pt idx="258">
                  <c:v>44966</c:v>
                </c:pt>
                <c:pt idx="259">
                  <c:v>44965</c:v>
                </c:pt>
                <c:pt idx="260">
                  <c:v>44964</c:v>
                </c:pt>
                <c:pt idx="261">
                  <c:v>44963</c:v>
                </c:pt>
                <c:pt idx="262">
                  <c:v>44962</c:v>
                </c:pt>
                <c:pt idx="263">
                  <c:v>44961</c:v>
                </c:pt>
                <c:pt idx="264">
                  <c:v>44960</c:v>
                </c:pt>
                <c:pt idx="265">
                  <c:v>44959</c:v>
                </c:pt>
                <c:pt idx="266">
                  <c:v>44958</c:v>
                </c:pt>
                <c:pt idx="267">
                  <c:v>44957</c:v>
                </c:pt>
                <c:pt idx="268">
                  <c:v>44956</c:v>
                </c:pt>
                <c:pt idx="269">
                  <c:v>44955</c:v>
                </c:pt>
                <c:pt idx="270">
                  <c:v>44954</c:v>
                </c:pt>
                <c:pt idx="271">
                  <c:v>44953</c:v>
                </c:pt>
                <c:pt idx="272">
                  <c:v>44952</c:v>
                </c:pt>
                <c:pt idx="273">
                  <c:v>44951</c:v>
                </c:pt>
                <c:pt idx="274">
                  <c:v>44950</c:v>
                </c:pt>
                <c:pt idx="275">
                  <c:v>44949</c:v>
                </c:pt>
                <c:pt idx="276">
                  <c:v>44948</c:v>
                </c:pt>
                <c:pt idx="277">
                  <c:v>44947</c:v>
                </c:pt>
                <c:pt idx="278">
                  <c:v>44946</c:v>
                </c:pt>
                <c:pt idx="279">
                  <c:v>44945</c:v>
                </c:pt>
                <c:pt idx="280">
                  <c:v>44944</c:v>
                </c:pt>
                <c:pt idx="281">
                  <c:v>44943</c:v>
                </c:pt>
                <c:pt idx="282">
                  <c:v>44942</c:v>
                </c:pt>
                <c:pt idx="283">
                  <c:v>44941</c:v>
                </c:pt>
                <c:pt idx="284">
                  <c:v>44940</c:v>
                </c:pt>
                <c:pt idx="285">
                  <c:v>44939</c:v>
                </c:pt>
                <c:pt idx="286">
                  <c:v>44938</c:v>
                </c:pt>
                <c:pt idx="287">
                  <c:v>44937</c:v>
                </c:pt>
                <c:pt idx="288">
                  <c:v>44936</c:v>
                </c:pt>
                <c:pt idx="289">
                  <c:v>44935</c:v>
                </c:pt>
                <c:pt idx="290">
                  <c:v>44934</c:v>
                </c:pt>
                <c:pt idx="291">
                  <c:v>44933</c:v>
                </c:pt>
                <c:pt idx="292">
                  <c:v>44932</c:v>
                </c:pt>
                <c:pt idx="293">
                  <c:v>44931</c:v>
                </c:pt>
                <c:pt idx="294">
                  <c:v>44930</c:v>
                </c:pt>
                <c:pt idx="295">
                  <c:v>44929</c:v>
                </c:pt>
                <c:pt idx="296">
                  <c:v>44928</c:v>
                </c:pt>
                <c:pt idx="297">
                  <c:v>44927</c:v>
                </c:pt>
                <c:pt idx="298">
                  <c:v>44926</c:v>
                </c:pt>
                <c:pt idx="299">
                  <c:v>44925</c:v>
                </c:pt>
                <c:pt idx="300">
                  <c:v>44924</c:v>
                </c:pt>
                <c:pt idx="301">
                  <c:v>44923</c:v>
                </c:pt>
                <c:pt idx="302">
                  <c:v>44922</c:v>
                </c:pt>
                <c:pt idx="303">
                  <c:v>44921</c:v>
                </c:pt>
                <c:pt idx="304">
                  <c:v>44920</c:v>
                </c:pt>
                <c:pt idx="305">
                  <c:v>44919</c:v>
                </c:pt>
                <c:pt idx="306">
                  <c:v>44918</c:v>
                </c:pt>
                <c:pt idx="307">
                  <c:v>44917</c:v>
                </c:pt>
                <c:pt idx="308">
                  <c:v>44916</c:v>
                </c:pt>
                <c:pt idx="309">
                  <c:v>44915</c:v>
                </c:pt>
                <c:pt idx="310">
                  <c:v>44914</c:v>
                </c:pt>
                <c:pt idx="311">
                  <c:v>44913</c:v>
                </c:pt>
                <c:pt idx="312">
                  <c:v>44912</c:v>
                </c:pt>
                <c:pt idx="313">
                  <c:v>44911</c:v>
                </c:pt>
                <c:pt idx="314">
                  <c:v>44910</c:v>
                </c:pt>
                <c:pt idx="315">
                  <c:v>44909</c:v>
                </c:pt>
                <c:pt idx="316">
                  <c:v>44908</c:v>
                </c:pt>
                <c:pt idx="317">
                  <c:v>44907</c:v>
                </c:pt>
                <c:pt idx="318">
                  <c:v>44906</c:v>
                </c:pt>
                <c:pt idx="319">
                  <c:v>44905</c:v>
                </c:pt>
                <c:pt idx="320">
                  <c:v>44904</c:v>
                </c:pt>
                <c:pt idx="321">
                  <c:v>44903</c:v>
                </c:pt>
                <c:pt idx="322">
                  <c:v>44902</c:v>
                </c:pt>
                <c:pt idx="323">
                  <c:v>44901</c:v>
                </c:pt>
                <c:pt idx="324">
                  <c:v>44900</c:v>
                </c:pt>
                <c:pt idx="325">
                  <c:v>44899</c:v>
                </c:pt>
                <c:pt idx="326">
                  <c:v>44898</c:v>
                </c:pt>
                <c:pt idx="327">
                  <c:v>44897</c:v>
                </c:pt>
                <c:pt idx="328">
                  <c:v>44896</c:v>
                </c:pt>
                <c:pt idx="329">
                  <c:v>44895</c:v>
                </c:pt>
                <c:pt idx="330">
                  <c:v>44894</c:v>
                </c:pt>
                <c:pt idx="331">
                  <c:v>44893</c:v>
                </c:pt>
                <c:pt idx="332">
                  <c:v>44892</c:v>
                </c:pt>
                <c:pt idx="333">
                  <c:v>44891</c:v>
                </c:pt>
                <c:pt idx="334">
                  <c:v>44890</c:v>
                </c:pt>
                <c:pt idx="335">
                  <c:v>44889</c:v>
                </c:pt>
                <c:pt idx="336">
                  <c:v>44888</c:v>
                </c:pt>
                <c:pt idx="337">
                  <c:v>44887</c:v>
                </c:pt>
                <c:pt idx="338">
                  <c:v>44886</c:v>
                </c:pt>
                <c:pt idx="339">
                  <c:v>44885</c:v>
                </c:pt>
                <c:pt idx="340">
                  <c:v>44884</c:v>
                </c:pt>
                <c:pt idx="341">
                  <c:v>44883</c:v>
                </c:pt>
                <c:pt idx="342">
                  <c:v>44882</c:v>
                </c:pt>
                <c:pt idx="343">
                  <c:v>44881</c:v>
                </c:pt>
                <c:pt idx="344">
                  <c:v>44880</c:v>
                </c:pt>
                <c:pt idx="345">
                  <c:v>44879</c:v>
                </c:pt>
                <c:pt idx="346">
                  <c:v>44878</c:v>
                </c:pt>
                <c:pt idx="347">
                  <c:v>44877</c:v>
                </c:pt>
                <c:pt idx="348">
                  <c:v>44876</c:v>
                </c:pt>
                <c:pt idx="349">
                  <c:v>44875</c:v>
                </c:pt>
                <c:pt idx="350">
                  <c:v>44874</c:v>
                </c:pt>
                <c:pt idx="351">
                  <c:v>44873</c:v>
                </c:pt>
                <c:pt idx="352">
                  <c:v>44872</c:v>
                </c:pt>
                <c:pt idx="353">
                  <c:v>44871</c:v>
                </c:pt>
                <c:pt idx="354">
                  <c:v>44870</c:v>
                </c:pt>
                <c:pt idx="355">
                  <c:v>44869</c:v>
                </c:pt>
                <c:pt idx="356">
                  <c:v>44868</c:v>
                </c:pt>
                <c:pt idx="357">
                  <c:v>44867</c:v>
                </c:pt>
                <c:pt idx="358">
                  <c:v>44866</c:v>
                </c:pt>
                <c:pt idx="359">
                  <c:v>44865</c:v>
                </c:pt>
                <c:pt idx="360">
                  <c:v>44864</c:v>
                </c:pt>
                <c:pt idx="361">
                  <c:v>44863</c:v>
                </c:pt>
                <c:pt idx="362">
                  <c:v>44862</c:v>
                </c:pt>
                <c:pt idx="363">
                  <c:v>44861</c:v>
                </c:pt>
                <c:pt idx="364">
                  <c:v>44860</c:v>
                </c:pt>
                <c:pt idx="365">
                  <c:v>44859</c:v>
                </c:pt>
                <c:pt idx="366">
                  <c:v>44858</c:v>
                </c:pt>
                <c:pt idx="367">
                  <c:v>44857</c:v>
                </c:pt>
                <c:pt idx="368">
                  <c:v>44856</c:v>
                </c:pt>
                <c:pt idx="369">
                  <c:v>44855</c:v>
                </c:pt>
                <c:pt idx="370">
                  <c:v>44854</c:v>
                </c:pt>
                <c:pt idx="371">
                  <c:v>44853</c:v>
                </c:pt>
                <c:pt idx="372">
                  <c:v>44852</c:v>
                </c:pt>
                <c:pt idx="373">
                  <c:v>44851</c:v>
                </c:pt>
                <c:pt idx="374">
                  <c:v>44850</c:v>
                </c:pt>
                <c:pt idx="375">
                  <c:v>44849</c:v>
                </c:pt>
                <c:pt idx="376">
                  <c:v>44848</c:v>
                </c:pt>
                <c:pt idx="377">
                  <c:v>44847</c:v>
                </c:pt>
                <c:pt idx="378">
                  <c:v>44846</c:v>
                </c:pt>
                <c:pt idx="379">
                  <c:v>44845</c:v>
                </c:pt>
                <c:pt idx="380">
                  <c:v>44844</c:v>
                </c:pt>
                <c:pt idx="381">
                  <c:v>44843</c:v>
                </c:pt>
                <c:pt idx="382">
                  <c:v>44842</c:v>
                </c:pt>
                <c:pt idx="383">
                  <c:v>44841</c:v>
                </c:pt>
                <c:pt idx="384">
                  <c:v>44840</c:v>
                </c:pt>
                <c:pt idx="385">
                  <c:v>44839</c:v>
                </c:pt>
                <c:pt idx="386">
                  <c:v>44838</c:v>
                </c:pt>
                <c:pt idx="387">
                  <c:v>44837</c:v>
                </c:pt>
                <c:pt idx="388">
                  <c:v>44836</c:v>
                </c:pt>
                <c:pt idx="389">
                  <c:v>44835</c:v>
                </c:pt>
                <c:pt idx="390">
                  <c:v>44834</c:v>
                </c:pt>
                <c:pt idx="391">
                  <c:v>44833</c:v>
                </c:pt>
                <c:pt idx="392">
                  <c:v>44832</c:v>
                </c:pt>
                <c:pt idx="393">
                  <c:v>44831</c:v>
                </c:pt>
                <c:pt idx="394">
                  <c:v>44830</c:v>
                </c:pt>
                <c:pt idx="395">
                  <c:v>44829</c:v>
                </c:pt>
                <c:pt idx="396">
                  <c:v>44828</c:v>
                </c:pt>
                <c:pt idx="397">
                  <c:v>44827</c:v>
                </c:pt>
                <c:pt idx="398">
                  <c:v>44826</c:v>
                </c:pt>
                <c:pt idx="399">
                  <c:v>44825</c:v>
                </c:pt>
                <c:pt idx="400">
                  <c:v>44824</c:v>
                </c:pt>
                <c:pt idx="401">
                  <c:v>44823</c:v>
                </c:pt>
                <c:pt idx="402">
                  <c:v>44822</c:v>
                </c:pt>
                <c:pt idx="403">
                  <c:v>44821</c:v>
                </c:pt>
                <c:pt idx="404">
                  <c:v>44820</c:v>
                </c:pt>
                <c:pt idx="405">
                  <c:v>44819</c:v>
                </c:pt>
                <c:pt idx="406">
                  <c:v>44818</c:v>
                </c:pt>
                <c:pt idx="407">
                  <c:v>44817</c:v>
                </c:pt>
                <c:pt idx="408">
                  <c:v>44816</c:v>
                </c:pt>
                <c:pt idx="409">
                  <c:v>44815</c:v>
                </c:pt>
                <c:pt idx="410">
                  <c:v>44814</c:v>
                </c:pt>
                <c:pt idx="411">
                  <c:v>44813</c:v>
                </c:pt>
                <c:pt idx="412">
                  <c:v>44812</c:v>
                </c:pt>
                <c:pt idx="413">
                  <c:v>44811</c:v>
                </c:pt>
                <c:pt idx="414">
                  <c:v>44810</c:v>
                </c:pt>
                <c:pt idx="415">
                  <c:v>44809</c:v>
                </c:pt>
                <c:pt idx="416">
                  <c:v>44808</c:v>
                </c:pt>
                <c:pt idx="417">
                  <c:v>44807</c:v>
                </c:pt>
                <c:pt idx="418">
                  <c:v>44806</c:v>
                </c:pt>
                <c:pt idx="419">
                  <c:v>44805</c:v>
                </c:pt>
                <c:pt idx="420">
                  <c:v>44804</c:v>
                </c:pt>
                <c:pt idx="421">
                  <c:v>44803</c:v>
                </c:pt>
                <c:pt idx="422">
                  <c:v>44802</c:v>
                </c:pt>
                <c:pt idx="423">
                  <c:v>44801</c:v>
                </c:pt>
                <c:pt idx="424">
                  <c:v>44800</c:v>
                </c:pt>
                <c:pt idx="425">
                  <c:v>44799</c:v>
                </c:pt>
                <c:pt idx="426">
                  <c:v>44798</c:v>
                </c:pt>
                <c:pt idx="427">
                  <c:v>44797</c:v>
                </c:pt>
                <c:pt idx="428">
                  <c:v>44796</c:v>
                </c:pt>
                <c:pt idx="429">
                  <c:v>44795</c:v>
                </c:pt>
                <c:pt idx="430">
                  <c:v>44794</c:v>
                </c:pt>
                <c:pt idx="431">
                  <c:v>44793</c:v>
                </c:pt>
                <c:pt idx="432">
                  <c:v>44792</c:v>
                </c:pt>
                <c:pt idx="433">
                  <c:v>44791</c:v>
                </c:pt>
                <c:pt idx="434">
                  <c:v>44790</c:v>
                </c:pt>
                <c:pt idx="435">
                  <c:v>44789</c:v>
                </c:pt>
                <c:pt idx="436">
                  <c:v>44788</c:v>
                </c:pt>
                <c:pt idx="437">
                  <c:v>44787</c:v>
                </c:pt>
                <c:pt idx="438">
                  <c:v>44786</c:v>
                </c:pt>
                <c:pt idx="439">
                  <c:v>44785</c:v>
                </c:pt>
                <c:pt idx="440">
                  <c:v>44784</c:v>
                </c:pt>
                <c:pt idx="441">
                  <c:v>44783</c:v>
                </c:pt>
                <c:pt idx="442">
                  <c:v>44782</c:v>
                </c:pt>
                <c:pt idx="443">
                  <c:v>44781</c:v>
                </c:pt>
                <c:pt idx="444">
                  <c:v>44780</c:v>
                </c:pt>
                <c:pt idx="445">
                  <c:v>44779</c:v>
                </c:pt>
                <c:pt idx="446">
                  <c:v>44778</c:v>
                </c:pt>
                <c:pt idx="447">
                  <c:v>44777</c:v>
                </c:pt>
                <c:pt idx="448">
                  <c:v>44776</c:v>
                </c:pt>
                <c:pt idx="449">
                  <c:v>44775</c:v>
                </c:pt>
                <c:pt idx="450">
                  <c:v>44774</c:v>
                </c:pt>
                <c:pt idx="451">
                  <c:v>44773</c:v>
                </c:pt>
                <c:pt idx="452">
                  <c:v>44772</c:v>
                </c:pt>
                <c:pt idx="453">
                  <c:v>44771</c:v>
                </c:pt>
                <c:pt idx="454">
                  <c:v>44770</c:v>
                </c:pt>
                <c:pt idx="455">
                  <c:v>44769</c:v>
                </c:pt>
                <c:pt idx="456">
                  <c:v>44768</c:v>
                </c:pt>
                <c:pt idx="457">
                  <c:v>44767</c:v>
                </c:pt>
                <c:pt idx="458">
                  <c:v>44766</c:v>
                </c:pt>
                <c:pt idx="459">
                  <c:v>44765</c:v>
                </c:pt>
                <c:pt idx="460">
                  <c:v>44764</c:v>
                </c:pt>
                <c:pt idx="461">
                  <c:v>44763</c:v>
                </c:pt>
                <c:pt idx="462">
                  <c:v>44762</c:v>
                </c:pt>
                <c:pt idx="463">
                  <c:v>44761</c:v>
                </c:pt>
                <c:pt idx="464">
                  <c:v>44760</c:v>
                </c:pt>
                <c:pt idx="465">
                  <c:v>44759</c:v>
                </c:pt>
                <c:pt idx="466">
                  <c:v>44758</c:v>
                </c:pt>
                <c:pt idx="467">
                  <c:v>44757</c:v>
                </c:pt>
                <c:pt idx="468">
                  <c:v>44756</c:v>
                </c:pt>
                <c:pt idx="469">
                  <c:v>44755</c:v>
                </c:pt>
                <c:pt idx="470">
                  <c:v>44754</c:v>
                </c:pt>
                <c:pt idx="471">
                  <c:v>44753</c:v>
                </c:pt>
                <c:pt idx="472">
                  <c:v>44752</c:v>
                </c:pt>
                <c:pt idx="473">
                  <c:v>44751</c:v>
                </c:pt>
                <c:pt idx="474">
                  <c:v>44750</c:v>
                </c:pt>
                <c:pt idx="475">
                  <c:v>44749</c:v>
                </c:pt>
                <c:pt idx="476">
                  <c:v>44748</c:v>
                </c:pt>
                <c:pt idx="477">
                  <c:v>44747</c:v>
                </c:pt>
                <c:pt idx="478">
                  <c:v>44746</c:v>
                </c:pt>
                <c:pt idx="479">
                  <c:v>44745</c:v>
                </c:pt>
                <c:pt idx="480">
                  <c:v>44744</c:v>
                </c:pt>
                <c:pt idx="481">
                  <c:v>44743</c:v>
                </c:pt>
                <c:pt idx="482">
                  <c:v>44742</c:v>
                </c:pt>
                <c:pt idx="483">
                  <c:v>44741</c:v>
                </c:pt>
                <c:pt idx="484">
                  <c:v>44740</c:v>
                </c:pt>
                <c:pt idx="485">
                  <c:v>44739</c:v>
                </c:pt>
                <c:pt idx="486">
                  <c:v>44738</c:v>
                </c:pt>
                <c:pt idx="487">
                  <c:v>44737</c:v>
                </c:pt>
                <c:pt idx="488">
                  <c:v>44736</c:v>
                </c:pt>
                <c:pt idx="489">
                  <c:v>44735</c:v>
                </c:pt>
                <c:pt idx="490">
                  <c:v>44734</c:v>
                </c:pt>
                <c:pt idx="491">
                  <c:v>44733</c:v>
                </c:pt>
                <c:pt idx="492">
                  <c:v>44732</c:v>
                </c:pt>
                <c:pt idx="493">
                  <c:v>44731</c:v>
                </c:pt>
                <c:pt idx="494">
                  <c:v>44730</c:v>
                </c:pt>
                <c:pt idx="495">
                  <c:v>44729</c:v>
                </c:pt>
                <c:pt idx="496">
                  <c:v>44728</c:v>
                </c:pt>
                <c:pt idx="497">
                  <c:v>44727</c:v>
                </c:pt>
                <c:pt idx="498">
                  <c:v>44726</c:v>
                </c:pt>
                <c:pt idx="499">
                  <c:v>44725</c:v>
                </c:pt>
                <c:pt idx="500">
                  <c:v>44724</c:v>
                </c:pt>
                <c:pt idx="501">
                  <c:v>44723</c:v>
                </c:pt>
                <c:pt idx="502">
                  <c:v>44722</c:v>
                </c:pt>
                <c:pt idx="503">
                  <c:v>44721</c:v>
                </c:pt>
                <c:pt idx="504">
                  <c:v>44720</c:v>
                </c:pt>
                <c:pt idx="505">
                  <c:v>44719</c:v>
                </c:pt>
                <c:pt idx="506">
                  <c:v>44718</c:v>
                </c:pt>
                <c:pt idx="507">
                  <c:v>44717</c:v>
                </c:pt>
                <c:pt idx="508">
                  <c:v>44716</c:v>
                </c:pt>
                <c:pt idx="509">
                  <c:v>44715</c:v>
                </c:pt>
                <c:pt idx="510">
                  <c:v>44714</c:v>
                </c:pt>
                <c:pt idx="511">
                  <c:v>44713</c:v>
                </c:pt>
                <c:pt idx="512">
                  <c:v>44712</c:v>
                </c:pt>
                <c:pt idx="513">
                  <c:v>44711</c:v>
                </c:pt>
                <c:pt idx="514">
                  <c:v>44710</c:v>
                </c:pt>
                <c:pt idx="515">
                  <c:v>44709</c:v>
                </c:pt>
                <c:pt idx="516">
                  <c:v>44708</c:v>
                </c:pt>
                <c:pt idx="517">
                  <c:v>44707</c:v>
                </c:pt>
                <c:pt idx="518">
                  <c:v>44706</c:v>
                </c:pt>
                <c:pt idx="519">
                  <c:v>44705</c:v>
                </c:pt>
                <c:pt idx="520">
                  <c:v>44704</c:v>
                </c:pt>
                <c:pt idx="521">
                  <c:v>44703</c:v>
                </c:pt>
                <c:pt idx="522">
                  <c:v>44702</c:v>
                </c:pt>
                <c:pt idx="523">
                  <c:v>44701</c:v>
                </c:pt>
                <c:pt idx="524">
                  <c:v>44700</c:v>
                </c:pt>
                <c:pt idx="525">
                  <c:v>44699</c:v>
                </c:pt>
                <c:pt idx="526">
                  <c:v>44698</c:v>
                </c:pt>
                <c:pt idx="527">
                  <c:v>44697</c:v>
                </c:pt>
                <c:pt idx="528">
                  <c:v>44696</c:v>
                </c:pt>
                <c:pt idx="529">
                  <c:v>44695</c:v>
                </c:pt>
                <c:pt idx="530">
                  <c:v>44694</c:v>
                </c:pt>
                <c:pt idx="531">
                  <c:v>44693</c:v>
                </c:pt>
                <c:pt idx="532">
                  <c:v>44692</c:v>
                </c:pt>
                <c:pt idx="533">
                  <c:v>44691</c:v>
                </c:pt>
                <c:pt idx="534">
                  <c:v>44690</c:v>
                </c:pt>
                <c:pt idx="535">
                  <c:v>44689</c:v>
                </c:pt>
                <c:pt idx="536">
                  <c:v>44688</c:v>
                </c:pt>
                <c:pt idx="537">
                  <c:v>44687</c:v>
                </c:pt>
                <c:pt idx="538">
                  <c:v>44686</c:v>
                </c:pt>
                <c:pt idx="539">
                  <c:v>44685</c:v>
                </c:pt>
                <c:pt idx="540">
                  <c:v>44684</c:v>
                </c:pt>
                <c:pt idx="541">
                  <c:v>44683</c:v>
                </c:pt>
                <c:pt idx="542">
                  <c:v>44682</c:v>
                </c:pt>
                <c:pt idx="543">
                  <c:v>44681</c:v>
                </c:pt>
                <c:pt idx="544">
                  <c:v>44680</c:v>
                </c:pt>
                <c:pt idx="545">
                  <c:v>44679</c:v>
                </c:pt>
                <c:pt idx="546">
                  <c:v>44678</c:v>
                </c:pt>
                <c:pt idx="547">
                  <c:v>44677</c:v>
                </c:pt>
                <c:pt idx="548">
                  <c:v>44676</c:v>
                </c:pt>
                <c:pt idx="549">
                  <c:v>44675</c:v>
                </c:pt>
                <c:pt idx="550">
                  <c:v>44674</c:v>
                </c:pt>
                <c:pt idx="551">
                  <c:v>44673</c:v>
                </c:pt>
                <c:pt idx="552">
                  <c:v>44672</c:v>
                </c:pt>
                <c:pt idx="553">
                  <c:v>44671</c:v>
                </c:pt>
                <c:pt idx="554">
                  <c:v>44670</c:v>
                </c:pt>
                <c:pt idx="555">
                  <c:v>44669</c:v>
                </c:pt>
                <c:pt idx="556">
                  <c:v>44668</c:v>
                </c:pt>
                <c:pt idx="557">
                  <c:v>44667</c:v>
                </c:pt>
                <c:pt idx="558">
                  <c:v>44666</c:v>
                </c:pt>
                <c:pt idx="559">
                  <c:v>44665</c:v>
                </c:pt>
                <c:pt idx="560">
                  <c:v>44664</c:v>
                </c:pt>
                <c:pt idx="561">
                  <c:v>44663</c:v>
                </c:pt>
                <c:pt idx="562">
                  <c:v>44662</c:v>
                </c:pt>
                <c:pt idx="563">
                  <c:v>44661</c:v>
                </c:pt>
                <c:pt idx="564">
                  <c:v>44660</c:v>
                </c:pt>
                <c:pt idx="565">
                  <c:v>44659</c:v>
                </c:pt>
                <c:pt idx="566">
                  <c:v>44658</c:v>
                </c:pt>
                <c:pt idx="567">
                  <c:v>44657</c:v>
                </c:pt>
                <c:pt idx="568">
                  <c:v>44656</c:v>
                </c:pt>
                <c:pt idx="569">
                  <c:v>44655</c:v>
                </c:pt>
                <c:pt idx="570">
                  <c:v>44654</c:v>
                </c:pt>
                <c:pt idx="571">
                  <c:v>44653</c:v>
                </c:pt>
                <c:pt idx="572">
                  <c:v>44652</c:v>
                </c:pt>
                <c:pt idx="573">
                  <c:v>44651</c:v>
                </c:pt>
                <c:pt idx="574">
                  <c:v>44650</c:v>
                </c:pt>
                <c:pt idx="575">
                  <c:v>44649</c:v>
                </c:pt>
                <c:pt idx="576">
                  <c:v>44648</c:v>
                </c:pt>
                <c:pt idx="577">
                  <c:v>44647</c:v>
                </c:pt>
                <c:pt idx="578">
                  <c:v>44646</c:v>
                </c:pt>
                <c:pt idx="579">
                  <c:v>44645</c:v>
                </c:pt>
                <c:pt idx="580">
                  <c:v>44644</c:v>
                </c:pt>
                <c:pt idx="581">
                  <c:v>44643</c:v>
                </c:pt>
                <c:pt idx="582">
                  <c:v>44642</c:v>
                </c:pt>
                <c:pt idx="583">
                  <c:v>44641</c:v>
                </c:pt>
                <c:pt idx="584">
                  <c:v>44640</c:v>
                </c:pt>
                <c:pt idx="585">
                  <c:v>44639</c:v>
                </c:pt>
                <c:pt idx="586">
                  <c:v>44638</c:v>
                </c:pt>
                <c:pt idx="587">
                  <c:v>44637</c:v>
                </c:pt>
                <c:pt idx="588">
                  <c:v>44636</c:v>
                </c:pt>
                <c:pt idx="589">
                  <c:v>44635</c:v>
                </c:pt>
                <c:pt idx="590">
                  <c:v>44634</c:v>
                </c:pt>
                <c:pt idx="591">
                  <c:v>44633</c:v>
                </c:pt>
                <c:pt idx="592">
                  <c:v>44632</c:v>
                </c:pt>
                <c:pt idx="593">
                  <c:v>44631</c:v>
                </c:pt>
                <c:pt idx="594">
                  <c:v>44630</c:v>
                </c:pt>
                <c:pt idx="595">
                  <c:v>44629</c:v>
                </c:pt>
                <c:pt idx="596">
                  <c:v>44628</c:v>
                </c:pt>
                <c:pt idx="597">
                  <c:v>44627</c:v>
                </c:pt>
                <c:pt idx="598">
                  <c:v>44626</c:v>
                </c:pt>
                <c:pt idx="599">
                  <c:v>44625</c:v>
                </c:pt>
                <c:pt idx="600">
                  <c:v>44624</c:v>
                </c:pt>
                <c:pt idx="601">
                  <c:v>44623</c:v>
                </c:pt>
                <c:pt idx="602">
                  <c:v>44622</c:v>
                </c:pt>
                <c:pt idx="603">
                  <c:v>44621</c:v>
                </c:pt>
                <c:pt idx="604">
                  <c:v>44620</c:v>
                </c:pt>
                <c:pt idx="605">
                  <c:v>44619</c:v>
                </c:pt>
                <c:pt idx="606">
                  <c:v>44618</c:v>
                </c:pt>
                <c:pt idx="607">
                  <c:v>44617</c:v>
                </c:pt>
                <c:pt idx="608">
                  <c:v>44616</c:v>
                </c:pt>
                <c:pt idx="609">
                  <c:v>44615</c:v>
                </c:pt>
                <c:pt idx="610">
                  <c:v>44614</c:v>
                </c:pt>
                <c:pt idx="611">
                  <c:v>44613</c:v>
                </c:pt>
                <c:pt idx="612">
                  <c:v>44612</c:v>
                </c:pt>
                <c:pt idx="613">
                  <c:v>44611</c:v>
                </c:pt>
                <c:pt idx="614">
                  <c:v>44610</c:v>
                </c:pt>
                <c:pt idx="615">
                  <c:v>44609</c:v>
                </c:pt>
                <c:pt idx="616">
                  <c:v>44608</c:v>
                </c:pt>
                <c:pt idx="617">
                  <c:v>44607</c:v>
                </c:pt>
                <c:pt idx="618">
                  <c:v>44606</c:v>
                </c:pt>
                <c:pt idx="619">
                  <c:v>44605</c:v>
                </c:pt>
                <c:pt idx="620">
                  <c:v>44604</c:v>
                </c:pt>
                <c:pt idx="621">
                  <c:v>44603</c:v>
                </c:pt>
                <c:pt idx="622">
                  <c:v>44602</c:v>
                </c:pt>
                <c:pt idx="623">
                  <c:v>44601</c:v>
                </c:pt>
                <c:pt idx="624">
                  <c:v>44600</c:v>
                </c:pt>
                <c:pt idx="625">
                  <c:v>44599</c:v>
                </c:pt>
                <c:pt idx="626">
                  <c:v>44598</c:v>
                </c:pt>
                <c:pt idx="627">
                  <c:v>44597</c:v>
                </c:pt>
                <c:pt idx="628">
                  <c:v>44596</c:v>
                </c:pt>
                <c:pt idx="629">
                  <c:v>44595</c:v>
                </c:pt>
                <c:pt idx="630">
                  <c:v>44594</c:v>
                </c:pt>
                <c:pt idx="631">
                  <c:v>44593</c:v>
                </c:pt>
                <c:pt idx="632">
                  <c:v>44592</c:v>
                </c:pt>
                <c:pt idx="633">
                  <c:v>44591</c:v>
                </c:pt>
                <c:pt idx="634">
                  <c:v>44590</c:v>
                </c:pt>
                <c:pt idx="635">
                  <c:v>44589</c:v>
                </c:pt>
                <c:pt idx="636">
                  <c:v>44588</c:v>
                </c:pt>
                <c:pt idx="637">
                  <c:v>44587</c:v>
                </c:pt>
                <c:pt idx="638">
                  <c:v>44586</c:v>
                </c:pt>
                <c:pt idx="639">
                  <c:v>44585</c:v>
                </c:pt>
                <c:pt idx="640">
                  <c:v>44584</c:v>
                </c:pt>
                <c:pt idx="641">
                  <c:v>44583</c:v>
                </c:pt>
                <c:pt idx="642">
                  <c:v>44582</c:v>
                </c:pt>
                <c:pt idx="643">
                  <c:v>44581</c:v>
                </c:pt>
                <c:pt idx="644">
                  <c:v>44580</c:v>
                </c:pt>
                <c:pt idx="645">
                  <c:v>44579</c:v>
                </c:pt>
                <c:pt idx="646">
                  <c:v>44578</c:v>
                </c:pt>
                <c:pt idx="647">
                  <c:v>44577</c:v>
                </c:pt>
                <c:pt idx="648">
                  <c:v>44576</c:v>
                </c:pt>
                <c:pt idx="649">
                  <c:v>44575</c:v>
                </c:pt>
                <c:pt idx="650">
                  <c:v>44574</c:v>
                </c:pt>
                <c:pt idx="651">
                  <c:v>44573</c:v>
                </c:pt>
                <c:pt idx="652">
                  <c:v>44572</c:v>
                </c:pt>
                <c:pt idx="653">
                  <c:v>44571</c:v>
                </c:pt>
                <c:pt idx="654">
                  <c:v>44570</c:v>
                </c:pt>
                <c:pt idx="655">
                  <c:v>44569</c:v>
                </c:pt>
                <c:pt idx="656">
                  <c:v>44568</c:v>
                </c:pt>
                <c:pt idx="657">
                  <c:v>44567</c:v>
                </c:pt>
                <c:pt idx="658">
                  <c:v>44566</c:v>
                </c:pt>
                <c:pt idx="659">
                  <c:v>44565</c:v>
                </c:pt>
                <c:pt idx="660">
                  <c:v>44564</c:v>
                </c:pt>
                <c:pt idx="661">
                  <c:v>44563</c:v>
                </c:pt>
                <c:pt idx="662">
                  <c:v>44562</c:v>
                </c:pt>
                <c:pt idx="663">
                  <c:v>44561</c:v>
                </c:pt>
                <c:pt idx="664">
                  <c:v>44560</c:v>
                </c:pt>
                <c:pt idx="665">
                  <c:v>44559</c:v>
                </c:pt>
                <c:pt idx="666">
                  <c:v>44558</c:v>
                </c:pt>
                <c:pt idx="667">
                  <c:v>44557</c:v>
                </c:pt>
                <c:pt idx="668">
                  <c:v>44556</c:v>
                </c:pt>
                <c:pt idx="669">
                  <c:v>44555</c:v>
                </c:pt>
                <c:pt idx="670">
                  <c:v>44554</c:v>
                </c:pt>
                <c:pt idx="671">
                  <c:v>44553</c:v>
                </c:pt>
                <c:pt idx="672">
                  <c:v>44552</c:v>
                </c:pt>
                <c:pt idx="673">
                  <c:v>44551</c:v>
                </c:pt>
                <c:pt idx="674">
                  <c:v>44550</c:v>
                </c:pt>
                <c:pt idx="675">
                  <c:v>44549</c:v>
                </c:pt>
                <c:pt idx="676">
                  <c:v>44548</c:v>
                </c:pt>
                <c:pt idx="677">
                  <c:v>44547</c:v>
                </c:pt>
                <c:pt idx="678">
                  <c:v>44546</c:v>
                </c:pt>
                <c:pt idx="679">
                  <c:v>44545</c:v>
                </c:pt>
                <c:pt idx="680">
                  <c:v>44544</c:v>
                </c:pt>
                <c:pt idx="681">
                  <c:v>44543</c:v>
                </c:pt>
                <c:pt idx="682">
                  <c:v>44542</c:v>
                </c:pt>
                <c:pt idx="683">
                  <c:v>44541</c:v>
                </c:pt>
                <c:pt idx="684">
                  <c:v>44540</c:v>
                </c:pt>
                <c:pt idx="685">
                  <c:v>44539</c:v>
                </c:pt>
                <c:pt idx="686">
                  <c:v>44538</c:v>
                </c:pt>
                <c:pt idx="687">
                  <c:v>44537</c:v>
                </c:pt>
                <c:pt idx="688">
                  <c:v>44536</c:v>
                </c:pt>
                <c:pt idx="689">
                  <c:v>44535</c:v>
                </c:pt>
                <c:pt idx="690">
                  <c:v>44534</c:v>
                </c:pt>
                <c:pt idx="691">
                  <c:v>44533</c:v>
                </c:pt>
                <c:pt idx="692">
                  <c:v>44532</c:v>
                </c:pt>
                <c:pt idx="693">
                  <c:v>44531</c:v>
                </c:pt>
                <c:pt idx="694">
                  <c:v>44530</c:v>
                </c:pt>
                <c:pt idx="695">
                  <c:v>44529</c:v>
                </c:pt>
                <c:pt idx="696">
                  <c:v>44528</c:v>
                </c:pt>
                <c:pt idx="697">
                  <c:v>44527</c:v>
                </c:pt>
                <c:pt idx="698">
                  <c:v>44526</c:v>
                </c:pt>
                <c:pt idx="699">
                  <c:v>44525</c:v>
                </c:pt>
                <c:pt idx="700">
                  <c:v>44524</c:v>
                </c:pt>
                <c:pt idx="701">
                  <c:v>44523</c:v>
                </c:pt>
                <c:pt idx="702">
                  <c:v>44522</c:v>
                </c:pt>
                <c:pt idx="703">
                  <c:v>44521</c:v>
                </c:pt>
                <c:pt idx="704">
                  <c:v>44520</c:v>
                </c:pt>
                <c:pt idx="705">
                  <c:v>44519</c:v>
                </c:pt>
                <c:pt idx="706">
                  <c:v>44518</c:v>
                </c:pt>
                <c:pt idx="707">
                  <c:v>44517</c:v>
                </c:pt>
                <c:pt idx="708">
                  <c:v>44516</c:v>
                </c:pt>
                <c:pt idx="709">
                  <c:v>44515</c:v>
                </c:pt>
                <c:pt idx="710">
                  <c:v>44514</c:v>
                </c:pt>
                <c:pt idx="711">
                  <c:v>44513</c:v>
                </c:pt>
                <c:pt idx="712">
                  <c:v>44512</c:v>
                </c:pt>
                <c:pt idx="713">
                  <c:v>44511</c:v>
                </c:pt>
                <c:pt idx="714">
                  <c:v>44510</c:v>
                </c:pt>
                <c:pt idx="715">
                  <c:v>44509</c:v>
                </c:pt>
                <c:pt idx="716">
                  <c:v>44508</c:v>
                </c:pt>
                <c:pt idx="717">
                  <c:v>44507</c:v>
                </c:pt>
                <c:pt idx="718">
                  <c:v>44506</c:v>
                </c:pt>
                <c:pt idx="719">
                  <c:v>44505</c:v>
                </c:pt>
                <c:pt idx="720">
                  <c:v>44504</c:v>
                </c:pt>
                <c:pt idx="721">
                  <c:v>44503</c:v>
                </c:pt>
                <c:pt idx="722">
                  <c:v>44502</c:v>
                </c:pt>
                <c:pt idx="723">
                  <c:v>44501</c:v>
                </c:pt>
                <c:pt idx="724">
                  <c:v>44500</c:v>
                </c:pt>
                <c:pt idx="725">
                  <c:v>44499</c:v>
                </c:pt>
                <c:pt idx="726">
                  <c:v>44498</c:v>
                </c:pt>
                <c:pt idx="727">
                  <c:v>44497</c:v>
                </c:pt>
                <c:pt idx="728">
                  <c:v>44496</c:v>
                </c:pt>
                <c:pt idx="729">
                  <c:v>44495</c:v>
                </c:pt>
                <c:pt idx="730">
                  <c:v>44494</c:v>
                </c:pt>
                <c:pt idx="731">
                  <c:v>44493</c:v>
                </c:pt>
                <c:pt idx="732">
                  <c:v>44492</c:v>
                </c:pt>
                <c:pt idx="733">
                  <c:v>44491</c:v>
                </c:pt>
                <c:pt idx="734">
                  <c:v>44490</c:v>
                </c:pt>
                <c:pt idx="735">
                  <c:v>44489</c:v>
                </c:pt>
                <c:pt idx="736">
                  <c:v>44488</c:v>
                </c:pt>
                <c:pt idx="737">
                  <c:v>44487</c:v>
                </c:pt>
                <c:pt idx="738">
                  <c:v>44486</c:v>
                </c:pt>
                <c:pt idx="739">
                  <c:v>44485</c:v>
                </c:pt>
                <c:pt idx="740">
                  <c:v>44484</c:v>
                </c:pt>
                <c:pt idx="741">
                  <c:v>44483</c:v>
                </c:pt>
                <c:pt idx="742">
                  <c:v>44482</c:v>
                </c:pt>
                <c:pt idx="743">
                  <c:v>44481</c:v>
                </c:pt>
                <c:pt idx="744">
                  <c:v>44480</c:v>
                </c:pt>
                <c:pt idx="745">
                  <c:v>44479</c:v>
                </c:pt>
                <c:pt idx="746">
                  <c:v>44478</c:v>
                </c:pt>
                <c:pt idx="747">
                  <c:v>44477</c:v>
                </c:pt>
                <c:pt idx="748">
                  <c:v>44476</c:v>
                </c:pt>
                <c:pt idx="749">
                  <c:v>44475</c:v>
                </c:pt>
                <c:pt idx="750">
                  <c:v>44474</c:v>
                </c:pt>
                <c:pt idx="751">
                  <c:v>44473</c:v>
                </c:pt>
                <c:pt idx="752">
                  <c:v>44472</c:v>
                </c:pt>
                <c:pt idx="753">
                  <c:v>44471</c:v>
                </c:pt>
                <c:pt idx="754">
                  <c:v>44470</c:v>
                </c:pt>
                <c:pt idx="755">
                  <c:v>44469</c:v>
                </c:pt>
                <c:pt idx="756">
                  <c:v>44468</c:v>
                </c:pt>
                <c:pt idx="757">
                  <c:v>44467</c:v>
                </c:pt>
                <c:pt idx="758">
                  <c:v>44466</c:v>
                </c:pt>
                <c:pt idx="759">
                  <c:v>44465</c:v>
                </c:pt>
                <c:pt idx="760">
                  <c:v>44464</c:v>
                </c:pt>
                <c:pt idx="761">
                  <c:v>44463</c:v>
                </c:pt>
                <c:pt idx="762">
                  <c:v>44462</c:v>
                </c:pt>
                <c:pt idx="763">
                  <c:v>44461</c:v>
                </c:pt>
                <c:pt idx="764">
                  <c:v>44460</c:v>
                </c:pt>
                <c:pt idx="765">
                  <c:v>44459</c:v>
                </c:pt>
                <c:pt idx="766">
                  <c:v>44458</c:v>
                </c:pt>
                <c:pt idx="767">
                  <c:v>44457</c:v>
                </c:pt>
                <c:pt idx="768">
                  <c:v>44456</c:v>
                </c:pt>
                <c:pt idx="769">
                  <c:v>44455</c:v>
                </c:pt>
                <c:pt idx="770">
                  <c:v>44454</c:v>
                </c:pt>
                <c:pt idx="771">
                  <c:v>44453</c:v>
                </c:pt>
                <c:pt idx="772">
                  <c:v>44452</c:v>
                </c:pt>
                <c:pt idx="773">
                  <c:v>44451</c:v>
                </c:pt>
                <c:pt idx="774">
                  <c:v>44450</c:v>
                </c:pt>
                <c:pt idx="775">
                  <c:v>44449</c:v>
                </c:pt>
                <c:pt idx="776">
                  <c:v>44448</c:v>
                </c:pt>
                <c:pt idx="777">
                  <c:v>44447</c:v>
                </c:pt>
                <c:pt idx="778">
                  <c:v>44446</c:v>
                </c:pt>
                <c:pt idx="779">
                  <c:v>44445</c:v>
                </c:pt>
                <c:pt idx="780">
                  <c:v>44444</c:v>
                </c:pt>
                <c:pt idx="781">
                  <c:v>44443</c:v>
                </c:pt>
                <c:pt idx="782">
                  <c:v>44442</c:v>
                </c:pt>
                <c:pt idx="783">
                  <c:v>44441</c:v>
                </c:pt>
                <c:pt idx="784">
                  <c:v>44440</c:v>
                </c:pt>
                <c:pt idx="785">
                  <c:v>44439</c:v>
                </c:pt>
                <c:pt idx="786">
                  <c:v>44438</c:v>
                </c:pt>
                <c:pt idx="787">
                  <c:v>44437</c:v>
                </c:pt>
                <c:pt idx="788">
                  <c:v>44436</c:v>
                </c:pt>
                <c:pt idx="789">
                  <c:v>44435</c:v>
                </c:pt>
                <c:pt idx="790">
                  <c:v>44434</c:v>
                </c:pt>
                <c:pt idx="791">
                  <c:v>44433</c:v>
                </c:pt>
                <c:pt idx="792">
                  <c:v>44432</c:v>
                </c:pt>
                <c:pt idx="793">
                  <c:v>44431</c:v>
                </c:pt>
                <c:pt idx="794">
                  <c:v>44430</c:v>
                </c:pt>
                <c:pt idx="795">
                  <c:v>44429</c:v>
                </c:pt>
                <c:pt idx="796">
                  <c:v>44428</c:v>
                </c:pt>
                <c:pt idx="797">
                  <c:v>44427</c:v>
                </c:pt>
                <c:pt idx="798">
                  <c:v>44426</c:v>
                </c:pt>
                <c:pt idx="799">
                  <c:v>44425</c:v>
                </c:pt>
                <c:pt idx="800">
                  <c:v>44424</c:v>
                </c:pt>
                <c:pt idx="801">
                  <c:v>44423</c:v>
                </c:pt>
                <c:pt idx="802">
                  <c:v>44422</c:v>
                </c:pt>
                <c:pt idx="803">
                  <c:v>44421</c:v>
                </c:pt>
                <c:pt idx="804">
                  <c:v>44420</c:v>
                </c:pt>
                <c:pt idx="805">
                  <c:v>44419</c:v>
                </c:pt>
                <c:pt idx="806">
                  <c:v>44418</c:v>
                </c:pt>
                <c:pt idx="807">
                  <c:v>44417</c:v>
                </c:pt>
                <c:pt idx="808">
                  <c:v>44416</c:v>
                </c:pt>
                <c:pt idx="809">
                  <c:v>44415</c:v>
                </c:pt>
                <c:pt idx="810">
                  <c:v>44414</c:v>
                </c:pt>
                <c:pt idx="811">
                  <c:v>44413</c:v>
                </c:pt>
                <c:pt idx="812">
                  <c:v>44412</c:v>
                </c:pt>
                <c:pt idx="813">
                  <c:v>44411</c:v>
                </c:pt>
                <c:pt idx="814">
                  <c:v>44410</c:v>
                </c:pt>
                <c:pt idx="815">
                  <c:v>44409</c:v>
                </c:pt>
                <c:pt idx="816">
                  <c:v>44408</c:v>
                </c:pt>
                <c:pt idx="817">
                  <c:v>44407</c:v>
                </c:pt>
                <c:pt idx="818">
                  <c:v>44406</c:v>
                </c:pt>
                <c:pt idx="819">
                  <c:v>44405</c:v>
                </c:pt>
                <c:pt idx="820">
                  <c:v>44404</c:v>
                </c:pt>
                <c:pt idx="821">
                  <c:v>44403</c:v>
                </c:pt>
                <c:pt idx="822">
                  <c:v>44402</c:v>
                </c:pt>
                <c:pt idx="823">
                  <c:v>44401</c:v>
                </c:pt>
                <c:pt idx="824">
                  <c:v>44400</c:v>
                </c:pt>
                <c:pt idx="825">
                  <c:v>44399</c:v>
                </c:pt>
                <c:pt idx="826">
                  <c:v>44398</c:v>
                </c:pt>
                <c:pt idx="827">
                  <c:v>44397</c:v>
                </c:pt>
                <c:pt idx="828">
                  <c:v>44396</c:v>
                </c:pt>
                <c:pt idx="829">
                  <c:v>44395</c:v>
                </c:pt>
                <c:pt idx="830">
                  <c:v>44394</c:v>
                </c:pt>
                <c:pt idx="831">
                  <c:v>44393</c:v>
                </c:pt>
                <c:pt idx="832">
                  <c:v>44392</c:v>
                </c:pt>
                <c:pt idx="833">
                  <c:v>44391</c:v>
                </c:pt>
                <c:pt idx="834">
                  <c:v>44390</c:v>
                </c:pt>
                <c:pt idx="835">
                  <c:v>44389</c:v>
                </c:pt>
                <c:pt idx="836">
                  <c:v>44388</c:v>
                </c:pt>
                <c:pt idx="837">
                  <c:v>44387</c:v>
                </c:pt>
                <c:pt idx="838">
                  <c:v>44386</c:v>
                </c:pt>
                <c:pt idx="839">
                  <c:v>44385</c:v>
                </c:pt>
                <c:pt idx="840">
                  <c:v>44384</c:v>
                </c:pt>
                <c:pt idx="841">
                  <c:v>44383</c:v>
                </c:pt>
                <c:pt idx="842">
                  <c:v>44382</c:v>
                </c:pt>
                <c:pt idx="843">
                  <c:v>44381</c:v>
                </c:pt>
                <c:pt idx="844">
                  <c:v>44380</c:v>
                </c:pt>
                <c:pt idx="845">
                  <c:v>44379</c:v>
                </c:pt>
                <c:pt idx="846">
                  <c:v>44378</c:v>
                </c:pt>
                <c:pt idx="847">
                  <c:v>44377</c:v>
                </c:pt>
                <c:pt idx="848">
                  <c:v>44376</c:v>
                </c:pt>
                <c:pt idx="849">
                  <c:v>44375</c:v>
                </c:pt>
                <c:pt idx="850">
                  <c:v>44374</c:v>
                </c:pt>
                <c:pt idx="851">
                  <c:v>44373</c:v>
                </c:pt>
                <c:pt idx="852">
                  <c:v>44372</c:v>
                </c:pt>
                <c:pt idx="853">
                  <c:v>44371</c:v>
                </c:pt>
                <c:pt idx="854">
                  <c:v>44370</c:v>
                </c:pt>
                <c:pt idx="855">
                  <c:v>44369</c:v>
                </c:pt>
                <c:pt idx="856">
                  <c:v>44368</c:v>
                </c:pt>
                <c:pt idx="857">
                  <c:v>44367</c:v>
                </c:pt>
                <c:pt idx="858">
                  <c:v>44366</c:v>
                </c:pt>
                <c:pt idx="859">
                  <c:v>44365</c:v>
                </c:pt>
                <c:pt idx="860">
                  <c:v>44364</c:v>
                </c:pt>
                <c:pt idx="861">
                  <c:v>44363</c:v>
                </c:pt>
                <c:pt idx="862">
                  <c:v>44362</c:v>
                </c:pt>
                <c:pt idx="863">
                  <c:v>44361</c:v>
                </c:pt>
                <c:pt idx="864">
                  <c:v>44360</c:v>
                </c:pt>
                <c:pt idx="865">
                  <c:v>44359</c:v>
                </c:pt>
                <c:pt idx="866">
                  <c:v>44358</c:v>
                </c:pt>
                <c:pt idx="867">
                  <c:v>44357</c:v>
                </c:pt>
                <c:pt idx="868">
                  <c:v>44356</c:v>
                </c:pt>
                <c:pt idx="869">
                  <c:v>44355</c:v>
                </c:pt>
                <c:pt idx="870">
                  <c:v>44354</c:v>
                </c:pt>
                <c:pt idx="871">
                  <c:v>44353</c:v>
                </c:pt>
                <c:pt idx="872">
                  <c:v>44352</c:v>
                </c:pt>
                <c:pt idx="873">
                  <c:v>44351</c:v>
                </c:pt>
                <c:pt idx="874">
                  <c:v>44350</c:v>
                </c:pt>
                <c:pt idx="875">
                  <c:v>44349</c:v>
                </c:pt>
                <c:pt idx="876">
                  <c:v>44348</c:v>
                </c:pt>
                <c:pt idx="877">
                  <c:v>44347</c:v>
                </c:pt>
                <c:pt idx="878">
                  <c:v>44346</c:v>
                </c:pt>
                <c:pt idx="879">
                  <c:v>44345</c:v>
                </c:pt>
                <c:pt idx="880">
                  <c:v>44344</c:v>
                </c:pt>
                <c:pt idx="881">
                  <c:v>44343</c:v>
                </c:pt>
                <c:pt idx="882">
                  <c:v>44342</c:v>
                </c:pt>
                <c:pt idx="883">
                  <c:v>44341</c:v>
                </c:pt>
                <c:pt idx="884">
                  <c:v>44340</c:v>
                </c:pt>
                <c:pt idx="885">
                  <c:v>44339</c:v>
                </c:pt>
                <c:pt idx="886">
                  <c:v>44338</c:v>
                </c:pt>
                <c:pt idx="887">
                  <c:v>44337</c:v>
                </c:pt>
                <c:pt idx="888">
                  <c:v>44336</c:v>
                </c:pt>
                <c:pt idx="889">
                  <c:v>44335</c:v>
                </c:pt>
                <c:pt idx="890">
                  <c:v>44334</c:v>
                </c:pt>
                <c:pt idx="891">
                  <c:v>44333</c:v>
                </c:pt>
                <c:pt idx="892">
                  <c:v>44332</c:v>
                </c:pt>
                <c:pt idx="893">
                  <c:v>44331</c:v>
                </c:pt>
                <c:pt idx="894">
                  <c:v>44330</c:v>
                </c:pt>
                <c:pt idx="895">
                  <c:v>44329</c:v>
                </c:pt>
                <c:pt idx="896">
                  <c:v>44328</c:v>
                </c:pt>
                <c:pt idx="897">
                  <c:v>44327</c:v>
                </c:pt>
                <c:pt idx="898">
                  <c:v>44326</c:v>
                </c:pt>
                <c:pt idx="899">
                  <c:v>44325</c:v>
                </c:pt>
                <c:pt idx="900">
                  <c:v>44324</c:v>
                </c:pt>
                <c:pt idx="901">
                  <c:v>44323</c:v>
                </c:pt>
                <c:pt idx="902">
                  <c:v>44322</c:v>
                </c:pt>
                <c:pt idx="903">
                  <c:v>44321</c:v>
                </c:pt>
                <c:pt idx="904">
                  <c:v>44320</c:v>
                </c:pt>
                <c:pt idx="905">
                  <c:v>44319</c:v>
                </c:pt>
                <c:pt idx="906">
                  <c:v>44318</c:v>
                </c:pt>
                <c:pt idx="907">
                  <c:v>44317</c:v>
                </c:pt>
                <c:pt idx="908">
                  <c:v>44316</c:v>
                </c:pt>
                <c:pt idx="909">
                  <c:v>44315</c:v>
                </c:pt>
                <c:pt idx="910">
                  <c:v>44314</c:v>
                </c:pt>
                <c:pt idx="911">
                  <c:v>44313</c:v>
                </c:pt>
                <c:pt idx="912">
                  <c:v>44312</c:v>
                </c:pt>
                <c:pt idx="913">
                  <c:v>44311</c:v>
                </c:pt>
                <c:pt idx="914">
                  <c:v>44310</c:v>
                </c:pt>
                <c:pt idx="915">
                  <c:v>44309</c:v>
                </c:pt>
                <c:pt idx="916">
                  <c:v>44308</c:v>
                </c:pt>
                <c:pt idx="917">
                  <c:v>44307</c:v>
                </c:pt>
                <c:pt idx="918">
                  <c:v>44306</c:v>
                </c:pt>
                <c:pt idx="919">
                  <c:v>44305</c:v>
                </c:pt>
                <c:pt idx="920">
                  <c:v>44304</c:v>
                </c:pt>
                <c:pt idx="921">
                  <c:v>44303</c:v>
                </c:pt>
                <c:pt idx="922">
                  <c:v>44302</c:v>
                </c:pt>
                <c:pt idx="923">
                  <c:v>44301</c:v>
                </c:pt>
                <c:pt idx="924">
                  <c:v>44300</c:v>
                </c:pt>
                <c:pt idx="925">
                  <c:v>44299</c:v>
                </c:pt>
                <c:pt idx="926">
                  <c:v>44298</c:v>
                </c:pt>
                <c:pt idx="927">
                  <c:v>44297</c:v>
                </c:pt>
                <c:pt idx="928">
                  <c:v>44296</c:v>
                </c:pt>
                <c:pt idx="929">
                  <c:v>44295</c:v>
                </c:pt>
                <c:pt idx="930">
                  <c:v>44294</c:v>
                </c:pt>
                <c:pt idx="931">
                  <c:v>44293</c:v>
                </c:pt>
                <c:pt idx="932">
                  <c:v>44292</c:v>
                </c:pt>
                <c:pt idx="933">
                  <c:v>44291</c:v>
                </c:pt>
                <c:pt idx="934">
                  <c:v>44290</c:v>
                </c:pt>
                <c:pt idx="935">
                  <c:v>44289</c:v>
                </c:pt>
                <c:pt idx="936">
                  <c:v>44288</c:v>
                </c:pt>
                <c:pt idx="937">
                  <c:v>44287</c:v>
                </c:pt>
                <c:pt idx="938">
                  <c:v>44286</c:v>
                </c:pt>
                <c:pt idx="939">
                  <c:v>44285</c:v>
                </c:pt>
                <c:pt idx="940">
                  <c:v>44284</c:v>
                </c:pt>
                <c:pt idx="941">
                  <c:v>44283</c:v>
                </c:pt>
                <c:pt idx="942">
                  <c:v>44282</c:v>
                </c:pt>
                <c:pt idx="943">
                  <c:v>44281</c:v>
                </c:pt>
                <c:pt idx="944">
                  <c:v>44280</c:v>
                </c:pt>
                <c:pt idx="945">
                  <c:v>44279</c:v>
                </c:pt>
                <c:pt idx="946">
                  <c:v>44278</c:v>
                </c:pt>
                <c:pt idx="947">
                  <c:v>44277</c:v>
                </c:pt>
                <c:pt idx="948">
                  <c:v>44276</c:v>
                </c:pt>
                <c:pt idx="949">
                  <c:v>44275</c:v>
                </c:pt>
                <c:pt idx="950">
                  <c:v>44274</c:v>
                </c:pt>
                <c:pt idx="951">
                  <c:v>44273</c:v>
                </c:pt>
                <c:pt idx="952">
                  <c:v>44272</c:v>
                </c:pt>
                <c:pt idx="953">
                  <c:v>44271</c:v>
                </c:pt>
                <c:pt idx="954">
                  <c:v>44270</c:v>
                </c:pt>
                <c:pt idx="955">
                  <c:v>44269</c:v>
                </c:pt>
                <c:pt idx="956">
                  <c:v>44268</c:v>
                </c:pt>
                <c:pt idx="957">
                  <c:v>44267</c:v>
                </c:pt>
                <c:pt idx="958">
                  <c:v>44266</c:v>
                </c:pt>
                <c:pt idx="959">
                  <c:v>44265</c:v>
                </c:pt>
                <c:pt idx="960">
                  <c:v>44264</c:v>
                </c:pt>
                <c:pt idx="961">
                  <c:v>44263</c:v>
                </c:pt>
                <c:pt idx="962">
                  <c:v>44262</c:v>
                </c:pt>
                <c:pt idx="963">
                  <c:v>44261</c:v>
                </c:pt>
                <c:pt idx="964">
                  <c:v>44260</c:v>
                </c:pt>
                <c:pt idx="965">
                  <c:v>44259</c:v>
                </c:pt>
                <c:pt idx="966">
                  <c:v>44258</c:v>
                </c:pt>
                <c:pt idx="967">
                  <c:v>44257</c:v>
                </c:pt>
                <c:pt idx="968">
                  <c:v>44256</c:v>
                </c:pt>
                <c:pt idx="969">
                  <c:v>44255</c:v>
                </c:pt>
                <c:pt idx="970">
                  <c:v>44254</c:v>
                </c:pt>
                <c:pt idx="971">
                  <c:v>44253</c:v>
                </c:pt>
                <c:pt idx="972">
                  <c:v>44252</c:v>
                </c:pt>
                <c:pt idx="973">
                  <c:v>44251</c:v>
                </c:pt>
                <c:pt idx="974">
                  <c:v>44250</c:v>
                </c:pt>
                <c:pt idx="975">
                  <c:v>44249</c:v>
                </c:pt>
                <c:pt idx="976">
                  <c:v>44248</c:v>
                </c:pt>
                <c:pt idx="977">
                  <c:v>44247</c:v>
                </c:pt>
                <c:pt idx="978">
                  <c:v>44246</c:v>
                </c:pt>
                <c:pt idx="979">
                  <c:v>44245</c:v>
                </c:pt>
                <c:pt idx="980">
                  <c:v>44244</c:v>
                </c:pt>
                <c:pt idx="981">
                  <c:v>44243</c:v>
                </c:pt>
                <c:pt idx="982">
                  <c:v>44242</c:v>
                </c:pt>
                <c:pt idx="983">
                  <c:v>44241</c:v>
                </c:pt>
                <c:pt idx="984">
                  <c:v>44240</c:v>
                </c:pt>
                <c:pt idx="985">
                  <c:v>44239</c:v>
                </c:pt>
                <c:pt idx="986">
                  <c:v>44238</c:v>
                </c:pt>
                <c:pt idx="987">
                  <c:v>44237</c:v>
                </c:pt>
                <c:pt idx="988">
                  <c:v>44236</c:v>
                </c:pt>
                <c:pt idx="989">
                  <c:v>44235</c:v>
                </c:pt>
                <c:pt idx="990">
                  <c:v>44234</c:v>
                </c:pt>
                <c:pt idx="991">
                  <c:v>44233</c:v>
                </c:pt>
                <c:pt idx="992">
                  <c:v>44232</c:v>
                </c:pt>
                <c:pt idx="993">
                  <c:v>44231</c:v>
                </c:pt>
                <c:pt idx="994">
                  <c:v>44230</c:v>
                </c:pt>
                <c:pt idx="995">
                  <c:v>44229</c:v>
                </c:pt>
                <c:pt idx="996">
                  <c:v>44228</c:v>
                </c:pt>
                <c:pt idx="997">
                  <c:v>44227</c:v>
                </c:pt>
                <c:pt idx="998">
                  <c:v>44226</c:v>
                </c:pt>
                <c:pt idx="999">
                  <c:v>44225</c:v>
                </c:pt>
                <c:pt idx="1000">
                  <c:v>44224</c:v>
                </c:pt>
                <c:pt idx="1001">
                  <c:v>44223</c:v>
                </c:pt>
                <c:pt idx="1002">
                  <c:v>44222</c:v>
                </c:pt>
                <c:pt idx="1003">
                  <c:v>44221</c:v>
                </c:pt>
                <c:pt idx="1004">
                  <c:v>44220</c:v>
                </c:pt>
                <c:pt idx="1005">
                  <c:v>44219</c:v>
                </c:pt>
                <c:pt idx="1006">
                  <c:v>44218</c:v>
                </c:pt>
                <c:pt idx="1007">
                  <c:v>44217</c:v>
                </c:pt>
                <c:pt idx="1008">
                  <c:v>44216</c:v>
                </c:pt>
                <c:pt idx="1009">
                  <c:v>44215</c:v>
                </c:pt>
                <c:pt idx="1010">
                  <c:v>44214</c:v>
                </c:pt>
                <c:pt idx="1011">
                  <c:v>44213</c:v>
                </c:pt>
                <c:pt idx="1012">
                  <c:v>44212</c:v>
                </c:pt>
                <c:pt idx="1013">
                  <c:v>44211</c:v>
                </c:pt>
                <c:pt idx="1014">
                  <c:v>44210</c:v>
                </c:pt>
                <c:pt idx="1015">
                  <c:v>44209</c:v>
                </c:pt>
                <c:pt idx="1016">
                  <c:v>44208</c:v>
                </c:pt>
                <c:pt idx="1017">
                  <c:v>44207</c:v>
                </c:pt>
                <c:pt idx="1018">
                  <c:v>44206</c:v>
                </c:pt>
                <c:pt idx="1019">
                  <c:v>44205</c:v>
                </c:pt>
                <c:pt idx="1020">
                  <c:v>44204</c:v>
                </c:pt>
                <c:pt idx="1021">
                  <c:v>44203</c:v>
                </c:pt>
                <c:pt idx="1022">
                  <c:v>44202</c:v>
                </c:pt>
                <c:pt idx="1023">
                  <c:v>44201</c:v>
                </c:pt>
                <c:pt idx="1024">
                  <c:v>44200</c:v>
                </c:pt>
                <c:pt idx="1025">
                  <c:v>44199</c:v>
                </c:pt>
                <c:pt idx="1026">
                  <c:v>44198</c:v>
                </c:pt>
                <c:pt idx="1027">
                  <c:v>44197</c:v>
                </c:pt>
                <c:pt idx="1028">
                  <c:v>44196</c:v>
                </c:pt>
                <c:pt idx="1029">
                  <c:v>44195</c:v>
                </c:pt>
                <c:pt idx="1030">
                  <c:v>44194</c:v>
                </c:pt>
                <c:pt idx="1031">
                  <c:v>44193</c:v>
                </c:pt>
                <c:pt idx="1032">
                  <c:v>44192</c:v>
                </c:pt>
                <c:pt idx="1033">
                  <c:v>44191</c:v>
                </c:pt>
                <c:pt idx="1034">
                  <c:v>44190</c:v>
                </c:pt>
                <c:pt idx="1035">
                  <c:v>44189</c:v>
                </c:pt>
                <c:pt idx="1036">
                  <c:v>44188</c:v>
                </c:pt>
                <c:pt idx="1037">
                  <c:v>44187</c:v>
                </c:pt>
                <c:pt idx="1038">
                  <c:v>44186</c:v>
                </c:pt>
                <c:pt idx="1039">
                  <c:v>44185</c:v>
                </c:pt>
                <c:pt idx="1040">
                  <c:v>44184</c:v>
                </c:pt>
                <c:pt idx="1041">
                  <c:v>44183</c:v>
                </c:pt>
                <c:pt idx="1042">
                  <c:v>44182</c:v>
                </c:pt>
                <c:pt idx="1043">
                  <c:v>44181</c:v>
                </c:pt>
                <c:pt idx="1044">
                  <c:v>44180</c:v>
                </c:pt>
                <c:pt idx="1045">
                  <c:v>44179</c:v>
                </c:pt>
                <c:pt idx="1046">
                  <c:v>44178</c:v>
                </c:pt>
                <c:pt idx="1047">
                  <c:v>44177</c:v>
                </c:pt>
                <c:pt idx="1048">
                  <c:v>44176</c:v>
                </c:pt>
                <c:pt idx="1049">
                  <c:v>44175</c:v>
                </c:pt>
                <c:pt idx="1050">
                  <c:v>44174</c:v>
                </c:pt>
                <c:pt idx="1051">
                  <c:v>44173</c:v>
                </c:pt>
                <c:pt idx="1052">
                  <c:v>44172</c:v>
                </c:pt>
                <c:pt idx="1053">
                  <c:v>44171</c:v>
                </c:pt>
                <c:pt idx="1054">
                  <c:v>44170</c:v>
                </c:pt>
                <c:pt idx="1055">
                  <c:v>44169</c:v>
                </c:pt>
                <c:pt idx="1056">
                  <c:v>44168</c:v>
                </c:pt>
                <c:pt idx="1057">
                  <c:v>44167</c:v>
                </c:pt>
                <c:pt idx="1058">
                  <c:v>44166</c:v>
                </c:pt>
                <c:pt idx="1059">
                  <c:v>44165</c:v>
                </c:pt>
                <c:pt idx="1060">
                  <c:v>44164</c:v>
                </c:pt>
                <c:pt idx="1061">
                  <c:v>44163</c:v>
                </c:pt>
                <c:pt idx="1062">
                  <c:v>44162</c:v>
                </c:pt>
                <c:pt idx="1063">
                  <c:v>44161</c:v>
                </c:pt>
                <c:pt idx="1064">
                  <c:v>44160</c:v>
                </c:pt>
                <c:pt idx="1065">
                  <c:v>44159</c:v>
                </c:pt>
                <c:pt idx="1066">
                  <c:v>44158</c:v>
                </c:pt>
                <c:pt idx="1067">
                  <c:v>44157</c:v>
                </c:pt>
                <c:pt idx="1068">
                  <c:v>44156</c:v>
                </c:pt>
                <c:pt idx="1069">
                  <c:v>44155</c:v>
                </c:pt>
                <c:pt idx="1070">
                  <c:v>44154</c:v>
                </c:pt>
                <c:pt idx="1071">
                  <c:v>44153</c:v>
                </c:pt>
                <c:pt idx="1072">
                  <c:v>44152</c:v>
                </c:pt>
                <c:pt idx="1073">
                  <c:v>44151</c:v>
                </c:pt>
                <c:pt idx="1074">
                  <c:v>44150</c:v>
                </c:pt>
                <c:pt idx="1075">
                  <c:v>44149</c:v>
                </c:pt>
                <c:pt idx="1076">
                  <c:v>44148</c:v>
                </c:pt>
                <c:pt idx="1077">
                  <c:v>44147</c:v>
                </c:pt>
                <c:pt idx="1078">
                  <c:v>44146</c:v>
                </c:pt>
                <c:pt idx="1079">
                  <c:v>44145</c:v>
                </c:pt>
                <c:pt idx="1080">
                  <c:v>44144</c:v>
                </c:pt>
                <c:pt idx="1081">
                  <c:v>44143</c:v>
                </c:pt>
                <c:pt idx="1082">
                  <c:v>44142</c:v>
                </c:pt>
                <c:pt idx="1083">
                  <c:v>44141</c:v>
                </c:pt>
                <c:pt idx="1084">
                  <c:v>44140</c:v>
                </c:pt>
                <c:pt idx="1085">
                  <c:v>44139</c:v>
                </c:pt>
                <c:pt idx="1086">
                  <c:v>44138</c:v>
                </c:pt>
                <c:pt idx="1087">
                  <c:v>44137</c:v>
                </c:pt>
                <c:pt idx="1088">
                  <c:v>44136</c:v>
                </c:pt>
                <c:pt idx="1089">
                  <c:v>44135</c:v>
                </c:pt>
                <c:pt idx="1090">
                  <c:v>44134</c:v>
                </c:pt>
                <c:pt idx="1091">
                  <c:v>44133</c:v>
                </c:pt>
                <c:pt idx="1092">
                  <c:v>44132</c:v>
                </c:pt>
                <c:pt idx="1093">
                  <c:v>44131</c:v>
                </c:pt>
                <c:pt idx="1094">
                  <c:v>44130</c:v>
                </c:pt>
                <c:pt idx="1095">
                  <c:v>44129</c:v>
                </c:pt>
                <c:pt idx="1096">
                  <c:v>44128</c:v>
                </c:pt>
                <c:pt idx="1097">
                  <c:v>44127</c:v>
                </c:pt>
                <c:pt idx="1098">
                  <c:v>44126</c:v>
                </c:pt>
                <c:pt idx="1099">
                  <c:v>44125</c:v>
                </c:pt>
                <c:pt idx="1100">
                  <c:v>44124</c:v>
                </c:pt>
                <c:pt idx="1101">
                  <c:v>44123</c:v>
                </c:pt>
                <c:pt idx="1102">
                  <c:v>44122</c:v>
                </c:pt>
                <c:pt idx="1103">
                  <c:v>44121</c:v>
                </c:pt>
                <c:pt idx="1104">
                  <c:v>44120</c:v>
                </c:pt>
                <c:pt idx="1105">
                  <c:v>44119</c:v>
                </c:pt>
                <c:pt idx="1106">
                  <c:v>44118</c:v>
                </c:pt>
                <c:pt idx="1107">
                  <c:v>44117</c:v>
                </c:pt>
                <c:pt idx="1108">
                  <c:v>44116</c:v>
                </c:pt>
                <c:pt idx="1109">
                  <c:v>44115</c:v>
                </c:pt>
                <c:pt idx="1110">
                  <c:v>44114</c:v>
                </c:pt>
                <c:pt idx="1111">
                  <c:v>44113</c:v>
                </c:pt>
                <c:pt idx="1112">
                  <c:v>44112</c:v>
                </c:pt>
                <c:pt idx="1113">
                  <c:v>44111</c:v>
                </c:pt>
                <c:pt idx="1114">
                  <c:v>44110</c:v>
                </c:pt>
                <c:pt idx="1115">
                  <c:v>44109</c:v>
                </c:pt>
                <c:pt idx="1116">
                  <c:v>44108</c:v>
                </c:pt>
                <c:pt idx="1117">
                  <c:v>44107</c:v>
                </c:pt>
                <c:pt idx="1118">
                  <c:v>44106</c:v>
                </c:pt>
                <c:pt idx="1119">
                  <c:v>44105</c:v>
                </c:pt>
                <c:pt idx="1120">
                  <c:v>44104</c:v>
                </c:pt>
                <c:pt idx="1121">
                  <c:v>44103</c:v>
                </c:pt>
                <c:pt idx="1122">
                  <c:v>44102</c:v>
                </c:pt>
                <c:pt idx="1123">
                  <c:v>44101</c:v>
                </c:pt>
                <c:pt idx="1124">
                  <c:v>44100</c:v>
                </c:pt>
                <c:pt idx="1125">
                  <c:v>44099</c:v>
                </c:pt>
                <c:pt idx="1126">
                  <c:v>44098</c:v>
                </c:pt>
                <c:pt idx="1127">
                  <c:v>44097</c:v>
                </c:pt>
                <c:pt idx="1128">
                  <c:v>44096</c:v>
                </c:pt>
                <c:pt idx="1129">
                  <c:v>44095</c:v>
                </c:pt>
                <c:pt idx="1130">
                  <c:v>44094</c:v>
                </c:pt>
                <c:pt idx="1131">
                  <c:v>44093</c:v>
                </c:pt>
                <c:pt idx="1132">
                  <c:v>44092</c:v>
                </c:pt>
                <c:pt idx="1133">
                  <c:v>44091</c:v>
                </c:pt>
                <c:pt idx="1134">
                  <c:v>44090</c:v>
                </c:pt>
                <c:pt idx="1135">
                  <c:v>44089</c:v>
                </c:pt>
                <c:pt idx="1136">
                  <c:v>44088</c:v>
                </c:pt>
                <c:pt idx="1137">
                  <c:v>44087</c:v>
                </c:pt>
                <c:pt idx="1138">
                  <c:v>44086</c:v>
                </c:pt>
                <c:pt idx="1139">
                  <c:v>44085</c:v>
                </c:pt>
                <c:pt idx="1140">
                  <c:v>44084</c:v>
                </c:pt>
                <c:pt idx="1141">
                  <c:v>44083</c:v>
                </c:pt>
                <c:pt idx="1142">
                  <c:v>44082</c:v>
                </c:pt>
                <c:pt idx="1143">
                  <c:v>44081</c:v>
                </c:pt>
                <c:pt idx="1144">
                  <c:v>44080</c:v>
                </c:pt>
                <c:pt idx="1145">
                  <c:v>44079</c:v>
                </c:pt>
                <c:pt idx="1146">
                  <c:v>44078</c:v>
                </c:pt>
                <c:pt idx="1147">
                  <c:v>44077</c:v>
                </c:pt>
                <c:pt idx="1148">
                  <c:v>44076</c:v>
                </c:pt>
                <c:pt idx="1149">
                  <c:v>44075</c:v>
                </c:pt>
                <c:pt idx="1150">
                  <c:v>44074</c:v>
                </c:pt>
                <c:pt idx="1151">
                  <c:v>44073</c:v>
                </c:pt>
                <c:pt idx="1152">
                  <c:v>44072</c:v>
                </c:pt>
                <c:pt idx="1153">
                  <c:v>44071</c:v>
                </c:pt>
                <c:pt idx="1154">
                  <c:v>44070</c:v>
                </c:pt>
                <c:pt idx="1155">
                  <c:v>44069</c:v>
                </c:pt>
                <c:pt idx="1156">
                  <c:v>44068</c:v>
                </c:pt>
                <c:pt idx="1157">
                  <c:v>44067</c:v>
                </c:pt>
                <c:pt idx="1158">
                  <c:v>44066</c:v>
                </c:pt>
                <c:pt idx="1159">
                  <c:v>44065</c:v>
                </c:pt>
                <c:pt idx="1160">
                  <c:v>44064</c:v>
                </c:pt>
                <c:pt idx="1161">
                  <c:v>44063</c:v>
                </c:pt>
                <c:pt idx="1162">
                  <c:v>44062</c:v>
                </c:pt>
                <c:pt idx="1163">
                  <c:v>44061</c:v>
                </c:pt>
                <c:pt idx="1164">
                  <c:v>44060</c:v>
                </c:pt>
                <c:pt idx="1165">
                  <c:v>44059</c:v>
                </c:pt>
                <c:pt idx="1166">
                  <c:v>44058</c:v>
                </c:pt>
                <c:pt idx="1167">
                  <c:v>44057</c:v>
                </c:pt>
                <c:pt idx="1168">
                  <c:v>44056</c:v>
                </c:pt>
                <c:pt idx="1169">
                  <c:v>44055</c:v>
                </c:pt>
                <c:pt idx="1170">
                  <c:v>44054</c:v>
                </c:pt>
                <c:pt idx="1171">
                  <c:v>44053</c:v>
                </c:pt>
                <c:pt idx="1172">
                  <c:v>44052</c:v>
                </c:pt>
                <c:pt idx="1173">
                  <c:v>44051</c:v>
                </c:pt>
                <c:pt idx="1174">
                  <c:v>44050</c:v>
                </c:pt>
                <c:pt idx="1175">
                  <c:v>44049</c:v>
                </c:pt>
                <c:pt idx="1176">
                  <c:v>44048</c:v>
                </c:pt>
                <c:pt idx="1177">
                  <c:v>44047</c:v>
                </c:pt>
                <c:pt idx="1178">
                  <c:v>44046</c:v>
                </c:pt>
                <c:pt idx="1179">
                  <c:v>44045</c:v>
                </c:pt>
                <c:pt idx="1180">
                  <c:v>44044</c:v>
                </c:pt>
                <c:pt idx="1181">
                  <c:v>44043</c:v>
                </c:pt>
                <c:pt idx="1182">
                  <c:v>44042</c:v>
                </c:pt>
                <c:pt idx="1183">
                  <c:v>44041</c:v>
                </c:pt>
                <c:pt idx="1184">
                  <c:v>44040</c:v>
                </c:pt>
                <c:pt idx="1185">
                  <c:v>44039</c:v>
                </c:pt>
                <c:pt idx="1186">
                  <c:v>44038</c:v>
                </c:pt>
                <c:pt idx="1187">
                  <c:v>44037</c:v>
                </c:pt>
                <c:pt idx="1188">
                  <c:v>44036</c:v>
                </c:pt>
                <c:pt idx="1189">
                  <c:v>44035</c:v>
                </c:pt>
                <c:pt idx="1190">
                  <c:v>44034</c:v>
                </c:pt>
                <c:pt idx="1191">
                  <c:v>44033</c:v>
                </c:pt>
                <c:pt idx="1192">
                  <c:v>44032</c:v>
                </c:pt>
                <c:pt idx="1193">
                  <c:v>44031</c:v>
                </c:pt>
                <c:pt idx="1194">
                  <c:v>44030</c:v>
                </c:pt>
                <c:pt idx="1195">
                  <c:v>44029</c:v>
                </c:pt>
                <c:pt idx="1196">
                  <c:v>44028</c:v>
                </c:pt>
                <c:pt idx="1197">
                  <c:v>44027</c:v>
                </c:pt>
                <c:pt idx="1198">
                  <c:v>44026</c:v>
                </c:pt>
                <c:pt idx="1199">
                  <c:v>44025</c:v>
                </c:pt>
                <c:pt idx="1200">
                  <c:v>44024</c:v>
                </c:pt>
                <c:pt idx="1201">
                  <c:v>44023</c:v>
                </c:pt>
                <c:pt idx="1202">
                  <c:v>44022</c:v>
                </c:pt>
                <c:pt idx="1203">
                  <c:v>44021</c:v>
                </c:pt>
                <c:pt idx="1204">
                  <c:v>44020</c:v>
                </c:pt>
                <c:pt idx="1205">
                  <c:v>44019</c:v>
                </c:pt>
                <c:pt idx="1206">
                  <c:v>44018</c:v>
                </c:pt>
                <c:pt idx="1207">
                  <c:v>44017</c:v>
                </c:pt>
                <c:pt idx="1208">
                  <c:v>44016</c:v>
                </c:pt>
                <c:pt idx="1209">
                  <c:v>44015</c:v>
                </c:pt>
                <c:pt idx="1210">
                  <c:v>44014</c:v>
                </c:pt>
                <c:pt idx="1211">
                  <c:v>44013</c:v>
                </c:pt>
                <c:pt idx="1212">
                  <c:v>44012</c:v>
                </c:pt>
                <c:pt idx="1213">
                  <c:v>44011</c:v>
                </c:pt>
                <c:pt idx="1214">
                  <c:v>44010</c:v>
                </c:pt>
                <c:pt idx="1215">
                  <c:v>44009</c:v>
                </c:pt>
                <c:pt idx="1216">
                  <c:v>44008</c:v>
                </c:pt>
                <c:pt idx="1217">
                  <c:v>44007</c:v>
                </c:pt>
                <c:pt idx="1218">
                  <c:v>44006</c:v>
                </c:pt>
                <c:pt idx="1219">
                  <c:v>44005</c:v>
                </c:pt>
                <c:pt idx="1220">
                  <c:v>44004</c:v>
                </c:pt>
                <c:pt idx="1221">
                  <c:v>44003</c:v>
                </c:pt>
                <c:pt idx="1222">
                  <c:v>44002</c:v>
                </c:pt>
                <c:pt idx="1223">
                  <c:v>44001</c:v>
                </c:pt>
                <c:pt idx="1224">
                  <c:v>44000</c:v>
                </c:pt>
                <c:pt idx="1225">
                  <c:v>43999</c:v>
                </c:pt>
                <c:pt idx="1226">
                  <c:v>43998</c:v>
                </c:pt>
                <c:pt idx="1227">
                  <c:v>43997</c:v>
                </c:pt>
                <c:pt idx="1228">
                  <c:v>43996</c:v>
                </c:pt>
                <c:pt idx="1229">
                  <c:v>43995</c:v>
                </c:pt>
                <c:pt idx="1230">
                  <c:v>43994</c:v>
                </c:pt>
                <c:pt idx="1231">
                  <c:v>43993</c:v>
                </c:pt>
                <c:pt idx="1232">
                  <c:v>43992</c:v>
                </c:pt>
                <c:pt idx="1233">
                  <c:v>43991</c:v>
                </c:pt>
                <c:pt idx="1234">
                  <c:v>43990</c:v>
                </c:pt>
                <c:pt idx="1235">
                  <c:v>43989</c:v>
                </c:pt>
                <c:pt idx="1236">
                  <c:v>43988</c:v>
                </c:pt>
                <c:pt idx="1237">
                  <c:v>43987</c:v>
                </c:pt>
                <c:pt idx="1238">
                  <c:v>43986</c:v>
                </c:pt>
                <c:pt idx="1239">
                  <c:v>43985</c:v>
                </c:pt>
                <c:pt idx="1240">
                  <c:v>43984</c:v>
                </c:pt>
                <c:pt idx="1241">
                  <c:v>43983</c:v>
                </c:pt>
                <c:pt idx="1242">
                  <c:v>43982</c:v>
                </c:pt>
                <c:pt idx="1243">
                  <c:v>43981</c:v>
                </c:pt>
                <c:pt idx="1244">
                  <c:v>43980</c:v>
                </c:pt>
                <c:pt idx="1245">
                  <c:v>43979</c:v>
                </c:pt>
                <c:pt idx="1246">
                  <c:v>43978</c:v>
                </c:pt>
                <c:pt idx="1247">
                  <c:v>43977</c:v>
                </c:pt>
                <c:pt idx="1248">
                  <c:v>43976</c:v>
                </c:pt>
                <c:pt idx="1249">
                  <c:v>43975</c:v>
                </c:pt>
                <c:pt idx="1250">
                  <c:v>43974</c:v>
                </c:pt>
                <c:pt idx="1251">
                  <c:v>43973</c:v>
                </c:pt>
                <c:pt idx="1252">
                  <c:v>43972</c:v>
                </c:pt>
                <c:pt idx="1253">
                  <c:v>43971</c:v>
                </c:pt>
                <c:pt idx="1254">
                  <c:v>43970</c:v>
                </c:pt>
                <c:pt idx="1255">
                  <c:v>43969</c:v>
                </c:pt>
                <c:pt idx="1256">
                  <c:v>43968</c:v>
                </c:pt>
                <c:pt idx="1257">
                  <c:v>43967</c:v>
                </c:pt>
                <c:pt idx="1258">
                  <c:v>43966</c:v>
                </c:pt>
                <c:pt idx="1259">
                  <c:v>43965</c:v>
                </c:pt>
                <c:pt idx="1260">
                  <c:v>43964</c:v>
                </c:pt>
                <c:pt idx="1261">
                  <c:v>43963</c:v>
                </c:pt>
                <c:pt idx="1262">
                  <c:v>43962</c:v>
                </c:pt>
                <c:pt idx="1263">
                  <c:v>43961</c:v>
                </c:pt>
                <c:pt idx="1264">
                  <c:v>43960</c:v>
                </c:pt>
                <c:pt idx="1265">
                  <c:v>43959</c:v>
                </c:pt>
                <c:pt idx="1266">
                  <c:v>43958</c:v>
                </c:pt>
                <c:pt idx="1267">
                  <c:v>43957</c:v>
                </c:pt>
                <c:pt idx="1268">
                  <c:v>43956</c:v>
                </c:pt>
                <c:pt idx="1269">
                  <c:v>43955</c:v>
                </c:pt>
                <c:pt idx="1270">
                  <c:v>43954</c:v>
                </c:pt>
                <c:pt idx="1271">
                  <c:v>43953</c:v>
                </c:pt>
                <c:pt idx="1272">
                  <c:v>43952</c:v>
                </c:pt>
                <c:pt idx="1273">
                  <c:v>43951</c:v>
                </c:pt>
                <c:pt idx="1274">
                  <c:v>43950</c:v>
                </c:pt>
                <c:pt idx="1275">
                  <c:v>43949</c:v>
                </c:pt>
                <c:pt idx="1276">
                  <c:v>43948</c:v>
                </c:pt>
                <c:pt idx="1277">
                  <c:v>43947</c:v>
                </c:pt>
                <c:pt idx="1278">
                  <c:v>43946</c:v>
                </c:pt>
                <c:pt idx="1279">
                  <c:v>43945</c:v>
                </c:pt>
                <c:pt idx="1280">
                  <c:v>43944</c:v>
                </c:pt>
                <c:pt idx="1281">
                  <c:v>43943</c:v>
                </c:pt>
                <c:pt idx="1282">
                  <c:v>43942</c:v>
                </c:pt>
                <c:pt idx="1283">
                  <c:v>43941</c:v>
                </c:pt>
                <c:pt idx="1284">
                  <c:v>43940</c:v>
                </c:pt>
                <c:pt idx="1285">
                  <c:v>43939</c:v>
                </c:pt>
                <c:pt idx="1286">
                  <c:v>43938</c:v>
                </c:pt>
                <c:pt idx="1287">
                  <c:v>43937</c:v>
                </c:pt>
                <c:pt idx="1288">
                  <c:v>43936</c:v>
                </c:pt>
                <c:pt idx="1289">
                  <c:v>43935</c:v>
                </c:pt>
                <c:pt idx="1290">
                  <c:v>43934</c:v>
                </c:pt>
                <c:pt idx="1291">
                  <c:v>43933</c:v>
                </c:pt>
                <c:pt idx="1292">
                  <c:v>43932</c:v>
                </c:pt>
                <c:pt idx="1293">
                  <c:v>43931</c:v>
                </c:pt>
                <c:pt idx="1294">
                  <c:v>43930</c:v>
                </c:pt>
                <c:pt idx="1295">
                  <c:v>43929</c:v>
                </c:pt>
                <c:pt idx="1296">
                  <c:v>43928</c:v>
                </c:pt>
                <c:pt idx="1297">
                  <c:v>43927</c:v>
                </c:pt>
                <c:pt idx="1298">
                  <c:v>43926</c:v>
                </c:pt>
                <c:pt idx="1299">
                  <c:v>43925</c:v>
                </c:pt>
                <c:pt idx="1300">
                  <c:v>43924</c:v>
                </c:pt>
                <c:pt idx="1301">
                  <c:v>43923</c:v>
                </c:pt>
                <c:pt idx="1302">
                  <c:v>43922</c:v>
                </c:pt>
                <c:pt idx="1303">
                  <c:v>43921</c:v>
                </c:pt>
                <c:pt idx="1304">
                  <c:v>43920</c:v>
                </c:pt>
                <c:pt idx="1305">
                  <c:v>43919</c:v>
                </c:pt>
                <c:pt idx="1306">
                  <c:v>43918</c:v>
                </c:pt>
                <c:pt idx="1307">
                  <c:v>43917</c:v>
                </c:pt>
                <c:pt idx="1308">
                  <c:v>43916</c:v>
                </c:pt>
                <c:pt idx="1309">
                  <c:v>43915</c:v>
                </c:pt>
                <c:pt idx="1310">
                  <c:v>43914</c:v>
                </c:pt>
                <c:pt idx="1311">
                  <c:v>43913</c:v>
                </c:pt>
                <c:pt idx="1312">
                  <c:v>43912</c:v>
                </c:pt>
                <c:pt idx="1313">
                  <c:v>43911</c:v>
                </c:pt>
                <c:pt idx="1314">
                  <c:v>43910</c:v>
                </c:pt>
                <c:pt idx="1315">
                  <c:v>43909</c:v>
                </c:pt>
                <c:pt idx="1316">
                  <c:v>43908</c:v>
                </c:pt>
                <c:pt idx="1317">
                  <c:v>43907</c:v>
                </c:pt>
                <c:pt idx="1318">
                  <c:v>43906</c:v>
                </c:pt>
                <c:pt idx="1319">
                  <c:v>43905</c:v>
                </c:pt>
                <c:pt idx="1320">
                  <c:v>43904</c:v>
                </c:pt>
                <c:pt idx="1321">
                  <c:v>43903</c:v>
                </c:pt>
                <c:pt idx="1322">
                  <c:v>43902</c:v>
                </c:pt>
                <c:pt idx="1323">
                  <c:v>43901</c:v>
                </c:pt>
                <c:pt idx="1324">
                  <c:v>43900</c:v>
                </c:pt>
                <c:pt idx="1325">
                  <c:v>43899</c:v>
                </c:pt>
                <c:pt idx="1326">
                  <c:v>43898</c:v>
                </c:pt>
                <c:pt idx="1327">
                  <c:v>43897</c:v>
                </c:pt>
                <c:pt idx="1328">
                  <c:v>43896</c:v>
                </c:pt>
                <c:pt idx="1329">
                  <c:v>43895</c:v>
                </c:pt>
                <c:pt idx="1330">
                  <c:v>43894</c:v>
                </c:pt>
                <c:pt idx="1331">
                  <c:v>43893</c:v>
                </c:pt>
                <c:pt idx="1332">
                  <c:v>43892</c:v>
                </c:pt>
                <c:pt idx="1333">
                  <c:v>43891</c:v>
                </c:pt>
                <c:pt idx="1334">
                  <c:v>43890</c:v>
                </c:pt>
                <c:pt idx="1335">
                  <c:v>43889</c:v>
                </c:pt>
                <c:pt idx="1336">
                  <c:v>43888</c:v>
                </c:pt>
                <c:pt idx="1337">
                  <c:v>43887</c:v>
                </c:pt>
                <c:pt idx="1338">
                  <c:v>43886</c:v>
                </c:pt>
                <c:pt idx="1339">
                  <c:v>43885</c:v>
                </c:pt>
                <c:pt idx="1340">
                  <c:v>43884</c:v>
                </c:pt>
                <c:pt idx="1341">
                  <c:v>43883</c:v>
                </c:pt>
                <c:pt idx="1342">
                  <c:v>43882</c:v>
                </c:pt>
                <c:pt idx="1343">
                  <c:v>43881</c:v>
                </c:pt>
                <c:pt idx="1344">
                  <c:v>43880</c:v>
                </c:pt>
                <c:pt idx="1345">
                  <c:v>43879</c:v>
                </c:pt>
                <c:pt idx="1346">
                  <c:v>43878</c:v>
                </c:pt>
                <c:pt idx="1347">
                  <c:v>43877</c:v>
                </c:pt>
                <c:pt idx="1348">
                  <c:v>43876</c:v>
                </c:pt>
                <c:pt idx="1349">
                  <c:v>43875</c:v>
                </c:pt>
                <c:pt idx="1350">
                  <c:v>43874</c:v>
                </c:pt>
                <c:pt idx="1351">
                  <c:v>43873</c:v>
                </c:pt>
                <c:pt idx="1352">
                  <c:v>43872</c:v>
                </c:pt>
                <c:pt idx="1353">
                  <c:v>43871</c:v>
                </c:pt>
                <c:pt idx="1354">
                  <c:v>43870</c:v>
                </c:pt>
                <c:pt idx="1355">
                  <c:v>43869</c:v>
                </c:pt>
                <c:pt idx="1356">
                  <c:v>43868</c:v>
                </c:pt>
                <c:pt idx="1357">
                  <c:v>43867</c:v>
                </c:pt>
                <c:pt idx="1358">
                  <c:v>43866</c:v>
                </c:pt>
                <c:pt idx="1359">
                  <c:v>43865</c:v>
                </c:pt>
                <c:pt idx="1360">
                  <c:v>43864</c:v>
                </c:pt>
                <c:pt idx="1361">
                  <c:v>43863</c:v>
                </c:pt>
                <c:pt idx="1362">
                  <c:v>43862</c:v>
                </c:pt>
                <c:pt idx="1363">
                  <c:v>43861</c:v>
                </c:pt>
                <c:pt idx="1364">
                  <c:v>43860</c:v>
                </c:pt>
                <c:pt idx="1365">
                  <c:v>43859</c:v>
                </c:pt>
                <c:pt idx="1366">
                  <c:v>43858</c:v>
                </c:pt>
                <c:pt idx="1367">
                  <c:v>43857</c:v>
                </c:pt>
                <c:pt idx="1368">
                  <c:v>43856</c:v>
                </c:pt>
                <c:pt idx="1369">
                  <c:v>43855</c:v>
                </c:pt>
                <c:pt idx="1370">
                  <c:v>43854</c:v>
                </c:pt>
                <c:pt idx="1371">
                  <c:v>43853</c:v>
                </c:pt>
                <c:pt idx="1372">
                  <c:v>43852</c:v>
                </c:pt>
                <c:pt idx="1373">
                  <c:v>43851</c:v>
                </c:pt>
                <c:pt idx="1374">
                  <c:v>43850</c:v>
                </c:pt>
                <c:pt idx="1375">
                  <c:v>43849</c:v>
                </c:pt>
                <c:pt idx="1376">
                  <c:v>43848</c:v>
                </c:pt>
                <c:pt idx="1377">
                  <c:v>43847</c:v>
                </c:pt>
                <c:pt idx="1378">
                  <c:v>43846</c:v>
                </c:pt>
                <c:pt idx="1379">
                  <c:v>43845</c:v>
                </c:pt>
                <c:pt idx="1380">
                  <c:v>43844</c:v>
                </c:pt>
                <c:pt idx="1381">
                  <c:v>43843</c:v>
                </c:pt>
                <c:pt idx="1382">
                  <c:v>43842</c:v>
                </c:pt>
                <c:pt idx="1383">
                  <c:v>43841</c:v>
                </c:pt>
                <c:pt idx="1384">
                  <c:v>43840</c:v>
                </c:pt>
                <c:pt idx="1385">
                  <c:v>43839</c:v>
                </c:pt>
                <c:pt idx="1386">
                  <c:v>43838</c:v>
                </c:pt>
                <c:pt idx="1387">
                  <c:v>43837</c:v>
                </c:pt>
                <c:pt idx="1388">
                  <c:v>43836</c:v>
                </c:pt>
                <c:pt idx="1389">
                  <c:v>43835</c:v>
                </c:pt>
                <c:pt idx="1390">
                  <c:v>43834</c:v>
                </c:pt>
                <c:pt idx="1391">
                  <c:v>43833</c:v>
                </c:pt>
                <c:pt idx="1392">
                  <c:v>43832</c:v>
                </c:pt>
                <c:pt idx="1393">
                  <c:v>43831</c:v>
                </c:pt>
                <c:pt idx="1394">
                  <c:v>43830</c:v>
                </c:pt>
                <c:pt idx="1395">
                  <c:v>43829</c:v>
                </c:pt>
                <c:pt idx="1396">
                  <c:v>43828</c:v>
                </c:pt>
                <c:pt idx="1397">
                  <c:v>43827</c:v>
                </c:pt>
                <c:pt idx="1398">
                  <c:v>43826</c:v>
                </c:pt>
                <c:pt idx="1399">
                  <c:v>43825</c:v>
                </c:pt>
                <c:pt idx="1400">
                  <c:v>43824</c:v>
                </c:pt>
                <c:pt idx="1401">
                  <c:v>43823</c:v>
                </c:pt>
                <c:pt idx="1402">
                  <c:v>43822</c:v>
                </c:pt>
                <c:pt idx="1403">
                  <c:v>43821</c:v>
                </c:pt>
                <c:pt idx="1404">
                  <c:v>43820</c:v>
                </c:pt>
                <c:pt idx="1405">
                  <c:v>43819</c:v>
                </c:pt>
                <c:pt idx="1406">
                  <c:v>43818</c:v>
                </c:pt>
                <c:pt idx="1407">
                  <c:v>43817</c:v>
                </c:pt>
                <c:pt idx="1408">
                  <c:v>43816</c:v>
                </c:pt>
                <c:pt idx="1409">
                  <c:v>43815</c:v>
                </c:pt>
                <c:pt idx="1410">
                  <c:v>43814</c:v>
                </c:pt>
                <c:pt idx="1411">
                  <c:v>43813</c:v>
                </c:pt>
                <c:pt idx="1412">
                  <c:v>43812</c:v>
                </c:pt>
                <c:pt idx="1413">
                  <c:v>43811</c:v>
                </c:pt>
                <c:pt idx="1414">
                  <c:v>43810</c:v>
                </c:pt>
                <c:pt idx="1415">
                  <c:v>43809</c:v>
                </c:pt>
                <c:pt idx="1416">
                  <c:v>43808</c:v>
                </c:pt>
                <c:pt idx="1417">
                  <c:v>43807</c:v>
                </c:pt>
                <c:pt idx="1418">
                  <c:v>43806</c:v>
                </c:pt>
                <c:pt idx="1419">
                  <c:v>43805</c:v>
                </c:pt>
                <c:pt idx="1420">
                  <c:v>43804</c:v>
                </c:pt>
                <c:pt idx="1421">
                  <c:v>43803</c:v>
                </c:pt>
                <c:pt idx="1422">
                  <c:v>43802</c:v>
                </c:pt>
                <c:pt idx="1423">
                  <c:v>43801</c:v>
                </c:pt>
                <c:pt idx="1424">
                  <c:v>43800</c:v>
                </c:pt>
                <c:pt idx="1425">
                  <c:v>43799</c:v>
                </c:pt>
                <c:pt idx="1426">
                  <c:v>43798</c:v>
                </c:pt>
                <c:pt idx="1427">
                  <c:v>43797</c:v>
                </c:pt>
                <c:pt idx="1428">
                  <c:v>43796</c:v>
                </c:pt>
                <c:pt idx="1429">
                  <c:v>43795</c:v>
                </c:pt>
                <c:pt idx="1430">
                  <c:v>43794</c:v>
                </c:pt>
                <c:pt idx="1431">
                  <c:v>43793</c:v>
                </c:pt>
                <c:pt idx="1432">
                  <c:v>43792</c:v>
                </c:pt>
                <c:pt idx="1433">
                  <c:v>43791</c:v>
                </c:pt>
                <c:pt idx="1434">
                  <c:v>43790</c:v>
                </c:pt>
                <c:pt idx="1435">
                  <c:v>43789</c:v>
                </c:pt>
                <c:pt idx="1436">
                  <c:v>43788</c:v>
                </c:pt>
                <c:pt idx="1437">
                  <c:v>43787</c:v>
                </c:pt>
                <c:pt idx="1438">
                  <c:v>43786</c:v>
                </c:pt>
                <c:pt idx="1439">
                  <c:v>43785</c:v>
                </c:pt>
                <c:pt idx="1440">
                  <c:v>43784</c:v>
                </c:pt>
                <c:pt idx="1441">
                  <c:v>43783</c:v>
                </c:pt>
                <c:pt idx="1442">
                  <c:v>43782</c:v>
                </c:pt>
                <c:pt idx="1443">
                  <c:v>43781</c:v>
                </c:pt>
                <c:pt idx="1444">
                  <c:v>43780</c:v>
                </c:pt>
                <c:pt idx="1445">
                  <c:v>43779</c:v>
                </c:pt>
                <c:pt idx="1446">
                  <c:v>43778</c:v>
                </c:pt>
                <c:pt idx="1447">
                  <c:v>43777</c:v>
                </c:pt>
                <c:pt idx="1448">
                  <c:v>43776</c:v>
                </c:pt>
                <c:pt idx="1449">
                  <c:v>43775</c:v>
                </c:pt>
                <c:pt idx="1450">
                  <c:v>43774</c:v>
                </c:pt>
                <c:pt idx="1451">
                  <c:v>43773</c:v>
                </c:pt>
                <c:pt idx="1452">
                  <c:v>43772</c:v>
                </c:pt>
                <c:pt idx="1453">
                  <c:v>43771</c:v>
                </c:pt>
                <c:pt idx="1454">
                  <c:v>43770</c:v>
                </c:pt>
                <c:pt idx="1455">
                  <c:v>43769</c:v>
                </c:pt>
                <c:pt idx="1456">
                  <c:v>43768</c:v>
                </c:pt>
                <c:pt idx="1457">
                  <c:v>43767</c:v>
                </c:pt>
                <c:pt idx="1458">
                  <c:v>43766</c:v>
                </c:pt>
                <c:pt idx="1459">
                  <c:v>43765</c:v>
                </c:pt>
                <c:pt idx="1460">
                  <c:v>43764</c:v>
                </c:pt>
                <c:pt idx="1461">
                  <c:v>43763</c:v>
                </c:pt>
                <c:pt idx="1462">
                  <c:v>43762</c:v>
                </c:pt>
                <c:pt idx="1463">
                  <c:v>43761</c:v>
                </c:pt>
                <c:pt idx="1464">
                  <c:v>43760</c:v>
                </c:pt>
                <c:pt idx="1465">
                  <c:v>43759</c:v>
                </c:pt>
                <c:pt idx="1466">
                  <c:v>43758</c:v>
                </c:pt>
                <c:pt idx="1467">
                  <c:v>43757</c:v>
                </c:pt>
                <c:pt idx="1468">
                  <c:v>43756</c:v>
                </c:pt>
                <c:pt idx="1469">
                  <c:v>43755</c:v>
                </c:pt>
                <c:pt idx="1470">
                  <c:v>43754</c:v>
                </c:pt>
                <c:pt idx="1471">
                  <c:v>43753</c:v>
                </c:pt>
                <c:pt idx="1472">
                  <c:v>43752</c:v>
                </c:pt>
                <c:pt idx="1473">
                  <c:v>43751</c:v>
                </c:pt>
                <c:pt idx="1474">
                  <c:v>43750</c:v>
                </c:pt>
                <c:pt idx="1475">
                  <c:v>43749</c:v>
                </c:pt>
                <c:pt idx="1476">
                  <c:v>43748</c:v>
                </c:pt>
                <c:pt idx="1477">
                  <c:v>43747</c:v>
                </c:pt>
                <c:pt idx="1478">
                  <c:v>43746</c:v>
                </c:pt>
                <c:pt idx="1479">
                  <c:v>43745</c:v>
                </c:pt>
                <c:pt idx="1480">
                  <c:v>43744</c:v>
                </c:pt>
                <c:pt idx="1481">
                  <c:v>43743</c:v>
                </c:pt>
                <c:pt idx="1482">
                  <c:v>43742</c:v>
                </c:pt>
                <c:pt idx="1483">
                  <c:v>43741</c:v>
                </c:pt>
                <c:pt idx="1484">
                  <c:v>43740</c:v>
                </c:pt>
                <c:pt idx="1485">
                  <c:v>43739</c:v>
                </c:pt>
                <c:pt idx="1486">
                  <c:v>43738</c:v>
                </c:pt>
                <c:pt idx="1487">
                  <c:v>43737</c:v>
                </c:pt>
                <c:pt idx="1488">
                  <c:v>43736</c:v>
                </c:pt>
                <c:pt idx="1489">
                  <c:v>43735</c:v>
                </c:pt>
                <c:pt idx="1490">
                  <c:v>43734</c:v>
                </c:pt>
                <c:pt idx="1491">
                  <c:v>43733</c:v>
                </c:pt>
                <c:pt idx="1492">
                  <c:v>43732</c:v>
                </c:pt>
                <c:pt idx="1493">
                  <c:v>43731</c:v>
                </c:pt>
                <c:pt idx="1494">
                  <c:v>43730</c:v>
                </c:pt>
                <c:pt idx="1495">
                  <c:v>43729</c:v>
                </c:pt>
                <c:pt idx="1496">
                  <c:v>43728</c:v>
                </c:pt>
                <c:pt idx="1497">
                  <c:v>43727</c:v>
                </c:pt>
                <c:pt idx="1498">
                  <c:v>43726</c:v>
                </c:pt>
                <c:pt idx="1499">
                  <c:v>43725</c:v>
                </c:pt>
                <c:pt idx="1500">
                  <c:v>43724</c:v>
                </c:pt>
                <c:pt idx="1501">
                  <c:v>43723</c:v>
                </c:pt>
                <c:pt idx="1502">
                  <c:v>43722</c:v>
                </c:pt>
                <c:pt idx="1503">
                  <c:v>43721</c:v>
                </c:pt>
                <c:pt idx="1504">
                  <c:v>43720</c:v>
                </c:pt>
                <c:pt idx="1505">
                  <c:v>43719</c:v>
                </c:pt>
                <c:pt idx="1506">
                  <c:v>43718</c:v>
                </c:pt>
                <c:pt idx="1507">
                  <c:v>43717</c:v>
                </c:pt>
                <c:pt idx="1508">
                  <c:v>43716</c:v>
                </c:pt>
                <c:pt idx="1509">
                  <c:v>43715</c:v>
                </c:pt>
                <c:pt idx="1510">
                  <c:v>43714</c:v>
                </c:pt>
                <c:pt idx="1511">
                  <c:v>43713</c:v>
                </c:pt>
                <c:pt idx="1512">
                  <c:v>43712</c:v>
                </c:pt>
                <c:pt idx="1513">
                  <c:v>43711</c:v>
                </c:pt>
                <c:pt idx="1514">
                  <c:v>43710</c:v>
                </c:pt>
                <c:pt idx="1515">
                  <c:v>43709</c:v>
                </c:pt>
                <c:pt idx="1516">
                  <c:v>43708</c:v>
                </c:pt>
                <c:pt idx="1517">
                  <c:v>43707</c:v>
                </c:pt>
                <c:pt idx="1518">
                  <c:v>43706</c:v>
                </c:pt>
                <c:pt idx="1519">
                  <c:v>43705</c:v>
                </c:pt>
                <c:pt idx="1520">
                  <c:v>43704</c:v>
                </c:pt>
                <c:pt idx="1521">
                  <c:v>43703</c:v>
                </c:pt>
                <c:pt idx="1522">
                  <c:v>43702</c:v>
                </c:pt>
                <c:pt idx="1523">
                  <c:v>43701</c:v>
                </c:pt>
                <c:pt idx="1524">
                  <c:v>43700</c:v>
                </c:pt>
                <c:pt idx="1525">
                  <c:v>43699</c:v>
                </c:pt>
                <c:pt idx="1526">
                  <c:v>43698</c:v>
                </c:pt>
                <c:pt idx="1527">
                  <c:v>43697</c:v>
                </c:pt>
                <c:pt idx="1528">
                  <c:v>43696</c:v>
                </c:pt>
                <c:pt idx="1529">
                  <c:v>43695</c:v>
                </c:pt>
                <c:pt idx="1530">
                  <c:v>43694</c:v>
                </c:pt>
                <c:pt idx="1531">
                  <c:v>43693</c:v>
                </c:pt>
                <c:pt idx="1532">
                  <c:v>43692</c:v>
                </c:pt>
                <c:pt idx="1533">
                  <c:v>43691</c:v>
                </c:pt>
                <c:pt idx="1534">
                  <c:v>43690</c:v>
                </c:pt>
                <c:pt idx="1535">
                  <c:v>43689</c:v>
                </c:pt>
                <c:pt idx="1536">
                  <c:v>43688</c:v>
                </c:pt>
                <c:pt idx="1537">
                  <c:v>43687</c:v>
                </c:pt>
                <c:pt idx="1538">
                  <c:v>43686</c:v>
                </c:pt>
                <c:pt idx="1539">
                  <c:v>43685</c:v>
                </c:pt>
                <c:pt idx="1540">
                  <c:v>43684</c:v>
                </c:pt>
                <c:pt idx="1541">
                  <c:v>43683</c:v>
                </c:pt>
                <c:pt idx="1542">
                  <c:v>43682</c:v>
                </c:pt>
                <c:pt idx="1543">
                  <c:v>43681</c:v>
                </c:pt>
                <c:pt idx="1544">
                  <c:v>43680</c:v>
                </c:pt>
                <c:pt idx="1545">
                  <c:v>43679</c:v>
                </c:pt>
                <c:pt idx="1546">
                  <c:v>43678</c:v>
                </c:pt>
                <c:pt idx="1547">
                  <c:v>43677</c:v>
                </c:pt>
                <c:pt idx="1548">
                  <c:v>43676</c:v>
                </c:pt>
                <c:pt idx="1549">
                  <c:v>43675</c:v>
                </c:pt>
                <c:pt idx="1550">
                  <c:v>43674</c:v>
                </c:pt>
                <c:pt idx="1551">
                  <c:v>43673</c:v>
                </c:pt>
                <c:pt idx="1552">
                  <c:v>43672</c:v>
                </c:pt>
                <c:pt idx="1553">
                  <c:v>43671</c:v>
                </c:pt>
                <c:pt idx="1554">
                  <c:v>43670</c:v>
                </c:pt>
                <c:pt idx="1555">
                  <c:v>43669</c:v>
                </c:pt>
                <c:pt idx="1556">
                  <c:v>43668</c:v>
                </c:pt>
                <c:pt idx="1557">
                  <c:v>43667</c:v>
                </c:pt>
                <c:pt idx="1558">
                  <c:v>43666</c:v>
                </c:pt>
                <c:pt idx="1559">
                  <c:v>43665</c:v>
                </c:pt>
                <c:pt idx="1560">
                  <c:v>43664</c:v>
                </c:pt>
                <c:pt idx="1561">
                  <c:v>43663</c:v>
                </c:pt>
                <c:pt idx="1562">
                  <c:v>43662</c:v>
                </c:pt>
                <c:pt idx="1563">
                  <c:v>43661</c:v>
                </c:pt>
                <c:pt idx="1564">
                  <c:v>43660</c:v>
                </c:pt>
                <c:pt idx="1565">
                  <c:v>43659</c:v>
                </c:pt>
                <c:pt idx="1566">
                  <c:v>43658</c:v>
                </c:pt>
                <c:pt idx="1567">
                  <c:v>43657</c:v>
                </c:pt>
                <c:pt idx="1568">
                  <c:v>43656</c:v>
                </c:pt>
                <c:pt idx="1569">
                  <c:v>43655</c:v>
                </c:pt>
                <c:pt idx="1570">
                  <c:v>43654</c:v>
                </c:pt>
                <c:pt idx="1571">
                  <c:v>43653</c:v>
                </c:pt>
                <c:pt idx="1572">
                  <c:v>43652</c:v>
                </c:pt>
                <c:pt idx="1573">
                  <c:v>43651</c:v>
                </c:pt>
                <c:pt idx="1574">
                  <c:v>43650</c:v>
                </c:pt>
                <c:pt idx="1575">
                  <c:v>43649</c:v>
                </c:pt>
                <c:pt idx="1576">
                  <c:v>43648</c:v>
                </c:pt>
                <c:pt idx="1577">
                  <c:v>43647</c:v>
                </c:pt>
                <c:pt idx="1578">
                  <c:v>43646</c:v>
                </c:pt>
                <c:pt idx="1579">
                  <c:v>43645</c:v>
                </c:pt>
                <c:pt idx="1580">
                  <c:v>43644</c:v>
                </c:pt>
                <c:pt idx="1581">
                  <c:v>43643</c:v>
                </c:pt>
                <c:pt idx="1582">
                  <c:v>43642</c:v>
                </c:pt>
                <c:pt idx="1583">
                  <c:v>43641</c:v>
                </c:pt>
                <c:pt idx="1584">
                  <c:v>43640</c:v>
                </c:pt>
                <c:pt idx="1585">
                  <c:v>43639</c:v>
                </c:pt>
                <c:pt idx="1586">
                  <c:v>43638</c:v>
                </c:pt>
                <c:pt idx="1587">
                  <c:v>43637</c:v>
                </c:pt>
                <c:pt idx="1588">
                  <c:v>43636</c:v>
                </c:pt>
                <c:pt idx="1589">
                  <c:v>43635</c:v>
                </c:pt>
                <c:pt idx="1590">
                  <c:v>43634</c:v>
                </c:pt>
                <c:pt idx="1591">
                  <c:v>43633</c:v>
                </c:pt>
                <c:pt idx="1592">
                  <c:v>43632</c:v>
                </c:pt>
                <c:pt idx="1593">
                  <c:v>43631</c:v>
                </c:pt>
                <c:pt idx="1594">
                  <c:v>43630</c:v>
                </c:pt>
                <c:pt idx="1595">
                  <c:v>43629</c:v>
                </c:pt>
                <c:pt idx="1596">
                  <c:v>43628</c:v>
                </c:pt>
                <c:pt idx="1597">
                  <c:v>43627</c:v>
                </c:pt>
                <c:pt idx="1598">
                  <c:v>43626</c:v>
                </c:pt>
                <c:pt idx="1599">
                  <c:v>43625</c:v>
                </c:pt>
                <c:pt idx="1600">
                  <c:v>43624</c:v>
                </c:pt>
                <c:pt idx="1601">
                  <c:v>43623</c:v>
                </c:pt>
                <c:pt idx="1602">
                  <c:v>43622</c:v>
                </c:pt>
                <c:pt idx="1603">
                  <c:v>43621</c:v>
                </c:pt>
                <c:pt idx="1604">
                  <c:v>43620</c:v>
                </c:pt>
                <c:pt idx="1605">
                  <c:v>43619</c:v>
                </c:pt>
                <c:pt idx="1606">
                  <c:v>43618</c:v>
                </c:pt>
                <c:pt idx="1607">
                  <c:v>43617</c:v>
                </c:pt>
                <c:pt idx="1608">
                  <c:v>43616</c:v>
                </c:pt>
                <c:pt idx="1609">
                  <c:v>43615</c:v>
                </c:pt>
                <c:pt idx="1610">
                  <c:v>43614</c:v>
                </c:pt>
                <c:pt idx="1611">
                  <c:v>43613</c:v>
                </c:pt>
                <c:pt idx="1612">
                  <c:v>43612</c:v>
                </c:pt>
                <c:pt idx="1613">
                  <c:v>43611</c:v>
                </c:pt>
                <c:pt idx="1614">
                  <c:v>43610</c:v>
                </c:pt>
                <c:pt idx="1615">
                  <c:v>43609</c:v>
                </c:pt>
                <c:pt idx="1616">
                  <c:v>43608</c:v>
                </c:pt>
                <c:pt idx="1617">
                  <c:v>43607</c:v>
                </c:pt>
                <c:pt idx="1618">
                  <c:v>43606</c:v>
                </c:pt>
                <c:pt idx="1619">
                  <c:v>43605</c:v>
                </c:pt>
                <c:pt idx="1620">
                  <c:v>43604</c:v>
                </c:pt>
                <c:pt idx="1621">
                  <c:v>43603</c:v>
                </c:pt>
                <c:pt idx="1622">
                  <c:v>43602</c:v>
                </c:pt>
                <c:pt idx="1623">
                  <c:v>43601</c:v>
                </c:pt>
                <c:pt idx="1624">
                  <c:v>43600</c:v>
                </c:pt>
                <c:pt idx="1625">
                  <c:v>43599</c:v>
                </c:pt>
                <c:pt idx="1626">
                  <c:v>43598</c:v>
                </c:pt>
                <c:pt idx="1627">
                  <c:v>43597</c:v>
                </c:pt>
                <c:pt idx="1628">
                  <c:v>43596</c:v>
                </c:pt>
                <c:pt idx="1629">
                  <c:v>43595</c:v>
                </c:pt>
                <c:pt idx="1630">
                  <c:v>43594</c:v>
                </c:pt>
                <c:pt idx="1631">
                  <c:v>43593</c:v>
                </c:pt>
                <c:pt idx="1632">
                  <c:v>43592</c:v>
                </c:pt>
                <c:pt idx="1633">
                  <c:v>43591</c:v>
                </c:pt>
                <c:pt idx="1634">
                  <c:v>43590</c:v>
                </c:pt>
                <c:pt idx="1635">
                  <c:v>43589</c:v>
                </c:pt>
                <c:pt idx="1636">
                  <c:v>43588</c:v>
                </c:pt>
                <c:pt idx="1637">
                  <c:v>43587</c:v>
                </c:pt>
                <c:pt idx="1638">
                  <c:v>43586</c:v>
                </c:pt>
                <c:pt idx="1639">
                  <c:v>43585</c:v>
                </c:pt>
                <c:pt idx="1640">
                  <c:v>43584</c:v>
                </c:pt>
                <c:pt idx="1641">
                  <c:v>43583</c:v>
                </c:pt>
                <c:pt idx="1642">
                  <c:v>43582</c:v>
                </c:pt>
                <c:pt idx="1643">
                  <c:v>43581</c:v>
                </c:pt>
                <c:pt idx="1644">
                  <c:v>43580</c:v>
                </c:pt>
                <c:pt idx="1645">
                  <c:v>43579</c:v>
                </c:pt>
                <c:pt idx="1646">
                  <c:v>43578</c:v>
                </c:pt>
                <c:pt idx="1647">
                  <c:v>43577</c:v>
                </c:pt>
                <c:pt idx="1648">
                  <c:v>43576</c:v>
                </c:pt>
                <c:pt idx="1649">
                  <c:v>43575</c:v>
                </c:pt>
                <c:pt idx="1650">
                  <c:v>43574</c:v>
                </c:pt>
                <c:pt idx="1651">
                  <c:v>43573</c:v>
                </c:pt>
                <c:pt idx="1652">
                  <c:v>43572</c:v>
                </c:pt>
                <c:pt idx="1653">
                  <c:v>43571</c:v>
                </c:pt>
                <c:pt idx="1654">
                  <c:v>43570</c:v>
                </c:pt>
                <c:pt idx="1655">
                  <c:v>43569</c:v>
                </c:pt>
                <c:pt idx="1656">
                  <c:v>43568</c:v>
                </c:pt>
                <c:pt idx="1657">
                  <c:v>43567</c:v>
                </c:pt>
                <c:pt idx="1658">
                  <c:v>43566</c:v>
                </c:pt>
                <c:pt idx="1659">
                  <c:v>43565</c:v>
                </c:pt>
                <c:pt idx="1660">
                  <c:v>43564</c:v>
                </c:pt>
                <c:pt idx="1661">
                  <c:v>43563</c:v>
                </c:pt>
                <c:pt idx="1662">
                  <c:v>43562</c:v>
                </c:pt>
                <c:pt idx="1663">
                  <c:v>43561</c:v>
                </c:pt>
                <c:pt idx="1664">
                  <c:v>43560</c:v>
                </c:pt>
                <c:pt idx="1665">
                  <c:v>43559</c:v>
                </c:pt>
                <c:pt idx="1666">
                  <c:v>43558</c:v>
                </c:pt>
                <c:pt idx="1667">
                  <c:v>43557</c:v>
                </c:pt>
                <c:pt idx="1668">
                  <c:v>43556</c:v>
                </c:pt>
                <c:pt idx="1669">
                  <c:v>43555</c:v>
                </c:pt>
                <c:pt idx="1670">
                  <c:v>43554</c:v>
                </c:pt>
                <c:pt idx="1671">
                  <c:v>43553</c:v>
                </c:pt>
                <c:pt idx="1672">
                  <c:v>43552</c:v>
                </c:pt>
                <c:pt idx="1673">
                  <c:v>43551</c:v>
                </c:pt>
                <c:pt idx="1674">
                  <c:v>43550</c:v>
                </c:pt>
                <c:pt idx="1675">
                  <c:v>43549</c:v>
                </c:pt>
                <c:pt idx="1676">
                  <c:v>43548</c:v>
                </c:pt>
                <c:pt idx="1677">
                  <c:v>43547</c:v>
                </c:pt>
                <c:pt idx="1678">
                  <c:v>43546</c:v>
                </c:pt>
                <c:pt idx="1679">
                  <c:v>43545</c:v>
                </c:pt>
                <c:pt idx="1680">
                  <c:v>43544</c:v>
                </c:pt>
                <c:pt idx="1681">
                  <c:v>43543</c:v>
                </c:pt>
                <c:pt idx="1682">
                  <c:v>43542</c:v>
                </c:pt>
                <c:pt idx="1683">
                  <c:v>43541</c:v>
                </c:pt>
                <c:pt idx="1684">
                  <c:v>43540</c:v>
                </c:pt>
                <c:pt idx="1685">
                  <c:v>43539</c:v>
                </c:pt>
                <c:pt idx="1686">
                  <c:v>43538</c:v>
                </c:pt>
                <c:pt idx="1687">
                  <c:v>43537</c:v>
                </c:pt>
                <c:pt idx="1688">
                  <c:v>43536</c:v>
                </c:pt>
                <c:pt idx="1689">
                  <c:v>43535</c:v>
                </c:pt>
                <c:pt idx="1690">
                  <c:v>43534</c:v>
                </c:pt>
                <c:pt idx="1691">
                  <c:v>43533</c:v>
                </c:pt>
                <c:pt idx="1692">
                  <c:v>43532</c:v>
                </c:pt>
                <c:pt idx="1693">
                  <c:v>43531</c:v>
                </c:pt>
                <c:pt idx="1694">
                  <c:v>43530</c:v>
                </c:pt>
                <c:pt idx="1695">
                  <c:v>43529</c:v>
                </c:pt>
                <c:pt idx="1696">
                  <c:v>43528</c:v>
                </c:pt>
                <c:pt idx="1697">
                  <c:v>43527</c:v>
                </c:pt>
                <c:pt idx="1698">
                  <c:v>43526</c:v>
                </c:pt>
                <c:pt idx="1699">
                  <c:v>43525</c:v>
                </c:pt>
                <c:pt idx="1700">
                  <c:v>43524</c:v>
                </c:pt>
                <c:pt idx="1701">
                  <c:v>43523</c:v>
                </c:pt>
                <c:pt idx="1702">
                  <c:v>43522</c:v>
                </c:pt>
                <c:pt idx="1703">
                  <c:v>43521</c:v>
                </c:pt>
                <c:pt idx="1704">
                  <c:v>43520</c:v>
                </c:pt>
                <c:pt idx="1705">
                  <c:v>43519</c:v>
                </c:pt>
                <c:pt idx="1706">
                  <c:v>43518</c:v>
                </c:pt>
                <c:pt idx="1707">
                  <c:v>43517</c:v>
                </c:pt>
                <c:pt idx="1708">
                  <c:v>43516</c:v>
                </c:pt>
                <c:pt idx="1709">
                  <c:v>43515</c:v>
                </c:pt>
                <c:pt idx="1710">
                  <c:v>43514</c:v>
                </c:pt>
                <c:pt idx="1711">
                  <c:v>43513</c:v>
                </c:pt>
                <c:pt idx="1712">
                  <c:v>43512</c:v>
                </c:pt>
                <c:pt idx="1713">
                  <c:v>43511</c:v>
                </c:pt>
                <c:pt idx="1714">
                  <c:v>43510</c:v>
                </c:pt>
                <c:pt idx="1715">
                  <c:v>43509</c:v>
                </c:pt>
                <c:pt idx="1716">
                  <c:v>43508</c:v>
                </c:pt>
                <c:pt idx="1717">
                  <c:v>43507</c:v>
                </c:pt>
                <c:pt idx="1718">
                  <c:v>43506</c:v>
                </c:pt>
                <c:pt idx="1719">
                  <c:v>43505</c:v>
                </c:pt>
                <c:pt idx="1720">
                  <c:v>43504</c:v>
                </c:pt>
                <c:pt idx="1721">
                  <c:v>43503</c:v>
                </c:pt>
                <c:pt idx="1722">
                  <c:v>43502</c:v>
                </c:pt>
                <c:pt idx="1723">
                  <c:v>43501</c:v>
                </c:pt>
                <c:pt idx="1724">
                  <c:v>43500</c:v>
                </c:pt>
                <c:pt idx="1725">
                  <c:v>43499</c:v>
                </c:pt>
                <c:pt idx="1726">
                  <c:v>43498</c:v>
                </c:pt>
                <c:pt idx="1727">
                  <c:v>43497</c:v>
                </c:pt>
                <c:pt idx="1728">
                  <c:v>43496</c:v>
                </c:pt>
                <c:pt idx="1729">
                  <c:v>43495</c:v>
                </c:pt>
                <c:pt idx="1730">
                  <c:v>43494</c:v>
                </c:pt>
                <c:pt idx="1731">
                  <c:v>43493</c:v>
                </c:pt>
                <c:pt idx="1732">
                  <c:v>43492</c:v>
                </c:pt>
                <c:pt idx="1733">
                  <c:v>43491</c:v>
                </c:pt>
                <c:pt idx="1734">
                  <c:v>43490</c:v>
                </c:pt>
                <c:pt idx="1735">
                  <c:v>43489</c:v>
                </c:pt>
                <c:pt idx="1736">
                  <c:v>43488</c:v>
                </c:pt>
                <c:pt idx="1737">
                  <c:v>43487</c:v>
                </c:pt>
                <c:pt idx="1738">
                  <c:v>43486</c:v>
                </c:pt>
                <c:pt idx="1739">
                  <c:v>43485</c:v>
                </c:pt>
                <c:pt idx="1740">
                  <c:v>43484</c:v>
                </c:pt>
                <c:pt idx="1741">
                  <c:v>43483</c:v>
                </c:pt>
                <c:pt idx="1742">
                  <c:v>43482</c:v>
                </c:pt>
                <c:pt idx="1743">
                  <c:v>43481</c:v>
                </c:pt>
                <c:pt idx="1744">
                  <c:v>43480</c:v>
                </c:pt>
                <c:pt idx="1745">
                  <c:v>43479</c:v>
                </c:pt>
                <c:pt idx="1746">
                  <c:v>43478</c:v>
                </c:pt>
                <c:pt idx="1747">
                  <c:v>43477</c:v>
                </c:pt>
                <c:pt idx="1748">
                  <c:v>43476</c:v>
                </c:pt>
                <c:pt idx="1749">
                  <c:v>43475</c:v>
                </c:pt>
                <c:pt idx="1750">
                  <c:v>43474</c:v>
                </c:pt>
                <c:pt idx="1751">
                  <c:v>43473</c:v>
                </c:pt>
                <c:pt idx="1752">
                  <c:v>43472</c:v>
                </c:pt>
                <c:pt idx="1753">
                  <c:v>43471</c:v>
                </c:pt>
                <c:pt idx="1754">
                  <c:v>43470</c:v>
                </c:pt>
                <c:pt idx="1755">
                  <c:v>43469</c:v>
                </c:pt>
                <c:pt idx="1756">
                  <c:v>43468</c:v>
                </c:pt>
                <c:pt idx="1757">
                  <c:v>43467</c:v>
                </c:pt>
                <c:pt idx="1758">
                  <c:v>43466</c:v>
                </c:pt>
                <c:pt idx="1759">
                  <c:v>43465</c:v>
                </c:pt>
                <c:pt idx="1760">
                  <c:v>43464</c:v>
                </c:pt>
                <c:pt idx="1761">
                  <c:v>43463</c:v>
                </c:pt>
                <c:pt idx="1762">
                  <c:v>43462</c:v>
                </c:pt>
                <c:pt idx="1763">
                  <c:v>43461</c:v>
                </c:pt>
                <c:pt idx="1764">
                  <c:v>43460</c:v>
                </c:pt>
                <c:pt idx="1765">
                  <c:v>43459</c:v>
                </c:pt>
                <c:pt idx="1766">
                  <c:v>43458</c:v>
                </c:pt>
                <c:pt idx="1767">
                  <c:v>43457</c:v>
                </c:pt>
                <c:pt idx="1768">
                  <c:v>43456</c:v>
                </c:pt>
                <c:pt idx="1769">
                  <c:v>43455</c:v>
                </c:pt>
                <c:pt idx="1770">
                  <c:v>43454</c:v>
                </c:pt>
                <c:pt idx="1771">
                  <c:v>43453</c:v>
                </c:pt>
                <c:pt idx="1772">
                  <c:v>43452</c:v>
                </c:pt>
                <c:pt idx="1773">
                  <c:v>43451</c:v>
                </c:pt>
                <c:pt idx="1774">
                  <c:v>43450</c:v>
                </c:pt>
                <c:pt idx="1775">
                  <c:v>43449</c:v>
                </c:pt>
                <c:pt idx="1776">
                  <c:v>43448</c:v>
                </c:pt>
                <c:pt idx="1777">
                  <c:v>43447</c:v>
                </c:pt>
                <c:pt idx="1778">
                  <c:v>43446</c:v>
                </c:pt>
                <c:pt idx="1779">
                  <c:v>43445</c:v>
                </c:pt>
                <c:pt idx="1780">
                  <c:v>43444</c:v>
                </c:pt>
                <c:pt idx="1781">
                  <c:v>43443</c:v>
                </c:pt>
                <c:pt idx="1782">
                  <c:v>43442</c:v>
                </c:pt>
                <c:pt idx="1783">
                  <c:v>43441</c:v>
                </c:pt>
                <c:pt idx="1784">
                  <c:v>43440</c:v>
                </c:pt>
                <c:pt idx="1785">
                  <c:v>43439</c:v>
                </c:pt>
                <c:pt idx="1786">
                  <c:v>43438</c:v>
                </c:pt>
                <c:pt idx="1787">
                  <c:v>43437</c:v>
                </c:pt>
                <c:pt idx="1788">
                  <c:v>43436</c:v>
                </c:pt>
                <c:pt idx="1789">
                  <c:v>43435</c:v>
                </c:pt>
                <c:pt idx="1790">
                  <c:v>43434</c:v>
                </c:pt>
                <c:pt idx="1791">
                  <c:v>43433</c:v>
                </c:pt>
                <c:pt idx="1792">
                  <c:v>43432</c:v>
                </c:pt>
                <c:pt idx="1793">
                  <c:v>43431</c:v>
                </c:pt>
                <c:pt idx="1794">
                  <c:v>43430</c:v>
                </c:pt>
                <c:pt idx="1795">
                  <c:v>43429</c:v>
                </c:pt>
                <c:pt idx="1796">
                  <c:v>43428</c:v>
                </c:pt>
                <c:pt idx="1797">
                  <c:v>43427</c:v>
                </c:pt>
                <c:pt idx="1798">
                  <c:v>43426</c:v>
                </c:pt>
                <c:pt idx="1799">
                  <c:v>43425</c:v>
                </c:pt>
                <c:pt idx="1800">
                  <c:v>43424</c:v>
                </c:pt>
                <c:pt idx="1801">
                  <c:v>43423</c:v>
                </c:pt>
                <c:pt idx="1802">
                  <c:v>43422</c:v>
                </c:pt>
                <c:pt idx="1803">
                  <c:v>43421</c:v>
                </c:pt>
                <c:pt idx="1804">
                  <c:v>43420</c:v>
                </c:pt>
                <c:pt idx="1805">
                  <c:v>43419</c:v>
                </c:pt>
                <c:pt idx="1806">
                  <c:v>43418</c:v>
                </c:pt>
                <c:pt idx="1807">
                  <c:v>43417</c:v>
                </c:pt>
                <c:pt idx="1808">
                  <c:v>43416</c:v>
                </c:pt>
                <c:pt idx="1809">
                  <c:v>43415</c:v>
                </c:pt>
                <c:pt idx="1810">
                  <c:v>43414</c:v>
                </c:pt>
                <c:pt idx="1811">
                  <c:v>43413</c:v>
                </c:pt>
                <c:pt idx="1812">
                  <c:v>43412</c:v>
                </c:pt>
                <c:pt idx="1813">
                  <c:v>43411</c:v>
                </c:pt>
                <c:pt idx="1814">
                  <c:v>43410</c:v>
                </c:pt>
                <c:pt idx="1815">
                  <c:v>43409</c:v>
                </c:pt>
                <c:pt idx="1816">
                  <c:v>43408</c:v>
                </c:pt>
                <c:pt idx="1817">
                  <c:v>43407</c:v>
                </c:pt>
                <c:pt idx="1818">
                  <c:v>43406</c:v>
                </c:pt>
                <c:pt idx="1819">
                  <c:v>43405</c:v>
                </c:pt>
                <c:pt idx="1820">
                  <c:v>43404</c:v>
                </c:pt>
                <c:pt idx="1821">
                  <c:v>43403</c:v>
                </c:pt>
                <c:pt idx="1822">
                  <c:v>43402</c:v>
                </c:pt>
                <c:pt idx="1823">
                  <c:v>43401</c:v>
                </c:pt>
                <c:pt idx="1824">
                  <c:v>43400</c:v>
                </c:pt>
                <c:pt idx="1825">
                  <c:v>43399</c:v>
                </c:pt>
                <c:pt idx="1826">
                  <c:v>43398</c:v>
                </c:pt>
                <c:pt idx="1827">
                  <c:v>43397</c:v>
                </c:pt>
                <c:pt idx="1828">
                  <c:v>43396</c:v>
                </c:pt>
                <c:pt idx="1829">
                  <c:v>43395</c:v>
                </c:pt>
                <c:pt idx="1830">
                  <c:v>43394</c:v>
                </c:pt>
                <c:pt idx="1831">
                  <c:v>43393</c:v>
                </c:pt>
                <c:pt idx="1832">
                  <c:v>43392</c:v>
                </c:pt>
                <c:pt idx="1833">
                  <c:v>43391</c:v>
                </c:pt>
                <c:pt idx="1834">
                  <c:v>43390</c:v>
                </c:pt>
                <c:pt idx="1835">
                  <c:v>43389</c:v>
                </c:pt>
                <c:pt idx="1836">
                  <c:v>43388</c:v>
                </c:pt>
                <c:pt idx="1837">
                  <c:v>43387</c:v>
                </c:pt>
                <c:pt idx="1838">
                  <c:v>43386</c:v>
                </c:pt>
                <c:pt idx="1839">
                  <c:v>43385</c:v>
                </c:pt>
                <c:pt idx="1840">
                  <c:v>43384</c:v>
                </c:pt>
                <c:pt idx="1841">
                  <c:v>43383</c:v>
                </c:pt>
                <c:pt idx="1842">
                  <c:v>43382</c:v>
                </c:pt>
                <c:pt idx="1843">
                  <c:v>43381</c:v>
                </c:pt>
                <c:pt idx="1844">
                  <c:v>43380</c:v>
                </c:pt>
                <c:pt idx="1845">
                  <c:v>43379</c:v>
                </c:pt>
                <c:pt idx="1846">
                  <c:v>43378</c:v>
                </c:pt>
                <c:pt idx="1847">
                  <c:v>43377</c:v>
                </c:pt>
                <c:pt idx="1848">
                  <c:v>43376</c:v>
                </c:pt>
                <c:pt idx="1849">
                  <c:v>43375</c:v>
                </c:pt>
                <c:pt idx="1850">
                  <c:v>43374</c:v>
                </c:pt>
                <c:pt idx="1851">
                  <c:v>43373</c:v>
                </c:pt>
                <c:pt idx="1852">
                  <c:v>43372</c:v>
                </c:pt>
                <c:pt idx="1853">
                  <c:v>43371</c:v>
                </c:pt>
                <c:pt idx="1854">
                  <c:v>43370</c:v>
                </c:pt>
                <c:pt idx="1855">
                  <c:v>43369</c:v>
                </c:pt>
                <c:pt idx="1856">
                  <c:v>43368</c:v>
                </c:pt>
                <c:pt idx="1857">
                  <c:v>43367</c:v>
                </c:pt>
                <c:pt idx="1858">
                  <c:v>43366</c:v>
                </c:pt>
                <c:pt idx="1859">
                  <c:v>43365</c:v>
                </c:pt>
                <c:pt idx="1860">
                  <c:v>43364</c:v>
                </c:pt>
                <c:pt idx="1861">
                  <c:v>43363</c:v>
                </c:pt>
                <c:pt idx="1862">
                  <c:v>43362</c:v>
                </c:pt>
                <c:pt idx="1863">
                  <c:v>43361</c:v>
                </c:pt>
                <c:pt idx="1864">
                  <c:v>43360</c:v>
                </c:pt>
                <c:pt idx="1865">
                  <c:v>43359</c:v>
                </c:pt>
                <c:pt idx="1866">
                  <c:v>43358</c:v>
                </c:pt>
                <c:pt idx="1867">
                  <c:v>43357</c:v>
                </c:pt>
                <c:pt idx="1868">
                  <c:v>43356</c:v>
                </c:pt>
                <c:pt idx="1869">
                  <c:v>43355</c:v>
                </c:pt>
                <c:pt idx="1870">
                  <c:v>43354</c:v>
                </c:pt>
                <c:pt idx="1871">
                  <c:v>43353</c:v>
                </c:pt>
                <c:pt idx="1872">
                  <c:v>43352</c:v>
                </c:pt>
                <c:pt idx="1873">
                  <c:v>43351</c:v>
                </c:pt>
                <c:pt idx="1874">
                  <c:v>43350</c:v>
                </c:pt>
                <c:pt idx="1875">
                  <c:v>43349</c:v>
                </c:pt>
                <c:pt idx="1876">
                  <c:v>43348</c:v>
                </c:pt>
                <c:pt idx="1877">
                  <c:v>43347</c:v>
                </c:pt>
                <c:pt idx="1878">
                  <c:v>43346</c:v>
                </c:pt>
                <c:pt idx="1879">
                  <c:v>43345</c:v>
                </c:pt>
                <c:pt idx="1880">
                  <c:v>43344</c:v>
                </c:pt>
                <c:pt idx="1881">
                  <c:v>43343</c:v>
                </c:pt>
                <c:pt idx="1882">
                  <c:v>43342</c:v>
                </c:pt>
                <c:pt idx="1883">
                  <c:v>43341</c:v>
                </c:pt>
                <c:pt idx="1884">
                  <c:v>43340</c:v>
                </c:pt>
                <c:pt idx="1885">
                  <c:v>43339</c:v>
                </c:pt>
                <c:pt idx="1886">
                  <c:v>43338</c:v>
                </c:pt>
                <c:pt idx="1887">
                  <c:v>43337</c:v>
                </c:pt>
                <c:pt idx="1888">
                  <c:v>43336</c:v>
                </c:pt>
                <c:pt idx="1889">
                  <c:v>43335</c:v>
                </c:pt>
                <c:pt idx="1890">
                  <c:v>43334</c:v>
                </c:pt>
                <c:pt idx="1891">
                  <c:v>43333</c:v>
                </c:pt>
                <c:pt idx="1892">
                  <c:v>43332</c:v>
                </c:pt>
                <c:pt idx="1893">
                  <c:v>43331</c:v>
                </c:pt>
                <c:pt idx="1894">
                  <c:v>43330</c:v>
                </c:pt>
                <c:pt idx="1895">
                  <c:v>43329</c:v>
                </c:pt>
                <c:pt idx="1896">
                  <c:v>43328</c:v>
                </c:pt>
                <c:pt idx="1897">
                  <c:v>43327</c:v>
                </c:pt>
                <c:pt idx="1898">
                  <c:v>43326</c:v>
                </c:pt>
                <c:pt idx="1899">
                  <c:v>43325</c:v>
                </c:pt>
                <c:pt idx="1900">
                  <c:v>43324</c:v>
                </c:pt>
                <c:pt idx="1901">
                  <c:v>43323</c:v>
                </c:pt>
                <c:pt idx="1902">
                  <c:v>43322</c:v>
                </c:pt>
                <c:pt idx="1903">
                  <c:v>43321</c:v>
                </c:pt>
                <c:pt idx="1904">
                  <c:v>43320</c:v>
                </c:pt>
                <c:pt idx="1905">
                  <c:v>43319</c:v>
                </c:pt>
                <c:pt idx="1906">
                  <c:v>43318</c:v>
                </c:pt>
                <c:pt idx="1907">
                  <c:v>43317</c:v>
                </c:pt>
                <c:pt idx="1908">
                  <c:v>43316</c:v>
                </c:pt>
                <c:pt idx="1909">
                  <c:v>43315</c:v>
                </c:pt>
                <c:pt idx="1910">
                  <c:v>43314</c:v>
                </c:pt>
                <c:pt idx="1911">
                  <c:v>43313</c:v>
                </c:pt>
                <c:pt idx="1912">
                  <c:v>43312</c:v>
                </c:pt>
                <c:pt idx="1913">
                  <c:v>43311</c:v>
                </c:pt>
                <c:pt idx="1914">
                  <c:v>43310</c:v>
                </c:pt>
                <c:pt idx="1915">
                  <c:v>43309</c:v>
                </c:pt>
                <c:pt idx="1916">
                  <c:v>43308</c:v>
                </c:pt>
                <c:pt idx="1917">
                  <c:v>43307</c:v>
                </c:pt>
                <c:pt idx="1918">
                  <c:v>43306</c:v>
                </c:pt>
                <c:pt idx="1919">
                  <c:v>43305</c:v>
                </c:pt>
                <c:pt idx="1920">
                  <c:v>43304</c:v>
                </c:pt>
                <c:pt idx="1921">
                  <c:v>43303</c:v>
                </c:pt>
                <c:pt idx="1922">
                  <c:v>43302</c:v>
                </c:pt>
                <c:pt idx="1923">
                  <c:v>43301</c:v>
                </c:pt>
                <c:pt idx="1924">
                  <c:v>43300</c:v>
                </c:pt>
                <c:pt idx="1925">
                  <c:v>43299</c:v>
                </c:pt>
                <c:pt idx="1926">
                  <c:v>43298</c:v>
                </c:pt>
                <c:pt idx="1927">
                  <c:v>43297</c:v>
                </c:pt>
                <c:pt idx="1928">
                  <c:v>43296</c:v>
                </c:pt>
                <c:pt idx="1929">
                  <c:v>43295</c:v>
                </c:pt>
                <c:pt idx="1930">
                  <c:v>43294</c:v>
                </c:pt>
                <c:pt idx="1931">
                  <c:v>43293</c:v>
                </c:pt>
                <c:pt idx="1932">
                  <c:v>43292</c:v>
                </c:pt>
                <c:pt idx="1933">
                  <c:v>43291</c:v>
                </c:pt>
                <c:pt idx="1934">
                  <c:v>43290</c:v>
                </c:pt>
                <c:pt idx="1935">
                  <c:v>43289</c:v>
                </c:pt>
                <c:pt idx="1936">
                  <c:v>43288</c:v>
                </c:pt>
                <c:pt idx="1937">
                  <c:v>43287</c:v>
                </c:pt>
                <c:pt idx="1938">
                  <c:v>43286</c:v>
                </c:pt>
                <c:pt idx="1939">
                  <c:v>43285</c:v>
                </c:pt>
                <c:pt idx="1940">
                  <c:v>43284</c:v>
                </c:pt>
                <c:pt idx="1941">
                  <c:v>43283</c:v>
                </c:pt>
                <c:pt idx="1942">
                  <c:v>43282</c:v>
                </c:pt>
                <c:pt idx="1943">
                  <c:v>43281</c:v>
                </c:pt>
                <c:pt idx="1944">
                  <c:v>43280</c:v>
                </c:pt>
                <c:pt idx="1945">
                  <c:v>43279</c:v>
                </c:pt>
                <c:pt idx="1946">
                  <c:v>43278</c:v>
                </c:pt>
                <c:pt idx="1947">
                  <c:v>43277</c:v>
                </c:pt>
                <c:pt idx="1948">
                  <c:v>43276</c:v>
                </c:pt>
                <c:pt idx="1949">
                  <c:v>43275</c:v>
                </c:pt>
                <c:pt idx="1950">
                  <c:v>43274</c:v>
                </c:pt>
                <c:pt idx="1951">
                  <c:v>43273</c:v>
                </c:pt>
                <c:pt idx="1952">
                  <c:v>43272</c:v>
                </c:pt>
                <c:pt idx="1953">
                  <c:v>43271</c:v>
                </c:pt>
                <c:pt idx="1954">
                  <c:v>43270</c:v>
                </c:pt>
                <c:pt idx="1955">
                  <c:v>43269</c:v>
                </c:pt>
                <c:pt idx="1956">
                  <c:v>43268</c:v>
                </c:pt>
                <c:pt idx="1957">
                  <c:v>43267</c:v>
                </c:pt>
                <c:pt idx="1958">
                  <c:v>43266</c:v>
                </c:pt>
                <c:pt idx="1959">
                  <c:v>43265</c:v>
                </c:pt>
                <c:pt idx="1960">
                  <c:v>43264</c:v>
                </c:pt>
                <c:pt idx="1961">
                  <c:v>43263</c:v>
                </c:pt>
                <c:pt idx="1962">
                  <c:v>43262</c:v>
                </c:pt>
                <c:pt idx="1963">
                  <c:v>43261</c:v>
                </c:pt>
                <c:pt idx="1964">
                  <c:v>43260</c:v>
                </c:pt>
                <c:pt idx="1965">
                  <c:v>43259</c:v>
                </c:pt>
                <c:pt idx="1966">
                  <c:v>43258</c:v>
                </c:pt>
                <c:pt idx="1967">
                  <c:v>43257</c:v>
                </c:pt>
                <c:pt idx="1968">
                  <c:v>43256</c:v>
                </c:pt>
                <c:pt idx="1969">
                  <c:v>43255</c:v>
                </c:pt>
                <c:pt idx="1970">
                  <c:v>43254</c:v>
                </c:pt>
                <c:pt idx="1971">
                  <c:v>43253</c:v>
                </c:pt>
                <c:pt idx="1972">
                  <c:v>43252</c:v>
                </c:pt>
                <c:pt idx="1973">
                  <c:v>43251</c:v>
                </c:pt>
                <c:pt idx="1974">
                  <c:v>43250</c:v>
                </c:pt>
                <c:pt idx="1975">
                  <c:v>43249</c:v>
                </c:pt>
                <c:pt idx="1976">
                  <c:v>43248</c:v>
                </c:pt>
                <c:pt idx="1977">
                  <c:v>43247</c:v>
                </c:pt>
                <c:pt idx="1978">
                  <c:v>43246</c:v>
                </c:pt>
                <c:pt idx="1979">
                  <c:v>43245</c:v>
                </c:pt>
                <c:pt idx="1980">
                  <c:v>43244</c:v>
                </c:pt>
                <c:pt idx="1981">
                  <c:v>43243</c:v>
                </c:pt>
                <c:pt idx="1982">
                  <c:v>43242</c:v>
                </c:pt>
                <c:pt idx="1983">
                  <c:v>43241</c:v>
                </c:pt>
                <c:pt idx="1984">
                  <c:v>43240</c:v>
                </c:pt>
                <c:pt idx="1985">
                  <c:v>43239</c:v>
                </c:pt>
                <c:pt idx="1986">
                  <c:v>43238</c:v>
                </c:pt>
                <c:pt idx="1987">
                  <c:v>43237</c:v>
                </c:pt>
                <c:pt idx="1988">
                  <c:v>43236</c:v>
                </c:pt>
                <c:pt idx="1989">
                  <c:v>43235</c:v>
                </c:pt>
                <c:pt idx="1990">
                  <c:v>43234</c:v>
                </c:pt>
                <c:pt idx="1991">
                  <c:v>43233</c:v>
                </c:pt>
                <c:pt idx="1992">
                  <c:v>43232</c:v>
                </c:pt>
                <c:pt idx="1993">
                  <c:v>43231</c:v>
                </c:pt>
                <c:pt idx="1994">
                  <c:v>43230</c:v>
                </c:pt>
                <c:pt idx="1995">
                  <c:v>43229</c:v>
                </c:pt>
                <c:pt idx="1996">
                  <c:v>43228</c:v>
                </c:pt>
                <c:pt idx="1997">
                  <c:v>43227</c:v>
                </c:pt>
                <c:pt idx="1998">
                  <c:v>43226</c:v>
                </c:pt>
                <c:pt idx="1999">
                  <c:v>43225</c:v>
                </c:pt>
                <c:pt idx="2000">
                  <c:v>43224</c:v>
                </c:pt>
                <c:pt idx="2001">
                  <c:v>43223</c:v>
                </c:pt>
                <c:pt idx="2002">
                  <c:v>43222</c:v>
                </c:pt>
                <c:pt idx="2003">
                  <c:v>43221</c:v>
                </c:pt>
                <c:pt idx="2004">
                  <c:v>43220</c:v>
                </c:pt>
                <c:pt idx="2005">
                  <c:v>43219</c:v>
                </c:pt>
                <c:pt idx="2006">
                  <c:v>43218</c:v>
                </c:pt>
                <c:pt idx="2007">
                  <c:v>43217</c:v>
                </c:pt>
                <c:pt idx="2008">
                  <c:v>43216</c:v>
                </c:pt>
                <c:pt idx="2009">
                  <c:v>43215</c:v>
                </c:pt>
                <c:pt idx="2010">
                  <c:v>43214</c:v>
                </c:pt>
                <c:pt idx="2011">
                  <c:v>43213</c:v>
                </c:pt>
                <c:pt idx="2012">
                  <c:v>43212</c:v>
                </c:pt>
                <c:pt idx="2013">
                  <c:v>43211</c:v>
                </c:pt>
                <c:pt idx="2014">
                  <c:v>43210</c:v>
                </c:pt>
                <c:pt idx="2015">
                  <c:v>43209</c:v>
                </c:pt>
                <c:pt idx="2016">
                  <c:v>43208</c:v>
                </c:pt>
                <c:pt idx="2017">
                  <c:v>43207</c:v>
                </c:pt>
                <c:pt idx="2018">
                  <c:v>43206</c:v>
                </c:pt>
                <c:pt idx="2019">
                  <c:v>43205</c:v>
                </c:pt>
                <c:pt idx="2020">
                  <c:v>43204</c:v>
                </c:pt>
                <c:pt idx="2021">
                  <c:v>43203</c:v>
                </c:pt>
                <c:pt idx="2022">
                  <c:v>43202</c:v>
                </c:pt>
                <c:pt idx="2023">
                  <c:v>43201</c:v>
                </c:pt>
                <c:pt idx="2024">
                  <c:v>43200</c:v>
                </c:pt>
                <c:pt idx="2025">
                  <c:v>43199</c:v>
                </c:pt>
                <c:pt idx="2026">
                  <c:v>43198</c:v>
                </c:pt>
                <c:pt idx="2027">
                  <c:v>43197</c:v>
                </c:pt>
                <c:pt idx="2028">
                  <c:v>43196</c:v>
                </c:pt>
                <c:pt idx="2029">
                  <c:v>43195</c:v>
                </c:pt>
                <c:pt idx="2030">
                  <c:v>43194</c:v>
                </c:pt>
                <c:pt idx="2031">
                  <c:v>43193</c:v>
                </c:pt>
                <c:pt idx="2032">
                  <c:v>43192</c:v>
                </c:pt>
                <c:pt idx="2033">
                  <c:v>43191</c:v>
                </c:pt>
                <c:pt idx="2034">
                  <c:v>43190</c:v>
                </c:pt>
                <c:pt idx="2035">
                  <c:v>43189</c:v>
                </c:pt>
                <c:pt idx="2036">
                  <c:v>43188</c:v>
                </c:pt>
                <c:pt idx="2037">
                  <c:v>43187</c:v>
                </c:pt>
                <c:pt idx="2038">
                  <c:v>43186</c:v>
                </c:pt>
                <c:pt idx="2039">
                  <c:v>43185</c:v>
                </c:pt>
                <c:pt idx="2040">
                  <c:v>43184</c:v>
                </c:pt>
                <c:pt idx="2041">
                  <c:v>43183</c:v>
                </c:pt>
                <c:pt idx="2042">
                  <c:v>43182</c:v>
                </c:pt>
                <c:pt idx="2043">
                  <c:v>43181</c:v>
                </c:pt>
                <c:pt idx="2044">
                  <c:v>43180</c:v>
                </c:pt>
                <c:pt idx="2045">
                  <c:v>43179</c:v>
                </c:pt>
                <c:pt idx="2046">
                  <c:v>43178</c:v>
                </c:pt>
                <c:pt idx="2047">
                  <c:v>43177</c:v>
                </c:pt>
                <c:pt idx="2048">
                  <c:v>43176</c:v>
                </c:pt>
                <c:pt idx="2049">
                  <c:v>43175</c:v>
                </c:pt>
                <c:pt idx="2050">
                  <c:v>43174</c:v>
                </c:pt>
                <c:pt idx="2051">
                  <c:v>43173</c:v>
                </c:pt>
                <c:pt idx="2052">
                  <c:v>43172</c:v>
                </c:pt>
                <c:pt idx="2053">
                  <c:v>43171</c:v>
                </c:pt>
                <c:pt idx="2054">
                  <c:v>43170</c:v>
                </c:pt>
                <c:pt idx="2055">
                  <c:v>43169</c:v>
                </c:pt>
                <c:pt idx="2056">
                  <c:v>43168</c:v>
                </c:pt>
                <c:pt idx="2057">
                  <c:v>43167</c:v>
                </c:pt>
                <c:pt idx="2058">
                  <c:v>43166</c:v>
                </c:pt>
                <c:pt idx="2059">
                  <c:v>43165</c:v>
                </c:pt>
                <c:pt idx="2060">
                  <c:v>43164</c:v>
                </c:pt>
                <c:pt idx="2061">
                  <c:v>43163</c:v>
                </c:pt>
                <c:pt idx="2062">
                  <c:v>43162</c:v>
                </c:pt>
                <c:pt idx="2063">
                  <c:v>43161</c:v>
                </c:pt>
                <c:pt idx="2064">
                  <c:v>43160</c:v>
                </c:pt>
                <c:pt idx="2065">
                  <c:v>43159</c:v>
                </c:pt>
                <c:pt idx="2066">
                  <c:v>43158</c:v>
                </c:pt>
                <c:pt idx="2067">
                  <c:v>43157</c:v>
                </c:pt>
                <c:pt idx="2068">
                  <c:v>43156</c:v>
                </c:pt>
                <c:pt idx="2069">
                  <c:v>43155</c:v>
                </c:pt>
                <c:pt idx="2070">
                  <c:v>43154</c:v>
                </c:pt>
                <c:pt idx="2071">
                  <c:v>43153</c:v>
                </c:pt>
                <c:pt idx="2072">
                  <c:v>43152</c:v>
                </c:pt>
                <c:pt idx="2073">
                  <c:v>43151</c:v>
                </c:pt>
                <c:pt idx="2074">
                  <c:v>43150</c:v>
                </c:pt>
                <c:pt idx="2075">
                  <c:v>43149</c:v>
                </c:pt>
                <c:pt idx="2076">
                  <c:v>43148</c:v>
                </c:pt>
                <c:pt idx="2077">
                  <c:v>43147</c:v>
                </c:pt>
                <c:pt idx="2078">
                  <c:v>43146</c:v>
                </c:pt>
                <c:pt idx="2079">
                  <c:v>43145</c:v>
                </c:pt>
                <c:pt idx="2080">
                  <c:v>43144</c:v>
                </c:pt>
                <c:pt idx="2081">
                  <c:v>43143</c:v>
                </c:pt>
                <c:pt idx="2082">
                  <c:v>43142</c:v>
                </c:pt>
                <c:pt idx="2083">
                  <c:v>43141</c:v>
                </c:pt>
                <c:pt idx="2084">
                  <c:v>43140</c:v>
                </c:pt>
                <c:pt idx="2085">
                  <c:v>43139</c:v>
                </c:pt>
                <c:pt idx="2086">
                  <c:v>43138</c:v>
                </c:pt>
                <c:pt idx="2087">
                  <c:v>43137</c:v>
                </c:pt>
                <c:pt idx="2088">
                  <c:v>43136</c:v>
                </c:pt>
                <c:pt idx="2089">
                  <c:v>43135</c:v>
                </c:pt>
                <c:pt idx="2090">
                  <c:v>43134</c:v>
                </c:pt>
                <c:pt idx="2091">
                  <c:v>43133</c:v>
                </c:pt>
                <c:pt idx="2092">
                  <c:v>43132</c:v>
                </c:pt>
                <c:pt idx="2093">
                  <c:v>43131</c:v>
                </c:pt>
                <c:pt idx="2094">
                  <c:v>43130</c:v>
                </c:pt>
                <c:pt idx="2095">
                  <c:v>43129</c:v>
                </c:pt>
                <c:pt idx="2096">
                  <c:v>43128</c:v>
                </c:pt>
                <c:pt idx="2097">
                  <c:v>43127</c:v>
                </c:pt>
                <c:pt idx="2098">
                  <c:v>43126</c:v>
                </c:pt>
                <c:pt idx="2099">
                  <c:v>43125</c:v>
                </c:pt>
                <c:pt idx="2100">
                  <c:v>43124</c:v>
                </c:pt>
                <c:pt idx="2101">
                  <c:v>43123</c:v>
                </c:pt>
                <c:pt idx="2102">
                  <c:v>43122</c:v>
                </c:pt>
                <c:pt idx="2103">
                  <c:v>43121</c:v>
                </c:pt>
                <c:pt idx="2104">
                  <c:v>43120</c:v>
                </c:pt>
                <c:pt idx="2105">
                  <c:v>43119</c:v>
                </c:pt>
                <c:pt idx="2106">
                  <c:v>43118</c:v>
                </c:pt>
                <c:pt idx="2107">
                  <c:v>43117</c:v>
                </c:pt>
                <c:pt idx="2108">
                  <c:v>43116</c:v>
                </c:pt>
                <c:pt idx="2109">
                  <c:v>43115</c:v>
                </c:pt>
                <c:pt idx="2110">
                  <c:v>43114</c:v>
                </c:pt>
                <c:pt idx="2111">
                  <c:v>43113</c:v>
                </c:pt>
                <c:pt idx="2112">
                  <c:v>43112</c:v>
                </c:pt>
                <c:pt idx="2113">
                  <c:v>43111</c:v>
                </c:pt>
                <c:pt idx="2114">
                  <c:v>43110</c:v>
                </c:pt>
                <c:pt idx="2115">
                  <c:v>43109</c:v>
                </c:pt>
                <c:pt idx="2116">
                  <c:v>43108</c:v>
                </c:pt>
                <c:pt idx="2117">
                  <c:v>43107</c:v>
                </c:pt>
                <c:pt idx="2118">
                  <c:v>43106</c:v>
                </c:pt>
                <c:pt idx="2119">
                  <c:v>43105</c:v>
                </c:pt>
                <c:pt idx="2120">
                  <c:v>43104</c:v>
                </c:pt>
                <c:pt idx="2121">
                  <c:v>43103</c:v>
                </c:pt>
                <c:pt idx="2122">
                  <c:v>43102</c:v>
                </c:pt>
                <c:pt idx="2123">
                  <c:v>43101</c:v>
                </c:pt>
                <c:pt idx="2124">
                  <c:v>43100</c:v>
                </c:pt>
                <c:pt idx="2125">
                  <c:v>43099</c:v>
                </c:pt>
                <c:pt idx="2126">
                  <c:v>43098</c:v>
                </c:pt>
                <c:pt idx="2127">
                  <c:v>43097</c:v>
                </c:pt>
                <c:pt idx="2128">
                  <c:v>43096</c:v>
                </c:pt>
                <c:pt idx="2129">
                  <c:v>43095</c:v>
                </c:pt>
                <c:pt idx="2130">
                  <c:v>43094</c:v>
                </c:pt>
                <c:pt idx="2131">
                  <c:v>43093</c:v>
                </c:pt>
                <c:pt idx="2132">
                  <c:v>43092</c:v>
                </c:pt>
                <c:pt idx="2133">
                  <c:v>43091</c:v>
                </c:pt>
                <c:pt idx="2134">
                  <c:v>43090</c:v>
                </c:pt>
                <c:pt idx="2135">
                  <c:v>43089</c:v>
                </c:pt>
                <c:pt idx="2136">
                  <c:v>43088</c:v>
                </c:pt>
                <c:pt idx="2137">
                  <c:v>43087</c:v>
                </c:pt>
                <c:pt idx="2138">
                  <c:v>43086</c:v>
                </c:pt>
                <c:pt idx="2139">
                  <c:v>43085</c:v>
                </c:pt>
                <c:pt idx="2140">
                  <c:v>43084</c:v>
                </c:pt>
                <c:pt idx="2141">
                  <c:v>43083</c:v>
                </c:pt>
                <c:pt idx="2142">
                  <c:v>43082</c:v>
                </c:pt>
                <c:pt idx="2143">
                  <c:v>43081</c:v>
                </c:pt>
                <c:pt idx="2144">
                  <c:v>43080</c:v>
                </c:pt>
                <c:pt idx="2145">
                  <c:v>43079</c:v>
                </c:pt>
                <c:pt idx="2146">
                  <c:v>43078</c:v>
                </c:pt>
                <c:pt idx="2147">
                  <c:v>43077</c:v>
                </c:pt>
                <c:pt idx="2148">
                  <c:v>43076</c:v>
                </c:pt>
                <c:pt idx="2149">
                  <c:v>43075</c:v>
                </c:pt>
                <c:pt idx="2150">
                  <c:v>43074</c:v>
                </c:pt>
                <c:pt idx="2151">
                  <c:v>43073</c:v>
                </c:pt>
                <c:pt idx="2152">
                  <c:v>43072</c:v>
                </c:pt>
                <c:pt idx="2153">
                  <c:v>43071</c:v>
                </c:pt>
                <c:pt idx="2154">
                  <c:v>43070</c:v>
                </c:pt>
                <c:pt idx="2155">
                  <c:v>43069</c:v>
                </c:pt>
                <c:pt idx="2156">
                  <c:v>43068</c:v>
                </c:pt>
                <c:pt idx="2157">
                  <c:v>43067</c:v>
                </c:pt>
                <c:pt idx="2158">
                  <c:v>43066</c:v>
                </c:pt>
                <c:pt idx="2159">
                  <c:v>43065</c:v>
                </c:pt>
                <c:pt idx="2160">
                  <c:v>43064</c:v>
                </c:pt>
                <c:pt idx="2161">
                  <c:v>43063</c:v>
                </c:pt>
                <c:pt idx="2162">
                  <c:v>43062</c:v>
                </c:pt>
                <c:pt idx="2163">
                  <c:v>43061</c:v>
                </c:pt>
                <c:pt idx="2164">
                  <c:v>43060</c:v>
                </c:pt>
                <c:pt idx="2165">
                  <c:v>43059</c:v>
                </c:pt>
                <c:pt idx="2166">
                  <c:v>43058</c:v>
                </c:pt>
                <c:pt idx="2167">
                  <c:v>43057</c:v>
                </c:pt>
                <c:pt idx="2168">
                  <c:v>43056</c:v>
                </c:pt>
                <c:pt idx="2169">
                  <c:v>43055</c:v>
                </c:pt>
                <c:pt idx="2170">
                  <c:v>43054</c:v>
                </c:pt>
                <c:pt idx="2171">
                  <c:v>43053</c:v>
                </c:pt>
                <c:pt idx="2172">
                  <c:v>43052</c:v>
                </c:pt>
                <c:pt idx="2173">
                  <c:v>43051</c:v>
                </c:pt>
                <c:pt idx="2174">
                  <c:v>43050</c:v>
                </c:pt>
                <c:pt idx="2175">
                  <c:v>43049</c:v>
                </c:pt>
                <c:pt idx="2176">
                  <c:v>43048</c:v>
                </c:pt>
                <c:pt idx="2177">
                  <c:v>43047</c:v>
                </c:pt>
                <c:pt idx="2178">
                  <c:v>43046</c:v>
                </c:pt>
                <c:pt idx="2179">
                  <c:v>43045</c:v>
                </c:pt>
                <c:pt idx="2180">
                  <c:v>43044</c:v>
                </c:pt>
                <c:pt idx="2181">
                  <c:v>43043</c:v>
                </c:pt>
                <c:pt idx="2182">
                  <c:v>43042</c:v>
                </c:pt>
                <c:pt idx="2183">
                  <c:v>43041</c:v>
                </c:pt>
                <c:pt idx="2184">
                  <c:v>43040</c:v>
                </c:pt>
                <c:pt idx="2185">
                  <c:v>43039</c:v>
                </c:pt>
                <c:pt idx="2186">
                  <c:v>43038</c:v>
                </c:pt>
                <c:pt idx="2187">
                  <c:v>43037</c:v>
                </c:pt>
                <c:pt idx="2188">
                  <c:v>43036</c:v>
                </c:pt>
                <c:pt idx="2189">
                  <c:v>43035</c:v>
                </c:pt>
                <c:pt idx="2190">
                  <c:v>43034</c:v>
                </c:pt>
                <c:pt idx="2191">
                  <c:v>43033</c:v>
                </c:pt>
                <c:pt idx="2192">
                  <c:v>43032</c:v>
                </c:pt>
                <c:pt idx="2193">
                  <c:v>43031</c:v>
                </c:pt>
                <c:pt idx="2194">
                  <c:v>43030</c:v>
                </c:pt>
                <c:pt idx="2195">
                  <c:v>43029</c:v>
                </c:pt>
                <c:pt idx="2196">
                  <c:v>43028</c:v>
                </c:pt>
                <c:pt idx="2197">
                  <c:v>43027</c:v>
                </c:pt>
                <c:pt idx="2198">
                  <c:v>43026</c:v>
                </c:pt>
                <c:pt idx="2199">
                  <c:v>43025</c:v>
                </c:pt>
                <c:pt idx="2200">
                  <c:v>43024</c:v>
                </c:pt>
                <c:pt idx="2201">
                  <c:v>43023</c:v>
                </c:pt>
                <c:pt idx="2202">
                  <c:v>43022</c:v>
                </c:pt>
                <c:pt idx="2203">
                  <c:v>43021</c:v>
                </c:pt>
                <c:pt idx="2204">
                  <c:v>43020</c:v>
                </c:pt>
                <c:pt idx="2205">
                  <c:v>43019</c:v>
                </c:pt>
                <c:pt idx="2206">
                  <c:v>43018</c:v>
                </c:pt>
                <c:pt idx="2207">
                  <c:v>43017</c:v>
                </c:pt>
                <c:pt idx="2208">
                  <c:v>43016</c:v>
                </c:pt>
                <c:pt idx="2209">
                  <c:v>43015</c:v>
                </c:pt>
                <c:pt idx="2210">
                  <c:v>43014</c:v>
                </c:pt>
                <c:pt idx="2211">
                  <c:v>43013</c:v>
                </c:pt>
                <c:pt idx="2212">
                  <c:v>43012</c:v>
                </c:pt>
                <c:pt idx="2213">
                  <c:v>43011</c:v>
                </c:pt>
                <c:pt idx="2214">
                  <c:v>43010</c:v>
                </c:pt>
                <c:pt idx="2215">
                  <c:v>43009</c:v>
                </c:pt>
                <c:pt idx="2216">
                  <c:v>43008</c:v>
                </c:pt>
                <c:pt idx="2217">
                  <c:v>43007</c:v>
                </c:pt>
                <c:pt idx="2218">
                  <c:v>43006</c:v>
                </c:pt>
                <c:pt idx="2219">
                  <c:v>43005</c:v>
                </c:pt>
                <c:pt idx="2220">
                  <c:v>43004</c:v>
                </c:pt>
                <c:pt idx="2221">
                  <c:v>43003</c:v>
                </c:pt>
                <c:pt idx="2222">
                  <c:v>43002</c:v>
                </c:pt>
                <c:pt idx="2223">
                  <c:v>43001</c:v>
                </c:pt>
                <c:pt idx="2224">
                  <c:v>43000</c:v>
                </c:pt>
                <c:pt idx="2225">
                  <c:v>42999</c:v>
                </c:pt>
                <c:pt idx="2226">
                  <c:v>42998</c:v>
                </c:pt>
                <c:pt idx="2227">
                  <c:v>42997</c:v>
                </c:pt>
                <c:pt idx="2228">
                  <c:v>42996</c:v>
                </c:pt>
                <c:pt idx="2229">
                  <c:v>42995</c:v>
                </c:pt>
                <c:pt idx="2230">
                  <c:v>42994</c:v>
                </c:pt>
                <c:pt idx="2231">
                  <c:v>42993</c:v>
                </c:pt>
                <c:pt idx="2232">
                  <c:v>42992</c:v>
                </c:pt>
                <c:pt idx="2233">
                  <c:v>42991</c:v>
                </c:pt>
                <c:pt idx="2234">
                  <c:v>42990</c:v>
                </c:pt>
                <c:pt idx="2235">
                  <c:v>42989</c:v>
                </c:pt>
                <c:pt idx="2236">
                  <c:v>42988</c:v>
                </c:pt>
                <c:pt idx="2237">
                  <c:v>42987</c:v>
                </c:pt>
                <c:pt idx="2238">
                  <c:v>42986</c:v>
                </c:pt>
                <c:pt idx="2239">
                  <c:v>42985</c:v>
                </c:pt>
                <c:pt idx="2240">
                  <c:v>42984</c:v>
                </c:pt>
                <c:pt idx="2241">
                  <c:v>42983</c:v>
                </c:pt>
                <c:pt idx="2242">
                  <c:v>42982</c:v>
                </c:pt>
                <c:pt idx="2243">
                  <c:v>42981</c:v>
                </c:pt>
                <c:pt idx="2244">
                  <c:v>42980</c:v>
                </c:pt>
                <c:pt idx="2245">
                  <c:v>42979</c:v>
                </c:pt>
                <c:pt idx="2246">
                  <c:v>42978</c:v>
                </c:pt>
                <c:pt idx="2247">
                  <c:v>42977</c:v>
                </c:pt>
                <c:pt idx="2248">
                  <c:v>42976</c:v>
                </c:pt>
                <c:pt idx="2249">
                  <c:v>42975</c:v>
                </c:pt>
                <c:pt idx="2250">
                  <c:v>42974</c:v>
                </c:pt>
                <c:pt idx="2251">
                  <c:v>42973</c:v>
                </c:pt>
                <c:pt idx="2252">
                  <c:v>42972</c:v>
                </c:pt>
                <c:pt idx="2253">
                  <c:v>42971</c:v>
                </c:pt>
                <c:pt idx="2254">
                  <c:v>42970</c:v>
                </c:pt>
                <c:pt idx="2255">
                  <c:v>42969</c:v>
                </c:pt>
                <c:pt idx="2256">
                  <c:v>42968</c:v>
                </c:pt>
                <c:pt idx="2257">
                  <c:v>42967</c:v>
                </c:pt>
                <c:pt idx="2258">
                  <c:v>42966</c:v>
                </c:pt>
                <c:pt idx="2259">
                  <c:v>42965</c:v>
                </c:pt>
                <c:pt idx="2260">
                  <c:v>42964</c:v>
                </c:pt>
                <c:pt idx="2261">
                  <c:v>42963</c:v>
                </c:pt>
                <c:pt idx="2262">
                  <c:v>42962</c:v>
                </c:pt>
                <c:pt idx="2263">
                  <c:v>42961</c:v>
                </c:pt>
                <c:pt idx="2264">
                  <c:v>42960</c:v>
                </c:pt>
                <c:pt idx="2265">
                  <c:v>42959</c:v>
                </c:pt>
                <c:pt idx="2266">
                  <c:v>42958</c:v>
                </c:pt>
                <c:pt idx="2267">
                  <c:v>42957</c:v>
                </c:pt>
                <c:pt idx="2268">
                  <c:v>42956</c:v>
                </c:pt>
                <c:pt idx="2269">
                  <c:v>42955</c:v>
                </c:pt>
                <c:pt idx="2270">
                  <c:v>42954</c:v>
                </c:pt>
                <c:pt idx="2271">
                  <c:v>42953</c:v>
                </c:pt>
                <c:pt idx="2272">
                  <c:v>42952</c:v>
                </c:pt>
                <c:pt idx="2273">
                  <c:v>42951</c:v>
                </c:pt>
                <c:pt idx="2274">
                  <c:v>42950</c:v>
                </c:pt>
                <c:pt idx="2275">
                  <c:v>42949</c:v>
                </c:pt>
                <c:pt idx="2276">
                  <c:v>42948</c:v>
                </c:pt>
                <c:pt idx="2277">
                  <c:v>42947</c:v>
                </c:pt>
                <c:pt idx="2278">
                  <c:v>42946</c:v>
                </c:pt>
                <c:pt idx="2279">
                  <c:v>42945</c:v>
                </c:pt>
                <c:pt idx="2280">
                  <c:v>42944</c:v>
                </c:pt>
                <c:pt idx="2281">
                  <c:v>42943</c:v>
                </c:pt>
                <c:pt idx="2282">
                  <c:v>42942</c:v>
                </c:pt>
                <c:pt idx="2283">
                  <c:v>42941</c:v>
                </c:pt>
                <c:pt idx="2284">
                  <c:v>42940</c:v>
                </c:pt>
                <c:pt idx="2285">
                  <c:v>42939</c:v>
                </c:pt>
                <c:pt idx="2286">
                  <c:v>42938</c:v>
                </c:pt>
                <c:pt idx="2287">
                  <c:v>42937</c:v>
                </c:pt>
                <c:pt idx="2288">
                  <c:v>42936</c:v>
                </c:pt>
                <c:pt idx="2289">
                  <c:v>42935</c:v>
                </c:pt>
                <c:pt idx="2290">
                  <c:v>42934</c:v>
                </c:pt>
                <c:pt idx="2291">
                  <c:v>42933</c:v>
                </c:pt>
                <c:pt idx="2292">
                  <c:v>42932</c:v>
                </c:pt>
                <c:pt idx="2293">
                  <c:v>42931</c:v>
                </c:pt>
                <c:pt idx="2294">
                  <c:v>42930</c:v>
                </c:pt>
                <c:pt idx="2295">
                  <c:v>42929</c:v>
                </c:pt>
                <c:pt idx="2296">
                  <c:v>42928</c:v>
                </c:pt>
                <c:pt idx="2297">
                  <c:v>42927</c:v>
                </c:pt>
                <c:pt idx="2298">
                  <c:v>42926</c:v>
                </c:pt>
                <c:pt idx="2299">
                  <c:v>42925</c:v>
                </c:pt>
                <c:pt idx="2300">
                  <c:v>42924</c:v>
                </c:pt>
                <c:pt idx="2301">
                  <c:v>42923</c:v>
                </c:pt>
                <c:pt idx="2302">
                  <c:v>42922</c:v>
                </c:pt>
                <c:pt idx="2303">
                  <c:v>42921</c:v>
                </c:pt>
                <c:pt idx="2304">
                  <c:v>42920</c:v>
                </c:pt>
                <c:pt idx="2305">
                  <c:v>42919</c:v>
                </c:pt>
                <c:pt idx="2306">
                  <c:v>42918</c:v>
                </c:pt>
                <c:pt idx="2307">
                  <c:v>42917</c:v>
                </c:pt>
                <c:pt idx="2308">
                  <c:v>42916</c:v>
                </c:pt>
                <c:pt idx="2309">
                  <c:v>42915</c:v>
                </c:pt>
                <c:pt idx="2310">
                  <c:v>42914</c:v>
                </c:pt>
                <c:pt idx="2311">
                  <c:v>42913</c:v>
                </c:pt>
                <c:pt idx="2312">
                  <c:v>42912</c:v>
                </c:pt>
                <c:pt idx="2313">
                  <c:v>42911</c:v>
                </c:pt>
                <c:pt idx="2314">
                  <c:v>42910</c:v>
                </c:pt>
                <c:pt idx="2315">
                  <c:v>42909</c:v>
                </c:pt>
                <c:pt idx="2316">
                  <c:v>42908</c:v>
                </c:pt>
                <c:pt idx="2317">
                  <c:v>42907</c:v>
                </c:pt>
                <c:pt idx="2318">
                  <c:v>42906</c:v>
                </c:pt>
                <c:pt idx="2319">
                  <c:v>42905</c:v>
                </c:pt>
                <c:pt idx="2320">
                  <c:v>42904</c:v>
                </c:pt>
                <c:pt idx="2321">
                  <c:v>42903</c:v>
                </c:pt>
                <c:pt idx="2322">
                  <c:v>42902</c:v>
                </c:pt>
                <c:pt idx="2323">
                  <c:v>42901</c:v>
                </c:pt>
                <c:pt idx="2324">
                  <c:v>42900</c:v>
                </c:pt>
                <c:pt idx="2325">
                  <c:v>42899</c:v>
                </c:pt>
                <c:pt idx="2326">
                  <c:v>42898</c:v>
                </c:pt>
                <c:pt idx="2327">
                  <c:v>42897</c:v>
                </c:pt>
                <c:pt idx="2328">
                  <c:v>42896</c:v>
                </c:pt>
                <c:pt idx="2329">
                  <c:v>42895</c:v>
                </c:pt>
                <c:pt idx="2330">
                  <c:v>42894</c:v>
                </c:pt>
                <c:pt idx="2331">
                  <c:v>42893</c:v>
                </c:pt>
                <c:pt idx="2332">
                  <c:v>42892</c:v>
                </c:pt>
                <c:pt idx="2333">
                  <c:v>42891</c:v>
                </c:pt>
                <c:pt idx="2334">
                  <c:v>42890</c:v>
                </c:pt>
                <c:pt idx="2335">
                  <c:v>42889</c:v>
                </c:pt>
                <c:pt idx="2336">
                  <c:v>42888</c:v>
                </c:pt>
                <c:pt idx="2337">
                  <c:v>42887</c:v>
                </c:pt>
                <c:pt idx="2338">
                  <c:v>42886</c:v>
                </c:pt>
                <c:pt idx="2339">
                  <c:v>42885</c:v>
                </c:pt>
                <c:pt idx="2340">
                  <c:v>42884</c:v>
                </c:pt>
                <c:pt idx="2341">
                  <c:v>42883</c:v>
                </c:pt>
                <c:pt idx="2342">
                  <c:v>42882</c:v>
                </c:pt>
                <c:pt idx="2343">
                  <c:v>42881</c:v>
                </c:pt>
                <c:pt idx="2344">
                  <c:v>42880</c:v>
                </c:pt>
                <c:pt idx="2345">
                  <c:v>42879</c:v>
                </c:pt>
                <c:pt idx="2346">
                  <c:v>42878</c:v>
                </c:pt>
                <c:pt idx="2347">
                  <c:v>42877</c:v>
                </c:pt>
                <c:pt idx="2348">
                  <c:v>42876</c:v>
                </c:pt>
                <c:pt idx="2349">
                  <c:v>42875</c:v>
                </c:pt>
                <c:pt idx="2350">
                  <c:v>42874</c:v>
                </c:pt>
                <c:pt idx="2351">
                  <c:v>42873</c:v>
                </c:pt>
                <c:pt idx="2352">
                  <c:v>42872</c:v>
                </c:pt>
                <c:pt idx="2353">
                  <c:v>42871</c:v>
                </c:pt>
                <c:pt idx="2354">
                  <c:v>42870</c:v>
                </c:pt>
                <c:pt idx="2355">
                  <c:v>42869</c:v>
                </c:pt>
                <c:pt idx="2356">
                  <c:v>42868</c:v>
                </c:pt>
                <c:pt idx="2357">
                  <c:v>42867</c:v>
                </c:pt>
                <c:pt idx="2358">
                  <c:v>42866</c:v>
                </c:pt>
                <c:pt idx="2359">
                  <c:v>42865</c:v>
                </c:pt>
                <c:pt idx="2360">
                  <c:v>42864</c:v>
                </c:pt>
                <c:pt idx="2361">
                  <c:v>42863</c:v>
                </c:pt>
                <c:pt idx="2362">
                  <c:v>42862</c:v>
                </c:pt>
                <c:pt idx="2363">
                  <c:v>42861</c:v>
                </c:pt>
                <c:pt idx="2364">
                  <c:v>42860</c:v>
                </c:pt>
                <c:pt idx="2365">
                  <c:v>42859</c:v>
                </c:pt>
                <c:pt idx="2366">
                  <c:v>42858</c:v>
                </c:pt>
                <c:pt idx="2367">
                  <c:v>42857</c:v>
                </c:pt>
                <c:pt idx="2368">
                  <c:v>42856</c:v>
                </c:pt>
                <c:pt idx="2369">
                  <c:v>42855</c:v>
                </c:pt>
                <c:pt idx="2370">
                  <c:v>42854</c:v>
                </c:pt>
                <c:pt idx="2371">
                  <c:v>42853</c:v>
                </c:pt>
                <c:pt idx="2372">
                  <c:v>42852</c:v>
                </c:pt>
                <c:pt idx="2373">
                  <c:v>42851</c:v>
                </c:pt>
                <c:pt idx="2374">
                  <c:v>42850</c:v>
                </c:pt>
                <c:pt idx="2375">
                  <c:v>42849</c:v>
                </c:pt>
                <c:pt idx="2376">
                  <c:v>42848</c:v>
                </c:pt>
                <c:pt idx="2377">
                  <c:v>42847</c:v>
                </c:pt>
                <c:pt idx="2378">
                  <c:v>42846</c:v>
                </c:pt>
                <c:pt idx="2379">
                  <c:v>42845</c:v>
                </c:pt>
                <c:pt idx="2380">
                  <c:v>42844</c:v>
                </c:pt>
                <c:pt idx="2381">
                  <c:v>42843</c:v>
                </c:pt>
                <c:pt idx="2382">
                  <c:v>42842</c:v>
                </c:pt>
                <c:pt idx="2383">
                  <c:v>42841</c:v>
                </c:pt>
                <c:pt idx="2384">
                  <c:v>42840</c:v>
                </c:pt>
                <c:pt idx="2385">
                  <c:v>42839</c:v>
                </c:pt>
                <c:pt idx="2386">
                  <c:v>42838</c:v>
                </c:pt>
                <c:pt idx="2387">
                  <c:v>42837</c:v>
                </c:pt>
                <c:pt idx="2388">
                  <c:v>42836</c:v>
                </c:pt>
                <c:pt idx="2389">
                  <c:v>42835</c:v>
                </c:pt>
                <c:pt idx="2390">
                  <c:v>42834</c:v>
                </c:pt>
                <c:pt idx="2391">
                  <c:v>42833</c:v>
                </c:pt>
                <c:pt idx="2392">
                  <c:v>42832</c:v>
                </c:pt>
                <c:pt idx="2393">
                  <c:v>42831</c:v>
                </c:pt>
                <c:pt idx="2394">
                  <c:v>42830</c:v>
                </c:pt>
                <c:pt idx="2395">
                  <c:v>42829</c:v>
                </c:pt>
                <c:pt idx="2396">
                  <c:v>42828</c:v>
                </c:pt>
                <c:pt idx="2397">
                  <c:v>42827</c:v>
                </c:pt>
                <c:pt idx="2398">
                  <c:v>42826</c:v>
                </c:pt>
                <c:pt idx="2399">
                  <c:v>42825</c:v>
                </c:pt>
                <c:pt idx="2400">
                  <c:v>42824</c:v>
                </c:pt>
                <c:pt idx="2401">
                  <c:v>42823</c:v>
                </c:pt>
                <c:pt idx="2402">
                  <c:v>42822</c:v>
                </c:pt>
                <c:pt idx="2403">
                  <c:v>42821</c:v>
                </c:pt>
                <c:pt idx="2404">
                  <c:v>42820</c:v>
                </c:pt>
                <c:pt idx="2405">
                  <c:v>42819</c:v>
                </c:pt>
                <c:pt idx="2406">
                  <c:v>42818</c:v>
                </c:pt>
                <c:pt idx="2407">
                  <c:v>42817</c:v>
                </c:pt>
                <c:pt idx="2408">
                  <c:v>42816</c:v>
                </c:pt>
                <c:pt idx="2409">
                  <c:v>42815</c:v>
                </c:pt>
                <c:pt idx="2410">
                  <c:v>42814</c:v>
                </c:pt>
                <c:pt idx="2411">
                  <c:v>42813</c:v>
                </c:pt>
                <c:pt idx="2412">
                  <c:v>42812</c:v>
                </c:pt>
                <c:pt idx="2413">
                  <c:v>42811</c:v>
                </c:pt>
                <c:pt idx="2414">
                  <c:v>42810</c:v>
                </c:pt>
                <c:pt idx="2415">
                  <c:v>42809</c:v>
                </c:pt>
                <c:pt idx="2416">
                  <c:v>42808</c:v>
                </c:pt>
                <c:pt idx="2417">
                  <c:v>42807</c:v>
                </c:pt>
                <c:pt idx="2418">
                  <c:v>42806</c:v>
                </c:pt>
                <c:pt idx="2419">
                  <c:v>42805</c:v>
                </c:pt>
                <c:pt idx="2420">
                  <c:v>42804</c:v>
                </c:pt>
                <c:pt idx="2421">
                  <c:v>42803</c:v>
                </c:pt>
                <c:pt idx="2422">
                  <c:v>42802</c:v>
                </c:pt>
                <c:pt idx="2423">
                  <c:v>42801</c:v>
                </c:pt>
                <c:pt idx="2424">
                  <c:v>42800</c:v>
                </c:pt>
                <c:pt idx="2425">
                  <c:v>42799</c:v>
                </c:pt>
                <c:pt idx="2426">
                  <c:v>42798</c:v>
                </c:pt>
                <c:pt idx="2427">
                  <c:v>42797</c:v>
                </c:pt>
                <c:pt idx="2428">
                  <c:v>42796</c:v>
                </c:pt>
                <c:pt idx="2429">
                  <c:v>42795</c:v>
                </c:pt>
                <c:pt idx="2430">
                  <c:v>42794</c:v>
                </c:pt>
                <c:pt idx="2431">
                  <c:v>42793</c:v>
                </c:pt>
                <c:pt idx="2432">
                  <c:v>42792</c:v>
                </c:pt>
                <c:pt idx="2433">
                  <c:v>42791</c:v>
                </c:pt>
                <c:pt idx="2434">
                  <c:v>42790</c:v>
                </c:pt>
                <c:pt idx="2435">
                  <c:v>42789</c:v>
                </c:pt>
                <c:pt idx="2436">
                  <c:v>42788</c:v>
                </c:pt>
                <c:pt idx="2437">
                  <c:v>42787</c:v>
                </c:pt>
                <c:pt idx="2438">
                  <c:v>42786</c:v>
                </c:pt>
                <c:pt idx="2439">
                  <c:v>42785</c:v>
                </c:pt>
                <c:pt idx="2440">
                  <c:v>42784</c:v>
                </c:pt>
                <c:pt idx="2441">
                  <c:v>42783</c:v>
                </c:pt>
                <c:pt idx="2442">
                  <c:v>42782</c:v>
                </c:pt>
                <c:pt idx="2443">
                  <c:v>42781</c:v>
                </c:pt>
                <c:pt idx="2444">
                  <c:v>42780</c:v>
                </c:pt>
                <c:pt idx="2445">
                  <c:v>42779</c:v>
                </c:pt>
                <c:pt idx="2446">
                  <c:v>42778</c:v>
                </c:pt>
                <c:pt idx="2447">
                  <c:v>42777</c:v>
                </c:pt>
                <c:pt idx="2448">
                  <c:v>42776</c:v>
                </c:pt>
                <c:pt idx="2449">
                  <c:v>42775</c:v>
                </c:pt>
                <c:pt idx="2450">
                  <c:v>42774</c:v>
                </c:pt>
                <c:pt idx="2451">
                  <c:v>42773</c:v>
                </c:pt>
                <c:pt idx="2452">
                  <c:v>42772</c:v>
                </c:pt>
                <c:pt idx="2453">
                  <c:v>42771</c:v>
                </c:pt>
                <c:pt idx="2454">
                  <c:v>42770</c:v>
                </c:pt>
                <c:pt idx="2455">
                  <c:v>42769</c:v>
                </c:pt>
                <c:pt idx="2456">
                  <c:v>42768</c:v>
                </c:pt>
                <c:pt idx="2457">
                  <c:v>42767</c:v>
                </c:pt>
                <c:pt idx="2458">
                  <c:v>42766</c:v>
                </c:pt>
                <c:pt idx="2459">
                  <c:v>42765</c:v>
                </c:pt>
                <c:pt idx="2460">
                  <c:v>42764</c:v>
                </c:pt>
                <c:pt idx="2461">
                  <c:v>42763</c:v>
                </c:pt>
                <c:pt idx="2462">
                  <c:v>42762</c:v>
                </c:pt>
                <c:pt idx="2463">
                  <c:v>42761</c:v>
                </c:pt>
                <c:pt idx="2464">
                  <c:v>42760</c:v>
                </c:pt>
                <c:pt idx="2465">
                  <c:v>42759</c:v>
                </c:pt>
                <c:pt idx="2466">
                  <c:v>42758</c:v>
                </c:pt>
                <c:pt idx="2467">
                  <c:v>42757</c:v>
                </c:pt>
                <c:pt idx="2468">
                  <c:v>42756</c:v>
                </c:pt>
                <c:pt idx="2469">
                  <c:v>42755</c:v>
                </c:pt>
                <c:pt idx="2470">
                  <c:v>42754</c:v>
                </c:pt>
                <c:pt idx="2471">
                  <c:v>42753</c:v>
                </c:pt>
                <c:pt idx="2472">
                  <c:v>42752</c:v>
                </c:pt>
                <c:pt idx="2473">
                  <c:v>42751</c:v>
                </c:pt>
                <c:pt idx="2474">
                  <c:v>42750</c:v>
                </c:pt>
                <c:pt idx="2475">
                  <c:v>42749</c:v>
                </c:pt>
                <c:pt idx="2476">
                  <c:v>42748</c:v>
                </c:pt>
                <c:pt idx="2477">
                  <c:v>42747</c:v>
                </c:pt>
                <c:pt idx="2478">
                  <c:v>42746</c:v>
                </c:pt>
                <c:pt idx="2479">
                  <c:v>42745</c:v>
                </c:pt>
                <c:pt idx="2480">
                  <c:v>42744</c:v>
                </c:pt>
                <c:pt idx="2481">
                  <c:v>42743</c:v>
                </c:pt>
                <c:pt idx="2482">
                  <c:v>42742</c:v>
                </c:pt>
                <c:pt idx="2483">
                  <c:v>42741</c:v>
                </c:pt>
                <c:pt idx="2484">
                  <c:v>42740</c:v>
                </c:pt>
                <c:pt idx="2485">
                  <c:v>42739</c:v>
                </c:pt>
                <c:pt idx="2486">
                  <c:v>42738</c:v>
                </c:pt>
                <c:pt idx="2487">
                  <c:v>42737</c:v>
                </c:pt>
                <c:pt idx="2488">
                  <c:v>42736</c:v>
                </c:pt>
                <c:pt idx="2489">
                  <c:v>42735</c:v>
                </c:pt>
                <c:pt idx="2490">
                  <c:v>42734</c:v>
                </c:pt>
                <c:pt idx="2491">
                  <c:v>42733</c:v>
                </c:pt>
                <c:pt idx="2492">
                  <c:v>42732</c:v>
                </c:pt>
                <c:pt idx="2493">
                  <c:v>42731</c:v>
                </c:pt>
                <c:pt idx="2494">
                  <c:v>42730</c:v>
                </c:pt>
                <c:pt idx="2495">
                  <c:v>42729</c:v>
                </c:pt>
                <c:pt idx="2496">
                  <c:v>42728</c:v>
                </c:pt>
                <c:pt idx="2497">
                  <c:v>42727</c:v>
                </c:pt>
                <c:pt idx="2498">
                  <c:v>42726</c:v>
                </c:pt>
                <c:pt idx="2499">
                  <c:v>42725</c:v>
                </c:pt>
                <c:pt idx="2500">
                  <c:v>42724</c:v>
                </c:pt>
                <c:pt idx="2501">
                  <c:v>42723</c:v>
                </c:pt>
                <c:pt idx="2502">
                  <c:v>42722</c:v>
                </c:pt>
                <c:pt idx="2503">
                  <c:v>42721</c:v>
                </c:pt>
                <c:pt idx="2504">
                  <c:v>42720</c:v>
                </c:pt>
                <c:pt idx="2505">
                  <c:v>42719</c:v>
                </c:pt>
                <c:pt idx="2506">
                  <c:v>42718</c:v>
                </c:pt>
                <c:pt idx="2507">
                  <c:v>42717</c:v>
                </c:pt>
                <c:pt idx="2508">
                  <c:v>42716</c:v>
                </c:pt>
                <c:pt idx="2509">
                  <c:v>42715</c:v>
                </c:pt>
                <c:pt idx="2510">
                  <c:v>42714</c:v>
                </c:pt>
                <c:pt idx="2511">
                  <c:v>42713</c:v>
                </c:pt>
                <c:pt idx="2512">
                  <c:v>42712</c:v>
                </c:pt>
                <c:pt idx="2513">
                  <c:v>42711</c:v>
                </c:pt>
                <c:pt idx="2514">
                  <c:v>42710</c:v>
                </c:pt>
                <c:pt idx="2515">
                  <c:v>42709</c:v>
                </c:pt>
                <c:pt idx="2516">
                  <c:v>42708</c:v>
                </c:pt>
                <c:pt idx="2517">
                  <c:v>42707</c:v>
                </c:pt>
                <c:pt idx="2518">
                  <c:v>42706</c:v>
                </c:pt>
                <c:pt idx="2519">
                  <c:v>42705</c:v>
                </c:pt>
                <c:pt idx="2520">
                  <c:v>42704</c:v>
                </c:pt>
                <c:pt idx="2521">
                  <c:v>42703</c:v>
                </c:pt>
                <c:pt idx="2522">
                  <c:v>42702</c:v>
                </c:pt>
                <c:pt idx="2523">
                  <c:v>42701</c:v>
                </c:pt>
                <c:pt idx="2524">
                  <c:v>42700</c:v>
                </c:pt>
                <c:pt idx="2525">
                  <c:v>42699</c:v>
                </c:pt>
                <c:pt idx="2526">
                  <c:v>42698</c:v>
                </c:pt>
                <c:pt idx="2527">
                  <c:v>42697</c:v>
                </c:pt>
                <c:pt idx="2528">
                  <c:v>42696</c:v>
                </c:pt>
                <c:pt idx="2529">
                  <c:v>42695</c:v>
                </c:pt>
                <c:pt idx="2530">
                  <c:v>42694</c:v>
                </c:pt>
                <c:pt idx="2531">
                  <c:v>42693</c:v>
                </c:pt>
                <c:pt idx="2532">
                  <c:v>42692</c:v>
                </c:pt>
                <c:pt idx="2533">
                  <c:v>42691</c:v>
                </c:pt>
                <c:pt idx="2534">
                  <c:v>42690</c:v>
                </c:pt>
                <c:pt idx="2535">
                  <c:v>42689</c:v>
                </c:pt>
                <c:pt idx="2536">
                  <c:v>42688</c:v>
                </c:pt>
                <c:pt idx="2537">
                  <c:v>42687</c:v>
                </c:pt>
                <c:pt idx="2538">
                  <c:v>42686</c:v>
                </c:pt>
                <c:pt idx="2539">
                  <c:v>42685</c:v>
                </c:pt>
                <c:pt idx="2540">
                  <c:v>42684</c:v>
                </c:pt>
                <c:pt idx="2541">
                  <c:v>42683</c:v>
                </c:pt>
                <c:pt idx="2542">
                  <c:v>42682</c:v>
                </c:pt>
                <c:pt idx="2543">
                  <c:v>42681</c:v>
                </c:pt>
                <c:pt idx="2544">
                  <c:v>42680</c:v>
                </c:pt>
                <c:pt idx="2545">
                  <c:v>42679</c:v>
                </c:pt>
                <c:pt idx="2546">
                  <c:v>42678</c:v>
                </c:pt>
                <c:pt idx="2547">
                  <c:v>42677</c:v>
                </c:pt>
                <c:pt idx="2548">
                  <c:v>42676</c:v>
                </c:pt>
                <c:pt idx="2549">
                  <c:v>42675</c:v>
                </c:pt>
                <c:pt idx="2550">
                  <c:v>42674</c:v>
                </c:pt>
                <c:pt idx="2551">
                  <c:v>42673</c:v>
                </c:pt>
                <c:pt idx="2552">
                  <c:v>42672</c:v>
                </c:pt>
                <c:pt idx="2553">
                  <c:v>42671</c:v>
                </c:pt>
                <c:pt idx="2554">
                  <c:v>42670</c:v>
                </c:pt>
                <c:pt idx="2555">
                  <c:v>42669</c:v>
                </c:pt>
                <c:pt idx="2556">
                  <c:v>42668</c:v>
                </c:pt>
                <c:pt idx="2557">
                  <c:v>42667</c:v>
                </c:pt>
                <c:pt idx="2558">
                  <c:v>42666</c:v>
                </c:pt>
                <c:pt idx="2559">
                  <c:v>42665</c:v>
                </c:pt>
                <c:pt idx="2560">
                  <c:v>42664</c:v>
                </c:pt>
                <c:pt idx="2561">
                  <c:v>42663</c:v>
                </c:pt>
                <c:pt idx="2562">
                  <c:v>42662</c:v>
                </c:pt>
                <c:pt idx="2563">
                  <c:v>42661</c:v>
                </c:pt>
                <c:pt idx="2564">
                  <c:v>42660</c:v>
                </c:pt>
                <c:pt idx="2565">
                  <c:v>42659</c:v>
                </c:pt>
                <c:pt idx="2566">
                  <c:v>42658</c:v>
                </c:pt>
                <c:pt idx="2567">
                  <c:v>42657</c:v>
                </c:pt>
                <c:pt idx="2568">
                  <c:v>42656</c:v>
                </c:pt>
                <c:pt idx="2569">
                  <c:v>42655</c:v>
                </c:pt>
                <c:pt idx="2570">
                  <c:v>42654</c:v>
                </c:pt>
                <c:pt idx="2571">
                  <c:v>42653</c:v>
                </c:pt>
                <c:pt idx="2572">
                  <c:v>42652</c:v>
                </c:pt>
                <c:pt idx="2573">
                  <c:v>42651</c:v>
                </c:pt>
                <c:pt idx="2574">
                  <c:v>42650</c:v>
                </c:pt>
                <c:pt idx="2575">
                  <c:v>42649</c:v>
                </c:pt>
                <c:pt idx="2576">
                  <c:v>42648</c:v>
                </c:pt>
                <c:pt idx="2577">
                  <c:v>42647</c:v>
                </c:pt>
                <c:pt idx="2578">
                  <c:v>42646</c:v>
                </c:pt>
                <c:pt idx="2579">
                  <c:v>42645</c:v>
                </c:pt>
                <c:pt idx="2580">
                  <c:v>42644</c:v>
                </c:pt>
                <c:pt idx="2581">
                  <c:v>42643</c:v>
                </c:pt>
                <c:pt idx="2582">
                  <c:v>42642</c:v>
                </c:pt>
                <c:pt idx="2583">
                  <c:v>42641</c:v>
                </c:pt>
                <c:pt idx="2584">
                  <c:v>42640</c:v>
                </c:pt>
                <c:pt idx="2585">
                  <c:v>42639</c:v>
                </c:pt>
                <c:pt idx="2586">
                  <c:v>42638</c:v>
                </c:pt>
                <c:pt idx="2587">
                  <c:v>42637</c:v>
                </c:pt>
                <c:pt idx="2588">
                  <c:v>42636</c:v>
                </c:pt>
                <c:pt idx="2589">
                  <c:v>42635</c:v>
                </c:pt>
                <c:pt idx="2590">
                  <c:v>42634</c:v>
                </c:pt>
                <c:pt idx="2591">
                  <c:v>42633</c:v>
                </c:pt>
                <c:pt idx="2592">
                  <c:v>42632</c:v>
                </c:pt>
                <c:pt idx="2593">
                  <c:v>42631</c:v>
                </c:pt>
                <c:pt idx="2594">
                  <c:v>42630</c:v>
                </c:pt>
                <c:pt idx="2595">
                  <c:v>42629</c:v>
                </c:pt>
                <c:pt idx="2596">
                  <c:v>42628</c:v>
                </c:pt>
                <c:pt idx="2597">
                  <c:v>42627</c:v>
                </c:pt>
                <c:pt idx="2598">
                  <c:v>42626</c:v>
                </c:pt>
                <c:pt idx="2599">
                  <c:v>42625</c:v>
                </c:pt>
                <c:pt idx="2600">
                  <c:v>42624</c:v>
                </c:pt>
                <c:pt idx="2601">
                  <c:v>42623</c:v>
                </c:pt>
                <c:pt idx="2602">
                  <c:v>42622</c:v>
                </c:pt>
                <c:pt idx="2603">
                  <c:v>42621</c:v>
                </c:pt>
                <c:pt idx="2604">
                  <c:v>42620</c:v>
                </c:pt>
                <c:pt idx="2605">
                  <c:v>42619</c:v>
                </c:pt>
                <c:pt idx="2606">
                  <c:v>42618</c:v>
                </c:pt>
                <c:pt idx="2607">
                  <c:v>42617</c:v>
                </c:pt>
                <c:pt idx="2608">
                  <c:v>42616</c:v>
                </c:pt>
                <c:pt idx="2609">
                  <c:v>42615</c:v>
                </c:pt>
                <c:pt idx="2610">
                  <c:v>42614</c:v>
                </c:pt>
                <c:pt idx="2611">
                  <c:v>42613</c:v>
                </c:pt>
                <c:pt idx="2612">
                  <c:v>42612</c:v>
                </c:pt>
                <c:pt idx="2613">
                  <c:v>42611</c:v>
                </c:pt>
                <c:pt idx="2614">
                  <c:v>42610</c:v>
                </c:pt>
                <c:pt idx="2615">
                  <c:v>42609</c:v>
                </c:pt>
                <c:pt idx="2616">
                  <c:v>42608</c:v>
                </c:pt>
                <c:pt idx="2617">
                  <c:v>42607</c:v>
                </c:pt>
                <c:pt idx="2618">
                  <c:v>42606</c:v>
                </c:pt>
                <c:pt idx="2619">
                  <c:v>42605</c:v>
                </c:pt>
                <c:pt idx="2620">
                  <c:v>42604</c:v>
                </c:pt>
                <c:pt idx="2621">
                  <c:v>42603</c:v>
                </c:pt>
                <c:pt idx="2622">
                  <c:v>42602</c:v>
                </c:pt>
                <c:pt idx="2623">
                  <c:v>42601</c:v>
                </c:pt>
                <c:pt idx="2624">
                  <c:v>42600</c:v>
                </c:pt>
                <c:pt idx="2625">
                  <c:v>42599</c:v>
                </c:pt>
                <c:pt idx="2626">
                  <c:v>42598</c:v>
                </c:pt>
                <c:pt idx="2627">
                  <c:v>42597</c:v>
                </c:pt>
                <c:pt idx="2628">
                  <c:v>42596</c:v>
                </c:pt>
                <c:pt idx="2629">
                  <c:v>42595</c:v>
                </c:pt>
                <c:pt idx="2630">
                  <c:v>42594</c:v>
                </c:pt>
                <c:pt idx="2631">
                  <c:v>42593</c:v>
                </c:pt>
                <c:pt idx="2632">
                  <c:v>42592</c:v>
                </c:pt>
                <c:pt idx="2633">
                  <c:v>42591</c:v>
                </c:pt>
                <c:pt idx="2634">
                  <c:v>42590</c:v>
                </c:pt>
                <c:pt idx="2635">
                  <c:v>42589</c:v>
                </c:pt>
                <c:pt idx="2636">
                  <c:v>42588</c:v>
                </c:pt>
                <c:pt idx="2637">
                  <c:v>42587</c:v>
                </c:pt>
                <c:pt idx="2638">
                  <c:v>42586</c:v>
                </c:pt>
                <c:pt idx="2639">
                  <c:v>42585</c:v>
                </c:pt>
                <c:pt idx="2640">
                  <c:v>42584</c:v>
                </c:pt>
                <c:pt idx="2641">
                  <c:v>42583</c:v>
                </c:pt>
                <c:pt idx="2642">
                  <c:v>42582</c:v>
                </c:pt>
                <c:pt idx="2643">
                  <c:v>42581</c:v>
                </c:pt>
                <c:pt idx="2644">
                  <c:v>42580</c:v>
                </c:pt>
                <c:pt idx="2645">
                  <c:v>42579</c:v>
                </c:pt>
                <c:pt idx="2646">
                  <c:v>42578</c:v>
                </c:pt>
                <c:pt idx="2647">
                  <c:v>42577</c:v>
                </c:pt>
                <c:pt idx="2648">
                  <c:v>42576</c:v>
                </c:pt>
                <c:pt idx="2649">
                  <c:v>42575</c:v>
                </c:pt>
                <c:pt idx="2650">
                  <c:v>42574</c:v>
                </c:pt>
                <c:pt idx="2651">
                  <c:v>42573</c:v>
                </c:pt>
                <c:pt idx="2652">
                  <c:v>42572</c:v>
                </c:pt>
                <c:pt idx="2653">
                  <c:v>42571</c:v>
                </c:pt>
                <c:pt idx="2654">
                  <c:v>42570</c:v>
                </c:pt>
                <c:pt idx="2655">
                  <c:v>42569</c:v>
                </c:pt>
                <c:pt idx="2656">
                  <c:v>42568</c:v>
                </c:pt>
                <c:pt idx="2657">
                  <c:v>42567</c:v>
                </c:pt>
                <c:pt idx="2658">
                  <c:v>42566</c:v>
                </c:pt>
                <c:pt idx="2659">
                  <c:v>42565</c:v>
                </c:pt>
                <c:pt idx="2660">
                  <c:v>42564</c:v>
                </c:pt>
                <c:pt idx="2661">
                  <c:v>42563</c:v>
                </c:pt>
                <c:pt idx="2662">
                  <c:v>42562</c:v>
                </c:pt>
                <c:pt idx="2663">
                  <c:v>42561</c:v>
                </c:pt>
                <c:pt idx="2664">
                  <c:v>42560</c:v>
                </c:pt>
                <c:pt idx="2665">
                  <c:v>42559</c:v>
                </c:pt>
                <c:pt idx="2666">
                  <c:v>42558</c:v>
                </c:pt>
                <c:pt idx="2667">
                  <c:v>42557</c:v>
                </c:pt>
                <c:pt idx="2668">
                  <c:v>42556</c:v>
                </c:pt>
                <c:pt idx="2669">
                  <c:v>42555</c:v>
                </c:pt>
                <c:pt idx="2670">
                  <c:v>42554</c:v>
                </c:pt>
                <c:pt idx="2671">
                  <c:v>42553</c:v>
                </c:pt>
                <c:pt idx="2672">
                  <c:v>42552</c:v>
                </c:pt>
                <c:pt idx="2673">
                  <c:v>42551</c:v>
                </c:pt>
                <c:pt idx="2674">
                  <c:v>42550</c:v>
                </c:pt>
                <c:pt idx="2675">
                  <c:v>42549</c:v>
                </c:pt>
                <c:pt idx="2676">
                  <c:v>42548</c:v>
                </c:pt>
                <c:pt idx="2677">
                  <c:v>42547</c:v>
                </c:pt>
                <c:pt idx="2678">
                  <c:v>42546</c:v>
                </c:pt>
                <c:pt idx="2679">
                  <c:v>42545</c:v>
                </c:pt>
                <c:pt idx="2680">
                  <c:v>42544</c:v>
                </c:pt>
                <c:pt idx="2681">
                  <c:v>42543</c:v>
                </c:pt>
                <c:pt idx="2682">
                  <c:v>42542</c:v>
                </c:pt>
                <c:pt idx="2683">
                  <c:v>42541</c:v>
                </c:pt>
                <c:pt idx="2684">
                  <c:v>42540</c:v>
                </c:pt>
                <c:pt idx="2685">
                  <c:v>42539</c:v>
                </c:pt>
                <c:pt idx="2686">
                  <c:v>42538</c:v>
                </c:pt>
                <c:pt idx="2687">
                  <c:v>42537</c:v>
                </c:pt>
                <c:pt idx="2688">
                  <c:v>42536</c:v>
                </c:pt>
                <c:pt idx="2689">
                  <c:v>42535</c:v>
                </c:pt>
                <c:pt idx="2690">
                  <c:v>42534</c:v>
                </c:pt>
                <c:pt idx="2691">
                  <c:v>42533</c:v>
                </c:pt>
                <c:pt idx="2692">
                  <c:v>42532</c:v>
                </c:pt>
                <c:pt idx="2693">
                  <c:v>42531</c:v>
                </c:pt>
                <c:pt idx="2694">
                  <c:v>42530</c:v>
                </c:pt>
                <c:pt idx="2695">
                  <c:v>42529</c:v>
                </c:pt>
                <c:pt idx="2696">
                  <c:v>42528</c:v>
                </c:pt>
                <c:pt idx="2697">
                  <c:v>42527</c:v>
                </c:pt>
                <c:pt idx="2698">
                  <c:v>42526</c:v>
                </c:pt>
                <c:pt idx="2699">
                  <c:v>42525</c:v>
                </c:pt>
                <c:pt idx="2700">
                  <c:v>42524</c:v>
                </c:pt>
                <c:pt idx="2701">
                  <c:v>42523</c:v>
                </c:pt>
                <c:pt idx="2702">
                  <c:v>42522</c:v>
                </c:pt>
                <c:pt idx="2703">
                  <c:v>42521</c:v>
                </c:pt>
                <c:pt idx="2704">
                  <c:v>42520</c:v>
                </c:pt>
                <c:pt idx="2705">
                  <c:v>42519</c:v>
                </c:pt>
                <c:pt idx="2706">
                  <c:v>42518</c:v>
                </c:pt>
                <c:pt idx="2707">
                  <c:v>42517</c:v>
                </c:pt>
                <c:pt idx="2708">
                  <c:v>42516</c:v>
                </c:pt>
                <c:pt idx="2709">
                  <c:v>42515</c:v>
                </c:pt>
                <c:pt idx="2710">
                  <c:v>42514</c:v>
                </c:pt>
                <c:pt idx="2711">
                  <c:v>42513</c:v>
                </c:pt>
                <c:pt idx="2712">
                  <c:v>42512</c:v>
                </c:pt>
                <c:pt idx="2713">
                  <c:v>42511</c:v>
                </c:pt>
                <c:pt idx="2714">
                  <c:v>42510</c:v>
                </c:pt>
                <c:pt idx="2715">
                  <c:v>42509</c:v>
                </c:pt>
                <c:pt idx="2716">
                  <c:v>42508</c:v>
                </c:pt>
                <c:pt idx="2717">
                  <c:v>42507</c:v>
                </c:pt>
                <c:pt idx="2718">
                  <c:v>42506</c:v>
                </c:pt>
                <c:pt idx="2719">
                  <c:v>42505</c:v>
                </c:pt>
                <c:pt idx="2720">
                  <c:v>42504</c:v>
                </c:pt>
                <c:pt idx="2721">
                  <c:v>42503</c:v>
                </c:pt>
                <c:pt idx="2722">
                  <c:v>42502</c:v>
                </c:pt>
                <c:pt idx="2723">
                  <c:v>42501</c:v>
                </c:pt>
                <c:pt idx="2724">
                  <c:v>42500</c:v>
                </c:pt>
                <c:pt idx="2725">
                  <c:v>42499</c:v>
                </c:pt>
                <c:pt idx="2726">
                  <c:v>42498</c:v>
                </c:pt>
                <c:pt idx="2727">
                  <c:v>42497</c:v>
                </c:pt>
                <c:pt idx="2728">
                  <c:v>42496</c:v>
                </c:pt>
                <c:pt idx="2729">
                  <c:v>42495</c:v>
                </c:pt>
                <c:pt idx="2730">
                  <c:v>42494</c:v>
                </c:pt>
                <c:pt idx="2731">
                  <c:v>42493</c:v>
                </c:pt>
                <c:pt idx="2732">
                  <c:v>42492</c:v>
                </c:pt>
                <c:pt idx="2733">
                  <c:v>42491</c:v>
                </c:pt>
                <c:pt idx="2734">
                  <c:v>42490</c:v>
                </c:pt>
                <c:pt idx="2735">
                  <c:v>42489</c:v>
                </c:pt>
                <c:pt idx="2736">
                  <c:v>42488</c:v>
                </c:pt>
                <c:pt idx="2737">
                  <c:v>42487</c:v>
                </c:pt>
                <c:pt idx="2738">
                  <c:v>42486</c:v>
                </c:pt>
                <c:pt idx="2739">
                  <c:v>42485</c:v>
                </c:pt>
                <c:pt idx="2740">
                  <c:v>42484</c:v>
                </c:pt>
                <c:pt idx="2741">
                  <c:v>42483</c:v>
                </c:pt>
                <c:pt idx="2742">
                  <c:v>42482</c:v>
                </c:pt>
                <c:pt idx="2743">
                  <c:v>42481</c:v>
                </c:pt>
                <c:pt idx="2744">
                  <c:v>42480</c:v>
                </c:pt>
                <c:pt idx="2745">
                  <c:v>42479</c:v>
                </c:pt>
                <c:pt idx="2746">
                  <c:v>42478</c:v>
                </c:pt>
                <c:pt idx="2747">
                  <c:v>42477</c:v>
                </c:pt>
                <c:pt idx="2748">
                  <c:v>42476</c:v>
                </c:pt>
                <c:pt idx="2749">
                  <c:v>42475</c:v>
                </c:pt>
                <c:pt idx="2750">
                  <c:v>42474</c:v>
                </c:pt>
                <c:pt idx="2751">
                  <c:v>42473</c:v>
                </c:pt>
                <c:pt idx="2752">
                  <c:v>42472</c:v>
                </c:pt>
                <c:pt idx="2753">
                  <c:v>42471</c:v>
                </c:pt>
                <c:pt idx="2754">
                  <c:v>42470</c:v>
                </c:pt>
                <c:pt idx="2755">
                  <c:v>42469</c:v>
                </c:pt>
                <c:pt idx="2756">
                  <c:v>42468</c:v>
                </c:pt>
                <c:pt idx="2757">
                  <c:v>42467</c:v>
                </c:pt>
                <c:pt idx="2758">
                  <c:v>42466</c:v>
                </c:pt>
                <c:pt idx="2759">
                  <c:v>42465</c:v>
                </c:pt>
                <c:pt idx="2760">
                  <c:v>42464</c:v>
                </c:pt>
                <c:pt idx="2761">
                  <c:v>42463</c:v>
                </c:pt>
                <c:pt idx="2762">
                  <c:v>42462</c:v>
                </c:pt>
                <c:pt idx="2763">
                  <c:v>42461</c:v>
                </c:pt>
                <c:pt idx="2764">
                  <c:v>42460</c:v>
                </c:pt>
                <c:pt idx="2765">
                  <c:v>42459</c:v>
                </c:pt>
                <c:pt idx="2766">
                  <c:v>42458</c:v>
                </c:pt>
                <c:pt idx="2767">
                  <c:v>42457</c:v>
                </c:pt>
                <c:pt idx="2768">
                  <c:v>42456</c:v>
                </c:pt>
                <c:pt idx="2769">
                  <c:v>42455</c:v>
                </c:pt>
                <c:pt idx="2770">
                  <c:v>42454</c:v>
                </c:pt>
                <c:pt idx="2771">
                  <c:v>42453</c:v>
                </c:pt>
                <c:pt idx="2772">
                  <c:v>42452</c:v>
                </c:pt>
                <c:pt idx="2773">
                  <c:v>42451</c:v>
                </c:pt>
                <c:pt idx="2774">
                  <c:v>42450</c:v>
                </c:pt>
                <c:pt idx="2775">
                  <c:v>42449</c:v>
                </c:pt>
                <c:pt idx="2776">
                  <c:v>42448</c:v>
                </c:pt>
                <c:pt idx="2777">
                  <c:v>42447</c:v>
                </c:pt>
                <c:pt idx="2778">
                  <c:v>42446</c:v>
                </c:pt>
                <c:pt idx="2779">
                  <c:v>42445</c:v>
                </c:pt>
                <c:pt idx="2780">
                  <c:v>42444</c:v>
                </c:pt>
                <c:pt idx="2781">
                  <c:v>42443</c:v>
                </c:pt>
                <c:pt idx="2782">
                  <c:v>42442</c:v>
                </c:pt>
                <c:pt idx="2783">
                  <c:v>42441</c:v>
                </c:pt>
                <c:pt idx="2784">
                  <c:v>42440</c:v>
                </c:pt>
                <c:pt idx="2785">
                  <c:v>42439</c:v>
                </c:pt>
                <c:pt idx="2786">
                  <c:v>42438</c:v>
                </c:pt>
                <c:pt idx="2787">
                  <c:v>42437</c:v>
                </c:pt>
                <c:pt idx="2788">
                  <c:v>42436</c:v>
                </c:pt>
                <c:pt idx="2789">
                  <c:v>42435</c:v>
                </c:pt>
                <c:pt idx="2790">
                  <c:v>42434</c:v>
                </c:pt>
                <c:pt idx="2791">
                  <c:v>42433</c:v>
                </c:pt>
                <c:pt idx="2792">
                  <c:v>42432</c:v>
                </c:pt>
                <c:pt idx="2793">
                  <c:v>42431</c:v>
                </c:pt>
                <c:pt idx="2794">
                  <c:v>42430</c:v>
                </c:pt>
                <c:pt idx="2795">
                  <c:v>42429</c:v>
                </c:pt>
                <c:pt idx="2796">
                  <c:v>42428</c:v>
                </c:pt>
                <c:pt idx="2797">
                  <c:v>42427</c:v>
                </c:pt>
                <c:pt idx="2798">
                  <c:v>42426</c:v>
                </c:pt>
                <c:pt idx="2799">
                  <c:v>42425</c:v>
                </c:pt>
                <c:pt idx="2800">
                  <c:v>42424</c:v>
                </c:pt>
                <c:pt idx="2801">
                  <c:v>42423</c:v>
                </c:pt>
                <c:pt idx="2802">
                  <c:v>42422</c:v>
                </c:pt>
                <c:pt idx="2803">
                  <c:v>42421</c:v>
                </c:pt>
                <c:pt idx="2804">
                  <c:v>42420</c:v>
                </c:pt>
                <c:pt idx="2805">
                  <c:v>42419</c:v>
                </c:pt>
                <c:pt idx="2806">
                  <c:v>42418</c:v>
                </c:pt>
                <c:pt idx="2807">
                  <c:v>42417</c:v>
                </c:pt>
                <c:pt idx="2808">
                  <c:v>42416</c:v>
                </c:pt>
                <c:pt idx="2809">
                  <c:v>42415</c:v>
                </c:pt>
                <c:pt idx="2810">
                  <c:v>42414</c:v>
                </c:pt>
                <c:pt idx="2811">
                  <c:v>42413</c:v>
                </c:pt>
                <c:pt idx="2812">
                  <c:v>42412</c:v>
                </c:pt>
                <c:pt idx="2813">
                  <c:v>42411</c:v>
                </c:pt>
                <c:pt idx="2814">
                  <c:v>42410</c:v>
                </c:pt>
                <c:pt idx="2815">
                  <c:v>42409</c:v>
                </c:pt>
                <c:pt idx="2816">
                  <c:v>42408</c:v>
                </c:pt>
                <c:pt idx="2817">
                  <c:v>42407</c:v>
                </c:pt>
                <c:pt idx="2818">
                  <c:v>42406</c:v>
                </c:pt>
                <c:pt idx="2819">
                  <c:v>42405</c:v>
                </c:pt>
                <c:pt idx="2820">
                  <c:v>42404</c:v>
                </c:pt>
                <c:pt idx="2821">
                  <c:v>42403</c:v>
                </c:pt>
                <c:pt idx="2822">
                  <c:v>42402</c:v>
                </c:pt>
                <c:pt idx="2823">
                  <c:v>42401</c:v>
                </c:pt>
                <c:pt idx="2824">
                  <c:v>42400</c:v>
                </c:pt>
                <c:pt idx="2825">
                  <c:v>42399</c:v>
                </c:pt>
                <c:pt idx="2826">
                  <c:v>42398</c:v>
                </c:pt>
                <c:pt idx="2827">
                  <c:v>42397</c:v>
                </c:pt>
                <c:pt idx="2828">
                  <c:v>42396</c:v>
                </c:pt>
                <c:pt idx="2829">
                  <c:v>42395</c:v>
                </c:pt>
                <c:pt idx="2830">
                  <c:v>42394</c:v>
                </c:pt>
                <c:pt idx="2831">
                  <c:v>42393</c:v>
                </c:pt>
                <c:pt idx="2832">
                  <c:v>42392</c:v>
                </c:pt>
                <c:pt idx="2833">
                  <c:v>42391</c:v>
                </c:pt>
                <c:pt idx="2834">
                  <c:v>42390</c:v>
                </c:pt>
                <c:pt idx="2835">
                  <c:v>42389</c:v>
                </c:pt>
                <c:pt idx="2836">
                  <c:v>42388</c:v>
                </c:pt>
                <c:pt idx="2837">
                  <c:v>42387</c:v>
                </c:pt>
                <c:pt idx="2838">
                  <c:v>42386</c:v>
                </c:pt>
                <c:pt idx="2839">
                  <c:v>42385</c:v>
                </c:pt>
                <c:pt idx="2840">
                  <c:v>42384</c:v>
                </c:pt>
                <c:pt idx="2841">
                  <c:v>42383</c:v>
                </c:pt>
                <c:pt idx="2842">
                  <c:v>42382</c:v>
                </c:pt>
                <c:pt idx="2843">
                  <c:v>42381</c:v>
                </c:pt>
                <c:pt idx="2844">
                  <c:v>42380</c:v>
                </c:pt>
                <c:pt idx="2845">
                  <c:v>42379</c:v>
                </c:pt>
                <c:pt idx="2846">
                  <c:v>42378</c:v>
                </c:pt>
                <c:pt idx="2847">
                  <c:v>42377</c:v>
                </c:pt>
                <c:pt idx="2848">
                  <c:v>42376</c:v>
                </c:pt>
                <c:pt idx="2849">
                  <c:v>42375</c:v>
                </c:pt>
                <c:pt idx="2850">
                  <c:v>42374</c:v>
                </c:pt>
                <c:pt idx="2851">
                  <c:v>42373</c:v>
                </c:pt>
                <c:pt idx="2852">
                  <c:v>42372</c:v>
                </c:pt>
                <c:pt idx="2853">
                  <c:v>42371</c:v>
                </c:pt>
                <c:pt idx="2854">
                  <c:v>42370</c:v>
                </c:pt>
                <c:pt idx="2855">
                  <c:v>42369</c:v>
                </c:pt>
                <c:pt idx="2856">
                  <c:v>42368</c:v>
                </c:pt>
                <c:pt idx="2857">
                  <c:v>42367</c:v>
                </c:pt>
                <c:pt idx="2858">
                  <c:v>42366</c:v>
                </c:pt>
                <c:pt idx="2859">
                  <c:v>42365</c:v>
                </c:pt>
                <c:pt idx="2860">
                  <c:v>42364</c:v>
                </c:pt>
                <c:pt idx="2861">
                  <c:v>42363</c:v>
                </c:pt>
                <c:pt idx="2862">
                  <c:v>42362</c:v>
                </c:pt>
                <c:pt idx="2863">
                  <c:v>42361</c:v>
                </c:pt>
                <c:pt idx="2864">
                  <c:v>42360</c:v>
                </c:pt>
                <c:pt idx="2865">
                  <c:v>42359</c:v>
                </c:pt>
                <c:pt idx="2866">
                  <c:v>42358</c:v>
                </c:pt>
                <c:pt idx="2867">
                  <c:v>42357</c:v>
                </c:pt>
                <c:pt idx="2868">
                  <c:v>42356</c:v>
                </c:pt>
                <c:pt idx="2869">
                  <c:v>42355</c:v>
                </c:pt>
                <c:pt idx="2870">
                  <c:v>42354</c:v>
                </c:pt>
                <c:pt idx="2871">
                  <c:v>42353</c:v>
                </c:pt>
                <c:pt idx="2872">
                  <c:v>42352</c:v>
                </c:pt>
                <c:pt idx="2873">
                  <c:v>42351</c:v>
                </c:pt>
                <c:pt idx="2874">
                  <c:v>42350</c:v>
                </c:pt>
                <c:pt idx="2875">
                  <c:v>42349</c:v>
                </c:pt>
                <c:pt idx="2876">
                  <c:v>42348</c:v>
                </c:pt>
                <c:pt idx="2877">
                  <c:v>42347</c:v>
                </c:pt>
                <c:pt idx="2878">
                  <c:v>42346</c:v>
                </c:pt>
                <c:pt idx="2879">
                  <c:v>42345</c:v>
                </c:pt>
                <c:pt idx="2880">
                  <c:v>42344</c:v>
                </c:pt>
                <c:pt idx="2881">
                  <c:v>42343</c:v>
                </c:pt>
                <c:pt idx="2882">
                  <c:v>42342</c:v>
                </c:pt>
                <c:pt idx="2883">
                  <c:v>42341</c:v>
                </c:pt>
                <c:pt idx="2884">
                  <c:v>42340</c:v>
                </c:pt>
                <c:pt idx="2885">
                  <c:v>42339</c:v>
                </c:pt>
                <c:pt idx="2886">
                  <c:v>42338</c:v>
                </c:pt>
                <c:pt idx="2887">
                  <c:v>42337</c:v>
                </c:pt>
                <c:pt idx="2888">
                  <c:v>42336</c:v>
                </c:pt>
                <c:pt idx="2889">
                  <c:v>42335</c:v>
                </c:pt>
                <c:pt idx="2890">
                  <c:v>42334</c:v>
                </c:pt>
                <c:pt idx="2891">
                  <c:v>42333</c:v>
                </c:pt>
                <c:pt idx="2892">
                  <c:v>42332</c:v>
                </c:pt>
                <c:pt idx="2893">
                  <c:v>42331</c:v>
                </c:pt>
                <c:pt idx="2894">
                  <c:v>42330</c:v>
                </c:pt>
                <c:pt idx="2895">
                  <c:v>42329</c:v>
                </c:pt>
                <c:pt idx="2896">
                  <c:v>42328</c:v>
                </c:pt>
                <c:pt idx="2897">
                  <c:v>42327</c:v>
                </c:pt>
                <c:pt idx="2898">
                  <c:v>42326</c:v>
                </c:pt>
                <c:pt idx="2899">
                  <c:v>42325</c:v>
                </c:pt>
                <c:pt idx="2900">
                  <c:v>42324</c:v>
                </c:pt>
                <c:pt idx="2901">
                  <c:v>42323</c:v>
                </c:pt>
                <c:pt idx="2902">
                  <c:v>42322</c:v>
                </c:pt>
                <c:pt idx="2903">
                  <c:v>42321</c:v>
                </c:pt>
                <c:pt idx="2904">
                  <c:v>42320</c:v>
                </c:pt>
                <c:pt idx="2905">
                  <c:v>42319</c:v>
                </c:pt>
                <c:pt idx="2906">
                  <c:v>42318</c:v>
                </c:pt>
                <c:pt idx="2907">
                  <c:v>42317</c:v>
                </c:pt>
                <c:pt idx="2908">
                  <c:v>42316</c:v>
                </c:pt>
                <c:pt idx="2909">
                  <c:v>42315</c:v>
                </c:pt>
                <c:pt idx="2910">
                  <c:v>42314</c:v>
                </c:pt>
                <c:pt idx="2911">
                  <c:v>42313</c:v>
                </c:pt>
                <c:pt idx="2912">
                  <c:v>42312</c:v>
                </c:pt>
                <c:pt idx="2913">
                  <c:v>42311</c:v>
                </c:pt>
                <c:pt idx="2914">
                  <c:v>42310</c:v>
                </c:pt>
                <c:pt idx="2915">
                  <c:v>42309</c:v>
                </c:pt>
                <c:pt idx="2916">
                  <c:v>42308</c:v>
                </c:pt>
                <c:pt idx="2917">
                  <c:v>42307</c:v>
                </c:pt>
                <c:pt idx="2918">
                  <c:v>42306</c:v>
                </c:pt>
                <c:pt idx="2919">
                  <c:v>42305</c:v>
                </c:pt>
                <c:pt idx="2920">
                  <c:v>42304</c:v>
                </c:pt>
                <c:pt idx="2921">
                  <c:v>42303</c:v>
                </c:pt>
                <c:pt idx="2922">
                  <c:v>42302</c:v>
                </c:pt>
                <c:pt idx="2923">
                  <c:v>42301</c:v>
                </c:pt>
                <c:pt idx="2924">
                  <c:v>42300</c:v>
                </c:pt>
                <c:pt idx="2925">
                  <c:v>42299</c:v>
                </c:pt>
                <c:pt idx="2926">
                  <c:v>42298</c:v>
                </c:pt>
                <c:pt idx="2927">
                  <c:v>42297</c:v>
                </c:pt>
                <c:pt idx="2928">
                  <c:v>42296</c:v>
                </c:pt>
                <c:pt idx="2929">
                  <c:v>42295</c:v>
                </c:pt>
                <c:pt idx="2930">
                  <c:v>42294</c:v>
                </c:pt>
                <c:pt idx="2931">
                  <c:v>42293</c:v>
                </c:pt>
                <c:pt idx="2932">
                  <c:v>42292</c:v>
                </c:pt>
                <c:pt idx="2933">
                  <c:v>42291</c:v>
                </c:pt>
                <c:pt idx="2934">
                  <c:v>42290</c:v>
                </c:pt>
                <c:pt idx="2935">
                  <c:v>42289</c:v>
                </c:pt>
                <c:pt idx="2936">
                  <c:v>42288</c:v>
                </c:pt>
                <c:pt idx="2937">
                  <c:v>42287</c:v>
                </c:pt>
                <c:pt idx="2938">
                  <c:v>42286</c:v>
                </c:pt>
                <c:pt idx="2939">
                  <c:v>42285</c:v>
                </c:pt>
                <c:pt idx="2940">
                  <c:v>42284</c:v>
                </c:pt>
                <c:pt idx="2941">
                  <c:v>42283</c:v>
                </c:pt>
                <c:pt idx="2942">
                  <c:v>42282</c:v>
                </c:pt>
                <c:pt idx="2943">
                  <c:v>42281</c:v>
                </c:pt>
                <c:pt idx="2944">
                  <c:v>42280</c:v>
                </c:pt>
                <c:pt idx="2945">
                  <c:v>42279</c:v>
                </c:pt>
                <c:pt idx="2946">
                  <c:v>42278</c:v>
                </c:pt>
                <c:pt idx="2947">
                  <c:v>42277</c:v>
                </c:pt>
                <c:pt idx="2948">
                  <c:v>42276</c:v>
                </c:pt>
                <c:pt idx="2949">
                  <c:v>42275</c:v>
                </c:pt>
                <c:pt idx="2950">
                  <c:v>42274</c:v>
                </c:pt>
                <c:pt idx="2951">
                  <c:v>42273</c:v>
                </c:pt>
                <c:pt idx="2952">
                  <c:v>42272</c:v>
                </c:pt>
                <c:pt idx="2953">
                  <c:v>42271</c:v>
                </c:pt>
                <c:pt idx="2954">
                  <c:v>42270</c:v>
                </c:pt>
                <c:pt idx="2955">
                  <c:v>42269</c:v>
                </c:pt>
                <c:pt idx="2956">
                  <c:v>42268</c:v>
                </c:pt>
                <c:pt idx="2957">
                  <c:v>42267</c:v>
                </c:pt>
                <c:pt idx="2958">
                  <c:v>42266</c:v>
                </c:pt>
                <c:pt idx="2959">
                  <c:v>42265</c:v>
                </c:pt>
                <c:pt idx="2960">
                  <c:v>42264</c:v>
                </c:pt>
                <c:pt idx="2961">
                  <c:v>42263</c:v>
                </c:pt>
                <c:pt idx="2962">
                  <c:v>42262</c:v>
                </c:pt>
                <c:pt idx="2963">
                  <c:v>42261</c:v>
                </c:pt>
                <c:pt idx="2964">
                  <c:v>42260</c:v>
                </c:pt>
                <c:pt idx="2965">
                  <c:v>42259</c:v>
                </c:pt>
                <c:pt idx="2966">
                  <c:v>42258</c:v>
                </c:pt>
                <c:pt idx="2967">
                  <c:v>42257</c:v>
                </c:pt>
                <c:pt idx="2968">
                  <c:v>42256</c:v>
                </c:pt>
                <c:pt idx="2969">
                  <c:v>42255</c:v>
                </c:pt>
                <c:pt idx="2970">
                  <c:v>42254</c:v>
                </c:pt>
                <c:pt idx="2971">
                  <c:v>42253</c:v>
                </c:pt>
                <c:pt idx="2972">
                  <c:v>42252</c:v>
                </c:pt>
                <c:pt idx="2973">
                  <c:v>42251</c:v>
                </c:pt>
                <c:pt idx="2974">
                  <c:v>42250</c:v>
                </c:pt>
                <c:pt idx="2975">
                  <c:v>42249</c:v>
                </c:pt>
                <c:pt idx="2976">
                  <c:v>42248</c:v>
                </c:pt>
                <c:pt idx="2977">
                  <c:v>42247</c:v>
                </c:pt>
                <c:pt idx="2978">
                  <c:v>42246</c:v>
                </c:pt>
                <c:pt idx="2979">
                  <c:v>42245</c:v>
                </c:pt>
                <c:pt idx="2980">
                  <c:v>42244</c:v>
                </c:pt>
                <c:pt idx="2981">
                  <c:v>42243</c:v>
                </c:pt>
                <c:pt idx="2982">
                  <c:v>42242</c:v>
                </c:pt>
                <c:pt idx="2983">
                  <c:v>42241</c:v>
                </c:pt>
                <c:pt idx="2984">
                  <c:v>42240</c:v>
                </c:pt>
                <c:pt idx="2985">
                  <c:v>42239</c:v>
                </c:pt>
                <c:pt idx="2986">
                  <c:v>42238</c:v>
                </c:pt>
                <c:pt idx="2987">
                  <c:v>42237</c:v>
                </c:pt>
                <c:pt idx="2988">
                  <c:v>42236</c:v>
                </c:pt>
                <c:pt idx="2989">
                  <c:v>42235</c:v>
                </c:pt>
                <c:pt idx="2990">
                  <c:v>42234</c:v>
                </c:pt>
                <c:pt idx="2991">
                  <c:v>42233</c:v>
                </c:pt>
                <c:pt idx="2992">
                  <c:v>42232</c:v>
                </c:pt>
                <c:pt idx="2993">
                  <c:v>42231</c:v>
                </c:pt>
                <c:pt idx="2994">
                  <c:v>42230</c:v>
                </c:pt>
                <c:pt idx="2995">
                  <c:v>42229</c:v>
                </c:pt>
                <c:pt idx="2996">
                  <c:v>42228</c:v>
                </c:pt>
                <c:pt idx="2997">
                  <c:v>42227</c:v>
                </c:pt>
                <c:pt idx="2998">
                  <c:v>42226</c:v>
                </c:pt>
                <c:pt idx="2999">
                  <c:v>42225</c:v>
                </c:pt>
                <c:pt idx="3000">
                  <c:v>42224</c:v>
                </c:pt>
                <c:pt idx="3001">
                  <c:v>42223</c:v>
                </c:pt>
                <c:pt idx="3002">
                  <c:v>42222</c:v>
                </c:pt>
                <c:pt idx="3003">
                  <c:v>42221</c:v>
                </c:pt>
                <c:pt idx="3004">
                  <c:v>42220</c:v>
                </c:pt>
                <c:pt idx="3005">
                  <c:v>42219</c:v>
                </c:pt>
                <c:pt idx="3006">
                  <c:v>42218</c:v>
                </c:pt>
                <c:pt idx="3007">
                  <c:v>42217</c:v>
                </c:pt>
                <c:pt idx="3008">
                  <c:v>42216</c:v>
                </c:pt>
                <c:pt idx="3009">
                  <c:v>42215</c:v>
                </c:pt>
                <c:pt idx="3010">
                  <c:v>42214</c:v>
                </c:pt>
                <c:pt idx="3011">
                  <c:v>42213</c:v>
                </c:pt>
                <c:pt idx="3012">
                  <c:v>42212</c:v>
                </c:pt>
                <c:pt idx="3013">
                  <c:v>42211</c:v>
                </c:pt>
                <c:pt idx="3014">
                  <c:v>42210</c:v>
                </c:pt>
                <c:pt idx="3015">
                  <c:v>42209</c:v>
                </c:pt>
                <c:pt idx="3016">
                  <c:v>42208</c:v>
                </c:pt>
                <c:pt idx="3017">
                  <c:v>42207</c:v>
                </c:pt>
                <c:pt idx="3018">
                  <c:v>42206</c:v>
                </c:pt>
                <c:pt idx="3019">
                  <c:v>42205</c:v>
                </c:pt>
                <c:pt idx="3020">
                  <c:v>42204</c:v>
                </c:pt>
                <c:pt idx="3021">
                  <c:v>42203</c:v>
                </c:pt>
                <c:pt idx="3022">
                  <c:v>42202</c:v>
                </c:pt>
                <c:pt idx="3023">
                  <c:v>42201</c:v>
                </c:pt>
                <c:pt idx="3024">
                  <c:v>42200</c:v>
                </c:pt>
                <c:pt idx="3025">
                  <c:v>42199</c:v>
                </c:pt>
                <c:pt idx="3026">
                  <c:v>42198</c:v>
                </c:pt>
                <c:pt idx="3027">
                  <c:v>42197</c:v>
                </c:pt>
                <c:pt idx="3028">
                  <c:v>42196</c:v>
                </c:pt>
                <c:pt idx="3029">
                  <c:v>42195</c:v>
                </c:pt>
                <c:pt idx="3030">
                  <c:v>42194</c:v>
                </c:pt>
                <c:pt idx="3031">
                  <c:v>42193</c:v>
                </c:pt>
                <c:pt idx="3032">
                  <c:v>42192</c:v>
                </c:pt>
                <c:pt idx="3033">
                  <c:v>42191</c:v>
                </c:pt>
                <c:pt idx="3034">
                  <c:v>42190</c:v>
                </c:pt>
                <c:pt idx="3035">
                  <c:v>42189</c:v>
                </c:pt>
                <c:pt idx="3036">
                  <c:v>42188</c:v>
                </c:pt>
                <c:pt idx="3037">
                  <c:v>42187</c:v>
                </c:pt>
                <c:pt idx="3038">
                  <c:v>42186</c:v>
                </c:pt>
                <c:pt idx="3039">
                  <c:v>42185</c:v>
                </c:pt>
                <c:pt idx="3040">
                  <c:v>42184</c:v>
                </c:pt>
                <c:pt idx="3041">
                  <c:v>42183</c:v>
                </c:pt>
                <c:pt idx="3042">
                  <c:v>42182</c:v>
                </c:pt>
                <c:pt idx="3043">
                  <c:v>42181</c:v>
                </c:pt>
                <c:pt idx="3044">
                  <c:v>42180</c:v>
                </c:pt>
                <c:pt idx="3045">
                  <c:v>42179</c:v>
                </c:pt>
                <c:pt idx="3046">
                  <c:v>42178</c:v>
                </c:pt>
                <c:pt idx="3047">
                  <c:v>42177</c:v>
                </c:pt>
                <c:pt idx="3048">
                  <c:v>42176</c:v>
                </c:pt>
                <c:pt idx="3049">
                  <c:v>42175</c:v>
                </c:pt>
                <c:pt idx="3050">
                  <c:v>42174</c:v>
                </c:pt>
                <c:pt idx="3051">
                  <c:v>42173</c:v>
                </c:pt>
                <c:pt idx="3052">
                  <c:v>42172</c:v>
                </c:pt>
                <c:pt idx="3053">
                  <c:v>42171</c:v>
                </c:pt>
                <c:pt idx="3054">
                  <c:v>42170</c:v>
                </c:pt>
                <c:pt idx="3055">
                  <c:v>42169</c:v>
                </c:pt>
                <c:pt idx="3056">
                  <c:v>42168</c:v>
                </c:pt>
                <c:pt idx="3057">
                  <c:v>42167</c:v>
                </c:pt>
                <c:pt idx="3058">
                  <c:v>42166</c:v>
                </c:pt>
                <c:pt idx="3059">
                  <c:v>42165</c:v>
                </c:pt>
                <c:pt idx="3060">
                  <c:v>42164</c:v>
                </c:pt>
                <c:pt idx="3061">
                  <c:v>42163</c:v>
                </c:pt>
                <c:pt idx="3062">
                  <c:v>42162</c:v>
                </c:pt>
                <c:pt idx="3063">
                  <c:v>42161</c:v>
                </c:pt>
                <c:pt idx="3064">
                  <c:v>42160</c:v>
                </c:pt>
                <c:pt idx="3065">
                  <c:v>42159</c:v>
                </c:pt>
                <c:pt idx="3066">
                  <c:v>42158</c:v>
                </c:pt>
                <c:pt idx="3067">
                  <c:v>42157</c:v>
                </c:pt>
                <c:pt idx="3068">
                  <c:v>42156</c:v>
                </c:pt>
                <c:pt idx="3069">
                  <c:v>42155</c:v>
                </c:pt>
                <c:pt idx="3070">
                  <c:v>42154</c:v>
                </c:pt>
                <c:pt idx="3071">
                  <c:v>42153</c:v>
                </c:pt>
                <c:pt idx="3072">
                  <c:v>42152</c:v>
                </c:pt>
                <c:pt idx="3073">
                  <c:v>42151</c:v>
                </c:pt>
                <c:pt idx="3074">
                  <c:v>42150</c:v>
                </c:pt>
                <c:pt idx="3075">
                  <c:v>42149</c:v>
                </c:pt>
                <c:pt idx="3076">
                  <c:v>42148</c:v>
                </c:pt>
                <c:pt idx="3077">
                  <c:v>42147</c:v>
                </c:pt>
                <c:pt idx="3078">
                  <c:v>42146</c:v>
                </c:pt>
                <c:pt idx="3079">
                  <c:v>42145</c:v>
                </c:pt>
                <c:pt idx="3080">
                  <c:v>42144</c:v>
                </c:pt>
                <c:pt idx="3081">
                  <c:v>42143</c:v>
                </c:pt>
                <c:pt idx="3082">
                  <c:v>42142</c:v>
                </c:pt>
                <c:pt idx="3083">
                  <c:v>42141</c:v>
                </c:pt>
                <c:pt idx="3084">
                  <c:v>42140</c:v>
                </c:pt>
                <c:pt idx="3085">
                  <c:v>42139</c:v>
                </c:pt>
                <c:pt idx="3086">
                  <c:v>42138</c:v>
                </c:pt>
                <c:pt idx="3087">
                  <c:v>42137</c:v>
                </c:pt>
                <c:pt idx="3088">
                  <c:v>42136</c:v>
                </c:pt>
                <c:pt idx="3089">
                  <c:v>42135</c:v>
                </c:pt>
                <c:pt idx="3090">
                  <c:v>42134</c:v>
                </c:pt>
                <c:pt idx="3091">
                  <c:v>42133</c:v>
                </c:pt>
                <c:pt idx="3092">
                  <c:v>42132</c:v>
                </c:pt>
                <c:pt idx="3093">
                  <c:v>42131</c:v>
                </c:pt>
                <c:pt idx="3094">
                  <c:v>42130</c:v>
                </c:pt>
                <c:pt idx="3095">
                  <c:v>42129</c:v>
                </c:pt>
                <c:pt idx="3096">
                  <c:v>42128</c:v>
                </c:pt>
                <c:pt idx="3097">
                  <c:v>42127</c:v>
                </c:pt>
                <c:pt idx="3098">
                  <c:v>42126</c:v>
                </c:pt>
                <c:pt idx="3099">
                  <c:v>42125</c:v>
                </c:pt>
                <c:pt idx="3100">
                  <c:v>42124</c:v>
                </c:pt>
                <c:pt idx="3101">
                  <c:v>42123</c:v>
                </c:pt>
                <c:pt idx="3102">
                  <c:v>42122</c:v>
                </c:pt>
                <c:pt idx="3103">
                  <c:v>42121</c:v>
                </c:pt>
                <c:pt idx="3104">
                  <c:v>42120</c:v>
                </c:pt>
                <c:pt idx="3105">
                  <c:v>42119</c:v>
                </c:pt>
                <c:pt idx="3106">
                  <c:v>42118</c:v>
                </c:pt>
                <c:pt idx="3107">
                  <c:v>42117</c:v>
                </c:pt>
                <c:pt idx="3108">
                  <c:v>42116</c:v>
                </c:pt>
                <c:pt idx="3109">
                  <c:v>42115</c:v>
                </c:pt>
                <c:pt idx="3110">
                  <c:v>42114</c:v>
                </c:pt>
                <c:pt idx="3111">
                  <c:v>42113</c:v>
                </c:pt>
                <c:pt idx="3112">
                  <c:v>42112</c:v>
                </c:pt>
                <c:pt idx="3113">
                  <c:v>42111</c:v>
                </c:pt>
                <c:pt idx="3114">
                  <c:v>42110</c:v>
                </c:pt>
                <c:pt idx="3115">
                  <c:v>42109</c:v>
                </c:pt>
                <c:pt idx="3116">
                  <c:v>42108</c:v>
                </c:pt>
                <c:pt idx="3117">
                  <c:v>42107</c:v>
                </c:pt>
                <c:pt idx="3118">
                  <c:v>42106</c:v>
                </c:pt>
                <c:pt idx="3119">
                  <c:v>42105</c:v>
                </c:pt>
                <c:pt idx="3120">
                  <c:v>42104</c:v>
                </c:pt>
                <c:pt idx="3121">
                  <c:v>42103</c:v>
                </c:pt>
                <c:pt idx="3122">
                  <c:v>42102</c:v>
                </c:pt>
                <c:pt idx="3123">
                  <c:v>42101</c:v>
                </c:pt>
                <c:pt idx="3124">
                  <c:v>42100</c:v>
                </c:pt>
                <c:pt idx="3125">
                  <c:v>42099</c:v>
                </c:pt>
                <c:pt idx="3126">
                  <c:v>42098</c:v>
                </c:pt>
                <c:pt idx="3127">
                  <c:v>42097</c:v>
                </c:pt>
                <c:pt idx="3128">
                  <c:v>42096</c:v>
                </c:pt>
                <c:pt idx="3129">
                  <c:v>42095</c:v>
                </c:pt>
                <c:pt idx="3130">
                  <c:v>42094</c:v>
                </c:pt>
                <c:pt idx="3131">
                  <c:v>42093</c:v>
                </c:pt>
                <c:pt idx="3132">
                  <c:v>42092</c:v>
                </c:pt>
                <c:pt idx="3133">
                  <c:v>42091</c:v>
                </c:pt>
                <c:pt idx="3134">
                  <c:v>42090</c:v>
                </c:pt>
                <c:pt idx="3135">
                  <c:v>42089</c:v>
                </c:pt>
                <c:pt idx="3136">
                  <c:v>42088</c:v>
                </c:pt>
                <c:pt idx="3137">
                  <c:v>42087</c:v>
                </c:pt>
                <c:pt idx="3138">
                  <c:v>42086</c:v>
                </c:pt>
                <c:pt idx="3139">
                  <c:v>42085</c:v>
                </c:pt>
                <c:pt idx="3140">
                  <c:v>42084</c:v>
                </c:pt>
                <c:pt idx="3141">
                  <c:v>42083</c:v>
                </c:pt>
                <c:pt idx="3142">
                  <c:v>42082</c:v>
                </c:pt>
                <c:pt idx="3143">
                  <c:v>42081</c:v>
                </c:pt>
                <c:pt idx="3144">
                  <c:v>42080</c:v>
                </c:pt>
                <c:pt idx="3145">
                  <c:v>42079</c:v>
                </c:pt>
                <c:pt idx="3146">
                  <c:v>42078</c:v>
                </c:pt>
                <c:pt idx="3147">
                  <c:v>42077</c:v>
                </c:pt>
                <c:pt idx="3148">
                  <c:v>42076</c:v>
                </c:pt>
                <c:pt idx="3149">
                  <c:v>42075</c:v>
                </c:pt>
                <c:pt idx="3150">
                  <c:v>42074</c:v>
                </c:pt>
                <c:pt idx="3151">
                  <c:v>42073</c:v>
                </c:pt>
                <c:pt idx="3152">
                  <c:v>42072</c:v>
                </c:pt>
                <c:pt idx="3153">
                  <c:v>42071</c:v>
                </c:pt>
                <c:pt idx="3154">
                  <c:v>42070</c:v>
                </c:pt>
                <c:pt idx="3155">
                  <c:v>42069</c:v>
                </c:pt>
                <c:pt idx="3156">
                  <c:v>42068</c:v>
                </c:pt>
                <c:pt idx="3157">
                  <c:v>42067</c:v>
                </c:pt>
                <c:pt idx="3158">
                  <c:v>42066</c:v>
                </c:pt>
                <c:pt idx="3159">
                  <c:v>42065</c:v>
                </c:pt>
                <c:pt idx="3160">
                  <c:v>42064</c:v>
                </c:pt>
                <c:pt idx="3161">
                  <c:v>42063</c:v>
                </c:pt>
                <c:pt idx="3162">
                  <c:v>42062</c:v>
                </c:pt>
                <c:pt idx="3163">
                  <c:v>42061</c:v>
                </c:pt>
                <c:pt idx="3164">
                  <c:v>42060</c:v>
                </c:pt>
                <c:pt idx="3165">
                  <c:v>42059</c:v>
                </c:pt>
                <c:pt idx="3166">
                  <c:v>42058</c:v>
                </c:pt>
                <c:pt idx="3167">
                  <c:v>42057</c:v>
                </c:pt>
                <c:pt idx="3168">
                  <c:v>42056</c:v>
                </c:pt>
                <c:pt idx="3169">
                  <c:v>42055</c:v>
                </c:pt>
                <c:pt idx="3170">
                  <c:v>42054</c:v>
                </c:pt>
                <c:pt idx="3171">
                  <c:v>42053</c:v>
                </c:pt>
                <c:pt idx="3172">
                  <c:v>42052</c:v>
                </c:pt>
                <c:pt idx="3173">
                  <c:v>42051</c:v>
                </c:pt>
                <c:pt idx="3174">
                  <c:v>42050</c:v>
                </c:pt>
                <c:pt idx="3175">
                  <c:v>42049</c:v>
                </c:pt>
                <c:pt idx="3176">
                  <c:v>42048</c:v>
                </c:pt>
                <c:pt idx="3177">
                  <c:v>42047</c:v>
                </c:pt>
                <c:pt idx="3178">
                  <c:v>42046</c:v>
                </c:pt>
                <c:pt idx="3179">
                  <c:v>42045</c:v>
                </c:pt>
                <c:pt idx="3180">
                  <c:v>42044</c:v>
                </c:pt>
                <c:pt idx="3181">
                  <c:v>42043</c:v>
                </c:pt>
                <c:pt idx="3182">
                  <c:v>42042</c:v>
                </c:pt>
                <c:pt idx="3183">
                  <c:v>42041</c:v>
                </c:pt>
                <c:pt idx="3184">
                  <c:v>42040</c:v>
                </c:pt>
                <c:pt idx="3185">
                  <c:v>42039</c:v>
                </c:pt>
                <c:pt idx="3186">
                  <c:v>42038</c:v>
                </c:pt>
                <c:pt idx="3187">
                  <c:v>42037</c:v>
                </c:pt>
                <c:pt idx="3188">
                  <c:v>42036</c:v>
                </c:pt>
                <c:pt idx="3189">
                  <c:v>42035</c:v>
                </c:pt>
                <c:pt idx="3190">
                  <c:v>42034</c:v>
                </c:pt>
                <c:pt idx="3191">
                  <c:v>42033</c:v>
                </c:pt>
                <c:pt idx="3192">
                  <c:v>42032</c:v>
                </c:pt>
                <c:pt idx="3193">
                  <c:v>42031</c:v>
                </c:pt>
                <c:pt idx="3194">
                  <c:v>42030</c:v>
                </c:pt>
                <c:pt idx="3195">
                  <c:v>42029</c:v>
                </c:pt>
                <c:pt idx="3196">
                  <c:v>42028</c:v>
                </c:pt>
                <c:pt idx="3197">
                  <c:v>42027</c:v>
                </c:pt>
                <c:pt idx="3198">
                  <c:v>42026</c:v>
                </c:pt>
                <c:pt idx="3199">
                  <c:v>42025</c:v>
                </c:pt>
                <c:pt idx="3200">
                  <c:v>42024</c:v>
                </c:pt>
                <c:pt idx="3201">
                  <c:v>42023</c:v>
                </c:pt>
                <c:pt idx="3202">
                  <c:v>42022</c:v>
                </c:pt>
                <c:pt idx="3203">
                  <c:v>42021</c:v>
                </c:pt>
                <c:pt idx="3204">
                  <c:v>42020</c:v>
                </c:pt>
                <c:pt idx="3205">
                  <c:v>42019</c:v>
                </c:pt>
                <c:pt idx="3206">
                  <c:v>42018</c:v>
                </c:pt>
                <c:pt idx="3207">
                  <c:v>42017</c:v>
                </c:pt>
                <c:pt idx="3208">
                  <c:v>42016</c:v>
                </c:pt>
                <c:pt idx="3209">
                  <c:v>42015</c:v>
                </c:pt>
                <c:pt idx="3210">
                  <c:v>42014</c:v>
                </c:pt>
                <c:pt idx="3211">
                  <c:v>42013</c:v>
                </c:pt>
                <c:pt idx="3212">
                  <c:v>42012</c:v>
                </c:pt>
                <c:pt idx="3213">
                  <c:v>42011</c:v>
                </c:pt>
                <c:pt idx="3214">
                  <c:v>42010</c:v>
                </c:pt>
                <c:pt idx="3215">
                  <c:v>42009</c:v>
                </c:pt>
                <c:pt idx="3216">
                  <c:v>42008</c:v>
                </c:pt>
                <c:pt idx="3217">
                  <c:v>42007</c:v>
                </c:pt>
                <c:pt idx="3218">
                  <c:v>42006</c:v>
                </c:pt>
                <c:pt idx="3219">
                  <c:v>42005</c:v>
                </c:pt>
                <c:pt idx="3220">
                  <c:v>42004</c:v>
                </c:pt>
                <c:pt idx="3221">
                  <c:v>42003</c:v>
                </c:pt>
                <c:pt idx="3222">
                  <c:v>42002</c:v>
                </c:pt>
                <c:pt idx="3223">
                  <c:v>42001</c:v>
                </c:pt>
                <c:pt idx="3224">
                  <c:v>42000</c:v>
                </c:pt>
                <c:pt idx="3225">
                  <c:v>41999</c:v>
                </c:pt>
                <c:pt idx="3226">
                  <c:v>41998</c:v>
                </c:pt>
                <c:pt idx="3227">
                  <c:v>41997</c:v>
                </c:pt>
                <c:pt idx="3228">
                  <c:v>41996</c:v>
                </c:pt>
                <c:pt idx="3229">
                  <c:v>41995</c:v>
                </c:pt>
                <c:pt idx="3230">
                  <c:v>41994</c:v>
                </c:pt>
                <c:pt idx="3231">
                  <c:v>41993</c:v>
                </c:pt>
                <c:pt idx="3232">
                  <c:v>41992</c:v>
                </c:pt>
                <c:pt idx="3233">
                  <c:v>41991</c:v>
                </c:pt>
                <c:pt idx="3234">
                  <c:v>41990</c:v>
                </c:pt>
                <c:pt idx="3235">
                  <c:v>41989</c:v>
                </c:pt>
                <c:pt idx="3236">
                  <c:v>41988</c:v>
                </c:pt>
                <c:pt idx="3237">
                  <c:v>41987</c:v>
                </c:pt>
                <c:pt idx="3238">
                  <c:v>41986</c:v>
                </c:pt>
                <c:pt idx="3239">
                  <c:v>41985</c:v>
                </c:pt>
                <c:pt idx="3240">
                  <c:v>41984</c:v>
                </c:pt>
                <c:pt idx="3241">
                  <c:v>41983</c:v>
                </c:pt>
                <c:pt idx="3242">
                  <c:v>41982</c:v>
                </c:pt>
                <c:pt idx="3243">
                  <c:v>41981</c:v>
                </c:pt>
                <c:pt idx="3244">
                  <c:v>41980</c:v>
                </c:pt>
                <c:pt idx="3245">
                  <c:v>41979</c:v>
                </c:pt>
                <c:pt idx="3246">
                  <c:v>41978</c:v>
                </c:pt>
                <c:pt idx="3247">
                  <c:v>41977</c:v>
                </c:pt>
                <c:pt idx="3248">
                  <c:v>41976</c:v>
                </c:pt>
                <c:pt idx="3249">
                  <c:v>41975</c:v>
                </c:pt>
                <c:pt idx="3250">
                  <c:v>41974</c:v>
                </c:pt>
                <c:pt idx="3251">
                  <c:v>41973</c:v>
                </c:pt>
                <c:pt idx="3252">
                  <c:v>41972</c:v>
                </c:pt>
                <c:pt idx="3253">
                  <c:v>41971</c:v>
                </c:pt>
                <c:pt idx="3254">
                  <c:v>41970</c:v>
                </c:pt>
                <c:pt idx="3255">
                  <c:v>41969</c:v>
                </c:pt>
                <c:pt idx="3256">
                  <c:v>41968</c:v>
                </c:pt>
                <c:pt idx="3257">
                  <c:v>41967</c:v>
                </c:pt>
                <c:pt idx="3258">
                  <c:v>41966</c:v>
                </c:pt>
                <c:pt idx="3259">
                  <c:v>41965</c:v>
                </c:pt>
                <c:pt idx="3260">
                  <c:v>41964</c:v>
                </c:pt>
                <c:pt idx="3261">
                  <c:v>41963</c:v>
                </c:pt>
                <c:pt idx="3262">
                  <c:v>41962</c:v>
                </c:pt>
                <c:pt idx="3263">
                  <c:v>41961</c:v>
                </c:pt>
                <c:pt idx="3264">
                  <c:v>41960</c:v>
                </c:pt>
                <c:pt idx="3265">
                  <c:v>41959</c:v>
                </c:pt>
                <c:pt idx="3266">
                  <c:v>41958</c:v>
                </c:pt>
                <c:pt idx="3267">
                  <c:v>41957</c:v>
                </c:pt>
                <c:pt idx="3268">
                  <c:v>41956</c:v>
                </c:pt>
                <c:pt idx="3269">
                  <c:v>41955</c:v>
                </c:pt>
                <c:pt idx="3270">
                  <c:v>41954</c:v>
                </c:pt>
                <c:pt idx="3271">
                  <c:v>41953</c:v>
                </c:pt>
                <c:pt idx="3272">
                  <c:v>41952</c:v>
                </c:pt>
                <c:pt idx="3273">
                  <c:v>41951</c:v>
                </c:pt>
                <c:pt idx="3274">
                  <c:v>41950</c:v>
                </c:pt>
                <c:pt idx="3275">
                  <c:v>41949</c:v>
                </c:pt>
                <c:pt idx="3276">
                  <c:v>41948</c:v>
                </c:pt>
                <c:pt idx="3277">
                  <c:v>41947</c:v>
                </c:pt>
                <c:pt idx="3278">
                  <c:v>41946</c:v>
                </c:pt>
                <c:pt idx="3279">
                  <c:v>41945</c:v>
                </c:pt>
                <c:pt idx="3280">
                  <c:v>41944</c:v>
                </c:pt>
                <c:pt idx="3281">
                  <c:v>41943</c:v>
                </c:pt>
                <c:pt idx="3282">
                  <c:v>41942</c:v>
                </c:pt>
                <c:pt idx="3283">
                  <c:v>41941</c:v>
                </c:pt>
                <c:pt idx="3284">
                  <c:v>41940</c:v>
                </c:pt>
                <c:pt idx="3285">
                  <c:v>41939</c:v>
                </c:pt>
                <c:pt idx="3286">
                  <c:v>41938</c:v>
                </c:pt>
                <c:pt idx="3287">
                  <c:v>41937</c:v>
                </c:pt>
                <c:pt idx="3288">
                  <c:v>41936</c:v>
                </c:pt>
                <c:pt idx="3289">
                  <c:v>41935</c:v>
                </c:pt>
                <c:pt idx="3290">
                  <c:v>41934</c:v>
                </c:pt>
                <c:pt idx="3291">
                  <c:v>41933</c:v>
                </c:pt>
                <c:pt idx="3292">
                  <c:v>41932</c:v>
                </c:pt>
                <c:pt idx="3293">
                  <c:v>41931</c:v>
                </c:pt>
                <c:pt idx="3294">
                  <c:v>41930</c:v>
                </c:pt>
                <c:pt idx="3295">
                  <c:v>41929</c:v>
                </c:pt>
                <c:pt idx="3296">
                  <c:v>41928</c:v>
                </c:pt>
                <c:pt idx="3297">
                  <c:v>41927</c:v>
                </c:pt>
                <c:pt idx="3298">
                  <c:v>41926</c:v>
                </c:pt>
                <c:pt idx="3299">
                  <c:v>41925</c:v>
                </c:pt>
                <c:pt idx="3300">
                  <c:v>41924</c:v>
                </c:pt>
                <c:pt idx="3301">
                  <c:v>41923</c:v>
                </c:pt>
                <c:pt idx="3302">
                  <c:v>41922</c:v>
                </c:pt>
                <c:pt idx="3303">
                  <c:v>41921</c:v>
                </c:pt>
                <c:pt idx="3304">
                  <c:v>41920</c:v>
                </c:pt>
                <c:pt idx="3305">
                  <c:v>41919</c:v>
                </c:pt>
                <c:pt idx="3306">
                  <c:v>41918</c:v>
                </c:pt>
                <c:pt idx="3307">
                  <c:v>41917</c:v>
                </c:pt>
                <c:pt idx="3308">
                  <c:v>41916</c:v>
                </c:pt>
                <c:pt idx="3309">
                  <c:v>41915</c:v>
                </c:pt>
                <c:pt idx="3310">
                  <c:v>41914</c:v>
                </c:pt>
                <c:pt idx="3311">
                  <c:v>41913</c:v>
                </c:pt>
                <c:pt idx="3312">
                  <c:v>41912</c:v>
                </c:pt>
                <c:pt idx="3313">
                  <c:v>41911</c:v>
                </c:pt>
                <c:pt idx="3314">
                  <c:v>41910</c:v>
                </c:pt>
                <c:pt idx="3315">
                  <c:v>41909</c:v>
                </c:pt>
                <c:pt idx="3316">
                  <c:v>41908</c:v>
                </c:pt>
                <c:pt idx="3317">
                  <c:v>41907</c:v>
                </c:pt>
                <c:pt idx="3318">
                  <c:v>41906</c:v>
                </c:pt>
                <c:pt idx="3319">
                  <c:v>41905</c:v>
                </c:pt>
                <c:pt idx="3320">
                  <c:v>41904</c:v>
                </c:pt>
                <c:pt idx="3321">
                  <c:v>41903</c:v>
                </c:pt>
                <c:pt idx="3322">
                  <c:v>41902</c:v>
                </c:pt>
                <c:pt idx="3323">
                  <c:v>41901</c:v>
                </c:pt>
                <c:pt idx="3324">
                  <c:v>41900</c:v>
                </c:pt>
                <c:pt idx="3325">
                  <c:v>41899</c:v>
                </c:pt>
                <c:pt idx="3326">
                  <c:v>41898</c:v>
                </c:pt>
                <c:pt idx="3327">
                  <c:v>41897</c:v>
                </c:pt>
                <c:pt idx="3328">
                  <c:v>41896</c:v>
                </c:pt>
                <c:pt idx="3329">
                  <c:v>41895</c:v>
                </c:pt>
                <c:pt idx="3330">
                  <c:v>41894</c:v>
                </c:pt>
                <c:pt idx="3331">
                  <c:v>41893</c:v>
                </c:pt>
                <c:pt idx="3332">
                  <c:v>41892</c:v>
                </c:pt>
                <c:pt idx="3333">
                  <c:v>41891</c:v>
                </c:pt>
                <c:pt idx="3334">
                  <c:v>41890</c:v>
                </c:pt>
                <c:pt idx="3335">
                  <c:v>41889</c:v>
                </c:pt>
                <c:pt idx="3336">
                  <c:v>41888</c:v>
                </c:pt>
                <c:pt idx="3337">
                  <c:v>41887</c:v>
                </c:pt>
                <c:pt idx="3338">
                  <c:v>41886</c:v>
                </c:pt>
                <c:pt idx="3339">
                  <c:v>41885</c:v>
                </c:pt>
                <c:pt idx="3340">
                  <c:v>41884</c:v>
                </c:pt>
                <c:pt idx="3341">
                  <c:v>41883</c:v>
                </c:pt>
                <c:pt idx="3342">
                  <c:v>41882</c:v>
                </c:pt>
                <c:pt idx="3343">
                  <c:v>41881</c:v>
                </c:pt>
                <c:pt idx="3344">
                  <c:v>41880</c:v>
                </c:pt>
                <c:pt idx="3345">
                  <c:v>41879</c:v>
                </c:pt>
                <c:pt idx="3346">
                  <c:v>41878</c:v>
                </c:pt>
                <c:pt idx="3347">
                  <c:v>41877</c:v>
                </c:pt>
                <c:pt idx="3348">
                  <c:v>41876</c:v>
                </c:pt>
                <c:pt idx="3349">
                  <c:v>41875</c:v>
                </c:pt>
                <c:pt idx="3350">
                  <c:v>41874</c:v>
                </c:pt>
                <c:pt idx="3351">
                  <c:v>41873</c:v>
                </c:pt>
                <c:pt idx="3352">
                  <c:v>41872</c:v>
                </c:pt>
                <c:pt idx="3353">
                  <c:v>41871</c:v>
                </c:pt>
                <c:pt idx="3354">
                  <c:v>41870</c:v>
                </c:pt>
                <c:pt idx="3355">
                  <c:v>41869</c:v>
                </c:pt>
                <c:pt idx="3356">
                  <c:v>41868</c:v>
                </c:pt>
                <c:pt idx="3357">
                  <c:v>41867</c:v>
                </c:pt>
                <c:pt idx="3358">
                  <c:v>41866</c:v>
                </c:pt>
                <c:pt idx="3359">
                  <c:v>41865</c:v>
                </c:pt>
                <c:pt idx="3360">
                  <c:v>41864</c:v>
                </c:pt>
                <c:pt idx="3361">
                  <c:v>41863</c:v>
                </c:pt>
                <c:pt idx="3362">
                  <c:v>41862</c:v>
                </c:pt>
                <c:pt idx="3363">
                  <c:v>41861</c:v>
                </c:pt>
                <c:pt idx="3364">
                  <c:v>41860</c:v>
                </c:pt>
                <c:pt idx="3365">
                  <c:v>41859</c:v>
                </c:pt>
                <c:pt idx="3366">
                  <c:v>41858</c:v>
                </c:pt>
                <c:pt idx="3367">
                  <c:v>41857</c:v>
                </c:pt>
                <c:pt idx="3368">
                  <c:v>41856</c:v>
                </c:pt>
                <c:pt idx="3369">
                  <c:v>41855</c:v>
                </c:pt>
                <c:pt idx="3370">
                  <c:v>41854</c:v>
                </c:pt>
                <c:pt idx="3371">
                  <c:v>41853</c:v>
                </c:pt>
                <c:pt idx="3372">
                  <c:v>41852</c:v>
                </c:pt>
                <c:pt idx="3373">
                  <c:v>41851</c:v>
                </c:pt>
                <c:pt idx="3374">
                  <c:v>41850</c:v>
                </c:pt>
                <c:pt idx="3375">
                  <c:v>41849</c:v>
                </c:pt>
                <c:pt idx="3376">
                  <c:v>41848</c:v>
                </c:pt>
                <c:pt idx="3377">
                  <c:v>41847</c:v>
                </c:pt>
                <c:pt idx="3378">
                  <c:v>41846</c:v>
                </c:pt>
                <c:pt idx="3379">
                  <c:v>41845</c:v>
                </c:pt>
                <c:pt idx="3380">
                  <c:v>41844</c:v>
                </c:pt>
                <c:pt idx="3381">
                  <c:v>41843</c:v>
                </c:pt>
                <c:pt idx="3382">
                  <c:v>41842</c:v>
                </c:pt>
                <c:pt idx="3383">
                  <c:v>41841</c:v>
                </c:pt>
                <c:pt idx="3384">
                  <c:v>41840</c:v>
                </c:pt>
                <c:pt idx="3385">
                  <c:v>41839</c:v>
                </c:pt>
                <c:pt idx="3386">
                  <c:v>41838</c:v>
                </c:pt>
                <c:pt idx="3387">
                  <c:v>41837</c:v>
                </c:pt>
                <c:pt idx="3388">
                  <c:v>41836</c:v>
                </c:pt>
                <c:pt idx="3389">
                  <c:v>41835</c:v>
                </c:pt>
                <c:pt idx="3390">
                  <c:v>41834</c:v>
                </c:pt>
                <c:pt idx="3391">
                  <c:v>41833</c:v>
                </c:pt>
                <c:pt idx="3392">
                  <c:v>41832</c:v>
                </c:pt>
                <c:pt idx="3393">
                  <c:v>41831</c:v>
                </c:pt>
                <c:pt idx="3394">
                  <c:v>41830</c:v>
                </c:pt>
                <c:pt idx="3395">
                  <c:v>41829</c:v>
                </c:pt>
                <c:pt idx="3396">
                  <c:v>41828</c:v>
                </c:pt>
                <c:pt idx="3397">
                  <c:v>41827</c:v>
                </c:pt>
                <c:pt idx="3398">
                  <c:v>41826</c:v>
                </c:pt>
                <c:pt idx="3399">
                  <c:v>41825</c:v>
                </c:pt>
                <c:pt idx="3400">
                  <c:v>41824</c:v>
                </c:pt>
                <c:pt idx="3401">
                  <c:v>41823</c:v>
                </c:pt>
                <c:pt idx="3402">
                  <c:v>41822</c:v>
                </c:pt>
                <c:pt idx="3403">
                  <c:v>41821</c:v>
                </c:pt>
                <c:pt idx="3404">
                  <c:v>41820</c:v>
                </c:pt>
                <c:pt idx="3405">
                  <c:v>41819</c:v>
                </c:pt>
                <c:pt idx="3406">
                  <c:v>41818</c:v>
                </c:pt>
                <c:pt idx="3407">
                  <c:v>41817</c:v>
                </c:pt>
                <c:pt idx="3408">
                  <c:v>41816</c:v>
                </c:pt>
                <c:pt idx="3409">
                  <c:v>41815</c:v>
                </c:pt>
                <c:pt idx="3410">
                  <c:v>41814</c:v>
                </c:pt>
                <c:pt idx="3411">
                  <c:v>41813</c:v>
                </c:pt>
                <c:pt idx="3412">
                  <c:v>41812</c:v>
                </c:pt>
                <c:pt idx="3413">
                  <c:v>41811</c:v>
                </c:pt>
                <c:pt idx="3414">
                  <c:v>41810</c:v>
                </c:pt>
                <c:pt idx="3415">
                  <c:v>41809</c:v>
                </c:pt>
                <c:pt idx="3416">
                  <c:v>41808</c:v>
                </c:pt>
                <c:pt idx="3417">
                  <c:v>41807</c:v>
                </c:pt>
                <c:pt idx="3418">
                  <c:v>41806</c:v>
                </c:pt>
                <c:pt idx="3419">
                  <c:v>41805</c:v>
                </c:pt>
                <c:pt idx="3420">
                  <c:v>41804</c:v>
                </c:pt>
                <c:pt idx="3421">
                  <c:v>41803</c:v>
                </c:pt>
                <c:pt idx="3422">
                  <c:v>41802</c:v>
                </c:pt>
                <c:pt idx="3423">
                  <c:v>41801</c:v>
                </c:pt>
                <c:pt idx="3424">
                  <c:v>41800</c:v>
                </c:pt>
                <c:pt idx="3425">
                  <c:v>41799</c:v>
                </c:pt>
                <c:pt idx="3426">
                  <c:v>41798</c:v>
                </c:pt>
                <c:pt idx="3427">
                  <c:v>41797</c:v>
                </c:pt>
                <c:pt idx="3428">
                  <c:v>41796</c:v>
                </c:pt>
                <c:pt idx="3429">
                  <c:v>41795</c:v>
                </c:pt>
                <c:pt idx="3430">
                  <c:v>41794</c:v>
                </c:pt>
                <c:pt idx="3431">
                  <c:v>41793</c:v>
                </c:pt>
                <c:pt idx="3432">
                  <c:v>41792</c:v>
                </c:pt>
                <c:pt idx="3433">
                  <c:v>41791</c:v>
                </c:pt>
                <c:pt idx="3434">
                  <c:v>41790</c:v>
                </c:pt>
                <c:pt idx="3435">
                  <c:v>41789</c:v>
                </c:pt>
                <c:pt idx="3436">
                  <c:v>41788</c:v>
                </c:pt>
                <c:pt idx="3437">
                  <c:v>41787</c:v>
                </c:pt>
                <c:pt idx="3438">
                  <c:v>41786</c:v>
                </c:pt>
                <c:pt idx="3439">
                  <c:v>41785</c:v>
                </c:pt>
                <c:pt idx="3440">
                  <c:v>41784</c:v>
                </c:pt>
                <c:pt idx="3441">
                  <c:v>41783</c:v>
                </c:pt>
                <c:pt idx="3442">
                  <c:v>41782</c:v>
                </c:pt>
                <c:pt idx="3443">
                  <c:v>41781</c:v>
                </c:pt>
                <c:pt idx="3444">
                  <c:v>41780</c:v>
                </c:pt>
                <c:pt idx="3445">
                  <c:v>41779</c:v>
                </c:pt>
                <c:pt idx="3446">
                  <c:v>41778</c:v>
                </c:pt>
                <c:pt idx="3447">
                  <c:v>41777</c:v>
                </c:pt>
                <c:pt idx="3448">
                  <c:v>41776</c:v>
                </c:pt>
                <c:pt idx="3449">
                  <c:v>41775</c:v>
                </c:pt>
                <c:pt idx="3450">
                  <c:v>41774</c:v>
                </c:pt>
                <c:pt idx="3451">
                  <c:v>41773</c:v>
                </c:pt>
                <c:pt idx="3452">
                  <c:v>41772</c:v>
                </c:pt>
                <c:pt idx="3453">
                  <c:v>41771</c:v>
                </c:pt>
                <c:pt idx="3454">
                  <c:v>41770</c:v>
                </c:pt>
                <c:pt idx="3455">
                  <c:v>41769</c:v>
                </c:pt>
                <c:pt idx="3456">
                  <c:v>41768</c:v>
                </c:pt>
                <c:pt idx="3457">
                  <c:v>41767</c:v>
                </c:pt>
                <c:pt idx="3458">
                  <c:v>41766</c:v>
                </c:pt>
                <c:pt idx="3459">
                  <c:v>41765</c:v>
                </c:pt>
                <c:pt idx="3460">
                  <c:v>41764</c:v>
                </c:pt>
                <c:pt idx="3461">
                  <c:v>41763</c:v>
                </c:pt>
                <c:pt idx="3462">
                  <c:v>41762</c:v>
                </c:pt>
                <c:pt idx="3463">
                  <c:v>41761</c:v>
                </c:pt>
                <c:pt idx="3464">
                  <c:v>41760</c:v>
                </c:pt>
                <c:pt idx="3465">
                  <c:v>41759</c:v>
                </c:pt>
                <c:pt idx="3466">
                  <c:v>41758</c:v>
                </c:pt>
                <c:pt idx="3467">
                  <c:v>41757</c:v>
                </c:pt>
                <c:pt idx="3468">
                  <c:v>41756</c:v>
                </c:pt>
                <c:pt idx="3469">
                  <c:v>41755</c:v>
                </c:pt>
                <c:pt idx="3470">
                  <c:v>41754</c:v>
                </c:pt>
                <c:pt idx="3471">
                  <c:v>41753</c:v>
                </c:pt>
                <c:pt idx="3472">
                  <c:v>41752</c:v>
                </c:pt>
                <c:pt idx="3473">
                  <c:v>41751</c:v>
                </c:pt>
                <c:pt idx="3474">
                  <c:v>41750</c:v>
                </c:pt>
                <c:pt idx="3475">
                  <c:v>41749</c:v>
                </c:pt>
                <c:pt idx="3476">
                  <c:v>41748</c:v>
                </c:pt>
                <c:pt idx="3477">
                  <c:v>41747</c:v>
                </c:pt>
                <c:pt idx="3478">
                  <c:v>41746</c:v>
                </c:pt>
                <c:pt idx="3479">
                  <c:v>41745</c:v>
                </c:pt>
                <c:pt idx="3480">
                  <c:v>41744</c:v>
                </c:pt>
                <c:pt idx="3481">
                  <c:v>41743</c:v>
                </c:pt>
                <c:pt idx="3482">
                  <c:v>41742</c:v>
                </c:pt>
                <c:pt idx="3483">
                  <c:v>41741</c:v>
                </c:pt>
                <c:pt idx="3484">
                  <c:v>41740</c:v>
                </c:pt>
                <c:pt idx="3485">
                  <c:v>41739</c:v>
                </c:pt>
                <c:pt idx="3486">
                  <c:v>41738</c:v>
                </c:pt>
                <c:pt idx="3487">
                  <c:v>41737</c:v>
                </c:pt>
                <c:pt idx="3488">
                  <c:v>41736</c:v>
                </c:pt>
                <c:pt idx="3489">
                  <c:v>41735</c:v>
                </c:pt>
                <c:pt idx="3490">
                  <c:v>41734</c:v>
                </c:pt>
                <c:pt idx="3491">
                  <c:v>41733</c:v>
                </c:pt>
                <c:pt idx="3492">
                  <c:v>41732</c:v>
                </c:pt>
                <c:pt idx="3493">
                  <c:v>41731</c:v>
                </c:pt>
                <c:pt idx="3494">
                  <c:v>41730</c:v>
                </c:pt>
                <c:pt idx="3495">
                  <c:v>41729</c:v>
                </c:pt>
                <c:pt idx="3496">
                  <c:v>41728</c:v>
                </c:pt>
                <c:pt idx="3497">
                  <c:v>41727</c:v>
                </c:pt>
                <c:pt idx="3498">
                  <c:v>41726</c:v>
                </c:pt>
                <c:pt idx="3499">
                  <c:v>41725</c:v>
                </c:pt>
                <c:pt idx="3500">
                  <c:v>41724</c:v>
                </c:pt>
                <c:pt idx="3501">
                  <c:v>41723</c:v>
                </c:pt>
                <c:pt idx="3502">
                  <c:v>41722</c:v>
                </c:pt>
                <c:pt idx="3503">
                  <c:v>41721</c:v>
                </c:pt>
                <c:pt idx="3504">
                  <c:v>41720</c:v>
                </c:pt>
                <c:pt idx="3505">
                  <c:v>41719</c:v>
                </c:pt>
                <c:pt idx="3506">
                  <c:v>41718</c:v>
                </c:pt>
                <c:pt idx="3507">
                  <c:v>41717</c:v>
                </c:pt>
                <c:pt idx="3508">
                  <c:v>41716</c:v>
                </c:pt>
                <c:pt idx="3509">
                  <c:v>41715</c:v>
                </c:pt>
                <c:pt idx="3510">
                  <c:v>41714</c:v>
                </c:pt>
                <c:pt idx="3511">
                  <c:v>41713</c:v>
                </c:pt>
                <c:pt idx="3512">
                  <c:v>41712</c:v>
                </c:pt>
                <c:pt idx="3513">
                  <c:v>41711</c:v>
                </c:pt>
                <c:pt idx="3514">
                  <c:v>41710</c:v>
                </c:pt>
                <c:pt idx="3515">
                  <c:v>41709</c:v>
                </c:pt>
                <c:pt idx="3516">
                  <c:v>41708</c:v>
                </c:pt>
                <c:pt idx="3517">
                  <c:v>41707</c:v>
                </c:pt>
                <c:pt idx="3518">
                  <c:v>41706</c:v>
                </c:pt>
                <c:pt idx="3519">
                  <c:v>41705</c:v>
                </c:pt>
                <c:pt idx="3520">
                  <c:v>41704</c:v>
                </c:pt>
                <c:pt idx="3521">
                  <c:v>41703</c:v>
                </c:pt>
                <c:pt idx="3522">
                  <c:v>41702</c:v>
                </c:pt>
                <c:pt idx="3523">
                  <c:v>41701</c:v>
                </c:pt>
                <c:pt idx="3524">
                  <c:v>41700</c:v>
                </c:pt>
                <c:pt idx="3525">
                  <c:v>41699</c:v>
                </c:pt>
                <c:pt idx="3526">
                  <c:v>41698</c:v>
                </c:pt>
                <c:pt idx="3527">
                  <c:v>41697</c:v>
                </c:pt>
                <c:pt idx="3528">
                  <c:v>41696</c:v>
                </c:pt>
                <c:pt idx="3529">
                  <c:v>41695</c:v>
                </c:pt>
                <c:pt idx="3530">
                  <c:v>41694</c:v>
                </c:pt>
                <c:pt idx="3531">
                  <c:v>41693</c:v>
                </c:pt>
                <c:pt idx="3532">
                  <c:v>41692</c:v>
                </c:pt>
                <c:pt idx="3533">
                  <c:v>41691</c:v>
                </c:pt>
                <c:pt idx="3534">
                  <c:v>41690</c:v>
                </c:pt>
                <c:pt idx="3535">
                  <c:v>41689</c:v>
                </c:pt>
                <c:pt idx="3536">
                  <c:v>41688</c:v>
                </c:pt>
                <c:pt idx="3537">
                  <c:v>41687</c:v>
                </c:pt>
                <c:pt idx="3538">
                  <c:v>41686</c:v>
                </c:pt>
                <c:pt idx="3539">
                  <c:v>41685</c:v>
                </c:pt>
                <c:pt idx="3540">
                  <c:v>41684</c:v>
                </c:pt>
                <c:pt idx="3541">
                  <c:v>41683</c:v>
                </c:pt>
                <c:pt idx="3542">
                  <c:v>41682</c:v>
                </c:pt>
                <c:pt idx="3543">
                  <c:v>41681</c:v>
                </c:pt>
                <c:pt idx="3544">
                  <c:v>41680</c:v>
                </c:pt>
                <c:pt idx="3545">
                  <c:v>41679</c:v>
                </c:pt>
                <c:pt idx="3546">
                  <c:v>41678</c:v>
                </c:pt>
                <c:pt idx="3547">
                  <c:v>41677</c:v>
                </c:pt>
                <c:pt idx="3548">
                  <c:v>41676</c:v>
                </c:pt>
                <c:pt idx="3549">
                  <c:v>41675</c:v>
                </c:pt>
                <c:pt idx="3550">
                  <c:v>41674</c:v>
                </c:pt>
                <c:pt idx="3551">
                  <c:v>41673</c:v>
                </c:pt>
                <c:pt idx="3552">
                  <c:v>41672</c:v>
                </c:pt>
                <c:pt idx="3553">
                  <c:v>41671</c:v>
                </c:pt>
                <c:pt idx="3554">
                  <c:v>41670</c:v>
                </c:pt>
                <c:pt idx="3555">
                  <c:v>41669</c:v>
                </c:pt>
                <c:pt idx="3556">
                  <c:v>41668</c:v>
                </c:pt>
                <c:pt idx="3557">
                  <c:v>41667</c:v>
                </c:pt>
                <c:pt idx="3558">
                  <c:v>41666</c:v>
                </c:pt>
                <c:pt idx="3559">
                  <c:v>41665</c:v>
                </c:pt>
                <c:pt idx="3560">
                  <c:v>41664</c:v>
                </c:pt>
                <c:pt idx="3561">
                  <c:v>41663</c:v>
                </c:pt>
                <c:pt idx="3562">
                  <c:v>41662</c:v>
                </c:pt>
                <c:pt idx="3563">
                  <c:v>41661</c:v>
                </c:pt>
                <c:pt idx="3564">
                  <c:v>41660</c:v>
                </c:pt>
                <c:pt idx="3565">
                  <c:v>41659</c:v>
                </c:pt>
                <c:pt idx="3566">
                  <c:v>41658</c:v>
                </c:pt>
                <c:pt idx="3567">
                  <c:v>41657</c:v>
                </c:pt>
                <c:pt idx="3568">
                  <c:v>41656</c:v>
                </c:pt>
                <c:pt idx="3569">
                  <c:v>41655</c:v>
                </c:pt>
                <c:pt idx="3570">
                  <c:v>41654</c:v>
                </c:pt>
                <c:pt idx="3571">
                  <c:v>41653</c:v>
                </c:pt>
                <c:pt idx="3572">
                  <c:v>41652</c:v>
                </c:pt>
                <c:pt idx="3573">
                  <c:v>41651</c:v>
                </c:pt>
                <c:pt idx="3574">
                  <c:v>41650</c:v>
                </c:pt>
                <c:pt idx="3575">
                  <c:v>41649</c:v>
                </c:pt>
                <c:pt idx="3576">
                  <c:v>41648</c:v>
                </c:pt>
                <c:pt idx="3577">
                  <c:v>41647</c:v>
                </c:pt>
                <c:pt idx="3578">
                  <c:v>41646</c:v>
                </c:pt>
                <c:pt idx="3579">
                  <c:v>41645</c:v>
                </c:pt>
                <c:pt idx="3580">
                  <c:v>41644</c:v>
                </c:pt>
                <c:pt idx="3581">
                  <c:v>41643</c:v>
                </c:pt>
                <c:pt idx="3582">
                  <c:v>41642</c:v>
                </c:pt>
                <c:pt idx="3583">
                  <c:v>41641</c:v>
                </c:pt>
                <c:pt idx="3584">
                  <c:v>41640</c:v>
                </c:pt>
                <c:pt idx="3585">
                  <c:v>41639</c:v>
                </c:pt>
                <c:pt idx="3586">
                  <c:v>41638</c:v>
                </c:pt>
                <c:pt idx="3587">
                  <c:v>41637</c:v>
                </c:pt>
                <c:pt idx="3588">
                  <c:v>41636</c:v>
                </c:pt>
                <c:pt idx="3589">
                  <c:v>41635</c:v>
                </c:pt>
                <c:pt idx="3590">
                  <c:v>41634</c:v>
                </c:pt>
                <c:pt idx="3591">
                  <c:v>41633</c:v>
                </c:pt>
                <c:pt idx="3592">
                  <c:v>41632</c:v>
                </c:pt>
                <c:pt idx="3593">
                  <c:v>41631</c:v>
                </c:pt>
                <c:pt idx="3594">
                  <c:v>41630</c:v>
                </c:pt>
                <c:pt idx="3595">
                  <c:v>41629</c:v>
                </c:pt>
                <c:pt idx="3596">
                  <c:v>41628</c:v>
                </c:pt>
                <c:pt idx="3597">
                  <c:v>41627</c:v>
                </c:pt>
                <c:pt idx="3598">
                  <c:v>41626</c:v>
                </c:pt>
                <c:pt idx="3599">
                  <c:v>41625</c:v>
                </c:pt>
                <c:pt idx="3600">
                  <c:v>41624</c:v>
                </c:pt>
                <c:pt idx="3601">
                  <c:v>41623</c:v>
                </c:pt>
                <c:pt idx="3602">
                  <c:v>41622</c:v>
                </c:pt>
                <c:pt idx="3603">
                  <c:v>41621</c:v>
                </c:pt>
                <c:pt idx="3604">
                  <c:v>41620</c:v>
                </c:pt>
                <c:pt idx="3605">
                  <c:v>41619</c:v>
                </c:pt>
                <c:pt idx="3606">
                  <c:v>41618</c:v>
                </c:pt>
                <c:pt idx="3607">
                  <c:v>41617</c:v>
                </c:pt>
                <c:pt idx="3608">
                  <c:v>41616</c:v>
                </c:pt>
                <c:pt idx="3609">
                  <c:v>41615</c:v>
                </c:pt>
                <c:pt idx="3610">
                  <c:v>41614</c:v>
                </c:pt>
                <c:pt idx="3611">
                  <c:v>41613</c:v>
                </c:pt>
                <c:pt idx="3612">
                  <c:v>41612</c:v>
                </c:pt>
                <c:pt idx="3613">
                  <c:v>41611</c:v>
                </c:pt>
                <c:pt idx="3614">
                  <c:v>41610</c:v>
                </c:pt>
                <c:pt idx="3615">
                  <c:v>41609</c:v>
                </c:pt>
                <c:pt idx="3616">
                  <c:v>41608</c:v>
                </c:pt>
                <c:pt idx="3617">
                  <c:v>41607</c:v>
                </c:pt>
                <c:pt idx="3618">
                  <c:v>41606</c:v>
                </c:pt>
                <c:pt idx="3619">
                  <c:v>41605</c:v>
                </c:pt>
                <c:pt idx="3620">
                  <c:v>41604</c:v>
                </c:pt>
                <c:pt idx="3621">
                  <c:v>41603</c:v>
                </c:pt>
                <c:pt idx="3622">
                  <c:v>41602</c:v>
                </c:pt>
                <c:pt idx="3623">
                  <c:v>41601</c:v>
                </c:pt>
                <c:pt idx="3624">
                  <c:v>41600</c:v>
                </c:pt>
                <c:pt idx="3625">
                  <c:v>41599</c:v>
                </c:pt>
                <c:pt idx="3626">
                  <c:v>41598</c:v>
                </c:pt>
                <c:pt idx="3627">
                  <c:v>41597</c:v>
                </c:pt>
                <c:pt idx="3628">
                  <c:v>41596</c:v>
                </c:pt>
                <c:pt idx="3629">
                  <c:v>41595</c:v>
                </c:pt>
                <c:pt idx="3630">
                  <c:v>41594</c:v>
                </c:pt>
                <c:pt idx="3631">
                  <c:v>41593</c:v>
                </c:pt>
                <c:pt idx="3632">
                  <c:v>41592</c:v>
                </c:pt>
                <c:pt idx="3633">
                  <c:v>41591</c:v>
                </c:pt>
                <c:pt idx="3634">
                  <c:v>41590</c:v>
                </c:pt>
                <c:pt idx="3635">
                  <c:v>41589</c:v>
                </c:pt>
                <c:pt idx="3636">
                  <c:v>41588</c:v>
                </c:pt>
                <c:pt idx="3637">
                  <c:v>41587</c:v>
                </c:pt>
                <c:pt idx="3638">
                  <c:v>41586</c:v>
                </c:pt>
                <c:pt idx="3639">
                  <c:v>41585</c:v>
                </c:pt>
                <c:pt idx="3640">
                  <c:v>41584</c:v>
                </c:pt>
                <c:pt idx="3641">
                  <c:v>41583</c:v>
                </c:pt>
                <c:pt idx="3642">
                  <c:v>41582</c:v>
                </c:pt>
                <c:pt idx="3643">
                  <c:v>41581</c:v>
                </c:pt>
                <c:pt idx="3644">
                  <c:v>41580</c:v>
                </c:pt>
                <c:pt idx="3645">
                  <c:v>41579</c:v>
                </c:pt>
                <c:pt idx="3646">
                  <c:v>41578</c:v>
                </c:pt>
                <c:pt idx="3647">
                  <c:v>41577</c:v>
                </c:pt>
                <c:pt idx="3648">
                  <c:v>41576</c:v>
                </c:pt>
                <c:pt idx="3649">
                  <c:v>41575</c:v>
                </c:pt>
                <c:pt idx="3650">
                  <c:v>41574</c:v>
                </c:pt>
                <c:pt idx="3651">
                  <c:v>41573</c:v>
                </c:pt>
                <c:pt idx="3652">
                  <c:v>41572</c:v>
                </c:pt>
                <c:pt idx="3653">
                  <c:v>41571</c:v>
                </c:pt>
                <c:pt idx="3654">
                  <c:v>41570</c:v>
                </c:pt>
                <c:pt idx="3655">
                  <c:v>41569</c:v>
                </c:pt>
                <c:pt idx="3656">
                  <c:v>41568</c:v>
                </c:pt>
                <c:pt idx="3657">
                  <c:v>41567</c:v>
                </c:pt>
                <c:pt idx="3658">
                  <c:v>41566</c:v>
                </c:pt>
                <c:pt idx="3659">
                  <c:v>41565</c:v>
                </c:pt>
                <c:pt idx="3660">
                  <c:v>41564</c:v>
                </c:pt>
                <c:pt idx="3661">
                  <c:v>41563</c:v>
                </c:pt>
                <c:pt idx="3662">
                  <c:v>41562</c:v>
                </c:pt>
                <c:pt idx="3663">
                  <c:v>41561</c:v>
                </c:pt>
                <c:pt idx="3664">
                  <c:v>41560</c:v>
                </c:pt>
                <c:pt idx="3665">
                  <c:v>41559</c:v>
                </c:pt>
                <c:pt idx="3666">
                  <c:v>41558</c:v>
                </c:pt>
                <c:pt idx="3667">
                  <c:v>41557</c:v>
                </c:pt>
                <c:pt idx="3668">
                  <c:v>41556</c:v>
                </c:pt>
                <c:pt idx="3669">
                  <c:v>41555</c:v>
                </c:pt>
                <c:pt idx="3670">
                  <c:v>41554</c:v>
                </c:pt>
                <c:pt idx="3671">
                  <c:v>41553</c:v>
                </c:pt>
                <c:pt idx="3672">
                  <c:v>41552</c:v>
                </c:pt>
                <c:pt idx="3673">
                  <c:v>41551</c:v>
                </c:pt>
                <c:pt idx="3674">
                  <c:v>41550</c:v>
                </c:pt>
                <c:pt idx="3675">
                  <c:v>41549</c:v>
                </c:pt>
                <c:pt idx="3676">
                  <c:v>41548</c:v>
                </c:pt>
                <c:pt idx="3677">
                  <c:v>41547</c:v>
                </c:pt>
                <c:pt idx="3678">
                  <c:v>41546</c:v>
                </c:pt>
                <c:pt idx="3679">
                  <c:v>41545</c:v>
                </c:pt>
                <c:pt idx="3680">
                  <c:v>41544</c:v>
                </c:pt>
                <c:pt idx="3681">
                  <c:v>41543</c:v>
                </c:pt>
                <c:pt idx="3682">
                  <c:v>41542</c:v>
                </c:pt>
                <c:pt idx="3683">
                  <c:v>41541</c:v>
                </c:pt>
                <c:pt idx="3684">
                  <c:v>41540</c:v>
                </c:pt>
                <c:pt idx="3685">
                  <c:v>41539</c:v>
                </c:pt>
                <c:pt idx="3686">
                  <c:v>41538</c:v>
                </c:pt>
                <c:pt idx="3687">
                  <c:v>41537</c:v>
                </c:pt>
                <c:pt idx="3688">
                  <c:v>41536</c:v>
                </c:pt>
                <c:pt idx="3689">
                  <c:v>41535</c:v>
                </c:pt>
                <c:pt idx="3690">
                  <c:v>41534</c:v>
                </c:pt>
                <c:pt idx="3691">
                  <c:v>41533</c:v>
                </c:pt>
                <c:pt idx="3692">
                  <c:v>41532</c:v>
                </c:pt>
                <c:pt idx="3693">
                  <c:v>41531</c:v>
                </c:pt>
                <c:pt idx="3694">
                  <c:v>41530</c:v>
                </c:pt>
                <c:pt idx="3695">
                  <c:v>41529</c:v>
                </c:pt>
                <c:pt idx="3696">
                  <c:v>41528</c:v>
                </c:pt>
                <c:pt idx="3697">
                  <c:v>41527</c:v>
                </c:pt>
                <c:pt idx="3698">
                  <c:v>41526</c:v>
                </c:pt>
                <c:pt idx="3699">
                  <c:v>41525</c:v>
                </c:pt>
                <c:pt idx="3700">
                  <c:v>41524</c:v>
                </c:pt>
                <c:pt idx="3701">
                  <c:v>41523</c:v>
                </c:pt>
                <c:pt idx="3702">
                  <c:v>41522</c:v>
                </c:pt>
                <c:pt idx="3703">
                  <c:v>41521</c:v>
                </c:pt>
                <c:pt idx="3704">
                  <c:v>41520</c:v>
                </c:pt>
                <c:pt idx="3705">
                  <c:v>41519</c:v>
                </c:pt>
                <c:pt idx="3706">
                  <c:v>41518</c:v>
                </c:pt>
                <c:pt idx="3707">
                  <c:v>41517</c:v>
                </c:pt>
                <c:pt idx="3708">
                  <c:v>41516</c:v>
                </c:pt>
                <c:pt idx="3709">
                  <c:v>41515</c:v>
                </c:pt>
                <c:pt idx="3710">
                  <c:v>41514</c:v>
                </c:pt>
                <c:pt idx="3711">
                  <c:v>41513</c:v>
                </c:pt>
                <c:pt idx="3712">
                  <c:v>41512</c:v>
                </c:pt>
                <c:pt idx="3713">
                  <c:v>41511</c:v>
                </c:pt>
                <c:pt idx="3714">
                  <c:v>41510</c:v>
                </c:pt>
                <c:pt idx="3715">
                  <c:v>41509</c:v>
                </c:pt>
                <c:pt idx="3716">
                  <c:v>41508</c:v>
                </c:pt>
                <c:pt idx="3717">
                  <c:v>41507</c:v>
                </c:pt>
                <c:pt idx="3718">
                  <c:v>41506</c:v>
                </c:pt>
                <c:pt idx="3719">
                  <c:v>41505</c:v>
                </c:pt>
                <c:pt idx="3720">
                  <c:v>41504</c:v>
                </c:pt>
                <c:pt idx="3721">
                  <c:v>41503</c:v>
                </c:pt>
                <c:pt idx="3722">
                  <c:v>41502</c:v>
                </c:pt>
                <c:pt idx="3723">
                  <c:v>41501</c:v>
                </c:pt>
                <c:pt idx="3724">
                  <c:v>41500</c:v>
                </c:pt>
                <c:pt idx="3725">
                  <c:v>41499</c:v>
                </c:pt>
                <c:pt idx="3726">
                  <c:v>41498</c:v>
                </c:pt>
                <c:pt idx="3727">
                  <c:v>41497</c:v>
                </c:pt>
                <c:pt idx="3728">
                  <c:v>41496</c:v>
                </c:pt>
                <c:pt idx="3729">
                  <c:v>41495</c:v>
                </c:pt>
                <c:pt idx="3730">
                  <c:v>41494</c:v>
                </c:pt>
                <c:pt idx="3731">
                  <c:v>41493</c:v>
                </c:pt>
                <c:pt idx="3732">
                  <c:v>41492</c:v>
                </c:pt>
                <c:pt idx="3733">
                  <c:v>41491</c:v>
                </c:pt>
                <c:pt idx="3734">
                  <c:v>41490</c:v>
                </c:pt>
                <c:pt idx="3735">
                  <c:v>41489</c:v>
                </c:pt>
                <c:pt idx="3736">
                  <c:v>41488</c:v>
                </c:pt>
                <c:pt idx="3737">
                  <c:v>41487</c:v>
                </c:pt>
                <c:pt idx="3738">
                  <c:v>41486</c:v>
                </c:pt>
                <c:pt idx="3739">
                  <c:v>41485</c:v>
                </c:pt>
                <c:pt idx="3740">
                  <c:v>41484</c:v>
                </c:pt>
                <c:pt idx="3741">
                  <c:v>41483</c:v>
                </c:pt>
                <c:pt idx="3742">
                  <c:v>41482</c:v>
                </c:pt>
                <c:pt idx="3743">
                  <c:v>41481</c:v>
                </c:pt>
                <c:pt idx="3744">
                  <c:v>41480</c:v>
                </c:pt>
                <c:pt idx="3745">
                  <c:v>41479</c:v>
                </c:pt>
                <c:pt idx="3746">
                  <c:v>41478</c:v>
                </c:pt>
                <c:pt idx="3747">
                  <c:v>41477</c:v>
                </c:pt>
                <c:pt idx="3748">
                  <c:v>41476</c:v>
                </c:pt>
                <c:pt idx="3749">
                  <c:v>41475</c:v>
                </c:pt>
                <c:pt idx="3750">
                  <c:v>41474</c:v>
                </c:pt>
                <c:pt idx="3751">
                  <c:v>41473</c:v>
                </c:pt>
                <c:pt idx="3752">
                  <c:v>41472</c:v>
                </c:pt>
                <c:pt idx="3753">
                  <c:v>41471</c:v>
                </c:pt>
                <c:pt idx="3754">
                  <c:v>41470</c:v>
                </c:pt>
                <c:pt idx="3755">
                  <c:v>41469</c:v>
                </c:pt>
                <c:pt idx="3756">
                  <c:v>41468</c:v>
                </c:pt>
                <c:pt idx="3757">
                  <c:v>41467</c:v>
                </c:pt>
                <c:pt idx="3758">
                  <c:v>41466</c:v>
                </c:pt>
                <c:pt idx="3759">
                  <c:v>41465</c:v>
                </c:pt>
                <c:pt idx="3760">
                  <c:v>41464</c:v>
                </c:pt>
                <c:pt idx="3761">
                  <c:v>41463</c:v>
                </c:pt>
                <c:pt idx="3762">
                  <c:v>41462</c:v>
                </c:pt>
                <c:pt idx="3763">
                  <c:v>41461</c:v>
                </c:pt>
                <c:pt idx="3764">
                  <c:v>41460</c:v>
                </c:pt>
                <c:pt idx="3765">
                  <c:v>41459</c:v>
                </c:pt>
                <c:pt idx="3766">
                  <c:v>41458</c:v>
                </c:pt>
                <c:pt idx="3767">
                  <c:v>41457</c:v>
                </c:pt>
                <c:pt idx="3768">
                  <c:v>41456</c:v>
                </c:pt>
                <c:pt idx="3769">
                  <c:v>41455</c:v>
                </c:pt>
                <c:pt idx="3770">
                  <c:v>41454</c:v>
                </c:pt>
                <c:pt idx="3771">
                  <c:v>41453</c:v>
                </c:pt>
                <c:pt idx="3772">
                  <c:v>41452</c:v>
                </c:pt>
                <c:pt idx="3773">
                  <c:v>41451</c:v>
                </c:pt>
                <c:pt idx="3774">
                  <c:v>41450</c:v>
                </c:pt>
                <c:pt idx="3775">
                  <c:v>41449</c:v>
                </c:pt>
                <c:pt idx="3776">
                  <c:v>41448</c:v>
                </c:pt>
                <c:pt idx="3777">
                  <c:v>41447</c:v>
                </c:pt>
                <c:pt idx="3778">
                  <c:v>41446</c:v>
                </c:pt>
                <c:pt idx="3779">
                  <c:v>41445</c:v>
                </c:pt>
                <c:pt idx="3780">
                  <c:v>41444</c:v>
                </c:pt>
                <c:pt idx="3781">
                  <c:v>41443</c:v>
                </c:pt>
                <c:pt idx="3782">
                  <c:v>41442</c:v>
                </c:pt>
                <c:pt idx="3783">
                  <c:v>41441</c:v>
                </c:pt>
                <c:pt idx="3784">
                  <c:v>41440</c:v>
                </c:pt>
                <c:pt idx="3785">
                  <c:v>41439</c:v>
                </c:pt>
                <c:pt idx="3786">
                  <c:v>41438</c:v>
                </c:pt>
                <c:pt idx="3787">
                  <c:v>41437</c:v>
                </c:pt>
                <c:pt idx="3788">
                  <c:v>41436</c:v>
                </c:pt>
                <c:pt idx="3789">
                  <c:v>41435</c:v>
                </c:pt>
                <c:pt idx="3790">
                  <c:v>41434</c:v>
                </c:pt>
                <c:pt idx="3791">
                  <c:v>41433</c:v>
                </c:pt>
                <c:pt idx="3792">
                  <c:v>41432</c:v>
                </c:pt>
                <c:pt idx="3793">
                  <c:v>41431</c:v>
                </c:pt>
                <c:pt idx="3794">
                  <c:v>41430</c:v>
                </c:pt>
                <c:pt idx="3795">
                  <c:v>41429</c:v>
                </c:pt>
                <c:pt idx="3796">
                  <c:v>41428</c:v>
                </c:pt>
                <c:pt idx="3797">
                  <c:v>41427</c:v>
                </c:pt>
                <c:pt idx="3798">
                  <c:v>41426</c:v>
                </c:pt>
                <c:pt idx="3799">
                  <c:v>41425</c:v>
                </c:pt>
                <c:pt idx="3800">
                  <c:v>41424</c:v>
                </c:pt>
                <c:pt idx="3801">
                  <c:v>41423</c:v>
                </c:pt>
                <c:pt idx="3802">
                  <c:v>41422</c:v>
                </c:pt>
                <c:pt idx="3803">
                  <c:v>41421</c:v>
                </c:pt>
                <c:pt idx="3804">
                  <c:v>41420</c:v>
                </c:pt>
                <c:pt idx="3805">
                  <c:v>41419</c:v>
                </c:pt>
                <c:pt idx="3806">
                  <c:v>41418</c:v>
                </c:pt>
                <c:pt idx="3807">
                  <c:v>41417</c:v>
                </c:pt>
                <c:pt idx="3808">
                  <c:v>41416</c:v>
                </c:pt>
                <c:pt idx="3809">
                  <c:v>41415</c:v>
                </c:pt>
                <c:pt idx="3810">
                  <c:v>41414</c:v>
                </c:pt>
                <c:pt idx="3811">
                  <c:v>41413</c:v>
                </c:pt>
                <c:pt idx="3812">
                  <c:v>41412</c:v>
                </c:pt>
                <c:pt idx="3813">
                  <c:v>41411</c:v>
                </c:pt>
                <c:pt idx="3814">
                  <c:v>41410</c:v>
                </c:pt>
                <c:pt idx="3815">
                  <c:v>41409</c:v>
                </c:pt>
                <c:pt idx="3816">
                  <c:v>41408</c:v>
                </c:pt>
                <c:pt idx="3817">
                  <c:v>41407</c:v>
                </c:pt>
                <c:pt idx="3818">
                  <c:v>41406</c:v>
                </c:pt>
                <c:pt idx="3819">
                  <c:v>41405</c:v>
                </c:pt>
                <c:pt idx="3820">
                  <c:v>41404</c:v>
                </c:pt>
                <c:pt idx="3821">
                  <c:v>41403</c:v>
                </c:pt>
                <c:pt idx="3822">
                  <c:v>41402</c:v>
                </c:pt>
                <c:pt idx="3823">
                  <c:v>41401</c:v>
                </c:pt>
                <c:pt idx="3824">
                  <c:v>41400</c:v>
                </c:pt>
                <c:pt idx="3825">
                  <c:v>41399</c:v>
                </c:pt>
                <c:pt idx="3826">
                  <c:v>41398</c:v>
                </c:pt>
                <c:pt idx="3827">
                  <c:v>41397</c:v>
                </c:pt>
                <c:pt idx="3828">
                  <c:v>41396</c:v>
                </c:pt>
                <c:pt idx="3829">
                  <c:v>41395</c:v>
                </c:pt>
                <c:pt idx="3830">
                  <c:v>41394</c:v>
                </c:pt>
                <c:pt idx="3831">
                  <c:v>41393</c:v>
                </c:pt>
                <c:pt idx="3832">
                  <c:v>41392</c:v>
                </c:pt>
                <c:pt idx="3833">
                  <c:v>41391</c:v>
                </c:pt>
                <c:pt idx="3834">
                  <c:v>41390</c:v>
                </c:pt>
                <c:pt idx="3835">
                  <c:v>41389</c:v>
                </c:pt>
                <c:pt idx="3836">
                  <c:v>41388</c:v>
                </c:pt>
                <c:pt idx="3837">
                  <c:v>41387</c:v>
                </c:pt>
                <c:pt idx="3838">
                  <c:v>41386</c:v>
                </c:pt>
                <c:pt idx="3839">
                  <c:v>41385</c:v>
                </c:pt>
                <c:pt idx="3840">
                  <c:v>41384</c:v>
                </c:pt>
                <c:pt idx="3841">
                  <c:v>41383</c:v>
                </c:pt>
                <c:pt idx="3842">
                  <c:v>41382</c:v>
                </c:pt>
                <c:pt idx="3843">
                  <c:v>41381</c:v>
                </c:pt>
                <c:pt idx="3844">
                  <c:v>41380</c:v>
                </c:pt>
                <c:pt idx="3845">
                  <c:v>41379</c:v>
                </c:pt>
                <c:pt idx="3846">
                  <c:v>41378</c:v>
                </c:pt>
                <c:pt idx="3847">
                  <c:v>41377</c:v>
                </c:pt>
                <c:pt idx="3848">
                  <c:v>41376</c:v>
                </c:pt>
                <c:pt idx="3849">
                  <c:v>41375</c:v>
                </c:pt>
                <c:pt idx="3850">
                  <c:v>41374</c:v>
                </c:pt>
                <c:pt idx="3851">
                  <c:v>41373</c:v>
                </c:pt>
                <c:pt idx="3852">
                  <c:v>41372</c:v>
                </c:pt>
                <c:pt idx="3853">
                  <c:v>41371</c:v>
                </c:pt>
                <c:pt idx="3854">
                  <c:v>41370</c:v>
                </c:pt>
                <c:pt idx="3855">
                  <c:v>41369</c:v>
                </c:pt>
                <c:pt idx="3856">
                  <c:v>41368</c:v>
                </c:pt>
                <c:pt idx="3857">
                  <c:v>41367</c:v>
                </c:pt>
                <c:pt idx="3858">
                  <c:v>41366</c:v>
                </c:pt>
                <c:pt idx="3859">
                  <c:v>41365</c:v>
                </c:pt>
                <c:pt idx="3860">
                  <c:v>41364</c:v>
                </c:pt>
                <c:pt idx="3861">
                  <c:v>41363</c:v>
                </c:pt>
                <c:pt idx="3862">
                  <c:v>41362</c:v>
                </c:pt>
                <c:pt idx="3863">
                  <c:v>41361</c:v>
                </c:pt>
                <c:pt idx="3864">
                  <c:v>41360</c:v>
                </c:pt>
                <c:pt idx="3865">
                  <c:v>41359</c:v>
                </c:pt>
                <c:pt idx="3866">
                  <c:v>41358</c:v>
                </c:pt>
                <c:pt idx="3867">
                  <c:v>41357</c:v>
                </c:pt>
                <c:pt idx="3868">
                  <c:v>41356</c:v>
                </c:pt>
                <c:pt idx="3869">
                  <c:v>41355</c:v>
                </c:pt>
                <c:pt idx="3870">
                  <c:v>41354</c:v>
                </c:pt>
                <c:pt idx="3871">
                  <c:v>41353</c:v>
                </c:pt>
                <c:pt idx="3872">
                  <c:v>41352</c:v>
                </c:pt>
                <c:pt idx="3873">
                  <c:v>41351</c:v>
                </c:pt>
                <c:pt idx="3874">
                  <c:v>41350</c:v>
                </c:pt>
                <c:pt idx="3875">
                  <c:v>41349</c:v>
                </c:pt>
                <c:pt idx="3876">
                  <c:v>41348</c:v>
                </c:pt>
                <c:pt idx="3877">
                  <c:v>41347</c:v>
                </c:pt>
                <c:pt idx="3878">
                  <c:v>41346</c:v>
                </c:pt>
                <c:pt idx="3879">
                  <c:v>41345</c:v>
                </c:pt>
                <c:pt idx="3880">
                  <c:v>41344</c:v>
                </c:pt>
                <c:pt idx="3881">
                  <c:v>41343</c:v>
                </c:pt>
                <c:pt idx="3882">
                  <c:v>41342</c:v>
                </c:pt>
                <c:pt idx="3883">
                  <c:v>41341</c:v>
                </c:pt>
                <c:pt idx="3884">
                  <c:v>41340</c:v>
                </c:pt>
                <c:pt idx="3885">
                  <c:v>41339</c:v>
                </c:pt>
                <c:pt idx="3886">
                  <c:v>41338</c:v>
                </c:pt>
                <c:pt idx="3887">
                  <c:v>41337</c:v>
                </c:pt>
                <c:pt idx="3888">
                  <c:v>41336</c:v>
                </c:pt>
                <c:pt idx="3889">
                  <c:v>41335</c:v>
                </c:pt>
                <c:pt idx="3890">
                  <c:v>41334</c:v>
                </c:pt>
                <c:pt idx="3891">
                  <c:v>41333</c:v>
                </c:pt>
                <c:pt idx="3892">
                  <c:v>41332</c:v>
                </c:pt>
                <c:pt idx="3893">
                  <c:v>41331</c:v>
                </c:pt>
                <c:pt idx="3894">
                  <c:v>41330</c:v>
                </c:pt>
                <c:pt idx="3895">
                  <c:v>41329</c:v>
                </c:pt>
                <c:pt idx="3896">
                  <c:v>41328</c:v>
                </c:pt>
                <c:pt idx="3897">
                  <c:v>41327</c:v>
                </c:pt>
                <c:pt idx="3898">
                  <c:v>41326</c:v>
                </c:pt>
                <c:pt idx="3899">
                  <c:v>41325</c:v>
                </c:pt>
                <c:pt idx="3900">
                  <c:v>41324</c:v>
                </c:pt>
                <c:pt idx="3901">
                  <c:v>41323</c:v>
                </c:pt>
                <c:pt idx="3902">
                  <c:v>41322</c:v>
                </c:pt>
                <c:pt idx="3903">
                  <c:v>41321</c:v>
                </c:pt>
                <c:pt idx="3904">
                  <c:v>41320</c:v>
                </c:pt>
                <c:pt idx="3905">
                  <c:v>41319</c:v>
                </c:pt>
                <c:pt idx="3906">
                  <c:v>41318</c:v>
                </c:pt>
                <c:pt idx="3907">
                  <c:v>41317</c:v>
                </c:pt>
                <c:pt idx="3908">
                  <c:v>41316</c:v>
                </c:pt>
                <c:pt idx="3909">
                  <c:v>41315</c:v>
                </c:pt>
                <c:pt idx="3910">
                  <c:v>41314</c:v>
                </c:pt>
                <c:pt idx="3911">
                  <c:v>41313</c:v>
                </c:pt>
                <c:pt idx="3912">
                  <c:v>41312</c:v>
                </c:pt>
                <c:pt idx="3913">
                  <c:v>41311</c:v>
                </c:pt>
                <c:pt idx="3914">
                  <c:v>41310</c:v>
                </c:pt>
                <c:pt idx="3915">
                  <c:v>41309</c:v>
                </c:pt>
                <c:pt idx="3916">
                  <c:v>41308</c:v>
                </c:pt>
                <c:pt idx="3917">
                  <c:v>41307</c:v>
                </c:pt>
                <c:pt idx="3918">
                  <c:v>41306</c:v>
                </c:pt>
                <c:pt idx="3919">
                  <c:v>41305</c:v>
                </c:pt>
                <c:pt idx="3920">
                  <c:v>41304</c:v>
                </c:pt>
                <c:pt idx="3921">
                  <c:v>41303</c:v>
                </c:pt>
                <c:pt idx="3922">
                  <c:v>41302</c:v>
                </c:pt>
                <c:pt idx="3923">
                  <c:v>41301</c:v>
                </c:pt>
                <c:pt idx="3924">
                  <c:v>41300</c:v>
                </c:pt>
                <c:pt idx="3925">
                  <c:v>41299</c:v>
                </c:pt>
                <c:pt idx="3926">
                  <c:v>41298</c:v>
                </c:pt>
                <c:pt idx="3927">
                  <c:v>41297</c:v>
                </c:pt>
                <c:pt idx="3928">
                  <c:v>41296</c:v>
                </c:pt>
                <c:pt idx="3929">
                  <c:v>41295</c:v>
                </c:pt>
                <c:pt idx="3930">
                  <c:v>41294</c:v>
                </c:pt>
                <c:pt idx="3931">
                  <c:v>41293</c:v>
                </c:pt>
                <c:pt idx="3932">
                  <c:v>41292</c:v>
                </c:pt>
                <c:pt idx="3933">
                  <c:v>41291</c:v>
                </c:pt>
                <c:pt idx="3934">
                  <c:v>41290</c:v>
                </c:pt>
                <c:pt idx="3935">
                  <c:v>41289</c:v>
                </c:pt>
                <c:pt idx="3936">
                  <c:v>41288</c:v>
                </c:pt>
                <c:pt idx="3937">
                  <c:v>41287</c:v>
                </c:pt>
                <c:pt idx="3938">
                  <c:v>41286</c:v>
                </c:pt>
                <c:pt idx="3939">
                  <c:v>41285</c:v>
                </c:pt>
                <c:pt idx="3940">
                  <c:v>41284</c:v>
                </c:pt>
                <c:pt idx="3941">
                  <c:v>41283</c:v>
                </c:pt>
                <c:pt idx="3942">
                  <c:v>41282</c:v>
                </c:pt>
                <c:pt idx="3943">
                  <c:v>41281</c:v>
                </c:pt>
                <c:pt idx="3944">
                  <c:v>41280</c:v>
                </c:pt>
                <c:pt idx="3945">
                  <c:v>41279</c:v>
                </c:pt>
                <c:pt idx="3946">
                  <c:v>41278</c:v>
                </c:pt>
                <c:pt idx="3947">
                  <c:v>41277</c:v>
                </c:pt>
                <c:pt idx="3948">
                  <c:v>41276</c:v>
                </c:pt>
                <c:pt idx="3949">
                  <c:v>41275</c:v>
                </c:pt>
                <c:pt idx="3950">
                  <c:v>41274</c:v>
                </c:pt>
                <c:pt idx="3951">
                  <c:v>41273</c:v>
                </c:pt>
                <c:pt idx="3952">
                  <c:v>41272</c:v>
                </c:pt>
                <c:pt idx="3953">
                  <c:v>41271</c:v>
                </c:pt>
                <c:pt idx="3954">
                  <c:v>41270</c:v>
                </c:pt>
                <c:pt idx="3955">
                  <c:v>41269</c:v>
                </c:pt>
                <c:pt idx="3956">
                  <c:v>41268</c:v>
                </c:pt>
                <c:pt idx="3957">
                  <c:v>41267</c:v>
                </c:pt>
                <c:pt idx="3958">
                  <c:v>41266</c:v>
                </c:pt>
                <c:pt idx="3959">
                  <c:v>41265</c:v>
                </c:pt>
                <c:pt idx="3960">
                  <c:v>41264</c:v>
                </c:pt>
                <c:pt idx="3961">
                  <c:v>41263</c:v>
                </c:pt>
                <c:pt idx="3962">
                  <c:v>41262</c:v>
                </c:pt>
                <c:pt idx="3963">
                  <c:v>41261</c:v>
                </c:pt>
                <c:pt idx="3964">
                  <c:v>41260</c:v>
                </c:pt>
                <c:pt idx="3965">
                  <c:v>41259</c:v>
                </c:pt>
                <c:pt idx="3966">
                  <c:v>41258</c:v>
                </c:pt>
                <c:pt idx="3967">
                  <c:v>41257</c:v>
                </c:pt>
                <c:pt idx="3968">
                  <c:v>41256</c:v>
                </c:pt>
                <c:pt idx="3969">
                  <c:v>41255</c:v>
                </c:pt>
                <c:pt idx="3970">
                  <c:v>41254</c:v>
                </c:pt>
                <c:pt idx="3971">
                  <c:v>41253</c:v>
                </c:pt>
                <c:pt idx="3972">
                  <c:v>41252</c:v>
                </c:pt>
                <c:pt idx="3973">
                  <c:v>41251</c:v>
                </c:pt>
                <c:pt idx="3974">
                  <c:v>41250</c:v>
                </c:pt>
                <c:pt idx="3975">
                  <c:v>41249</c:v>
                </c:pt>
                <c:pt idx="3976">
                  <c:v>41248</c:v>
                </c:pt>
                <c:pt idx="3977">
                  <c:v>41247</c:v>
                </c:pt>
                <c:pt idx="3978">
                  <c:v>41246</c:v>
                </c:pt>
                <c:pt idx="3979">
                  <c:v>41245</c:v>
                </c:pt>
                <c:pt idx="3980">
                  <c:v>41244</c:v>
                </c:pt>
                <c:pt idx="3981">
                  <c:v>41243</c:v>
                </c:pt>
                <c:pt idx="3982">
                  <c:v>41242</c:v>
                </c:pt>
                <c:pt idx="3983">
                  <c:v>41241</c:v>
                </c:pt>
                <c:pt idx="3984">
                  <c:v>41240</c:v>
                </c:pt>
                <c:pt idx="3985">
                  <c:v>41239</c:v>
                </c:pt>
                <c:pt idx="3986">
                  <c:v>41238</c:v>
                </c:pt>
                <c:pt idx="3987">
                  <c:v>41237</c:v>
                </c:pt>
                <c:pt idx="3988">
                  <c:v>41236</c:v>
                </c:pt>
                <c:pt idx="3989">
                  <c:v>41235</c:v>
                </c:pt>
                <c:pt idx="3990">
                  <c:v>41234</c:v>
                </c:pt>
                <c:pt idx="3991">
                  <c:v>41233</c:v>
                </c:pt>
                <c:pt idx="3992">
                  <c:v>41232</c:v>
                </c:pt>
                <c:pt idx="3993">
                  <c:v>41231</c:v>
                </c:pt>
                <c:pt idx="3994">
                  <c:v>41230</c:v>
                </c:pt>
                <c:pt idx="3995">
                  <c:v>41229</c:v>
                </c:pt>
                <c:pt idx="3996">
                  <c:v>41228</c:v>
                </c:pt>
                <c:pt idx="3997">
                  <c:v>41227</c:v>
                </c:pt>
                <c:pt idx="3998">
                  <c:v>41226</c:v>
                </c:pt>
                <c:pt idx="3999">
                  <c:v>41225</c:v>
                </c:pt>
                <c:pt idx="4000">
                  <c:v>41224</c:v>
                </c:pt>
                <c:pt idx="4001">
                  <c:v>41223</c:v>
                </c:pt>
                <c:pt idx="4002">
                  <c:v>41222</c:v>
                </c:pt>
                <c:pt idx="4003">
                  <c:v>41221</c:v>
                </c:pt>
                <c:pt idx="4004">
                  <c:v>41220</c:v>
                </c:pt>
                <c:pt idx="4005">
                  <c:v>41219</c:v>
                </c:pt>
                <c:pt idx="4006">
                  <c:v>41218</c:v>
                </c:pt>
                <c:pt idx="4007">
                  <c:v>41217</c:v>
                </c:pt>
                <c:pt idx="4008">
                  <c:v>41216</c:v>
                </c:pt>
                <c:pt idx="4009">
                  <c:v>41215</c:v>
                </c:pt>
                <c:pt idx="4010">
                  <c:v>41214</c:v>
                </c:pt>
                <c:pt idx="4011">
                  <c:v>41213</c:v>
                </c:pt>
                <c:pt idx="4012">
                  <c:v>41212</c:v>
                </c:pt>
                <c:pt idx="4013">
                  <c:v>41211</c:v>
                </c:pt>
                <c:pt idx="4014">
                  <c:v>41210</c:v>
                </c:pt>
                <c:pt idx="4015">
                  <c:v>41209</c:v>
                </c:pt>
                <c:pt idx="4016">
                  <c:v>41208</c:v>
                </c:pt>
                <c:pt idx="4017">
                  <c:v>41207</c:v>
                </c:pt>
                <c:pt idx="4018">
                  <c:v>41206</c:v>
                </c:pt>
                <c:pt idx="4019">
                  <c:v>41205</c:v>
                </c:pt>
                <c:pt idx="4020">
                  <c:v>41204</c:v>
                </c:pt>
                <c:pt idx="4021">
                  <c:v>41203</c:v>
                </c:pt>
                <c:pt idx="4022">
                  <c:v>41202</c:v>
                </c:pt>
                <c:pt idx="4023">
                  <c:v>41201</c:v>
                </c:pt>
                <c:pt idx="4024">
                  <c:v>41200</c:v>
                </c:pt>
                <c:pt idx="4025">
                  <c:v>41199</c:v>
                </c:pt>
                <c:pt idx="4026">
                  <c:v>41198</c:v>
                </c:pt>
                <c:pt idx="4027">
                  <c:v>41197</c:v>
                </c:pt>
                <c:pt idx="4028">
                  <c:v>41196</c:v>
                </c:pt>
                <c:pt idx="4029">
                  <c:v>41195</c:v>
                </c:pt>
                <c:pt idx="4030">
                  <c:v>41194</c:v>
                </c:pt>
                <c:pt idx="4031">
                  <c:v>41193</c:v>
                </c:pt>
                <c:pt idx="4032">
                  <c:v>41192</c:v>
                </c:pt>
                <c:pt idx="4033">
                  <c:v>41191</c:v>
                </c:pt>
                <c:pt idx="4034">
                  <c:v>41190</c:v>
                </c:pt>
                <c:pt idx="4035">
                  <c:v>41189</c:v>
                </c:pt>
                <c:pt idx="4036">
                  <c:v>41188</c:v>
                </c:pt>
                <c:pt idx="4037">
                  <c:v>41187</c:v>
                </c:pt>
                <c:pt idx="4038">
                  <c:v>41186</c:v>
                </c:pt>
                <c:pt idx="4039">
                  <c:v>41185</c:v>
                </c:pt>
                <c:pt idx="4040">
                  <c:v>41184</c:v>
                </c:pt>
                <c:pt idx="4041">
                  <c:v>41183</c:v>
                </c:pt>
                <c:pt idx="4042">
                  <c:v>41182</c:v>
                </c:pt>
                <c:pt idx="4043">
                  <c:v>41181</c:v>
                </c:pt>
                <c:pt idx="4044">
                  <c:v>41180</c:v>
                </c:pt>
                <c:pt idx="4045">
                  <c:v>41179</c:v>
                </c:pt>
                <c:pt idx="4046">
                  <c:v>41178</c:v>
                </c:pt>
                <c:pt idx="4047">
                  <c:v>41177</c:v>
                </c:pt>
                <c:pt idx="4048">
                  <c:v>41176</c:v>
                </c:pt>
                <c:pt idx="4049">
                  <c:v>41175</c:v>
                </c:pt>
                <c:pt idx="4050">
                  <c:v>41174</c:v>
                </c:pt>
                <c:pt idx="4051">
                  <c:v>41173</c:v>
                </c:pt>
                <c:pt idx="4052">
                  <c:v>41172</c:v>
                </c:pt>
                <c:pt idx="4053">
                  <c:v>41171</c:v>
                </c:pt>
                <c:pt idx="4054">
                  <c:v>41170</c:v>
                </c:pt>
                <c:pt idx="4055">
                  <c:v>41169</c:v>
                </c:pt>
                <c:pt idx="4056">
                  <c:v>41168</c:v>
                </c:pt>
                <c:pt idx="4057">
                  <c:v>41167</c:v>
                </c:pt>
                <c:pt idx="4058">
                  <c:v>41166</c:v>
                </c:pt>
                <c:pt idx="4059">
                  <c:v>41165</c:v>
                </c:pt>
                <c:pt idx="4060">
                  <c:v>41164</c:v>
                </c:pt>
                <c:pt idx="4061">
                  <c:v>41163</c:v>
                </c:pt>
                <c:pt idx="4062">
                  <c:v>41162</c:v>
                </c:pt>
                <c:pt idx="4063">
                  <c:v>41161</c:v>
                </c:pt>
                <c:pt idx="4064">
                  <c:v>41160</c:v>
                </c:pt>
                <c:pt idx="4065">
                  <c:v>41159</c:v>
                </c:pt>
                <c:pt idx="4066">
                  <c:v>41158</c:v>
                </c:pt>
                <c:pt idx="4067">
                  <c:v>41157</c:v>
                </c:pt>
                <c:pt idx="4068">
                  <c:v>41156</c:v>
                </c:pt>
                <c:pt idx="4069">
                  <c:v>41155</c:v>
                </c:pt>
                <c:pt idx="4070">
                  <c:v>41154</c:v>
                </c:pt>
                <c:pt idx="4071">
                  <c:v>41153</c:v>
                </c:pt>
                <c:pt idx="4072">
                  <c:v>41152</c:v>
                </c:pt>
                <c:pt idx="4073">
                  <c:v>41151</c:v>
                </c:pt>
                <c:pt idx="4074">
                  <c:v>41150</c:v>
                </c:pt>
                <c:pt idx="4075">
                  <c:v>41149</c:v>
                </c:pt>
                <c:pt idx="4076">
                  <c:v>41148</c:v>
                </c:pt>
                <c:pt idx="4077">
                  <c:v>41147</c:v>
                </c:pt>
                <c:pt idx="4078">
                  <c:v>41146</c:v>
                </c:pt>
                <c:pt idx="4079">
                  <c:v>41145</c:v>
                </c:pt>
                <c:pt idx="4080">
                  <c:v>41144</c:v>
                </c:pt>
                <c:pt idx="4081">
                  <c:v>41143</c:v>
                </c:pt>
                <c:pt idx="4082">
                  <c:v>41142</c:v>
                </c:pt>
                <c:pt idx="4083">
                  <c:v>41141</c:v>
                </c:pt>
                <c:pt idx="4084">
                  <c:v>41140</c:v>
                </c:pt>
                <c:pt idx="4085">
                  <c:v>41139</c:v>
                </c:pt>
                <c:pt idx="4086">
                  <c:v>41138</c:v>
                </c:pt>
                <c:pt idx="4087">
                  <c:v>41137</c:v>
                </c:pt>
                <c:pt idx="4088">
                  <c:v>41136</c:v>
                </c:pt>
                <c:pt idx="4089">
                  <c:v>41135</c:v>
                </c:pt>
                <c:pt idx="4090">
                  <c:v>41134</c:v>
                </c:pt>
                <c:pt idx="4091">
                  <c:v>41133</c:v>
                </c:pt>
                <c:pt idx="4092">
                  <c:v>41132</c:v>
                </c:pt>
                <c:pt idx="4093">
                  <c:v>41131</c:v>
                </c:pt>
                <c:pt idx="4094">
                  <c:v>41130</c:v>
                </c:pt>
                <c:pt idx="4095">
                  <c:v>41129</c:v>
                </c:pt>
                <c:pt idx="4096">
                  <c:v>41128</c:v>
                </c:pt>
                <c:pt idx="4097">
                  <c:v>41127</c:v>
                </c:pt>
                <c:pt idx="4098">
                  <c:v>41126</c:v>
                </c:pt>
                <c:pt idx="4099">
                  <c:v>41125</c:v>
                </c:pt>
                <c:pt idx="4100">
                  <c:v>41124</c:v>
                </c:pt>
                <c:pt idx="4101">
                  <c:v>41123</c:v>
                </c:pt>
                <c:pt idx="4102">
                  <c:v>41122</c:v>
                </c:pt>
                <c:pt idx="4103">
                  <c:v>41121</c:v>
                </c:pt>
                <c:pt idx="4104">
                  <c:v>41120</c:v>
                </c:pt>
                <c:pt idx="4105">
                  <c:v>41119</c:v>
                </c:pt>
                <c:pt idx="4106">
                  <c:v>41118</c:v>
                </c:pt>
                <c:pt idx="4107">
                  <c:v>41117</c:v>
                </c:pt>
                <c:pt idx="4108">
                  <c:v>41116</c:v>
                </c:pt>
                <c:pt idx="4109">
                  <c:v>41115</c:v>
                </c:pt>
                <c:pt idx="4110">
                  <c:v>41114</c:v>
                </c:pt>
                <c:pt idx="4111">
                  <c:v>41113</c:v>
                </c:pt>
                <c:pt idx="4112">
                  <c:v>41112</c:v>
                </c:pt>
                <c:pt idx="4113">
                  <c:v>41111</c:v>
                </c:pt>
                <c:pt idx="4114">
                  <c:v>41110</c:v>
                </c:pt>
                <c:pt idx="4115">
                  <c:v>41109</c:v>
                </c:pt>
                <c:pt idx="4116">
                  <c:v>41108</c:v>
                </c:pt>
                <c:pt idx="4117">
                  <c:v>41107</c:v>
                </c:pt>
                <c:pt idx="4118">
                  <c:v>41106</c:v>
                </c:pt>
                <c:pt idx="4119">
                  <c:v>41105</c:v>
                </c:pt>
                <c:pt idx="4120">
                  <c:v>41104</c:v>
                </c:pt>
                <c:pt idx="4121">
                  <c:v>41103</c:v>
                </c:pt>
                <c:pt idx="4122">
                  <c:v>41102</c:v>
                </c:pt>
                <c:pt idx="4123">
                  <c:v>41101</c:v>
                </c:pt>
                <c:pt idx="4124">
                  <c:v>41100</c:v>
                </c:pt>
                <c:pt idx="4125">
                  <c:v>41099</c:v>
                </c:pt>
                <c:pt idx="4126">
                  <c:v>41098</c:v>
                </c:pt>
                <c:pt idx="4127">
                  <c:v>41097</c:v>
                </c:pt>
                <c:pt idx="4128">
                  <c:v>41096</c:v>
                </c:pt>
                <c:pt idx="4129">
                  <c:v>41095</c:v>
                </c:pt>
                <c:pt idx="4130">
                  <c:v>41094</c:v>
                </c:pt>
                <c:pt idx="4131">
                  <c:v>41093</c:v>
                </c:pt>
                <c:pt idx="4132">
                  <c:v>41092</c:v>
                </c:pt>
                <c:pt idx="4133">
                  <c:v>41091</c:v>
                </c:pt>
                <c:pt idx="4134">
                  <c:v>41090</c:v>
                </c:pt>
                <c:pt idx="4135">
                  <c:v>41089</c:v>
                </c:pt>
                <c:pt idx="4136">
                  <c:v>41088</c:v>
                </c:pt>
                <c:pt idx="4137">
                  <c:v>41087</c:v>
                </c:pt>
                <c:pt idx="4138">
                  <c:v>41086</c:v>
                </c:pt>
                <c:pt idx="4139">
                  <c:v>41085</c:v>
                </c:pt>
                <c:pt idx="4140">
                  <c:v>41084</c:v>
                </c:pt>
                <c:pt idx="4141">
                  <c:v>41083</c:v>
                </c:pt>
                <c:pt idx="4142">
                  <c:v>41082</c:v>
                </c:pt>
                <c:pt idx="4143">
                  <c:v>41081</c:v>
                </c:pt>
                <c:pt idx="4144">
                  <c:v>41080</c:v>
                </c:pt>
                <c:pt idx="4145">
                  <c:v>41079</c:v>
                </c:pt>
                <c:pt idx="4146">
                  <c:v>41078</c:v>
                </c:pt>
                <c:pt idx="4147">
                  <c:v>41077</c:v>
                </c:pt>
                <c:pt idx="4148">
                  <c:v>41076</c:v>
                </c:pt>
                <c:pt idx="4149">
                  <c:v>41075</c:v>
                </c:pt>
                <c:pt idx="4150">
                  <c:v>41074</c:v>
                </c:pt>
                <c:pt idx="4151">
                  <c:v>41073</c:v>
                </c:pt>
                <c:pt idx="4152">
                  <c:v>41072</c:v>
                </c:pt>
                <c:pt idx="4153">
                  <c:v>41071</c:v>
                </c:pt>
                <c:pt idx="4154">
                  <c:v>41070</c:v>
                </c:pt>
                <c:pt idx="4155">
                  <c:v>41069</c:v>
                </c:pt>
                <c:pt idx="4156">
                  <c:v>41068</c:v>
                </c:pt>
                <c:pt idx="4157">
                  <c:v>41067</c:v>
                </c:pt>
                <c:pt idx="4158">
                  <c:v>41066</c:v>
                </c:pt>
                <c:pt idx="4159">
                  <c:v>41065</c:v>
                </c:pt>
                <c:pt idx="4160">
                  <c:v>41064</c:v>
                </c:pt>
                <c:pt idx="4161">
                  <c:v>41063</c:v>
                </c:pt>
                <c:pt idx="4162">
                  <c:v>41062</c:v>
                </c:pt>
                <c:pt idx="4163">
                  <c:v>41061</c:v>
                </c:pt>
                <c:pt idx="4164">
                  <c:v>41060</c:v>
                </c:pt>
                <c:pt idx="4165">
                  <c:v>41059</c:v>
                </c:pt>
                <c:pt idx="4166">
                  <c:v>41058</c:v>
                </c:pt>
                <c:pt idx="4167">
                  <c:v>41057</c:v>
                </c:pt>
                <c:pt idx="4168">
                  <c:v>41056</c:v>
                </c:pt>
                <c:pt idx="4169">
                  <c:v>41055</c:v>
                </c:pt>
                <c:pt idx="4170">
                  <c:v>41054</c:v>
                </c:pt>
                <c:pt idx="4171">
                  <c:v>41053</c:v>
                </c:pt>
                <c:pt idx="4172">
                  <c:v>41052</c:v>
                </c:pt>
                <c:pt idx="4173">
                  <c:v>41051</c:v>
                </c:pt>
                <c:pt idx="4174">
                  <c:v>41050</c:v>
                </c:pt>
                <c:pt idx="4175">
                  <c:v>41049</c:v>
                </c:pt>
                <c:pt idx="4176">
                  <c:v>41048</c:v>
                </c:pt>
                <c:pt idx="4177">
                  <c:v>41047</c:v>
                </c:pt>
                <c:pt idx="4178">
                  <c:v>41046</c:v>
                </c:pt>
                <c:pt idx="4179">
                  <c:v>41045</c:v>
                </c:pt>
                <c:pt idx="4180">
                  <c:v>41044</c:v>
                </c:pt>
                <c:pt idx="4181">
                  <c:v>41043</c:v>
                </c:pt>
                <c:pt idx="4182">
                  <c:v>41042</c:v>
                </c:pt>
                <c:pt idx="4183">
                  <c:v>41041</c:v>
                </c:pt>
                <c:pt idx="4184">
                  <c:v>41040</c:v>
                </c:pt>
                <c:pt idx="4185">
                  <c:v>41039</c:v>
                </c:pt>
                <c:pt idx="4186">
                  <c:v>41038</c:v>
                </c:pt>
                <c:pt idx="4187">
                  <c:v>41037</c:v>
                </c:pt>
                <c:pt idx="4188">
                  <c:v>41036</c:v>
                </c:pt>
                <c:pt idx="4189">
                  <c:v>41035</c:v>
                </c:pt>
                <c:pt idx="4190">
                  <c:v>41034</c:v>
                </c:pt>
                <c:pt idx="4191">
                  <c:v>41033</c:v>
                </c:pt>
                <c:pt idx="4192">
                  <c:v>41032</c:v>
                </c:pt>
                <c:pt idx="4193">
                  <c:v>41031</c:v>
                </c:pt>
                <c:pt idx="4194">
                  <c:v>41030</c:v>
                </c:pt>
                <c:pt idx="4195">
                  <c:v>41029</c:v>
                </c:pt>
                <c:pt idx="4196">
                  <c:v>41028</c:v>
                </c:pt>
                <c:pt idx="4197">
                  <c:v>41027</c:v>
                </c:pt>
                <c:pt idx="4198">
                  <c:v>41026</c:v>
                </c:pt>
                <c:pt idx="4199">
                  <c:v>41025</c:v>
                </c:pt>
                <c:pt idx="4200">
                  <c:v>41024</c:v>
                </c:pt>
                <c:pt idx="4201">
                  <c:v>41023</c:v>
                </c:pt>
                <c:pt idx="4202">
                  <c:v>41022</c:v>
                </c:pt>
                <c:pt idx="4203">
                  <c:v>41021</c:v>
                </c:pt>
                <c:pt idx="4204">
                  <c:v>41020</c:v>
                </c:pt>
                <c:pt idx="4205">
                  <c:v>41019</c:v>
                </c:pt>
                <c:pt idx="4206">
                  <c:v>41018</c:v>
                </c:pt>
                <c:pt idx="4207">
                  <c:v>41017</c:v>
                </c:pt>
                <c:pt idx="4208">
                  <c:v>41016</c:v>
                </c:pt>
                <c:pt idx="4209">
                  <c:v>41015</c:v>
                </c:pt>
                <c:pt idx="4210">
                  <c:v>41014</c:v>
                </c:pt>
                <c:pt idx="4211">
                  <c:v>41013</c:v>
                </c:pt>
                <c:pt idx="4212">
                  <c:v>41012</c:v>
                </c:pt>
                <c:pt idx="4213">
                  <c:v>41011</c:v>
                </c:pt>
                <c:pt idx="4214">
                  <c:v>41010</c:v>
                </c:pt>
                <c:pt idx="4215">
                  <c:v>41009</c:v>
                </c:pt>
                <c:pt idx="4216">
                  <c:v>41008</c:v>
                </c:pt>
                <c:pt idx="4217">
                  <c:v>41007</c:v>
                </c:pt>
                <c:pt idx="4218">
                  <c:v>41006</c:v>
                </c:pt>
                <c:pt idx="4219">
                  <c:v>41005</c:v>
                </c:pt>
                <c:pt idx="4220">
                  <c:v>41004</c:v>
                </c:pt>
                <c:pt idx="4221">
                  <c:v>41003</c:v>
                </c:pt>
                <c:pt idx="4222">
                  <c:v>41002</c:v>
                </c:pt>
                <c:pt idx="4223">
                  <c:v>41001</c:v>
                </c:pt>
                <c:pt idx="4224">
                  <c:v>41000</c:v>
                </c:pt>
                <c:pt idx="4225">
                  <c:v>40999</c:v>
                </c:pt>
                <c:pt idx="4226">
                  <c:v>40998</c:v>
                </c:pt>
                <c:pt idx="4227">
                  <c:v>40997</c:v>
                </c:pt>
                <c:pt idx="4228">
                  <c:v>40996</c:v>
                </c:pt>
                <c:pt idx="4229">
                  <c:v>40995</c:v>
                </c:pt>
                <c:pt idx="4230">
                  <c:v>40994</c:v>
                </c:pt>
                <c:pt idx="4231">
                  <c:v>40993</c:v>
                </c:pt>
                <c:pt idx="4232">
                  <c:v>40992</c:v>
                </c:pt>
                <c:pt idx="4233">
                  <c:v>40991</c:v>
                </c:pt>
                <c:pt idx="4234">
                  <c:v>40990</c:v>
                </c:pt>
                <c:pt idx="4235">
                  <c:v>40989</c:v>
                </c:pt>
                <c:pt idx="4236">
                  <c:v>40988</c:v>
                </c:pt>
                <c:pt idx="4237">
                  <c:v>40987</c:v>
                </c:pt>
                <c:pt idx="4238">
                  <c:v>40986</c:v>
                </c:pt>
                <c:pt idx="4239">
                  <c:v>40985</c:v>
                </c:pt>
                <c:pt idx="4240">
                  <c:v>40984</c:v>
                </c:pt>
                <c:pt idx="4241">
                  <c:v>40983</c:v>
                </c:pt>
                <c:pt idx="4242">
                  <c:v>40982</c:v>
                </c:pt>
                <c:pt idx="4243">
                  <c:v>40981</c:v>
                </c:pt>
                <c:pt idx="4244">
                  <c:v>40980</c:v>
                </c:pt>
                <c:pt idx="4245">
                  <c:v>40979</c:v>
                </c:pt>
                <c:pt idx="4246">
                  <c:v>40978</c:v>
                </c:pt>
                <c:pt idx="4247">
                  <c:v>40977</c:v>
                </c:pt>
                <c:pt idx="4248">
                  <c:v>40976</c:v>
                </c:pt>
                <c:pt idx="4249">
                  <c:v>40975</c:v>
                </c:pt>
                <c:pt idx="4250">
                  <c:v>40974</c:v>
                </c:pt>
                <c:pt idx="4251">
                  <c:v>40973</c:v>
                </c:pt>
                <c:pt idx="4252">
                  <c:v>40972</c:v>
                </c:pt>
                <c:pt idx="4253">
                  <c:v>40971</c:v>
                </c:pt>
                <c:pt idx="4254">
                  <c:v>40970</c:v>
                </c:pt>
                <c:pt idx="4255">
                  <c:v>40969</c:v>
                </c:pt>
                <c:pt idx="4256">
                  <c:v>40968</c:v>
                </c:pt>
                <c:pt idx="4257">
                  <c:v>40967</c:v>
                </c:pt>
                <c:pt idx="4258">
                  <c:v>40966</c:v>
                </c:pt>
                <c:pt idx="4259">
                  <c:v>40965</c:v>
                </c:pt>
                <c:pt idx="4260">
                  <c:v>40964</c:v>
                </c:pt>
                <c:pt idx="4261">
                  <c:v>40963</c:v>
                </c:pt>
                <c:pt idx="4262">
                  <c:v>40962</c:v>
                </c:pt>
                <c:pt idx="4263">
                  <c:v>40961</c:v>
                </c:pt>
                <c:pt idx="4264">
                  <c:v>40960</c:v>
                </c:pt>
                <c:pt idx="4265">
                  <c:v>40959</c:v>
                </c:pt>
                <c:pt idx="4266">
                  <c:v>40958</c:v>
                </c:pt>
                <c:pt idx="4267">
                  <c:v>40957</c:v>
                </c:pt>
                <c:pt idx="4268">
                  <c:v>40956</c:v>
                </c:pt>
                <c:pt idx="4269">
                  <c:v>40955</c:v>
                </c:pt>
                <c:pt idx="4270">
                  <c:v>40954</c:v>
                </c:pt>
                <c:pt idx="4271">
                  <c:v>40953</c:v>
                </c:pt>
                <c:pt idx="4272">
                  <c:v>40952</c:v>
                </c:pt>
                <c:pt idx="4273">
                  <c:v>40951</c:v>
                </c:pt>
                <c:pt idx="4274">
                  <c:v>40950</c:v>
                </c:pt>
                <c:pt idx="4275">
                  <c:v>40949</c:v>
                </c:pt>
                <c:pt idx="4276">
                  <c:v>40948</c:v>
                </c:pt>
                <c:pt idx="4277">
                  <c:v>40947</c:v>
                </c:pt>
                <c:pt idx="4278">
                  <c:v>40946</c:v>
                </c:pt>
                <c:pt idx="4279">
                  <c:v>40945</c:v>
                </c:pt>
                <c:pt idx="4280">
                  <c:v>40944</c:v>
                </c:pt>
                <c:pt idx="4281">
                  <c:v>40943</c:v>
                </c:pt>
                <c:pt idx="4282">
                  <c:v>40942</c:v>
                </c:pt>
                <c:pt idx="4283">
                  <c:v>40941</c:v>
                </c:pt>
                <c:pt idx="4284">
                  <c:v>40940</c:v>
                </c:pt>
                <c:pt idx="4285">
                  <c:v>40939</c:v>
                </c:pt>
                <c:pt idx="4286">
                  <c:v>40938</c:v>
                </c:pt>
                <c:pt idx="4287">
                  <c:v>40937</c:v>
                </c:pt>
                <c:pt idx="4288">
                  <c:v>40936</c:v>
                </c:pt>
                <c:pt idx="4289">
                  <c:v>40935</c:v>
                </c:pt>
                <c:pt idx="4290">
                  <c:v>40934</c:v>
                </c:pt>
                <c:pt idx="4291">
                  <c:v>40933</c:v>
                </c:pt>
                <c:pt idx="4292">
                  <c:v>40932</c:v>
                </c:pt>
                <c:pt idx="4293">
                  <c:v>40931</c:v>
                </c:pt>
                <c:pt idx="4294">
                  <c:v>40930</c:v>
                </c:pt>
                <c:pt idx="4295">
                  <c:v>40929</c:v>
                </c:pt>
                <c:pt idx="4296">
                  <c:v>40928</c:v>
                </c:pt>
                <c:pt idx="4297">
                  <c:v>40927</c:v>
                </c:pt>
                <c:pt idx="4298">
                  <c:v>40926</c:v>
                </c:pt>
                <c:pt idx="4299">
                  <c:v>40925</c:v>
                </c:pt>
                <c:pt idx="4300">
                  <c:v>40924</c:v>
                </c:pt>
                <c:pt idx="4301">
                  <c:v>40923</c:v>
                </c:pt>
                <c:pt idx="4302">
                  <c:v>40922</c:v>
                </c:pt>
                <c:pt idx="4303">
                  <c:v>40921</c:v>
                </c:pt>
                <c:pt idx="4304">
                  <c:v>40920</c:v>
                </c:pt>
                <c:pt idx="4305">
                  <c:v>40919</c:v>
                </c:pt>
                <c:pt idx="4306">
                  <c:v>40918</c:v>
                </c:pt>
                <c:pt idx="4307">
                  <c:v>40917</c:v>
                </c:pt>
                <c:pt idx="4308">
                  <c:v>40916</c:v>
                </c:pt>
                <c:pt idx="4309">
                  <c:v>40915</c:v>
                </c:pt>
                <c:pt idx="4310">
                  <c:v>40914</c:v>
                </c:pt>
                <c:pt idx="4311">
                  <c:v>40913</c:v>
                </c:pt>
                <c:pt idx="4312">
                  <c:v>40912</c:v>
                </c:pt>
                <c:pt idx="4313">
                  <c:v>40911</c:v>
                </c:pt>
                <c:pt idx="4314">
                  <c:v>40910</c:v>
                </c:pt>
                <c:pt idx="4315">
                  <c:v>40909</c:v>
                </c:pt>
                <c:pt idx="4316">
                  <c:v>40908</c:v>
                </c:pt>
                <c:pt idx="4317">
                  <c:v>40907</c:v>
                </c:pt>
                <c:pt idx="4318">
                  <c:v>40906</c:v>
                </c:pt>
                <c:pt idx="4319">
                  <c:v>40905</c:v>
                </c:pt>
                <c:pt idx="4320">
                  <c:v>40904</c:v>
                </c:pt>
                <c:pt idx="4321">
                  <c:v>40903</c:v>
                </c:pt>
                <c:pt idx="4322">
                  <c:v>40902</c:v>
                </c:pt>
                <c:pt idx="4323">
                  <c:v>40901</c:v>
                </c:pt>
                <c:pt idx="4324">
                  <c:v>40900</c:v>
                </c:pt>
                <c:pt idx="4325">
                  <c:v>40899</c:v>
                </c:pt>
                <c:pt idx="4326">
                  <c:v>40898</c:v>
                </c:pt>
                <c:pt idx="4327">
                  <c:v>40897</c:v>
                </c:pt>
                <c:pt idx="4328">
                  <c:v>40896</c:v>
                </c:pt>
                <c:pt idx="4329">
                  <c:v>40895</c:v>
                </c:pt>
                <c:pt idx="4330">
                  <c:v>40894</c:v>
                </c:pt>
                <c:pt idx="4331">
                  <c:v>40893</c:v>
                </c:pt>
                <c:pt idx="4332">
                  <c:v>40892</c:v>
                </c:pt>
                <c:pt idx="4333">
                  <c:v>40891</c:v>
                </c:pt>
                <c:pt idx="4334">
                  <c:v>40890</c:v>
                </c:pt>
                <c:pt idx="4335">
                  <c:v>40889</c:v>
                </c:pt>
                <c:pt idx="4336">
                  <c:v>40888</c:v>
                </c:pt>
                <c:pt idx="4337">
                  <c:v>40887</c:v>
                </c:pt>
                <c:pt idx="4338">
                  <c:v>40886</c:v>
                </c:pt>
                <c:pt idx="4339">
                  <c:v>40885</c:v>
                </c:pt>
                <c:pt idx="4340">
                  <c:v>40884</c:v>
                </c:pt>
                <c:pt idx="4341">
                  <c:v>40883</c:v>
                </c:pt>
                <c:pt idx="4342">
                  <c:v>40882</c:v>
                </c:pt>
                <c:pt idx="4343">
                  <c:v>40881</c:v>
                </c:pt>
                <c:pt idx="4344">
                  <c:v>40880</c:v>
                </c:pt>
                <c:pt idx="4345">
                  <c:v>40879</c:v>
                </c:pt>
                <c:pt idx="4346">
                  <c:v>40878</c:v>
                </c:pt>
                <c:pt idx="4347">
                  <c:v>40877</c:v>
                </c:pt>
                <c:pt idx="4348">
                  <c:v>40876</c:v>
                </c:pt>
                <c:pt idx="4349">
                  <c:v>40875</c:v>
                </c:pt>
                <c:pt idx="4350">
                  <c:v>40874</c:v>
                </c:pt>
                <c:pt idx="4351">
                  <c:v>40873</c:v>
                </c:pt>
                <c:pt idx="4352">
                  <c:v>40872</c:v>
                </c:pt>
                <c:pt idx="4353">
                  <c:v>40871</c:v>
                </c:pt>
                <c:pt idx="4354">
                  <c:v>40870</c:v>
                </c:pt>
                <c:pt idx="4355">
                  <c:v>40869</c:v>
                </c:pt>
                <c:pt idx="4356">
                  <c:v>40868</c:v>
                </c:pt>
                <c:pt idx="4357">
                  <c:v>40867</c:v>
                </c:pt>
                <c:pt idx="4358">
                  <c:v>40866</c:v>
                </c:pt>
                <c:pt idx="4359">
                  <c:v>40865</c:v>
                </c:pt>
                <c:pt idx="4360">
                  <c:v>40864</c:v>
                </c:pt>
                <c:pt idx="4361">
                  <c:v>40863</c:v>
                </c:pt>
                <c:pt idx="4362">
                  <c:v>40862</c:v>
                </c:pt>
                <c:pt idx="4363">
                  <c:v>40861</c:v>
                </c:pt>
                <c:pt idx="4364">
                  <c:v>40860</c:v>
                </c:pt>
                <c:pt idx="4365">
                  <c:v>40859</c:v>
                </c:pt>
                <c:pt idx="4366">
                  <c:v>40858</c:v>
                </c:pt>
                <c:pt idx="4367">
                  <c:v>40857</c:v>
                </c:pt>
                <c:pt idx="4368">
                  <c:v>40856</c:v>
                </c:pt>
                <c:pt idx="4369">
                  <c:v>40855</c:v>
                </c:pt>
                <c:pt idx="4370">
                  <c:v>40854</c:v>
                </c:pt>
                <c:pt idx="4371">
                  <c:v>40853</c:v>
                </c:pt>
                <c:pt idx="4372">
                  <c:v>40852</c:v>
                </c:pt>
                <c:pt idx="4373">
                  <c:v>40851</c:v>
                </c:pt>
                <c:pt idx="4374">
                  <c:v>40850</c:v>
                </c:pt>
                <c:pt idx="4375">
                  <c:v>40849</c:v>
                </c:pt>
                <c:pt idx="4376">
                  <c:v>40848</c:v>
                </c:pt>
                <c:pt idx="4377">
                  <c:v>40847</c:v>
                </c:pt>
                <c:pt idx="4378">
                  <c:v>40846</c:v>
                </c:pt>
                <c:pt idx="4379">
                  <c:v>40845</c:v>
                </c:pt>
                <c:pt idx="4380">
                  <c:v>40844</c:v>
                </c:pt>
                <c:pt idx="4381">
                  <c:v>40843</c:v>
                </c:pt>
                <c:pt idx="4382">
                  <c:v>40842</c:v>
                </c:pt>
                <c:pt idx="4383">
                  <c:v>40841</c:v>
                </c:pt>
                <c:pt idx="4384">
                  <c:v>40840</c:v>
                </c:pt>
                <c:pt idx="4385">
                  <c:v>40839</c:v>
                </c:pt>
                <c:pt idx="4386">
                  <c:v>40838</c:v>
                </c:pt>
                <c:pt idx="4387">
                  <c:v>40837</c:v>
                </c:pt>
                <c:pt idx="4388">
                  <c:v>40836</c:v>
                </c:pt>
                <c:pt idx="4389">
                  <c:v>40835</c:v>
                </c:pt>
                <c:pt idx="4390">
                  <c:v>40834</c:v>
                </c:pt>
                <c:pt idx="4391">
                  <c:v>40833</c:v>
                </c:pt>
                <c:pt idx="4392">
                  <c:v>40832</c:v>
                </c:pt>
                <c:pt idx="4393">
                  <c:v>40831</c:v>
                </c:pt>
                <c:pt idx="4394">
                  <c:v>40830</c:v>
                </c:pt>
                <c:pt idx="4395">
                  <c:v>40829</c:v>
                </c:pt>
                <c:pt idx="4396">
                  <c:v>40828</c:v>
                </c:pt>
                <c:pt idx="4397">
                  <c:v>40827</c:v>
                </c:pt>
                <c:pt idx="4398">
                  <c:v>40826</c:v>
                </c:pt>
                <c:pt idx="4399">
                  <c:v>40825</c:v>
                </c:pt>
                <c:pt idx="4400">
                  <c:v>40824</c:v>
                </c:pt>
                <c:pt idx="4401">
                  <c:v>40823</c:v>
                </c:pt>
                <c:pt idx="4402">
                  <c:v>40822</c:v>
                </c:pt>
                <c:pt idx="4403">
                  <c:v>40821</c:v>
                </c:pt>
                <c:pt idx="4404">
                  <c:v>40820</c:v>
                </c:pt>
                <c:pt idx="4405">
                  <c:v>40819</c:v>
                </c:pt>
                <c:pt idx="4406">
                  <c:v>40818</c:v>
                </c:pt>
                <c:pt idx="4407">
                  <c:v>40817</c:v>
                </c:pt>
                <c:pt idx="4408">
                  <c:v>40816</c:v>
                </c:pt>
                <c:pt idx="4409">
                  <c:v>40815</c:v>
                </c:pt>
                <c:pt idx="4410">
                  <c:v>40814</c:v>
                </c:pt>
                <c:pt idx="4411">
                  <c:v>40813</c:v>
                </c:pt>
                <c:pt idx="4412">
                  <c:v>40812</c:v>
                </c:pt>
                <c:pt idx="4413">
                  <c:v>40811</c:v>
                </c:pt>
                <c:pt idx="4414">
                  <c:v>40810</c:v>
                </c:pt>
                <c:pt idx="4415">
                  <c:v>40809</c:v>
                </c:pt>
                <c:pt idx="4416">
                  <c:v>40808</c:v>
                </c:pt>
                <c:pt idx="4417">
                  <c:v>40807</c:v>
                </c:pt>
                <c:pt idx="4418">
                  <c:v>40806</c:v>
                </c:pt>
                <c:pt idx="4419">
                  <c:v>40805</c:v>
                </c:pt>
                <c:pt idx="4420">
                  <c:v>40804</c:v>
                </c:pt>
                <c:pt idx="4421">
                  <c:v>40803</c:v>
                </c:pt>
                <c:pt idx="4422">
                  <c:v>40802</c:v>
                </c:pt>
                <c:pt idx="4423">
                  <c:v>40801</c:v>
                </c:pt>
                <c:pt idx="4424">
                  <c:v>40800</c:v>
                </c:pt>
                <c:pt idx="4425">
                  <c:v>40799</c:v>
                </c:pt>
                <c:pt idx="4426">
                  <c:v>40798</c:v>
                </c:pt>
                <c:pt idx="4427">
                  <c:v>40797</c:v>
                </c:pt>
                <c:pt idx="4428">
                  <c:v>40796</c:v>
                </c:pt>
                <c:pt idx="4429">
                  <c:v>40795</c:v>
                </c:pt>
                <c:pt idx="4430">
                  <c:v>40794</c:v>
                </c:pt>
                <c:pt idx="4431">
                  <c:v>40793</c:v>
                </c:pt>
                <c:pt idx="4432">
                  <c:v>40792</c:v>
                </c:pt>
                <c:pt idx="4433">
                  <c:v>40791</c:v>
                </c:pt>
                <c:pt idx="4434">
                  <c:v>40790</c:v>
                </c:pt>
                <c:pt idx="4435">
                  <c:v>40789</c:v>
                </c:pt>
                <c:pt idx="4436">
                  <c:v>40788</c:v>
                </c:pt>
                <c:pt idx="4437">
                  <c:v>40787</c:v>
                </c:pt>
                <c:pt idx="4438">
                  <c:v>40786</c:v>
                </c:pt>
                <c:pt idx="4439">
                  <c:v>40785</c:v>
                </c:pt>
                <c:pt idx="4440">
                  <c:v>40784</c:v>
                </c:pt>
                <c:pt idx="4441">
                  <c:v>40783</c:v>
                </c:pt>
                <c:pt idx="4442">
                  <c:v>40782</c:v>
                </c:pt>
                <c:pt idx="4443">
                  <c:v>40781</c:v>
                </c:pt>
                <c:pt idx="4444">
                  <c:v>40780</c:v>
                </c:pt>
                <c:pt idx="4445">
                  <c:v>40779</c:v>
                </c:pt>
                <c:pt idx="4446">
                  <c:v>40778</c:v>
                </c:pt>
                <c:pt idx="4447">
                  <c:v>40777</c:v>
                </c:pt>
                <c:pt idx="4448">
                  <c:v>40776</c:v>
                </c:pt>
                <c:pt idx="4449">
                  <c:v>40775</c:v>
                </c:pt>
                <c:pt idx="4450">
                  <c:v>40774</c:v>
                </c:pt>
                <c:pt idx="4451">
                  <c:v>40773</c:v>
                </c:pt>
                <c:pt idx="4452">
                  <c:v>40772</c:v>
                </c:pt>
                <c:pt idx="4453">
                  <c:v>40771</c:v>
                </c:pt>
                <c:pt idx="4454">
                  <c:v>40770</c:v>
                </c:pt>
                <c:pt idx="4455">
                  <c:v>40769</c:v>
                </c:pt>
                <c:pt idx="4456">
                  <c:v>40768</c:v>
                </c:pt>
                <c:pt idx="4457">
                  <c:v>40767</c:v>
                </c:pt>
                <c:pt idx="4458">
                  <c:v>40766</c:v>
                </c:pt>
                <c:pt idx="4459">
                  <c:v>40765</c:v>
                </c:pt>
                <c:pt idx="4460">
                  <c:v>40764</c:v>
                </c:pt>
                <c:pt idx="4461">
                  <c:v>40763</c:v>
                </c:pt>
                <c:pt idx="4462">
                  <c:v>40762</c:v>
                </c:pt>
                <c:pt idx="4463">
                  <c:v>40761</c:v>
                </c:pt>
                <c:pt idx="4464">
                  <c:v>40760</c:v>
                </c:pt>
                <c:pt idx="4465">
                  <c:v>40759</c:v>
                </c:pt>
                <c:pt idx="4466">
                  <c:v>40758</c:v>
                </c:pt>
                <c:pt idx="4467">
                  <c:v>40757</c:v>
                </c:pt>
                <c:pt idx="4468">
                  <c:v>40756</c:v>
                </c:pt>
                <c:pt idx="4469">
                  <c:v>40755</c:v>
                </c:pt>
                <c:pt idx="4470">
                  <c:v>40754</c:v>
                </c:pt>
                <c:pt idx="4471">
                  <c:v>40753</c:v>
                </c:pt>
                <c:pt idx="4472">
                  <c:v>40752</c:v>
                </c:pt>
                <c:pt idx="4473">
                  <c:v>40751</c:v>
                </c:pt>
                <c:pt idx="4474">
                  <c:v>40750</c:v>
                </c:pt>
                <c:pt idx="4475">
                  <c:v>40749</c:v>
                </c:pt>
                <c:pt idx="4476">
                  <c:v>40748</c:v>
                </c:pt>
                <c:pt idx="4477">
                  <c:v>40747</c:v>
                </c:pt>
                <c:pt idx="4478">
                  <c:v>40746</c:v>
                </c:pt>
                <c:pt idx="4479">
                  <c:v>40745</c:v>
                </c:pt>
                <c:pt idx="4480">
                  <c:v>40744</c:v>
                </c:pt>
                <c:pt idx="4481">
                  <c:v>40743</c:v>
                </c:pt>
                <c:pt idx="4482">
                  <c:v>40742</c:v>
                </c:pt>
                <c:pt idx="4483">
                  <c:v>40741</c:v>
                </c:pt>
                <c:pt idx="4484">
                  <c:v>40740</c:v>
                </c:pt>
                <c:pt idx="4485">
                  <c:v>40739</c:v>
                </c:pt>
                <c:pt idx="4486">
                  <c:v>40738</c:v>
                </c:pt>
                <c:pt idx="4487">
                  <c:v>40737</c:v>
                </c:pt>
                <c:pt idx="4488">
                  <c:v>40736</c:v>
                </c:pt>
                <c:pt idx="4489">
                  <c:v>40735</c:v>
                </c:pt>
                <c:pt idx="4490">
                  <c:v>40734</c:v>
                </c:pt>
                <c:pt idx="4491">
                  <c:v>40733</c:v>
                </c:pt>
                <c:pt idx="4492">
                  <c:v>40732</c:v>
                </c:pt>
                <c:pt idx="4493">
                  <c:v>40731</c:v>
                </c:pt>
                <c:pt idx="4494">
                  <c:v>40730</c:v>
                </c:pt>
                <c:pt idx="4495">
                  <c:v>40729</c:v>
                </c:pt>
                <c:pt idx="4496">
                  <c:v>40728</c:v>
                </c:pt>
                <c:pt idx="4497">
                  <c:v>40727</c:v>
                </c:pt>
                <c:pt idx="4498">
                  <c:v>40726</c:v>
                </c:pt>
                <c:pt idx="4499">
                  <c:v>40725</c:v>
                </c:pt>
                <c:pt idx="4500">
                  <c:v>40724</c:v>
                </c:pt>
                <c:pt idx="4501">
                  <c:v>40723</c:v>
                </c:pt>
                <c:pt idx="4502">
                  <c:v>40722</c:v>
                </c:pt>
                <c:pt idx="4503">
                  <c:v>40721</c:v>
                </c:pt>
                <c:pt idx="4504">
                  <c:v>40720</c:v>
                </c:pt>
                <c:pt idx="4505">
                  <c:v>40719</c:v>
                </c:pt>
                <c:pt idx="4506">
                  <c:v>40718</c:v>
                </c:pt>
                <c:pt idx="4507">
                  <c:v>40717</c:v>
                </c:pt>
                <c:pt idx="4508">
                  <c:v>40716</c:v>
                </c:pt>
                <c:pt idx="4509">
                  <c:v>40715</c:v>
                </c:pt>
                <c:pt idx="4510">
                  <c:v>40714</c:v>
                </c:pt>
                <c:pt idx="4511">
                  <c:v>40713</c:v>
                </c:pt>
                <c:pt idx="4512">
                  <c:v>40712</c:v>
                </c:pt>
                <c:pt idx="4513">
                  <c:v>40711</c:v>
                </c:pt>
                <c:pt idx="4514">
                  <c:v>40710</c:v>
                </c:pt>
                <c:pt idx="4515">
                  <c:v>40709</c:v>
                </c:pt>
                <c:pt idx="4516">
                  <c:v>40708</c:v>
                </c:pt>
                <c:pt idx="4517">
                  <c:v>40707</c:v>
                </c:pt>
                <c:pt idx="4518">
                  <c:v>40706</c:v>
                </c:pt>
                <c:pt idx="4519">
                  <c:v>40705</c:v>
                </c:pt>
                <c:pt idx="4520">
                  <c:v>40704</c:v>
                </c:pt>
                <c:pt idx="4521">
                  <c:v>40703</c:v>
                </c:pt>
                <c:pt idx="4522">
                  <c:v>40702</c:v>
                </c:pt>
                <c:pt idx="4523">
                  <c:v>40701</c:v>
                </c:pt>
                <c:pt idx="4524">
                  <c:v>40700</c:v>
                </c:pt>
                <c:pt idx="4525">
                  <c:v>40699</c:v>
                </c:pt>
                <c:pt idx="4526">
                  <c:v>40698</c:v>
                </c:pt>
                <c:pt idx="4527">
                  <c:v>40697</c:v>
                </c:pt>
                <c:pt idx="4528">
                  <c:v>40696</c:v>
                </c:pt>
                <c:pt idx="4529">
                  <c:v>40695</c:v>
                </c:pt>
                <c:pt idx="4530">
                  <c:v>40694</c:v>
                </c:pt>
                <c:pt idx="4531">
                  <c:v>40693</c:v>
                </c:pt>
                <c:pt idx="4532">
                  <c:v>40692</c:v>
                </c:pt>
                <c:pt idx="4533">
                  <c:v>40691</c:v>
                </c:pt>
                <c:pt idx="4534">
                  <c:v>40690</c:v>
                </c:pt>
                <c:pt idx="4535">
                  <c:v>40689</c:v>
                </c:pt>
                <c:pt idx="4536">
                  <c:v>40688</c:v>
                </c:pt>
                <c:pt idx="4537">
                  <c:v>40687</c:v>
                </c:pt>
                <c:pt idx="4538">
                  <c:v>40686</c:v>
                </c:pt>
                <c:pt idx="4539">
                  <c:v>40685</c:v>
                </c:pt>
                <c:pt idx="4540">
                  <c:v>40684</c:v>
                </c:pt>
                <c:pt idx="4541">
                  <c:v>40683</c:v>
                </c:pt>
                <c:pt idx="4542">
                  <c:v>40682</c:v>
                </c:pt>
                <c:pt idx="4543">
                  <c:v>40681</c:v>
                </c:pt>
                <c:pt idx="4544">
                  <c:v>40680</c:v>
                </c:pt>
                <c:pt idx="4545">
                  <c:v>40679</c:v>
                </c:pt>
                <c:pt idx="4546">
                  <c:v>40678</c:v>
                </c:pt>
                <c:pt idx="4547">
                  <c:v>40677</c:v>
                </c:pt>
                <c:pt idx="4548">
                  <c:v>40676</c:v>
                </c:pt>
                <c:pt idx="4549">
                  <c:v>40675</c:v>
                </c:pt>
                <c:pt idx="4550">
                  <c:v>40674</c:v>
                </c:pt>
                <c:pt idx="4551">
                  <c:v>40673</c:v>
                </c:pt>
                <c:pt idx="4552">
                  <c:v>40672</c:v>
                </c:pt>
                <c:pt idx="4553">
                  <c:v>40671</c:v>
                </c:pt>
                <c:pt idx="4554">
                  <c:v>40670</c:v>
                </c:pt>
                <c:pt idx="4555">
                  <c:v>40669</c:v>
                </c:pt>
                <c:pt idx="4556">
                  <c:v>40668</c:v>
                </c:pt>
                <c:pt idx="4557">
                  <c:v>40667</c:v>
                </c:pt>
                <c:pt idx="4558">
                  <c:v>40666</c:v>
                </c:pt>
                <c:pt idx="4559">
                  <c:v>40665</c:v>
                </c:pt>
                <c:pt idx="4560">
                  <c:v>40664</c:v>
                </c:pt>
                <c:pt idx="4561">
                  <c:v>40663</c:v>
                </c:pt>
                <c:pt idx="4562">
                  <c:v>40662</c:v>
                </c:pt>
                <c:pt idx="4563">
                  <c:v>40661</c:v>
                </c:pt>
                <c:pt idx="4564">
                  <c:v>40660</c:v>
                </c:pt>
                <c:pt idx="4565">
                  <c:v>40659</c:v>
                </c:pt>
                <c:pt idx="4566">
                  <c:v>40658</c:v>
                </c:pt>
                <c:pt idx="4567">
                  <c:v>40657</c:v>
                </c:pt>
                <c:pt idx="4568">
                  <c:v>40656</c:v>
                </c:pt>
                <c:pt idx="4569">
                  <c:v>40655</c:v>
                </c:pt>
                <c:pt idx="4570">
                  <c:v>40654</c:v>
                </c:pt>
                <c:pt idx="4571">
                  <c:v>40653</c:v>
                </c:pt>
                <c:pt idx="4572">
                  <c:v>40652</c:v>
                </c:pt>
                <c:pt idx="4573">
                  <c:v>40651</c:v>
                </c:pt>
                <c:pt idx="4574">
                  <c:v>40650</c:v>
                </c:pt>
                <c:pt idx="4575">
                  <c:v>40649</c:v>
                </c:pt>
                <c:pt idx="4576">
                  <c:v>40648</c:v>
                </c:pt>
                <c:pt idx="4577">
                  <c:v>40647</c:v>
                </c:pt>
                <c:pt idx="4578">
                  <c:v>40646</c:v>
                </c:pt>
                <c:pt idx="4579">
                  <c:v>40645</c:v>
                </c:pt>
                <c:pt idx="4580">
                  <c:v>40644</c:v>
                </c:pt>
                <c:pt idx="4581">
                  <c:v>40643</c:v>
                </c:pt>
                <c:pt idx="4582">
                  <c:v>40642</c:v>
                </c:pt>
                <c:pt idx="4583">
                  <c:v>40641</c:v>
                </c:pt>
                <c:pt idx="4584">
                  <c:v>40640</c:v>
                </c:pt>
                <c:pt idx="4585">
                  <c:v>40639</c:v>
                </c:pt>
                <c:pt idx="4586">
                  <c:v>40638</c:v>
                </c:pt>
                <c:pt idx="4587">
                  <c:v>40637</c:v>
                </c:pt>
                <c:pt idx="4588">
                  <c:v>40636</c:v>
                </c:pt>
                <c:pt idx="4589">
                  <c:v>40635</c:v>
                </c:pt>
                <c:pt idx="4590">
                  <c:v>40634</c:v>
                </c:pt>
                <c:pt idx="4591">
                  <c:v>40633</c:v>
                </c:pt>
                <c:pt idx="4592">
                  <c:v>40632</c:v>
                </c:pt>
                <c:pt idx="4593">
                  <c:v>40631</c:v>
                </c:pt>
                <c:pt idx="4594">
                  <c:v>40630</c:v>
                </c:pt>
                <c:pt idx="4595">
                  <c:v>40629</c:v>
                </c:pt>
                <c:pt idx="4596">
                  <c:v>40628</c:v>
                </c:pt>
                <c:pt idx="4597">
                  <c:v>40627</c:v>
                </c:pt>
                <c:pt idx="4598">
                  <c:v>40626</c:v>
                </c:pt>
                <c:pt idx="4599">
                  <c:v>40625</c:v>
                </c:pt>
                <c:pt idx="4600">
                  <c:v>40624</c:v>
                </c:pt>
                <c:pt idx="4601">
                  <c:v>40623</c:v>
                </c:pt>
                <c:pt idx="4602">
                  <c:v>40622</c:v>
                </c:pt>
                <c:pt idx="4603">
                  <c:v>40621</c:v>
                </c:pt>
                <c:pt idx="4604">
                  <c:v>40620</c:v>
                </c:pt>
                <c:pt idx="4605">
                  <c:v>40619</c:v>
                </c:pt>
                <c:pt idx="4606">
                  <c:v>40618</c:v>
                </c:pt>
                <c:pt idx="4607">
                  <c:v>40617</c:v>
                </c:pt>
                <c:pt idx="4608">
                  <c:v>40616</c:v>
                </c:pt>
                <c:pt idx="4609">
                  <c:v>40615</c:v>
                </c:pt>
                <c:pt idx="4610">
                  <c:v>40614</c:v>
                </c:pt>
                <c:pt idx="4611">
                  <c:v>40613</c:v>
                </c:pt>
                <c:pt idx="4612">
                  <c:v>40612</c:v>
                </c:pt>
                <c:pt idx="4613">
                  <c:v>40611</c:v>
                </c:pt>
                <c:pt idx="4614">
                  <c:v>40610</c:v>
                </c:pt>
                <c:pt idx="4615">
                  <c:v>40609</c:v>
                </c:pt>
                <c:pt idx="4616">
                  <c:v>40608</c:v>
                </c:pt>
                <c:pt idx="4617">
                  <c:v>40607</c:v>
                </c:pt>
                <c:pt idx="4618">
                  <c:v>40606</c:v>
                </c:pt>
                <c:pt idx="4619">
                  <c:v>40605</c:v>
                </c:pt>
                <c:pt idx="4620">
                  <c:v>40604</c:v>
                </c:pt>
                <c:pt idx="4621">
                  <c:v>40603</c:v>
                </c:pt>
                <c:pt idx="4622">
                  <c:v>40602</c:v>
                </c:pt>
                <c:pt idx="4623">
                  <c:v>40601</c:v>
                </c:pt>
                <c:pt idx="4624">
                  <c:v>40600</c:v>
                </c:pt>
                <c:pt idx="4625">
                  <c:v>40599</c:v>
                </c:pt>
                <c:pt idx="4626">
                  <c:v>40598</c:v>
                </c:pt>
                <c:pt idx="4627">
                  <c:v>40597</c:v>
                </c:pt>
                <c:pt idx="4628">
                  <c:v>40596</c:v>
                </c:pt>
                <c:pt idx="4629">
                  <c:v>40595</c:v>
                </c:pt>
                <c:pt idx="4630">
                  <c:v>40594</c:v>
                </c:pt>
                <c:pt idx="4631">
                  <c:v>40593</c:v>
                </c:pt>
                <c:pt idx="4632">
                  <c:v>40592</c:v>
                </c:pt>
                <c:pt idx="4633">
                  <c:v>40591</c:v>
                </c:pt>
                <c:pt idx="4634">
                  <c:v>40590</c:v>
                </c:pt>
                <c:pt idx="4635">
                  <c:v>40589</c:v>
                </c:pt>
                <c:pt idx="4636">
                  <c:v>40588</c:v>
                </c:pt>
                <c:pt idx="4637">
                  <c:v>40587</c:v>
                </c:pt>
                <c:pt idx="4638">
                  <c:v>40586</c:v>
                </c:pt>
                <c:pt idx="4639">
                  <c:v>40585</c:v>
                </c:pt>
                <c:pt idx="4640">
                  <c:v>40584</c:v>
                </c:pt>
                <c:pt idx="4641">
                  <c:v>40583</c:v>
                </c:pt>
                <c:pt idx="4642">
                  <c:v>40582</c:v>
                </c:pt>
                <c:pt idx="4643">
                  <c:v>40581</c:v>
                </c:pt>
                <c:pt idx="4644">
                  <c:v>40580</c:v>
                </c:pt>
                <c:pt idx="4645">
                  <c:v>40579</c:v>
                </c:pt>
                <c:pt idx="4646">
                  <c:v>40578</c:v>
                </c:pt>
                <c:pt idx="4647">
                  <c:v>40577</c:v>
                </c:pt>
                <c:pt idx="4648">
                  <c:v>40576</c:v>
                </c:pt>
                <c:pt idx="4649">
                  <c:v>40575</c:v>
                </c:pt>
                <c:pt idx="4650">
                  <c:v>40574</c:v>
                </c:pt>
                <c:pt idx="4651">
                  <c:v>40573</c:v>
                </c:pt>
                <c:pt idx="4652">
                  <c:v>40572</c:v>
                </c:pt>
                <c:pt idx="4653">
                  <c:v>40571</c:v>
                </c:pt>
                <c:pt idx="4654">
                  <c:v>40570</c:v>
                </c:pt>
                <c:pt idx="4655">
                  <c:v>40569</c:v>
                </c:pt>
                <c:pt idx="4656">
                  <c:v>40568</c:v>
                </c:pt>
                <c:pt idx="4657">
                  <c:v>40567</c:v>
                </c:pt>
                <c:pt idx="4658">
                  <c:v>40566</c:v>
                </c:pt>
                <c:pt idx="4659">
                  <c:v>40565</c:v>
                </c:pt>
                <c:pt idx="4660">
                  <c:v>40564</c:v>
                </c:pt>
                <c:pt idx="4661">
                  <c:v>40563</c:v>
                </c:pt>
                <c:pt idx="4662">
                  <c:v>40562</c:v>
                </c:pt>
                <c:pt idx="4663">
                  <c:v>40561</c:v>
                </c:pt>
                <c:pt idx="4664">
                  <c:v>40560</c:v>
                </c:pt>
                <c:pt idx="4665">
                  <c:v>40559</c:v>
                </c:pt>
                <c:pt idx="4666">
                  <c:v>40558</c:v>
                </c:pt>
                <c:pt idx="4667">
                  <c:v>40557</c:v>
                </c:pt>
                <c:pt idx="4668">
                  <c:v>40556</c:v>
                </c:pt>
                <c:pt idx="4669">
                  <c:v>40555</c:v>
                </c:pt>
                <c:pt idx="4670">
                  <c:v>40554</c:v>
                </c:pt>
                <c:pt idx="4671">
                  <c:v>40553</c:v>
                </c:pt>
                <c:pt idx="4672">
                  <c:v>40552</c:v>
                </c:pt>
                <c:pt idx="4673">
                  <c:v>40551</c:v>
                </c:pt>
                <c:pt idx="4674">
                  <c:v>40550</c:v>
                </c:pt>
                <c:pt idx="4675">
                  <c:v>40549</c:v>
                </c:pt>
                <c:pt idx="4676">
                  <c:v>40548</c:v>
                </c:pt>
                <c:pt idx="4677">
                  <c:v>40547</c:v>
                </c:pt>
                <c:pt idx="4678">
                  <c:v>40546</c:v>
                </c:pt>
                <c:pt idx="4679">
                  <c:v>40545</c:v>
                </c:pt>
                <c:pt idx="4680">
                  <c:v>40544</c:v>
                </c:pt>
                <c:pt idx="4681">
                  <c:v>40543</c:v>
                </c:pt>
                <c:pt idx="4682">
                  <c:v>40542</c:v>
                </c:pt>
                <c:pt idx="4683">
                  <c:v>40541</c:v>
                </c:pt>
                <c:pt idx="4684">
                  <c:v>40540</c:v>
                </c:pt>
                <c:pt idx="4685">
                  <c:v>40539</c:v>
                </c:pt>
                <c:pt idx="4686">
                  <c:v>40538</c:v>
                </c:pt>
                <c:pt idx="4687">
                  <c:v>40537</c:v>
                </c:pt>
                <c:pt idx="4688">
                  <c:v>40536</c:v>
                </c:pt>
                <c:pt idx="4689">
                  <c:v>40535</c:v>
                </c:pt>
                <c:pt idx="4690">
                  <c:v>40534</c:v>
                </c:pt>
                <c:pt idx="4691">
                  <c:v>40533</c:v>
                </c:pt>
                <c:pt idx="4692">
                  <c:v>40532</c:v>
                </c:pt>
                <c:pt idx="4693">
                  <c:v>40531</c:v>
                </c:pt>
                <c:pt idx="4694">
                  <c:v>40530</c:v>
                </c:pt>
                <c:pt idx="4695">
                  <c:v>40529</c:v>
                </c:pt>
                <c:pt idx="4696">
                  <c:v>40528</c:v>
                </c:pt>
                <c:pt idx="4697">
                  <c:v>40527</c:v>
                </c:pt>
                <c:pt idx="4698">
                  <c:v>40526</c:v>
                </c:pt>
                <c:pt idx="4699">
                  <c:v>40525</c:v>
                </c:pt>
                <c:pt idx="4700">
                  <c:v>40524</c:v>
                </c:pt>
                <c:pt idx="4701">
                  <c:v>40523</c:v>
                </c:pt>
                <c:pt idx="4702">
                  <c:v>40522</c:v>
                </c:pt>
                <c:pt idx="4703">
                  <c:v>40521</c:v>
                </c:pt>
                <c:pt idx="4704">
                  <c:v>40520</c:v>
                </c:pt>
                <c:pt idx="4705">
                  <c:v>40519</c:v>
                </c:pt>
                <c:pt idx="4706">
                  <c:v>40518</c:v>
                </c:pt>
                <c:pt idx="4707">
                  <c:v>40517</c:v>
                </c:pt>
                <c:pt idx="4708">
                  <c:v>40516</c:v>
                </c:pt>
                <c:pt idx="4709">
                  <c:v>40515</c:v>
                </c:pt>
                <c:pt idx="4710">
                  <c:v>40514</c:v>
                </c:pt>
                <c:pt idx="4711">
                  <c:v>40513</c:v>
                </c:pt>
                <c:pt idx="4712">
                  <c:v>40512</c:v>
                </c:pt>
                <c:pt idx="4713">
                  <c:v>40511</c:v>
                </c:pt>
                <c:pt idx="4714">
                  <c:v>40510</c:v>
                </c:pt>
                <c:pt idx="4715">
                  <c:v>40509</c:v>
                </c:pt>
                <c:pt idx="4716">
                  <c:v>40508</c:v>
                </c:pt>
                <c:pt idx="4717">
                  <c:v>40507</c:v>
                </c:pt>
                <c:pt idx="4718">
                  <c:v>40506</c:v>
                </c:pt>
                <c:pt idx="4719">
                  <c:v>40505</c:v>
                </c:pt>
                <c:pt idx="4720">
                  <c:v>40504</c:v>
                </c:pt>
                <c:pt idx="4721">
                  <c:v>40503</c:v>
                </c:pt>
                <c:pt idx="4722">
                  <c:v>40502</c:v>
                </c:pt>
                <c:pt idx="4723">
                  <c:v>40501</c:v>
                </c:pt>
                <c:pt idx="4724">
                  <c:v>40500</c:v>
                </c:pt>
                <c:pt idx="4725">
                  <c:v>40499</c:v>
                </c:pt>
                <c:pt idx="4726">
                  <c:v>40498</c:v>
                </c:pt>
                <c:pt idx="4727">
                  <c:v>40497</c:v>
                </c:pt>
                <c:pt idx="4728">
                  <c:v>40496</c:v>
                </c:pt>
                <c:pt idx="4729">
                  <c:v>40495</c:v>
                </c:pt>
                <c:pt idx="4730">
                  <c:v>40494</c:v>
                </c:pt>
                <c:pt idx="4731">
                  <c:v>40493</c:v>
                </c:pt>
                <c:pt idx="4732">
                  <c:v>40492</c:v>
                </c:pt>
                <c:pt idx="4733">
                  <c:v>40491</c:v>
                </c:pt>
                <c:pt idx="4734">
                  <c:v>40490</c:v>
                </c:pt>
                <c:pt idx="4735">
                  <c:v>40489</c:v>
                </c:pt>
                <c:pt idx="4736">
                  <c:v>40488</c:v>
                </c:pt>
                <c:pt idx="4737">
                  <c:v>40487</c:v>
                </c:pt>
                <c:pt idx="4738">
                  <c:v>40486</c:v>
                </c:pt>
                <c:pt idx="4739">
                  <c:v>40485</c:v>
                </c:pt>
                <c:pt idx="4740">
                  <c:v>40484</c:v>
                </c:pt>
                <c:pt idx="4741">
                  <c:v>40483</c:v>
                </c:pt>
                <c:pt idx="4742">
                  <c:v>40482</c:v>
                </c:pt>
                <c:pt idx="4743">
                  <c:v>40481</c:v>
                </c:pt>
                <c:pt idx="4744">
                  <c:v>40480</c:v>
                </c:pt>
                <c:pt idx="4745">
                  <c:v>40479</c:v>
                </c:pt>
                <c:pt idx="4746">
                  <c:v>40478</c:v>
                </c:pt>
                <c:pt idx="4747">
                  <c:v>40477</c:v>
                </c:pt>
                <c:pt idx="4748">
                  <c:v>40476</c:v>
                </c:pt>
                <c:pt idx="4749">
                  <c:v>40475</c:v>
                </c:pt>
                <c:pt idx="4750">
                  <c:v>40474</c:v>
                </c:pt>
                <c:pt idx="4751">
                  <c:v>40473</c:v>
                </c:pt>
                <c:pt idx="4752">
                  <c:v>40472</c:v>
                </c:pt>
                <c:pt idx="4753">
                  <c:v>40471</c:v>
                </c:pt>
                <c:pt idx="4754">
                  <c:v>40470</c:v>
                </c:pt>
                <c:pt idx="4755">
                  <c:v>40469</c:v>
                </c:pt>
                <c:pt idx="4756">
                  <c:v>40468</c:v>
                </c:pt>
                <c:pt idx="4757">
                  <c:v>40467</c:v>
                </c:pt>
                <c:pt idx="4758">
                  <c:v>40466</c:v>
                </c:pt>
                <c:pt idx="4759">
                  <c:v>40465</c:v>
                </c:pt>
                <c:pt idx="4760">
                  <c:v>40464</c:v>
                </c:pt>
                <c:pt idx="4761">
                  <c:v>40463</c:v>
                </c:pt>
                <c:pt idx="4762">
                  <c:v>40462</c:v>
                </c:pt>
                <c:pt idx="4763">
                  <c:v>40461</c:v>
                </c:pt>
                <c:pt idx="4764">
                  <c:v>40460</c:v>
                </c:pt>
                <c:pt idx="4765">
                  <c:v>40459</c:v>
                </c:pt>
                <c:pt idx="4766">
                  <c:v>40458</c:v>
                </c:pt>
                <c:pt idx="4767">
                  <c:v>40457</c:v>
                </c:pt>
                <c:pt idx="4768">
                  <c:v>40456</c:v>
                </c:pt>
                <c:pt idx="4769">
                  <c:v>40455</c:v>
                </c:pt>
                <c:pt idx="4770">
                  <c:v>40454</c:v>
                </c:pt>
                <c:pt idx="4771">
                  <c:v>40453</c:v>
                </c:pt>
                <c:pt idx="4772">
                  <c:v>40452</c:v>
                </c:pt>
                <c:pt idx="4773">
                  <c:v>40451</c:v>
                </c:pt>
                <c:pt idx="4774">
                  <c:v>40450</c:v>
                </c:pt>
                <c:pt idx="4775">
                  <c:v>40449</c:v>
                </c:pt>
                <c:pt idx="4776">
                  <c:v>40448</c:v>
                </c:pt>
                <c:pt idx="4777">
                  <c:v>40447</c:v>
                </c:pt>
                <c:pt idx="4778">
                  <c:v>40446</c:v>
                </c:pt>
                <c:pt idx="4779">
                  <c:v>40445</c:v>
                </c:pt>
                <c:pt idx="4780">
                  <c:v>40444</c:v>
                </c:pt>
                <c:pt idx="4781">
                  <c:v>40443</c:v>
                </c:pt>
                <c:pt idx="4782">
                  <c:v>40442</c:v>
                </c:pt>
                <c:pt idx="4783">
                  <c:v>40441</c:v>
                </c:pt>
                <c:pt idx="4784">
                  <c:v>40440</c:v>
                </c:pt>
                <c:pt idx="4785">
                  <c:v>40439</c:v>
                </c:pt>
                <c:pt idx="4786">
                  <c:v>40438</c:v>
                </c:pt>
                <c:pt idx="4787">
                  <c:v>40437</c:v>
                </c:pt>
                <c:pt idx="4788">
                  <c:v>40436</c:v>
                </c:pt>
                <c:pt idx="4789">
                  <c:v>40435</c:v>
                </c:pt>
                <c:pt idx="4790">
                  <c:v>40434</c:v>
                </c:pt>
                <c:pt idx="4791">
                  <c:v>40433</c:v>
                </c:pt>
                <c:pt idx="4792">
                  <c:v>40432</c:v>
                </c:pt>
                <c:pt idx="4793">
                  <c:v>40431</c:v>
                </c:pt>
                <c:pt idx="4794">
                  <c:v>40430</c:v>
                </c:pt>
                <c:pt idx="4795">
                  <c:v>40429</c:v>
                </c:pt>
                <c:pt idx="4796">
                  <c:v>40428</c:v>
                </c:pt>
                <c:pt idx="4797">
                  <c:v>40427</c:v>
                </c:pt>
                <c:pt idx="4798">
                  <c:v>40426</c:v>
                </c:pt>
                <c:pt idx="4799">
                  <c:v>40425</c:v>
                </c:pt>
                <c:pt idx="4800">
                  <c:v>40424</c:v>
                </c:pt>
                <c:pt idx="4801">
                  <c:v>40423</c:v>
                </c:pt>
                <c:pt idx="4802">
                  <c:v>40422</c:v>
                </c:pt>
                <c:pt idx="4803">
                  <c:v>40421</c:v>
                </c:pt>
                <c:pt idx="4804">
                  <c:v>40420</c:v>
                </c:pt>
                <c:pt idx="4805">
                  <c:v>40419</c:v>
                </c:pt>
                <c:pt idx="4806">
                  <c:v>40418</c:v>
                </c:pt>
                <c:pt idx="4807">
                  <c:v>40417</c:v>
                </c:pt>
                <c:pt idx="4808">
                  <c:v>40416</c:v>
                </c:pt>
                <c:pt idx="4809">
                  <c:v>40415</c:v>
                </c:pt>
                <c:pt idx="4810">
                  <c:v>40414</c:v>
                </c:pt>
                <c:pt idx="4811">
                  <c:v>40413</c:v>
                </c:pt>
                <c:pt idx="4812">
                  <c:v>40412</c:v>
                </c:pt>
                <c:pt idx="4813">
                  <c:v>40411</c:v>
                </c:pt>
                <c:pt idx="4814">
                  <c:v>40410</c:v>
                </c:pt>
                <c:pt idx="4815">
                  <c:v>40409</c:v>
                </c:pt>
                <c:pt idx="4816">
                  <c:v>40408</c:v>
                </c:pt>
                <c:pt idx="4817">
                  <c:v>40407</c:v>
                </c:pt>
                <c:pt idx="4818">
                  <c:v>40406</c:v>
                </c:pt>
                <c:pt idx="4819">
                  <c:v>40405</c:v>
                </c:pt>
                <c:pt idx="4820">
                  <c:v>40404</c:v>
                </c:pt>
                <c:pt idx="4821">
                  <c:v>40403</c:v>
                </c:pt>
                <c:pt idx="4822">
                  <c:v>40402</c:v>
                </c:pt>
                <c:pt idx="4823">
                  <c:v>40401</c:v>
                </c:pt>
                <c:pt idx="4824">
                  <c:v>40400</c:v>
                </c:pt>
                <c:pt idx="4825">
                  <c:v>40399</c:v>
                </c:pt>
                <c:pt idx="4826">
                  <c:v>40398</c:v>
                </c:pt>
                <c:pt idx="4827">
                  <c:v>40397</c:v>
                </c:pt>
                <c:pt idx="4828">
                  <c:v>40396</c:v>
                </c:pt>
                <c:pt idx="4829">
                  <c:v>40395</c:v>
                </c:pt>
                <c:pt idx="4830">
                  <c:v>40394</c:v>
                </c:pt>
                <c:pt idx="4831">
                  <c:v>40393</c:v>
                </c:pt>
                <c:pt idx="4832">
                  <c:v>40392</c:v>
                </c:pt>
                <c:pt idx="4833">
                  <c:v>40391</c:v>
                </c:pt>
                <c:pt idx="4834">
                  <c:v>40390</c:v>
                </c:pt>
                <c:pt idx="4835">
                  <c:v>40389</c:v>
                </c:pt>
                <c:pt idx="4836">
                  <c:v>40388</c:v>
                </c:pt>
                <c:pt idx="4837">
                  <c:v>40387</c:v>
                </c:pt>
                <c:pt idx="4838">
                  <c:v>40386</c:v>
                </c:pt>
                <c:pt idx="4839">
                  <c:v>40385</c:v>
                </c:pt>
                <c:pt idx="4840">
                  <c:v>40384</c:v>
                </c:pt>
                <c:pt idx="4841">
                  <c:v>40383</c:v>
                </c:pt>
                <c:pt idx="4842">
                  <c:v>40382</c:v>
                </c:pt>
                <c:pt idx="4843">
                  <c:v>40381</c:v>
                </c:pt>
                <c:pt idx="4844">
                  <c:v>40380</c:v>
                </c:pt>
                <c:pt idx="4845">
                  <c:v>40379</c:v>
                </c:pt>
                <c:pt idx="4846">
                  <c:v>40378</c:v>
                </c:pt>
                <c:pt idx="4847">
                  <c:v>40377</c:v>
                </c:pt>
                <c:pt idx="4848">
                  <c:v>40376</c:v>
                </c:pt>
                <c:pt idx="4849">
                  <c:v>40375</c:v>
                </c:pt>
                <c:pt idx="4850">
                  <c:v>40374</c:v>
                </c:pt>
                <c:pt idx="4851">
                  <c:v>40373</c:v>
                </c:pt>
                <c:pt idx="4852">
                  <c:v>40372</c:v>
                </c:pt>
                <c:pt idx="4853">
                  <c:v>40371</c:v>
                </c:pt>
                <c:pt idx="4854">
                  <c:v>40370</c:v>
                </c:pt>
                <c:pt idx="4855">
                  <c:v>40369</c:v>
                </c:pt>
                <c:pt idx="4856">
                  <c:v>40368</c:v>
                </c:pt>
                <c:pt idx="4857">
                  <c:v>40367</c:v>
                </c:pt>
                <c:pt idx="4858">
                  <c:v>40366</c:v>
                </c:pt>
                <c:pt idx="4859">
                  <c:v>40365</c:v>
                </c:pt>
                <c:pt idx="4860">
                  <c:v>40364</c:v>
                </c:pt>
                <c:pt idx="4861">
                  <c:v>40363</c:v>
                </c:pt>
                <c:pt idx="4862">
                  <c:v>40362</c:v>
                </c:pt>
                <c:pt idx="4863">
                  <c:v>40361</c:v>
                </c:pt>
                <c:pt idx="4864">
                  <c:v>40360</c:v>
                </c:pt>
                <c:pt idx="4865">
                  <c:v>40359</c:v>
                </c:pt>
                <c:pt idx="4866">
                  <c:v>40358</c:v>
                </c:pt>
                <c:pt idx="4867">
                  <c:v>40357</c:v>
                </c:pt>
                <c:pt idx="4868">
                  <c:v>40356</c:v>
                </c:pt>
                <c:pt idx="4869">
                  <c:v>40355</c:v>
                </c:pt>
                <c:pt idx="4870">
                  <c:v>40354</c:v>
                </c:pt>
                <c:pt idx="4871">
                  <c:v>40353</c:v>
                </c:pt>
                <c:pt idx="4872">
                  <c:v>40352</c:v>
                </c:pt>
                <c:pt idx="4873">
                  <c:v>40351</c:v>
                </c:pt>
                <c:pt idx="4874">
                  <c:v>40350</c:v>
                </c:pt>
                <c:pt idx="4875">
                  <c:v>40349</c:v>
                </c:pt>
                <c:pt idx="4876">
                  <c:v>40348</c:v>
                </c:pt>
                <c:pt idx="4877">
                  <c:v>40347</c:v>
                </c:pt>
                <c:pt idx="4878">
                  <c:v>40346</c:v>
                </c:pt>
                <c:pt idx="4879">
                  <c:v>40345</c:v>
                </c:pt>
                <c:pt idx="4880">
                  <c:v>40344</c:v>
                </c:pt>
                <c:pt idx="4881">
                  <c:v>40343</c:v>
                </c:pt>
                <c:pt idx="4882">
                  <c:v>40342</c:v>
                </c:pt>
                <c:pt idx="4883">
                  <c:v>40341</c:v>
                </c:pt>
                <c:pt idx="4884">
                  <c:v>40340</c:v>
                </c:pt>
                <c:pt idx="4885">
                  <c:v>40339</c:v>
                </c:pt>
                <c:pt idx="4886">
                  <c:v>40338</c:v>
                </c:pt>
                <c:pt idx="4887">
                  <c:v>40337</c:v>
                </c:pt>
                <c:pt idx="4888">
                  <c:v>40336</c:v>
                </c:pt>
                <c:pt idx="4889">
                  <c:v>40335</c:v>
                </c:pt>
                <c:pt idx="4890">
                  <c:v>40334</c:v>
                </c:pt>
                <c:pt idx="4891">
                  <c:v>40333</c:v>
                </c:pt>
                <c:pt idx="4892">
                  <c:v>40332</c:v>
                </c:pt>
                <c:pt idx="4893">
                  <c:v>40331</c:v>
                </c:pt>
                <c:pt idx="4894">
                  <c:v>40330</c:v>
                </c:pt>
                <c:pt idx="4895">
                  <c:v>40329</c:v>
                </c:pt>
                <c:pt idx="4896">
                  <c:v>40328</c:v>
                </c:pt>
                <c:pt idx="4897">
                  <c:v>40327</c:v>
                </c:pt>
                <c:pt idx="4898">
                  <c:v>40326</c:v>
                </c:pt>
                <c:pt idx="4899">
                  <c:v>40325</c:v>
                </c:pt>
                <c:pt idx="4900">
                  <c:v>40324</c:v>
                </c:pt>
                <c:pt idx="4901">
                  <c:v>40323</c:v>
                </c:pt>
                <c:pt idx="4902">
                  <c:v>40322</c:v>
                </c:pt>
                <c:pt idx="4903">
                  <c:v>40321</c:v>
                </c:pt>
                <c:pt idx="4904">
                  <c:v>40320</c:v>
                </c:pt>
                <c:pt idx="4905">
                  <c:v>40319</c:v>
                </c:pt>
                <c:pt idx="4906">
                  <c:v>40318</c:v>
                </c:pt>
                <c:pt idx="4907">
                  <c:v>40317</c:v>
                </c:pt>
                <c:pt idx="4908">
                  <c:v>40316</c:v>
                </c:pt>
                <c:pt idx="4909">
                  <c:v>40315</c:v>
                </c:pt>
                <c:pt idx="4910">
                  <c:v>40314</c:v>
                </c:pt>
                <c:pt idx="4911">
                  <c:v>40313</c:v>
                </c:pt>
                <c:pt idx="4912">
                  <c:v>40312</c:v>
                </c:pt>
                <c:pt idx="4913">
                  <c:v>40311</c:v>
                </c:pt>
                <c:pt idx="4914">
                  <c:v>40310</c:v>
                </c:pt>
                <c:pt idx="4915">
                  <c:v>40309</c:v>
                </c:pt>
                <c:pt idx="4916">
                  <c:v>40308</c:v>
                </c:pt>
                <c:pt idx="4917">
                  <c:v>40307</c:v>
                </c:pt>
                <c:pt idx="4918">
                  <c:v>40306</c:v>
                </c:pt>
                <c:pt idx="4919">
                  <c:v>40305</c:v>
                </c:pt>
                <c:pt idx="4920">
                  <c:v>40304</c:v>
                </c:pt>
                <c:pt idx="4921">
                  <c:v>40303</c:v>
                </c:pt>
                <c:pt idx="4922">
                  <c:v>40302</c:v>
                </c:pt>
                <c:pt idx="4923">
                  <c:v>40301</c:v>
                </c:pt>
                <c:pt idx="4924">
                  <c:v>40300</c:v>
                </c:pt>
                <c:pt idx="4925">
                  <c:v>40299</c:v>
                </c:pt>
                <c:pt idx="4926">
                  <c:v>40298</c:v>
                </c:pt>
                <c:pt idx="4927">
                  <c:v>40297</c:v>
                </c:pt>
                <c:pt idx="4928">
                  <c:v>40296</c:v>
                </c:pt>
                <c:pt idx="4929">
                  <c:v>40295</c:v>
                </c:pt>
                <c:pt idx="4930">
                  <c:v>40294</c:v>
                </c:pt>
                <c:pt idx="4931">
                  <c:v>40293</c:v>
                </c:pt>
                <c:pt idx="4932">
                  <c:v>40292</c:v>
                </c:pt>
                <c:pt idx="4933">
                  <c:v>40291</c:v>
                </c:pt>
                <c:pt idx="4934">
                  <c:v>40290</c:v>
                </c:pt>
                <c:pt idx="4935">
                  <c:v>40289</c:v>
                </c:pt>
                <c:pt idx="4936">
                  <c:v>40288</c:v>
                </c:pt>
                <c:pt idx="4937">
                  <c:v>40287</c:v>
                </c:pt>
                <c:pt idx="4938">
                  <c:v>40286</c:v>
                </c:pt>
                <c:pt idx="4939">
                  <c:v>40285</c:v>
                </c:pt>
                <c:pt idx="4940">
                  <c:v>40284</c:v>
                </c:pt>
                <c:pt idx="4941">
                  <c:v>40283</c:v>
                </c:pt>
                <c:pt idx="4942">
                  <c:v>40282</c:v>
                </c:pt>
                <c:pt idx="4943">
                  <c:v>40281</c:v>
                </c:pt>
                <c:pt idx="4944">
                  <c:v>40280</c:v>
                </c:pt>
                <c:pt idx="4945">
                  <c:v>40279</c:v>
                </c:pt>
                <c:pt idx="4946">
                  <c:v>40278</c:v>
                </c:pt>
                <c:pt idx="4947">
                  <c:v>40277</c:v>
                </c:pt>
                <c:pt idx="4948">
                  <c:v>40276</c:v>
                </c:pt>
                <c:pt idx="4949">
                  <c:v>40275</c:v>
                </c:pt>
                <c:pt idx="4950">
                  <c:v>40274</c:v>
                </c:pt>
                <c:pt idx="4951">
                  <c:v>40273</c:v>
                </c:pt>
                <c:pt idx="4952">
                  <c:v>40272</c:v>
                </c:pt>
                <c:pt idx="4953">
                  <c:v>40271</c:v>
                </c:pt>
                <c:pt idx="4954">
                  <c:v>40270</c:v>
                </c:pt>
                <c:pt idx="4955">
                  <c:v>40269</c:v>
                </c:pt>
                <c:pt idx="4956">
                  <c:v>40268</c:v>
                </c:pt>
                <c:pt idx="4957">
                  <c:v>40267</c:v>
                </c:pt>
                <c:pt idx="4958">
                  <c:v>40266</c:v>
                </c:pt>
                <c:pt idx="4959">
                  <c:v>40265</c:v>
                </c:pt>
                <c:pt idx="4960">
                  <c:v>40264</c:v>
                </c:pt>
                <c:pt idx="4961">
                  <c:v>40263</c:v>
                </c:pt>
                <c:pt idx="4962">
                  <c:v>40262</c:v>
                </c:pt>
                <c:pt idx="4963">
                  <c:v>40261</c:v>
                </c:pt>
                <c:pt idx="4964">
                  <c:v>40260</c:v>
                </c:pt>
                <c:pt idx="4965">
                  <c:v>40259</c:v>
                </c:pt>
                <c:pt idx="4966">
                  <c:v>40258</c:v>
                </c:pt>
                <c:pt idx="4967">
                  <c:v>40257</c:v>
                </c:pt>
                <c:pt idx="4968">
                  <c:v>40256</c:v>
                </c:pt>
                <c:pt idx="4969">
                  <c:v>40255</c:v>
                </c:pt>
                <c:pt idx="4970">
                  <c:v>40254</c:v>
                </c:pt>
                <c:pt idx="4971">
                  <c:v>40253</c:v>
                </c:pt>
                <c:pt idx="4972">
                  <c:v>40252</c:v>
                </c:pt>
                <c:pt idx="4973">
                  <c:v>40251</c:v>
                </c:pt>
                <c:pt idx="4974">
                  <c:v>40250</c:v>
                </c:pt>
                <c:pt idx="4975">
                  <c:v>40249</c:v>
                </c:pt>
                <c:pt idx="4976">
                  <c:v>40248</c:v>
                </c:pt>
                <c:pt idx="4977">
                  <c:v>40247</c:v>
                </c:pt>
                <c:pt idx="4978">
                  <c:v>40246</c:v>
                </c:pt>
                <c:pt idx="4979">
                  <c:v>40245</c:v>
                </c:pt>
                <c:pt idx="4980">
                  <c:v>40244</c:v>
                </c:pt>
                <c:pt idx="4981">
                  <c:v>40243</c:v>
                </c:pt>
                <c:pt idx="4982">
                  <c:v>40242</c:v>
                </c:pt>
                <c:pt idx="4983">
                  <c:v>40241</c:v>
                </c:pt>
                <c:pt idx="4984">
                  <c:v>40240</c:v>
                </c:pt>
                <c:pt idx="4985">
                  <c:v>40239</c:v>
                </c:pt>
                <c:pt idx="4986">
                  <c:v>40238</c:v>
                </c:pt>
                <c:pt idx="4987">
                  <c:v>40237</c:v>
                </c:pt>
                <c:pt idx="4988">
                  <c:v>40236</c:v>
                </c:pt>
                <c:pt idx="4989">
                  <c:v>40235</c:v>
                </c:pt>
                <c:pt idx="4990">
                  <c:v>40234</c:v>
                </c:pt>
                <c:pt idx="4991">
                  <c:v>40233</c:v>
                </c:pt>
                <c:pt idx="4992">
                  <c:v>40232</c:v>
                </c:pt>
                <c:pt idx="4993">
                  <c:v>40231</c:v>
                </c:pt>
                <c:pt idx="4994">
                  <c:v>40230</c:v>
                </c:pt>
                <c:pt idx="4995">
                  <c:v>40229</c:v>
                </c:pt>
                <c:pt idx="4996">
                  <c:v>40228</c:v>
                </c:pt>
                <c:pt idx="4997">
                  <c:v>40227</c:v>
                </c:pt>
                <c:pt idx="4998">
                  <c:v>40226</c:v>
                </c:pt>
                <c:pt idx="4999">
                  <c:v>40225</c:v>
                </c:pt>
                <c:pt idx="5000">
                  <c:v>40224</c:v>
                </c:pt>
                <c:pt idx="5001">
                  <c:v>40223</c:v>
                </c:pt>
                <c:pt idx="5002">
                  <c:v>40222</c:v>
                </c:pt>
                <c:pt idx="5003">
                  <c:v>40221</c:v>
                </c:pt>
                <c:pt idx="5004">
                  <c:v>40220</c:v>
                </c:pt>
                <c:pt idx="5005">
                  <c:v>40219</c:v>
                </c:pt>
                <c:pt idx="5006">
                  <c:v>40218</c:v>
                </c:pt>
                <c:pt idx="5007">
                  <c:v>40217</c:v>
                </c:pt>
                <c:pt idx="5008">
                  <c:v>40216</c:v>
                </c:pt>
                <c:pt idx="5009">
                  <c:v>40215</c:v>
                </c:pt>
                <c:pt idx="5010">
                  <c:v>40214</c:v>
                </c:pt>
                <c:pt idx="5011">
                  <c:v>40213</c:v>
                </c:pt>
                <c:pt idx="5012">
                  <c:v>40212</c:v>
                </c:pt>
                <c:pt idx="5013">
                  <c:v>40211</c:v>
                </c:pt>
                <c:pt idx="5014">
                  <c:v>40210</c:v>
                </c:pt>
                <c:pt idx="5015">
                  <c:v>40209</c:v>
                </c:pt>
                <c:pt idx="5016">
                  <c:v>40208</c:v>
                </c:pt>
                <c:pt idx="5017">
                  <c:v>40207</c:v>
                </c:pt>
                <c:pt idx="5018">
                  <c:v>40206</c:v>
                </c:pt>
                <c:pt idx="5019">
                  <c:v>40205</c:v>
                </c:pt>
                <c:pt idx="5020">
                  <c:v>40204</c:v>
                </c:pt>
                <c:pt idx="5021">
                  <c:v>40203</c:v>
                </c:pt>
                <c:pt idx="5022">
                  <c:v>40202</c:v>
                </c:pt>
                <c:pt idx="5023">
                  <c:v>40201</c:v>
                </c:pt>
                <c:pt idx="5024">
                  <c:v>40200</c:v>
                </c:pt>
                <c:pt idx="5025">
                  <c:v>40199</c:v>
                </c:pt>
                <c:pt idx="5026">
                  <c:v>40198</c:v>
                </c:pt>
                <c:pt idx="5027">
                  <c:v>40197</c:v>
                </c:pt>
                <c:pt idx="5028">
                  <c:v>40196</c:v>
                </c:pt>
                <c:pt idx="5029">
                  <c:v>40195</c:v>
                </c:pt>
                <c:pt idx="5030">
                  <c:v>40194</c:v>
                </c:pt>
                <c:pt idx="5031">
                  <c:v>40193</c:v>
                </c:pt>
                <c:pt idx="5032">
                  <c:v>40192</c:v>
                </c:pt>
                <c:pt idx="5033">
                  <c:v>40191</c:v>
                </c:pt>
                <c:pt idx="5034">
                  <c:v>40190</c:v>
                </c:pt>
                <c:pt idx="5035">
                  <c:v>40189</c:v>
                </c:pt>
                <c:pt idx="5036">
                  <c:v>40188</c:v>
                </c:pt>
                <c:pt idx="5037">
                  <c:v>40187</c:v>
                </c:pt>
                <c:pt idx="5038">
                  <c:v>40186</c:v>
                </c:pt>
                <c:pt idx="5039">
                  <c:v>40185</c:v>
                </c:pt>
                <c:pt idx="5040">
                  <c:v>40184</c:v>
                </c:pt>
                <c:pt idx="5041">
                  <c:v>40183</c:v>
                </c:pt>
                <c:pt idx="5042">
                  <c:v>40182</c:v>
                </c:pt>
                <c:pt idx="5043">
                  <c:v>40181</c:v>
                </c:pt>
                <c:pt idx="5044">
                  <c:v>40180</c:v>
                </c:pt>
                <c:pt idx="5045">
                  <c:v>40179</c:v>
                </c:pt>
                <c:pt idx="5046">
                  <c:v>40178</c:v>
                </c:pt>
                <c:pt idx="5047">
                  <c:v>40177</c:v>
                </c:pt>
                <c:pt idx="5048">
                  <c:v>40176</c:v>
                </c:pt>
                <c:pt idx="5049">
                  <c:v>40175</c:v>
                </c:pt>
                <c:pt idx="5050">
                  <c:v>40174</c:v>
                </c:pt>
                <c:pt idx="5051">
                  <c:v>40173</c:v>
                </c:pt>
                <c:pt idx="5052">
                  <c:v>40172</c:v>
                </c:pt>
                <c:pt idx="5053">
                  <c:v>40171</c:v>
                </c:pt>
                <c:pt idx="5054">
                  <c:v>40170</c:v>
                </c:pt>
                <c:pt idx="5055">
                  <c:v>40169</c:v>
                </c:pt>
                <c:pt idx="5056">
                  <c:v>40168</c:v>
                </c:pt>
                <c:pt idx="5057">
                  <c:v>40167</c:v>
                </c:pt>
                <c:pt idx="5058">
                  <c:v>40166</c:v>
                </c:pt>
                <c:pt idx="5059">
                  <c:v>40165</c:v>
                </c:pt>
                <c:pt idx="5060">
                  <c:v>40164</c:v>
                </c:pt>
                <c:pt idx="5061">
                  <c:v>40163</c:v>
                </c:pt>
                <c:pt idx="5062">
                  <c:v>40162</c:v>
                </c:pt>
                <c:pt idx="5063">
                  <c:v>40161</c:v>
                </c:pt>
                <c:pt idx="5064">
                  <c:v>40160</c:v>
                </c:pt>
                <c:pt idx="5065">
                  <c:v>40159</c:v>
                </c:pt>
                <c:pt idx="5066">
                  <c:v>40158</c:v>
                </c:pt>
                <c:pt idx="5067">
                  <c:v>40157</c:v>
                </c:pt>
                <c:pt idx="5068">
                  <c:v>40156</c:v>
                </c:pt>
                <c:pt idx="5069">
                  <c:v>40155</c:v>
                </c:pt>
                <c:pt idx="5070">
                  <c:v>40154</c:v>
                </c:pt>
                <c:pt idx="5071">
                  <c:v>40153</c:v>
                </c:pt>
                <c:pt idx="5072">
                  <c:v>40152</c:v>
                </c:pt>
                <c:pt idx="5073">
                  <c:v>40151</c:v>
                </c:pt>
                <c:pt idx="5074">
                  <c:v>40150</c:v>
                </c:pt>
                <c:pt idx="5075">
                  <c:v>40149</c:v>
                </c:pt>
                <c:pt idx="5076">
                  <c:v>40148</c:v>
                </c:pt>
                <c:pt idx="5077">
                  <c:v>40147</c:v>
                </c:pt>
                <c:pt idx="5078">
                  <c:v>40146</c:v>
                </c:pt>
                <c:pt idx="5079">
                  <c:v>40145</c:v>
                </c:pt>
                <c:pt idx="5080">
                  <c:v>40144</c:v>
                </c:pt>
                <c:pt idx="5081">
                  <c:v>40143</c:v>
                </c:pt>
                <c:pt idx="5082">
                  <c:v>40142</c:v>
                </c:pt>
                <c:pt idx="5083">
                  <c:v>40141</c:v>
                </c:pt>
                <c:pt idx="5084">
                  <c:v>40140</c:v>
                </c:pt>
                <c:pt idx="5085">
                  <c:v>40139</c:v>
                </c:pt>
                <c:pt idx="5086">
                  <c:v>40138</c:v>
                </c:pt>
                <c:pt idx="5087">
                  <c:v>40137</c:v>
                </c:pt>
                <c:pt idx="5088">
                  <c:v>40136</c:v>
                </c:pt>
                <c:pt idx="5089">
                  <c:v>40135</c:v>
                </c:pt>
                <c:pt idx="5090">
                  <c:v>40134</c:v>
                </c:pt>
                <c:pt idx="5091">
                  <c:v>40133</c:v>
                </c:pt>
                <c:pt idx="5092">
                  <c:v>40132</c:v>
                </c:pt>
                <c:pt idx="5093">
                  <c:v>40131</c:v>
                </c:pt>
                <c:pt idx="5094">
                  <c:v>40130</c:v>
                </c:pt>
                <c:pt idx="5095">
                  <c:v>40129</c:v>
                </c:pt>
                <c:pt idx="5096">
                  <c:v>40128</c:v>
                </c:pt>
                <c:pt idx="5097">
                  <c:v>40127</c:v>
                </c:pt>
                <c:pt idx="5098">
                  <c:v>40126</c:v>
                </c:pt>
                <c:pt idx="5099">
                  <c:v>40125</c:v>
                </c:pt>
                <c:pt idx="5100">
                  <c:v>40124</c:v>
                </c:pt>
                <c:pt idx="5101">
                  <c:v>40123</c:v>
                </c:pt>
                <c:pt idx="5102">
                  <c:v>40122</c:v>
                </c:pt>
                <c:pt idx="5103">
                  <c:v>40121</c:v>
                </c:pt>
                <c:pt idx="5104">
                  <c:v>40120</c:v>
                </c:pt>
                <c:pt idx="5105">
                  <c:v>40119</c:v>
                </c:pt>
                <c:pt idx="5106">
                  <c:v>40118</c:v>
                </c:pt>
                <c:pt idx="5107">
                  <c:v>40117</c:v>
                </c:pt>
                <c:pt idx="5108">
                  <c:v>40116</c:v>
                </c:pt>
                <c:pt idx="5109">
                  <c:v>40115</c:v>
                </c:pt>
                <c:pt idx="5110">
                  <c:v>40114</c:v>
                </c:pt>
                <c:pt idx="5111">
                  <c:v>40113</c:v>
                </c:pt>
                <c:pt idx="5112">
                  <c:v>40112</c:v>
                </c:pt>
                <c:pt idx="5113">
                  <c:v>40111</c:v>
                </c:pt>
                <c:pt idx="5114">
                  <c:v>40110</c:v>
                </c:pt>
                <c:pt idx="5115">
                  <c:v>40109</c:v>
                </c:pt>
                <c:pt idx="5116">
                  <c:v>40108</c:v>
                </c:pt>
                <c:pt idx="5117">
                  <c:v>40107</c:v>
                </c:pt>
                <c:pt idx="5118">
                  <c:v>40106</c:v>
                </c:pt>
                <c:pt idx="5119">
                  <c:v>40105</c:v>
                </c:pt>
                <c:pt idx="5120">
                  <c:v>40104</c:v>
                </c:pt>
                <c:pt idx="5121">
                  <c:v>40103</c:v>
                </c:pt>
                <c:pt idx="5122">
                  <c:v>40102</c:v>
                </c:pt>
                <c:pt idx="5123">
                  <c:v>40101</c:v>
                </c:pt>
                <c:pt idx="5124">
                  <c:v>40100</c:v>
                </c:pt>
                <c:pt idx="5125">
                  <c:v>40099</c:v>
                </c:pt>
                <c:pt idx="5126">
                  <c:v>40098</c:v>
                </c:pt>
                <c:pt idx="5127">
                  <c:v>40097</c:v>
                </c:pt>
                <c:pt idx="5128">
                  <c:v>40096</c:v>
                </c:pt>
                <c:pt idx="5129">
                  <c:v>40095</c:v>
                </c:pt>
                <c:pt idx="5130">
                  <c:v>40094</c:v>
                </c:pt>
                <c:pt idx="5131">
                  <c:v>40093</c:v>
                </c:pt>
                <c:pt idx="5132">
                  <c:v>40092</c:v>
                </c:pt>
                <c:pt idx="5133">
                  <c:v>40091</c:v>
                </c:pt>
                <c:pt idx="5134">
                  <c:v>40090</c:v>
                </c:pt>
                <c:pt idx="5135">
                  <c:v>40089</c:v>
                </c:pt>
                <c:pt idx="5136">
                  <c:v>40088</c:v>
                </c:pt>
                <c:pt idx="5137">
                  <c:v>40087</c:v>
                </c:pt>
                <c:pt idx="5138">
                  <c:v>40086</c:v>
                </c:pt>
                <c:pt idx="5139">
                  <c:v>40085</c:v>
                </c:pt>
                <c:pt idx="5140">
                  <c:v>40084</c:v>
                </c:pt>
                <c:pt idx="5141">
                  <c:v>40083</c:v>
                </c:pt>
                <c:pt idx="5142">
                  <c:v>40082</c:v>
                </c:pt>
                <c:pt idx="5143">
                  <c:v>40081</c:v>
                </c:pt>
                <c:pt idx="5144">
                  <c:v>40080</c:v>
                </c:pt>
                <c:pt idx="5145">
                  <c:v>40079</c:v>
                </c:pt>
                <c:pt idx="5146">
                  <c:v>40078</c:v>
                </c:pt>
                <c:pt idx="5147">
                  <c:v>40077</c:v>
                </c:pt>
                <c:pt idx="5148">
                  <c:v>40076</c:v>
                </c:pt>
                <c:pt idx="5149">
                  <c:v>40075</c:v>
                </c:pt>
                <c:pt idx="5150">
                  <c:v>40074</c:v>
                </c:pt>
                <c:pt idx="5151">
                  <c:v>40073</c:v>
                </c:pt>
                <c:pt idx="5152">
                  <c:v>40072</c:v>
                </c:pt>
                <c:pt idx="5153">
                  <c:v>40071</c:v>
                </c:pt>
                <c:pt idx="5154">
                  <c:v>40070</c:v>
                </c:pt>
                <c:pt idx="5155">
                  <c:v>40069</c:v>
                </c:pt>
                <c:pt idx="5156">
                  <c:v>40068</c:v>
                </c:pt>
                <c:pt idx="5157">
                  <c:v>40067</c:v>
                </c:pt>
                <c:pt idx="5158">
                  <c:v>40066</c:v>
                </c:pt>
                <c:pt idx="5159">
                  <c:v>40065</c:v>
                </c:pt>
                <c:pt idx="5160">
                  <c:v>40064</c:v>
                </c:pt>
                <c:pt idx="5161">
                  <c:v>40063</c:v>
                </c:pt>
                <c:pt idx="5162">
                  <c:v>40062</c:v>
                </c:pt>
                <c:pt idx="5163">
                  <c:v>40061</c:v>
                </c:pt>
                <c:pt idx="5164">
                  <c:v>40060</c:v>
                </c:pt>
                <c:pt idx="5165">
                  <c:v>40059</c:v>
                </c:pt>
                <c:pt idx="5166">
                  <c:v>40058</c:v>
                </c:pt>
                <c:pt idx="5167">
                  <c:v>40057</c:v>
                </c:pt>
                <c:pt idx="5168">
                  <c:v>40056</c:v>
                </c:pt>
                <c:pt idx="5169">
                  <c:v>40055</c:v>
                </c:pt>
                <c:pt idx="5170">
                  <c:v>40054</c:v>
                </c:pt>
                <c:pt idx="5171">
                  <c:v>40053</c:v>
                </c:pt>
                <c:pt idx="5172">
                  <c:v>40052</c:v>
                </c:pt>
                <c:pt idx="5173">
                  <c:v>40051</c:v>
                </c:pt>
                <c:pt idx="5174">
                  <c:v>40050</c:v>
                </c:pt>
                <c:pt idx="5175">
                  <c:v>40049</c:v>
                </c:pt>
                <c:pt idx="5176">
                  <c:v>40048</c:v>
                </c:pt>
                <c:pt idx="5177">
                  <c:v>40047</c:v>
                </c:pt>
                <c:pt idx="5178">
                  <c:v>40046</c:v>
                </c:pt>
                <c:pt idx="5179">
                  <c:v>40045</c:v>
                </c:pt>
                <c:pt idx="5180">
                  <c:v>40044</c:v>
                </c:pt>
                <c:pt idx="5181">
                  <c:v>40043</c:v>
                </c:pt>
                <c:pt idx="5182">
                  <c:v>40042</c:v>
                </c:pt>
                <c:pt idx="5183">
                  <c:v>40041</c:v>
                </c:pt>
                <c:pt idx="5184">
                  <c:v>40040</c:v>
                </c:pt>
                <c:pt idx="5185">
                  <c:v>40039</c:v>
                </c:pt>
                <c:pt idx="5186">
                  <c:v>40038</c:v>
                </c:pt>
                <c:pt idx="5187">
                  <c:v>40037</c:v>
                </c:pt>
                <c:pt idx="5188">
                  <c:v>40036</c:v>
                </c:pt>
                <c:pt idx="5189">
                  <c:v>40035</c:v>
                </c:pt>
                <c:pt idx="5190">
                  <c:v>40034</c:v>
                </c:pt>
                <c:pt idx="5191">
                  <c:v>40033</c:v>
                </c:pt>
                <c:pt idx="5192">
                  <c:v>40032</c:v>
                </c:pt>
                <c:pt idx="5193">
                  <c:v>40031</c:v>
                </c:pt>
                <c:pt idx="5194">
                  <c:v>40030</c:v>
                </c:pt>
                <c:pt idx="5195">
                  <c:v>40029</c:v>
                </c:pt>
                <c:pt idx="5196">
                  <c:v>40028</c:v>
                </c:pt>
                <c:pt idx="5197">
                  <c:v>40027</c:v>
                </c:pt>
                <c:pt idx="5198">
                  <c:v>40026</c:v>
                </c:pt>
                <c:pt idx="5199">
                  <c:v>40025</c:v>
                </c:pt>
                <c:pt idx="5200">
                  <c:v>40024</c:v>
                </c:pt>
                <c:pt idx="5201">
                  <c:v>40023</c:v>
                </c:pt>
                <c:pt idx="5202">
                  <c:v>40022</c:v>
                </c:pt>
                <c:pt idx="5203">
                  <c:v>40021</c:v>
                </c:pt>
                <c:pt idx="5204">
                  <c:v>40020</c:v>
                </c:pt>
                <c:pt idx="5205">
                  <c:v>40019</c:v>
                </c:pt>
                <c:pt idx="5206">
                  <c:v>40018</c:v>
                </c:pt>
                <c:pt idx="5207">
                  <c:v>40017</c:v>
                </c:pt>
                <c:pt idx="5208">
                  <c:v>40016</c:v>
                </c:pt>
                <c:pt idx="5209">
                  <c:v>40015</c:v>
                </c:pt>
                <c:pt idx="5210">
                  <c:v>40014</c:v>
                </c:pt>
                <c:pt idx="5211">
                  <c:v>40013</c:v>
                </c:pt>
                <c:pt idx="5212">
                  <c:v>40012</c:v>
                </c:pt>
                <c:pt idx="5213">
                  <c:v>40011</c:v>
                </c:pt>
                <c:pt idx="5214">
                  <c:v>40010</c:v>
                </c:pt>
                <c:pt idx="5215">
                  <c:v>40009</c:v>
                </c:pt>
                <c:pt idx="5216">
                  <c:v>40008</c:v>
                </c:pt>
                <c:pt idx="5217">
                  <c:v>40007</c:v>
                </c:pt>
                <c:pt idx="5218">
                  <c:v>40006</c:v>
                </c:pt>
                <c:pt idx="5219">
                  <c:v>40005</c:v>
                </c:pt>
                <c:pt idx="5220">
                  <c:v>40004</c:v>
                </c:pt>
                <c:pt idx="5221">
                  <c:v>40003</c:v>
                </c:pt>
                <c:pt idx="5222">
                  <c:v>40002</c:v>
                </c:pt>
                <c:pt idx="5223">
                  <c:v>40001</c:v>
                </c:pt>
                <c:pt idx="5224">
                  <c:v>40000</c:v>
                </c:pt>
                <c:pt idx="5225">
                  <c:v>39999</c:v>
                </c:pt>
                <c:pt idx="5226">
                  <c:v>39998</c:v>
                </c:pt>
                <c:pt idx="5227">
                  <c:v>39997</c:v>
                </c:pt>
                <c:pt idx="5228">
                  <c:v>39996</c:v>
                </c:pt>
                <c:pt idx="5229">
                  <c:v>39995</c:v>
                </c:pt>
                <c:pt idx="5230">
                  <c:v>39994</c:v>
                </c:pt>
                <c:pt idx="5231">
                  <c:v>39993</c:v>
                </c:pt>
                <c:pt idx="5232">
                  <c:v>39992</c:v>
                </c:pt>
                <c:pt idx="5233">
                  <c:v>39991</c:v>
                </c:pt>
                <c:pt idx="5234">
                  <c:v>39990</c:v>
                </c:pt>
                <c:pt idx="5235">
                  <c:v>39989</c:v>
                </c:pt>
                <c:pt idx="5236">
                  <c:v>39988</c:v>
                </c:pt>
                <c:pt idx="5237">
                  <c:v>39987</c:v>
                </c:pt>
                <c:pt idx="5238">
                  <c:v>39986</c:v>
                </c:pt>
                <c:pt idx="5239">
                  <c:v>39985</c:v>
                </c:pt>
                <c:pt idx="5240">
                  <c:v>39984</c:v>
                </c:pt>
                <c:pt idx="5241">
                  <c:v>39983</c:v>
                </c:pt>
                <c:pt idx="5242">
                  <c:v>39982</c:v>
                </c:pt>
                <c:pt idx="5243">
                  <c:v>39981</c:v>
                </c:pt>
                <c:pt idx="5244">
                  <c:v>39980</c:v>
                </c:pt>
                <c:pt idx="5245">
                  <c:v>39979</c:v>
                </c:pt>
                <c:pt idx="5246">
                  <c:v>39978</c:v>
                </c:pt>
                <c:pt idx="5247">
                  <c:v>39977</c:v>
                </c:pt>
                <c:pt idx="5248">
                  <c:v>39976</c:v>
                </c:pt>
                <c:pt idx="5249">
                  <c:v>39975</c:v>
                </c:pt>
                <c:pt idx="5250">
                  <c:v>39974</c:v>
                </c:pt>
                <c:pt idx="5251">
                  <c:v>39973</c:v>
                </c:pt>
                <c:pt idx="5252">
                  <c:v>39972</c:v>
                </c:pt>
                <c:pt idx="5253">
                  <c:v>39971</c:v>
                </c:pt>
                <c:pt idx="5254">
                  <c:v>39970</c:v>
                </c:pt>
                <c:pt idx="5255">
                  <c:v>39969</c:v>
                </c:pt>
                <c:pt idx="5256">
                  <c:v>39968</c:v>
                </c:pt>
                <c:pt idx="5257">
                  <c:v>39967</c:v>
                </c:pt>
                <c:pt idx="5258">
                  <c:v>39966</c:v>
                </c:pt>
                <c:pt idx="5259">
                  <c:v>39965</c:v>
                </c:pt>
                <c:pt idx="5260">
                  <c:v>39964</c:v>
                </c:pt>
                <c:pt idx="5261">
                  <c:v>39963</c:v>
                </c:pt>
                <c:pt idx="5262">
                  <c:v>39962</c:v>
                </c:pt>
                <c:pt idx="5263">
                  <c:v>39961</c:v>
                </c:pt>
                <c:pt idx="5264">
                  <c:v>39960</c:v>
                </c:pt>
                <c:pt idx="5265">
                  <c:v>39959</c:v>
                </c:pt>
                <c:pt idx="5266">
                  <c:v>39958</c:v>
                </c:pt>
                <c:pt idx="5267">
                  <c:v>39957</c:v>
                </c:pt>
                <c:pt idx="5268">
                  <c:v>39956</c:v>
                </c:pt>
                <c:pt idx="5269">
                  <c:v>39955</c:v>
                </c:pt>
                <c:pt idx="5270">
                  <c:v>39954</c:v>
                </c:pt>
                <c:pt idx="5271">
                  <c:v>39953</c:v>
                </c:pt>
                <c:pt idx="5272">
                  <c:v>39952</c:v>
                </c:pt>
                <c:pt idx="5273">
                  <c:v>39951</c:v>
                </c:pt>
                <c:pt idx="5274">
                  <c:v>39950</c:v>
                </c:pt>
                <c:pt idx="5275">
                  <c:v>39949</c:v>
                </c:pt>
                <c:pt idx="5276">
                  <c:v>39948</c:v>
                </c:pt>
                <c:pt idx="5277">
                  <c:v>39947</c:v>
                </c:pt>
                <c:pt idx="5278">
                  <c:v>39946</c:v>
                </c:pt>
                <c:pt idx="5279">
                  <c:v>39945</c:v>
                </c:pt>
                <c:pt idx="5280">
                  <c:v>39944</c:v>
                </c:pt>
                <c:pt idx="5281">
                  <c:v>39943</c:v>
                </c:pt>
                <c:pt idx="5282">
                  <c:v>39942</c:v>
                </c:pt>
                <c:pt idx="5283">
                  <c:v>39941</c:v>
                </c:pt>
                <c:pt idx="5284">
                  <c:v>39940</c:v>
                </c:pt>
                <c:pt idx="5285">
                  <c:v>39939</c:v>
                </c:pt>
                <c:pt idx="5286">
                  <c:v>39938</c:v>
                </c:pt>
                <c:pt idx="5287">
                  <c:v>39937</c:v>
                </c:pt>
                <c:pt idx="5288">
                  <c:v>39936</c:v>
                </c:pt>
                <c:pt idx="5289">
                  <c:v>39935</c:v>
                </c:pt>
                <c:pt idx="5290">
                  <c:v>39934</c:v>
                </c:pt>
                <c:pt idx="5291">
                  <c:v>39933</c:v>
                </c:pt>
                <c:pt idx="5292">
                  <c:v>39932</c:v>
                </c:pt>
                <c:pt idx="5293">
                  <c:v>39931</c:v>
                </c:pt>
                <c:pt idx="5294">
                  <c:v>39930</c:v>
                </c:pt>
                <c:pt idx="5295">
                  <c:v>39929</c:v>
                </c:pt>
                <c:pt idx="5296">
                  <c:v>39928</c:v>
                </c:pt>
                <c:pt idx="5297">
                  <c:v>39927</c:v>
                </c:pt>
                <c:pt idx="5298">
                  <c:v>39926</c:v>
                </c:pt>
                <c:pt idx="5299">
                  <c:v>39925</c:v>
                </c:pt>
                <c:pt idx="5300">
                  <c:v>39924</c:v>
                </c:pt>
                <c:pt idx="5301">
                  <c:v>39923</c:v>
                </c:pt>
                <c:pt idx="5302">
                  <c:v>39922</c:v>
                </c:pt>
                <c:pt idx="5303">
                  <c:v>39921</c:v>
                </c:pt>
                <c:pt idx="5304">
                  <c:v>39920</c:v>
                </c:pt>
                <c:pt idx="5305">
                  <c:v>39919</c:v>
                </c:pt>
                <c:pt idx="5306">
                  <c:v>39918</c:v>
                </c:pt>
                <c:pt idx="5307">
                  <c:v>39917</c:v>
                </c:pt>
                <c:pt idx="5308">
                  <c:v>39916</c:v>
                </c:pt>
                <c:pt idx="5309">
                  <c:v>39915</c:v>
                </c:pt>
                <c:pt idx="5310">
                  <c:v>39914</c:v>
                </c:pt>
                <c:pt idx="5311">
                  <c:v>39913</c:v>
                </c:pt>
                <c:pt idx="5312">
                  <c:v>39912</c:v>
                </c:pt>
                <c:pt idx="5313">
                  <c:v>39911</c:v>
                </c:pt>
                <c:pt idx="5314">
                  <c:v>39910</c:v>
                </c:pt>
                <c:pt idx="5315">
                  <c:v>39909</c:v>
                </c:pt>
                <c:pt idx="5316">
                  <c:v>39908</c:v>
                </c:pt>
                <c:pt idx="5317">
                  <c:v>39907</c:v>
                </c:pt>
                <c:pt idx="5318">
                  <c:v>39906</c:v>
                </c:pt>
                <c:pt idx="5319">
                  <c:v>39905</c:v>
                </c:pt>
                <c:pt idx="5320">
                  <c:v>39904</c:v>
                </c:pt>
                <c:pt idx="5321">
                  <c:v>39903</c:v>
                </c:pt>
                <c:pt idx="5322">
                  <c:v>39902</c:v>
                </c:pt>
                <c:pt idx="5323">
                  <c:v>39901</c:v>
                </c:pt>
                <c:pt idx="5324">
                  <c:v>39900</c:v>
                </c:pt>
                <c:pt idx="5325">
                  <c:v>39899</c:v>
                </c:pt>
                <c:pt idx="5326">
                  <c:v>39898</c:v>
                </c:pt>
                <c:pt idx="5327">
                  <c:v>39897</c:v>
                </c:pt>
                <c:pt idx="5328">
                  <c:v>39896</c:v>
                </c:pt>
                <c:pt idx="5329">
                  <c:v>39895</c:v>
                </c:pt>
                <c:pt idx="5330">
                  <c:v>39894</c:v>
                </c:pt>
                <c:pt idx="5331">
                  <c:v>39893</c:v>
                </c:pt>
                <c:pt idx="5332">
                  <c:v>39892</c:v>
                </c:pt>
                <c:pt idx="5333">
                  <c:v>39891</c:v>
                </c:pt>
                <c:pt idx="5334">
                  <c:v>39890</c:v>
                </c:pt>
                <c:pt idx="5335">
                  <c:v>39889</c:v>
                </c:pt>
                <c:pt idx="5336">
                  <c:v>39888</c:v>
                </c:pt>
                <c:pt idx="5337">
                  <c:v>39887</c:v>
                </c:pt>
                <c:pt idx="5338">
                  <c:v>39886</c:v>
                </c:pt>
                <c:pt idx="5339">
                  <c:v>39885</c:v>
                </c:pt>
                <c:pt idx="5340">
                  <c:v>39884</c:v>
                </c:pt>
                <c:pt idx="5341">
                  <c:v>39883</c:v>
                </c:pt>
                <c:pt idx="5342">
                  <c:v>39882</c:v>
                </c:pt>
                <c:pt idx="5343">
                  <c:v>39881</c:v>
                </c:pt>
                <c:pt idx="5344">
                  <c:v>39880</c:v>
                </c:pt>
                <c:pt idx="5345">
                  <c:v>39879</c:v>
                </c:pt>
                <c:pt idx="5346">
                  <c:v>39878</c:v>
                </c:pt>
                <c:pt idx="5347">
                  <c:v>39877</c:v>
                </c:pt>
                <c:pt idx="5348">
                  <c:v>39876</c:v>
                </c:pt>
                <c:pt idx="5349">
                  <c:v>39875</c:v>
                </c:pt>
                <c:pt idx="5350">
                  <c:v>39874</c:v>
                </c:pt>
                <c:pt idx="5351">
                  <c:v>39873</c:v>
                </c:pt>
                <c:pt idx="5352">
                  <c:v>39872</c:v>
                </c:pt>
                <c:pt idx="5353">
                  <c:v>39871</c:v>
                </c:pt>
                <c:pt idx="5354">
                  <c:v>39870</c:v>
                </c:pt>
                <c:pt idx="5355">
                  <c:v>39869</c:v>
                </c:pt>
                <c:pt idx="5356">
                  <c:v>39868</c:v>
                </c:pt>
                <c:pt idx="5357">
                  <c:v>39867</c:v>
                </c:pt>
                <c:pt idx="5358">
                  <c:v>39866</c:v>
                </c:pt>
                <c:pt idx="5359">
                  <c:v>39865</c:v>
                </c:pt>
                <c:pt idx="5360">
                  <c:v>39864</c:v>
                </c:pt>
                <c:pt idx="5361">
                  <c:v>39863</c:v>
                </c:pt>
                <c:pt idx="5362">
                  <c:v>39862</c:v>
                </c:pt>
                <c:pt idx="5363">
                  <c:v>39861</c:v>
                </c:pt>
                <c:pt idx="5364">
                  <c:v>39860</c:v>
                </c:pt>
                <c:pt idx="5365">
                  <c:v>39859</c:v>
                </c:pt>
                <c:pt idx="5366">
                  <c:v>39858</c:v>
                </c:pt>
                <c:pt idx="5367">
                  <c:v>39857</c:v>
                </c:pt>
                <c:pt idx="5368">
                  <c:v>39856</c:v>
                </c:pt>
                <c:pt idx="5369">
                  <c:v>39855</c:v>
                </c:pt>
                <c:pt idx="5370">
                  <c:v>39854</c:v>
                </c:pt>
                <c:pt idx="5371">
                  <c:v>39853</c:v>
                </c:pt>
                <c:pt idx="5372">
                  <c:v>39852</c:v>
                </c:pt>
                <c:pt idx="5373">
                  <c:v>39851</c:v>
                </c:pt>
                <c:pt idx="5374">
                  <c:v>39850</c:v>
                </c:pt>
                <c:pt idx="5375">
                  <c:v>39849</c:v>
                </c:pt>
                <c:pt idx="5376">
                  <c:v>39848</c:v>
                </c:pt>
                <c:pt idx="5377">
                  <c:v>39847</c:v>
                </c:pt>
                <c:pt idx="5378">
                  <c:v>39846</c:v>
                </c:pt>
                <c:pt idx="5379">
                  <c:v>39845</c:v>
                </c:pt>
                <c:pt idx="5380">
                  <c:v>39844</c:v>
                </c:pt>
                <c:pt idx="5381">
                  <c:v>39843</c:v>
                </c:pt>
                <c:pt idx="5382">
                  <c:v>39842</c:v>
                </c:pt>
                <c:pt idx="5383">
                  <c:v>39841</c:v>
                </c:pt>
                <c:pt idx="5384">
                  <c:v>39840</c:v>
                </c:pt>
                <c:pt idx="5385">
                  <c:v>39839</c:v>
                </c:pt>
                <c:pt idx="5386">
                  <c:v>39838</c:v>
                </c:pt>
                <c:pt idx="5387">
                  <c:v>39837</c:v>
                </c:pt>
                <c:pt idx="5388">
                  <c:v>39836</c:v>
                </c:pt>
                <c:pt idx="5389">
                  <c:v>39835</c:v>
                </c:pt>
                <c:pt idx="5390">
                  <c:v>39834</c:v>
                </c:pt>
                <c:pt idx="5391">
                  <c:v>39833</c:v>
                </c:pt>
                <c:pt idx="5392">
                  <c:v>39832</c:v>
                </c:pt>
                <c:pt idx="5393">
                  <c:v>39831</c:v>
                </c:pt>
                <c:pt idx="5394">
                  <c:v>39830</c:v>
                </c:pt>
                <c:pt idx="5395">
                  <c:v>39829</c:v>
                </c:pt>
                <c:pt idx="5396">
                  <c:v>39828</c:v>
                </c:pt>
                <c:pt idx="5397">
                  <c:v>39827</c:v>
                </c:pt>
                <c:pt idx="5398">
                  <c:v>39826</c:v>
                </c:pt>
                <c:pt idx="5399">
                  <c:v>39825</c:v>
                </c:pt>
                <c:pt idx="5400">
                  <c:v>39824</c:v>
                </c:pt>
                <c:pt idx="5401">
                  <c:v>39823</c:v>
                </c:pt>
                <c:pt idx="5402">
                  <c:v>39822</c:v>
                </c:pt>
                <c:pt idx="5403">
                  <c:v>39821</c:v>
                </c:pt>
                <c:pt idx="5404">
                  <c:v>39820</c:v>
                </c:pt>
                <c:pt idx="5405">
                  <c:v>39819</c:v>
                </c:pt>
                <c:pt idx="5406">
                  <c:v>39818</c:v>
                </c:pt>
                <c:pt idx="5407">
                  <c:v>39817</c:v>
                </c:pt>
                <c:pt idx="5408">
                  <c:v>39816</c:v>
                </c:pt>
                <c:pt idx="5409">
                  <c:v>39815</c:v>
                </c:pt>
                <c:pt idx="5410">
                  <c:v>39814</c:v>
                </c:pt>
                <c:pt idx="5411">
                  <c:v>39813</c:v>
                </c:pt>
                <c:pt idx="5412">
                  <c:v>39812</c:v>
                </c:pt>
                <c:pt idx="5413">
                  <c:v>39811</c:v>
                </c:pt>
                <c:pt idx="5414">
                  <c:v>39810</c:v>
                </c:pt>
                <c:pt idx="5415">
                  <c:v>39809</c:v>
                </c:pt>
                <c:pt idx="5416">
                  <c:v>39808</c:v>
                </c:pt>
                <c:pt idx="5417">
                  <c:v>39807</c:v>
                </c:pt>
                <c:pt idx="5418">
                  <c:v>39806</c:v>
                </c:pt>
                <c:pt idx="5419">
                  <c:v>39805</c:v>
                </c:pt>
                <c:pt idx="5420">
                  <c:v>39804</c:v>
                </c:pt>
                <c:pt idx="5421">
                  <c:v>39803</c:v>
                </c:pt>
                <c:pt idx="5422">
                  <c:v>39802</c:v>
                </c:pt>
                <c:pt idx="5423">
                  <c:v>39801</c:v>
                </c:pt>
                <c:pt idx="5424">
                  <c:v>39800</c:v>
                </c:pt>
                <c:pt idx="5425">
                  <c:v>39799</c:v>
                </c:pt>
                <c:pt idx="5426">
                  <c:v>39798</c:v>
                </c:pt>
                <c:pt idx="5427">
                  <c:v>39797</c:v>
                </c:pt>
                <c:pt idx="5428">
                  <c:v>39796</c:v>
                </c:pt>
                <c:pt idx="5429">
                  <c:v>39795</c:v>
                </c:pt>
                <c:pt idx="5430">
                  <c:v>39794</c:v>
                </c:pt>
                <c:pt idx="5431">
                  <c:v>39793</c:v>
                </c:pt>
                <c:pt idx="5432">
                  <c:v>39792</c:v>
                </c:pt>
                <c:pt idx="5433">
                  <c:v>39791</c:v>
                </c:pt>
                <c:pt idx="5434">
                  <c:v>39790</c:v>
                </c:pt>
                <c:pt idx="5435">
                  <c:v>39789</c:v>
                </c:pt>
                <c:pt idx="5436">
                  <c:v>39788</c:v>
                </c:pt>
                <c:pt idx="5437">
                  <c:v>39787</c:v>
                </c:pt>
                <c:pt idx="5438">
                  <c:v>39786</c:v>
                </c:pt>
                <c:pt idx="5439">
                  <c:v>39785</c:v>
                </c:pt>
                <c:pt idx="5440">
                  <c:v>39784</c:v>
                </c:pt>
                <c:pt idx="5441">
                  <c:v>39783</c:v>
                </c:pt>
                <c:pt idx="5442">
                  <c:v>39782</c:v>
                </c:pt>
                <c:pt idx="5443">
                  <c:v>39781</c:v>
                </c:pt>
                <c:pt idx="5444">
                  <c:v>39780</c:v>
                </c:pt>
                <c:pt idx="5445">
                  <c:v>39779</c:v>
                </c:pt>
                <c:pt idx="5446">
                  <c:v>39778</c:v>
                </c:pt>
                <c:pt idx="5447">
                  <c:v>39777</c:v>
                </c:pt>
                <c:pt idx="5448">
                  <c:v>39776</c:v>
                </c:pt>
                <c:pt idx="5449">
                  <c:v>39775</c:v>
                </c:pt>
                <c:pt idx="5450">
                  <c:v>39774</c:v>
                </c:pt>
                <c:pt idx="5451">
                  <c:v>39773</c:v>
                </c:pt>
                <c:pt idx="5452">
                  <c:v>39772</c:v>
                </c:pt>
                <c:pt idx="5453">
                  <c:v>39771</c:v>
                </c:pt>
                <c:pt idx="5454">
                  <c:v>39770</c:v>
                </c:pt>
                <c:pt idx="5455">
                  <c:v>39769</c:v>
                </c:pt>
                <c:pt idx="5456">
                  <c:v>39768</c:v>
                </c:pt>
                <c:pt idx="5457">
                  <c:v>39767</c:v>
                </c:pt>
                <c:pt idx="5458">
                  <c:v>39766</c:v>
                </c:pt>
                <c:pt idx="5459">
                  <c:v>39765</c:v>
                </c:pt>
                <c:pt idx="5460">
                  <c:v>39764</c:v>
                </c:pt>
                <c:pt idx="5461">
                  <c:v>39763</c:v>
                </c:pt>
                <c:pt idx="5462">
                  <c:v>39762</c:v>
                </c:pt>
                <c:pt idx="5463">
                  <c:v>39761</c:v>
                </c:pt>
                <c:pt idx="5464">
                  <c:v>39760</c:v>
                </c:pt>
                <c:pt idx="5465">
                  <c:v>39759</c:v>
                </c:pt>
                <c:pt idx="5466">
                  <c:v>39758</c:v>
                </c:pt>
                <c:pt idx="5467">
                  <c:v>39757</c:v>
                </c:pt>
                <c:pt idx="5468">
                  <c:v>39756</c:v>
                </c:pt>
                <c:pt idx="5469">
                  <c:v>39755</c:v>
                </c:pt>
                <c:pt idx="5470">
                  <c:v>39754</c:v>
                </c:pt>
                <c:pt idx="5471">
                  <c:v>39753</c:v>
                </c:pt>
                <c:pt idx="5472">
                  <c:v>39752</c:v>
                </c:pt>
                <c:pt idx="5473">
                  <c:v>39751</c:v>
                </c:pt>
                <c:pt idx="5474">
                  <c:v>39750</c:v>
                </c:pt>
                <c:pt idx="5475">
                  <c:v>39749</c:v>
                </c:pt>
                <c:pt idx="5476">
                  <c:v>39748</c:v>
                </c:pt>
                <c:pt idx="5477">
                  <c:v>39747</c:v>
                </c:pt>
                <c:pt idx="5478">
                  <c:v>39746</c:v>
                </c:pt>
                <c:pt idx="5479">
                  <c:v>39745</c:v>
                </c:pt>
                <c:pt idx="5480">
                  <c:v>39744</c:v>
                </c:pt>
                <c:pt idx="5481">
                  <c:v>39743</c:v>
                </c:pt>
                <c:pt idx="5482">
                  <c:v>39742</c:v>
                </c:pt>
                <c:pt idx="5483">
                  <c:v>39741</c:v>
                </c:pt>
                <c:pt idx="5484">
                  <c:v>39740</c:v>
                </c:pt>
                <c:pt idx="5485">
                  <c:v>39739</c:v>
                </c:pt>
                <c:pt idx="5486">
                  <c:v>39738</c:v>
                </c:pt>
                <c:pt idx="5487">
                  <c:v>39737</c:v>
                </c:pt>
                <c:pt idx="5488">
                  <c:v>39736</c:v>
                </c:pt>
                <c:pt idx="5489">
                  <c:v>39735</c:v>
                </c:pt>
                <c:pt idx="5490">
                  <c:v>39734</c:v>
                </c:pt>
                <c:pt idx="5491">
                  <c:v>39733</c:v>
                </c:pt>
                <c:pt idx="5492">
                  <c:v>39732</c:v>
                </c:pt>
                <c:pt idx="5493">
                  <c:v>39731</c:v>
                </c:pt>
                <c:pt idx="5494">
                  <c:v>39730</c:v>
                </c:pt>
                <c:pt idx="5495">
                  <c:v>39729</c:v>
                </c:pt>
                <c:pt idx="5496">
                  <c:v>39728</c:v>
                </c:pt>
                <c:pt idx="5497">
                  <c:v>39727</c:v>
                </c:pt>
                <c:pt idx="5498">
                  <c:v>39726</c:v>
                </c:pt>
                <c:pt idx="5499">
                  <c:v>39725</c:v>
                </c:pt>
                <c:pt idx="5500">
                  <c:v>39724</c:v>
                </c:pt>
                <c:pt idx="5501">
                  <c:v>39723</c:v>
                </c:pt>
                <c:pt idx="5502">
                  <c:v>39722</c:v>
                </c:pt>
                <c:pt idx="5503">
                  <c:v>39721</c:v>
                </c:pt>
                <c:pt idx="5504">
                  <c:v>39720</c:v>
                </c:pt>
                <c:pt idx="5505">
                  <c:v>39719</c:v>
                </c:pt>
                <c:pt idx="5506">
                  <c:v>39718</c:v>
                </c:pt>
                <c:pt idx="5507">
                  <c:v>39717</c:v>
                </c:pt>
                <c:pt idx="5508">
                  <c:v>39716</c:v>
                </c:pt>
                <c:pt idx="5509">
                  <c:v>39715</c:v>
                </c:pt>
                <c:pt idx="5510">
                  <c:v>39714</c:v>
                </c:pt>
                <c:pt idx="5511">
                  <c:v>39713</c:v>
                </c:pt>
                <c:pt idx="5512">
                  <c:v>39712</c:v>
                </c:pt>
                <c:pt idx="5513">
                  <c:v>39711</c:v>
                </c:pt>
                <c:pt idx="5514">
                  <c:v>39710</c:v>
                </c:pt>
                <c:pt idx="5515">
                  <c:v>39709</c:v>
                </c:pt>
                <c:pt idx="5516">
                  <c:v>39708</c:v>
                </c:pt>
                <c:pt idx="5517">
                  <c:v>39707</c:v>
                </c:pt>
                <c:pt idx="5518">
                  <c:v>39706</c:v>
                </c:pt>
                <c:pt idx="5519">
                  <c:v>39705</c:v>
                </c:pt>
                <c:pt idx="5520">
                  <c:v>39704</c:v>
                </c:pt>
                <c:pt idx="5521">
                  <c:v>39703</c:v>
                </c:pt>
                <c:pt idx="5522">
                  <c:v>39702</c:v>
                </c:pt>
                <c:pt idx="5523">
                  <c:v>39701</c:v>
                </c:pt>
                <c:pt idx="5524">
                  <c:v>39700</c:v>
                </c:pt>
                <c:pt idx="5525">
                  <c:v>39699</c:v>
                </c:pt>
                <c:pt idx="5526">
                  <c:v>39698</c:v>
                </c:pt>
                <c:pt idx="5527">
                  <c:v>39697</c:v>
                </c:pt>
                <c:pt idx="5528">
                  <c:v>39696</c:v>
                </c:pt>
                <c:pt idx="5529">
                  <c:v>39695</c:v>
                </c:pt>
                <c:pt idx="5530">
                  <c:v>39694</c:v>
                </c:pt>
                <c:pt idx="5531">
                  <c:v>39693</c:v>
                </c:pt>
                <c:pt idx="5532">
                  <c:v>39692</c:v>
                </c:pt>
                <c:pt idx="5533">
                  <c:v>39691</c:v>
                </c:pt>
                <c:pt idx="5534">
                  <c:v>39690</c:v>
                </c:pt>
                <c:pt idx="5535">
                  <c:v>39689</c:v>
                </c:pt>
                <c:pt idx="5536">
                  <c:v>39688</c:v>
                </c:pt>
                <c:pt idx="5537">
                  <c:v>39687</c:v>
                </c:pt>
                <c:pt idx="5538">
                  <c:v>39686</c:v>
                </c:pt>
                <c:pt idx="5539">
                  <c:v>39685</c:v>
                </c:pt>
                <c:pt idx="5540">
                  <c:v>39684</c:v>
                </c:pt>
                <c:pt idx="5541">
                  <c:v>39683</c:v>
                </c:pt>
                <c:pt idx="5542">
                  <c:v>39682</c:v>
                </c:pt>
                <c:pt idx="5543">
                  <c:v>39681</c:v>
                </c:pt>
                <c:pt idx="5544">
                  <c:v>39680</c:v>
                </c:pt>
                <c:pt idx="5545">
                  <c:v>39679</c:v>
                </c:pt>
                <c:pt idx="5546">
                  <c:v>39678</c:v>
                </c:pt>
                <c:pt idx="5547">
                  <c:v>39677</c:v>
                </c:pt>
                <c:pt idx="5548">
                  <c:v>39676</c:v>
                </c:pt>
                <c:pt idx="5549">
                  <c:v>39675</c:v>
                </c:pt>
                <c:pt idx="5550">
                  <c:v>39674</c:v>
                </c:pt>
                <c:pt idx="5551">
                  <c:v>39673</c:v>
                </c:pt>
                <c:pt idx="5552">
                  <c:v>39672</c:v>
                </c:pt>
                <c:pt idx="5553">
                  <c:v>39671</c:v>
                </c:pt>
                <c:pt idx="5554">
                  <c:v>39670</c:v>
                </c:pt>
                <c:pt idx="5555">
                  <c:v>39669</c:v>
                </c:pt>
                <c:pt idx="5556">
                  <c:v>39668</c:v>
                </c:pt>
                <c:pt idx="5557">
                  <c:v>39667</c:v>
                </c:pt>
                <c:pt idx="5558">
                  <c:v>39666</c:v>
                </c:pt>
                <c:pt idx="5559">
                  <c:v>39665</c:v>
                </c:pt>
                <c:pt idx="5560">
                  <c:v>39664</c:v>
                </c:pt>
                <c:pt idx="5561">
                  <c:v>39663</c:v>
                </c:pt>
                <c:pt idx="5562">
                  <c:v>39662</c:v>
                </c:pt>
                <c:pt idx="5563">
                  <c:v>39661</c:v>
                </c:pt>
                <c:pt idx="5564">
                  <c:v>39660</c:v>
                </c:pt>
                <c:pt idx="5565">
                  <c:v>39659</c:v>
                </c:pt>
                <c:pt idx="5566">
                  <c:v>39658</c:v>
                </c:pt>
                <c:pt idx="5567">
                  <c:v>39657</c:v>
                </c:pt>
                <c:pt idx="5568">
                  <c:v>39656</c:v>
                </c:pt>
                <c:pt idx="5569">
                  <c:v>39655</c:v>
                </c:pt>
                <c:pt idx="5570">
                  <c:v>39654</c:v>
                </c:pt>
                <c:pt idx="5571">
                  <c:v>39653</c:v>
                </c:pt>
                <c:pt idx="5572">
                  <c:v>39652</c:v>
                </c:pt>
                <c:pt idx="5573">
                  <c:v>39651</c:v>
                </c:pt>
                <c:pt idx="5574">
                  <c:v>39650</c:v>
                </c:pt>
                <c:pt idx="5575">
                  <c:v>39649</c:v>
                </c:pt>
                <c:pt idx="5576">
                  <c:v>39648</c:v>
                </c:pt>
                <c:pt idx="5577">
                  <c:v>39647</c:v>
                </c:pt>
                <c:pt idx="5578">
                  <c:v>39646</c:v>
                </c:pt>
                <c:pt idx="5579">
                  <c:v>39645</c:v>
                </c:pt>
                <c:pt idx="5580">
                  <c:v>39644</c:v>
                </c:pt>
                <c:pt idx="5581">
                  <c:v>39643</c:v>
                </c:pt>
                <c:pt idx="5582">
                  <c:v>39642</c:v>
                </c:pt>
                <c:pt idx="5583">
                  <c:v>39641</c:v>
                </c:pt>
                <c:pt idx="5584">
                  <c:v>39640</c:v>
                </c:pt>
                <c:pt idx="5585">
                  <c:v>39639</c:v>
                </c:pt>
                <c:pt idx="5586">
                  <c:v>39638</c:v>
                </c:pt>
                <c:pt idx="5587">
                  <c:v>39637</c:v>
                </c:pt>
                <c:pt idx="5588">
                  <c:v>39636</c:v>
                </c:pt>
                <c:pt idx="5589">
                  <c:v>39635</c:v>
                </c:pt>
                <c:pt idx="5590">
                  <c:v>39634</c:v>
                </c:pt>
                <c:pt idx="5591">
                  <c:v>39633</c:v>
                </c:pt>
                <c:pt idx="5592">
                  <c:v>39632</c:v>
                </c:pt>
                <c:pt idx="5593">
                  <c:v>39631</c:v>
                </c:pt>
                <c:pt idx="5594">
                  <c:v>39630</c:v>
                </c:pt>
                <c:pt idx="5595">
                  <c:v>39629</c:v>
                </c:pt>
                <c:pt idx="5596">
                  <c:v>39628</c:v>
                </c:pt>
                <c:pt idx="5597">
                  <c:v>39627</c:v>
                </c:pt>
                <c:pt idx="5598">
                  <c:v>39626</c:v>
                </c:pt>
                <c:pt idx="5599">
                  <c:v>39625</c:v>
                </c:pt>
                <c:pt idx="5600">
                  <c:v>39624</c:v>
                </c:pt>
                <c:pt idx="5601">
                  <c:v>39623</c:v>
                </c:pt>
                <c:pt idx="5602">
                  <c:v>39622</c:v>
                </c:pt>
                <c:pt idx="5603">
                  <c:v>39621</c:v>
                </c:pt>
                <c:pt idx="5604">
                  <c:v>39620</c:v>
                </c:pt>
                <c:pt idx="5605">
                  <c:v>39619</c:v>
                </c:pt>
                <c:pt idx="5606">
                  <c:v>39618</c:v>
                </c:pt>
                <c:pt idx="5607">
                  <c:v>39617</c:v>
                </c:pt>
                <c:pt idx="5608">
                  <c:v>39616</c:v>
                </c:pt>
                <c:pt idx="5609">
                  <c:v>39615</c:v>
                </c:pt>
                <c:pt idx="5610">
                  <c:v>39614</c:v>
                </c:pt>
                <c:pt idx="5611">
                  <c:v>39613</c:v>
                </c:pt>
                <c:pt idx="5612">
                  <c:v>39612</c:v>
                </c:pt>
                <c:pt idx="5613">
                  <c:v>39611</c:v>
                </c:pt>
                <c:pt idx="5614">
                  <c:v>39610</c:v>
                </c:pt>
                <c:pt idx="5615">
                  <c:v>39609</c:v>
                </c:pt>
                <c:pt idx="5616">
                  <c:v>39608</c:v>
                </c:pt>
                <c:pt idx="5617">
                  <c:v>39607</c:v>
                </c:pt>
                <c:pt idx="5618">
                  <c:v>39606</c:v>
                </c:pt>
                <c:pt idx="5619">
                  <c:v>39605</c:v>
                </c:pt>
                <c:pt idx="5620">
                  <c:v>39604</c:v>
                </c:pt>
                <c:pt idx="5621">
                  <c:v>39603</c:v>
                </c:pt>
                <c:pt idx="5622">
                  <c:v>39602</c:v>
                </c:pt>
                <c:pt idx="5623">
                  <c:v>39601</c:v>
                </c:pt>
                <c:pt idx="5624">
                  <c:v>39600</c:v>
                </c:pt>
                <c:pt idx="5625">
                  <c:v>39599</c:v>
                </c:pt>
                <c:pt idx="5626">
                  <c:v>39598</c:v>
                </c:pt>
                <c:pt idx="5627">
                  <c:v>39597</c:v>
                </c:pt>
                <c:pt idx="5628">
                  <c:v>39596</c:v>
                </c:pt>
                <c:pt idx="5629">
                  <c:v>39595</c:v>
                </c:pt>
                <c:pt idx="5630">
                  <c:v>39594</c:v>
                </c:pt>
                <c:pt idx="5631">
                  <c:v>39593</c:v>
                </c:pt>
                <c:pt idx="5632">
                  <c:v>39592</c:v>
                </c:pt>
                <c:pt idx="5633">
                  <c:v>39591</c:v>
                </c:pt>
                <c:pt idx="5634">
                  <c:v>39590</c:v>
                </c:pt>
                <c:pt idx="5635">
                  <c:v>39589</c:v>
                </c:pt>
                <c:pt idx="5636">
                  <c:v>39588</c:v>
                </c:pt>
                <c:pt idx="5637">
                  <c:v>39587</c:v>
                </c:pt>
                <c:pt idx="5638">
                  <c:v>39586</c:v>
                </c:pt>
                <c:pt idx="5639">
                  <c:v>39585</c:v>
                </c:pt>
                <c:pt idx="5640">
                  <c:v>39584</c:v>
                </c:pt>
                <c:pt idx="5641">
                  <c:v>39583</c:v>
                </c:pt>
                <c:pt idx="5642">
                  <c:v>39582</c:v>
                </c:pt>
                <c:pt idx="5643">
                  <c:v>39581</c:v>
                </c:pt>
                <c:pt idx="5644">
                  <c:v>39580</c:v>
                </c:pt>
                <c:pt idx="5645">
                  <c:v>39579</c:v>
                </c:pt>
                <c:pt idx="5646">
                  <c:v>39578</c:v>
                </c:pt>
                <c:pt idx="5647">
                  <c:v>39577</c:v>
                </c:pt>
                <c:pt idx="5648">
                  <c:v>39576</c:v>
                </c:pt>
                <c:pt idx="5649">
                  <c:v>39575</c:v>
                </c:pt>
                <c:pt idx="5650">
                  <c:v>39574</c:v>
                </c:pt>
                <c:pt idx="5651">
                  <c:v>39573</c:v>
                </c:pt>
                <c:pt idx="5652">
                  <c:v>39572</c:v>
                </c:pt>
                <c:pt idx="5653">
                  <c:v>39571</c:v>
                </c:pt>
                <c:pt idx="5654">
                  <c:v>39570</c:v>
                </c:pt>
                <c:pt idx="5655">
                  <c:v>39569</c:v>
                </c:pt>
                <c:pt idx="5656">
                  <c:v>39568</c:v>
                </c:pt>
                <c:pt idx="5657">
                  <c:v>39567</c:v>
                </c:pt>
                <c:pt idx="5658">
                  <c:v>39566</c:v>
                </c:pt>
                <c:pt idx="5659">
                  <c:v>39565</c:v>
                </c:pt>
                <c:pt idx="5660">
                  <c:v>39564</c:v>
                </c:pt>
                <c:pt idx="5661">
                  <c:v>39563</c:v>
                </c:pt>
                <c:pt idx="5662">
                  <c:v>39562</c:v>
                </c:pt>
                <c:pt idx="5663">
                  <c:v>39561</c:v>
                </c:pt>
                <c:pt idx="5664">
                  <c:v>39560</c:v>
                </c:pt>
                <c:pt idx="5665">
                  <c:v>39559</c:v>
                </c:pt>
                <c:pt idx="5666">
                  <c:v>39558</c:v>
                </c:pt>
                <c:pt idx="5667">
                  <c:v>39557</c:v>
                </c:pt>
                <c:pt idx="5668">
                  <c:v>39556</c:v>
                </c:pt>
                <c:pt idx="5669">
                  <c:v>39555</c:v>
                </c:pt>
                <c:pt idx="5670">
                  <c:v>39554</c:v>
                </c:pt>
                <c:pt idx="5671">
                  <c:v>39553</c:v>
                </c:pt>
                <c:pt idx="5672">
                  <c:v>39552</c:v>
                </c:pt>
                <c:pt idx="5673">
                  <c:v>39551</c:v>
                </c:pt>
                <c:pt idx="5674">
                  <c:v>39550</c:v>
                </c:pt>
                <c:pt idx="5675">
                  <c:v>39549</c:v>
                </c:pt>
                <c:pt idx="5676">
                  <c:v>39548</c:v>
                </c:pt>
                <c:pt idx="5677">
                  <c:v>39547</c:v>
                </c:pt>
                <c:pt idx="5678">
                  <c:v>39546</c:v>
                </c:pt>
                <c:pt idx="5679">
                  <c:v>39545</c:v>
                </c:pt>
                <c:pt idx="5680">
                  <c:v>39544</c:v>
                </c:pt>
                <c:pt idx="5681">
                  <c:v>39543</c:v>
                </c:pt>
                <c:pt idx="5682">
                  <c:v>39542</c:v>
                </c:pt>
                <c:pt idx="5683">
                  <c:v>39541</c:v>
                </c:pt>
                <c:pt idx="5684">
                  <c:v>39540</c:v>
                </c:pt>
                <c:pt idx="5685">
                  <c:v>39539</c:v>
                </c:pt>
                <c:pt idx="5686">
                  <c:v>39538</c:v>
                </c:pt>
                <c:pt idx="5687">
                  <c:v>39537</c:v>
                </c:pt>
                <c:pt idx="5688">
                  <c:v>39536</c:v>
                </c:pt>
                <c:pt idx="5689">
                  <c:v>39535</c:v>
                </c:pt>
                <c:pt idx="5690">
                  <c:v>39534</c:v>
                </c:pt>
                <c:pt idx="5691">
                  <c:v>39533</c:v>
                </c:pt>
                <c:pt idx="5692">
                  <c:v>39532</c:v>
                </c:pt>
                <c:pt idx="5693">
                  <c:v>39531</c:v>
                </c:pt>
                <c:pt idx="5694">
                  <c:v>39530</c:v>
                </c:pt>
                <c:pt idx="5695">
                  <c:v>39529</c:v>
                </c:pt>
                <c:pt idx="5696">
                  <c:v>39528</c:v>
                </c:pt>
                <c:pt idx="5697">
                  <c:v>39527</c:v>
                </c:pt>
                <c:pt idx="5698">
                  <c:v>39526</c:v>
                </c:pt>
                <c:pt idx="5699">
                  <c:v>39525</c:v>
                </c:pt>
                <c:pt idx="5700">
                  <c:v>39524</c:v>
                </c:pt>
                <c:pt idx="5701">
                  <c:v>39523</c:v>
                </c:pt>
                <c:pt idx="5702">
                  <c:v>39522</c:v>
                </c:pt>
                <c:pt idx="5703">
                  <c:v>39521</c:v>
                </c:pt>
                <c:pt idx="5704">
                  <c:v>39520</c:v>
                </c:pt>
                <c:pt idx="5705">
                  <c:v>39519</c:v>
                </c:pt>
                <c:pt idx="5706">
                  <c:v>39518</c:v>
                </c:pt>
                <c:pt idx="5707">
                  <c:v>39517</c:v>
                </c:pt>
                <c:pt idx="5708">
                  <c:v>39516</c:v>
                </c:pt>
                <c:pt idx="5709">
                  <c:v>39515</c:v>
                </c:pt>
                <c:pt idx="5710">
                  <c:v>39514</c:v>
                </c:pt>
                <c:pt idx="5711">
                  <c:v>39513</c:v>
                </c:pt>
                <c:pt idx="5712">
                  <c:v>39512</c:v>
                </c:pt>
                <c:pt idx="5713">
                  <c:v>39511</c:v>
                </c:pt>
                <c:pt idx="5714">
                  <c:v>39510</c:v>
                </c:pt>
                <c:pt idx="5715">
                  <c:v>39509</c:v>
                </c:pt>
                <c:pt idx="5716">
                  <c:v>39508</c:v>
                </c:pt>
                <c:pt idx="5717">
                  <c:v>39507</c:v>
                </c:pt>
                <c:pt idx="5718">
                  <c:v>39506</c:v>
                </c:pt>
                <c:pt idx="5719">
                  <c:v>39505</c:v>
                </c:pt>
                <c:pt idx="5720">
                  <c:v>39504</c:v>
                </c:pt>
                <c:pt idx="5721">
                  <c:v>39503</c:v>
                </c:pt>
                <c:pt idx="5722">
                  <c:v>39502</c:v>
                </c:pt>
                <c:pt idx="5723">
                  <c:v>39501</c:v>
                </c:pt>
                <c:pt idx="5724">
                  <c:v>39500</c:v>
                </c:pt>
                <c:pt idx="5725">
                  <c:v>39499</c:v>
                </c:pt>
                <c:pt idx="5726">
                  <c:v>39498</c:v>
                </c:pt>
                <c:pt idx="5727">
                  <c:v>39497</c:v>
                </c:pt>
                <c:pt idx="5728">
                  <c:v>39496</c:v>
                </c:pt>
                <c:pt idx="5729">
                  <c:v>39495</c:v>
                </c:pt>
                <c:pt idx="5730">
                  <c:v>39494</c:v>
                </c:pt>
                <c:pt idx="5731">
                  <c:v>39493</c:v>
                </c:pt>
                <c:pt idx="5732">
                  <c:v>39492</c:v>
                </c:pt>
                <c:pt idx="5733">
                  <c:v>39491</c:v>
                </c:pt>
                <c:pt idx="5734">
                  <c:v>39490</c:v>
                </c:pt>
                <c:pt idx="5735">
                  <c:v>39489</c:v>
                </c:pt>
                <c:pt idx="5736">
                  <c:v>39488</c:v>
                </c:pt>
                <c:pt idx="5737">
                  <c:v>39487</c:v>
                </c:pt>
                <c:pt idx="5738">
                  <c:v>39486</c:v>
                </c:pt>
                <c:pt idx="5739">
                  <c:v>39485</c:v>
                </c:pt>
                <c:pt idx="5740">
                  <c:v>39484</c:v>
                </c:pt>
                <c:pt idx="5741">
                  <c:v>39483</c:v>
                </c:pt>
                <c:pt idx="5742">
                  <c:v>39482</c:v>
                </c:pt>
                <c:pt idx="5743">
                  <c:v>39481</c:v>
                </c:pt>
                <c:pt idx="5744">
                  <c:v>39480</c:v>
                </c:pt>
                <c:pt idx="5745">
                  <c:v>39479</c:v>
                </c:pt>
                <c:pt idx="5746">
                  <c:v>39478</c:v>
                </c:pt>
                <c:pt idx="5747">
                  <c:v>39477</c:v>
                </c:pt>
                <c:pt idx="5748">
                  <c:v>39476</c:v>
                </c:pt>
                <c:pt idx="5749">
                  <c:v>39475</c:v>
                </c:pt>
                <c:pt idx="5750">
                  <c:v>39474</c:v>
                </c:pt>
                <c:pt idx="5751">
                  <c:v>39473</c:v>
                </c:pt>
                <c:pt idx="5752">
                  <c:v>39472</c:v>
                </c:pt>
                <c:pt idx="5753">
                  <c:v>39471</c:v>
                </c:pt>
                <c:pt idx="5754">
                  <c:v>39470</c:v>
                </c:pt>
                <c:pt idx="5755">
                  <c:v>39469</c:v>
                </c:pt>
                <c:pt idx="5756">
                  <c:v>39468</c:v>
                </c:pt>
                <c:pt idx="5757">
                  <c:v>39467</c:v>
                </c:pt>
                <c:pt idx="5758">
                  <c:v>39466</c:v>
                </c:pt>
                <c:pt idx="5759">
                  <c:v>39465</c:v>
                </c:pt>
                <c:pt idx="5760">
                  <c:v>39464</c:v>
                </c:pt>
                <c:pt idx="5761">
                  <c:v>39463</c:v>
                </c:pt>
                <c:pt idx="5762">
                  <c:v>39462</c:v>
                </c:pt>
                <c:pt idx="5763">
                  <c:v>39461</c:v>
                </c:pt>
                <c:pt idx="5764">
                  <c:v>39460</c:v>
                </c:pt>
                <c:pt idx="5765">
                  <c:v>39459</c:v>
                </c:pt>
                <c:pt idx="5766">
                  <c:v>39458</c:v>
                </c:pt>
                <c:pt idx="5767">
                  <c:v>39457</c:v>
                </c:pt>
                <c:pt idx="5768">
                  <c:v>39456</c:v>
                </c:pt>
                <c:pt idx="5769">
                  <c:v>39455</c:v>
                </c:pt>
                <c:pt idx="5770">
                  <c:v>39454</c:v>
                </c:pt>
                <c:pt idx="5771">
                  <c:v>39453</c:v>
                </c:pt>
                <c:pt idx="5772">
                  <c:v>39452</c:v>
                </c:pt>
                <c:pt idx="5773">
                  <c:v>39451</c:v>
                </c:pt>
                <c:pt idx="5774">
                  <c:v>39450</c:v>
                </c:pt>
                <c:pt idx="5775">
                  <c:v>39449</c:v>
                </c:pt>
                <c:pt idx="5776">
                  <c:v>39448</c:v>
                </c:pt>
                <c:pt idx="5777">
                  <c:v>39447</c:v>
                </c:pt>
                <c:pt idx="5778">
                  <c:v>39446</c:v>
                </c:pt>
                <c:pt idx="5779">
                  <c:v>39445</c:v>
                </c:pt>
                <c:pt idx="5780">
                  <c:v>39444</c:v>
                </c:pt>
                <c:pt idx="5781">
                  <c:v>39443</c:v>
                </c:pt>
                <c:pt idx="5782">
                  <c:v>39442</c:v>
                </c:pt>
                <c:pt idx="5783">
                  <c:v>39441</c:v>
                </c:pt>
                <c:pt idx="5784">
                  <c:v>39440</c:v>
                </c:pt>
                <c:pt idx="5785">
                  <c:v>39439</c:v>
                </c:pt>
                <c:pt idx="5786">
                  <c:v>39438</c:v>
                </c:pt>
                <c:pt idx="5787">
                  <c:v>39437</c:v>
                </c:pt>
                <c:pt idx="5788">
                  <c:v>39436</c:v>
                </c:pt>
                <c:pt idx="5789">
                  <c:v>39435</c:v>
                </c:pt>
                <c:pt idx="5790">
                  <c:v>39434</c:v>
                </c:pt>
                <c:pt idx="5791">
                  <c:v>39433</c:v>
                </c:pt>
                <c:pt idx="5792">
                  <c:v>39432</c:v>
                </c:pt>
                <c:pt idx="5793">
                  <c:v>39431</c:v>
                </c:pt>
                <c:pt idx="5794">
                  <c:v>39430</c:v>
                </c:pt>
                <c:pt idx="5795">
                  <c:v>39429</c:v>
                </c:pt>
                <c:pt idx="5796">
                  <c:v>39428</c:v>
                </c:pt>
                <c:pt idx="5797">
                  <c:v>39427</c:v>
                </c:pt>
                <c:pt idx="5798">
                  <c:v>39426</c:v>
                </c:pt>
                <c:pt idx="5799">
                  <c:v>39425</c:v>
                </c:pt>
                <c:pt idx="5800">
                  <c:v>39424</c:v>
                </c:pt>
                <c:pt idx="5801">
                  <c:v>39423</c:v>
                </c:pt>
                <c:pt idx="5802">
                  <c:v>39422</c:v>
                </c:pt>
                <c:pt idx="5803">
                  <c:v>39421</c:v>
                </c:pt>
                <c:pt idx="5804">
                  <c:v>39420</c:v>
                </c:pt>
                <c:pt idx="5805">
                  <c:v>39419</c:v>
                </c:pt>
                <c:pt idx="5806">
                  <c:v>39418</c:v>
                </c:pt>
                <c:pt idx="5807">
                  <c:v>39417</c:v>
                </c:pt>
                <c:pt idx="5808">
                  <c:v>39416</c:v>
                </c:pt>
                <c:pt idx="5809">
                  <c:v>39415</c:v>
                </c:pt>
                <c:pt idx="5810">
                  <c:v>39414</c:v>
                </c:pt>
                <c:pt idx="5811">
                  <c:v>39413</c:v>
                </c:pt>
                <c:pt idx="5812">
                  <c:v>39412</c:v>
                </c:pt>
                <c:pt idx="5813">
                  <c:v>39411</c:v>
                </c:pt>
                <c:pt idx="5814">
                  <c:v>39410</c:v>
                </c:pt>
                <c:pt idx="5815">
                  <c:v>39409</c:v>
                </c:pt>
                <c:pt idx="5816">
                  <c:v>39408</c:v>
                </c:pt>
                <c:pt idx="5817">
                  <c:v>39407</c:v>
                </c:pt>
                <c:pt idx="5818">
                  <c:v>39406</c:v>
                </c:pt>
                <c:pt idx="5819">
                  <c:v>39405</c:v>
                </c:pt>
                <c:pt idx="5820">
                  <c:v>39404</c:v>
                </c:pt>
                <c:pt idx="5821">
                  <c:v>39403</c:v>
                </c:pt>
                <c:pt idx="5822">
                  <c:v>39402</c:v>
                </c:pt>
                <c:pt idx="5823">
                  <c:v>39401</c:v>
                </c:pt>
                <c:pt idx="5824">
                  <c:v>39400</c:v>
                </c:pt>
                <c:pt idx="5825">
                  <c:v>39399</c:v>
                </c:pt>
                <c:pt idx="5826">
                  <c:v>39398</c:v>
                </c:pt>
                <c:pt idx="5827">
                  <c:v>39397</c:v>
                </c:pt>
                <c:pt idx="5828">
                  <c:v>39396</c:v>
                </c:pt>
                <c:pt idx="5829">
                  <c:v>39395</c:v>
                </c:pt>
                <c:pt idx="5830">
                  <c:v>39394</c:v>
                </c:pt>
                <c:pt idx="5831">
                  <c:v>39393</c:v>
                </c:pt>
                <c:pt idx="5832">
                  <c:v>39392</c:v>
                </c:pt>
                <c:pt idx="5833">
                  <c:v>39391</c:v>
                </c:pt>
                <c:pt idx="5834">
                  <c:v>39390</c:v>
                </c:pt>
                <c:pt idx="5835">
                  <c:v>39389</c:v>
                </c:pt>
                <c:pt idx="5836">
                  <c:v>39388</c:v>
                </c:pt>
                <c:pt idx="5837">
                  <c:v>39387</c:v>
                </c:pt>
                <c:pt idx="5838">
                  <c:v>39386</c:v>
                </c:pt>
                <c:pt idx="5839">
                  <c:v>39385</c:v>
                </c:pt>
                <c:pt idx="5840">
                  <c:v>39384</c:v>
                </c:pt>
                <c:pt idx="5841">
                  <c:v>39383</c:v>
                </c:pt>
                <c:pt idx="5842">
                  <c:v>39382</c:v>
                </c:pt>
                <c:pt idx="5843">
                  <c:v>39381</c:v>
                </c:pt>
                <c:pt idx="5844">
                  <c:v>39380</c:v>
                </c:pt>
                <c:pt idx="5845">
                  <c:v>39379</c:v>
                </c:pt>
                <c:pt idx="5846">
                  <c:v>39378</c:v>
                </c:pt>
                <c:pt idx="5847">
                  <c:v>39377</c:v>
                </c:pt>
                <c:pt idx="5848">
                  <c:v>39376</c:v>
                </c:pt>
                <c:pt idx="5849">
                  <c:v>39375</c:v>
                </c:pt>
                <c:pt idx="5850">
                  <c:v>39374</c:v>
                </c:pt>
                <c:pt idx="5851">
                  <c:v>39373</c:v>
                </c:pt>
                <c:pt idx="5852">
                  <c:v>39372</c:v>
                </c:pt>
                <c:pt idx="5853">
                  <c:v>39371</c:v>
                </c:pt>
                <c:pt idx="5854">
                  <c:v>39370</c:v>
                </c:pt>
                <c:pt idx="5855">
                  <c:v>39369</c:v>
                </c:pt>
                <c:pt idx="5856">
                  <c:v>39368</c:v>
                </c:pt>
                <c:pt idx="5857">
                  <c:v>39367</c:v>
                </c:pt>
                <c:pt idx="5858">
                  <c:v>39366</c:v>
                </c:pt>
                <c:pt idx="5859">
                  <c:v>39365</c:v>
                </c:pt>
                <c:pt idx="5860">
                  <c:v>39364</c:v>
                </c:pt>
                <c:pt idx="5861">
                  <c:v>39363</c:v>
                </c:pt>
                <c:pt idx="5862">
                  <c:v>39362</c:v>
                </c:pt>
                <c:pt idx="5863">
                  <c:v>39361</c:v>
                </c:pt>
                <c:pt idx="5864">
                  <c:v>39360</c:v>
                </c:pt>
                <c:pt idx="5865">
                  <c:v>39359</c:v>
                </c:pt>
                <c:pt idx="5866">
                  <c:v>39358</c:v>
                </c:pt>
                <c:pt idx="5867">
                  <c:v>39357</c:v>
                </c:pt>
                <c:pt idx="5868">
                  <c:v>39356</c:v>
                </c:pt>
                <c:pt idx="5869">
                  <c:v>39355</c:v>
                </c:pt>
                <c:pt idx="5870">
                  <c:v>39354</c:v>
                </c:pt>
                <c:pt idx="5871">
                  <c:v>39353</c:v>
                </c:pt>
                <c:pt idx="5872">
                  <c:v>39352</c:v>
                </c:pt>
                <c:pt idx="5873">
                  <c:v>39351</c:v>
                </c:pt>
                <c:pt idx="5874">
                  <c:v>39350</c:v>
                </c:pt>
                <c:pt idx="5875">
                  <c:v>39349</c:v>
                </c:pt>
                <c:pt idx="5876">
                  <c:v>39348</c:v>
                </c:pt>
                <c:pt idx="5877">
                  <c:v>39347</c:v>
                </c:pt>
                <c:pt idx="5878">
                  <c:v>39346</c:v>
                </c:pt>
                <c:pt idx="5879">
                  <c:v>39345</c:v>
                </c:pt>
                <c:pt idx="5880">
                  <c:v>39344</c:v>
                </c:pt>
                <c:pt idx="5881">
                  <c:v>39343</c:v>
                </c:pt>
                <c:pt idx="5882">
                  <c:v>39342</c:v>
                </c:pt>
                <c:pt idx="5883">
                  <c:v>39341</c:v>
                </c:pt>
                <c:pt idx="5884">
                  <c:v>39340</c:v>
                </c:pt>
                <c:pt idx="5885">
                  <c:v>39339</c:v>
                </c:pt>
                <c:pt idx="5886">
                  <c:v>39338</c:v>
                </c:pt>
                <c:pt idx="5887">
                  <c:v>39337</c:v>
                </c:pt>
                <c:pt idx="5888">
                  <c:v>39336</c:v>
                </c:pt>
                <c:pt idx="5889">
                  <c:v>39335</c:v>
                </c:pt>
                <c:pt idx="5890">
                  <c:v>39334</c:v>
                </c:pt>
                <c:pt idx="5891">
                  <c:v>39333</c:v>
                </c:pt>
                <c:pt idx="5892">
                  <c:v>39332</c:v>
                </c:pt>
                <c:pt idx="5893">
                  <c:v>39331</c:v>
                </c:pt>
                <c:pt idx="5894">
                  <c:v>39330</c:v>
                </c:pt>
                <c:pt idx="5895">
                  <c:v>39329</c:v>
                </c:pt>
                <c:pt idx="5896">
                  <c:v>39328</c:v>
                </c:pt>
                <c:pt idx="5897">
                  <c:v>39327</c:v>
                </c:pt>
                <c:pt idx="5898">
                  <c:v>39326</c:v>
                </c:pt>
                <c:pt idx="5899">
                  <c:v>39325</c:v>
                </c:pt>
                <c:pt idx="5900">
                  <c:v>39324</c:v>
                </c:pt>
                <c:pt idx="5901">
                  <c:v>39323</c:v>
                </c:pt>
                <c:pt idx="5902">
                  <c:v>39322</c:v>
                </c:pt>
                <c:pt idx="5903">
                  <c:v>39321</c:v>
                </c:pt>
                <c:pt idx="5904">
                  <c:v>39320</c:v>
                </c:pt>
                <c:pt idx="5905">
                  <c:v>39319</c:v>
                </c:pt>
                <c:pt idx="5906">
                  <c:v>39318</c:v>
                </c:pt>
                <c:pt idx="5907">
                  <c:v>39317</c:v>
                </c:pt>
                <c:pt idx="5908">
                  <c:v>39316</c:v>
                </c:pt>
                <c:pt idx="5909">
                  <c:v>39315</c:v>
                </c:pt>
                <c:pt idx="5910">
                  <c:v>39314</c:v>
                </c:pt>
                <c:pt idx="5911">
                  <c:v>39313</c:v>
                </c:pt>
                <c:pt idx="5912">
                  <c:v>39312</c:v>
                </c:pt>
                <c:pt idx="5913">
                  <c:v>39311</c:v>
                </c:pt>
                <c:pt idx="5914">
                  <c:v>39310</c:v>
                </c:pt>
                <c:pt idx="5915">
                  <c:v>39309</c:v>
                </c:pt>
                <c:pt idx="5916">
                  <c:v>39308</c:v>
                </c:pt>
                <c:pt idx="5917">
                  <c:v>39307</c:v>
                </c:pt>
                <c:pt idx="5918">
                  <c:v>39306</c:v>
                </c:pt>
                <c:pt idx="5919">
                  <c:v>39305</c:v>
                </c:pt>
                <c:pt idx="5920">
                  <c:v>39304</c:v>
                </c:pt>
                <c:pt idx="5921">
                  <c:v>39303</c:v>
                </c:pt>
                <c:pt idx="5922">
                  <c:v>39302</c:v>
                </c:pt>
                <c:pt idx="5923">
                  <c:v>39301</c:v>
                </c:pt>
                <c:pt idx="5924">
                  <c:v>39300</c:v>
                </c:pt>
                <c:pt idx="5925">
                  <c:v>39299</c:v>
                </c:pt>
                <c:pt idx="5926">
                  <c:v>39298</c:v>
                </c:pt>
                <c:pt idx="5927">
                  <c:v>39297</c:v>
                </c:pt>
                <c:pt idx="5928">
                  <c:v>39296</c:v>
                </c:pt>
                <c:pt idx="5929">
                  <c:v>39295</c:v>
                </c:pt>
                <c:pt idx="5930">
                  <c:v>39294</c:v>
                </c:pt>
                <c:pt idx="5931">
                  <c:v>39293</c:v>
                </c:pt>
                <c:pt idx="5932">
                  <c:v>39292</c:v>
                </c:pt>
                <c:pt idx="5933">
                  <c:v>39291</c:v>
                </c:pt>
                <c:pt idx="5934">
                  <c:v>39290</c:v>
                </c:pt>
                <c:pt idx="5935">
                  <c:v>39289</c:v>
                </c:pt>
                <c:pt idx="5936">
                  <c:v>39288</c:v>
                </c:pt>
                <c:pt idx="5937">
                  <c:v>39287</c:v>
                </c:pt>
                <c:pt idx="5938">
                  <c:v>39286</c:v>
                </c:pt>
                <c:pt idx="5939">
                  <c:v>39285</c:v>
                </c:pt>
                <c:pt idx="5940">
                  <c:v>39284</c:v>
                </c:pt>
                <c:pt idx="5941">
                  <c:v>39283</c:v>
                </c:pt>
                <c:pt idx="5942">
                  <c:v>39282</c:v>
                </c:pt>
                <c:pt idx="5943">
                  <c:v>39281</c:v>
                </c:pt>
                <c:pt idx="5944">
                  <c:v>39280</c:v>
                </c:pt>
                <c:pt idx="5945">
                  <c:v>39279</c:v>
                </c:pt>
                <c:pt idx="5946">
                  <c:v>39278</c:v>
                </c:pt>
                <c:pt idx="5947">
                  <c:v>39277</c:v>
                </c:pt>
                <c:pt idx="5948">
                  <c:v>39276</c:v>
                </c:pt>
                <c:pt idx="5949">
                  <c:v>39275</c:v>
                </c:pt>
                <c:pt idx="5950">
                  <c:v>39274</c:v>
                </c:pt>
                <c:pt idx="5951">
                  <c:v>39273</c:v>
                </c:pt>
                <c:pt idx="5952">
                  <c:v>39272</c:v>
                </c:pt>
                <c:pt idx="5953">
                  <c:v>39271</c:v>
                </c:pt>
                <c:pt idx="5954">
                  <c:v>39270</c:v>
                </c:pt>
                <c:pt idx="5955">
                  <c:v>39269</c:v>
                </c:pt>
                <c:pt idx="5956">
                  <c:v>39268</c:v>
                </c:pt>
                <c:pt idx="5957">
                  <c:v>39267</c:v>
                </c:pt>
                <c:pt idx="5958">
                  <c:v>39266</c:v>
                </c:pt>
                <c:pt idx="5959">
                  <c:v>39265</c:v>
                </c:pt>
                <c:pt idx="5960">
                  <c:v>39264</c:v>
                </c:pt>
                <c:pt idx="5961">
                  <c:v>39263</c:v>
                </c:pt>
                <c:pt idx="5962">
                  <c:v>39262</c:v>
                </c:pt>
                <c:pt idx="5963">
                  <c:v>39261</c:v>
                </c:pt>
                <c:pt idx="5964">
                  <c:v>39260</c:v>
                </c:pt>
                <c:pt idx="5965">
                  <c:v>39259</c:v>
                </c:pt>
                <c:pt idx="5966">
                  <c:v>39258</c:v>
                </c:pt>
                <c:pt idx="5967">
                  <c:v>39257</c:v>
                </c:pt>
                <c:pt idx="5968">
                  <c:v>39256</c:v>
                </c:pt>
                <c:pt idx="5969">
                  <c:v>39255</c:v>
                </c:pt>
                <c:pt idx="5970">
                  <c:v>39254</c:v>
                </c:pt>
                <c:pt idx="5971">
                  <c:v>39253</c:v>
                </c:pt>
                <c:pt idx="5972">
                  <c:v>39252</c:v>
                </c:pt>
                <c:pt idx="5973">
                  <c:v>39251</c:v>
                </c:pt>
                <c:pt idx="5974">
                  <c:v>39250</c:v>
                </c:pt>
                <c:pt idx="5975">
                  <c:v>39249</c:v>
                </c:pt>
                <c:pt idx="5976">
                  <c:v>39248</c:v>
                </c:pt>
                <c:pt idx="5977">
                  <c:v>39247</c:v>
                </c:pt>
                <c:pt idx="5978">
                  <c:v>39246</c:v>
                </c:pt>
                <c:pt idx="5979">
                  <c:v>39245</c:v>
                </c:pt>
                <c:pt idx="5980">
                  <c:v>39244</c:v>
                </c:pt>
                <c:pt idx="5981">
                  <c:v>39243</c:v>
                </c:pt>
                <c:pt idx="5982">
                  <c:v>39242</c:v>
                </c:pt>
                <c:pt idx="5983">
                  <c:v>39241</c:v>
                </c:pt>
                <c:pt idx="5984">
                  <c:v>39240</c:v>
                </c:pt>
                <c:pt idx="5985">
                  <c:v>39239</c:v>
                </c:pt>
                <c:pt idx="5986">
                  <c:v>39238</c:v>
                </c:pt>
                <c:pt idx="5987">
                  <c:v>39237</c:v>
                </c:pt>
                <c:pt idx="5988">
                  <c:v>39236</c:v>
                </c:pt>
                <c:pt idx="5989">
                  <c:v>39235</c:v>
                </c:pt>
                <c:pt idx="5990">
                  <c:v>39234</c:v>
                </c:pt>
                <c:pt idx="5991">
                  <c:v>39233</c:v>
                </c:pt>
                <c:pt idx="5992">
                  <c:v>39232</c:v>
                </c:pt>
                <c:pt idx="5993">
                  <c:v>39231</c:v>
                </c:pt>
                <c:pt idx="5994">
                  <c:v>39230</c:v>
                </c:pt>
                <c:pt idx="5995">
                  <c:v>39229</c:v>
                </c:pt>
                <c:pt idx="5996">
                  <c:v>39228</c:v>
                </c:pt>
                <c:pt idx="5997">
                  <c:v>39227</c:v>
                </c:pt>
                <c:pt idx="5998">
                  <c:v>39226</c:v>
                </c:pt>
                <c:pt idx="5999">
                  <c:v>39225</c:v>
                </c:pt>
                <c:pt idx="6000">
                  <c:v>39224</c:v>
                </c:pt>
                <c:pt idx="6001">
                  <c:v>39223</c:v>
                </c:pt>
                <c:pt idx="6002">
                  <c:v>39222</c:v>
                </c:pt>
                <c:pt idx="6003">
                  <c:v>39221</c:v>
                </c:pt>
                <c:pt idx="6004">
                  <c:v>39220</c:v>
                </c:pt>
                <c:pt idx="6005">
                  <c:v>39219</c:v>
                </c:pt>
                <c:pt idx="6006">
                  <c:v>39218</c:v>
                </c:pt>
                <c:pt idx="6007">
                  <c:v>39217</c:v>
                </c:pt>
                <c:pt idx="6008">
                  <c:v>39216</c:v>
                </c:pt>
                <c:pt idx="6009">
                  <c:v>39215</c:v>
                </c:pt>
                <c:pt idx="6010">
                  <c:v>39214</c:v>
                </c:pt>
                <c:pt idx="6011">
                  <c:v>39213</c:v>
                </c:pt>
                <c:pt idx="6012">
                  <c:v>39212</c:v>
                </c:pt>
                <c:pt idx="6013">
                  <c:v>39211</c:v>
                </c:pt>
                <c:pt idx="6014">
                  <c:v>39210</c:v>
                </c:pt>
                <c:pt idx="6015">
                  <c:v>39209</c:v>
                </c:pt>
                <c:pt idx="6016">
                  <c:v>39208</c:v>
                </c:pt>
                <c:pt idx="6017">
                  <c:v>39207</c:v>
                </c:pt>
                <c:pt idx="6018">
                  <c:v>39206</c:v>
                </c:pt>
                <c:pt idx="6019">
                  <c:v>39205</c:v>
                </c:pt>
                <c:pt idx="6020">
                  <c:v>39204</c:v>
                </c:pt>
                <c:pt idx="6021">
                  <c:v>39203</c:v>
                </c:pt>
                <c:pt idx="6022">
                  <c:v>39202</c:v>
                </c:pt>
                <c:pt idx="6023">
                  <c:v>39201</c:v>
                </c:pt>
                <c:pt idx="6024">
                  <c:v>39200</c:v>
                </c:pt>
                <c:pt idx="6025">
                  <c:v>39199</c:v>
                </c:pt>
                <c:pt idx="6026">
                  <c:v>39198</c:v>
                </c:pt>
                <c:pt idx="6027">
                  <c:v>39197</c:v>
                </c:pt>
                <c:pt idx="6028">
                  <c:v>39196</c:v>
                </c:pt>
                <c:pt idx="6029">
                  <c:v>39195</c:v>
                </c:pt>
                <c:pt idx="6030">
                  <c:v>39194</c:v>
                </c:pt>
                <c:pt idx="6031">
                  <c:v>39193</c:v>
                </c:pt>
                <c:pt idx="6032">
                  <c:v>39192</c:v>
                </c:pt>
                <c:pt idx="6033">
                  <c:v>39191</c:v>
                </c:pt>
                <c:pt idx="6034">
                  <c:v>39190</c:v>
                </c:pt>
                <c:pt idx="6035">
                  <c:v>39189</c:v>
                </c:pt>
                <c:pt idx="6036">
                  <c:v>39188</c:v>
                </c:pt>
                <c:pt idx="6037">
                  <c:v>39187</c:v>
                </c:pt>
                <c:pt idx="6038">
                  <c:v>39186</c:v>
                </c:pt>
                <c:pt idx="6039">
                  <c:v>39185</c:v>
                </c:pt>
                <c:pt idx="6040">
                  <c:v>39184</c:v>
                </c:pt>
                <c:pt idx="6041">
                  <c:v>39183</c:v>
                </c:pt>
                <c:pt idx="6042">
                  <c:v>39182</c:v>
                </c:pt>
                <c:pt idx="6043">
                  <c:v>39181</c:v>
                </c:pt>
                <c:pt idx="6044">
                  <c:v>39180</c:v>
                </c:pt>
                <c:pt idx="6045">
                  <c:v>39179</c:v>
                </c:pt>
                <c:pt idx="6046">
                  <c:v>39178</c:v>
                </c:pt>
                <c:pt idx="6047">
                  <c:v>39177</c:v>
                </c:pt>
                <c:pt idx="6048">
                  <c:v>39176</c:v>
                </c:pt>
                <c:pt idx="6049">
                  <c:v>39175</c:v>
                </c:pt>
                <c:pt idx="6050">
                  <c:v>39174</c:v>
                </c:pt>
                <c:pt idx="6051">
                  <c:v>39173</c:v>
                </c:pt>
                <c:pt idx="6052">
                  <c:v>39172</c:v>
                </c:pt>
                <c:pt idx="6053">
                  <c:v>39171</c:v>
                </c:pt>
                <c:pt idx="6054">
                  <c:v>39170</c:v>
                </c:pt>
                <c:pt idx="6055">
                  <c:v>39169</c:v>
                </c:pt>
                <c:pt idx="6056">
                  <c:v>39168</c:v>
                </c:pt>
                <c:pt idx="6057">
                  <c:v>39167</c:v>
                </c:pt>
                <c:pt idx="6058">
                  <c:v>39166</c:v>
                </c:pt>
                <c:pt idx="6059">
                  <c:v>39165</c:v>
                </c:pt>
                <c:pt idx="6060">
                  <c:v>39164</c:v>
                </c:pt>
                <c:pt idx="6061">
                  <c:v>39163</c:v>
                </c:pt>
                <c:pt idx="6062">
                  <c:v>39162</c:v>
                </c:pt>
                <c:pt idx="6063">
                  <c:v>39161</c:v>
                </c:pt>
                <c:pt idx="6064">
                  <c:v>39160</c:v>
                </c:pt>
                <c:pt idx="6065">
                  <c:v>39159</c:v>
                </c:pt>
                <c:pt idx="6066">
                  <c:v>39158</c:v>
                </c:pt>
                <c:pt idx="6067">
                  <c:v>39157</c:v>
                </c:pt>
                <c:pt idx="6068">
                  <c:v>39156</c:v>
                </c:pt>
                <c:pt idx="6069">
                  <c:v>39155</c:v>
                </c:pt>
                <c:pt idx="6070">
                  <c:v>39154</c:v>
                </c:pt>
                <c:pt idx="6071">
                  <c:v>39153</c:v>
                </c:pt>
                <c:pt idx="6072">
                  <c:v>39152</c:v>
                </c:pt>
                <c:pt idx="6073">
                  <c:v>39151</c:v>
                </c:pt>
                <c:pt idx="6074">
                  <c:v>39150</c:v>
                </c:pt>
                <c:pt idx="6075">
                  <c:v>39149</c:v>
                </c:pt>
                <c:pt idx="6076">
                  <c:v>39148</c:v>
                </c:pt>
                <c:pt idx="6077">
                  <c:v>39147</c:v>
                </c:pt>
                <c:pt idx="6078">
                  <c:v>39146</c:v>
                </c:pt>
                <c:pt idx="6079">
                  <c:v>39145</c:v>
                </c:pt>
                <c:pt idx="6080">
                  <c:v>39144</c:v>
                </c:pt>
                <c:pt idx="6081">
                  <c:v>39143</c:v>
                </c:pt>
                <c:pt idx="6082">
                  <c:v>39142</c:v>
                </c:pt>
                <c:pt idx="6083">
                  <c:v>39141</c:v>
                </c:pt>
                <c:pt idx="6084">
                  <c:v>39140</c:v>
                </c:pt>
                <c:pt idx="6085">
                  <c:v>39139</c:v>
                </c:pt>
                <c:pt idx="6086">
                  <c:v>39138</c:v>
                </c:pt>
                <c:pt idx="6087">
                  <c:v>39137</c:v>
                </c:pt>
                <c:pt idx="6088">
                  <c:v>39136</c:v>
                </c:pt>
                <c:pt idx="6089">
                  <c:v>39135</c:v>
                </c:pt>
                <c:pt idx="6090">
                  <c:v>39134</c:v>
                </c:pt>
                <c:pt idx="6091">
                  <c:v>39133</c:v>
                </c:pt>
                <c:pt idx="6092">
                  <c:v>39132</c:v>
                </c:pt>
                <c:pt idx="6093">
                  <c:v>39131</c:v>
                </c:pt>
                <c:pt idx="6094">
                  <c:v>39130</c:v>
                </c:pt>
                <c:pt idx="6095">
                  <c:v>39129</c:v>
                </c:pt>
                <c:pt idx="6096">
                  <c:v>39128</c:v>
                </c:pt>
                <c:pt idx="6097">
                  <c:v>39127</c:v>
                </c:pt>
                <c:pt idx="6098">
                  <c:v>39126</c:v>
                </c:pt>
                <c:pt idx="6099">
                  <c:v>39125</c:v>
                </c:pt>
                <c:pt idx="6100">
                  <c:v>39124</c:v>
                </c:pt>
                <c:pt idx="6101">
                  <c:v>39123</c:v>
                </c:pt>
                <c:pt idx="6102">
                  <c:v>39122</c:v>
                </c:pt>
                <c:pt idx="6103">
                  <c:v>39121</c:v>
                </c:pt>
                <c:pt idx="6104">
                  <c:v>39120</c:v>
                </c:pt>
                <c:pt idx="6105">
                  <c:v>39119</c:v>
                </c:pt>
                <c:pt idx="6106">
                  <c:v>39118</c:v>
                </c:pt>
                <c:pt idx="6107">
                  <c:v>39117</c:v>
                </c:pt>
                <c:pt idx="6108">
                  <c:v>39116</c:v>
                </c:pt>
                <c:pt idx="6109">
                  <c:v>39115</c:v>
                </c:pt>
                <c:pt idx="6110">
                  <c:v>39114</c:v>
                </c:pt>
                <c:pt idx="6111">
                  <c:v>39113</c:v>
                </c:pt>
                <c:pt idx="6112">
                  <c:v>39112</c:v>
                </c:pt>
                <c:pt idx="6113">
                  <c:v>39111</c:v>
                </c:pt>
                <c:pt idx="6114">
                  <c:v>39110</c:v>
                </c:pt>
                <c:pt idx="6115">
                  <c:v>39109</c:v>
                </c:pt>
                <c:pt idx="6116">
                  <c:v>39108</c:v>
                </c:pt>
                <c:pt idx="6117">
                  <c:v>39107</c:v>
                </c:pt>
                <c:pt idx="6118">
                  <c:v>39106</c:v>
                </c:pt>
                <c:pt idx="6119">
                  <c:v>39105</c:v>
                </c:pt>
                <c:pt idx="6120">
                  <c:v>39104</c:v>
                </c:pt>
                <c:pt idx="6121">
                  <c:v>39103</c:v>
                </c:pt>
                <c:pt idx="6122">
                  <c:v>39102</c:v>
                </c:pt>
                <c:pt idx="6123">
                  <c:v>39101</c:v>
                </c:pt>
                <c:pt idx="6124">
                  <c:v>39100</c:v>
                </c:pt>
                <c:pt idx="6125">
                  <c:v>39099</c:v>
                </c:pt>
                <c:pt idx="6126">
                  <c:v>39098</c:v>
                </c:pt>
                <c:pt idx="6127">
                  <c:v>39097</c:v>
                </c:pt>
                <c:pt idx="6128">
                  <c:v>39096</c:v>
                </c:pt>
                <c:pt idx="6129">
                  <c:v>39095</c:v>
                </c:pt>
                <c:pt idx="6130">
                  <c:v>39094</c:v>
                </c:pt>
                <c:pt idx="6131">
                  <c:v>39093</c:v>
                </c:pt>
                <c:pt idx="6132">
                  <c:v>39092</c:v>
                </c:pt>
                <c:pt idx="6133">
                  <c:v>39091</c:v>
                </c:pt>
                <c:pt idx="6134">
                  <c:v>39090</c:v>
                </c:pt>
                <c:pt idx="6135">
                  <c:v>39089</c:v>
                </c:pt>
                <c:pt idx="6136">
                  <c:v>39088</c:v>
                </c:pt>
                <c:pt idx="6137">
                  <c:v>39087</c:v>
                </c:pt>
                <c:pt idx="6138">
                  <c:v>39086</c:v>
                </c:pt>
                <c:pt idx="6139">
                  <c:v>39085</c:v>
                </c:pt>
                <c:pt idx="6140">
                  <c:v>39084</c:v>
                </c:pt>
                <c:pt idx="6141">
                  <c:v>39083</c:v>
                </c:pt>
                <c:pt idx="6142">
                  <c:v>39082</c:v>
                </c:pt>
                <c:pt idx="6143">
                  <c:v>39081</c:v>
                </c:pt>
                <c:pt idx="6144">
                  <c:v>39080</c:v>
                </c:pt>
                <c:pt idx="6145">
                  <c:v>39079</c:v>
                </c:pt>
                <c:pt idx="6146">
                  <c:v>39078</c:v>
                </c:pt>
                <c:pt idx="6147">
                  <c:v>39077</c:v>
                </c:pt>
                <c:pt idx="6148">
                  <c:v>39076</c:v>
                </c:pt>
                <c:pt idx="6149">
                  <c:v>39075</c:v>
                </c:pt>
                <c:pt idx="6150">
                  <c:v>39074</c:v>
                </c:pt>
                <c:pt idx="6151">
                  <c:v>39073</c:v>
                </c:pt>
                <c:pt idx="6152">
                  <c:v>39072</c:v>
                </c:pt>
                <c:pt idx="6153">
                  <c:v>39071</c:v>
                </c:pt>
                <c:pt idx="6154">
                  <c:v>39070</c:v>
                </c:pt>
                <c:pt idx="6155">
                  <c:v>39069</c:v>
                </c:pt>
                <c:pt idx="6156">
                  <c:v>39068</c:v>
                </c:pt>
                <c:pt idx="6157">
                  <c:v>39067</c:v>
                </c:pt>
                <c:pt idx="6158">
                  <c:v>39066</c:v>
                </c:pt>
                <c:pt idx="6159">
                  <c:v>39065</c:v>
                </c:pt>
                <c:pt idx="6160">
                  <c:v>39064</c:v>
                </c:pt>
                <c:pt idx="6161">
                  <c:v>39063</c:v>
                </c:pt>
                <c:pt idx="6162">
                  <c:v>39062</c:v>
                </c:pt>
                <c:pt idx="6163">
                  <c:v>39061</c:v>
                </c:pt>
                <c:pt idx="6164">
                  <c:v>39060</c:v>
                </c:pt>
                <c:pt idx="6165">
                  <c:v>39059</c:v>
                </c:pt>
                <c:pt idx="6166">
                  <c:v>39058</c:v>
                </c:pt>
                <c:pt idx="6167">
                  <c:v>39057</c:v>
                </c:pt>
                <c:pt idx="6168">
                  <c:v>39056</c:v>
                </c:pt>
                <c:pt idx="6169">
                  <c:v>39055</c:v>
                </c:pt>
                <c:pt idx="6170">
                  <c:v>39054</c:v>
                </c:pt>
                <c:pt idx="6171">
                  <c:v>39053</c:v>
                </c:pt>
                <c:pt idx="6172">
                  <c:v>39052</c:v>
                </c:pt>
                <c:pt idx="6173">
                  <c:v>39051</c:v>
                </c:pt>
                <c:pt idx="6174">
                  <c:v>39050</c:v>
                </c:pt>
                <c:pt idx="6175">
                  <c:v>39049</c:v>
                </c:pt>
                <c:pt idx="6176">
                  <c:v>39048</c:v>
                </c:pt>
                <c:pt idx="6177">
                  <c:v>39047</c:v>
                </c:pt>
                <c:pt idx="6178">
                  <c:v>39046</c:v>
                </c:pt>
                <c:pt idx="6179">
                  <c:v>39045</c:v>
                </c:pt>
                <c:pt idx="6180">
                  <c:v>39044</c:v>
                </c:pt>
                <c:pt idx="6181">
                  <c:v>39043</c:v>
                </c:pt>
                <c:pt idx="6182">
                  <c:v>39042</c:v>
                </c:pt>
                <c:pt idx="6183">
                  <c:v>39041</c:v>
                </c:pt>
                <c:pt idx="6184">
                  <c:v>39040</c:v>
                </c:pt>
                <c:pt idx="6185">
                  <c:v>39039</c:v>
                </c:pt>
                <c:pt idx="6186">
                  <c:v>39038</c:v>
                </c:pt>
                <c:pt idx="6187">
                  <c:v>39037</c:v>
                </c:pt>
                <c:pt idx="6188">
                  <c:v>39036</c:v>
                </c:pt>
                <c:pt idx="6189">
                  <c:v>39035</c:v>
                </c:pt>
                <c:pt idx="6190">
                  <c:v>39034</c:v>
                </c:pt>
                <c:pt idx="6191">
                  <c:v>39033</c:v>
                </c:pt>
                <c:pt idx="6192">
                  <c:v>39032</c:v>
                </c:pt>
                <c:pt idx="6193">
                  <c:v>39031</c:v>
                </c:pt>
                <c:pt idx="6194">
                  <c:v>39030</c:v>
                </c:pt>
                <c:pt idx="6195">
                  <c:v>39029</c:v>
                </c:pt>
                <c:pt idx="6196">
                  <c:v>39028</c:v>
                </c:pt>
                <c:pt idx="6197">
                  <c:v>39027</c:v>
                </c:pt>
                <c:pt idx="6198">
                  <c:v>39026</c:v>
                </c:pt>
                <c:pt idx="6199">
                  <c:v>39025</c:v>
                </c:pt>
                <c:pt idx="6200">
                  <c:v>39024</c:v>
                </c:pt>
                <c:pt idx="6201">
                  <c:v>39023</c:v>
                </c:pt>
                <c:pt idx="6202">
                  <c:v>39022</c:v>
                </c:pt>
                <c:pt idx="6203">
                  <c:v>39021</c:v>
                </c:pt>
                <c:pt idx="6204">
                  <c:v>39020</c:v>
                </c:pt>
                <c:pt idx="6205">
                  <c:v>39019</c:v>
                </c:pt>
                <c:pt idx="6206">
                  <c:v>39018</c:v>
                </c:pt>
                <c:pt idx="6207">
                  <c:v>39017</c:v>
                </c:pt>
                <c:pt idx="6208">
                  <c:v>39016</c:v>
                </c:pt>
                <c:pt idx="6209">
                  <c:v>39015</c:v>
                </c:pt>
                <c:pt idx="6210">
                  <c:v>39014</c:v>
                </c:pt>
                <c:pt idx="6211">
                  <c:v>39013</c:v>
                </c:pt>
                <c:pt idx="6212">
                  <c:v>39012</c:v>
                </c:pt>
                <c:pt idx="6213">
                  <c:v>39011</c:v>
                </c:pt>
                <c:pt idx="6214">
                  <c:v>39010</c:v>
                </c:pt>
                <c:pt idx="6215">
                  <c:v>39009</c:v>
                </c:pt>
                <c:pt idx="6216">
                  <c:v>39008</c:v>
                </c:pt>
                <c:pt idx="6217">
                  <c:v>39007</c:v>
                </c:pt>
                <c:pt idx="6218">
                  <c:v>39006</c:v>
                </c:pt>
                <c:pt idx="6219">
                  <c:v>39005</c:v>
                </c:pt>
                <c:pt idx="6220">
                  <c:v>39004</c:v>
                </c:pt>
                <c:pt idx="6221">
                  <c:v>39003</c:v>
                </c:pt>
                <c:pt idx="6222">
                  <c:v>39002</c:v>
                </c:pt>
                <c:pt idx="6223">
                  <c:v>39001</c:v>
                </c:pt>
                <c:pt idx="6224">
                  <c:v>39000</c:v>
                </c:pt>
                <c:pt idx="6225">
                  <c:v>38999</c:v>
                </c:pt>
                <c:pt idx="6226">
                  <c:v>38998</c:v>
                </c:pt>
                <c:pt idx="6227">
                  <c:v>38997</c:v>
                </c:pt>
                <c:pt idx="6228">
                  <c:v>38996</c:v>
                </c:pt>
                <c:pt idx="6229">
                  <c:v>38995</c:v>
                </c:pt>
                <c:pt idx="6230">
                  <c:v>38994</c:v>
                </c:pt>
                <c:pt idx="6231">
                  <c:v>38993</c:v>
                </c:pt>
                <c:pt idx="6232">
                  <c:v>38992</c:v>
                </c:pt>
                <c:pt idx="6233">
                  <c:v>38991</c:v>
                </c:pt>
                <c:pt idx="6234">
                  <c:v>38990</c:v>
                </c:pt>
                <c:pt idx="6235">
                  <c:v>38989</c:v>
                </c:pt>
                <c:pt idx="6236">
                  <c:v>38988</c:v>
                </c:pt>
                <c:pt idx="6237">
                  <c:v>38987</c:v>
                </c:pt>
                <c:pt idx="6238">
                  <c:v>38986</c:v>
                </c:pt>
                <c:pt idx="6239">
                  <c:v>38985</c:v>
                </c:pt>
                <c:pt idx="6240">
                  <c:v>38984</c:v>
                </c:pt>
                <c:pt idx="6241">
                  <c:v>38983</c:v>
                </c:pt>
                <c:pt idx="6242">
                  <c:v>38982</c:v>
                </c:pt>
                <c:pt idx="6243">
                  <c:v>38981</c:v>
                </c:pt>
                <c:pt idx="6244">
                  <c:v>38980</c:v>
                </c:pt>
                <c:pt idx="6245">
                  <c:v>38979</c:v>
                </c:pt>
                <c:pt idx="6246">
                  <c:v>38978</c:v>
                </c:pt>
                <c:pt idx="6247">
                  <c:v>38977</c:v>
                </c:pt>
                <c:pt idx="6248">
                  <c:v>38976</c:v>
                </c:pt>
                <c:pt idx="6249">
                  <c:v>38975</c:v>
                </c:pt>
                <c:pt idx="6250">
                  <c:v>38974</c:v>
                </c:pt>
                <c:pt idx="6251">
                  <c:v>38973</c:v>
                </c:pt>
                <c:pt idx="6252">
                  <c:v>38972</c:v>
                </c:pt>
                <c:pt idx="6253">
                  <c:v>38971</c:v>
                </c:pt>
                <c:pt idx="6254">
                  <c:v>38970</c:v>
                </c:pt>
                <c:pt idx="6255">
                  <c:v>38969</c:v>
                </c:pt>
                <c:pt idx="6256">
                  <c:v>38968</c:v>
                </c:pt>
                <c:pt idx="6257">
                  <c:v>38967</c:v>
                </c:pt>
                <c:pt idx="6258">
                  <c:v>38966</c:v>
                </c:pt>
                <c:pt idx="6259">
                  <c:v>38965</c:v>
                </c:pt>
                <c:pt idx="6260">
                  <c:v>38964</c:v>
                </c:pt>
                <c:pt idx="6261">
                  <c:v>38963</c:v>
                </c:pt>
                <c:pt idx="6262">
                  <c:v>38962</c:v>
                </c:pt>
                <c:pt idx="6263">
                  <c:v>38961</c:v>
                </c:pt>
                <c:pt idx="6264">
                  <c:v>38960</c:v>
                </c:pt>
                <c:pt idx="6265">
                  <c:v>38959</c:v>
                </c:pt>
                <c:pt idx="6266">
                  <c:v>38958</c:v>
                </c:pt>
                <c:pt idx="6267">
                  <c:v>38957</c:v>
                </c:pt>
                <c:pt idx="6268">
                  <c:v>38956</c:v>
                </c:pt>
                <c:pt idx="6269">
                  <c:v>38955</c:v>
                </c:pt>
                <c:pt idx="6270">
                  <c:v>38954</c:v>
                </c:pt>
                <c:pt idx="6271">
                  <c:v>38953</c:v>
                </c:pt>
                <c:pt idx="6272">
                  <c:v>38952</c:v>
                </c:pt>
                <c:pt idx="6273">
                  <c:v>38951</c:v>
                </c:pt>
                <c:pt idx="6274">
                  <c:v>38950</c:v>
                </c:pt>
                <c:pt idx="6275">
                  <c:v>38949</c:v>
                </c:pt>
                <c:pt idx="6276">
                  <c:v>38948</c:v>
                </c:pt>
                <c:pt idx="6277">
                  <c:v>38947</c:v>
                </c:pt>
                <c:pt idx="6278">
                  <c:v>38946</c:v>
                </c:pt>
                <c:pt idx="6279">
                  <c:v>38945</c:v>
                </c:pt>
                <c:pt idx="6280">
                  <c:v>38944</c:v>
                </c:pt>
                <c:pt idx="6281">
                  <c:v>38943</c:v>
                </c:pt>
                <c:pt idx="6282">
                  <c:v>38942</c:v>
                </c:pt>
                <c:pt idx="6283">
                  <c:v>38941</c:v>
                </c:pt>
                <c:pt idx="6284">
                  <c:v>38940</c:v>
                </c:pt>
                <c:pt idx="6285">
                  <c:v>38939</c:v>
                </c:pt>
                <c:pt idx="6286">
                  <c:v>38938</c:v>
                </c:pt>
                <c:pt idx="6287">
                  <c:v>38937</c:v>
                </c:pt>
                <c:pt idx="6288">
                  <c:v>38936</c:v>
                </c:pt>
                <c:pt idx="6289">
                  <c:v>38935</c:v>
                </c:pt>
                <c:pt idx="6290">
                  <c:v>38934</c:v>
                </c:pt>
                <c:pt idx="6291">
                  <c:v>38933</c:v>
                </c:pt>
                <c:pt idx="6292">
                  <c:v>38932</c:v>
                </c:pt>
                <c:pt idx="6293">
                  <c:v>38931</c:v>
                </c:pt>
                <c:pt idx="6294">
                  <c:v>38930</c:v>
                </c:pt>
                <c:pt idx="6295">
                  <c:v>38929</c:v>
                </c:pt>
                <c:pt idx="6296">
                  <c:v>38928</c:v>
                </c:pt>
                <c:pt idx="6297">
                  <c:v>38927</c:v>
                </c:pt>
                <c:pt idx="6298">
                  <c:v>38926</c:v>
                </c:pt>
                <c:pt idx="6299">
                  <c:v>38925</c:v>
                </c:pt>
                <c:pt idx="6300">
                  <c:v>38924</c:v>
                </c:pt>
                <c:pt idx="6301">
                  <c:v>38923</c:v>
                </c:pt>
                <c:pt idx="6302">
                  <c:v>38922</c:v>
                </c:pt>
                <c:pt idx="6303">
                  <c:v>38921</c:v>
                </c:pt>
                <c:pt idx="6304">
                  <c:v>38920</c:v>
                </c:pt>
                <c:pt idx="6305">
                  <c:v>38919</c:v>
                </c:pt>
                <c:pt idx="6306">
                  <c:v>38918</c:v>
                </c:pt>
                <c:pt idx="6307">
                  <c:v>38917</c:v>
                </c:pt>
                <c:pt idx="6308">
                  <c:v>38916</c:v>
                </c:pt>
                <c:pt idx="6309">
                  <c:v>38915</c:v>
                </c:pt>
                <c:pt idx="6310">
                  <c:v>38914</c:v>
                </c:pt>
                <c:pt idx="6311">
                  <c:v>38913</c:v>
                </c:pt>
                <c:pt idx="6312">
                  <c:v>38912</c:v>
                </c:pt>
                <c:pt idx="6313">
                  <c:v>38911</c:v>
                </c:pt>
                <c:pt idx="6314">
                  <c:v>38910</c:v>
                </c:pt>
                <c:pt idx="6315">
                  <c:v>38909</c:v>
                </c:pt>
                <c:pt idx="6316">
                  <c:v>38908</c:v>
                </c:pt>
                <c:pt idx="6317">
                  <c:v>38907</c:v>
                </c:pt>
                <c:pt idx="6318">
                  <c:v>38906</c:v>
                </c:pt>
                <c:pt idx="6319">
                  <c:v>38905</c:v>
                </c:pt>
                <c:pt idx="6320">
                  <c:v>38904</c:v>
                </c:pt>
                <c:pt idx="6321">
                  <c:v>38903</c:v>
                </c:pt>
                <c:pt idx="6322">
                  <c:v>38902</c:v>
                </c:pt>
                <c:pt idx="6323">
                  <c:v>38901</c:v>
                </c:pt>
                <c:pt idx="6324">
                  <c:v>38900</c:v>
                </c:pt>
                <c:pt idx="6325">
                  <c:v>38899</c:v>
                </c:pt>
                <c:pt idx="6326">
                  <c:v>38898</c:v>
                </c:pt>
                <c:pt idx="6327">
                  <c:v>38897</c:v>
                </c:pt>
                <c:pt idx="6328">
                  <c:v>38896</c:v>
                </c:pt>
                <c:pt idx="6329">
                  <c:v>38895</c:v>
                </c:pt>
                <c:pt idx="6330">
                  <c:v>38894</c:v>
                </c:pt>
                <c:pt idx="6331">
                  <c:v>38893</c:v>
                </c:pt>
                <c:pt idx="6332">
                  <c:v>38892</c:v>
                </c:pt>
                <c:pt idx="6333">
                  <c:v>38891</c:v>
                </c:pt>
                <c:pt idx="6334">
                  <c:v>38890</c:v>
                </c:pt>
                <c:pt idx="6335">
                  <c:v>38889</c:v>
                </c:pt>
                <c:pt idx="6336">
                  <c:v>38888</c:v>
                </c:pt>
                <c:pt idx="6337">
                  <c:v>38887</c:v>
                </c:pt>
                <c:pt idx="6338">
                  <c:v>38886</c:v>
                </c:pt>
                <c:pt idx="6339">
                  <c:v>38885</c:v>
                </c:pt>
                <c:pt idx="6340">
                  <c:v>38884</c:v>
                </c:pt>
                <c:pt idx="6341">
                  <c:v>38883</c:v>
                </c:pt>
                <c:pt idx="6342">
                  <c:v>38882</c:v>
                </c:pt>
                <c:pt idx="6343">
                  <c:v>38881</c:v>
                </c:pt>
                <c:pt idx="6344">
                  <c:v>38880</c:v>
                </c:pt>
                <c:pt idx="6345">
                  <c:v>38879</c:v>
                </c:pt>
                <c:pt idx="6346">
                  <c:v>38878</c:v>
                </c:pt>
                <c:pt idx="6347">
                  <c:v>38877</c:v>
                </c:pt>
                <c:pt idx="6348">
                  <c:v>38876</c:v>
                </c:pt>
                <c:pt idx="6349">
                  <c:v>38875</c:v>
                </c:pt>
                <c:pt idx="6350">
                  <c:v>38874</c:v>
                </c:pt>
                <c:pt idx="6351">
                  <c:v>38873</c:v>
                </c:pt>
                <c:pt idx="6352">
                  <c:v>38872</c:v>
                </c:pt>
                <c:pt idx="6353">
                  <c:v>38871</c:v>
                </c:pt>
                <c:pt idx="6354">
                  <c:v>38870</c:v>
                </c:pt>
                <c:pt idx="6355">
                  <c:v>38869</c:v>
                </c:pt>
                <c:pt idx="6356">
                  <c:v>38868</c:v>
                </c:pt>
                <c:pt idx="6357">
                  <c:v>38867</c:v>
                </c:pt>
                <c:pt idx="6358">
                  <c:v>38866</c:v>
                </c:pt>
                <c:pt idx="6359">
                  <c:v>38865</c:v>
                </c:pt>
                <c:pt idx="6360">
                  <c:v>38864</c:v>
                </c:pt>
                <c:pt idx="6361">
                  <c:v>38863</c:v>
                </c:pt>
                <c:pt idx="6362">
                  <c:v>38862</c:v>
                </c:pt>
                <c:pt idx="6363">
                  <c:v>38861</c:v>
                </c:pt>
                <c:pt idx="6364">
                  <c:v>38860</c:v>
                </c:pt>
                <c:pt idx="6365">
                  <c:v>38859</c:v>
                </c:pt>
                <c:pt idx="6366">
                  <c:v>38858</c:v>
                </c:pt>
                <c:pt idx="6367">
                  <c:v>38857</c:v>
                </c:pt>
                <c:pt idx="6368">
                  <c:v>38856</c:v>
                </c:pt>
                <c:pt idx="6369">
                  <c:v>38855</c:v>
                </c:pt>
                <c:pt idx="6370">
                  <c:v>38854</c:v>
                </c:pt>
                <c:pt idx="6371">
                  <c:v>38853</c:v>
                </c:pt>
                <c:pt idx="6372">
                  <c:v>38852</c:v>
                </c:pt>
                <c:pt idx="6373">
                  <c:v>38851</c:v>
                </c:pt>
                <c:pt idx="6374">
                  <c:v>38850</c:v>
                </c:pt>
                <c:pt idx="6375">
                  <c:v>38849</c:v>
                </c:pt>
                <c:pt idx="6376">
                  <c:v>38848</c:v>
                </c:pt>
                <c:pt idx="6377">
                  <c:v>38847</c:v>
                </c:pt>
                <c:pt idx="6378">
                  <c:v>38846</c:v>
                </c:pt>
                <c:pt idx="6379">
                  <c:v>38845</c:v>
                </c:pt>
                <c:pt idx="6380">
                  <c:v>38844</c:v>
                </c:pt>
                <c:pt idx="6381">
                  <c:v>38843</c:v>
                </c:pt>
                <c:pt idx="6382">
                  <c:v>38842</c:v>
                </c:pt>
                <c:pt idx="6383">
                  <c:v>38841</c:v>
                </c:pt>
                <c:pt idx="6384">
                  <c:v>38840</c:v>
                </c:pt>
                <c:pt idx="6385">
                  <c:v>38839</c:v>
                </c:pt>
                <c:pt idx="6386">
                  <c:v>38838</c:v>
                </c:pt>
                <c:pt idx="6387">
                  <c:v>38837</c:v>
                </c:pt>
                <c:pt idx="6388">
                  <c:v>38836</c:v>
                </c:pt>
                <c:pt idx="6389">
                  <c:v>38835</c:v>
                </c:pt>
                <c:pt idx="6390">
                  <c:v>38834</c:v>
                </c:pt>
                <c:pt idx="6391">
                  <c:v>38833</c:v>
                </c:pt>
                <c:pt idx="6392">
                  <c:v>38832</c:v>
                </c:pt>
                <c:pt idx="6393">
                  <c:v>38831</c:v>
                </c:pt>
                <c:pt idx="6394">
                  <c:v>38830</c:v>
                </c:pt>
                <c:pt idx="6395">
                  <c:v>38829</c:v>
                </c:pt>
                <c:pt idx="6396">
                  <c:v>38828</c:v>
                </c:pt>
                <c:pt idx="6397">
                  <c:v>38827</c:v>
                </c:pt>
                <c:pt idx="6398">
                  <c:v>38826</c:v>
                </c:pt>
                <c:pt idx="6399">
                  <c:v>38825</c:v>
                </c:pt>
                <c:pt idx="6400">
                  <c:v>38824</c:v>
                </c:pt>
                <c:pt idx="6401">
                  <c:v>38823</c:v>
                </c:pt>
                <c:pt idx="6402">
                  <c:v>38822</c:v>
                </c:pt>
                <c:pt idx="6403">
                  <c:v>38821</c:v>
                </c:pt>
                <c:pt idx="6404">
                  <c:v>38820</c:v>
                </c:pt>
                <c:pt idx="6405">
                  <c:v>38819</c:v>
                </c:pt>
                <c:pt idx="6406">
                  <c:v>38818</c:v>
                </c:pt>
                <c:pt idx="6407">
                  <c:v>38817</c:v>
                </c:pt>
                <c:pt idx="6408">
                  <c:v>38816</c:v>
                </c:pt>
                <c:pt idx="6409">
                  <c:v>38815</c:v>
                </c:pt>
                <c:pt idx="6410">
                  <c:v>38814</c:v>
                </c:pt>
                <c:pt idx="6411">
                  <c:v>38813</c:v>
                </c:pt>
                <c:pt idx="6412">
                  <c:v>38812</c:v>
                </c:pt>
                <c:pt idx="6413">
                  <c:v>38811</c:v>
                </c:pt>
                <c:pt idx="6414">
                  <c:v>38810</c:v>
                </c:pt>
                <c:pt idx="6415">
                  <c:v>38809</c:v>
                </c:pt>
                <c:pt idx="6416">
                  <c:v>38808</c:v>
                </c:pt>
                <c:pt idx="6417">
                  <c:v>38807</c:v>
                </c:pt>
                <c:pt idx="6418">
                  <c:v>38806</c:v>
                </c:pt>
                <c:pt idx="6419">
                  <c:v>38805</c:v>
                </c:pt>
                <c:pt idx="6420">
                  <c:v>38804</c:v>
                </c:pt>
                <c:pt idx="6421">
                  <c:v>38803</c:v>
                </c:pt>
                <c:pt idx="6422">
                  <c:v>38802</c:v>
                </c:pt>
                <c:pt idx="6423">
                  <c:v>38801</c:v>
                </c:pt>
                <c:pt idx="6424">
                  <c:v>38800</c:v>
                </c:pt>
                <c:pt idx="6425">
                  <c:v>38799</c:v>
                </c:pt>
                <c:pt idx="6426">
                  <c:v>38798</c:v>
                </c:pt>
                <c:pt idx="6427">
                  <c:v>38797</c:v>
                </c:pt>
                <c:pt idx="6428">
                  <c:v>38796</c:v>
                </c:pt>
                <c:pt idx="6429">
                  <c:v>38795</c:v>
                </c:pt>
                <c:pt idx="6430">
                  <c:v>38794</c:v>
                </c:pt>
                <c:pt idx="6431">
                  <c:v>38793</c:v>
                </c:pt>
                <c:pt idx="6432">
                  <c:v>38792</c:v>
                </c:pt>
                <c:pt idx="6433">
                  <c:v>38791</c:v>
                </c:pt>
                <c:pt idx="6434">
                  <c:v>38790</c:v>
                </c:pt>
                <c:pt idx="6435">
                  <c:v>38789</c:v>
                </c:pt>
                <c:pt idx="6436">
                  <c:v>38788</c:v>
                </c:pt>
                <c:pt idx="6437">
                  <c:v>38787</c:v>
                </c:pt>
                <c:pt idx="6438">
                  <c:v>38786</c:v>
                </c:pt>
                <c:pt idx="6439">
                  <c:v>38785</c:v>
                </c:pt>
                <c:pt idx="6440">
                  <c:v>38784</c:v>
                </c:pt>
                <c:pt idx="6441">
                  <c:v>38783</c:v>
                </c:pt>
                <c:pt idx="6442">
                  <c:v>38782</c:v>
                </c:pt>
                <c:pt idx="6443">
                  <c:v>38781</c:v>
                </c:pt>
                <c:pt idx="6444">
                  <c:v>38780</c:v>
                </c:pt>
                <c:pt idx="6445">
                  <c:v>38779</c:v>
                </c:pt>
                <c:pt idx="6446">
                  <c:v>38778</c:v>
                </c:pt>
                <c:pt idx="6447">
                  <c:v>38777</c:v>
                </c:pt>
                <c:pt idx="6448">
                  <c:v>38776</c:v>
                </c:pt>
                <c:pt idx="6449">
                  <c:v>38775</c:v>
                </c:pt>
                <c:pt idx="6450">
                  <c:v>38774</c:v>
                </c:pt>
                <c:pt idx="6451">
                  <c:v>38773</c:v>
                </c:pt>
                <c:pt idx="6452">
                  <c:v>38772</c:v>
                </c:pt>
                <c:pt idx="6453">
                  <c:v>38771</c:v>
                </c:pt>
                <c:pt idx="6454">
                  <c:v>38770</c:v>
                </c:pt>
                <c:pt idx="6455">
                  <c:v>38769</c:v>
                </c:pt>
                <c:pt idx="6456">
                  <c:v>38768</c:v>
                </c:pt>
                <c:pt idx="6457">
                  <c:v>38767</c:v>
                </c:pt>
                <c:pt idx="6458">
                  <c:v>38766</c:v>
                </c:pt>
                <c:pt idx="6459">
                  <c:v>38765</c:v>
                </c:pt>
                <c:pt idx="6460">
                  <c:v>38764</c:v>
                </c:pt>
                <c:pt idx="6461">
                  <c:v>38763</c:v>
                </c:pt>
                <c:pt idx="6462">
                  <c:v>38762</c:v>
                </c:pt>
                <c:pt idx="6463">
                  <c:v>38761</c:v>
                </c:pt>
                <c:pt idx="6464">
                  <c:v>38760</c:v>
                </c:pt>
                <c:pt idx="6465">
                  <c:v>38759</c:v>
                </c:pt>
                <c:pt idx="6466">
                  <c:v>38758</c:v>
                </c:pt>
                <c:pt idx="6467">
                  <c:v>38757</c:v>
                </c:pt>
                <c:pt idx="6468">
                  <c:v>38756</c:v>
                </c:pt>
                <c:pt idx="6469">
                  <c:v>38755</c:v>
                </c:pt>
                <c:pt idx="6470">
                  <c:v>38754</c:v>
                </c:pt>
                <c:pt idx="6471">
                  <c:v>38753</c:v>
                </c:pt>
                <c:pt idx="6472">
                  <c:v>38752</c:v>
                </c:pt>
                <c:pt idx="6473">
                  <c:v>38751</c:v>
                </c:pt>
                <c:pt idx="6474">
                  <c:v>38750</c:v>
                </c:pt>
                <c:pt idx="6475">
                  <c:v>38749</c:v>
                </c:pt>
                <c:pt idx="6476">
                  <c:v>38748</c:v>
                </c:pt>
                <c:pt idx="6477">
                  <c:v>38747</c:v>
                </c:pt>
                <c:pt idx="6478">
                  <c:v>38746</c:v>
                </c:pt>
                <c:pt idx="6479">
                  <c:v>38745</c:v>
                </c:pt>
                <c:pt idx="6480">
                  <c:v>38744</c:v>
                </c:pt>
                <c:pt idx="6481">
                  <c:v>38743</c:v>
                </c:pt>
                <c:pt idx="6482">
                  <c:v>38742</c:v>
                </c:pt>
                <c:pt idx="6483">
                  <c:v>38741</c:v>
                </c:pt>
                <c:pt idx="6484">
                  <c:v>38740</c:v>
                </c:pt>
                <c:pt idx="6485">
                  <c:v>38739</c:v>
                </c:pt>
                <c:pt idx="6486">
                  <c:v>38738</c:v>
                </c:pt>
                <c:pt idx="6487">
                  <c:v>38737</c:v>
                </c:pt>
                <c:pt idx="6488">
                  <c:v>38736</c:v>
                </c:pt>
                <c:pt idx="6489">
                  <c:v>38735</c:v>
                </c:pt>
                <c:pt idx="6490">
                  <c:v>38734</c:v>
                </c:pt>
                <c:pt idx="6491">
                  <c:v>38733</c:v>
                </c:pt>
                <c:pt idx="6492">
                  <c:v>38732</c:v>
                </c:pt>
                <c:pt idx="6493">
                  <c:v>38731</c:v>
                </c:pt>
                <c:pt idx="6494">
                  <c:v>38730</c:v>
                </c:pt>
                <c:pt idx="6495">
                  <c:v>38729</c:v>
                </c:pt>
                <c:pt idx="6496">
                  <c:v>38728</c:v>
                </c:pt>
                <c:pt idx="6497">
                  <c:v>38727</c:v>
                </c:pt>
                <c:pt idx="6498">
                  <c:v>38726</c:v>
                </c:pt>
                <c:pt idx="6499">
                  <c:v>38725</c:v>
                </c:pt>
                <c:pt idx="6500">
                  <c:v>38724</c:v>
                </c:pt>
                <c:pt idx="6501">
                  <c:v>38723</c:v>
                </c:pt>
                <c:pt idx="6502">
                  <c:v>38722</c:v>
                </c:pt>
                <c:pt idx="6503">
                  <c:v>38721</c:v>
                </c:pt>
                <c:pt idx="6504">
                  <c:v>38720</c:v>
                </c:pt>
                <c:pt idx="6505">
                  <c:v>38719</c:v>
                </c:pt>
                <c:pt idx="6506">
                  <c:v>38718</c:v>
                </c:pt>
                <c:pt idx="6507">
                  <c:v>38717</c:v>
                </c:pt>
                <c:pt idx="6508">
                  <c:v>38716</c:v>
                </c:pt>
                <c:pt idx="6509">
                  <c:v>38715</c:v>
                </c:pt>
                <c:pt idx="6510">
                  <c:v>38714</c:v>
                </c:pt>
                <c:pt idx="6511">
                  <c:v>38713</c:v>
                </c:pt>
                <c:pt idx="6512">
                  <c:v>38712</c:v>
                </c:pt>
                <c:pt idx="6513">
                  <c:v>38711</c:v>
                </c:pt>
                <c:pt idx="6514">
                  <c:v>38710</c:v>
                </c:pt>
                <c:pt idx="6515">
                  <c:v>38709</c:v>
                </c:pt>
                <c:pt idx="6516">
                  <c:v>38708</c:v>
                </c:pt>
                <c:pt idx="6517">
                  <c:v>38707</c:v>
                </c:pt>
                <c:pt idx="6518">
                  <c:v>38706</c:v>
                </c:pt>
                <c:pt idx="6519">
                  <c:v>38705</c:v>
                </c:pt>
                <c:pt idx="6520">
                  <c:v>38704</c:v>
                </c:pt>
                <c:pt idx="6521">
                  <c:v>38703</c:v>
                </c:pt>
                <c:pt idx="6522">
                  <c:v>38702</c:v>
                </c:pt>
                <c:pt idx="6523">
                  <c:v>38701</c:v>
                </c:pt>
                <c:pt idx="6524">
                  <c:v>38700</c:v>
                </c:pt>
                <c:pt idx="6525">
                  <c:v>38699</c:v>
                </c:pt>
                <c:pt idx="6526">
                  <c:v>38698</c:v>
                </c:pt>
                <c:pt idx="6527">
                  <c:v>38697</c:v>
                </c:pt>
                <c:pt idx="6528">
                  <c:v>38696</c:v>
                </c:pt>
                <c:pt idx="6529">
                  <c:v>38695</c:v>
                </c:pt>
                <c:pt idx="6530">
                  <c:v>38694</c:v>
                </c:pt>
                <c:pt idx="6531">
                  <c:v>38693</c:v>
                </c:pt>
                <c:pt idx="6532">
                  <c:v>38692</c:v>
                </c:pt>
                <c:pt idx="6533">
                  <c:v>38691</c:v>
                </c:pt>
                <c:pt idx="6534">
                  <c:v>38690</c:v>
                </c:pt>
                <c:pt idx="6535">
                  <c:v>38689</c:v>
                </c:pt>
                <c:pt idx="6536">
                  <c:v>38688</c:v>
                </c:pt>
                <c:pt idx="6537">
                  <c:v>38687</c:v>
                </c:pt>
                <c:pt idx="6538">
                  <c:v>38686</c:v>
                </c:pt>
                <c:pt idx="6539">
                  <c:v>38685</c:v>
                </c:pt>
                <c:pt idx="6540">
                  <c:v>38684</c:v>
                </c:pt>
                <c:pt idx="6541">
                  <c:v>38683</c:v>
                </c:pt>
                <c:pt idx="6542">
                  <c:v>38682</c:v>
                </c:pt>
                <c:pt idx="6543">
                  <c:v>38681</c:v>
                </c:pt>
                <c:pt idx="6544">
                  <c:v>38680</c:v>
                </c:pt>
                <c:pt idx="6545">
                  <c:v>38679</c:v>
                </c:pt>
                <c:pt idx="6546">
                  <c:v>38678</c:v>
                </c:pt>
                <c:pt idx="6547">
                  <c:v>38677</c:v>
                </c:pt>
                <c:pt idx="6548">
                  <c:v>38676</c:v>
                </c:pt>
                <c:pt idx="6549">
                  <c:v>38675</c:v>
                </c:pt>
                <c:pt idx="6550">
                  <c:v>38674</c:v>
                </c:pt>
                <c:pt idx="6551">
                  <c:v>38673</c:v>
                </c:pt>
                <c:pt idx="6552">
                  <c:v>38672</c:v>
                </c:pt>
                <c:pt idx="6553">
                  <c:v>38671</c:v>
                </c:pt>
                <c:pt idx="6554">
                  <c:v>38670</c:v>
                </c:pt>
                <c:pt idx="6555">
                  <c:v>38669</c:v>
                </c:pt>
                <c:pt idx="6556">
                  <c:v>38668</c:v>
                </c:pt>
                <c:pt idx="6557">
                  <c:v>38667</c:v>
                </c:pt>
                <c:pt idx="6558">
                  <c:v>38666</c:v>
                </c:pt>
                <c:pt idx="6559">
                  <c:v>38665</c:v>
                </c:pt>
                <c:pt idx="6560">
                  <c:v>38664</c:v>
                </c:pt>
                <c:pt idx="6561">
                  <c:v>38663</c:v>
                </c:pt>
                <c:pt idx="6562">
                  <c:v>38662</c:v>
                </c:pt>
                <c:pt idx="6563">
                  <c:v>38661</c:v>
                </c:pt>
                <c:pt idx="6564">
                  <c:v>38660</c:v>
                </c:pt>
                <c:pt idx="6565">
                  <c:v>38659</c:v>
                </c:pt>
                <c:pt idx="6566">
                  <c:v>38658</c:v>
                </c:pt>
                <c:pt idx="6567">
                  <c:v>38657</c:v>
                </c:pt>
                <c:pt idx="6568">
                  <c:v>38656</c:v>
                </c:pt>
                <c:pt idx="6569">
                  <c:v>38655</c:v>
                </c:pt>
                <c:pt idx="6570">
                  <c:v>38654</c:v>
                </c:pt>
                <c:pt idx="6571">
                  <c:v>38653</c:v>
                </c:pt>
                <c:pt idx="6572">
                  <c:v>38652</c:v>
                </c:pt>
                <c:pt idx="6573">
                  <c:v>38651</c:v>
                </c:pt>
                <c:pt idx="6574">
                  <c:v>38650</c:v>
                </c:pt>
                <c:pt idx="6575">
                  <c:v>38649</c:v>
                </c:pt>
                <c:pt idx="6576">
                  <c:v>38648</c:v>
                </c:pt>
                <c:pt idx="6577">
                  <c:v>38647</c:v>
                </c:pt>
                <c:pt idx="6578">
                  <c:v>38646</c:v>
                </c:pt>
                <c:pt idx="6579">
                  <c:v>38645</c:v>
                </c:pt>
                <c:pt idx="6580">
                  <c:v>38644</c:v>
                </c:pt>
                <c:pt idx="6581">
                  <c:v>38643</c:v>
                </c:pt>
                <c:pt idx="6582">
                  <c:v>38642</c:v>
                </c:pt>
                <c:pt idx="6583">
                  <c:v>38641</c:v>
                </c:pt>
                <c:pt idx="6584">
                  <c:v>38640</c:v>
                </c:pt>
                <c:pt idx="6585">
                  <c:v>38639</c:v>
                </c:pt>
                <c:pt idx="6586">
                  <c:v>38638</c:v>
                </c:pt>
                <c:pt idx="6587">
                  <c:v>38637</c:v>
                </c:pt>
                <c:pt idx="6588">
                  <c:v>38636</c:v>
                </c:pt>
                <c:pt idx="6589">
                  <c:v>38635</c:v>
                </c:pt>
                <c:pt idx="6590">
                  <c:v>38634</c:v>
                </c:pt>
                <c:pt idx="6591">
                  <c:v>38633</c:v>
                </c:pt>
                <c:pt idx="6592">
                  <c:v>38632</c:v>
                </c:pt>
                <c:pt idx="6593">
                  <c:v>38631</c:v>
                </c:pt>
                <c:pt idx="6594">
                  <c:v>38630</c:v>
                </c:pt>
                <c:pt idx="6595">
                  <c:v>38629</c:v>
                </c:pt>
                <c:pt idx="6596">
                  <c:v>38628</c:v>
                </c:pt>
                <c:pt idx="6597">
                  <c:v>38627</c:v>
                </c:pt>
                <c:pt idx="6598">
                  <c:v>38626</c:v>
                </c:pt>
                <c:pt idx="6599">
                  <c:v>38625</c:v>
                </c:pt>
                <c:pt idx="6600">
                  <c:v>38624</c:v>
                </c:pt>
                <c:pt idx="6601">
                  <c:v>38623</c:v>
                </c:pt>
                <c:pt idx="6602">
                  <c:v>38622</c:v>
                </c:pt>
                <c:pt idx="6603">
                  <c:v>38621</c:v>
                </c:pt>
                <c:pt idx="6604">
                  <c:v>38620</c:v>
                </c:pt>
                <c:pt idx="6605">
                  <c:v>38619</c:v>
                </c:pt>
                <c:pt idx="6606">
                  <c:v>38618</c:v>
                </c:pt>
                <c:pt idx="6607">
                  <c:v>38617</c:v>
                </c:pt>
                <c:pt idx="6608">
                  <c:v>38616</c:v>
                </c:pt>
                <c:pt idx="6609">
                  <c:v>38615</c:v>
                </c:pt>
                <c:pt idx="6610">
                  <c:v>38614</c:v>
                </c:pt>
                <c:pt idx="6611">
                  <c:v>38613</c:v>
                </c:pt>
                <c:pt idx="6612">
                  <c:v>38612</c:v>
                </c:pt>
                <c:pt idx="6613">
                  <c:v>38611</c:v>
                </c:pt>
                <c:pt idx="6614">
                  <c:v>38610</c:v>
                </c:pt>
                <c:pt idx="6615">
                  <c:v>38609</c:v>
                </c:pt>
                <c:pt idx="6616">
                  <c:v>38608</c:v>
                </c:pt>
                <c:pt idx="6617">
                  <c:v>38607</c:v>
                </c:pt>
                <c:pt idx="6618">
                  <c:v>38606</c:v>
                </c:pt>
                <c:pt idx="6619">
                  <c:v>38605</c:v>
                </c:pt>
                <c:pt idx="6620">
                  <c:v>38604</c:v>
                </c:pt>
                <c:pt idx="6621">
                  <c:v>38603</c:v>
                </c:pt>
                <c:pt idx="6622">
                  <c:v>38602</c:v>
                </c:pt>
                <c:pt idx="6623">
                  <c:v>38601</c:v>
                </c:pt>
                <c:pt idx="6624">
                  <c:v>38600</c:v>
                </c:pt>
                <c:pt idx="6625">
                  <c:v>38599</c:v>
                </c:pt>
                <c:pt idx="6626">
                  <c:v>38598</c:v>
                </c:pt>
                <c:pt idx="6627">
                  <c:v>38597</c:v>
                </c:pt>
                <c:pt idx="6628">
                  <c:v>38596</c:v>
                </c:pt>
                <c:pt idx="6629">
                  <c:v>38595</c:v>
                </c:pt>
                <c:pt idx="6630">
                  <c:v>38594</c:v>
                </c:pt>
                <c:pt idx="6631">
                  <c:v>38593</c:v>
                </c:pt>
                <c:pt idx="6632">
                  <c:v>38592</c:v>
                </c:pt>
                <c:pt idx="6633">
                  <c:v>38591</c:v>
                </c:pt>
                <c:pt idx="6634">
                  <c:v>38590</c:v>
                </c:pt>
                <c:pt idx="6635">
                  <c:v>38589</c:v>
                </c:pt>
                <c:pt idx="6636">
                  <c:v>38588</c:v>
                </c:pt>
                <c:pt idx="6637">
                  <c:v>38587</c:v>
                </c:pt>
                <c:pt idx="6638">
                  <c:v>38586</c:v>
                </c:pt>
                <c:pt idx="6639">
                  <c:v>38585</c:v>
                </c:pt>
                <c:pt idx="6640">
                  <c:v>38584</c:v>
                </c:pt>
                <c:pt idx="6641">
                  <c:v>38583</c:v>
                </c:pt>
                <c:pt idx="6642">
                  <c:v>38582</c:v>
                </c:pt>
                <c:pt idx="6643">
                  <c:v>38581</c:v>
                </c:pt>
                <c:pt idx="6644">
                  <c:v>38580</c:v>
                </c:pt>
                <c:pt idx="6645">
                  <c:v>38579</c:v>
                </c:pt>
                <c:pt idx="6646">
                  <c:v>38578</c:v>
                </c:pt>
                <c:pt idx="6647">
                  <c:v>38577</c:v>
                </c:pt>
                <c:pt idx="6648">
                  <c:v>38576</c:v>
                </c:pt>
                <c:pt idx="6649">
                  <c:v>38575</c:v>
                </c:pt>
                <c:pt idx="6650">
                  <c:v>38574</c:v>
                </c:pt>
                <c:pt idx="6651">
                  <c:v>38573</c:v>
                </c:pt>
                <c:pt idx="6652">
                  <c:v>38572</c:v>
                </c:pt>
                <c:pt idx="6653">
                  <c:v>38571</c:v>
                </c:pt>
                <c:pt idx="6654">
                  <c:v>38570</c:v>
                </c:pt>
                <c:pt idx="6655">
                  <c:v>38569</c:v>
                </c:pt>
                <c:pt idx="6656">
                  <c:v>38568</c:v>
                </c:pt>
                <c:pt idx="6657">
                  <c:v>38567</c:v>
                </c:pt>
                <c:pt idx="6658">
                  <c:v>38566</c:v>
                </c:pt>
                <c:pt idx="6659">
                  <c:v>38565</c:v>
                </c:pt>
                <c:pt idx="6660">
                  <c:v>38564</c:v>
                </c:pt>
                <c:pt idx="6661">
                  <c:v>38563</c:v>
                </c:pt>
                <c:pt idx="6662">
                  <c:v>38562</c:v>
                </c:pt>
                <c:pt idx="6663">
                  <c:v>38561</c:v>
                </c:pt>
                <c:pt idx="6664">
                  <c:v>38560</c:v>
                </c:pt>
                <c:pt idx="6665">
                  <c:v>38559</c:v>
                </c:pt>
                <c:pt idx="6666">
                  <c:v>38558</c:v>
                </c:pt>
                <c:pt idx="6667">
                  <c:v>38557</c:v>
                </c:pt>
                <c:pt idx="6668">
                  <c:v>38556</c:v>
                </c:pt>
                <c:pt idx="6669">
                  <c:v>38555</c:v>
                </c:pt>
                <c:pt idx="6670">
                  <c:v>38554</c:v>
                </c:pt>
                <c:pt idx="6671">
                  <c:v>38553</c:v>
                </c:pt>
                <c:pt idx="6672">
                  <c:v>38552</c:v>
                </c:pt>
                <c:pt idx="6673">
                  <c:v>38551</c:v>
                </c:pt>
                <c:pt idx="6674">
                  <c:v>38550</c:v>
                </c:pt>
                <c:pt idx="6675">
                  <c:v>38549</c:v>
                </c:pt>
                <c:pt idx="6676">
                  <c:v>38548</c:v>
                </c:pt>
                <c:pt idx="6677">
                  <c:v>38547</c:v>
                </c:pt>
                <c:pt idx="6678">
                  <c:v>38546</c:v>
                </c:pt>
                <c:pt idx="6679">
                  <c:v>38545</c:v>
                </c:pt>
                <c:pt idx="6680">
                  <c:v>38544</c:v>
                </c:pt>
                <c:pt idx="6681">
                  <c:v>38543</c:v>
                </c:pt>
                <c:pt idx="6682">
                  <c:v>38542</c:v>
                </c:pt>
                <c:pt idx="6683">
                  <c:v>38541</c:v>
                </c:pt>
                <c:pt idx="6684">
                  <c:v>38540</c:v>
                </c:pt>
                <c:pt idx="6685">
                  <c:v>38539</c:v>
                </c:pt>
                <c:pt idx="6686">
                  <c:v>38538</c:v>
                </c:pt>
                <c:pt idx="6687">
                  <c:v>38537</c:v>
                </c:pt>
                <c:pt idx="6688">
                  <c:v>38536</c:v>
                </c:pt>
                <c:pt idx="6689">
                  <c:v>38535</c:v>
                </c:pt>
                <c:pt idx="6690">
                  <c:v>38534</c:v>
                </c:pt>
                <c:pt idx="6691">
                  <c:v>38533</c:v>
                </c:pt>
                <c:pt idx="6692">
                  <c:v>38532</c:v>
                </c:pt>
                <c:pt idx="6693">
                  <c:v>38531</c:v>
                </c:pt>
                <c:pt idx="6694">
                  <c:v>38530</c:v>
                </c:pt>
                <c:pt idx="6695">
                  <c:v>38529</c:v>
                </c:pt>
                <c:pt idx="6696">
                  <c:v>38528</c:v>
                </c:pt>
                <c:pt idx="6697">
                  <c:v>38527</c:v>
                </c:pt>
                <c:pt idx="6698">
                  <c:v>38526</c:v>
                </c:pt>
                <c:pt idx="6699">
                  <c:v>38525</c:v>
                </c:pt>
                <c:pt idx="6700">
                  <c:v>38524</c:v>
                </c:pt>
                <c:pt idx="6701">
                  <c:v>38523</c:v>
                </c:pt>
                <c:pt idx="6702">
                  <c:v>38522</c:v>
                </c:pt>
                <c:pt idx="6703">
                  <c:v>38521</c:v>
                </c:pt>
                <c:pt idx="6704">
                  <c:v>38520</c:v>
                </c:pt>
                <c:pt idx="6705">
                  <c:v>38519</c:v>
                </c:pt>
                <c:pt idx="6706">
                  <c:v>38518</c:v>
                </c:pt>
                <c:pt idx="6707">
                  <c:v>38517</c:v>
                </c:pt>
                <c:pt idx="6708">
                  <c:v>38516</c:v>
                </c:pt>
                <c:pt idx="6709">
                  <c:v>38515</c:v>
                </c:pt>
                <c:pt idx="6710">
                  <c:v>38514</c:v>
                </c:pt>
                <c:pt idx="6711">
                  <c:v>38513</c:v>
                </c:pt>
                <c:pt idx="6712">
                  <c:v>38512</c:v>
                </c:pt>
                <c:pt idx="6713">
                  <c:v>38511</c:v>
                </c:pt>
                <c:pt idx="6714">
                  <c:v>38510</c:v>
                </c:pt>
                <c:pt idx="6715">
                  <c:v>38509</c:v>
                </c:pt>
                <c:pt idx="6716">
                  <c:v>38508</c:v>
                </c:pt>
                <c:pt idx="6717">
                  <c:v>38507</c:v>
                </c:pt>
                <c:pt idx="6718">
                  <c:v>38506</c:v>
                </c:pt>
                <c:pt idx="6719">
                  <c:v>38505</c:v>
                </c:pt>
                <c:pt idx="6720">
                  <c:v>38504</c:v>
                </c:pt>
                <c:pt idx="6721">
                  <c:v>38503</c:v>
                </c:pt>
                <c:pt idx="6722">
                  <c:v>38502</c:v>
                </c:pt>
                <c:pt idx="6723">
                  <c:v>38501</c:v>
                </c:pt>
                <c:pt idx="6724">
                  <c:v>38500</c:v>
                </c:pt>
                <c:pt idx="6725">
                  <c:v>38499</c:v>
                </c:pt>
                <c:pt idx="6726">
                  <c:v>38498</c:v>
                </c:pt>
                <c:pt idx="6727">
                  <c:v>38497</c:v>
                </c:pt>
                <c:pt idx="6728">
                  <c:v>38496</c:v>
                </c:pt>
                <c:pt idx="6729">
                  <c:v>38495</c:v>
                </c:pt>
                <c:pt idx="6730">
                  <c:v>38494</c:v>
                </c:pt>
                <c:pt idx="6731">
                  <c:v>38493</c:v>
                </c:pt>
                <c:pt idx="6732">
                  <c:v>38492</c:v>
                </c:pt>
                <c:pt idx="6733">
                  <c:v>38491</c:v>
                </c:pt>
                <c:pt idx="6734">
                  <c:v>38490</c:v>
                </c:pt>
                <c:pt idx="6735">
                  <c:v>38489</c:v>
                </c:pt>
                <c:pt idx="6736">
                  <c:v>38488</c:v>
                </c:pt>
                <c:pt idx="6737">
                  <c:v>38487</c:v>
                </c:pt>
                <c:pt idx="6738">
                  <c:v>38486</c:v>
                </c:pt>
                <c:pt idx="6739">
                  <c:v>38485</c:v>
                </c:pt>
                <c:pt idx="6740">
                  <c:v>38484</c:v>
                </c:pt>
                <c:pt idx="6741">
                  <c:v>38483</c:v>
                </c:pt>
                <c:pt idx="6742">
                  <c:v>38482</c:v>
                </c:pt>
                <c:pt idx="6743">
                  <c:v>38481</c:v>
                </c:pt>
                <c:pt idx="6744">
                  <c:v>38480</c:v>
                </c:pt>
                <c:pt idx="6745">
                  <c:v>38479</c:v>
                </c:pt>
                <c:pt idx="6746">
                  <c:v>38478</c:v>
                </c:pt>
                <c:pt idx="6747">
                  <c:v>38477</c:v>
                </c:pt>
                <c:pt idx="6748">
                  <c:v>38476</c:v>
                </c:pt>
                <c:pt idx="6749">
                  <c:v>38475</c:v>
                </c:pt>
                <c:pt idx="6750">
                  <c:v>38474</c:v>
                </c:pt>
                <c:pt idx="6751">
                  <c:v>38473</c:v>
                </c:pt>
                <c:pt idx="6752">
                  <c:v>38472</c:v>
                </c:pt>
                <c:pt idx="6753">
                  <c:v>38471</c:v>
                </c:pt>
                <c:pt idx="6754">
                  <c:v>38470</c:v>
                </c:pt>
                <c:pt idx="6755">
                  <c:v>38469</c:v>
                </c:pt>
                <c:pt idx="6756">
                  <c:v>38468</c:v>
                </c:pt>
                <c:pt idx="6757">
                  <c:v>38467</c:v>
                </c:pt>
                <c:pt idx="6758">
                  <c:v>38466</c:v>
                </c:pt>
                <c:pt idx="6759">
                  <c:v>38465</c:v>
                </c:pt>
                <c:pt idx="6760">
                  <c:v>38464</c:v>
                </c:pt>
                <c:pt idx="6761">
                  <c:v>38463</c:v>
                </c:pt>
                <c:pt idx="6762">
                  <c:v>38462</c:v>
                </c:pt>
                <c:pt idx="6763">
                  <c:v>38461</c:v>
                </c:pt>
                <c:pt idx="6764">
                  <c:v>38460</c:v>
                </c:pt>
                <c:pt idx="6765">
                  <c:v>38459</c:v>
                </c:pt>
                <c:pt idx="6766">
                  <c:v>38458</c:v>
                </c:pt>
                <c:pt idx="6767">
                  <c:v>38457</c:v>
                </c:pt>
                <c:pt idx="6768">
                  <c:v>38456</c:v>
                </c:pt>
                <c:pt idx="6769">
                  <c:v>38455</c:v>
                </c:pt>
                <c:pt idx="6770">
                  <c:v>38454</c:v>
                </c:pt>
                <c:pt idx="6771">
                  <c:v>38453</c:v>
                </c:pt>
                <c:pt idx="6772">
                  <c:v>38452</c:v>
                </c:pt>
                <c:pt idx="6773">
                  <c:v>38451</c:v>
                </c:pt>
                <c:pt idx="6774">
                  <c:v>38450</c:v>
                </c:pt>
                <c:pt idx="6775">
                  <c:v>38449</c:v>
                </c:pt>
                <c:pt idx="6776">
                  <c:v>38448</c:v>
                </c:pt>
                <c:pt idx="6777">
                  <c:v>38447</c:v>
                </c:pt>
                <c:pt idx="6778">
                  <c:v>38446</c:v>
                </c:pt>
                <c:pt idx="6779">
                  <c:v>38445</c:v>
                </c:pt>
                <c:pt idx="6780">
                  <c:v>38444</c:v>
                </c:pt>
                <c:pt idx="6781">
                  <c:v>38443</c:v>
                </c:pt>
                <c:pt idx="6782">
                  <c:v>38442</c:v>
                </c:pt>
                <c:pt idx="6783">
                  <c:v>38441</c:v>
                </c:pt>
                <c:pt idx="6784">
                  <c:v>38440</c:v>
                </c:pt>
                <c:pt idx="6785">
                  <c:v>38439</c:v>
                </c:pt>
                <c:pt idx="6786">
                  <c:v>38438</c:v>
                </c:pt>
                <c:pt idx="6787">
                  <c:v>38437</c:v>
                </c:pt>
                <c:pt idx="6788">
                  <c:v>38436</c:v>
                </c:pt>
                <c:pt idx="6789">
                  <c:v>38435</c:v>
                </c:pt>
                <c:pt idx="6790">
                  <c:v>38434</c:v>
                </c:pt>
                <c:pt idx="6791">
                  <c:v>38433</c:v>
                </c:pt>
                <c:pt idx="6792">
                  <c:v>38432</c:v>
                </c:pt>
                <c:pt idx="6793">
                  <c:v>38431</c:v>
                </c:pt>
                <c:pt idx="6794">
                  <c:v>38430</c:v>
                </c:pt>
                <c:pt idx="6795">
                  <c:v>38429</c:v>
                </c:pt>
                <c:pt idx="6796">
                  <c:v>38428</c:v>
                </c:pt>
                <c:pt idx="6797">
                  <c:v>38427</c:v>
                </c:pt>
                <c:pt idx="6798">
                  <c:v>38426</c:v>
                </c:pt>
                <c:pt idx="6799">
                  <c:v>38425</c:v>
                </c:pt>
                <c:pt idx="6800">
                  <c:v>38424</c:v>
                </c:pt>
                <c:pt idx="6801">
                  <c:v>38423</c:v>
                </c:pt>
                <c:pt idx="6802">
                  <c:v>38422</c:v>
                </c:pt>
                <c:pt idx="6803">
                  <c:v>38421</c:v>
                </c:pt>
                <c:pt idx="6804">
                  <c:v>38420</c:v>
                </c:pt>
                <c:pt idx="6805">
                  <c:v>38419</c:v>
                </c:pt>
                <c:pt idx="6806">
                  <c:v>38418</c:v>
                </c:pt>
                <c:pt idx="6807">
                  <c:v>38417</c:v>
                </c:pt>
                <c:pt idx="6808">
                  <c:v>38416</c:v>
                </c:pt>
                <c:pt idx="6809">
                  <c:v>38415</c:v>
                </c:pt>
                <c:pt idx="6810">
                  <c:v>38414</c:v>
                </c:pt>
                <c:pt idx="6811">
                  <c:v>38413</c:v>
                </c:pt>
                <c:pt idx="6812">
                  <c:v>38412</c:v>
                </c:pt>
                <c:pt idx="6813">
                  <c:v>38411</c:v>
                </c:pt>
                <c:pt idx="6814">
                  <c:v>38410</c:v>
                </c:pt>
                <c:pt idx="6815">
                  <c:v>38409</c:v>
                </c:pt>
                <c:pt idx="6816">
                  <c:v>38408</c:v>
                </c:pt>
                <c:pt idx="6817">
                  <c:v>38407</c:v>
                </c:pt>
                <c:pt idx="6818">
                  <c:v>38406</c:v>
                </c:pt>
                <c:pt idx="6819">
                  <c:v>38405</c:v>
                </c:pt>
                <c:pt idx="6820">
                  <c:v>38404</c:v>
                </c:pt>
                <c:pt idx="6821">
                  <c:v>38403</c:v>
                </c:pt>
                <c:pt idx="6822">
                  <c:v>38402</c:v>
                </c:pt>
                <c:pt idx="6823">
                  <c:v>38401</c:v>
                </c:pt>
                <c:pt idx="6824">
                  <c:v>38400</c:v>
                </c:pt>
                <c:pt idx="6825">
                  <c:v>38399</c:v>
                </c:pt>
                <c:pt idx="6826">
                  <c:v>38398</c:v>
                </c:pt>
                <c:pt idx="6827">
                  <c:v>38397</c:v>
                </c:pt>
                <c:pt idx="6828">
                  <c:v>38396</c:v>
                </c:pt>
                <c:pt idx="6829">
                  <c:v>38395</c:v>
                </c:pt>
                <c:pt idx="6830">
                  <c:v>38394</c:v>
                </c:pt>
                <c:pt idx="6831">
                  <c:v>38393</c:v>
                </c:pt>
                <c:pt idx="6832">
                  <c:v>38392</c:v>
                </c:pt>
                <c:pt idx="6833">
                  <c:v>38391</c:v>
                </c:pt>
                <c:pt idx="6834">
                  <c:v>38390</c:v>
                </c:pt>
                <c:pt idx="6835">
                  <c:v>38389</c:v>
                </c:pt>
                <c:pt idx="6836">
                  <c:v>38388</c:v>
                </c:pt>
                <c:pt idx="6837">
                  <c:v>38387</c:v>
                </c:pt>
                <c:pt idx="6838">
                  <c:v>38386</c:v>
                </c:pt>
                <c:pt idx="6839">
                  <c:v>38385</c:v>
                </c:pt>
                <c:pt idx="6840">
                  <c:v>38384</c:v>
                </c:pt>
                <c:pt idx="6841">
                  <c:v>38383</c:v>
                </c:pt>
                <c:pt idx="6842">
                  <c:v>38382</c:v>
                </c:pt>
                <c:pt idx="6843">
                  <c:v>38381</c:v>
                </c:pt>
                <c:pt idx="6844">
                  <c:v>38380</c:v>
                </c:pt>
                <c:pt idx="6845">
                  <c:v>38379</c:v>
                </c:pt>
                <c:pt idx="6846">
                  <c:v>38378</c:v>
                </c:pt>
                <c:pt idx="6847">
                  <c:v>38377</c:v>
                </c:pt>
                <c:pt idx="6848">
                  <c:v>38376</c:v>
                </c:pt>
                <c:pt idx="6849">
                  <c:v>38375</c:v>
                </c:pt>
                <c:pt idx="6850">
                  <c:v>38374</c:v>
                </c:pt>
                <c:pt idx="6851">
                  <c:v>38373</c:v>
                </c:pt>
                <c:pt idx="6852">
                  <c:v>38372</c:v>
                </c:pt>
                <c:pt idx="6853">
                  <c:v>38371</c:v>
                </c:pt>
                <c:pt idx="6854">
                  <c:v>38370</c:v>
                </c:pt>
                <c:pt idx="6855">
                  <c:v>38369</c:v>
                </c:pt>
                <c:pt idx="6856">
                  <c:v>38368</c:v>
                </c:pt>
                <c:pt idx="6857">
                  <c:v>38367</c:v>
                </c:pt>
                <c:pt idx="6858">
                  <c:v>38366</c:v>
                </c:pt>
                <c:pt idx="6859">
                  <c:v>38365</c:v>
                </c:pt>
                <c:pt idx="6860">
                  <c:v>38364</c:v>
                </c:pt>
                <c:pt idx="6861">
                  <c:v>38363</c:v>
                </c:pt>
                <c:pt idx="6862">
                  <c:v>38362</c:v>
                </c:pt>
                <c:pt idx="6863">
                  <c:v>38361</c:v>
                </c:pt>
                <c:pt idx="6864">
                  <c:v>38360</c:v>
                </c:pt>
                <c:pt idx="6865">
                  <c:v>38359</c:v>
                </c:pt>
                <c:pt idx="6866">
                  <c:v>38358</c:v>
                </c:pt>
                <c:pt idx="6867">
                  <c:v>38357</c:v>
                </c:pt>
                <c:pt idx="6868">
                  <c:v>38356</c:v>
                </c:pt>
                <c:pt idx="6869">
                  <c:v>38355</c:v>
                </c:pt>
                <c:pt idx="6870">
                  <c:v>38354</c:v>
                </c:pt>
                <c:pt idx="6871">
                  <c:v>38353</c:v>
                </c:pt>
                <c:pt idx="6872">
                  <c:v>38352</c:v>
                </c:pt>
                <c:pt idx="6873">
                  <c:v>38351</c:v>
                </c:pt>
                <c:pt idx="6874">
                  <c:v>38350</c:v>
                </c:pt>
                <c:pt idx="6875">
                  <c:v>38349</c:v>
                </c:pt>
                <c:pt idx="6876">
                  <c:v>38348</c:v>
                </c:pt>
                <c:pt idx="6877">
                  <c:v>38347</c:v>
                </c:pt>
                <c:pt idx="6878">
                  <c:v>38346</c:v>
                </c:pt>
                <c:pt idx="6879">
                  <c:v>38345</c:v>
                </c:pt>
                <c:pt idx="6880">
                  <c:v>38344</c:v>
                </c:pt>
                <c:pt idx="6881">
                  <c:v>38343</c:v>
                </c:pt>
                <c:pt idx="6882">
                  <c:v>38342</c:v>
                </c:pt>
                <c:pt idx="6883">
                  <c:v>38341</c:v>
                </c:pt>
                <c:pt idx="6884">
                  <c:v>38340</c:v>
                </c:pt>
                <c:pt idx="6885">
                  <c:v>38339</c:v>
                </c:pt>
                <c:pt idx="6886">
                  <c:v>38338</c:v>
                </c:pt>
                <c:pt idx="6887">
                  <c:v>38337</c:v>
                </c:pt>
                <c:pt idx="6888">
                  <c:v>38336</c:v>
                </c:pt>
                <c:pt idx="6889">
                  <c:v>38335</c:v>
                </c:pt>
                <c:pt idx="6890">
                  <c:v>38334</c:v>
                </c:pt>
                <c:pt idx="6891">
                  <c:v>38333</c:v>
                </c:pt>
                <c:pt idx="6892">
                  <c:v>38332</c:v>
                </c:pt>
                <c:pt idx="6893">
                  <c:v>38331</c:v>
                </c:pt>
                <c:pt idx="6894">
                  <c:v>38330</c:v>
                </c:pt>
                <c:pt idx="6895">
                  <c:v>38329</c:v>
                </c:pt>
                <c:pt idx="6896">
                  <c:v>38328</c:v>
                </c:pt>
                <c:pt idx="6897">
                  <c:v>38327</c:v>
                </c:pt>
                <c:pt idx="6898">
                  <c:v>38326</c:v>
                </c:pt>
                <c:pt idx="6899">
                  <c:v>38325</c:v>
                </c:pt>
                <c:pt idx="6900">
                  <c:v>38324</c:v>
                </c:pt>
                <c:pt idx="6901">
                  <c:v>38323</c:v>
                </c:pt>
                <c:pt idx="6902">
                  <c:v>38322</c:v>
                </c:pt>
                <c:pt idx="6903">
                  <c:v>38321</c:v>
                </c:pt>
                <c:pt idx="6904">
                  <c:v>38320</c:v>
                </c:pt>
                <c:pt idx="6905">
                  <c:v>38319</c:v>
                </c:pt>
                <c:pt idx="6906">
                  <c:v>38318</c:v>
                </c:pt>
                <c:pt idx="6907">
                  <c:v>38317</c:v>
                </c:pt>
                <c:pt idx="6908">
                  <c:v>38316</c:v>
                </c:pt>
                <c:pt idx="6909">
                  <c:v>38315</c:v>
                </c:pt>
                <c:pt idx="6910">
                  <c:v>38314</c:v>
                </c:pt>
                <c:pt idx="6911">
                  <c:v>38313</c:v>
                </c:pt>
                <c:pt idx="6912">
                  <c:v>38312</c:v>
                </c:pt>
                <c:pt idx="6913">
                  <c:v>38311</c:v>
                </c:pt>
                <c:pt idx="6914">
                  <c:v>38310</c:v>
                </c:pt>
                <c:pt idx="6915">
                  <c:v>38309</c:v>
                </c:pt>
                <c:pt idx="6916">
                  <c:v>38308</c:v>
                </c:pt>
                <c:pt idx="6917">
                  <c:v>38307</c:v>
                </c:pt>
                <c:pt idx="6918">
                  <c:v>38306</c:v>
                </c:pt>
                <c:pt idx="6919">
                  <c:v>38305</c:v>
                </c:pt>
                <c:pt idx="6920">
                  <c:v>38304</c:v>
                </c:pt>
                <c:pt idx="6921">
                  <c:v>38303</c:v>
                </c:pt>
                <c:pt idx="6922">
                  <c:v>38302</c:v>
                </c:pt>
                <c:pt idx="6923">
                  <c:v>38301</c:v>
                </c:pt>
                <c:pt idx="6924">
                  <c:v>38300</c:v>
                </c:pt>
                <c:pt idx="6925">
                  <c:v>38299</c:v>
                </c:pt>
                <c:pt idx="6926">
                  <c:v>38298</c:v>
                </c:pt>
                <c:pt idx="6927">
                  <c:v>38297</c:v>
                </c:pt>
                <c:pt idx="6928">
                  <c:v>38296</c:v>
                </c:pt>
                <c:pt idx="6929">
                  <c:v>38295</c:v>
                </c:pt>
                <c:pt idx="6930">
                  <c:v>38294</c:v>
                </c:pt>
                <c:pt idx="6931">
                  <c:v>38293</c:v>
                </c:pt>
                <c:pt idx="6932">
                  <c:v>38292</c:v>
                </c:pt>
                <c:pt idx="6933">
                  <c:v>38291</c:v>
                </c:pt>
                <c:pt idx="6934">
                  <c:v>38290</c:v>
                </c:pt>
                <c:pt idx="6935">
                  <c:v>38289</c:v>
                </c:pt>
                <c:pt idx="6936">
                  <c:v>38288</c:v>
                </c:pt>
                <c:pt idx="6937">
                  <c:v>38287</c:v>
                </c:pt>
                <c:pt idx="6938">
                  <c:v>38286</c:v>
                </c:pt>
                <c:pt idx="6939">
                  <c:v>38285</c:v>
                </c:pt>
                <c:pt idx="6940">
                  <c:v>38284</c:v>
                </c:pt>
                <c:pt idx="6941">
                  <c:v>38283</c:v>
                </c:pt>
                <c:pt idx="6942">
                  <c:v>38282</c:v>
                </c:pt>
                <c:pt idx="6943">
                  <c:v>38281</c:v>
                </c:pt>
                <c:pt idx="6944">
                  <c:v>38280</c:v>
                </c:pt>
                <c:pt idx="6945">
                  <c:v>38279</c:v>
                </c:pt>
                <c:pt idx="6946">
                  <c:v>38278</c:v>
                </c:pt>
                <c:pt idx="6947">
                  <c:v>38277</c:v>
                </c:pt>
                <c:pt idx="6948">
                  <c:v>38276</c:v>
                </c:pt>
                <c:pt idx="6949">
                  <c:v>38275</c:v>
                </c:pt>
                <c:pt idx="6950">
                  <c:v>38274</c:v>
                </c:pt>
                <c:pt idx="6951">
                  <c:v>38273</c:v>
                </c:pt>
                <c:pt idx="6952">
                  <c:v>38272</c:v>
                </c:pt>
                <c:pt idx="6953">
                  <c:v>38271</c:v>
                </c:pt>
                <c:pt idx="6954">
                  <c:v>38270</c:v>
                </c:pt>
                <c:pt idx="6955">
                  <c:v>38269</c:v>
                </c:pt>
                <c:pt idx="6956">
                  <c:v>38268</c:v>
                </c:pt>
                <c:pt idx="6957">
                  <c:v>38267</c:v>
                </c:pt>
                <c:pt idx="6958">
                  <c:v>38266</c:v>
                </c:pt>
                <c:pt idx="6959">
                  <c:v>38265</c:v>
                </c:pt>
                <c:pt idx="6960">
                  <c:v>38264</c:v>
                </c:pt>
                <c:pt idx="6961">
                  <c:v>38263</c:v>
                </c:pt>
                <c:pt idx="6962">
                  <c:v>38262</c:v>
                </c:pt>
                <c:pt idx="6963">
                  <c:v>38261</c:v>
                </c:pt>
                <c:pt idx="6964">
                  <c:v>38260</c:v>
                </c:pt>
                <c:pt idx="6965">
                  <c:v>38259</c:v>
                </c:pt>
                <c:pt idx="6966">
                  <c:v>38258</c:v>
                </c:pt>
                <c:pt idx="6967">
                  <c:v>38257</c:v>
                </c:pt>
                <c:pt idx="6968">
                  <c:v>38256</c:v>
                </c:pt>
                <c:pt idx="6969">
                  <c:v>38255</c:v>
                </c:pt>
                <c:pt idx="6970">
                  <c:v>38254</c:v>
                </c:pt>
                <c:pt idx="6971">
                  <c:v>38253</c:v>
                </c:pt>
                <c:pt idx="6972">
                  <c:v>38252</c:v>
                </c:pt>
                <c:pt idx="6973">
                  <c:v>38251</c:v>
                </c:pt>
                <c:pt idx="6974">
                  <c:v>38250</c:v>
                </c:pt>
                <c:pt idx="6975">
                  <c:v>38249</c:v>
                </c:pt>
                <c:pt idx="6976">
                  <c:v>38248</c:v>
                </c:pt>
                <c:pt idx="6977">
                  <c:v>38247</c:v>
                </c:pt>
                <c:pt idx="6978">
                  <c:v>38246</c:v>
                </c:pt>
                <c:pt idx="6979">
                  <c:v>38245</c:v>
                </c:pt>
                <c:pt idx="6980">
                  <c:v>38244</c:v>
                </c:pt>
                <c:pt idx="6981">
                  <c:v>38243</c:v>
                </c:pt>
                <c:pt idx="6982">
                  <c:v>38242</c:v>
                </c:pt>
                <c:pt idx="6983">
                  <c:v>38241</c:v>
                </c:pt>
                <c:pt idx="6984">
                  <c:v>38240</c:v>
                </c:pt>
                <c:pt idx="6985">
                  <c:v>38239</c:v>
                </c:pt>
                <c:pt idx="6986">
                  <c:v>38238</c:v>
                </c:pt>
                <c:pt idx="6987">
                  <c:v>38237</c:v>
                </c:pt>
                <c:pt idx="6988">
                  <c:v>38236</c:v>
                </c:pt>
                <c:pt idx="6989">
                  <c:v>38235</c:v>
                </c:pt>
                <c:pt idx="6990">
                  <c:v>38234</c:v>
                </c:pt>
                <c:pt idx="6991">
                  <c:v>38233</c:v>
                </c:pt>
                <c:pt idx="6992">
                  <c:v>38232</c:v>
                </c:pt>
                <c:pt idx="6993">
                  <c:v>38231</c:v>
                </c:pt>
                <c:pt idx="6994">
                  <c:v>38230</c:v>
                </c:pt>
                <c:pt idx="6995">
                  <c:v>38229</c:v>
                </c:pt>
                <c:pt idx="6996">
                  <c:v>38228</c:v>
                </c:pt>
                <c:pt idx="6997">
                  <c:v>38227</c:v>
                </c:pt>
                <c:pt idx="6998">
                  <c:v>38226</c:v>
                </c:pt>
                <c:pt idx="6999">
                  <c:v>38225</c:v>
                </c:pt>
                <c:pt idx="7000">
                  <c:v>38224</c:v>
                </c:pt>
                <c:pt idx="7001">
                  <c:v>38223</c:v>
                </c:pt>
                <c:pt idx="7002">
                  <c:v>38222</c:v>
                </c:pt>
                <c:pt idx="7003">
                  <c:v>38221</c:v>
                </c:pt>
                <c:pt idx="7004">
                  <c:v>38220</c:v>
                </c:pt>
                <c:pt idx="7005">
                  <c:v>38219</c:v>
                </c:pt>
                <c:pt idx="7006">
                  <c:v>38218</c:v>
                </c:pt>
                <c:pt idx="7007">
                  <c:v>38217</c:v>
                </c:pt>
                <c:pt idx="7008">
                  <c:v>38216</c:v>
                </c:pt>
                <c:pt idx="7009">
                  <c:v>38215</c:v>
                </c:pt>
                <c:pt idx="7010">
                  <c:v>38214</c:v>
                </c:pt>
                <c:pt idx="7011">
                  <c:v>38213</c:v>
                </c:pt>
                <c:pt idx="7012">
                  <c:v>38212</c:v>
                </c:pt>
                <c:pt idx="7013">
                  <c:v>38211</c:v>
                </c:pt>
                <c:pt idx="7014">
                  <c:v>38210</c:v>
                </c:pt>
                <c:pt idx="7015">
                  <c:v>38209</c:v>
                </c:pt>
                <c:pt idx="7016">
                  <c:v>38208</c:v>
                </c:pt>
                <c:pt idx="7017">
                  <c:v>38207</c:v>
                </c:pt>
                <c:pt idx="7018">
                  <c:v>38206</c:v>
                </c:pt>
                <c:pt idx="7019">
                  <c:v>38205</c:v>
                </c:pt>
                <c:pt idx="7020">
                  <c:v>38204</c:v>
                </c:pt>
                <c:pt idx="7021">
                  <c:v>38203</c:v>
                </c:pt>
                <c:pt idx="7022">
                  <c:v>38202</c:v>
                </c:pt>
                <c:pt idx="7023">
                  <c:v>38201</c:v>
                </c:pt>
                <c:pt idx="7024">
                  <c:v>38200</c:v>
                </c:pt>
                <c:pt idx="7025">
                  <c:v>38199</c:v>
                </c:pt>
                <c:pt idx="7026">
                  <c:v>38198</c:v>
                </c:pt>
                <c:pt idx="7027">
                  <c:v>38197</c:v>
                </c:pt>
                <c:pt idx="7028">
                  <c:v>38196</c:v>
                </c:pt>
                <c:pt idx="7029">
                  <c:v>38195</c:v>
                </c:pt>
                <c:pt idx="7030">
                  <c:v>38194</c:v>
                </c:pt>
                <c:pt idx="7031">
                  <c:v>38193</c:v>
                </c:pt>
                <c:pt idx="7032">
                  <c:v>38192</c:v>
                </c:pt>
                <c:pt idx="7033">
                  <c:v>38191</c:v>
                </c:pt>
                <c:pt idx="7034">
                  <c:v>38190</c:v>
                </c:pt>
                <c:pt idx="7035">
                  <c:v>38189</c:v>
                </c:pt>
                <c:pt idx="7036">
                  <c:v>38188</c:v>
                </c:pt>
                <c:pt idx="7037">
                  <c:v>38187</c:v>
                </c:pt>
                <c:pt idx="7038">
                  <c:v>38186</c:v>
                </c:pt>
                <c:pt idx="7039">
                  <c:v>38185</c:v>
                </c:pt>
                <c:pt idx="7040">
                  <c:v>38184</c:v>
                </c:pt>
                <c:pt idx="7041">
                  <c:v>38183</c:v>
                </c:pt>
                <c:pt idx="7042">
                  <c:v>38182</c:v>
                </c:pt>
                <c:pt idx="7043">
                  <c:v>38181</c:v>
                </c:pt>
                <c:pt idx="7044">
                  <c:v>38180</c:v>
                </c:pt>
                <c:pt idx="7045">
                  <c:v>38179</c:v>
                </c:pt>
                <c:pt idx="7046">
                  <c:v>38178</c:v>
                </c:pt>
                <c:pt idx="7047">
                  <c:v>38177</c:v>
                </c:pt>
                <c:pt idx="7048">
                  <c:v>38176</c:v>
                </c:pt>
                <c:pt idx="7049">
                  <c:v>38175</c:v>
                </c:pt>
                <c:pt idx="7050">
                  <c:v>38174</c:v>
                </c:pt>
                <c:pt idx="7051">
                  <c:v>38173</c:v>
                </c:pt>
                <c:pt idx="7052">
                  <c:v>38172</c:v>
                </c:pt>
                <c:pt idx="7053">
                  <c:v>38171</c:v>
                </c:pt>
                <c:pt idx="7054">
                  <c:v>38170</c:v>
                </c:pt>
                <c:pt idx="7055">
                  <c:v>38169</c:v>
                </c:pt>
                <c:pt idx="7056">
                  <c:v>38168</c:v>
                </c:pt>
                <c:pt idx="7057">
                  <c:v>38167</c:v>
                </c:pt>
                <c:pt idx="7058">
                  <c:v>38166</c:v>
                </c:pt>
                <c:pt idx="7059">
                  <c:v>38165</c:v>
                </c:pt>
                <c:pt idx="7060">
                  <c:v>38164</c:v>
                </c:pt>
                <c:pt idx="7061">
                  <c:v>38163</c:v>
                </c:pt>
                <c:pt idx="7062">
                  <c:v>38162</c:v>
                </c:pt>
                <c:pt idx="7063">
                  <c:v>38161</c:v>
                </c:pt>
                <c:pt idx="7064">
                  <c:v>38160</c:v>
                </c:pt>
                <c:pt idx="7065">
                  <c:v>38159</c:v>
                </c:pt>
                <c:pt idx="7066">
                  <c:v>38158</c:v>
                </c:pt>
                <c:pt idx="7067">
                  <c:v>38157</c:v>
                </c:pt>
                <c:pt idx="7068">
                  <c:v>38156</c:v>
                </c:pt>
                <c:pt idx="7069">
                  <c:v>38155</c:v>
                </c:pt>
                <c:pt idx="7070">
                  <c:v>38154</c:v>
                </c:pt>
                <c:pt idx="7071">
                  <c:v>38153</c:v>
                </c:pt>
                <c:pt idx="7072">
                  <c:v>38152</c:v>
                </c:pt>
                <c:pt idx="7073">
                  <c:v>38151</c:v>
                </c:pt>
                <c:pt idx="7074">
                  <c:v>38150</c:v>
                </c:pt>
                <c:pt idx="7075">
                  <c:v>38149</c:v>
                </c:pt>
                <c:pt idx="7076">
                  <c:v>38148</c:v>
                </c:pt>
                <c:pt idx="7077">
                  <c:v>38147</c:v>
                </c:pt>
                <c:pt idx="7078">
                  <c:v>38146</c:v>
                </c:pt>
                <c:pt idx="7079">
                  <c:v>38145</c:v>
                </c:pt>
                <c:pt idx="7080">
                  <c:v>38144</c:v>
                </c:pt>
                <c:pt idx="7081">
                  <c:v>38143</c:v>
                </c:pt>
                <c:pt idx="7082">
                  <c:v>38142</c:v>
                </c:pt>
                <c:pt idx="7083">
                  <c:v>38141</c:v>
                </c:pt>
                <c:pt idx="7084">
                  <c:v>38140</c:v>
                </c:pt>
                <c:pt idx="7085">
                  <c:v>38139</c:v>
                </c:pt>
                <c:pt idx="7086">
                  <c:v>38138</c:v>
                </c:pt>
                <c:pt idx="7087">
                  <c:v>38137</c:v>
                </c:pt>
                <c:pt idx="7088">
                  <c:v>38136</c:v>
                </c:pt>
                <c:pt idx="7089">
                  <c:v>38135</c:v>
                </c:pt>
                <c:pt idx="7090">
                  <c:v>38134</c:v>
                </c:pt>
                <c:pt idx="7091">
                  <c:v>38133</c:v>
                </c:pt>
                <c:pt idx="7092">
                  <c:v>38132</c:v>
                </c:pt>
                <c:pt idx="7093">
                  <c:v>38131</c:v>
                </c:pt>
                <c:pt idx="7094">
                  <c:v>38130</c:v>
                </c:pt>
                <c:pt idx="7095">
                  <c:v>38129</c:v>
                </c:pt>
                <c:pt idx="7096">
                  <c:v>38128</c:v>
                </c:pt>
                <c:pt idx="7097">
                  <c:v>38127</c:v>
                </c:pt>
                <c:pt idx="7098">
                  <c:v>38126</c:v>
                </c:pt>
                <c:pt idx="7099">
                  <c:v>38125</c:v>
                </c:pt>
                <c:pt idx="7100">
                  <c:v>38124</c:v>
                </c:pt>
                <c:pt idx="7101">
                  <c:v>38123</c:v>
                </c:pt>
                <c:pt idx="7102">
                  <c:v>38122</c:v>
                </c:pt>
                <c:pt idx="7103">
                  <c:v>38121</c:v>
                </c:pt>
                <c:pt idx="7104">
                  <c:v>38120</c:v>
                </c:pt>
                <c:pt idx="7105">
                  <c:v>38119</c:v>
                </c:pt>
                <c:pt idx="7106">
                  <c:v>38118</c:v>
                </c:pt>
                <c:pt idx="7107">
                  <c:v>38117</c:v>
                </c:pt>
                <c:pt idx="7108">
                  <c:v>38116</c:v>
                </c:pt>
                <c:pt idx="7109">
                  <c:v>38115</c:v>
                </c:pt>
                <c:pt idx="7110">
                  <c:v>38114</c:v>
                </c:pt>
                <c:pt idx="7111">
                  <c:v>38113</c:v>
                </c:pt>
                <c:pt idx="7112">
                  <c:v>38112</c:v>
                </c:pt>
                <c:pt idx="7113">
                  <c:v>38111</c:v>
                </c:pt>
                <c:pt idx="7114">
                  <c:v>38110</c:v>
                </c:pt>
                <c:pt idx="7115">
                  <c:v>38109</c:v>
                </c:pt>
                <c:pt idx="7116">
                  <c:v>38108</c:v>
                </c:pt>
                <c:pt idx="7117">
                  <c:v>38107</c:v>
                </c:pt>
                <c:pt idx="7118">
                  <c:v>38106</c:v>
                </c:pt>
                <c:pt idx="7119">
                  <c:v>38105</c:v>
                </c:pt>
                <c:pt idx="7120">
                  <c:v>38104</c:v>
                </c:pt>
                <c:pt idx="7121">
                  <c:v>38103</c:v>
                </c:pt>
                <c:pt idx="7122">
                  <c:v>38102</c:v>
                </c:pt>
                <c:pt idx="7123">
                  <c:v>38101</c:v>
                </c:pt>
                <c:pt idx="7124">
                  <c:v>38100</c:v>
                </c:pt>
                <c:pt idx="7125">
                  <c:v>38099</c:v>
                </c:pt>
                <c:pt idx="7126">
                  <c:v>38098</c:v>
                </c:pt>
                <c:pt idx="7127">
                  <c:v>38097</c:v>
                </c:pt>
                <c:pt idx="7128">
                  <c:v>38096</c:v>
                </c:pt>
                <c:pt idx="7129">
                  <c:v>38095</c:v>
                </c:pt>
                <c:pt idx="7130">
                  <c:v>38094</c:v>
                </c:pt>
                <c:pt idx="7131">
                  <c:v>38093</c:v>
                </c:pt>
                <c:pt idx="7132">
                  <c:v>38092</c:v>
                </c:pt>
                <c:pt idx="7133">
                  <c:v>38091</c:v>
                </c:pt>
                <c:pt idx="7134">
                  <c:v>38090</c:v>
                </c:pt>
                <c:pt idx="7135">
                  <c:v>38089</c:v>
                </c:pt>
                <c:pt idx="7136">
                  <c:v>38088</c:v>
                </c:pt>
                <c:pt idx="7137">
                  <c:v>38087</c:v>
                </c:pt>
                <c:pt idx="7138">
                  <c:v>38086</c:v>
                </c:pt>
                <c:pt idx="7139">
                  <c:v>38085</c:v>
                </c:pt>
                <c:pt idx="7140">
                  <c:v>38084</c:v>
                </c:pt>
                <c:pt idx="7141">
                  <c:v>38083</c:v>
                </c:pt>
                <c:pt idx="7142">
                  <c:v>38082</c:v>
                </c:pt>
                <c:pt idx="7143">
                  <c:v>38081</c:v>
                </c:pt>
                <c:pt idx="7144">
                  <c:v>38080</c:v>
                </c:pt>
                <c:pt idx="7145">
                  <c:v>38079</c:v>
                </c:pt>
                <c:pt idx="7146">
                  <c:v>38078</c:v>
                </c:pt>
                <c:pt idx="7147">
                  <c:v>38077</c:v>
                </c:pt>
                <c:pt idx="7148">
                  <c:v>38076</c:v>
                </c:pt>
                <c:pt idx="7149">
                  <c:v>38075</c:v>
                </c:pt>
                <c:pt idx="7150">
                  <c:v>38074</c:v>
                </c:pt>
                <c:pt idx="7151">
                  <c:v>38073</c:v>
                </c:pt>
                <c:pt idx="7152">
                  <c:v>38072</c:v>
                </c:pt>
                <c:pt idx="7153">
                  <c:v>38071</c:v>
                </c:pt>
                <c:pt idx="7154">
                  <c:v>38070</c:v>
                </c:pt>
                <c:pt idx="7155">
                  <c:v>38069</c:v>
                </c:pt>
                <c:pt idx="7156">
                  <c:v>38068</c:v>
                </c:pt>
                <c:pt idx="7157">
                  <c:v>38067</c:v>
                </c:pt>
                <c:pt idx="7158">
                  <c:v>38066</c:v>
                </c:pt>
                <c:pt idx="7159">
                  <c:v>38065</c:v>
                </c:pt>
                <c:pt idx="7160">
                  <c:v>38064</c:v>
                </c:pt>
                <c:pt idx="7161">
                  <c:v>38063</c:v>
                </c:pt>
                <c:pt idx="7162">
                  <c:v>38062</c:v>
                </c:pt>
                <c:pt idx="7163">
                  <c:v>38061</c:v>
                </c:pt>
                <c:pt idx="7164">
                  <c:v>38060</c:v>
                </c:pt>
                <c:pt idx="7165">
                  <c:v>38059</c:v>
                </c:pt>
                <c:pt idx="7166">
                  <c:v>38058</c:v>
                </c:pt>
                <c:pt idx="7167">
                  <c:v>38057</c:v>
                </c:pt>
                <c:pt idx="7168">
                  <c:v>38056</c:v>
                </c:pt>
                <c:pt idx="7169">
                  <c:v>38055</c:v>
                </c:pt>
                <c:pt idx="7170">
                  <c:v>38054</c:v>
                </c:pt>
                <c:pt idx="7171">
                  <c:v>38053</c:v>
                </c:pt>
                <c:pt idx="7172">
                  <c:v>38052</c:v>
                </c:pt>
                <c:pt idx="7173">
                  <c:v>38051</c:v>
                </c:pt>
                <c:pt idx="7174">
                  <c:v>38050</c:v>
                </c:pt>
                <c:pt idx="7175">
                  <c:v>38049</c:v>
                </c:pt>
                <c:pt idx="7176">
                  <c:v>38048</c:v>
                </c:pt>
                <c:pt idx="7177">
                  <c:v>38047</c:v>
                </c:pt>
                <c:pt idx="7178">
                  <c:v>38046</c:v>
                </c:pt>
                <c:pt idx="7179">
                  <c:v>38045</c:v>
                </c:pt>
                <c:pt idx="7180">
                  <c:v>38044</c:v>
                </c:pt>
                <c:pt idx="7181">
                  <c:v>38043</c:v>
                </c:pt>
                <c:pt idx="7182">
                  <c:v>38042</c:v>
                </c:pt>
                <c:pt idx="7183">
                  <c:v>38041</c:v>
                </c:pt>
                <c:pt idx="7184">
                  <c:v>38040</c:v>
                </c:pt>
                <c:pt idx="7185">
                  <c:v>38039</c:v>
                </c:pt>
                <c:pt idx="7186">
                  <c:v>38038</c:v>
                </c:pt>
                <c:pt idx="7187">
                  <c:v>38037</c:v>
                </c:pt>
                <c:pt idx="7188">
                  <c:v>38036</c:v>
                </c:pt>
                <c:pt idx="7189">
                  <c:v>38035</c:v>
                </c:pt>
                <c:pt idx="7190">
                  <c:v>38034</c:v>
                </c:pt>
                <c:pt idx="7191">
                  <c:v>38033</c:v>
                </c:pt>
                <c:pt idx="7192">
                  <c:v>38032</c:v>
                </c:pt>
                <c:pt idx="7193">
                  <c:v>38031</c:v>
                </c:pt>
                <c:pt idx="7194">
                  <c:v>38030</c:v>
                </c:pt>
                <c:pt idx="7195">
                  <c:v>38029</c:v>
                </c:pt>
                <c:pt idx="7196">
                  <c:v>38028</c:v>
                </c:pt>
                <c:pt idx="7197">
                  <c:v>38027</c:v>
                </c:pt>
                <c:pt idx="7198">
                  <c:v>38026</c:v>
                </c:pt>
                <c:pt idx="7199">
                  <c:v>38025</c:v>
                </c:pt>
                <c:pt idx="7200">
                  <c:v>38024</c:v>
                </c:pt>
                <c:pt idx="7201">
                  <c:v>38023</c:v>
                </c:pt>
                <c:pt idx="7202">
                  <c:v>38022</c:v>
                </c:pt>
                <c:pt idx="7203">
                  <c:v>38021</c:v>
                </c:pt>
                <c:pt idx="7204">
                  <c:v>38020</c:v>
                </c:pt>
                <c:pt idx="7205">
                  <c:v>38019</c:v>
                </c:pt>
                <c:pt idx="7206">
                  <c:v>38018</c:v>
                </c:pt>
                <c:pt idx="7207">
                  <c:v>38017</c:v>
                </c:pt>
                <c:pt idx="7208">
                  <c:v>38016</c:v>
                </c:pt>
                <c:pt idx="7209">
                  <c:v>38015</c:v>
                </c:pt>
                <c:pt idx="7210">
                  <c:v>38014</c:v>
                </c:pt>
                <c:pt idx="7211">
                  <c:v>38013</c:v>
                </c:pt>
                <c:pt idx="7212">
                  <c:v>38012</c:v>
                </c:pt>
                <c:pt idx="7213">
                  <c:v>38011</c:v>
                </c:pt>
                <c:pt idx="7214">
                  <c:v>38010</c:v>
                </c:pt>
                <c:pt idx="7215">
                  <c:v>38009</c:v>
                </c:pt>
                <c:pt idx="7216">
                  <c:v>38008</c:v>
                </c:pt>
                <c:pt idx="7217">
                  <c:v>38007</c:v>
                </c:pt>
                <c:pt idx="7218">
                  <c:v>38006</c:v>
                </c:pt>
                <c:pt idx="7219">
                  <c:v>38005</c:v>
                </c:pt>
                <c:pt idx="7220">
                  <c:v>38004</c:v>
                </c:pt>
                <c:pt idx="7221">
                  <c:v>38003</c:v>
                </c:pt>
                <c:pt idx="7222">
                  <c:v>38002</c:v>
                </c:pt>
                <c:pt idx="7223">
                  <c:v>38001</c:v>
                </c:pt>
                <c:pt idx="7224">
                  <c:v>38000</c:v>
                </c:pt>
                <c:pt idx="7225">
                  <c:v>37999</c:v>
                </c:pt>
                <c:pt idx="7226">
                  <c:v>37998</c:v>
                </c:pt>
                <c:pt idx="7227">
                  <c:v>37997</c:v>
                </c:pt>
                <c:pt idx="7228">
                  <c:v>37996</c:v>
                </c:pt>
                <c:pt idx="7229">
                  <c:v>37995</c:v>
                </c:pt>
                <c:pt idx="7230">
                  <c:v>37994</c:v>
                </c:pt>
                <c:pt idx="7231">
                  <c:v>37993</c:v>
                </c:pt>
                <c:pt idx="7232">
                  <c:v>37992</c:v>
                </c:pt>
                <c:pt idx="7233">
                  <c:v>37991</c:v>
                </c:pt>
                <c:pt idx="7234">
                  <c:v>37990</c:v>
                </c:pt>
                <c:pt idx="7235">
                  <c:v>37989</c:v>
                </c:pt>
                <c:pt idx="7236">
                  <c:v>37988</c:v>
                </c:pt>
                <c:pt idx="7237">
                  <c:v>37987</c:v>
                </c:pt>
                <c:pt idx="7238">
                  <c:v>37986</c:v>
                </c:pt>
                <c:pt idx="7239">
                  <c:v>37985</c:v>
                </c:pt>
                <c:pt idx="7240">
                  <c:v>37984</c:v>
                </c:pt>
                <c:pt idx="7241">
                  <c:v>37983</c:v>
                </c:pt>
                <c:pt idx="7242">
                  <c:v>37982</c:v>
                </c:pt>
                <c:pt idx="7243">
                  <c:v>37981</c:v>
                </c:pt>
                <c:pt idx="7244">
                  <c:v>37980</c:v>
                </c:pt>
                <c:pt idx="7245">
                  <c:v>37979</c:v>
                </c:pt>
                <c:pt idx="7246">
                  <c:v>37978</c:v>
                </c:pt>
                <c:pt idx="7247">
                  <c:v>37977</c:v>
                </c:pt>
                <c:pt idx="7248">
                  <c:v>37976</c:v>
                </c:pt>
                <c:pt idx="7249">
                  <c:v>37975</c:v>
                </c:pt>
                <c:pt idx="7250">
                  <c:v>37974</c:v>
                </c:pt>
                <c:pt idx="7251">
                  <c:v>37973</c:v>
                </c:pt>
                <c:pt idx="7252">
                  <c:v>37972</c:v>
                </c:pt>
                <c:pt idx="7253">
                  <c:v>37971</c:v>
                </c:pt>
                <c:pt idx="7254">
                  <c:v>37970</c:v>
                </c:pt>
                <c:pt idx="7255">
                  <c:v>37969</c:v>
                </c:pt>
                <c:pt idx="7256">
                  <c:v>37968</c:v>
                </c:pt>
                <c:pt idx="7257">
                  <c:v>37967</c:v>
                </c:pt>
                <c:pt idx="7258">
                  <c:v>37966</c:v>
                </c:pt>
                <c:pt idx="7259">
                  <c:v>37965</c:v>
                </c:pt>
                <c:pt idx="7260">
                  <c:v>37964</c:v>
                </c:pt>
                <c:pt idx="7261">
                  <c:v>37963</c:v>
                </c:pt>
                <c:pt idx="7262">
                  <c:v>37962</c:v>
                </c:pt>
                <c:pt idx="7263">
                  <c:v>37961</c:v>
                </c:pt>
                <c:pt idx="7264">
                  <c:v>37960</c:v>
                </c:pt>
                <c:pt idx="7265">
                  <c:v>37959</c:v>
                </c:pt>
                <c:pt idx="7266">
                  <c:v>37958</c:v>
                </c:pt>
                <c:pt idx="7267">
                  <c:v>37957</c:v>
                </c:pt>
                <c:pt idx="7268">
                  <c:v>37956</c:v>
                </c:pt>
                <c:pt idx="7269">
                  <c:v>37955</c:v>
                </c:pt>
                <c:pt idx="7270">
                  <c:v>37954</c:v>
                </c:pt>
                <c:pt idx="7271">
                  <c:v>37953</c:v>
                </c:pt>
                <c:pt idx="7272">
                  <c:v>37952</c:v>
                </c:pt>
                <c:pt idx="7273">
                  <c:v>37951</c:v>
                </c:pt>
                <c:pt idx="7274">
                  <c:v>37950</c:v>
                </c:pt>
                <c:pt idx="7275">
                  <c:v>37949</c:v>
                </c:pt>
                <c:pt idx="7276">
                  <c:v>37948</c:v>
                </c:pt>
                <c:pt idx="7277">
                  <c:v>37947</c:v>
                </c:pt>
                <c:pt idx="7278">
                  <c:v>37946</c:v>
                </c:pt>
                <c:pt idx="7279">
                  <c:v>37945</c:v>
                </c:pt>
                <c:pt idx="7280">
                  <c:v>37944</c:v>
                </c:pt>
                <c:pt idx="7281">
                  <c:v>37943</c:v>
                </c:pt>
                <c:pt idx="7282">
                  <c:v>37942</c:v>
                </c:pt>
                <c:pt idx="7283">
                  <c:v>37941</c:v>
                </c:pt>
                <c:pt idx="7284">
                  <c:v>37940</c:v>
                </c:pt>
                <c:pt idx="7285">
                  <c:v>37939</c:v>
                </c:pt>
                <c:pt idx="7286">
                  <c:v>37938</c:v>
                </c:pt>
                <c:pt idx="7287">
                  <c:v>37937</c:v>
                </c:pt>
                <c:pt idx="7288">
                  <c:v>37936</c:v>
                </c:pt>
                <c:pt idx="7289">
                  <c:v>37935</c:v>
                </c:pt>
                <c:pt idx="7290">
                  <c:v>37934</c:v>
                </c:pt>
                <c:pt idx="7291">
                  <c:v>37933</c:v>
                </c:pt>
                <c:pt idx="7292">
                  <c:v>37932</c:v>
                </c:pt>
                <c:pt idx="7293">
                  <c:v>37931</c:v>
                </c:pt>
                <c:pt idx="7294">
                  <c:v>37930</c:v>
                </c:pt>
                <c:pt idx="7295">
                  <c:v>37929</c:v>
                </c:pt>
                <c:pt idx="7296">
                  <c:v>37928</c:v>
                </c:pt>
                <c:pt idx="7297">
                  <c:v>37927</c:v>
                </c:pt>
                <c:pt idx="7298">
                  <c:v>37926</c:v>
                </c:pt>
                <c:pt idx="7299">
                  <c:v>37925</c:v>
                </c:pt>
                <c:pt idx="7300">
                  <c:v>37924</c:v>
                </c:pt>
                <c:pt idx="7301">
                  <c:v>37923</c:v>
                </c:pt>
                <c:pt idx="7302">
                  <c:v>37922</c:v>
                </c:pt>
                <c:pt idx="7303">
                  <c:v>37921</c:v>
                </c:pt>
                <c:pt idx="7304">
                  <c:v>37920</c:v>
                </c:pt>
                <c:pt idx="7305">
                  <c:v>37919</c:v>
                </c:pt>
                <c:pt idx="7306">
                  <c:v>37918</c:v>
                </c:pt>
                <c:pt idx="7307">
                  <c:v>37917</c:v>
                </c:pt>
                <c:pt idx="7308">
                  <c:v>37916</c:v>
                </c:pt>
                <c:pt idx="7309">
                  <c:v>37915</c:v>
                </c:pt>
                <c:pt idx="7310">
                  <c:v>37914</c:v>
                </c:pt>
                <c:pt idx="7311">
                  <c:v>37913</c:v>
                </c:pt>
                <c:pt idx="7312">
                  <c:v>37912</c:v>
                </c:pt>
                <c:pt idx="7313">
                  <c:v>37911</c:v>
                </c:pt>
                <c:pt idx="7314">
                  <c:v>37910</c:v>
                </c:pt>
                <c:pt idx="7315">
                  <c:v>37909</c:v>
                </c:pt>
                <c:pt idx="7316">
                  <c:v>37908</c:v>
                </c:pt>
                <c:pt idx="7317">
                  <c:v>37907</c:v>
                </c:pt>
                <c:pt idx="7318">
                  <c:v>37906</c:v>
                </c:pt>
                <c:pt idx="7319">
                  <c:v>37905</c:v>
                </c:pt>
                <c:pt idx="7320">
                  <c:v>37904</c:v>
                </c:pt>
                <c:pt idx="7321">
                  <c:v>37903</c:v>
                </c:pt>
                <c:pt idx="7322">
                  <c:v>37902</c:v>
                </c:pt>
                <c:pt idx="7323">
                  <c:v>37901</c:v>
                </c:pt>
                <c:pt idx="7324">
                  <c:v>37900</c:v>
                </c:pt>
                <c:pt idx="7325">
                  <c:v>37899</c:v>
                </c:pt>
                <c:pt idx="7326">
                  <c:v>37898</c:v>
                </c:pt>
                <c:pt idx="7327">
                  <c:v>37897</c:v>
                </c:pt>
                <c:pt idx="7328">
                  <c:v>37896</c:v>
                </c:pt>
                <c:pt idx="7329">
                  <c:v>37895</c:v>
                </c:pt>
                <c:pt idx="7330">
                  <c:v>37894</c:v>
                </c:pt>
                <c:pt idx="7331">
                  <c:v>37893</c:v>
                </c:pt>
                <c:pt idx="7332">
                  <c:v>37892</c:v>
                </c:pt>
                <c:pt idx="7333">
                  <c:v>37891</c:v>
                </c:pt>
                <c:pt idx="7334">
                  <c:v>37890</c:v>
                </c:pt>
                <c:pt idx="7335">
                  <c:v>37889</c:v>
                </c:pt>
                <c:pt idx="7336">
                  <c:v>37888</c:v>
                </c:pt>
                <c:pt idx="7337">
                  <c:v>37887</c:v>
                </c:pt>
                <c:pt idx="7338">
                  <c:v>37886</c:v>
                </c:pt>
                <c:pt idx="7339">
                  <c:v>37885</c:v>
                </c:pt>
                <c:pt idx="7340">
                  <c:v>37884</c:v>
                </c:pt>
                <c:pt idx="7341">
                  <c:v>37883</c:v>
                </c:pt>
                <c:pt idx="7342">
                  <c:v>37882</c:v>
                </c:pt>
                <c:pt idx="7343">
                  <c:v>37881</c:v>
                </c:pt>
                <c:pt idx="7344">
                  <c:v>37880</c:v>
                </c:pt>
                <c:pt idx="7345">
                  <c:v>37879</c:v>
                </c:pt>
                <c:pt idx="7346">
                  <c:v>37878</c:v>
                </c:pt>
                <c:pt idx="7347">
                  <c:v>37877</c:v>
                </c:pt>
                <c:pt idx="7348">
                  <c:v>37876</c:v>
                </c:pt>
                <c:pt idx="7349">
                  <c:v>37875</c:v>
                </c:pt>
                <c:pt idx="7350">
                  <c:v>37874</c:v>
                </c:pt>
                <c:pt idx="7351">
                  <c:v>37873</c:v>
                </c:pt>
                <c:pt idx="7352">
                  <c:v>37872</c:v>
                </c:pt>
                <c:pt idx="7353">
                  <c:v>37871</c:v>
                </c:pt>
                <c:pt idx="7354">
                  <c:v>37870</c:v>
                </c:pt>
                <c:pt idx="7355">
                  <c:v>37869</c:v>
                </c:pt>
                <c:pt idx="7356">
                  <c:v>37868</c:v>
                </c:pt>
                <c:pt idx="7357">
                  <c:v>37867</c:v>
                </c:pt>
                <c:pt idx="7358">
                  <c:v>37866</c:v>
                </c:pt>
                <c:pt idx="7359">
                  <c:v>37865</c:v>
                </c:pt>
                <c:pt idx="7360">
                  <c:v>37864</c:v>
                </c:pt>
                <c:pt idx="7361">
                  <c:v>37863</c:v>
                </c:pt>
                <c:pt idx="7362">
                  <c:v>37862</c:v>
                </c:pt>
                <c:pt idx="7363">
                  <c:v>37861</c:v>
                </c:pt>
                <c:pt idx="7364">
                  <c:v>37860</c:v>
                </c:pt>
                <c:pt idx="7365">
                  <c:v>37859</c:v>
                </c:pt>
                <c:pt idx="7366">
                  <c:v>37858</c:v>
                </c:pt>
                <c:pt idx="7367">
                  <c:v>37857</c:v>
                </c:pt>
                <c:pt idx="7368">
                  <c:v>37856</c:v>
                </c:pt>
                <c:pt idx="7369">
                  <c:v>37855</c:v>
                </c:pt>
                <c:pt idx="7370">
                  <c:v>37854</c:v>
                </c:pt>
                <c:pt idx="7371">
                  <c:v>37853</c:v>
                </c:pt>
                <c:pt idx="7372">
                  <c:v>37852</c:v>
                </c:pt>
                <c:pt idx="7373">
                  <c:v>37851</c:v>
                </c:pt>
                <c:pt idx="7374">
                  <c:v>37850</c:v>
                </c:pt>
                <c:pt idx="7375">
                  <c:v>37849</c:v>
                </c:pt>
                <c:pt idx="7376">
                  <c:v>37848</c:v>
                </c:pt>
                <c:pt idx="7377">
                  <c:v>37847</c:v>
                </c:pt>
                <c:pt idx="7378">
                  <c:v>37846</c:v>
                </c:pt>
                <c:pt idx="7379">
                  <c:v>37845</c:v>
                </c:pt>
                <c:pt idx="7380">
                  <c:v>37844</c:v>
                </c:pt>
                <c:pt idx="7381">
                  <c:v>37843</c:v>
                </c:pt>
                <c:pt idx="7382">
                  <c:v>37842</c:v>
                </c:pt>
                <c:pt idx="7383">
                  <c:v>37841</c:v>
                </c:pt>
                <c:pt idx="7384">
                  <c:v>37840</c:v>
                </c:pt>
                <c:pt idx="7385">
                  <c:v>37839</c:v>
                </c:pt>
                <c:pt idx="7386">
                  <c:v>37838</c:v>
                </c:pt>
                <c:pt idx="7387">
                  <c:v>37837</c:v>
                </c:pt>
                <c:pt idx="7388">
                  <c:v>37836</c:v>
                </c:pt>
                <c:pt idx="7389">
                  <c:v>37835</c:v>
                </c:pt>
                <c:pt idx="7390">
                  <c:v>37834</c:v>
                </c:pt>
                <c:pt idx="7391">
                  <c:v>37833</c:v>
                </c:pt>
                <c:pt idx="7392">
                  <c:v>37832</c:v>
                </c:pt>
                <c:pt idx="7393">
                  <c:v>37831</c:v>
                </c:pt>
                <c:pt idx="7394">
                  <c:v>37830</c:v>
                </c:pt>
                <c:pt idx="7395">
                  <c:v>37829</c:v>
                </c:pt>
                <c:pt idx="7396">
                  <c:v>37828</c:v>
                </c:pt>
                <c:pt idx="7397">
                  <c:v>37827</c:v>
                </c:pt>
                <c:pt idx="7398">
                  <c:v>37826</c:v>
                </c:pt>
                <c:pt idx="7399">
                  <c:v>37825</c:v>
                </c:pt>
                <c:pt idx="7400">
                  <c:v>37824</c:v>
                </c:pt>
                <c:pt idx="7401">
                  <c:v>37823</c:v>
                </c:pt>
                <c:pt idx="7402">
                  <c:v>37822</c:v>
                </c:pt>
                <c:pt idx="7403">
                  <c:v>37821</c:v>
                </c:pt>
                <c:pt idx="7404">
                  <c:v>37820</c:v>
                </c:pt>
                <c:pt idx="7405">
                  <c:v>37819</c:v>
                </c:pt>
                <c:pt idx="7406">
                  <c:v>37818</c:v>
                </c:pt>
                <c:pt idx="7407">
                  <c:v>37817</c:v>
                </c:pt>
                <c:pt idx="7408">
                  <c:v>37816</c:v>
                </c:pt>
                <c:pt idx="7409">
                  <c:v>37815</c:v>
                </c:pt>
                <c:pt idx="7410">
                  <c:v>37814</c:v>
                </c:pt>
                <c:pt idx="7411">
                  <c:v>37813</c:v>
                </c:pt>
                <c:pt idx="7412">
                  <c:v>37812</c:v>
                </c:pt>
                <c:pt idx="7413">
                  <c:v>37811</c:v>
                </c:pt>
                <c:pt idx="7414">
                  <c:v>37810</c:v>
                </c:pt>
                <c:pt idx="7415">
                  <c:v>37809</c:v>
                </c:pt>
                <c:pt idx="7416">
                  <c:v>37808</c:v>
                </c:pt>
                <c:pt idx="7417">
                  <c:v>37807</c:v>
                </c:pt>
                <c:pt idx="7418">
                  <c:v>37806</c:v>
                </c:pt>
                <c:pt idx="7419">
                  <c:v>37805</c:v>
                </c:pt>
                <c:pt idx="7420">
                  <c:v>37804</c:v>
                </c:pt>
                <c:pt idx="7421">
                  <c:v>37803</c:v>
                </c:pt>
                <c:pt idx="7422">
                  <c:v>37802</c:v>
                </c:pt>
                <c:pt idx="7423">
                  <c:v>37801</c:v>
                </c:pt>
                <c:pt idx="7424">
                  <c:v>37800</c:v>
                </c:pt>
                <c:pt idx="7425">
                  <c:v>37799</c:v>
                </c:pt>
                <c:pt idx="7426">
                  <c:v>37798</c:v>
                </c:pt>
                <c:pt idx="7427">
                  <c:v>37797</c:v>
                </c:pt>
                <c:pt idx="7428">
                  <c:v>37796</c:v>
                </c:pt>
                <c:pt idx="7429">
                  <c:v>37795</c:v>
                </c:pt>
                <c:pt idx="7430">
                  <c:v>37794</c:v>
                </c:pt>
                <c:pt idx="7431">
                  <c:v>37793</c:v>
                </c:pt>
                <c:pt idx="7432">
                  <c:v>37792</c:v>
                </c:pt>
                <c:pt idx="7433">
                  <c:v>37791</c:v>
                </c:pt>
                <c:pt idx="7434">
                  <c:v>37790</c:v>
                </c:pt>
                <c:pt idx="7435">
                  <c:v>37789</c:v>
                </c:pt>
                <c:pt idx="7436">
                  <c:v>37788</c:v>
                </c:pt>
                <c:pt idx="7437">
                  <c:v>37787</c:v>
                </c:pt>
                <c:pt idx="7438">
                  <c:v>37786</c:v>
                </c:pt>
                <c:pt idx="7439">
                  <c:v>37785</c:v>
                </c:pt>
                <c:pt idx="7440">
                  <c:v>37784</c:v>
                </c:pt>
                <c:pt idx="7441">
                  <c:v>37783</c:v>
                </c:pt>
                <c:pt idx="7442">
                  <c:v>37782</c:v>
                </c:pt>
                <c:pt idx="7443">
                  <c:v>37781</c:v>
                </c:pt>
                <c:pt idx="7444">
                  <c:v>37780</c:v>
                </c:pt>
                <c:pt idx="7445">
                  <c:v>37779</c:v>
                </c:pt>
                <c:pt idx="7446">
                  <c:v>37778</c:v>
                </c:pt>
                <c:pt idx="7447">
                  <c:v>37777</c:v>
                </c:pt>
                <c:pt idx="7448">
                  <c:v>37776</c:v>
                </c:pt>
                <c:pt idx="7449">
                  <c:v>37775</c:v>
                </c:pt>
                <c:pt idx="7450">
                  <c:v>37774</c:v>
                </c:pt>
                <c:pt idx="7451">
                  <c:v>37773</c:v>
                </c:pt>
                <c:pt idx="7452">
                  <c:v>37772</c:v>
                </c:pt>
                <c:pt idx="7453">
                  <c:v>37771</c:v>
                </c:pt>
                <c:pt idx="7454">
                  <c:v>37770</c:v>
                </c:pt>
                <c:pt idx="7455">
                  <c:v>37769</c:v>
                </c:pt>
                <c:pt idx="7456">
                  <c:v>37768</c:v>
                </c:pt>
                <c:pt idx="7457">
                  <c:v>37767</c:v>
                </c:pt>
                <c:pt idx="7458">
                  <c:v>37766</c:v>
                </c:pt>
                <c:pt idx="7459">
                  <c:v>37765</c:v>
                </c:pt>
                <c:pt idx="7460">
                  <c:v>37764</c:v>
                </c:pt>
                <c:pt idx="7461">
                  <c:v>37763</c:v>
                </c:pt>
                <c:pt idx="7462">
                  <c:v>37762</c:v>
                </c:pt>
                <c:pt idx="7463">
                  <c:v>37761</c:v>
                </c:pt>
                <c:pt idx="7464">
                  <c:v>37760</c:v>
                </c:pt>
                <c:pt idx="7465">
                  <c:v>37759</c:v>
                </c:pt>
                <c:pt idx="7466">
                  <c:v>37758</c:v>
                </c:pt>
                <c:pt idx="7467">
                  <c:v>37757</c:v>
                </c:pt>
                <c:pt idx="7468">
                  <c:v>37756</c:v>
                </c:pt>
                <c:pt idx="7469">
                  <c:v>37755</c:v>
                </c:pt>
                <c:pt idx="7470">
                  <c:v>37754</c:v>
                </c:pt>
                <c:pt idx="7471">
                  <c:v>37753</c:v>
                </c:pt>
                <c:pt idx="7472">
                  <c:v>37752</c:v>
                </c:pt>
                <c:pt idx="7473">
                  <c:v>37751</c:v>
                </c:pt>
                <c:pt idx="7474">
                  <c:v>37750</c:v>
                </c:pt>
                <c:pt idx="7475">
                  <c:v>37749</c:v>
                </c:pt>
                <c:pt idx="7476">
                  <c:v>37748</c:v>
                </c:pt>
                <c:pt idx="7477">
                  <c:v>37747</c:v>
                </c:pt>
                <c:pt idx="7478">
                  <c:v>37746</c:v>
                </c:pt>
                <c:pt idx="7479">
                  <c:v>37745</c:v>
                </c:pt>
                <c:pt idx="7480">
                  <c:v>37744</c:v>
                </c:pt>
                <c:pt idx="7481">
                  <c:v>37743</c:v>
                </c:pt>
                <c:pt idx="7482">
                  <c:v>37742</c:v>
                </c:pt>
                <c:pt idx="7483">
                  <c:v>37741</c:v>
                </c:pt>
                <c:pt idx="7484">
                  <c:v>37740</c:v>
                </c:pt>
                <c:pt idx="7485">
                  <c:v>37739</c:v>
                </c:pt>
                <c:pt idx="7486">
                  <c:v>37738</c:v>
                </c:pt>
                <c:pt idx="7487">
                  <c:v>37737</c:v>
                </c:pt>
                <c:pt idx="7488">
                  <c:v>37736</c:v>
                </c:pt>
                <c:pt idx="7489">
                  <c:v>37735</c:v>
                </c:pt>
                <c:pt idx="7490">
                  <c:v>37734</c:v>
                </c:pt>
                <c:pt idx="7491">
                  <c:v>37733</c:v>
                </c:pt>
                <c:pt idx="7492">
                  <c:v>37732</c:v>
                </c:pt>
                <c:pt idx="7493">
                  <c:v>37731</c:v>
                </c:pt>
                <c:pt idx="7494">
                  <c:v>37730</c:v>
                </c:pt>
                <c:pt idx="7495">
                  <c:v>37729</c:v>
                </c:pt>
                <c:pt idx="7496">
                  <c:v>37728</c:v>
                </c:pt>
                <c:pt idx="7497">
                  <c:v>37727</c:v>
                </c:pt>
                <c:pt idx="7498">
                  <c:v>37726</c:v>
                </c:pt>
                <c:pt idx="7499">
                  <c:v>37725</c:v>
                </c:pt>
                <c:pt idx="7500">
                  <c:v>37724</c:v>
                </c:pt>
                <c:pt idx="7501">
                  <c:v>37723</c:v>
                </c:pt>
                <c:pt idx="7502">
                  <c:v>37722</c:v>
                </c:pt>
                <c:pt idx="7503">
                  <c:v>37721</c:v>
                </c:pt>
                <c:pt idx="7504">
                  <c:v>37720</c:v>
                </c:pt>
                <c:pt idx="7505">
                  <c:v>37719</c:v>
                </c:pt>
                <c:pt idx="7506">
                  <c:v>37718</c:v>
                </c:pt>
                <c:pt idx="7507">
                  <c:v>37717</c:v>
                </c:pt>
                <c:pt idx="7508">
                  <c:v>37716</c:v>
                </c:pt>
                <c:pt idx="7509">
                  <c:v>37715</c:v>
                </c:pt>
                <c:pt idx="7510">
                  <c:v>37714</c:v>
                </c:pt>
                <c:pt idx="7511">
                  <c:v>37713</c:v>
                </c:pt>
                <c:pt idx="7512">
                  <c:v>37712</c:v>
                </c:pt>
                <c:pt idx="7513">
                  <c:v>37711</c:v>
                </c:pt>
                <c:pt idx="7514">
                  <c:v>37710</c:v>
                </c:pt>
                <c:pt idx="7515">
                  <c:v>37709</c:v>
                </c:pt>
                <c:pt idx="7516">
                  <c:v>37708</c:v>
                </c:pt>
                <c:pt idx="7517">
                  <c:v>37707</c:v>
                </c:pt>
                <c:pt idx="7518">
                  <c:v>37706</c:v>
                </c:pt>
                <c:pt idx="7519">
                  <c:v>37705</c:v>
                </c:pt>
                <c:pt idx="7520">
                  <c:v>37704</c:v>
                </c:pt>
                <c:pt idx="7521">
                  <c:v>37703</c:v>
                </c:pt>
                <c:pt idx="7522">
                  <c:v>37702</c:v>
                </c:pt>
                <c:pt idx="7523">
                  <c:v>37701</c:v>
                </c:pt>
                <c:pt idx="7524">
                  <c:v>37700</c:v>
                </c:pt>
                <c:pt idx="7525">
                  <c:v>37699</c:v>
                </c:pt>
                <c:pt idx="7526">
                  <c:v>37698</c:v>
                </c:pt>
                <c:pt idx="7527">
                  <c:v>37697</c:v>
                </c:pt>
                <c:pt idx="7528">
                  <c:v>37696</c:v>
                </c:pt>
                <c:pt idx="7529">
                  <c:v>37695</c:v>
                </c:pt>
                <c:pt idx="7530">
                  <c:v>37694</c:v>
                </c:pt>
                <c:pt idx="7531">
                  <c:v>37693</c:v>
                </c:pt>
                <c:pt idx="7532">
                  <c:v>37692</c:v>
                </c:pt>
                <c:pt idx="7533">
                  <c:v>37691</c:v>
                </c:pt>
                <c:pt idx="7534">
                  <c:v>37690</c:v>
                </c:pt>
                <c:pt idx="7535">
                  <c:v>37689</c:v>
                </c:pt>
                <c:pt idx="7536">
                  <c:v>37688</c:v>
                </c:pt>
                <c:pt idx="7537">
                  <c:v>37687</c:v>
                </c:pt>
                <c:pt idx="7538">
                  <c:v>37686</c:v>
                </c:pt>
                <c:pt idx="7539">
                  <c:v>37685</c:v>
                </c:pt>
                <c:pt idx="7540">
                  <c:v>37684</c:v>
                </c:pt>
                <c:pt idx="7541">
                  <c:v>37683</c:v>
                </c:pt>
                <c:pt idx="7542">
                  <c:v>37682</c:v>
                </c:pt>
                <c:pt idx="7543">
                  <c:v>37681</c:v>
                </c:pt>
                <c:pt idx="7544">
                  <c:v>37680</c:v>
                </c:pt>
                <c:pt idx="7545">
                  <c:v>37679</c:v>
                </c:pt>
                <c:pt idx="7546">
                  <c:v>37678</c:v>
                </c:pt>
                <c:pt idx="7547">
                  <c:v>37677</c:v>
                </c:pt>
                <c:pt idx="7548">
                  <c:v>37676</c:v>
                </c:pt>
                <c:pt idx="7549">
                  <c:v>37675</c:v>
                </c:pt>
                <c:pt idx="7550">
                  <c:v>37674</c:v>
                </c:pt>
                <c:pt idx="7551">
                  <c:v>37673</c:v>
                </c:pt>
                <c:pt idx="7552">
                  <c:v>37672</c:v>
                </c:pt>
                <c:pt idx="7553">
                  <c:v>37671</c:v>
                </c:pt>
                <c:pt idx="7554">
                  <c:v>37670</c:v>
                </c:pt>
                <c:pt idx="7555">
                  <c:v>37669</c:v>
                </c:pt>
                <c:pt idx="7556">
                  <c:v>37668</c:v>
                </c:pt>
                <c:pt idx="7557">
                  <c:v>37667</c:v>
                </c:pt>
                <c:pt idx="7558">
                  <c:v>37666</c:v>
                </c:pt>
                <c:pt idx="7559">
                  <c:v>37665</c:v>
                </c:pt>
                <c:pt idx="7560">
                  <c:v>37664</c:v>
                </c:pt>
                <c:pt idx="7561">
                  <c:v>37663</c:v>
                </c:pt>
                <c:pt idx="7562">
                  <c:v>37662</c:v>
                </c:pt>
                <c:pt idx="7563">
                  <c:v>37661</c:v>
                </c:pt>
                <c:pt idx="7564">
                  <c:v>37660</c:v>
                </c:pt>
                <c:pt idx="7565">
                  <c:v>37659</c:v>
                </c:pt>
                <c:pt idx="7566">
                  <c:v>37658</c:v>
                </c:pt>
                <c:pt idx="7567">
                  <c:v>37657</c:v>
                </c:pt>
                <c:pt idx="7568">
                  <c:v>37656</c:v>
                </c:pt>
                <c:pt idx="7569">
                  <c:v>37655</c:v>
                </c:pt>
                <c:pt idx="7570">
                  <c:v>37654</c:v>
                </c:pt>
                <c:pt idx="7571">
                  <c:v>37653</c:v>
                </c:pt>
                <c:pt idx="7572">
                  <c:v>37652</c:v>
                </c:pt>
                <c:pt idx="7573">
                  <c:v>37651</c:v>
                </c:pt>
                <c:pt idx="7574">
                  <c:v>37650</c:v>
                </c:pt>
                <c:pt idx="7575">
                  <c:v>37649</c:v>
                </c:pt>
                <c:pt idx="7576">
                  <c:v>37648</c:v>
                </c:pt>
                <c:pt idx="7577">
                  <c:v>37647</c:v>
                </c:pt>
                <c:pt idx="7578">
                  <c:v>37646</c:v>
                </c:pt>
                <c:pt idx="7579">
                  <c:v>37645</c:v>
                </c:pt>
                <c:pt idx="7580">
                  <c:v>37644</c:v>
                </c:pt>
                <c:pt idx="7581">
                  <c:v>37643</c:v>
                </c:pt>
                <c:pt idx="7582">
                  <c:v>37642</c:v>
                </c:pt>
                <c:pt idx="7583">
                  <c:v>37641</c:v>
                </c:pt>
                <c:pt idx="7584">
                  <c:v>37640</c:v>
                </c:pt>
                <c:pt idx="7585">
                  <c:v>37639</c:v>
                </c:pt>
                <c:pt idx="7586">
                  <c:v>37638</c:v>
                </c:pt>
                <c:pt idx="7587">
                  <c:v>37637</c:v>
                </c:pt>
                <c:pt idx="7588">
                  <c:v>37636</c:v>
                </c:pt>
                <c:pt idx="7589">
                  <c:v>37635</c:v>
                </c:pt>
                <c:pt idx="7590">
                  <c:v>37634</c:v>
                </c:pt>
                <c:pt idx="7591">
                  <c:v>37633</c:v>
                </c:pt>
                <c:pt idx="7592">
                  <c:v>37632</c:v>
                </c:pt>
                <c:pt idx="7593">
                  <c:v>37631</c:v>
                </c:pt>
                <c:pt idx="7594">
                  <c:v>37630</c:v>
                </c:pt>
                <c:pt idx="7595">
                  <c:v>37629</c:v>
                </c:pt>
                <c:pt idx="7596">
                  <c:v>37628</c:v>
                </c:pt>
                <c:pt idx="7597">
                  <c:v>37627</c:v>
                </c:pt>
                <c:pt idx="7598">
                  <c:v>37626</c:v>
                </c:pt>
                <c:pt idx="7599">
                  <c:v>37625</c:v>
                </c:pt>
                <c:pt idx="7600">
                  <c:v>37624</c:v>
                </c:pt>
                <c:pt idx="7601">
                  <c:v>37623</c:v>
                </c:pt>
                <c:pt idx="7602">
                  <c:v>37622</c:v>
                </c:pt>
                <c:pt idx="7603">
                  <c:v>37621</c:v>
                </c:pt>
                <c:pt idx="7604">
                  <c:v>37620</c:v>
                </c:pt>
                <c:pt idx="7605">
                  <c:v>37619</c:v>
                </c:pt>
                <c:pt idx="7606">
                  <c:v>37618</c:v>
                </c:pt>
                <c:pt idx="7607">
                  <c:v>37617</c:v>
                </c:pt>
                <c:pt idx="7608">
                  <c:v>37616</c:v>
                </c:pt>
                <c:pt idx="7609">
                  <c:v>37615</c:v>
                </c:pt>
                <c:pt idx="7610">
                  <c:v>37614</c:v>
                </c:pt>
                <c:pt idx="7611">
                  <c:v>37613</c:v>
                </c:pt>
                <c:pt idx="7612">
                  <c:v>37612</c:v>
                </c:pt>
                <c:pt idx="7613">
                  <c:v>37611</c:v>
                </c:pt>
                <c:pt idx="7614">
                  <c:v>37610</c:v>
                </c:pt>
                <c:pt idx="7615">
                  <c:v>37609</c:v>
                </c:pt>
                <c:pt idx="7616">
                  <c:v>37608</c:v>
                </c:pt>
                <c:pt idx="7617">
                  <c:v>37607</c:v>
                </c:pt>
                <c:pt idx="7618">
                  <c:v>37606</c:v>
                </c:pt>
                <c:pt idx="7619">
                  <c:v>37605</c:v>
                </c:pt>
                <c:pt idx="7620">
                  <c:v>37604</c:v>
                </c:pt>
                <c:pt idx="7621">
                  <c:v>37603</c:v>
                </c:pt>
                <c:pt idx="7622">
                  <c:v>37602</c:v>
                </c:pt>
                <c:pt idx="7623">
                  <c:v>37601</c:v>
                </c:pt>
                <c:pt idx="7624">
                  <c:v>37600</c:v>
                </c:pt>
                <c:pt idx="7625">
                  <c:v>37599</c:v>
                </c:pt>
                <c:pt idx="7626">
                  <c:v>37598</c:v>
                </c:pt>
                <c:pt idx="7627">
                  <c:v>37597</c:v>
                </c:pt>
                <c:pt idx="7628">
                  <c:v>37596</c:v>
                </c:pt>
                <c:pt idx="7629">
                  <c:v>37595</c:v>
                </c:pt>
                <c:pt idx="7630">
                  <c:v>37594</c:v>
                </c:pt>
                <c:pt idx="7631">
                  <c:v>37593</c:v>
                </c:pt>
                <c:pt idx="7632">
                  <c:v>37592</c:v>
                </c:pt>
                <c:pt idx="7633">
                  <c:v>37591</c:v>
                </c:pt>
                <c:pt idx="7634">
                  <c:v>37590</c:v>
                </c:pt>
                <c:pt idx="7635">
                  <c:v>37589</c:v>
                </c:pt>
                <c:pt idx="7636">
                  <c:v>37588</c:v>
                </c:pt>
                <c:pt idx="7637">
                  <c:v>37587</c:v>
                </c:pt>
                <c:pt idx="7638">
                  <c:v>37586</c:v>
                </c:pt>
                <c:pt idx="7639">
                  <c:v>37585</c:v>
                </c:pt>
                <c:pt idx="7640">
                  <c:v>37584</c:v>
                </c:pt>
                <c:pt idx="7641">
                  <c:v>37583</c:v>
                </c:pt>
                <c:pt idx="7642">
                  <c:v>37582</c:v>
                </c:pt>
                <c:pt idx="7643">
                  <c:v>37581</c:v>
                </c:pt>
                <c:pt idx="7644">
                  <c:v>37580</c:v>
                </c:pt>
                <c:pt idx="7645">
                  <c:v>37579</c:v>
                </c:pt>
                <c:pt idx="7646">
                  <c:v>37578</c:v>
                </c:pt>
                <c:pt idx="7647">
                  <c:v>37577</c:v>
                </c:pt>
                <c:pt idx="7648">
                  <c:v>37576</c:v>
                </c:pt>
                <c:pt idx="7649">
                  <c:v>37575</c:v>
                </c:pt>
                <c:pt idx="7650">
                  <c:v>37574</c:v>
                </c:pt>
                <c:pt idx="7651">
                  <c:v>37573</c:v>
                </c:pt>
                <c:pt idx="7652">
                  <c:v>37572</c:v>
                </c:pt>
                <c:pt idx="7653">
                  <c:v>37571</c:v>
                </c:pt>
                <c:pt idx="7654">
                  <c:v>37570</c:v>
                </c:pt>
                <c:pt idx="7655">
                  <c:v>37569</c:v>
                </c:pt>
                <c:pt idx="7656">
                  <c:v>37568</c:v>
                </c:pt>
                <c:pt idx="7657">
                  <c:v>37567</c:v>
                </c:pt>
                <c:pt idx="7658">
                  <c:v>37566</c:v>
                </c:pt>
                <c:pt idx="7659">
                  <c:v>37565</c:v>
                </c:pt>
                <c:pt idx="7660">
                  <c:v>37564</c:v>
                </c:pt>
                <c:pt idx="7661">
                  <c:v>37563</c:v>
                </c:pt>
                <c:pt idx="7662">
                  <c:v>37562</c:v>
                </c:pt>
                <c:pt idx="7663">
                  <c:v>37561</c:v>
                </c:pt>
                <c:pt idx="7664">
                  <c:v>37560</c:v>
                </c:pt>
                <c:pt idx="7665">
                  <c:v>37559</c:v>
                </c:pt>
                <c:pt idx="7666">
                  <c:v>37558</c:v>
                </c:pt>
                <c:pt idx="7667">
                  <c:v>37557</c:v>
                </c:pt>
                <c:pt idx="7668">
                  <c:v>37556</c:v>
                </c:pt>
                <c:pt idx="7669">
                  <c:v>37555</c:v>
                </c:pt>
                <c:pt idx="7670">
                  <c:v>37554</c:v>
                </c:pt>
                <c:pt idx="7671">
                  <c:v>37553</c:v>
                </c:pt>
                <c:pt idx="7672">
                  <c:v>37552</c:v>
                </c:pt>
                <c:pt idx="7673">
                  <c:v>37551</c:v>
                </c:pt>
                <c:pt idx="7674">
                  <c:v>37550</c:v>
                </c:pt>
                <c:pt idx="7675">
                  <c:v>37549</c:v>
                </c:pt>
                <c:pt idx="7676">
                  <c:v>37548</c:v>
                </c:pt>
                <c:pt idx="7677">
                  <c:v>37547</c:v>
                </c:pt>
                <c:pt idx="7678">
                  <c:v>37546</c:v>
                </c:pt>
                <c:pt idx="7679">
                  <c:v>37545</c:v>
                </c:pt>
                <c:pt idx="7680">
                  <c:v>37544</c:v>
                </c:pt>
                <c:pt idx="7681">
                  <c:v>37543</c:v>
                </c:pt>
                <c:pt idx="7682">
                  <c:v>37542</c:v>
                </c:pt>
                <c:pt idx="7683">
                  <c:v>37541</c:v>
                </c:pt>
                <c:pt idx="7684">
                  <c:v>37540</c:v>
                </c:pt>
                <c:pt idx="7685">
                  <c:v>37539</c:v>
                </c:pt>
                <c:pt idx="7686">
                  <c:v>37538</c:v>
                </c:pt>
                <c:pt idx="7687">
                  <c:v>37537</c:v>
                </c:pt>
                <c:pt idx="7688">
                  <c:v>37536</c:v>
                </c:pt>
                <c:pt idx="7689">
                  <c:v>37535</c:v>
                </c:pt>
                <c:pt idx="7690">
                  <c:v>37534</c:v>
                </c:pt>
                <c:pt idx="7691">
                  <c:v>37533</c:v>
                </c:pt>
                <c:pt idx="7692">
                  <c:v>37532</c:v>
                </c:pt>
                <c:pt idx="7693">
                  <c:v>37531</c:v>
                </c:pt>
                <c:pt idx="7694">
                  <c:v>37530</c:v>
                </c:pt>
                <c:pt idx="7695">
                  <c:v>37529</c:v>
                </c:pt>
                <c:pt idx="7696">
                  <c:v>37528</c:v>
                </c:pt>
                <c:pt idx="7697">
                  <c:v>37527</c:v>
                </c:pt>
                <c:pt idx="7698">
                  <c:v>37526</c:v>
                </c:pt>
                <c:pt idx="7699">
                  <c:v>37525</c:v>
                </c:pt>
                <c:pt idx="7700">
                  <c:v>37524</c:v>
                </c:pt>
                <c:pt idx="7701">
                  <c:v>37523</c:v>
                </c:pt>
                <c:pt idx="7702">
                  <c:v>37522</c:v>
                </c:pt>
                <c:pt idx="7703">
                  <c:v>37521</c:v>
                </c:pt>
                <c:pt idx="7704">
                  <c:v>37520</c:v>
                </c:pt>
                <c:pt idx="7705">
                  <c:v>37519</c:v>
                </c:pt>
                <c:pt idx="7706">
                  <c:v>37518</c:v>
                </c:pt>
                <c:pt idx="7707">
                  <c:v>37517</c:v>
                </c:pt>
                <c:pt idx="7708">
                  <c:v>37516</c:v>
                </c:pt>
                <c:pt idx="7709">
                  <c:v>37515</c:v>
                </c:pt>
                <c:pt idx="7710">
                  <c:v>37514</c:v>
                </c:pt>
                <c:pt idx="7711">
                  <c:v>37513</c:v>
                </c:pt>
                <c:pt idx="7712">
                  <c:v>37512</c:v>
                </c:pt>
                <c:pt idx="7713">
                  <c:v>37511</c:v>
                </c:pt>
                <c:pt idx="7714">
                  <c:v>37510</c:v>
                </c:pt>
                <c:pt idx="7715">
                  <c:v>37509</c:v>
                </c:pt>
                <c:pt idx="7716">
                  <c:v>37508</c:v>
                </c:pt>
                <c:pt idx="7717">
                  <c:v>37507</c:v>
                </c:pt>
                <c:pt idx="7718">
                  <c:v>37506</c:v>
                </c:pt>
                <c:pt idx="7719">
                  <c:v>37505</c:v>
                </c:pt>
                <c:pt idx="7720">
                  <c:v>37504</c:v>
                </c:pt>
                <c:pt idx="7721">
                  <c:v>37503</c:v>
                </c:pt>
                <c:pt idx="7722">
                  <c:v>37502</c:v>
                </c:pt>
                <c:pt idx="7723">
                  <c:v>37501</c:v>
                </c:pt>
                <c:pt idx="7724">
                  <c:v>37500</c:v>
                </c:pt>
                <c:pt idx="7725">
                  <c:v>37499</c:v>
                </c:pt>
                <c:pt idx="7726">
                  <c:v>37498</c:v>
                </c:pt>
                <c:pt idx="7727">
                  <c:v>37497</c:v>
                </c:pt>
                <c:pt idx="7728">
                  <c:v>37496</c:v>
                </c:pt>
                <c:pt idx="7729">
                  <c:v>37495</c:v>
                </c:pt>
                <c:pt idx="7730">
                  <c:v>37494</c:v>
                </c:pt>
                <c:pt idx="7731">
                  <c:v>37493</c:v>
                </c:pt>
                <c:pt idx="7732">
                  <c:v>37492</c:v>
                </c:pt>
                <c:pt idx="7733">
                  <c:v>37491</c:v>
                </c:pt>
                <c:pt idx="7734">
                  <c:v>37490</c:v>
                </c:pt>
                <c:pt idx="7735">
                  <c:v>37489</c:v>
                </c:pt>
                <c:pt idx="7736">
                  <c:v>37488</c:v>
                </c:pt>
                <c:pt idx="7737">
                  <c:v>37487</c:v>
                </c:pt>
                <c:pt idx="7738">
                  <c:v>37486</c:v>
                </c:pt>
                <c:pt idx="7739">
                  <c:v>37485</c:v>
                </c:pt>
                <c:pt idx="7740">
                  <c:v>37484</c:v>
                </c:pt>
                <c:pt idx="7741">
                  <c:v>37483</c:v>
                </c:pt>
                <c:pt idx="7742">
                  <c:v>37482</c:v>
                </c:pt>
                <c:pt idx="7743">
                  <c:v>37481</c:v>
                </c:pt>
                <c:pt idx="7744">
                  <c:v>37480</c:v>
                </c:pt>
                <c:pt idx="7745">
                  <c:v>37479</c:v>
                </c:pt>
                <c:pt idx="7746">
                  <c:v>37478</c:v>
                </c:pt>
                <c:pt idx="7747">
                  <c:v>37477</c:v>
                </c:pt>
                <c:pt idx="7748">
                  <c:v>37476</c:v>
                </c:pt>
                <c:pt idx="7749">
                  <c:v>37475</c:v>
                </c:pt>
                <c:pt idx="7750">
                  <c:v>37474</c:v>
                </c:pt>
                <c:pt idx="7751">
                  <c:v>37473</c:v>
                </c:pt>
                <c:pt idx="7752">
                  <c:v>37472</c:v>
                </c:pt>
                <c:pt idx="7753">
                  <c:v>37471</c:v>
                </c:pt>
                <c:pt idx="7754">
                  <c:v>37470</c:v>
                </c:pt>
                <c:pt idx="7755">
                  <c:v>37469</c:v>
                </c:pt>
                <c:pt idx="7756">
                  <c:v>37468</c:v>
                </c:pt>
                <c:pt idx="7757">
                  <c:v>37467</c:v>
                </c:pt>
                <c:pt idx="7758">
                  <c:v>37466</c:v>
                </c:pt>
                <c:pt idx="7759">
                  <c:v>37465</c:v>
                </c:pt>
                <c:pt idx="7760">
                  <c:v>37464</c:v>
                </c:pt>
                <c:pt idx="7761">
                  <c:v>37463</c:v>
                </c:pt>
                <c:pt idx="7762">
                  <c:v>37462</c:v>
                </c:pt>
                <c:pt idx="7763">
                  <c:v>37461</c:v>
                </c:pt>
                <c:pt idx="7764">
                  <c:v>37460</c:v>
                </c:pt>
                <c:pt idx="7765">
                  <c:v>37459</c:v>
                </c:pt>
                <c:pt idx="7766">
                  <c:v>37458</c:v>
                </c:pt>
                <c:pt idx="7767">
                  <c:v>37457</c:v>
                </c:pt>
                <c:pt idx="7768">
                  <c:v>37456</c:v>
                </c:pt>
                <c:pt idx="7769">
                  <c:v>37455</c:v>
                </c:pt>
                <c:pt idx="7770">
                  <c:v>37454</c:v>
                </c:pt>
                <c:pt idx="7771">
                  <c:v>37453</c:v>
                </c:pt>
                <c:pt idx="7772">
                  <c:v>37452</c:v>
                </c:pt>
                <c:pt idx="7773">
                  <c:v>37451</c:v>
                </c:pt>
                <c:pt idx="7774">
                  <c:v>37450</c:v>
                </c:pt>
                <c:pt idx="7775">
                  <c:v>37449</c:v>
                </c:pt>
                <c:pt idx="7776">
                  <c:v>37448</c:v>
                </c:pt>
                <c:pt idx="7777">
                  <c:v>37447</c:v>
                </c:pt>
                <c:pt idx="7778">
                  <c:v>37446</c:v>
                </c:pt>
                <c:pt idx="7779">
                  <c:v>37445</c:v>
                </c:pt>
                <c:pt idx="7780">
                  <c:v>37444</c:v>
                </c:pt>
                <c:pt idx="7781">
                  <c:v>37443</c:v>
                </c:pt>
                <c:pt idx="7782">
                  <c:v>37442</c:v>
                </c:pt>
                <c:pt idx="7783">
                  <c:v>37441</c:v>
                </c:pt>
                <c:pt idx="7784">
                  <c:v>37440</c:v>
                </c:pt>
                <c:pt idx="7785">
                  <c:v>37439</c:v>
                </c:pt>
                <c:pt idx="7786">
                  <c:v>37438</c:v>
                </c:pt>
                <c:pt idx="7787">
                  <c:v>37437</c:v>
                </c:pt>
                <c:pt idx="7788">
                  <c:v>37436</c:v>
                </c:pt>
                <c:pt idx="7789">
                  <c:v>37435</c:v>
                </c:pt>
                <c:pt idx="7790">
                  <c:v>37434</c:v>
                </c:pt>
                <c:pt idx="7791">
                  <c:v>37433</c:v>
                </c:pt>
                <c:pt idx="7792">
                  <c:v>37432</c:v>
                </c:pt>
                <c:pt idx="7793">
                  <c:v>37431</c:v>
                </c:pt>
                <c:pt idx="7794">
                  <c:v>37430</c:v>
                </c:pt>
                <c:pt idx="7795">
                  <c:v>37429</c:v>
                </c:pt>
                <c:pt idx="7796">
                  <c:v>37428</c:v>
                </c:pt>
                <c:pt idx="7797">
                  <c:v>37427</c:v>
                </c:pt>
                <c:pt idx="7798">
                  <c:v>37426</c:v>
                </c:pt>
                <c:pt idx="7799">
                  <c:v>37425</c:v>
                </c:pt>
                <c:pt idx="7800">
                  <c:v>37424</c:v>
                </c:pt>
                <c:pt idx="7801">
                  <c:v>37423</c:v>
                </c:pt>
                <c:pt idx="7802">
                  <c:v>37422</c:v>
                </c:pt>
                <c:pt idx="7803">
                  <c:v>37421</c:v>
                </c:pt>
                <c:pt idx="7804">
                  <c:v>37420</c:v>
                </c:pt>
                <c:pt idx="7805">
                  <c:v>37419</c:v>
                </c:pt>
                <c:pt idx="7806">
                  <c:v>37418</c:v>
                </c:pt>
                <c:pt idx="7807">
                  <c:v>37417</c:v>
                </c:pt>
                <c:pt idx="7808">
                  <c:v>37416</c:v>
                </c:pt>
                <c:pt idx="7809">
                  <c:v>37415</c:v>
                </c:pt>
                <c:pt idx="7810">
                  <c:v>37414</c:v>
                </c:pt>
                <c:pt idx="7811">
                  <c:v>37413</c:v>
                </c:pt>
                <c:pt idx="7812">
                  <c:v>37412</c:v>
                </c:pt>
                <c:pt idx="7813">
                  <c:v>37411</c:v>
                </c:pt>
                <c:pt idx="7814">
                  <c:v>37410</c:v>
                </c:pt>
                <c:pt idx="7815">
                  <c:v>37409</c:v>
                </c:pt>
                <c:pt idx="7816">
                  <c:v>37408</c:v>
                </c:pt>
                <c:pt idx="7817">
                  <c:v>37407</c:v>
                </c:pt>
                <c:pt idx="7818">
                  <c:v>37406</c:v>
                </c:pt>
                <c:pt idx="7819">
                  <c:v>37405</c:v>
                </c:pt>
                <c:pt idx="7820">
                  <c:v>37404</c:v>
                </c:pt>
                <c:pt idx="7821">
                  <c:v>37403</c:v>
                </c:pt>
                <c:pt idx="7822">
                  <c:v>37402</c:v>
                </c:pt>
                <c:pt idx="7823">
                  <c:v>37401</c:v>
                </c:pt>
                <c:pt idx="7824">
                  <c:v>37400</c:v>
                </c:pt>
                <c:pt idx="7825">
                  <c:v>37399</c:v>
                </c:pt>
                <c:pt idx="7826">
                  <c:v>37398</c:v>
                </c:pt>
                <c:pt idx="7827">
                  <c:v>37397</c:v>
                </c:pt>
                <c:pt idx="7828">
                  <c:v>37396</c:v>
                </c:pt>
                <c:pt idx="7829">
                  <c:v>37395</c:v>
                </c:pt>
                <c:pt idx="7830">
                  <c:v>37394</c:v>
                </c:pt>
                <c:pt idx="7831">
                  <c:v>37393</c:v>
                </c:pt>
                <c:pt idx="7832">
                  <c:v>37392</c:v>
                </c:pt>
                <c:pt idx="7833">
                  <c:v>37391</c:v>
                </c:pt>
                <c:pt idx="7834">
                  <c:v>37390</c:v>
                </c:pt>
                <c:pt idx="7835">
                  <c:v>37389</c:v>
                </c:pt>
                <c:pt idx="7836">
                  <c:v>37388</c:v>
                </c:pt>
                <c:pt idx="7837">
                  <c:v>37387</c:v>
                </c:pt>
                <c:pt idx="7838">
                  <c:v>37386</c:v>
                </c:pt>
                <c:pt idx="7839">
                  <c:v>37385</c:v>
                </c:pt>
                <c:pt idx="7840">
                  <c:v>37384</c:v>
                </c:pt>
                <c:pt idx="7841">
                  <c:v>37383</c:v>
                </c:pt>
                <c:pt idx="7842">
                  <c:v>37382</c:v>
                </c:pt>
                <c:pt idx="7843">
                  <c:v>37381</c:v>
                </c:pt>
                <c:pt idx="7844">
                  <c:v>37380</c:v>
                </c:pt>
                <c:pt idx="7845">
                  <c:v>37379</c:v>
                </c:pt>
                <c:pt idx="7846">
                  <c:v>37378</c:v>
                </c:pt>
                <c:pt idx="7847">
                  <c:v>37377</c:v>
                </c:pt>
                <c:pt idx="7848">
                  <c:v>37376</c:v>
                </c:pt>
                <c:pt idx="7849">
                  <c:v>37375</c:v>
                </c:pt>
                <c:pt idx="7850">
                  <c:v>37374</c:v>
                </c:pt>
                <c:pt idx="7851">
                  <c:v>37373</c:v>
                </c:pt>
                <c:pt idx="7852">
                  <c:v>37372</c:v>
                </c:pt>
                <c:pt idx="7853">
                  <c:v>37371</c:v>
                </c:pt>
                <c:pt idx="7854">
                  <c:v>37370</c:v>
                </c:pt>
                <c:pt idx="7855">
                  <c:v>37369</c:v>
                </c:pt>
                <c:pt idx="7856">
                  <c:v>37368</c:v>
                </c:pt>
                <c:pt idx="7857">
                  <c:v>37367</c:v>
                </c:pt>
                <c:pt idx="7858">
                  <c:v>37366</c:v>
                </c:pt>
                <c:pt idx="7859">
                  <c:v>37365</c:v>
                </c:pt>
                <c:pt idx="7860">
                  <c:v>37364</c:v>
                </c:pt>
                <c:pt idx="7861">
                  <c:v>37363</c:v>
                </c:pt>
                <c:pt idx="7862">
                  <c:v>37362</c:v>
                </c:pt>
                <c:pt idx="7863">
                  <c:v>37361</c:v>
                </c:pt>
                <c:pt idx="7864">
                  <c:v>37360</c:v>
                </c:pt>
                <c:pt idx="7865">
                  <c:v>37359</c:v>
                </c:pt>
                <c:pt idx="7866">
                  <c:v>37358</c:v>
                </c:pt>
                <c:pt idx="7867">
                  <c:v>37357</c:v>
                </c:pt>
                <c:pt idx="7868">
                  <c:v>37356</c:v>
                </c:pt>
                <c:pt idx="7869">
                  <c:v>37355</c:v>
                </c:pt>
                <c:pt idx="7870">
                  <c:v>37354</c:v>
                </c:pt>
                <c:pt idx="7871">
                  <c:v>37353</c:v>
                </c:pt>
                <c:pt idx="7872">
                  <c:v>37352</c:v>
                </c:pt>
                <c:pt idx="7873">
                  <c:v>37351</c:v>
                </c:pt>
                <c:pt idx="7874">
                  <c:v>37350</c:v>
                </c:pt>
                <c:pt idx="7875">
                  <c:v>37349</c:v>
                </c:pt>
                <c:pt idx="7876">
                  <c:v>37348</c:v>
                </c:pt>
                <c:pt idx="7877">
                  <c:v>37347</c:v>
                </c:pt>
                <c:pt idx="7878">
                  <c:v>37346</c:v>
                </c:pt>
                <c:pt idx="7879">
                  <c:v>37345</c:v>
                </c:pt>
                <c:pt idx="7880">
                  <c:v>37344</c:v>
                </c:pt>
                <c:pt idx="7881">
                  <c:v>37343</c:v>
                </c:pt>
                <c:pt idx="7882">
                  <c:v>37342</c:v>
                </c:pt>
                <c:pt idx="7883">
                  <c:v>37341</c:v>
                </c:pt>
                <c:pt idx="7884">
                  <c:v>37340</c:v>
                </c:pt>
                <c:pt idx="7885">
                  <c:v>37339</c:v>
                </c:pt>
                <c:pt idx="7886">
                  <c:v>37338</c:v>
                </c:pt>
                <c:pt idx="7887">
                  <c:v>37337</c:v>
                </c:pt>
                <c:pt idx="7888">
                  <c:v>37336</c:v>
                </c:pt>
                <c:pt idx="7889">
                  <c:v>37335</c:v>
                </c:pt>
                <c:pt idx="7890">
                  <c:v>37334</c:v>
                </c:pt>
                <c:pt idx="7891">
                  <c:v>37333</c:v>
                </c:pt>
                <c:pt idx="7892">
                  <c:v>37332</c:v>
                </c:pt>
                <c:pt idx="7893">
                  <c:v>37331</c:v>
                </c:pt>
                <c:pt idx="7894">
                  <c:v>37330</c:v>
                </c:pt>
                <c:pt idx="7895">
                  <c:v>37329</c:v>
                </c:pt>
                <c:pt idx="7896">
                  <c:v>37328</c:v>
                </c:pt>
                <c:pt idx="7897">
                  <c:v>37327</c:v>
                </c:pt>
                <c:pt idx="7898">
                  <c:v>37326</c:v>
                </c:pt>
                <c:pt idx="7899">
                  <c:v>37325</c:v>
                </c:pt>
                <c:pt idx="7900">
                  <c:v>37324</c:v>
                </c:pt>
                <c:pt idx="7901">
                  <c:v>37323</c:v>
                </c:pt>
                <c:pt idx="7902">
                  <c:v>37322</c:v>
                </c:pt>
                <c:pt idx="7903">
                  <c:v>37321</c:v>
                </c:pt>
                <c:pt idx="7904">
                  <c:v>37320</c:v>
                </c:pt>
                <c:pt idx="7905">
                  <c:v>37319</c:v>
                </c:pt>
                <c:pt idx="7906">
                  <c:v>37318</c:v>
                </c:pt>
                <c:pt idx="7907">
                  <c:v>37317</c:v>
                </c:pt>
                <c:pt idx="7908">
                  <c:v>37316</c:v>
                </c:pt>
                <c:pt idx="7909">
                  <c:v>37315</c:v>
                </c:pt>
                <c:pt idx="7910">
                  <c:v>37314</c:v>
                </c:pt>
                <c:pt idx="7911">
                  <c:v>37313</c:v>
                </c:pt>
                <c:pt idx="7912">
                  <c:v>37312</c:v>
                </c:pt>
                <c:pt idx="7913">
                  <c:v>37311</c:v>
                </c:pt>
                <c:pt idx="7914">
                  <c:v>37310</c:v>
                </c:pt>
                <c:pt idx="7915">
                  <c:v>37309</c:v>
                </c:pt>
                <c:pt idx="7916">
                  <c:v>37308</c:v>
                </c:pt>
                <c:pt idx="7917">
                  <c:v>37307</c:v>
                </c:pt>
                <c:pt idx="7918">
                  <c:v>37306</c:v>
                </c:pt>
                <c:pt idx="7919">
                  <c:v>37305</c:v>
                </c:pt>
                <c:pt idx="7920">
                  <c:v>37304</c:v>
                </c:pt>
                <c:pt idx="7921">
                  <c:v>37303</c:v>
                </c:pt>
                <c:pt idx="7922">
                  <c:v>37302</c:v>
                </c:pt>
                <c:pt idx="7923">
                  <c:v>37301</c:v>
                </c:pt>
                <c:pt idx="7924">
                  <c:v>37300</c:v>
                </c:pt>
                <c:pt idx="7925">
                  <c:v>37299</c:v>
                </c:pt>
                <c:pt idx="7926">
                  <c:v>37298</c:v>
                </c:pt>
                <c:pt idx="7927">
                  <c:v>37297</c:v>
                </c:pt>
                <c:pt idx="7928">
                  <c:v>37296</c:v>
                </c:pt>
                <c:pt idx="7929">
                  <c:v>37295</c:v>
                </c:pt>
                <c:pt idx="7930">
                  <c:v>37294</c:v>
                </c:pt>
                <c:pt idx="7931">
                  <c:v>37293</c:v>
                </c:pt>
                <c:pt idx="7932">
                  <c:v>37292</c:v>
                </c:pt>
                <c:pt idx="7933">
                  <c:v>37291</c:v>
                </c:pt>
                <c:pt idx="7934">
                  <c:v>37290</c:v>
                </c:pt>
                <c:pt idx="7935">
                  <c:v>37289</c:v>
                </c:pt>
                <c:pt idx="7936">
                  <c:v>37288</c:v>
                </c:pt>
                <c:pt idx="7937">
                  <c:v>37287</c:v>
                </c:pt>
                <c:pt idx="7938">
                  <c:v>37286</c:v>
                </c:pt>
                <c:pt idx="7939">
                  <c:v>37285</c:v>
                </c:pt>
                <c:pt idx="7940">
                  <c:v>37284</c:v>
                </c:pt>
                <c:pt idx="7941">
                  <c:v>37283</c:v>
                </c:pt>
                <c:pt idx="7942">
                  <c:v>37282</c:v>
                </c:pt>
                <c:pt idx="7943">
                  <c:v>37281</c:v>
                </c:pt>
                <c:pt idx="7944">
                  <c:v>37280</c:v>
                </c:pt>
                <c:pt idx="7945">
                  <c:v>37279</c:v>
                </c:pt>
                <c:pt idx="7946">
                  <c:v>37278</c:v>
                </c:pt>
                <c:pt idx="7947">
                  <c:v>37277</c:v>
                </c:pt>
                <c:pt idx="7948">
                  <c:v>37276</c:v>
                </c:pt>
                <c:pt idx="7949">
                  <c:v>37275</c:v>
                </c:pt>
                <c:pt idx="7950">
                  <c:v>37274</c:v>
                </c:pt>
                <c:pt idx="7951">
                  <c:v>37273</c:v>
                </c:pt>
                <c:pt idx="7952">
                  <c:v>37272</c:v>
                </c:pt>
                <c:pt idx="7953">
                  <c:v>37271</c:v>
                </c:pt>
                <c:pt idx="7954">
                  <c:v>37270</c:v>
                </c:pt>
                <c:pt idx="7955">
                  <c:v>37269</c:v>
                </c:pt>
                <c:pt idx="7956">
                  <c:v>37268</c:v>
                </c:pt>
                <c:pt idx="7957">
                  <c:v>37267</c:v>
                </c:pt>
                <c:pt idx="7958">
                  <c:v>37266</c:v>
                </c:pt>
                <c:pt idx="7959">
                  <c:v>37265</c:v>
                </c:pt>
                <c:pt idx="7960">
                  <c:v>37264</c:v>
                </c:pt>
                <c:pt idx="7961">
                  <c:v>37263</c:v>
                </c:pt>
                <c:pt idx="7962">
                  <c:v>37262</c:v>
                </c:pt>
                <c:pt idx="7963">
                  <c:v>37261</c:v>
                </c:pt>
                <c:pt idx="7964">
                  <c:v>37260</c:v>
                </c:pt>
                <c:pt idx="7965">
                  <c:v>37259</c:v>
                </c:pt>
                <c:pt idx="7966">
                  <c:v>37258</c:v>
                </c:pt>
                <c:pt idx="7967">
                  <c:v>37257</c:v>
                </c:pt>
                <c:pt idx="7968">
                  <c:v>37256</c:v>
                </c:pt>
                <c:pt idx="7969">
                  <c:v>37255</c:v>
                </c:pt>
                <c:pt idx="7970">
                  <c:v>37254</c:v>
                </c:pt>
                <c:pt idx="7971">
                  <c:v>37253</c:v>
                </c:pt>
                <c:pt idx="7972">
                  <c:v>37252</c:v>
                </c:pt>
                <c:pt idx="7973">
                  <c:v>37251</c:v>
                </c:pt>
                <c:pt idx="7974">
                  <c:v>37250</c:v>
                </c:pt>
                <c:pt idx="7975">
                  <c:v>37249</c:v>
                </c:pt>
                <c:pt idx="7976">
                  <c:v>37248</c:v>
                </c:pt>
                <c:pt idx="7977">
                  <c:v>37247</c:v>
                </c:pt>
                <c:pt idx="7978">
                  <c:v>37246</c:v>
                </c:pt>
                <c:pt idx="7979">
                  <c:v>37245</c:v>
                </c:pt>
                <c:pt idx="7980">
                  <c:v>37244</c:v>
                </c:pt>
                <c:pt idx="7981">
                  <c:v>37243</c:v>
                </c:pt>
                <c:pt idx="7982">
                  <c:v>37242</c:v>
                </c:pt>
                <c:pt idx="7983">
                  <c:v>37241</c:v>
                </c:pt>
                <c:pt idx="7984">
                  <c:v>37240</c:v>
                </c:pt>
                <c:pt idx="7985">
                  <c:v>37239</c:v>
                </c:pt>
                <c:pt idx="7986">
                  <c:v>37238</c:v>
                </c:pt>
                <c:pt idx="7987">
                  <c:v>37237</c:v>
                </c:pt>
                <c:pt idx="7988">
                  <c:v>37236</c:v>
                </c:pt>
                <c:pt idx="7989">
                  <c:v>37235</c:v>
                </c:pt>
                <c:pt idx="7990">
                  <c:v>37234</c:v>
                </c:pt>
                <c:pt idx="7991">
                  <c:v>37233</c:v>
                </c:pt>
                <c:pt idx="7992">
                  <c:v>37232</c:v>
                </c:pt>
                <c:pt idx="7993">
                  <c:v>37231</c:v>
                </c:pt>
                <c:pt idx="7994">
                  <c:v>37230</c:v>
                </c:pt>
                <c:pt idx="7995">
                  <c:v>37229</c:v>
                </c:pt>
                <c:pt idx="7996">
                  <c:v>37228</c:v>
                </c:pt>
                <c:pt idx="7997">
                  <c:v>37227</c:v>
                </c:pt>
                <c:pt idx="7998">
                  <c:v>37226</c:v>
                </c:pt>
                <c:pt idx="7999">
                  <c:v>37225</c:v>
                </c:pt>
                <c:pt idx="8000">
                  <c:v>37224</c:v>
                </c:pt>
                <c:pt idx="8001">
                  <c:v>37223</c:v>
                </c:pt>
                <c:pt idx="8002">
                  <c:v>37222</c:v>
                </c:pt>
                <c:pt idx="8003">
                  <c:v>37221</c:v>
                </c:pt>
                <c:pt idx="8004">
                  <c:v>37220</c:v>
                </c:pt>
                <c:pt idx="8005">
                  <c:v>37219</c:v>
                </c:pt>
                <c:pt idx="8006">
                  <c:v>37218</c:v>
                </c:pt>
                <c:pt idx="8007">
                  <c:v>37217</c:v>
                </c:pt>
                <c:pt idx="8008">
                  <c:v>37216</c:v>
                </c:pt>
                <c:pt idx="8009">
                  <c:v>37215</c:v>
                </c:pt>
                <c:pt idx="8010">
                  <c:v>37214</c:v>
                </c:pt>
                <c:pt idx="8011">
                  <c:v>37213</c:v>
                </c:pt>
                <c:pt idx="8012">
                  <c:v>37212</c:v>
                </c:pt>
                <c:pt idx="8013">
                  <c:v>37211</c:v>
                </c:pt>
                <c:pt idx="8014">
                  <c:v>37210</c:v>
                </c:pt>
                <c:pt idx="8015">
                  <c:v>37209</c:v>
                </c:pt>
                <c:pt idx="8016">
                  <c:v>37208</c:v>
                </c:pt>
                <c:pt idx="8017">
                  <c:v>37207</c:v>
                </c:pt>
                <c:pt idx="8018">
                  <c:v>37206</c:v>
                </c:pt>
                <c:pt idx="8019">
                  <c:v>37205</c:v>
                </c:pt>
                <c:pt idx="8020">
                  <c:v>37204</c:v>
                </c:pt>
                <c:pt idx="8021">
                  <c:v>37203</c:v>
                </c:pt>
                <c:pt idx="8022">
                  <c:v>37202</c:v>
                </c:pt>
                <c:pt idx="8023">
                  <c:v>37201</c:v>
                </c:pt>
                <c:pt idx="8024">
                  <c:v>37200</c:v>
                </c:pt>
                <c:pt idx="8025">
                  <c:v>37199</c:v>
                </c:pt>
                <c:pt idx="8026">
                  <c:v>37198</c:v>
                </c:pt>
                <c:pt idx="8027">
                  <c:v>37197</c:v>
                </c:pt>
                <c:pt idx="8028">
                  <c:v>37196</c:v>
                </c:pt>
                <c:pt idx="8029">
                  <c:v>37195</c:v>
                </c:pt>
                <c:pt idx="8030">
                  <c:v>37194</c:v>
                </c:pt>
                <c:pt idx="8031">
                  <c:v>37193</c:v>
                </c:pt>
                <c:pt idx="8032">
                  <c:v>37192</c:v>
                </c:pt>
                <c:pt idx="8033">
                  <c:v>37191</c:v>
                </c:pt>
                <c:pt idx="8034">
                  <c:v>37190</c:v>
                </c:pt>
                <c:pt idx="8035">
                  <c:v>37189</c:v>
                </c:pt>
                <c:pt idx="8036">
                  <c:v>37188</c:v>
                </c:pt>
                <c:pt idx="8037">
                  <c:v>37187</c:v>
                </c:pt>
                <c:pt idx="8038">
                  <c:v>37186</c:v>
                </c:pt>
                <c:pt idx="8039">
                  <c:v>37185</c:v>
                </c:pt>
                <c:pt idx="8040">
                  <c:v>37184</c:v>
                </c:pt>
                <c:pt idx="8041">
                  <c:v>37183</c:v>
                </c:pt>
                <c:pt idx="8042">
                  <c:v>37182</c:v>
                </c:pt>
                <c:pt idx="8043">
                  <c:v>37181</c:v>
                </c:pt>
                <c:pt idx="8044">
                  <c:v>37180</c:v>
                </c:pt>
                <c:pt idx="8045">
                  <c:v>37179</c:v>
                </c:pt>
                <c:pt idx="8046">
                  <c:v>37178</c:v>
                </c:pt>
                <c:pt idx="8047">
                  <c:v>37177</c:v>
                </c:pt>
                <c:pt idx="8048">
                  <c:v>37176</c:v>
                </c:pt>
                <c:pt idx="8049">
                  <c:v>37175</c:v>
                </c:pt>
                <c:pt idx="8050">
                  <c:v>37174</c:v>
                </c:pt>
                <c:pt idx="8051">
                  <c:v>37173</c:v>
                </c:pt>
                <c:pt idx="8052">
                  <c:v>37172</c:v>
                </c:pt>
                <c:pt idx="8053">
                  <c:v>37171</c:v>
                </c:pt>
                <c:pt idx="8054">
                  <c:v>37170</c:v>
                </c:pt>
                <c:pt idx="8055">
                  <c:v>37169</c:v>
                </c:pt>
                <c:pt idx="8056">
                  <c:v>37168</c:v>
                </c:pt>
                <c:pt idx="8057">
                  <c:v>37167</c:v>
                </c:pt>
                <c:pt idx="8058">
                  <c:v>37166</c:v>
                </c:pt>
                <c:pt idx="8059">
                  <c:v>37165</c:v>
                </c:pt>
                <c:pt idx="8060">
                  <c:v>37164</c:v>
                </c:pt>
                <c:pt idx="8061">
                  <c:v>37163</c:v>
                </c:pt>
                <c:pt idx="8062">
                  <c:v>37162</c:v>
                </c:pt>
                <c:pt idx="8063">
                  <c:v>37161</c:v>
                </c:pt>
                <c:pt idx="8064">
                  <c:v>37160</c:v>
                </c:pt>
                <c:pt idx="8065">
                  <c:v>37159</c:v>
                </c:pt>
                <c:pt idx="8066">
                  <c:v>37158</c:v>
                </c:pt>
                <c:pt idx="8067">
                  <c:v>37157</c:v>
                </c:pt>
                <c:pt idx="8068">
                  <c:v>37156</c:v>
                </c:pt>
                <c:pt idx="8069">
                  <c:v>37155</c:v>
                </c:pt>
                <c:pt idx="8070">
                  <c:v>37154</c:v>
                </c:pt>
                <c:pt idx="8071">
                  <c:v>37153</c:v>
                </c:pt>
                <c:pt idx="8072">
                  <c:v>37152</c:v>
                </c:pt>
                <c:pt idx="8073">
                  <c:v>37151</c:v>
                </c:pt>
                <c:pt idx="8074">
                  <c:v>37150</c:v>
                </c:pt>
                <c:pt idx="8075">
                  <c:v>37149</c:v>
                </c:pt>
                <c:pt idx="8076">
                  <c:v>37148</c:v>
                </c:pt>
                <c:pt idx="8077">
                  <c:v>37147</c:v>
                </c:pt>
                <c:pt idx="8078">
                  <c:v>37146</c:v>
                </c:pt>
                <c:pt idx="8079">
                  <c:v>37145</c:v>
                </c:pt>
                <c:pt idx="8080">
                  <c:v>37144</c:v>
                </c:pt>
                <c:pt idx="8081">
                  <c:v>37143</c:v>
                </c:pt>
                <c:pt idx="8082">
                  <c:v>37142</c:v>
                </c:pt>
                <c:pt idx="8083">
                  <c:v>37141</c:v>
                </c:pt>
                <c:pt idx="8084">
                  <c:v>37140</c:v>
                </c:pt>
                <c:pt idx="8085">
                  <c:v>37139</c:v>
                </c:pt>
                <c:pt idx="8086">
                  <c:v>37138</c:v>
                </c:pt>
                <c:pt idx="8087">
                  <c:v>37137</c:v>
                </c:pt>
                <c:pt idx="8088">
                  <c:v>37136</c:v>
                </c:pt>
                <c:pt idx="8089">
                  <c:v>37135</c:v>
                </c:pt>
                <c:pt idx="8090">
                  <c:v>37134</c:v>
                </c:pt>
                <c:pt idx="8091">
                  <c:v>37133</c:v>
                </c:pt>
                <c:pt idx="8092">
                  <c:v>37132</c:v>
                </c:pt>
                <c:pt idx="8093">
                  <c:v>37131</c:v>
                </c:pt>
                <c:pt idx="8094">
                  <c:v>37130</c:v>
                </c:pt>
                <c:pt idx="8095">
                  <c:v>37129</c:v>
                </c:pt>
                <c:pt idx="8096">
                  <c:v>37128</c:v>
                </c:pt>
                <c:pt idx="8097">
                  <c:v>37127</c:v>
                </c:pt>
                <c:pt idx="8098">
                  <c:v>37126</c:v>
                </c:pt>
                <c:pt idx="8099">
                  <c:v>37125</c:v>
                </c:pt>
                <c:pt idx="8100">
                  <c:v>37124</c:v>
                </c:pt>
                <c:pt idx="8101">
                  <c:v>37123</c:v>
                </c:pt>
                <c:pt idx="8102">
                  <c:v>37122</c:v>
                </c:pt>
                <c:pt idx="8103">
                  <c:v>37121</c:v>
                </c:pt>
                <c:pt idx="8104">
                  <c:v>37120</c:v>
                </c:pt>
                <c:pt idx="8105">
                  <c:v>37119</c:v>
                </c:pt>
                <c:pt idx="8106">
                  <c:v>37118</c:v>
                </c:pt>
                <c:pt idx="8107">
                  <c:v>37117</c:v>
                </c:pt>
                <c:pt idx="8108">
                  <c:v>37116</c:v>
                </c:pt>
                <c:pt idx="8109">
                  <c:v>37115</c:v>
                </c:pt>
                <c:pt idx="8110">
                  <c:v>37114</c:v>
                </c:pt>
                <c:pt idx="8111">
                  <c:v>37113</c:v>
                </c:pt>
                <c:pt idx="8112">
                  <c:v>37112</c:v>
                </c:pt>
                <c:pt idx="8113">
                  <c:v>37111</c:v>
                </c:pt>
                <c:pt idx="8114">
                  <c:v>37110</c:v>
                </c:pt>
                <c:pt idx="8115">
                  <c:v>37109</c:v>
                </c:pt>
                <c:pt idx="8116">
                  <c:v>37108</c:v>
                </c:pt>
                <c:pt idx="8117">
                  <c:v>37107</c:v>
                </c:pt>
                <c:pt idx="8118">
                  <c:v>37106</c:v>
                </c:pt>
                <c:pt idx="8119">
                  <c:v>37105</c:v>
                </c:pt>
                <c:pt idx="8120">
                  <c:v>37104</c:v>
                </c:pt>
                <c:pt idx="8121">
                  <c:v>37103</c:v>
                </c:pt>
                <c:pt idx="8122">
                  <c:v>37102</c:v>
                </c:pt>
                <c:pt idx="8123">
                  <c:v>37101</c:v>
                </c:pt>
                <c:pt idx="8124">
                  <c:v>37100</c:v>
                </c:pt>
                <c:pt idx="8125">
                  <c:v>37099</c:v>
                </c:pt>
                <c:pt idx="8126">
                  <c:v>37098</c:v>
                </c:pt>
                <c:pt idx="8127">
                  <c:v>37097</c:v>
                </c:pt>
                <c:pt idx="8128">
                  <c:v>37096</c:v>
                </c:pt>
                <c:pt idx="8129">
                  <c:v>37095</c:v>
                </c:pt>
                <c:pt idx="8130">
                  <c:v>37094</c:v>
                </c:pt>
                <c:pt idx="8131">
                  <c:v>37093</c:v>
                </c:pt>
                <c:pt idx="8132">
                  <c:v>37092</c:v>
                </c:pt>
                <c:pt idx="8133">
                  <c:v>37091</c:v>
                </c:pt>
                <c:pt idx="8134">
                  <c:v>37090</c:v>
                </c:pt>
                <c:pt idx="8135">
                  <c:v>37089</c:v>
                </c:pt>
                <c:pt idx="8136">
                  <c:v>37088</c:v>
                </c:pt>
                <c:pt idx="8137">
                  <c:v>37087</c:v>
                </c:pt>
                <c:pt idx="8138">
                  <c:v>37086</c:v>
                </c:pt>
                <c:pt idx="8139">
                  <c:v>37085</c:v>
                </c:pt>
                <c:pt idx="8140">
                  <c:v>37084</c:v>
                </c:pt>
                <c:pt idx="8141">
                  <c:v>37083</c:v>
                </c:pt>
                <c:pt idx="8142">
                  <c:v>37082</c:v>
                </c:pt>
                <c:pt idx="8143">
                  <c:v>37081</c:v>
                </c:pt>
                <c:pt idx="8144">
                  <c:v>37080</c:v>
                </c:pt>
                <c:pt idx="8145">
                  <c:v>37079</c:v>
                </c:pt>
                <c:pt idx="8146">
                  <c:v>37078</c:v>
                </c:pt>
                <c:pt idx="8147">
                  <c:v>37077</c:v>
                </c:pt>
                <c:pt idx="8148">
                  <c:v>37076</c:v>
                </c:pt>
                <c:pt idx="8149">
                  <c:v>37075</c:v>
                </c:pt>
                <c:pt idx="8150">
                  <c:v>37074</c:v>
                </c:pt>
                <c:pt idx="8151">
                  <c:v>37073</c:v>
                </c:pt>
                <c:pt idx="8152">
                  <c:v>37072</c:v>
                </c:pt>
                <c:pt idx="8153">
                  <c:v>37071</c:v>
                </c:pt>
                <c:pt idx="8154">
                  <c:v>37070</c:v>
                </c:pt>
                <c:pt idx="8155">
                  <c:v>37069</c:v>
                </c:pt>
                <c:pt idx="8156">
                  <c:v>37068</c:v>
                </c:pt>
                <c:pt idx="8157">
                  <c:v>37067</c:v>
                </c:pt>
                <c:pt idx="8158">
                  <c:v>37066</c:v>
                </c:pt>
                <c:pt idx="8159">
                  <c:v>37065</c:v>
                </c:pt>
                <c:pt idx="8160">
                  <c:v>37064</c:v>
                </c:pt>
                <c:pt idx="8161">
                  <c:v>37063</c:v>
                </c:pt>
                <c:pt idx="8162">
                  <c:v>37062</c:v>
                </c:pt>
                <c:pt idx="8163">
                  <c:v>37061</c:v>
                </c:pt>
                <c:pt idx="8164">
                  <c:v>37060</c:v>
                </c:pt>
                <c:pt idx="8165">
                  <c:v>37059</c:v>
                </c:pt>
                <c:pt idx="8166">
                  <c:v>37058</c:v>
                </c:pt>
                <c:pt idx="8167">
                  <c:v>37057</c:v>
                </c:pt>
                <c:pt idx="8168">
                  <c:v>37056</c:v>
                </c:pt>
                <c:pt idx="8169">
                  <c:v>37055</c:v>
                </c:pt>
                <c:pt idx="8170">
                  <c:v>37054</c:v>
                </c:pt>
                <c:pt idx="8171">
                  <c:v>37053</c:v>
                </c:pt>
                <c:pt idx="8172">
                  <c:v>37052</c:v>
                </c:pt>
                <c:pt idx="8173">
                  <c:v>37051</c:v>
                </c:pt>
                <c:pt idx="8174">
                  <c:v>37050</c:v>
                </c:pt>
                <c:pt idx="8175">
                  <c:v>37049</c:v>
                </c:pt>
                <c:pt idx="8176">
                  <c:v>37048</c:v>
                </c:pt>
                <c:pt idx="8177">
                  <c:v>37047</c:v>
                </c:pt>
                <c:pt idx="8178">
                  <c:v>37046</c:v>
                </c:pt>
                <c:pt idx="8179">
                  <c:v>37045</c:v>
                </c:pt>
                <c:pt idx="8180">
                  <c:v>37044</c:v>
                </c:pt>
                <c:pt idx="8181">
                  <c:v>37043</c:v>
                </c:pt>
                <c:pt idx="8182">
                  <c:v>37042</c:v>
                </c:pt>
                <c:pt idx="8183">
                  <c:v>37041</c:v>
                </c:pt>
                <c:pt idx="8184">
                  <c:v>37040</c:v>
                </c:pt>
                <c:pt idx="8185">
                  <c:v>37039</c:v>
                </c:pt>
                <c:pt idx="8186">
                  <c:v>37038</c:v>
                </c:pt>
                <c:pt idx="8187">
                  <c:v>37037</c:v>
                </c:pt>
                <c:pt idx="8188">
                  <c:v>37036</c:v>
                </c:pt>
                <c:pt idx="8189">
                  <c:v>37035</c:v>
                </c:pt>
                <c:pt idx="8190">
                  <c:v>37034</c:v>
                </c:pt>
                <c:pt idx="8191">
                  <c:v>37033</c:v>
                </c:pt>
                <c:pt idx="8192">
                  <c:v>37032</c:v>
                </c:pt>
                <c:pt idx="8193">
                  <c:v>37031</c:v>
                </c:pt>
                <c:pt idx="8194">
                  <c:v>37030</c:v>
                </c:pt>
                <c:pt idx="8195">
                  <c:v>37029</c:v>
                </c:pt>
                <c:pt idx="8196">
                  <c:v>37028</c:v>
                </c:pt>
                <c:pt idx="8197">
                  <c:v>37027</c:v>
                </c:pt>
                <c:pt idx="8198">
                  <c:v>37026</c:v>
                </c:pt>
                <c:pt idx="8199">
                  <c:v>37025</c:v>
                </c:pt>
                <c:pt idx="8200">
                  <c:v>37024</c:v>
                </c:pt>
                <c:pt idx="8201">
                  <c:v>37023</c:v>
                </c:pt>
                <c:pt idx="8202">
                  <c:v>37022</c:v>
                </c:pt>
                <c:pt idx="8203">
                  <c:v>37021</c:v>
                </c:pt>
                <c:pt idx="8204">
                  <c:v>37020</c:v>
                </c:pt>
                <c:pt idx="8205">
                  <c:v>37019</c:v>
                </c:pt>
                <c:pt idx="8206">
                  <c:v>37018</c:v>
                </c:pt>
                <c:pt idx="8207">
                  <c:v>37017</c:v>
                </c:pt>
                <c:pt idx="8208">
                  <c:v>37016</c:v>
                </c:pt>
                <c:pt idx="8209">
                  <c:v>37015</c:v>
                </c:pt>
                <c:pt idx="8210">
                  <c:v>37014</c:v>
                </c:pt>
                <c:pt idx="8211">
                  <c:v>37013</c:v>
                </c:pt>
                <c:pt idx="8212">
                  <c:v>37012</c:v>
                </c:pt>
                <c:pt idx="8213">
                  <c:v>37011</c:v>
                </c:pt>
                <c:pt idx="8214">
                  <c:v>37010</c:v>
                </c:pt>
                <c:pt idx="8215">
                  <c:v>37009</c:v>
                </c:pt>
                <c:pt idx="8216">
                  <c:v>37008</c:v>
                </c:pt>
                <c:pt idx="8217">
                  <c:v>37007</c:v>
                </c:pt>
                <c:pt idx="8218">
                  <c:v>37006</c:v>
                </c:pt>
                <c:pt idx="8219">
                  <c:v>37005</c:v>
                </c:pt>
                <c:pt idx="8220">
                  <c:v>37004</c:v>
                </c:pt>
                <c:pt idx="8221">
                  <c:v>37003</c:v>
                </c:pt>
                <c:pt idx="8222">
                  <c:v>37002</c:v>
                </c:pt>
                <c:pt idx="8223">
                  <c:v>37001</c:v>
                </c:pt>
                <c:pt idx="8224">
                  <c:v>37000</c:v>
                </c:pt>
                <c:pt idx="8225">
                  <c:v>36999</c:v>
                </c:pt>
                <c:pt idx="8226">
                  <c:v>36998</c:v>
                </c:pt>
                <c:pt idx="8227">
                  <c:v>36997</c:v>
                </c:pt>
                <c:pt idx="8228">
                  <c:v>36996</c:v>
                </c:pt>
                <c:pt idx="8229">
                  <c:v>36995</c:v>
                </c:pt>
                <c:pt idx="8230">
                  <c:v>36994</c:v>
                </c:pt>
                <c:pt idx="8231">
                  <c:v>36993</c:v>
                </c:pt>
                <c:pt idx="8232">
                  <c:v>36992</c:v>
                </c:pt>
                <c:pt idx="8233">
                  <c:v>36991</c:v>
                </c:pt>
                <c:pt idx="8234">
                  <c:v>36990</c:v>
                </c:pt>
                <c:pt idx="8235">
                  <c:v>36989</c:v>
                </c:pt>
                <c:pt idx="8236">
                  <c:v>36988</c:v>
                </c:pt>
                <c:pt idx="8237">
                  <c:v>36987</c:v>
                </c:pt>
                <c:pt idx="8238">
                  <c:v>36986</c:v>
                </c:pt>
                <c:pt idx="8239">
                  <c:v>36985</c:v>
                </c:pt>
                <c:pt idx="8240">
                  <c:v>36984</c:v>
                </c:pt>
                <c:pt idx="8241">
                  <c:v>36983</c:v>
                </c:pt>
                <c:pt idx="8242">
                  <c:v>36982</c:v>
                </c:pt>
                <c:pt idx="8243">
                  <c:v>36981</c:v>
                </c:pt>
                <c:pt idx="8244">
                  <c:v>36980</c:v>
                </c:pt>
                <c:pt idx="8245">
                  <c:v>36979</c:v>
                </c:pt>
                <c:pt idx="8246">
                  <c:v>36978</c:v>
                </c:pt>
                <c:pt idx="8247">
                  <c:v>36977</c:v>
                </c:pt>
                <c:pt idx="8248">
                  <c:v>36976</c:v>
                </c:pt>
                <c:pt idx="8249">
                  <c:v>36975</c:v>
                </c:pt>
                <c:pt idx="8250">
                  <c:v>36974</c:v>
                </c:pt>
                <c:pt idx="8251">
                  <c:v>36973</c:v>
                </c:pt>
                <c:pt idx="8252">
                  <c:v>36972</c:v>
                </c:pt>
                <c:pt idx="8253">
                  <c:v>36971</c:v>
                </c:pt>
                <c:pt idx="8254">
                  <c:v>36970</c:v>
                </c:pt>
                <c:pt idx="8255">
                  <c:v>36969</c:v>
                </c:pt>
                <c:pt idx="8256">
                  <c:v>36968</c:v>
                </c:pt>
                <c:pt idx="8257">
                  <c:v>36967</c:v>
                </c:pt>
                <c:pt idx="8258">
                  <c:v>36966</c:v>
                </c:pt>
                <c:pt idx="8259">
                  <c:v>36965</c:v>
                </c:pt>
                <c:pt idx="8260">
                  <c:v>36964</c:v>
                </c:pt>
                <c:pt idx="8261">
                  <c:v>36963</c:v>
                </c:pt>
                <c:pt idx="8262">
                  <c:v>36962</c:v>
                </c:pt>
                <c:pt idx="8263">
                  <c:v>36961</c:v>
                </c:pt>
                <c:pt idx="8264">
                  <c:v>36960</c:v>
                </c:pt>
                <c:pt idx="8265">
                  <c:v>36959</c:v>
                </c:pt>
                <c:pt idx="8266">
                  <c:v>36958</c:v>
                </c:pt>
                <c:pt idx="8267">
                  <c:v>36957</c:v>
                </c:pt>
                <c:pt idx="8268">
                  <c:v>36956</c:v>
                </c:pt>
                <c:pt idx="8269">
                  <c:v>36955</c:v>
                </c:pt>
                <c:pt idx="8270">
                  <c:v>36954</c:v>
                </c:pt>
                <c:pt idx="8271">
                  <c:v>36953</c:v>
                </c:pt>
                <c:pt idx="8272">
                  <c:v>36952</c:v>
                </c:pt>
                <c:pt idx="8273">
                  <c:v>36951</c:v>
                </c:pt>
                <c:pt idx="8274">
                  <c:v>36950</c:v>
                </c:pt>
                <c:pt idx="8275">
                  <c:v>36949</c:v>
                </c:pt>
                <c:pt idx="8276">
                  <c:v>36948</c:v>
                </c:pt>
                <c:pt idx="8277">
                  <c:v>36947</c:v>
                </c:pt>
                <c:pt idx="8278">
                  <c:v>36946</c:v>
                </c:pt>
                <c:pt idx="8279">
                  <c:v>36945</c:v>
                </c:pt>
                <c:pt idx="8280">
                  <c:v>36944</c:v>
                </c:pt>
                <c:pt idx="8281">
                  <c:v>36943</c:v>
                </c:pt>
                <c:pt idx="8282">
                  <c:v>36942</c:v>
                </c:pt>
                <c:pt idx="8283">
                  <c:v>36941</c:v>
                </c:pt>
                <c:pt idx="8284">
                  <c:v>36940</c:v>
                </c:pt>
                <c:pt idx="8285">
                  <c:v>36939</c:v>
                </c:pt>
                <c:pt idx="8286">
                  <c:v>36938</c:v>
                </c:pt>
                <c:pt idx="8287">
                  <c:v>36937</c:v>
                </c:pt>
                <c:pt idx="8288">
                  <c:v>36936</c:v>
                </c:pt>
                <c:pt idx="8289">
                  <c:v>36935</c:v>
                </c:pt>
                <c:pt idx="8290">
                  <c:v>36934</c:v>
                </c:pt>
                <c:pt idx="8291">
                  <c:v>36933</c:v>
                </c:pt>
                <c:pt idx="8292">
                  <c:v>36932</c:v>
                </c:pt>
                <c:pt idx="8293">
                  <c:v>36931</c:v>
                </c:pt>
                <c:pt idx="8294">
                  <c:v>36930</c:v>
                </c:pt>
                <c:pt idx="8295">
                  <c:v>36929</c:v>
                </c:pt>
                <c:pt idx="8296">
                  <c:v>36928</c:v>
                </c:pt>
                <c:pt idx="8297">
                  <c:v>36927</c:v>
                </c:pt>
                <c:pt idx="8298">
                  <c:v>36926</c:v>
                </c:pt>
                <c:pt idx="8299">
                  <c:v>36925</c:v>
                </c:pt>
                <c:pt idx="8300">
                  <c:v>36924</c:v>
                </c:pt>
                <c:pt idx="8301">
                  <c:v>36923</c:v>
                </c:pt>
                <c:pt idx="8302">
                  <c:v>36922</c:v>
                </c:pt>
                <c:pt idx="8303">
                  <c:v>36921</c:v>
                </c:pt>
                <c:pt idx="8304">
                  <c:v>36920</c:v>
                </c:pt>
                <c:pt idx="8305">
                  <c:v>36919</c:v>
                </c:pt>
                <c:pt idx="8306">
                  <c:v>36918</c:v>
                </c:pt>
                <c:pt idx="8307">
                  <c:v>36917</c:v>
                </c:pt>
                <c:pt idx="8308">
                  <c:v>36916</c:v>
                </c:pt>
                <c:pt idx="8309">
                  <c:v>36915</c:v>
                </c:pt>
                <c:pt idx="8310">
                  <c:v>36914</c:v>
                </c:pt>
                <c:pt idx="8311">
                  <c:v>36913</c:v>
                </c:pt>
                <c:pt idx="8312">
                  <c:v>36912</c:v>
                </c:pt>
                <c:pt idx="8313">
                  <c:v>36911</c:v>
                </c:pt>
                <c:pt idx="8314">
                  <c:v>36910</c:v>
                </c:pt>
                <c:pt idx="8315">
                  <c:v>36909</c:v>
                </c:pt>
                <c:pt idx="8316">
                  <c:v>36908</c:v>
                </c:pt>
                <c:pt idx="8317">
                  <c:v>36907</c:v>
                </c:pt>
                <c:pt idx="8318">
                  <c:v>36906</c:v>
                </c:pt>
                <c:pt idx="8319">
                  <c:v>36905</c:v>
                </c:pt>
                <c:pt idx="8320">
                  <c:v>36904</c:v>
                </c:pt>
                <c:pt idx="8321">
                  <c:v>36903</c:v>
                </c:pt>
                <c:pt idx="8322">
                  <c:v>36902</c:v>
                </c:pt>
                <c:pt idx="8323">
                  <c:v>36901</c:v>
                </c:pt>
                <c:pt idx="8324">
                  <c:v>36900</c:v>
                </c:pt>
                <c:pt idx="8325">
                  <c:v>36899</c:v>
                </c:pt>
                <c:pt idx="8326">
                  <c:v>36898</c:v>
                </c:pt>
                <c:pt idx="8327">
                  <c:v>36897</c:v>
                </c:pt>
                <c:pt idx="8328">
                  <c:v>36896</c:v>
                </c:pt>
                <c:pt idx="8329">
                  <c:v>36895</c:v>
                </c:pt>
                <c:pt idx="8330">
                  <c:v>36894</c:v>
                </c:pt>
                <c:pt idx="8331">
                  <c:v>36893</c:v>
                </c:pt>
                <c:pt idx="8332">
                  <c:v>36892</c:v>
                </c:pt>
                <c:pt idx="8333">
                  <c:v>36891</c:v>
                </c:pt>
                <c:pt idx="8334">
                  <c:v>36890</c:v>
                </c:pt>
                <c:pt idx="8335">
                  <c:v>36889</c:v>
                </c:pt>
                <c:pt idx="8336">
                  <c:v>36888</c:v>
                </c:pt>
                <c:pt idx="8337">
                  <c:v>36887</c:v>
                </c:pt>
                <c:pt idx="8338">
                  <c:v>36886</c:v>
                </c:pt>
                <c:pt idx="8339">
                  <c:v>36885</c:v>
                </c:pt>
                <c:pt idx="8340">
                  <c:v>36884</c:v>
                </c:pt>
                <c:pt idx="8341">
                  <c:v>36883</c:v>
                </c:pt>
                <c:pt idx="8342">
                  <c:v>36882</c:v>
                </c:pt>
                <c:pt idx="8343">
                  <c:v>36881</c:v>
                </c:pt>
                <c:pt idx="8344">
                  <c:v>36880</c:v>
                </c:pt>
                <c:pt idx="8345">
                  <c:v>36879</c:v>
                </c:pt>
                <c:pt idx="8346">
                  <c:v>36878</c:v>
                </c:pt>
                <c:pt idx="8347">
                  <c:v>36877</c:v>
                </c:pt>
                <c:pt idx="8348">
                  <c:v>36876</c:v>
                </c:pt>
                <c:pt idx="8349">
                  <c:v>36875</c:v>
                </c:pt>
                <c:pt idx="8350">
                  <c:v>36874</c:v>
                </c:pt>
                <c:pt idx="8351">
                  <c:v>36873</c:v>
                </c:pt>
                <c:pt idx="8352">
                  <c:v>36872</c:v>
                </c:pt>
                <c:pt idx="8353">
                  <c:v>36871</c:v>
                </c:pt>
                <c:pt idx="8354">
                  <c:v>36870</c:v>
                </c:pt>
                <c:pt idx="8355">
                  <c:v>36869</c:v>
                </c:pt>
                <c:pt idx="8356">
                  <c:v>36868</c:v>
                </c:pt>
                <c:pt idx="8357">
                  <c:v>36867</c:v>
                </c:pt>
                <c:pt idx="8358">
                  <c:v>36866</c:v>
                </c:pt>
                <c:pt idx="8359">
                  <c:v>36865</c:v>
                </c:pt>
                <c:pt idx="8360">
                  <c:v>36864</c:v>
                </c:pt>
                <c:pt idx="8361">
                  <c:v>36863</c:v>
                </c:pt>
                <c:pt idx="8362">
                  <c:v>36862</c:v>
                </c:pt>
                <c:pt idx="8363">
                  <c:v>36861</c:v>
                </c:pt>
                <c:pt idx="8364">
                  <c:v>36860</c:v>
                </c:pt>
                <c:pt idx="8365">
                  <c:v>36859</c:v>
                </c:pt>
                <c:pt idx="8366">
                  <c:v>36858</c:v>
                </c:pt>
                <c:pt idx="8367">
                  <c:v>36857</c:v>
                </c:pt>
                <c:pt idx="8368">
                  <c:v>36856</c:v>
                </c:pt>
                <c:pt idx="8369">
                  <c:v>36855</c:v>
                </c:pt>
                <c:pt idx="8370">
                  <c:v>36854</c:v>
                </c:pt>
                <c:pt idx="8371">
                  <c:v>36853</c:v>
                </c:pt>
                <c:pt idx="8372">
                  <c:v>36852</c:v>
                </c:pt>
                <c:pt idx="8373">
                  <c:v>36851</c:v>
                </c:pt>
                <c:pt idx="8374">
                  <c:v>36850</c:v>
                </c:pt>
                <c:pt idx="8375">
                  <c:v>36849</c:v>
                </c:pt>
                <c:pt idx="8376">
                  <c:v>36848</c:v>
                </c:pt>
                <c:pt idx="8377">
                  <c:v>36847</c:v>
                </c:pt>
                <c:pt idx="8378">
                  <c:v>36846</c:v>
                </c:pt>
                <c:pt idx="8379">
                  <c:v>36845</c:v>
                </c:pt>
                <c:pt idx="8380">
                  <c:v>36844</c:v>
                </c:pt>
                <c:pt idx="8381">
                  <c:v>36843</c:v>
                </c:pt>
                <c:pt idx="8382">
                  <c:v>36842</c:v>
                </c:pt>
                <c:pt idx="8383">
                  <c:v>36841</c:v>
                </c:pt>
                <c:pt idx="8384">
                  <c:v>36840</c:v>
                </c:pt>
                <c:pt idx="8385">
                  <c:v>36839</c:v>
                </c:pt>
                <c:pt idx="8386">
                  <c:v>36838</c:v>
                </c:pt>
                <c:pt idx="8387">
                  <c:v>36837</c:v>
                </c:pt>
                <c:pt idx="8388">
                  <c:v>36836</c:v>
                </c:pt>
                <c:pt idx="8389">
                  <c:v>36835</c:v>
                </c:pt>
                <c:pt idx="8390">
                  <c:v>36834</c:v>
                </c:pt>
                <c:pt idx="8391">
                  <c:v>36833</c:v>
                </c:pt>
                <c:pt idx="8392">
                  <c:v>36832</c:v>
                </c:pt>
                <c:pt idx="8393">
                  <c:v>36831</c:v>
                </c:pt>
                <c:pt idx="8394">
                  <c:v>36830</c:v>
                </c:pt>
                <c:pt idx="8395">
                  <c:v>36829</c:v>
                </c:pt>
                <c:pt idx="8396">
                  <c:v>36828</c:v>
                </c:pt>
                <c:pt idx="8397">
                  <c:v>36827</c:v>
                </c:pt>
                <c:pt idx="8398">
                  <c:v>36826</c:v>
                </c:pt>
                <c:pt idx="8399">
                  <c:v>36825</c:v>
                </c:pt>
                <c:pt idx="8400">
                  <c:v>36824</c:v>
                </c:pt>
                <c:pt idx="8401">
                  <c:v>36823</c:v>
                </c:pt>
                <c:pt idx="8402">
                  <c:v>36822</c:v>
                </c:pt>
                <c:pt idx="8403">
                  <c:v>36821</c:v>
                </c:pt>
                <c:pt idx="8404">
                  <c:v>36820</c:v>
                </c:pt>
                <c:pt idx="8405">
                  <c:v>36819</c:v>
                </c:pt>
                <c:pt idx="8406">
                  <c:v>36818</c:v>
                </c:pt>
                <c:pt idx="8407">
                  <c:v>36817</c:v>
                </c:pt>
                <c:pt idx="8408">
                  <c:v>36816</c:v>
                </c:pt>
                <c:pt idx="8409">
                  <c:v>36815</c:v>
                </c:pt>
                <c:pt idx="8410">
                  <c:v>36814</c:v>
                </c:pt>
                <c:pt idx="8411">
                  <c:v>36813</c:v>
                </c:pt>
                <c:pt idx="8412">
                  <c:v>36812</c:v>
                </c:pt>
                <c:pt idx="8413">
                  <c:v>36811</c:v>
                </c:pt>
                <c:pt idx="8414">
                  <c:v>36810</c:v>
                </c:pt>
                <c:pt idx="8415">
                  <c:v>36809</c:v>
                </c:pt>
                <c:pt idx="8416">
                  <c:v>36808</c:v>
                </c:pt>
                <c:pt idx="8417">
                  <c:v>36807</c:v>
                </c:pt>
                <c:pt idx="8418">
                  <c:v>36806</c:v>
                </c:pt>
                <c:pt idx="8419">
                  <c:v>36805</c:v>
                </c:pt>
                <c:pt idx="8420">
                  <c:v>36804</c:v>
                </c:pt>
                <c:pt idx="8421">
                  <c:v>36803</c:v>
                </c:pt>
                <c:pt idx="8422">
                  <c:v>36802</c:v>
                </c:pt>
                <c:pt idx="8423">
                  <c:v>36801</c:v>
                </c:pt>
                <c:pt idx="8424">
                  <c:v>36800</c:v>
                </c:pt>
                <c:pt idx="8425">
                  <c:v>36799</c:v>
                </c:pt>
                <c:pt idx="8426">
                  <c:v>36798</c:v>
                </c:pt>
                <c:pt idx="8427">
                  <c:v>36797</c:v>
                </c:pt>
                <c:pt idx="8428">
                  <c:v>36796</c:v>
                </c:pt>
                <c:pt idx="8429">
                  <c:v>36795</c:v>
                </c:pt>
                <c:pt idx="8430">
                  <c:v>36794</c:v>
                </c:pt>
                <c:pt idx="8431">
                  <c:v>36793</c:v>
                </c:pt>
                <c:pt idx="8432">
                  <c:v>36792</c:v>
                </c:pt>
                <c:pt idx="8433">
                  <c:v>36791</c:v>
                </c:pt>
                <c:pt idx="8434">
                  <c:v>36790</c:v>
                </c:pt>
                <c:pt idx="8435">
                  <c:v>36789</c:v>
                </c:pt>
                <c:pt idx="8436">
                  <c:v>36788</c:v>
                </c:pt>
                <c:pt idx="8437">
                  <c:v>36787</c:v>
                </c:pt>
                <c:pt idx="8438">
                  <c:v>36786</c:v>
                </c:pt>
                <c:pt idx="8439">
                  <c:v>36785</c:v>
                </c:pt>
                <c:pt idx="8440">
                  <c:v>36784</c:v>
                </c:pt>
                <c:pt idx="8441">
                  <c:v>36783</c:v>
                </c:pt>
                <c:pt idx="8442">
                  <c:v>36782</c:v>
                </c:pt>
                <c:pt idx="8443">
                  <c:v>36781</c:v>
                </c:pt>
                <c:pt idx="8444">
                  <c:v>36780</c:v>
                </c:pt>
                <c:pt idx="8445">
                  <c:v>36779</c:v>
                </c:pt>
                <c:pt idx="8446">
                  <c:v>36778</c:v>
                </c:pt>
                <c:pt idx="8447">
                  <c:v>36777</c:v>
                </c:pt>
                <c:pt idx="8448">
                  <c:v>36776</c:v>
                </c:pt>
                <c:pt idx="8449">
                  <c:v>36775</c:v>
                </c:pt>
                <c:pt idx="8450">
                  <c:v>36774</c:v>
                </c:pt>
                <c:pt idx="8451">
                  <c:v>36773</c:v>
                </c:pt>
                <c:pt idx="8452">
                  <c:v>36772</c:v>
                </c:pt>
                <c:pt idx="8453">
                  <c:v>36771</c:v>
                </c:pt>
                <c:pt idx="8454">
                  <c:v>36770</c:v>
                </c:pt>
                <c:pt idx="8455">
                  <c:v>36769</c:v>
                </c:pt>
                <c:pt idx="8456">
                  <c:v>36768</c:v>
                </c:pt>
                <c:pt idx="8457">
                  <c:v>36767</c:v>
                </c:pt>
                <c:pt idx="8458">
                  <c:v>36766</c:v>
                </c:pt>
                <c:pt idx="8459">
                  <c:v>36765</c:v>
                </c:pt>
                <c:pt idx="8460">
                  <c:v>36764</c:v>
                </c:pt>
                <c:pt idx="8461">
                  <c:v>36763</c:v>
                </c:pt>
                <c:pt idx="8462">
                  <c:v>36762</c:v>
                </c:pt>
                <c:pt idx="8463">
                  <c:v>36761</c:v>
                </c:pt>
                <c:pt idx="8464">
                  <c:v>36760</c:v>
                </c:pt>
                <c:pt idx="8465">
                  <c:v>36759</c:v>
                </c:pt>
                <c:pt idx="8466">
                  <c:v>36758</c:v>
                </c:pt>
                <c:pt idx="8467">
                  <c:v>36757</c:v>
                </c:pt>
                <c:pt idx="8468">
                  <c:v>36756</c:v>
                </c:pt>
                <c:pt idx="8469">
                  <c:v>36755</c:v>
                </c:pt>
                <c:pt idx="8470">
                  <c:v>36754</c:v>
                </c:pt>
                <c:pt idx="8471">
                  <c:v>36753</c:v>
                </c:pt>
                <c:pt idx="8472">
                  <c:v>36752</c:v>
                </c:pt>
                <c:pt idx="8473">
                  <c:v>36751</c:v>
                </c:pt>
                <c:pt idx="8474">
                  <c:v>36750</c:v>
                </c:pt>
                <c:pt idx="8475">
                  <c:v>36749</c:v>
                </c:pt>
                <c:pt idx="8476">
                  <c:v>36748</c:v>
                </c:pt>
                <c:pt idx="8477">
                  <c:v>36747</c:v>
                </c:pt>
                <c:pt idx="8478">
                  <c:v>36746</c:v>
                </c:pt>
                <c:pt idx="8479">
                  <c:v>36745</c:v>
                </c:pt>
                <c:pt idx="8480">
                  <c:v>36744</c:v>
                </c:pt>
                <c:pt idx="8481">
                  <c:v>36743</c:v>
                </c:pt>
                <c:pt idx="8482">
                  <c:v>36742</c:v>
                </c:pt>
                <c:pt idx="8483">
                  <c:v>36741</c:v>
                </c:pt>
                <c:pt idx="8484">
                  <c:v>36740</c:v>
                </c:pt>
                <c:pt idx="8485">
                  <c:v>36739</c:v>
                </c:pt>
                <c:pt idx="8486">
                  <c:v>36738</c:v>
                </c:pt>
                <c:pt idx="8487">
                  <c:v>36737</c:v>
                </c:pt>
                <c:pt idx="8488">
                  <c:v>36736</c:v>
                </c:pt>
                <c:pt idx="8489">
                  <c:v>36735</c:v>
                </c:pt>
                <c:pt idx="8490">
                  <c:v>36734</c:v>
                </c:pt>
                <c:pt idx="8491">
                  <c:v>36733</c:v>
                </c:pt>
                <c:pt idx="8492">
                  <c:v>36732</c:v>
                </c:pt>
                <c:pt idx="8493">
                  <c:v>36731</c:v>
                </c:pt>
                <c:pt idx="8494">
                  <c:v>36730</c:v>
                </c:pt>
                <c:pt idx="8495">
                  <c:v>36729</c:v>
                </c:pt>
                <c:pt idx="8496">
                  <c:v>36728</c:v>
                </c:pt>
                <c:pt idx="8497">
                  <c:v>36727</c:v>
                </c:pt>
                <c:pt idx="8498">
                  <c:v>36726</c:v>
                </c:pt>
                <c:pt idx="8499">
                  <c:v>36725</c:v>
                </c:pt>
                <c:pt idx="8500">
                  <c:v>36724</c:v>
                </c:pt>
                <c:pt idx="8501">
                  <c:v>36723</c:v>
                </c:pt>
                <c:pt idx="8502">
                  <c:v>36722</c:v>
                </c:pt>
                <c:pt idx="8503">
                  <c:v>36721</c:v>
                </c:pt>
                <c:pt idx="8504">
                  <c:v>36720</c:v>
                </c:pt>
                <c:pt idx="8505">
                  <c:v>36719</c:v>
                </c:pt>
                <c:pt idx="8506">
                  <c:v>36718</c:v>
                </c:pt>
                <c:pt idx="8507">
                  <c:v>36717</c:v>
                </c:pt>
                <c:pt idx="8508">
                  <c:v>36716</c:v>
                </c:pt>
                <c:pt idx="8509">
                  <c:v>36715</c:v>
                </c:pt>
                <c:pt idx="8510">
                  <c:v>36714</c:v>
                </c:pt>
                <c:pt idx="8511">
                  <c:v>36713</c:v>
                </c:pt>
                <c:pt idx="8512">
                  <c:v>36712</c:v>
                </c:pt>
                <c:pt idx="8513">
                  <c:v>36711</c:v>
                </c:pt>
                <c:pt idx="8514">
                  <c:v>36710</c:v>
                </c:pt>
                <c:pt idx="8515">
                  <c:v>36709</c:v>
                </c:pt>
                <c:pt idx="8516">
                  <c:v>36708</c:v>
                </c:pt>
                <c:pt idx="8517">
                  <c:v>36707</c:v>
                </c:pt>
                <c:pt idx="8518">
                  <c:v>36706</c:v>
                </c:pt>
                <c:pt idx="8519">
                  <c:v>36705</c:v>
                </c:pt>
                <c:pt idx="8520">
                  <c:v>36704</c:v>
                </c:pt>
                <c:pt idx="8521">
                  <c:v>36703</c:v>
                </c:pt>
                <c:pt idx="8522">
                  <c:v>36702</c:v>
                </c:pt>
                <c:pt idx="8523">
                  <c:v>36701</c:v>
                </c:pt>
                <c:pt idx="8524">
                  <c:v>36700</c:v>
                </c:pt>
                <c:pt idx="8525">
                  <c:v>36699</c:v>
                </c:pt>
                <c:pt idx="8526">
                  <c:v>36698</c:v>
                </c:pt>
                <c:pt idx="8527">
                  <c:v>36697</c:v>
                </c:pt>
                <c:pt idx="8528">
                  <c:v>36696</c:v>
                </c:pt>
                <c:pt idx="8529">
                  <c:v>36695</c:v>
                </c:pt>
                <c:pt idx="8530">
                  <c:v>36694</c:v>
                </c:pt>
                <c:pt idx="8531">
                  <c:v>36693</c:v>
                </c:pt>
                <c:pt idx="8532">
                  <c:v>36692</c:v>
                </c:pt>
                <c:pt idx="8533">
                  <c:v>36691</c:v>
                </c:pt>
                <c:pt idx="8534">
                  <c:v>36690</c:v>
                </c:pt>
                <c:pt idx="8535">
                  <c:v>36689</c:v>
                </c:pt>
                <c:pt idx="8536">
                  <c:v>36688</c:v>
                </c:pt>
                <c:pt idx="8537">
                  <c:v>36687</c:v>
                </c:pt>
                <c:pt idx="8538">
                  <c:v>36686</c:v>
                </c:pt>
                <c:pt idx="8539">
                  <c:v>36685</c:v>
                </c:pt>
                <c:pt idx="8540">
                  <c:v>36684</c:v>
                </c:pt>
                <c:pt idx="8541">
                  <c:v>36683</c:v>
                </c:pt>
                <c:pt idx="8542">
                  <c:v>36682</c:v>
                </c:pt>
              </c:numCache>
            </c:numRef>
          </c:cat>
          <c:val>
            <c:numRef>
              <c:f>'EKP intressid'!$E$4:$E$8546</c:f>
              <c:numCache>
                <c:formatCode>General</c:formatCode>
                <c:ptCount val="8543"/>
                <c:pt idx="0">
                  <c:v>#N/A</c:v>
                </c:pt>
                <c:pt idx="1">
                  <c:v>4.75</c:v>
                </c:pt>
                <c:pt idx="2">
                  <c:v>4.75</c:v>
                </c:pt>
                <c:pt idx="3">
                  <c:v>4.75</c:v>
                </c:pt>
                <c:pt idx="4">
                  <c:v>4.75</c:v>
                </c:pt>
                <c:pt idx="5">
                  <c:v>4.75</c:v>
                </c:pt>
                <c:pt idx="6">
                  <c:v>4.75</c:v>
                </c:pt>
                <c:pt idx="7">
                  <c:v>4.75</c:v>
                </c:pt>
                <c:pt idx="8">
                  <c:v>4.75</c:v>
                </c:pt>
                <c:pt idx="9">
                  <c:v>4.75</c:v>
                </c:pt>
                <c:pt idx="10">
                  <c:v>4.75</c:v>
                </c:pt>
                <c:pt idx="11">
                  <c:v>4.75</c:v>
                </c:pt>
                <c:pt idx="12">
                  <c:v>4.75</c:v>
                </c:pt>
                <c:pt idx="13">
                  <c:v>4.75</c:v>
                </c:pt>
                <c:pt idx="14">
                  <c:v>4.75</c:v>
                </c:pt>
                <c:pt idx="15">
                  <c:v>4.75</c:v>
                </c:pt>
                <c:pt idx="16">
                  <c:v>4.75</c:v>
                </c:pt>
                <c:pt idx="17">
                  <c:v>4.75</c:v>
                </c:pt>
                <c:pt idx="18">
                  <c:v>4.75</c:v>
                </c:pt>
                <c:pt idx="19">
                  <c:v>4.75</c:v>
                </c:pt>
                <c:pt idx="20">
                  <c:v>4.75</c:v>
                </c:pt>
                <c:pt idx="21">
                  <c:v>4.75</c:v>
                </c:pt>
                <c:pt idx="22">
                  <c:v>4.75</c:v>
                </c:pt>
                <c:pt idx="23">
                  <c:v>4.75</c:v>
                </c:pt>
                <c:pt idx="24">
                  <c:v>4.75</c:v>
                </c:pt>
                <c:pt idx="25">
                  <c:v>4.75</c:v>
                </c:pt>
                <c:pt idx="26">
                  <c:v>4.75</c:v>
                </c:pt>
                <c:pt idx="27">
                  <c:v>4.75</c:v>
                </c:pt>
                <c:pt idx="28">
                  <c:v>4.75</c:v>
                </c:pt>
                <c:pt idx="29">
                  <c:v>4.75</c:v>
                </c:pt>
                <c:pt idx="30">
                  <c:v>4.75</c:v>
                </c:pt>
                <c:pt idx="31">
                  <c:v>4.75</c:v>
                </c:pt>
                <c:pt idx="32">
                  <c:v>4.75</c:v>
                </c:pt>
                <c:pt idx="33">
                  <c:v>4.75</c:v>
                </c:pt>
                <c:pt idx="34">
                  <c:v>4.75</c:v>
                </c:pt>
                <c:pt idx="35">
                  <c:v>4.75</c:v>
                </c:pt>
                <c:pt idx="36">
                  <c:v>4.75</c:v>
                </c:pt>
                <c:pt idx="37">
                  <c:v>4.75</c:v>
                </c:pt>
                <c:pt idx="38">
                  <c:v>4.75</c:v>
                </c:pt>
                <c:pt idx="39">
                  <c:v>4.75</c:v>
                </c:pt>
                <c:pt idx="40">
                  <c:v>4.75</c:v>
                </c:pt>
                <c:pt idx="41">
                  <c:v>4.75</c:v>
                </c:pt>
                <c:pt idx="42">
                  <c:v>4.5</c:v>
                </c:pt>
                <c:pt idx="43">
                  <c:v>4.5</c:v>
                </c:pt>
                <c:pt idx="44">
                  <c:v>4.5</c:v>
                </c:pt>
                <c:pt idx="45">
                  <c:v>4.5</c:v>
                </c:pt>
                <c:pt idx="46">
                  <c:v>4.5</c:v>
                </c:pt>
                <c:pt idx="47">
                  <c:v>4.5</c:v>
                </c:pt>
                <c:pt idx="48">
                  <c:v>4.5</c:v>
                </c:pt>
                <c:pt idx="49">
                  <c:v>4.5</c:v>
                </c:pt>
                <c:pt idx="50">
                  <c:v>4.5</c:v>
                </c:pt>
                <c:pt idx="51">
                  <c:v>4.5</c:v>
                </c:pt>
                <c:pt idx="52">
                  <c:v>4.5</c:v>
                </c:pt>
                <c:pt idx="53">
                  <c:v>4.5</c:v>
                </c:pt>
                <c:pt idx="54">
                  <c:v>4.5</c:v>
                </c:pt>
                <c:pt idx="55">
                  <c:v>4.5</c:v>
                </c:pt>
                <c:pt idx="56">
                  <c:v>4.5</c:v>
                </c:pt>
                <c:pt idx="57">
                  <c:v>4.5</c:v>
                </c:pt>
                <c:pt idx="58">
                  <c:v>4.5</c:v>
                </c:pt>
                <c:pt idx="59">
                  <c:v>4.5</c:v>
                </c:pt>
                <c:pt idx="60">
                  <c:v>4.5</c:v>
                </c:pt>
                <c:pt idx="61">
                  <c:v>4.5</c:v>
                </c:pt>
                <c:pt idx="62">
                  <c:v>4.5</c:v>
                </c:pt>
                <c:pt idx="63">
                  <c:v>4.5</c:v>
                </c:pt>
                <c:pt idx="64">
                  <c:v>4.5</c:v>
                </c:pt>
                <c:pt idx="65">
                  <c:v>4.5</c:v>
                </c:pt>
                <c:pt idx="66">
                  <c:v>4.5</c:v>
                </c:pt>
                <c:pt idx="67">
                  <c:v>4.5</c:v>
                </c:pt>
                <c:pt idx="68">
                  <c:v>4.5</c:v>
                </c:pt>
                <c:pt idx="69">
                  <c:v>4.5</c:v>
                </c:pt>
                <c:pt idx="70">
                  <c:v>4.5</c:v>
                </c:pt>
                <c:pt idx="71">
                  <c:v>4.5</c:v>
                </c:pt>
                <c:pt idx="72">
                  <c:v>4.5</c:v>
                </c:pt>
                <c:pt idx="73">
                  <c:v>4.5</c:v>
                </c:pt>
                <c:pt idx="74">
                  <c:v>4.5</c:v>
                </c:pt>
                <c:pt idx="75">
                  <c:v>4.5</c:v>
                </c:pt>
                <c:pt idx="76">
                  <c:v>4.5</c:v>
                </c:pt>
                <c:pt idx="77">
                  <c:v>4.5</c:v>
                </c:pt>
                <c:pt idx="78">
                  <c:v>4.5</c:v>
                </c:pt>
                <c:pt idx="79">
                  <c:v>4.5</c:v>
                </c:pt>
                <c:pt idx="80">
                  <c:v>4.5</c:v>
                </c:pt>
                <c:pt idx="81">
                  <c:v>4.5</c:v>
                </c:pt>
                <c:pt idx="82">
                  <c:v>4.5</c:v>
                </c:pt>
                <c:pt idx="83">
                  <c:v>4.5</c:v>
                </c:pt>
                <c:pt idx="84">
                  <c:v>4.5</c:v>
                </c:pt>
                <c:pt idx="85">
                  <c:v>4.5</c:v>
                </c:pt>
                <c:pt idx="86">
                  <c:v>4.5</c:v>
                </c:pt>
                <c:pt idx="87">
                  <c:v>4.5</c:v>
                </c:pt>
                <c:pt idx="88">
                  <c:v>4.5</c:v>
                </c:pt>
                <c:pt idx="89">
                  <c:v>4.5</c:v>
                </c:pt>
                <c:pt idx="90">
                  <c:v>4.5</c:v>
                </c:pt>
                <c:pt idx="91">
                  <c:v>4.25</c:v>
                </c:pt>
                <c:pt idx="92">
                  <c:v>4.25</c:v>
                </c:pt>
                <c:pt idx="93">
                  <c:v>4.25</c:v>
                </c:pt>
                <c:pt idx="94">
                  <c:v>4.25</c:v>
                </c:pt>
                <c:pt idx="95">
                  <c:v>4.25</c:v>
                </c:pt>
                <c:pt idx="96">
                  <c:v>4.25</c:v>
                </c:pt>
                <c:pt idx="97">
                  <c:v>4.25</c:v>
                </c:pt>
                <c:pt idx="98">
                  <c:v>4.25</c:v>
                </c:pt>
                <c:pt idx="99">
                  <c:v>4.25</c:v>
                </c:pt>
                <c:pt idx="100">
                  <c:v>4.25</c:v>
                </c:pt>
                <c:pt idx="101">
                  <c:v>4.25</c:v>
                </c:pt>
                <c:pt idx="102">
                  <c:v>4.25</c:v>
                </c:pt>
                <c:pt idx="103">
                  <c:v>4.25</c:v>
                </c:pt>
                <c:pt idx="104">
                  <c:v>4.25</c:v>
                </c:pt>
                <c:pt idx="105">
                  <c:v>4.25</c:v>
                </c:pt>
                <c:pt idx="106">
                  <c:v>4.25</c:v>
                </c:pt>
                <c:pt idx="107">
                  <c:v>4.25</c:v>
                </c:pt>
                <c:pt idx="108">
                  <c:v>4.25</c:v>
                </c:pt>
                <c:pt idx="109">
                  <c:v>4.25</c:v>
                </c:pt>
                <c:pt idx="110">
                  <c:v>4.25</c:v>
                </c:pt>
                <c:pt idx="111">
                  <c:v>4.25</c:v>
                </c:pt>
                <c:pt idx="112">
                  <c:v>4.25</c:v>
                </c:pt>
                <c:pt idx="113">
                  <c:v>4.25</c:v>
                </c:pt>
                <c:pt idx="114">
                  <c:v>4.25</c:v>
                </c:pt>
                <c:pt idx="115">
                  <c:v>4.25</c:v>
                </c:pt>
                <c:pt idx="116">
                  <c:v>4.25</c:v>
                </c:pt>
                <c:pt idx="117">
                  <c:v>4.25</c:v>
                </c:pt>
                <c:pt idx="118">
                  <c:v>4.25</c:v>
                </c:pt>
                <c:pt idx="119">
                  <c:v>4.25</c:v>
                </c:pt>
                <c:pt idx="120">
                  <c:v>4.25</c:v>
                </c:pt>
                <c:pt idx="121">
                  <c:v>4.25</c:v>
                </c:pt>
                <c:pt idx="122">
                  <c:v>4.25</c:v>
                </c:pt>
                <c:pt idx="123">
                  <c:v>4.25</c:v>
                </c:pt>
                <c:pt idx="124">
                  <c:v>4.25</c:v>
                </c:pt>
                <c:pt idx="125">
                  <c:v>4.25</c:v>
                </c:pt>
                <c:pt idx="126">
                  <c:v>4.25</c:v>
                </c:pt>
                <c:pt idx="127">
                  <c:v>4.25</c:v>
                </c:pt>
                <c:pt idx="128">
                  <c:v>4.25</c:v>
                </c:pt>
                <c:pt idx="129">
                  <c:v>4.25</c:v>
                </c:pt>
                <c:pt idx="130">
                  <c:v>4.25</c:v>
                </c:pt>
                <c:pt idx="131">
                  <c:v>4.25</c:v>
                </c:pt>
                <c:pt idx="132">
                  <c:v>4.25</c:v>
                </c:pt>
                <c:pt idx="133">
                  <c:v>4</c:v>
                </c:pt>
                <c:pt idx="134">
                  <c:v>4</c:v>
                </c:pt>
                <c:pt idx="135">
                  <c:v>4</c:v>
                </c:pt>
                <c:pt idx="136">
                  <c:v>4</c:v>
                </c:pt>
                <c:pt idx="137">
                  <c:v>4</c:v>
                </c:pt>
                <c:pt idx="138">
                  <c:v>4</c:v>
                </c:pt>
                <c:pt idx="139">
                  <c:v>4</c:v>
                </c:pt>
                <c:pt idx="140">
                  <c:v>4</c:v>
                </c:pt>
                <c:pt idx="141">
                  <c:v>4</c:v>
                </c:pt>
                <c:pt idx="142">
                  <c:v>4</c:v>
                </c:pt>
                <c:pt idx="143">
                  <c:v>4</c:v>
                </c:pt>
                <c:pt idx="144">
                  <c:v>4</c:v>
                </c:pt>
                <c:pt idx="145">
                  <c:v>4</c:v>
                </c:pt>
                <c:pt idx="146">
                  <c:v>4</c:v>
                </c:pt>
                <c:pt idx="147">
                  <c:v>4</c:v>
                </c:pt>
                <c:pt idx="148">
                  <c:v>4</c:v>
                </c:pt>
                <c:pt idx="149">
                  <c:v>4</c:v>
                </c:pt>
                <c:pt idx="150">
                  <c:v>4</c:v>
                </c:pt>
                <c:pt idx="151">
                  <c:v>4</c:v>
                </c:pt>
                <c:pt idx="152">
                  <c:v>4</c:v>
                </c:pt>
                <c:pt idx="153">
                  <c:v>4</c:v>
                </c:pt>
                <c:pt idx="154">
                  <c:v>4</c:v>
                </c:pt>
                <c:pt idx="155">
                  <c:v>4</c:v>
                </c:pt>
                <c:pt idx="156">
                  <c:v>4</c:v>
                </c:pt>
                <c:pt idx="157">
                  <c:v>4</c:v>
                </c:pt>
                <c:pt idx="158">
                  <c:v>4</c:v>
                </c:pt>
                <c:pt idx="159">
                  <c:v>4</c:v>
                </c:pt>
                <c:pt idx="160">
                  <c:v>4</c:v>
                </c:pt>
                <c:pt idx="161">
                  <c:v>4</c:v>
                </c:pt>
                <c:pt idx="162">
                  <c:v>4</c:v>
                </c:pt>
                <c:pt idx="163">
                  <c:v>4</c:v>
                </c:pt>
                <c:pt idx="164">
                  <c:v>4</c:v>
                </c:pt>
                <c:pt idx="165">
                  <c:v>4</c:v>
                </c:pt>
                <c:pt idx="166">
                  <c:v>4</c:v>
                </c:pt>
                <c:pt idx="167">
                  <c:v>4</c:v>
                </c:pt>
                <c:pt idx="168">
                  <c:v>4</c:v>
                </c:pt>
                <c:pt idx="169">
                  <c:v>4</c:v>
                </c:pt>
                <c:pt idx="170">
                  <c:v>4</c:v>
                </c:pt>
                <c:pt idx="171">
                  <c:v>4</c:v>
                </c:pt>
                <c:pt idx="172">
                  <c:v>4</c:v>
                </c:pt>
                <c:pt idx="173">
                  <c:v>4</c:v>
                </c:pt>
                <c:pt idx="174">
                  <c:v>4</c:v>
                </c:pt>
                <c:pt idx="175">
                  <c:v>3.75</c:v>
                </c:pt>
                <c:pt idx="176">
                  <c:v>3.75</c:v>
                </c:pt>
                <c:pt idx="177">
                  <c:v>3.75</c:v>
                </c:pt>
                <c:pt idx="178">
                  <c:v>3.75</c:v>
                </c:pt>
                <c:pt idx="179">
                  <c:v>3.75</c:v>
                </c:pt>
                <c:pt idx="180">
                  <c:v>3.75</c:v>
                </c:pt>
                <c:pt idx="181">
                  <c:v>3.75</c:v>
                </c:pt>
                <c:pt idx="182">
                  <c:v>3.75</c:v>
                </c:pt>
                <c:pt idx="183">
                  <c:v>3.75</c:v>
                </c:pt>
                <c:pt idx="184">
                  <c:v>3.75</c:v>
                </c:pt>
                <c:pt idx="185">
                  <c:v>3.75</c:v>
                </c:pt>
                <c:pt idx="186">
                  <c:v>3.75</c:v>
                </c:pt>
                <c:pt idx="187">
                  <c:v>3.75</c:v>
                </c:pt>
                <c:pt idx="188">
                  <c:v>3.75</c:v>
                </c:pt>
                <c:pt idx="189">
                  <c:v>3.75</c:v>
                </c:pt>
                <c:pt idx="190">
                  <c:v>3.75</c:v>
                </c:pt>
                <c:pt idx="191">
                  <c:v>3.75</c:v>
                </c:pt>
                <c:pt idx="192">
                  <c:v>3.75</c:v>
                </c:pt>
                <c:pt idx="193">
                  <c:v>3.75</c:v>
                </c:pt>
                <c:pt idx="194">
                  <c:v>3.75</c:v>
                </c:pt>
                <c:pt idx="195">
                  <c:v>3.75</c:v>
                </c:pt>
                <c:pt idx="196">
                  <c:v>3.75</c:v>
                </c:pt>
                <c:pt idx="197">
                  <c:v>3.75</c:v>
                </c:pt>
                <c:pt idx="198">
                  <c:v>3.75</c:v>
                </c:pt>
                <c:pt idx="199">
                  <c:v>3.75</c:v>
                </c:pt>
                <c:pt idx="200">
                  <c:v>3.75</c:v>
                </c:pt>
                <c:pt idx="201">
                  <c:v>3.75</c:v>
                </c:pt>
                <c:pt idx="202">
                  <c:v>3.75</c:v>
                </c:pt>
                <c:pt idx="203">
                  <c:v>3.75</c:v>
                </c:pt>
                <c:pt idx="204">
                  <c:v>3.75</c:v>
                </c:pt>
                <c:pt idx="205">
                  <c:v>3.75</c:v>
                </c:pt>
                <c:pt idx="206">
                  <c:v>3.75</c:v>
                </c:pt>
                <c:pt idx="207">
                  <c:v>3.75</c:v>
                </c:pt>
                <c:pt idx="208">
                  <c:v>3.75</c:v>
                </c:pt>
                <c:pt idx="209">
                  <c:v>3.75</c:v>
                </c:pt>
                <c:pt idx="210">
                  <c:v>3.75</c:v>
                </c:pt>
                <c:pt idx="211">
                  <c:v>3.75</c:v>
                </c:pt>
                <c:pt idx="212">
                  <c:v>3.75</c:v>
                </c:pt>
                <c:pt idx="213">
                  <c:v>3.75</c:v>
                </c:pt>
                <c:pt idx="214">
                  <c:v>3.75</c:v>
                </c:pt>
                <c:pt idx="215">
                  <c:v>3.75</c:v>
                </c:pt>
                <c:pt idx="216">
                  <c:v>3.75</c:v>
                </c:pt>
                <c:pt idx="217">
                  <c:v>3.75</c:v>
                </c:pt>
                <c:pt idx="218">
                  <c:v>3.75</c:v>
                </c:pt>
                <c:pt idx="219">
                  <c:v>3.75</c:v>
                </c:pt>
                <c:pt idx="220">
                  <c:v>3.75</c:v>
                </c:pt>
                <c:pt idx="221">
                  <c:v>3.75</c:v>
                </c:pt>
                <c:pt idx="222">
                  <c:v>3.75</c:v>
                </c:pt>
                <c:pt idx="223">
                  <c:v>3.75</c:v>
                </c:pt>
                <c:pt idx="224">
                  <c:v>3.25</c:v>
                </c:pt>
                <c:pt idx="225">
                  <c:v>3.25</c:v>
                </c:pt>
                <c:pt idx="226">
                  <c:v>3.25</c:v>
                </c:pt>
                <c:pt idx="227">
                  <c:v>3.25</c:v>
                </c:pt>
                <c:pt idx="228">
                  <c:v>3.25</c:v>
                </c:pt>
                <c:pt idx="229">
                  <c:v>3.25</c:v>
                </c:pt>
                <c:pt idx="230">
                  <c:v>3.25</c:v>
                </c:pt>
                <c:pt idx="231">
                  <c:v>3.25</c:v>
                </c:pt>
                <c:pt idx="232">
                  <c:v>3.25</c:v>
                </c:pt>
                <c:pt idx="233">
                  <c:v>3.25</c:v>
                </c:pt>
                <c:pt idx="234">
                  <c:v>3.25</c:v>
                </c:pt>
                <c:pt idx="235">
                  <c:v>3.25</c:v>
                </c:pt>
                <c:pt idx="236">
                  <c:v>3.25</c:v>
                </c:pt>
                <c:pt idx="237">
                  <c:v>3.25</c:v>
                </c:pt>
                <c:pt idx="238">
                  <c:v>3.25</c:v>
                </c:pt>
                <c:pt idx="239">
                  <c:v>3.25</c:v>
                </c:pt>
                <c:pt idx="240">
                  <c:v>3.25</c:v>
                </c:pt>
                <c:pt idx="241">
                  <c:v>3.25</c:v>
                </c:pt>
                <c:pt idx="242">
                  <c:v>3.25</c:v>
                </c:pt>
                <c:pt idx="243">
                  <c:v>3.25</c:v>
                </c:pt>
                <c:pt idx="244">
                  <c:v>3.25</c:v>
                </c:pt>
                <c:pt idx="245">
                  <c:v>3.25</c:v>
                </c:pt>
                <c:pt idx="246">
                  <c:v>3.25</c:v>
                </c:pt>
                <c:pt idx="247">
                  <c:v>3.25</c:v>
                </c:pt>
                <c:pt idx="248">
                  <c:v>3.25</c:v>
                </c:pt>
                <c:pt idx="249">
                  <c:v>3.25</c:v>
                </c:pt>
                <c:pt idx="250">
                  <c:v>3.25</c:v>
                </c:pt>
                <c:pt idx="251">
                  <c:v>3.25</c:v>
                </c:pt>
                <c:pt idx="252">
                  <c:v>3.25</c:v>
                </c:pt>
                <c:pt idx="253">
                  <c:v>3.25</c:v>
                </c:pt>
                <c:pt idx="254">
                  <c:v>3.25</c:v>
                </c:pt>
                <c:pt idx="255">
                  <c:v>3.25</c:v>
                </c:pt>
                <c:pt idx="256">
                  <c:v>3.25</c:v>
                </c:pt>
                <c:pt idx="257">
                  <c:v>3.25</c:v>
                </c:pt>
                <c:pt idx="258">
                  <c:v>3.25</c:v>
                </c:pt>
                <c:pt idx="259">
                  <c:v>3.25</c:v>
                </c:pt>
                <c:pt idx="260">
                  <c:v>3.25</c:v>
                </c:pt>
                <c:pt idx="261">
                  <c:v>3.25</c:v>
                </c:pt>
                <c:pt idx="262">
                  <c:v>3.25</c:v>
                </c:pt>
                <c:pt idx="263">
                  <c:v>3.25</c:v>
                </c:pt>
                <c:pt idx="264">
                  <c:v>3.25</c:v>
                </c:pt>
                <c:pt idx="265">
                  <c:v>3.25</c:v>
                </c:pt>
                <c:pt idx="266">
                  <c:v>2.75</c:v>
                </c:pt>
                <c:pt idx="267">
                  <c:v>2.75</c:v>
                </c:pt>
                <c:pt idx="268">
                  <c:v>2.75</c:v>
                </c:pt>
                <c:pt idx="269">
                  <c:v>2.75</c:v>
                </c:pt>
                <c:pt idx="270">
                  <c:v>2.75</c:v>
                </c:pt>
                <c:pt idx="271">
                  <c:v>2.75</c:v>
                </c:pt>
                <c:pt idx="272">
                  <c:v>2.75</c:v>
                </c:pt>
                <c:pt idx="273">
                  <c:v>2.75</c:v>
                </c:pt>
                <c:pt idx="274">
                  <c:v>2.75</c:v>
                </c:pt>
                <c:pt idx="275">
                  <c:v>2.75</c:v>
                </c:pt>
                <c:pt idx="276">
                  <c:v>2.75</c:v>
                </c:pt>
                <c:pt idx="277">
                  <c:v>2.75</c:v>
                </c:pt>
                <c:pt idx="278">
                  <c:v>2.75</c:v>
                </c:pt>
                <c:pt idx="279">
                  <c:v>2.75</c:v>
                </c:pt>
                <c:pt idx="280">
                  <c:v>2.75</c:v>
                </c:pt>
                <c:pt idx="281">
                  <c:v>2.75</c:v>
                </c:pt>
                <c:pt idx="282">
                  <c:v>2.75</c:v>
                </c:pt>
                <c:pt idx="283">
                  <c:v>2.75</c:v>
                </c:pt>
                <c:pt idx="284">
                  <c:v>2.75</c:v>
                </c:pt>
                <c:pt idx="285">
                  <c:v>2.75</c:v>
                </c:pt>
                <c:pt idx="286">
                  <c:v>2.75</c:v>
                </c:pt>
                <c:pt idx="287">
                  <c:v>2.75</c:v>
                </c:pt>
                <c:pt idx="288">
                  <c:v>2.75</c:v>
                </c:pt>
                <c:pt idx="289">
                  <c:v>2.75</c:v>
                </c:pt>
                <c:pt idx="290">
                  <c:v>2.75</c:v>
                </c:pt>
                <c:pt idx="291">
                  <c:v>2.75</c:v>
                </c:pt>
                <c:pt idx="292">
                  <c:v>2.75</c:v>
                </c:pt>
                <c:pt idx="293">
                  <c:v>2.75</c:v>
                </c:pt>
                <c:pt idx="294">
                  <c:v>2.75</c:v>
                </c:pt>
                <c:pt idx="295">
                  <c:v>2.75</c:v>
                </c:pt>
                <c:pt idx="296">
                  <c:v>2.75</c:v>
                </c:pt>
                <c:pt idx="297">
                  <c:v>2.75</c:v>
                </c:pt>
                <c:pt idx="298">
                  <c:v>2.75</c:v>
                </c:pt>
                <c:pt idx="299">
                  <c:v>2.75</c:v>
                </c:pt>
                <c:pt idx="300">
                  <c:v>2.75</c:v>
                </c:pt>
                <c:pt idx="301">
                  <c:v>2.75</c:v>
                </c:pt>
                <c:pt idx="302">
                  <c:v>2.75</c:v>
                </c:pt>
                <c:pt idx="303">
                  <c:v>2.75</c:v>
                </c:pt>
                <c:pt idx="304">
                  <c:v>2.75</c:v>
                </c:pt>
                <c:pt idx="305">
                  <c:v>2.75</c:v>
                </c:pt>
                <c:pt idx="306">
                  <c:v>2.75</c:v>
                </c:pt>
                <c:pt idx="307">
                  <c:v>2.75</c:v>
                </c:pt>
                <c:pt idx="308">
                  <c:v>2.75</c:v>
                </c:pt>
                <c:pt idx="309">
                  <c:v>2.75</c:v>
                </c:pt>
                <c:pt idx="310">
                  <c:v>2.75</c:v>
                </c:pt>
                <c:pt idx="311">
                  <c:v>2.75</c:v>
                </c:pt>
                <c:pt idx="312">
                  <c:v>2.75</c:v>
                </c:pt>
                <c:pt idx="313">
                  <c:v>2.75</c:v>
                </c:pt>
                <c:pt idx="314">
                  <c:v>2.75</c:v>
                </c:pt>
                <c:pt idx="315">
                  <c:v>2.25</c:v>
                </c:pt>
                <c:pt idx="316">
                  <c:v>2.25</c:v>
                </c:pt>
                <c:pt idx="317">
                  <c:v>2.25</c:v>
                </c:pt>
                <c:pt idx="318">
                  <c:v>2.25</c:v>
                </c:pt>
                <c:pt idx="319">
                  <c:v>2.25</c:v>
                </c:pt>
                <c:pt idx="320">
                  <c:v>2.25</c:v>
                </c:pt>
                <c:pt idx="321">
                  <c:v>2.25</c:v>
                </c:pt>
                <c:pt idx="322">
                  <c:v>2.25</c:v>
                </c:pt>
                <c:pt idx="323">
                  <c:v>2.25</c:v>
                </c:pt>
                <c:pt idx="324">
                  <c:v>2.25</c:v>
                </c:pt>
                <c:pt idx="325">
                  <c:v>2.25</c:v>
                </c:pt>
                <c:pt idx="326">
                  <c:v>2.25</c:v>
                </c:pt>
                <c:pt idx="327">
                  <c:v>2.25</c:v>
                </c:pt>
                <c:pt idx="328">
                  <c:v>2.25</c:v>
                </c:pt>
                <c:pt idx="329">
                  <c:v>2.25</c:v>
                </c:pt>
                <c:pt idx="330">
                  <c:v>2.25</c:v>
                </c:pt>
                <c:pt idx="331">
                  <c:v>2.25</c:v>
                </c:pt>
                <c:pt idx="332">
                  <c:v>2.25</c:v>
                </c:pt>
                <c:pt idx="333">
                  <c:v>2.25</c:v>
                </c:pt>
                <c:pt idx="334">
                  <c:v>2.25</c:v>
                </c:pt>
                <c:pt idx="335">
                  <c:v>2.25</c:v>
                </c:pt>
                <c:pt idx="336">
                  <c:v>2.25</c:v>
                </c:pt>
                <c:pt idx="337">
                  <c:v>2.25</c:v>
                </c:pt>
                <c:pt idx="338">
                  <c:v>2.25</c:v>
                </c:pt>
                <c:pt idx="339">
                  <c:v>2.25</c:v>
                </c:pt>
                <c:pt idx="340">
                  <c:v>2.25</c:v>
                </c:pt>
                <c:pt idx="341">
                  <c:v>2.25</c:v>
                </c:pt>
                <c:pt idx="342">
                  <c:v>2.25</c:v>
                </c:pt>
                <c:pt idx="343">
                  <c:v>2.25</c:v>
                </c:pt>
                <c:pt idx="344">
                  <c:v>2.25</c:v>
                </c:pt>
                <c:pt idx="345">
                  <c:v>2.25</c:v>
                </c:pt>
                <c:pt idx="346">
                  <c:v>2.25</c:v>
                </c:pt>
                <c:pt idx="347">
                  <c:v>2.25</c:v>
                </c:pt>
                <c:pt idx="348">
                  <c:v>2.25</c:v>
                </c:pt>
                <c:pt idx="349">
                  <c:v>2.25</c:v>
                </c:pt>
                <c:pt idx="350">
                  <c:v>2.25</c:v>
                </c:pt>
                <c:pt idx="351">
                  <c:v>2.25</c:v>
                </c:pt>
                <c:pt idx="352">
                  <c:v>2.25</c:v>
                </c:pt>
                <c:pt idx="353">
                  <c:v>2.25</c:v>
                </c:pt>
                <c:pt idx="354">
                  <c:v>2.25</c:v>
                </c:pt>
                <c:pt idx="355">
                  <c:v>2.25</c:v>
                </c:pt>
                <c:pt idx="356">
                  <c:v>2.25</c:v>
                </c:pt>
                <c:pt idx="357">
                  <c:v>2.25</c:v>
                </c:pt>
                <c:pt idx="358">
                  <c:v>2.25</c:v>
                </c:pt>
                <c:pt idx="359">
                  <c:v>2.25</c:v>
                </c:pt>
                <c:pt idx="360">
                  <c:v>2.25</c:v>
                </c:pt>
                <c:pt idx="361">
                  <c:v>2.25</c:v>
                </c:pt>
                <c:pt idx="362">
                  <c:v>2.25</c:v>
                </c:pt>
                <c:pt idx="363">
                  <c:v>2.25</c:v>
                </c:pt>
                <c:pt idx="364">
                  <c:v>1.5</c:v>
                </c:pt>
                <c:pt idx="365">
                  <c:v>1.5</c:v>
                </c:pt>
                <c:pt idx="366">
                  <c:v>1.5</c:v>
                </c:pt>
                <c:pt idx="367">
                  <c:v>1.5</c:v>
                </c:pt>
                <c:pt idx="368">
                  <c:v>1.5</c:v>
                </c:pt>
                <c:pt idx="369">
                  <c:v>1.5</c:v>
                </c:pt>
                <c:pt idx="370">
                  <c:v>1.5</c:v>
                </c:pt>
                <c:pt idx="371">
                  <c:v>1.5</c:v>
                </c:pt>
                <c:pt idx="372">
                  <c:v>1.5</c:v>
                </c:pt>
                <c:pt idx="373">
                  <c:v>1.5</c:v>
                </c:pt>
                <c:pt idx="374">
                  <c:v>1.5</c:v>
                </c:pt>
                <c:pt idx="375">
                  <c:v>1.5</c:v>
                </c:pt>
                <c:pt idx="376">
                  <c:v>1.5</c:v>
                </c:pt>
                <c:pt idx="377">
                  <c:v>1.5</c:v>
                </c:pt>
                <c:pt idx="378">
                  <c:v>1.5</c:v>
                </c:pt>
                <c:pt idx="379">
                  <c:v>1.5</c:v>
                </c:pt>
                <c:pt idx="380">
                  <c:v>1.5</c:v>
                </c:pt>
                <c:pt idx="381">
                  <c:v>1.5</c:v>
                </c:pt>
                <c:pt idx="382">
                  <c:v>1.5</c:v>
                </c:pt>
                <c:pt idx="383">
                  <c:v>1.5</c:v>
                </c:pt>
                <c:pt idx="384">
                  <c:v>1.5</c:v>
                </c:pt>
                <c:pt idx="385">
                  <c:v>1.5</c:v>
                </c:pt>
                <c:pt idx="386">
                  <c:v>1.5</c:v>
                </c:pt>
                <c:pt idx="387">
                  <c:v>1.5</c:v>
                </c:pt>
                <c:pt idx="388">
                  <c:v>1.5</c:v>
                </c:pt>
                <c:pt idx="389">
                  <c:v>1.5</c:v>
                </c:pt>
                <c:pt idx="390">
                  <c:v>1.5</c:v>
                </c:pt>
                <c:pt idx="391">
                  <c:v>1.5</c:v>
                </c:pt>
                <c:pt idx="392">
                  <c:v>1.5</c:v>
                </c:pt>
                <c:pt idx="393">
                  <c:v>1.5</c:v>
                </c:pt>
                <c:pt idx="394">
                  <c:v>1.5</c:v>
                </c:pt>
                <c:pt idx="395">
                  <c:v>1.5</c:v>
                </c:pt>
                <c:pt idx="396">
                  <c:v>1.5</c:v>
                </c:pt>
                <c:pt idx="397">
                  <c:v>1.5</c:v>
                </c:pt>
                <c:pt idx="398">
                  <c:v>1.5</c:v>
                </c:pt>
                <c:pt idx="399">
                  <c:v>1.5</c:v>
                </c:pt>
                <c:pt idx="400">
                  <c:v>1.5</c:v>
                </c:pt>
                <c:pt idx="401">
                  <c:v>1.5</c:v>
                </c:pt>
                <c:pt idx="402">
                  <c:v>1.5</c:v>
                </c:pt>
                <c:pt idx="403">
                  <c:v>1.5</c:v>
                </c:pt>
                <c:pt idx="404">
                  <c:v>1.5</c:v>
                </c:pt>
                <c:pt idx="405">
                  <c:v>1.5</c:v>
                </c:pt>
                <c:pt idx="406">
                  <c:v>1.5</c:v>
                </c:pt>
                <c:pt idx="407">
                  <c:v>1.5</c:v>
                </c:pt>
                <c:pt idx="408">
                  <c:v>1.5</c:v>
                </c:pt>
                <c:pt idx="409">
                  <c:v>1.5</c:v>
                </c:pt>
                <c:pt idx="410">
                  <c:v>1.5</c:v>
                </c:pt>
                <c:pt idx="411">
                  <c:v>1.5</c:v>
                </c:pt>
                <c:pt idx="412">
                  <c:v>1.5</c:v>
                </c:pt>
                <c:pt idx="413">
                  <c:v>0.75</c:v>
                </c:pt>
                <c:pt idx="414">
                  <c:v>0.75</c:v>
                </c:pt>
                <c:pt idx="415">
                  <c:v>0.75</c:v>
                </c:pt>
                <c:pt idx="416">
                  <c:v>0.75</c:v>
                </c:pt>
                <c:pt idx="417">
                  <c:v>0.75</c:v>
                </c:pt>
                <c:pt idx="418">
                  <c:v>0.75</c:v>
                </c:pt>
                <c:pt idx="419">
                  <c:v>0.75</c:v>
                </c:pt>
                <c:pt idx="420">
                  <c:v>0.75</c:v>
                </c:pt>
                <c:pt idx="421">
                  <c:v>0.75</c:v>
                </c:pt>
                <c:pt idx="422">
                  <c:v>0.75</c:v>
                </c:pt>
                <c:pt idx="423">
                  <c:v>0.75</c:v>
                </c:pt>
                <c:pt idx="424">
                  <c:v>0.75</c:v>
                </c:pt>
                <c:pt idx="425">
                  <c:v>0.75</c:v>
                </c:pt>
                <c:pt idx="426">
                  <c:v>0.75</c:v>
                </c:pt>
                <c:pt idx="427">
                  <c:v>0.75</c:v>
                </c:pt>
                <c:pt idx="428">
                  <c:v>0.75</c:v>
                </c:pt>
                <c:pt idx="429">
                  <c:v>0.75</c:v>
                </c:pt>
                <c:pt idx="430">
                  <c:v>0.75</c:v>
                </c:pt>
                <c:pt idx="431">
                  <c:v>0.75</c:v>
                </c:pt>
                <c:pt idx="432">
                  <c:v>0.75</c:v>
                </c:pt>
                <c:pt idx="433">
                  <c:v>0.75</c:v>
                </c:pt>
                <c:pt idx="434">
                  <c:v>0.75</c:v>
                </c:pt>
                <c:pt idx="435">
                  <c:v>0.75</c:v>
                </c:pt>
                <c:pt idx="436">
                  <c:v>0.75</c:v>
                </c:pt>
                <c:pt idx="437">
                  <c:v>0.75</c:v>
                </c:pt>
                <c:pt idx="438">
                  <c:v>0.75</c:v>
                </c:pt>
                <c:pt idx="439">
                  <c:v>0.75</c:v>
                </c:pt>
                <c:pt idx="440">
                  <c:v>0.75</c:v>
                </c:pt>
                <c:pt idx="441">
                  <c:v>0.75</c:v>
                </c:pt>
                <c:pt idx="442">
                  <c:v>0.75</c:v>
                </c:pt>
                <c:pt idx="443">
                  <c:v>0.75</c:v>
                </c:pt>
                <c:pt idx="444">
                  <c:v>0.75</c:v>
                </c:pt>
                <c:pt idx="445">
                  <c:v>0.75</c:v>
                </c:pt>
                <c:pt idx="446">
                  <c:v>0.75</c:v>
                </c:pt>
                <c:pt idx="447">
                  <c:v>0.75</c:v>
                </c:pt>
                <c:pt idx="448">
                  <c:v>0.75</c:v>
                </c:pt>
                <c:pt idx="449">
                  <c:v>0.75</c:v>
                </c:pt>
                <c:pt idx="450">
                  <c:v>0.75</c:v>
                </c:pt>
                <c:pt idx="451">
                  <c:v>0.75</c:v>
                </c:pt>
                <c:pt idx="452">
                  <c:v>0.75</c:v>
                </c:pt>
                <c:pt idx="453">
                  <c:v>0.75</c:v>
                </c:pt>
                <c:pt idx="454">
                  <c:v>0.75</c:v>
                </c:pt>
                <c:pt idx="455">
                  <c:v>0.75</c:v>
                </c:pt>
                <c:pt idx="456">
                  <c:v>0.75</c:v>
                </c:pt>
                <c:pt idx="457">
                  <c:v>0.75</c:v>
                </c:pt>
                <c:pt idx="458">
                  <c:v>0.75</c:v>
                </c:pt>
                <c:pt idx="459">
                  <c:v>0.75</c:v>
                </c:pt>
                <c:pt idx="460">
                  <c:v>0.75</c:v>
                </c:pt>
                <c:pt idx="461">
                  <c:v>0.75</c:v>
                </c:pt>
                <c:pt idx="462">
                  <c:v>0.25</c:v>
                </c:pt>
                <c:pt idx="463">
                  <c:v>0.25</c:v>
                </c:pt>
                <c:pt idx="464">
                  <c:v>0.25</c:v>
                </c:pt>
                <c:pt idx="465">
                  <c:v>0.25</c:v>
                </c:pt>
                <c:pt idx="466">
                  <c:v>0.25</c:v>
                </c:pt>
                <c:pt idx="467">
                  <c:v>0.25</c:v>
                </c:pt>
                <c:pt idx="468">
                  <c:v>0.25</c:v>
                </c:pt>
                <c:pt idx="469">
                  <c:v>0.25</c:v>
                </c:pt>
                <c:pt idx="470">
                  <c:v>0.25</c:v>
                </c:pt>
                <c:pt idx="471">
                  <c:v>0.25</c:v>
                </c:pt>
                <c:pt idx="472">
                  <c:v>0.25</c:v>
                </c:pt>
                <c:pt idx="473">
                  <c:v>0.25</c:v>
                </c:pt>
                <c:pt idx="474">
                  <c:v>0.25</c:v>
                </c:pt>
                <c:pt idx="475">
                  <c:v>0.25</c:v>
                </c:pt>
                <c:pt idx="476">
                  <c:v>0.25</c:v>
                </c:pt>
                <c:pt idx="477">
                  <c:v>0.25</c:v>
                </c:pt>
                <c:pt idx="478">
                  <c:v>0.25</c:v>
                </c:pt>
                <c:pt idx="479">
                  <c:v>0.25</c:v>
                </c:pt>
                <c:pt idx="480">
                  <c:v>0.25</c:v>
                </c:pt>
                <c:pt idx="481">
                  <c:v>0.25</c:v>
                </c:pt>
                <c:pt idx="482">
                  <c:v>0.25</c:v>
                </c:pt>
                <c:pt idx="483">
                  <c:v>0.25</c:v>
                </c:pt>
                <c:pt idx="484">
                  <c:v>0.25</c:v>
                </c:pt>
                <c:pt idx="485">
                  <c:v>0.25</c:v>
                </c:pt>
                <c:pt idx="486">
                  <c:v>0.25</c:v>
                </c:pt>
                <c:pt idx="487">
                  <c:v>0.25</c:v>
                </c:pt>
                <c:pt idx="488">
                  <c:v>0.25</c:v>
                </c:pt>
                <c:pt idx="489">
                  <c:v>0.25</c:v>
                </c:pt>
                <c:pt idx="490">
                  <c:v>0.25</c:v>
                </c:pt>
                <c:pt idx="491">
                  <c:v>0.25</c:v>
                </c:pt>
                <c:pt idx="492">
                  <c:v>0.25</c:v>
                </c:pt>
                <c:pt idx="493">
                  <c:v>0.25</c:v>
                </c:pt>
                <c:pt idx="494">
                  <c:v>0.25</c:v>
                </c:pt>
                <c:pt idx="495">
                  <c:v>0.25</c:v>
                </c:pt>
                <c:pt idx="496">
                  <c:v>0.25</c:v>
                </c:pt>
                <c:pt idx="497">
                  <c:v>0.25</c:v>
                </c:pt>
                <c:pt idx="498">
                  <c:v>0.25</c:v>
                </c:pt>
                <c:pt idx="499">
                  <c:v>0.25</c:v>
                </c:pt>
                <c:pt idx="500">
                  <c:v>0.25</c:v>
                </c:pt>
                <c:pt idx="501">
                  <c:v>0.25</c:v>
                </c:pt>
                <c:pt idx="502">
                  <c:v>0.25</c:v>
                </c:pt>
                <c:pt idx="503">
                  <c:v>0.25</c:v>
                </c:pt>
                <c:pt idx="504">
                  <c:v>0.25</c:v>
                </c:pt>
                <c:pt idx="505">
                  <c:v>0.25</c:v>
                </c:pt>
                <c:pt idx="506">
                  <c:v>0.25</c:v>
                </c:pt>
                <c:pt idx="507">
                  <c:v>0.25</c:v>
                </c:pt>
                <c:pt idx="508">
                  <c:v>0.25</c:v>
                </c:pt>
                <c:pt idx="509">
                  <c:v>0.25</c:v>
                </c:pt>
                <c:pt idx="510">
                  <c:v>0.25</c:v>
                </c:pt>
                <c:pt idx="511">
                  <c:v>0.25</c:v>
                </c:pt>
                <c:pt idx="512">
                  <c:v>0.25</c:v>
                </c:pt>
                <c:pt idx="513">
                  <c:v>0.25</c:v>
                </c:pt>
                <c:pt idx="514">
                  <c:v>0.25</c:v>
                </c:pt>
                <c:pt idx="515">
                  <c:v>0.25</c:v>
                </c:pt>
                <c:pt idx="516">
                  <c:v>0.25</c:v>
                </c:pt>
                <c:pt idx="517">
                  <c:v>0.25</c:v>
                </c:pt>
                <c:pt idx="518">
                  <c:v>0.25</c:v>
                </c:pt>
                <c:pt idx="519">
                  <c:v>0.25</c:v>
                </c:pt>
                <c:pt idx="520">
                  <c:v>0.25</c:v>
                </c:pt>
                <c:pt idx="521">
                  <c:v>0.25</c:v>
                </c:pt>
                <c:pt idx="522">
                  <c:v>0.25</c:v>
                </c:pt>
                <c:pt idx="523">
                  <c:v>0.25</c:v>
                </c:pt>
                <c:pt idx="524">
                  <c:v>0.25</c:v>
                </c:pt>
                <c:pt idx="525">
                  <c:v>0.25</c:v>
                </c:pt>
                <c:pt idx="526">
                  <c:v>0.25</c:v>
                </c:pt>
                <c:pt idx="527">
                  <c:v>0.25</c:v>
                </c:pt>
                <c:pt idx="528">
                  <c:v>0.25</c:v>
                </c:pt>
                <c:pt idx="529">
                  <c:v>0.25</c:v>
                </c:pt>
                <c:pt idx="530">
                  <c:v>0.25</c:v>
                </c:pt>
                <c:pt idx="531">
                  <c:v>0.25</c:v>
                </c:pt>
                <c:pt idx="532">
                  <c:v>0.25</c:v>
                </c:pt>
                <c:pt idx="533">
                  <c:v>0.25</c:v>
                </c:pt>
                <c:pt idx="534">
                  <c:v>0.25</c:v>
                </c:pt>
                <c:pt idx="535">
                  <c:v>0.25</c:v>
                </c:pt>
                <c:pt idx="536">
                  <c:v>0.25</c:v>
                </c:pt>
                <c:pt idx="537">
                  <c:v>0.25</c:v>
                </c:pt>
                <c:pt idx="538">
                  <c:v>0.25</c:v>
                </c:pt>
                <c:pt idx="539">
                  <c:v>0.25</c:v>
                </c:pt>
                <c:pt idx="540">
                  <c:v>0.25</c:v>
                </c:pt>
                <c:pt idx="541">
                  <c:v>0.25</c:v>
                </c:pt>
                <c:pt idx="542">
                  <c:v>0.25</c:v>
                </c:pt>
                <c:pt idx="543">
                  <c:v>0.25</c:v>
                </c:pt>
                <c:pt idx="544">
                  <c:v>0.25</c:v>
                </c:pt>
                <c:pt idx="545">
                  <c:v>0.25</c:v>
                </c:pt>
                <c:pt idx="546">
                  <c:v>0.25</c:v>
                </c:pt>
                <c:pt idx="547">
                  <c:v>0.25</c:v>
                </c:pt>
                <c:pt idx="548">
                  <c:v>0.25</c:v>
                </c:pt>
                <c:pt idx="549">
                  <c:v>0.25</c:v>
                </c:pt>
                <c:pt idx="550">
                  <c:v>0.25</c:v>
                </c:pt>
                <c:pt idx="551">
                  <c:v>0.25</c:v>
                </c:pt>
                <c:pt idx="552">
                  <c:v>0.25</c:v>
                </c:pt>
                <c:pt idx="553">
                  <c:v>0.25</c:v>
                </c:pt>
                <c:pt idx="554">
                  <c:v>0.25</c:v>
                </c:pt>
                <c:pt idx="555">
                  <c:v>0.25</c:v>
                </c:pt>
                <c:pt idx="556">
                  <c:v>0.25</c:v>
                </c:pt>
                <c:pt idx="557">
                  <c:v>0.25</c:v>
                </c:pt>
                <c:pt idx="558">
                  <c:v>0.25</c:v>
                </c:pt>
                <c:pt idx="559">
                  <c:v>0.25</c:v>
                </c:pt>
                <c:pt idx="560">
                  <c:v>0.25</c:v>
                </c:pt>
                <c:pt idx="561">
                  <c:v>0.25</c:v>
                </c:pt>
                <c:pt idx="562">
                  <c:v>0.25</c:v>
                </c:pt>
                <c:pt idx="563">
                  <c:v>0.25</c:v>
                </c:pt>
                <c:pt idx="564">
                  <c:v>0.25</c:v>
                </c:pt>
                <c:pt idx="565">
                  <c:v>0.25</c:v>
                </c:pt>
                <c:pt idx="566">
                  <c:v>0.25</c:v>
                </c:pt>
                <c:pt idx="567">
                  <c:v>0.25</c:v>
                </c:pt>
                <c:pt idx="568">
                  <c:v>0.25</c:v>
                </c:pt>
                <c:pt idx="569">
                  <c:v>0.25</c:v>
                </c:pt>
                <c:pt idx="570">
                  <c:v>0.25</c:v>
                </c:pt>
                <c:pt idx="571">
                  <c:v>0.25</c:v>
                </c:pt>
                <c:pt idx="572">
                  <c:v>0.25</c:v>
                </c:pt>
                <c:pt idx="573">
                  <c:v>0.25</c:v>
                </c:pt>
                <c:pt idx="574">
                  <c:v>0.25</c:v>
                </c:pt>
                <c:pt idx="575">
                  <c:v>0.25</c:v>
                </c:pt>
                <c:pt idx="576">
                  <c:v>0.25</c:v>
                </c:pt>
                <c:pt idx="577">
                  <c:v>0.25</c:v>
                </c:pt>
                <c:pt idx="578">
                  <c:v>0.25</c:v>
                </c:pt>
                <c:pt idx="579">
                  <c:v>0.25</c:v>
                </c:pt>
                <c:pt idx="580">
                  <c:v>0.25</c:v>
                </c:pt>
                <c:pt idx="581">
                  <c:v>0.25</c:v>
                </c:pt>
                <c:pt idx="582">
                  <c:v>0.25</c:v>
                </c:pt>
                <c:pt idx="583">
                  <c:v>0.25</c:v>
                </c:pt>
                <c:pt idx="584">
                  <c:v>0.25</c:v>
                </c:pt>
                <c:pt idx="585">
                  <c:v>0.25</c:v>
                </c:pt>
                <c:pt idx="586">
                  <c:v>0.25</c:v>
                </c:pt>
                <c:pt idx="587">
                  <c:v>0.25</c:v>
                </c:pt>
                <c:pt idx="588">
                  <c:v>0.25</c:v>
                </c:pt>
                <c:pt idx="589">
                  <c:v>0.25</c:v>
                </c:pt>
                <c:pt idx="590">
                  <c:v>0.25</c:v>
                </c:pt>
                <c:pt idx="591">
                  <c:v>0.25</c:v>
                </c:pt>
                <c:pt idx="592">
                  <c:v>0.25</c:v>
                </c:pt>
                <c:pt idx="593">
                  <c:v>0.25</c:v>
                </c:pt>
                <c:pt idx="594">
                  <c:v>0.25</c:v>
                </c:pt>
                <c:pt idx="595">
                  <c:v>0.25</c:v>
                </c:pt>
                <c:pt idx="596">
                  <c:v>0.25</c:v>
                </c:pt>
                <c:pt idx="597">
                  <c:v>0.25</c:v>
                </c:pt>
                <c:pt idx="598">
                  <c:v>0.25</c:v>
                </c:pt>
                <c:pt idx="599">
                  <c:v>0.25</c:v>
                </c:pt>
                <c:pt idx="600">
                  <c:v>0.25</c:v>
                </c:pt>
                <c:pt idx="601">
                  <c:v>0.25</c:v>
                </c:pt>
                <c:pt idx="602">
                  <c:v>0.25</c:v>
                </c:pt>
                <c:pt idx="603">
                  <c:v>0.25</c:v>
                </c:pt>
                <c:pt idx="604">
                  <c:v>0.25</c:v>
                </c:pt>
                <c:pt idx="605">
                  <c:v>0.25</c:v>
                </c:pt>
                <c:pt idx="606">
                  <c:v>0.25</c:v>
                </c:pt>
                <c:pt idx="607">
                  <c:v>0.25</c:v>
                </c:pt>
                <c:pt idx="608">
                  <c:v>0.25</c:v>
                </c:pt>
                <c:pt idx="609">
                  <c:v>0.25</c:v>
                </c:pt>
                <c:pt idx="610">
                  <c:v>0.25</c:v>
                </c:pt>
                <c:pt idx="611">
                  <c:v>0.25</c:v>
                </c:pt>
                <c:pt idx="612">
                  <c:v>0.25</c:v>
                </c:pt>
                <c:pt idx="613">
                  <c:v>0.25</c:v>
                </c:pt>
                <c:pt idx="614">
                  <c:v>0.25</c:v>
                </c:pt>
                <c:pt idx="615">
                  <c:v>0.25</c:v>
                </c:pt>
                <c:pt idx="616">
                  <c:v>0.25</c:v>
                </c:pt>
                <c:pt idx="617">
                  <c:v>0.25</c:v>
                </c:pt>
                <c:pt idx="618">
                  <c:v>0.25</c:v>
                </c:pt>
                <c:pt idx="619">
                  <c:v>0.25</c:v>
                </c:pt>
                <c:pt idx="620">
                  <c:v>0.25</c:v>
                </c:pt>
                <c:pt idx="621">
                  <c:v>0.25</c:v>
                </c:pt>
                <c:pt idx="622">
                  <c:v>0.25</c:v>
                </c:pt>
                <c:pt idx="623">
                  <c:v>0.25</c:v>
                </c:pt>
                <c:pt idx="624">
                  <c:v>0.25</c:v>
                </c:pt>
                <c:pt idx="625">
                  <c:v>0.25</c:v>
                </c:pt>
                <c:pt idx="626">
                  <c:v>0.25</c:v>
                </c:pt>
                <c:pt idx="627">
                  <c:v>0.25</c:v>
                </c:pt>
                <c:pt idx="628">
                  <c:v>0.25</c:v>
                </c:pt>
                <c:pt idx="629">
                  <c:v>0.25</c:v>
                </c:pt>
                <c:pt idx="630">
                  <c:v>0.25</c:v>
                </c:pt>
                <c:pt idx="631">
                  <c:v>0.25</c:v>
                </c:pt>
                <c:pt idx="632">
                  <c:v>0.25</c:v>
                </c:pt>
                <c:pt idx="633">
                  <c:v>0.25</c:v>
                </c:pt>
                <c:pt idx="634">
                  <c:v>0.25</c:v>
                </c:pt>
                <c:pt idx="635">
                  <c:v>0.25</c:v>
                </c:pt>
                <c:pt idx="636">
                  <c:v>0.25</c:v>
                </c:pt>
                <c:pt idx="637">
                  <c:v>0.25</c:v>
                </c:pt>
                <c:pt idx="638">
                  <c:v>0.25</c:v>
                </c:pt>
                <c:pt idx="639">
                  <c:v>0.25</c:v>
                </c:pt>
                <c:pt idx="640">
                  <c:v>0.25</c:v>
                </c:pt>
                <c:pt idx="641">
                  <c:v>0.25</c:v>
                </c:pt>
                <c:pt idx="642">
                  <c:v>0.25</c:v>
                </c:pt>
                <c:pt idx="643">
                  <c:v>0.25</c:v>
                </c:pt>
                <c:pt idx="644">
                  <c:v>0.25</c:v>
                </c:pt>
                <c:pt idx="645">
                  <c:v>0.25</c:v>
                </c:pt>
                <c:pt idx="646">
                  <c:v>0.25</c:v>
                </c:pt>
                <c:pt idx="647">
                  <c:v>0.25</c:v>
                </c:pt>
                <c:pt idx="648">
                  <c:v>0.25</c:v>
                </c:pt>
                <c:pt idx="649">
                  <c:v>0.25</c:v>
                </c:pt>
                <c:pt idx="650">
                  <c:v>0.25</c:v>
                </c:pt>
                <c:pt idx="651">
                  <c:v>0.25</c:v>
                </c:pt>
                <c:pt idx="652">
                  <c:v>0.25</c:v>
                </c:pt>
                <c:pt idx="653">
                  <c:v>0.25</c:v>
                </c:pt>
                <c:pt idx="654">
                  <c:v>0.25</c:v>
                </c:pt>
                <c:pt idx="655">
                  <c:v>0.25</c:v>
                </c:pt>
                <c:pt idx="656">
                  <c:v>0.25</c:v>
                </c:pt>
                <c:pt idx="657">
                  <c:v>0.25</c:v>
                </c:pt>
                <c:pt idx="658">
                  <c:v>0.25</c:v>
                </c:pt>
                <c:pt idx="659">
                  <c:v>0.25</c:v>
                </c:pt>
                <c:pt idx="660">
                  <c:v>0.25</c:v>
                </c:pt>
                <c:pt idx="661">
                  <c:v>0.25</c:v>
                </c:pt>
                <c:pt idx="662">
                  <c:v>0.25</c:v>
                </c:pt>
                <c:pt idx="663">
                  <c:v>0.25</c:v>
                </c:pt>
                <c:pt idx="664">
                  <c:v>0.25</c:v>
                </c:pt>
                <c:pt idx="665">
                  <c:v>0.25</c:v>
                </c:pt>
                <c:pt idx="666">
                  <c:v>0.25</c:v>
                </c:pt>
                <c:pt idx="667">
                  <c:v>0.25</c:v>
                </c:pt>
                <c:pt idx="668">
                  <c:v>0.25</c:v>
                </c:pt>
                <c:pt idx="669">
                  <c:v>0.25</c:v>
                </c:pt>
                <c:pt idx="670">
                  <c:v>0.25</c:v>
                </c:pt>
                <c:pt idx="671">
                  <c:v>0.25</c:v>
                </c:pt>
                <c:pt idx="672">
                  <c:v>0.25</c:v>
                </c:pt>
                <c:pt idx="673">
                  <c:v>0.25</c:v>
                </c:pt>
                <c:pt idx="674">
                  <c:v>0.25</c:v>
                </c:pt>
                <c:pt idx="675">
                  <c:v>0.25</c:v>
                </c:pt>
                <c:pt idx="676">
                  <c:v>0.25</c:v>
                </c:pt>
                <c:pt idx="677">
                  <c:v>0.25</c:v>
                </c:pt>
                <c:pt idx="678">
                  <c:v>0.25</c:v>
                </c:pt>
                <c:pt idx="679">
                  <c:v>0.25</c:v>
                </c:pt>
                <c:pt idx="680">
                  <c:v>0.25</c:v>
                </c:pt>
                <c:pt idx="681">
                  <c:v>0.25</c:v>
                </c:pt>
                <c:pt idx="682">
                  <c:v>0.25</c:v>
                </c:pt>
                <c:pt idx="683">
                  <c:v>0.25</c:v>
                </c:pt>
                <c:pt idx="684">
                  <c:v>0.25</c:v>
                </c:pt>
                <c:pt idx="685">
                  <c:v>0.25</c:v>
                </c:pt>
                <c:pt idx="686">
                  <c:v>0.25</c:v>
                </c:pt>
                <c:pt idx="687">
                  <c:v>0.25</c:v>
                </c:pt>
                <c:pt idx="688">
                  <c:v>0.25</c:v>
                </c:pt>
                <c:pt idx="689">
                  <c:v>0.25</c:v>
                </c:pt>
                <c:pt idx="690">
                  <c:v>0.25</c:v>
                </c:pt>
                <c:pt idx="691">
                  <c:v>0.25</c:v>
                </c:pt>
                <c:pt idx="692">
                  <c:v>0.25</c:v>
                </c:pt>
                <c:pt idx="693">
                  <c:v>0.25</c:v>
                </c:pt>
                <c:pt idx="694">
                  <c:v>0.25</c:v>
                </c:pt>
                <c:pt idx="695">
                  <c:v>0.25</c:v>
                </c:pt>
                <c:pt idx="696">
                  <c:v>0.25</c:v>
                </c:pt>
                <c:pt idx="697">
                  <c:v>0.25</c:v>
                </c:pt>
                <c:pt idx="698">
                  <c:v>0.25</c:v>
                </c:pt>
                <c:pt idx="699">
                  <c:v>0.25</c:v>
                </c:pt>
                <c:pt idx="700">
                  <c:v>0.25</c:v>
                </c:pt>
                <c:pt idx="701">
                  <c:v>0.25</c:v>
                </c:pt>
                <c:pt idx="702">
                  <c:v>0.25</c:v>
                </c:pt>
                <c:pt idx="703">
                  <c:v>0.25</c:v>
                </c:pt>
                <c:pt idx="704">
                  <c:v>0.25</c:v>
                </c:pt>
                <c:pt idx="705">
                  <c:v>0.25</c:v>
                </c:pt>
                <c:pt idx="706">
                  <c:v>0.25</c:v>
                </c:pt>
                <c:pt idx="707">
                  <c:v>0.25</c:v>
                </c:pt>
                <c:pt idx="708">
                  <c:v>0.25</c:v>
                </c:pt>
                <c:pt idx="709">
                  <c:v>0.25</c:v>
                </c:pt>
                <c:pt idx="710">
                  <c:v>0.25</c:v>
                </c:pt>
                <c:pt idx="711">
                  <c:v>0.25</c:v>
                </c:pt>
                <c:pt idx="712">
                  <c:v>0.25</c:v>
                </c:pt>
                <c:pt idx="713">
                  <c:v>0.25</c:v>
                </c:pt>
                <c:pt idx="714">
                  <c:v>0.25</c:v>
                </c:pt>
                <c:pt idx="715">
                  <c:v>0.25</c:v>
                </c:pt>
                <c:pt idx="716">
                  <c:v>0.25</c:v>
                </c:pt>
                <c:pt idx="717">
                  <c:v>0.25</c:v>
                </c:pt>
                <c:pt idx="718">
                  <c:v>0.25</c:v>
                </c:pt>
                <c:pt idx="719">
                  <c:v>0.25</c:v>
                </c:pt>
                <c:pt idx="720">
                  <c:v>0.25</c:v>
                </c:pt>
                <c:pt idx="721">
                  <c:v>0.25</c:v>
                </c:pt>
                <c:pt idx="722">
                  <c:v>0.25</c:v>
                </c:pt>
                <c:pt idx="723">
                  <c:v>0.25</c:v>
                </c:pt>
                <c:pt idx="724">
                  <c:v>0.25</c:v>
                </c:pt>
                <c:pt idx="725">
                  <c:v>0.25</c:v>
                </c:pt>
                <c:pt idx="726">
                  <c:v>0.25</c:v>
                </c:pt>
                <c:pt idx="727">
                  <c:v>0.25</c:v>
                </c:pt>
                <c:pt idx="728">
                  <c:v>0.25</c:v>
                </c:pt>
                <c:pt idx="729">
                  <c:v>0.25</c:v>
                </c:pt>
                <c:pt idx="730">
                  <c:v>0.25</c:v>
                </c:pt>
                <c:pt idx="731">
                  <c:v>0.25</c:v>
                </c:pt>
                <c:pt idx="732">
                  <c:v>0.25</c:v>
                </c:pt>
                <c:pt idx="733">
                  <c:v>0.25</c:v>
                </c:pt>
                <c:pt idx="734">
                  <c:v>0.25</c:v>
                </c:pt>
                <c:pt idx="735">
                  <c:v>0.25</c:v>
                </c:pt>
                <c:pt idx="736">
                  <c:v>0.25</c:v>
                </c:pt>
                <c:pt idx="737">
                  <c:v>0.25</c:v>
                </c:pt>
                <c:pt idx="738">
                  <c:v>0.25</c:v>
                </c:pt>
                <c:pt idx="739">
                  <c:v>0.25</c:v>
                </c:pt>
                <c:pt idx="740">
                  <c:v>0.25</c:v>
                </c:pt>
                <c:pt idx="741">
                  <c:v>0.25</c:v>
                </c:pt>
                <c:pt idx="742">
                  <c:v>0.25</c:v>
                </c:pt>
                <c:pt idx="743">
                  <c:v>0.25</c:v>
                </c:pt>
                <c:pt idx="744">
                  <c:v>0.25</c:v>
                </c:pt>
                <c:pt idx="745">
                  <c:v>0.25</c:v>
                </c:pt>
                <c:pt idx="746">
                  <c:v>0.25</c:v>
                </c:pt>
                <c:pt idx="747">
                  <c:v>0.25</c:v>
                </c:pt>
                <c:pt idx="748">
                  <c:v>0.25</c:v>
                </c:pt>
                <c:pt idx="749">
                  <c:v>0.25</c:v>
                </c:pt>
                <c:pt idx="750">
                  <c:v>0.25</c:v>
                </c:pt>
                <c:pt idx="751">
                  <c:v>0.25</c:v>
                </c:pt>
                <c:pt idx="752">
                  <c:v>0.25</c:v>
                </c:pt>
                <c:pt idx="753">
                  <c:v>0.25</c:v>
                </c:pt>
                <c:pt idx="754">
                  <c:v>0.25</c:v>
                </c:pt>
                <c:pt idx="755">
                  <c:v>0.25</c:v>
                </c:pt>
                <c:pt idx="756">
                  <c:v>0.25</c:v>
                </c:pt>
                <c:pt idx="757">
                  <c:v>0.25</c:v>
                </c:pt>
                <c:pt idx="758">
                  <c:v>0.25</c:v>
                </c:pt>
                <c:pt idx="759">
                  <c:v>0.25</c:v>
                </c:pt>
                <c:pt idx="760">
                  <c:v>0.25</c:v>
                </c:pt>
                <c:pt idx="761">
                  <c:v>0.25</c:v>
                </c:pt>
                <c:pt idx="762">
                  <c:v>0.25</c:v>
                </c:pt>
                <c:pt idx="763">
                  <c:v>0.25</c:v>
                </c:pt>
                <c:pt idx="764">
                  <c:v>0.25</c:v>
                </c:pt>
                <c:pt idx="765">
                  <c:v>0.25</c:v>
                </c:pt>
                <c:pt idx="766">
                  <c:v>0.25</c:v>
                </c:pt>
                <c:pt idx="767">
                  <c:v>0.25</c:v>
                </c:pt>
                <c:pt idx="768">
                  <c:v>0.25</c:v>
                </c:pt>
                <c:pt idx="769">
                  <c:v>0.25</c:v>
                </c:pt>
                <c:pt idx="770">
                  <c:v>0.25</c:v>
                </c:pt>
                <c:pt idx="771">
                  <c:v>0.25</c:v>
                </c:pt>
                <c:pt idx="772">
                  <c:v>0.25</c:v>
                </c:pt>
                <c:pt idx="773">
                  <c:v>0.25</c:v>
                </c:pt>
                <c:pt idx="774">
                  <c:v>0.25</c:v>
                </c:pt>
                <c:pt idx="775">
                  <c:v>0.25</c:v>
                </c:pt>
                <c:pt idx="776">
                  <c:v>0.25</c:v>
                </c:pt>
                <c:pt idx="777">
                  <c:v>0.25</c:v>
                </c:pt>
                <c:pt idx="778">
                  <c:v>0.25</c:v>
                </c:pt>
                <c:pt idx="779">
                  <c:v>0.25</c:v>
                </c:pt>
                <c:pt idx="780">
                  <c:v>0.25</c:v>
                </c:pt>
                <c:pt idx="781">
                  <c:v>0.25</c:v>
                </c:pt>
                <c:pt idx="782">
                  <c:v>0.25</c:v>
                </c:pt>
                <c:pt idx="783">
                  <c:v>0.25</c:v>
                </c:pt>
                <c:pt idx="784">
                  <c:v>0.25</c:v>
                </c:pt>
                <c:pt idx="785">
                  <c:v>0.25</c:v>
                </c:pt>
                <c:pt idx="786">
                  <c:v>0.25</c:v>
                </c:pt>
                <c:pt idx="787">
                  <c:v>0.25</c:v>
                </c:pt>
                <c:pt idx="788">
                  <c:v>0.25</c:v>
                </c:pt>
                <c:pt idx="789">
                  <c:v>0.25</c:v>
                </c:pt>
                <c:pt idx="790">
                  <c:v>0.25</c:v>
                </c:pt>
                <c:pt idx="791">
                  <c:v>0.25</c:v>
                </c:pt>
                <c:pt idx="792">
                  <c:v>0.25</c:v>
                </c:pt>
                <c:pt idx="793">
                  <c:v>0.25</c:v>
                </c:pt>
                <c:pt idx="794">
                  <c:v>0.25</c:v>
                </c:pt>
                <c:pt idx="795">
                  <c:v>0.25</c:v>
                </c:pt>
                <c:pt idx="796">
                  <c:v>0.25</c:v>
                </c:pt>
                <c:pt idx="797">
                  <c:v>0.25</c:v>
                </c:pt>
                <c:pt idx="798">
                  <c:v>0.25</c:v>
                </c:pt>
                <c:pt idx="799">
                  <c:v>0.25</c:v>
                </c:pt>
                <c:pt idx="800">
                  <c:v>0.25</c:v>
                </c:pt>
                <c:pt idx="801">
                  <c:v>0.25</c:v>
                </c:pt>
                <c:pt idx="802">
                  <c:v>0.25</c:v>
                </c:pt>
                <c:pt idx="803">
                  <c:v>0.25</c:v>
                </c:pt>
                <c:pt idx="804">
                  <c:v>0.25</c:v>
                </c:pt>
                <c:pt idx="805">
                  <c:v>0.25</c:v>
                </c:pt>
                <c:pt idx="806">
                  <c:v>0.25</c:v>
                </c:pt>
                <c:pt idx="807">
                  <c:v>0.25</c:v>
                </c:pt>
                <c:pt idx="808">
                  <c:v>0.25</c:v>
                </c:pt>
                <c:pt idx="809">
                  <c:v>0.25</c:v>
                </c:pt>
                <c:pt idx="810">
                  <c:v>0.25</c:v>
                </c:pt>
                <c:pt idx="811">
                  <c:v>0.25</c:v>
                </c:pt>
                <c:pt idx="812">
                  <c:v>0.25</c:v>
                </c:pt>
                <c:pt idx="813">
                  <c:v>0.25</c:v>
                </c:pt>
                <c:pt idx="814">
                  <c:v>0.25</c:v>
                </c:pt>
                <c:pt idx="815">
                  <c:v>0.25</c:v>
                </c:pt>
                <c:pt idx="816">
                  <c:v>0.25</c:v>
                </c:pt>
                <c:pt idx="817">
                  <c:v>0.25</c:v>
                </c:pt>
                <c:pt idx="818">
                  <c:v>0.25</c:v>
                </c:pt>
                <c:pt idx="819">
                  <c:v>0.25</c:v>
                </c:pt>
                <c:pt idx="820">
                  <c:v>0.25</c:v>
                </c:pt>
                <c:pt idx="821">
                  <c:v>0.25</c:v>
                </c:pt>
                <c:pt idx="822">
                  <c:v>0.25</c:v>
                </c:pt>
                <c:pt idx="823">
                  <c:v>0.25</c:v>
                </c:pt>
                <c:pt idx="824">
                  <c:v>0.25</c:v>
                </c:pt>
                <c:pt idx="825">
                  <c:v>0.25</c:v>
                </c:pt>
                <c:pt idx="826">
                  <c:v>0.25</c:v>
                </c:pt>
                <c:pt idx="827">
                  <c:v>0.25</c:v>
                </c:pt>
                <c:pt idx="828">
                  <c:v>0.25</c:v>
                </c:pt>
                <c:pt idx="829">
                  <c:v>0.25</c:v>
                </c:pt>
                <c:pt idx="830">
                  <c:v>0.25</c:v>
                </c:pt>
                <c:pt idx="831">
                  <c:v>0.25</c:v>
                </c:pt>
                <c:pt idx="832">
                  <c:v>0.25</c:v>
                </c:pt>
                <c:pt idx="833">
                  <c:v>0.25</c:v>
                </c:pt>
                <c:pt idx="834">
                  <c:v>0.25</c:v>
                </c:pt>
                <c:pt idx="835">
                  <c:v>0.25</c:v>
                </c:pt>
                <c:pt idx="836">
                  <c:v>0.25</c:v>
                </c:pt>
                <c:pt idx="837">
                  <c:v>0.25</c:v>
                </c:pt>
                <c:pt idx="838">
                  <c:v>0.25</c:v>
                </c:pt>
                <c:pt idx="839">
                  <c:v>0.25</c:v>
                </c:pt>
                <c:pt idx="840">
                  <c:v>0.25</c:v>
                </c:pt>
                <c:pt idx="841">
                  <c:v>0.25</c:v>
                </c:pt>
                <c:pt idx="842">
                  <c:v>0.25</c:v>
                </c:pt>
                <c:pt idx="843">
                  <c:v>0.25</c:v>
                </c:pt>
                <c:pt idx="844">
                  <c:v>0.25</c:v>
                </c:pt>
                <c:pt idx="845">
                  <c:v>0.25</c:v>
                </c:pt>
                <c:pt idx="846">
                  <c:v>0.25</c:v>
                </c:pt>
                <c:pt idx="847">
                  <c:v>0.25</c:v>
                </c:pt>
                <c:pt idx="848">
                  <c:v>0.25</c:v>
                </c:pt>
                <c:pt idx="849">
                  <c:v>0.25</c:v>
                </c:pt>
                <c:pt idx="850">
                  <c:v>0.25</c:v>
                </c:pt>
                <c:pt idx="851">
                  <c:v>0.25</c:v>
                </c:pt>
                <c:pt idx="852">
                  <c:v>0.25</c:v>
                </c:pt>
                <c:pt idx="853">
                  <c:v>0.25</c:v>
                </c:pt>
                <c:pt idx="854">
                  <c:v>0.25</c:v>
                </c:pt>
                <c:pt idx="855">
                  <c:v>0.25</c:v>
                </c:pt>
                <c:pt idx="856">
                  <c:v>0.25</c:v>
                </c:pt>
                <c:pt idx="857">
                  <c:v>0.25</c:v>
                </c:pt>
                <c:pt idx="858">
                  <c:v>0.25</c:v>
                </c:pt>
                <c:pt idx="859">
                  <c:v>0.25</c:v>
                </c:pt>
                <c:pt idx="860">
                  <c:v>0.25</c:v>
                </c:pt>
                <c:pt idx="861">
                  <c:v>0.25</c:v>
                </c:pt>
                <c:pt idx="862">
                  <c:v>0.25</c:v>
                </c:pt>
                <c:pt idx="863">
                  <c:v>0.25</c:v>
                </c:pt>
                <c:pt idx="864">
                  <c:v>0.25</c:v>
                </c:pt>
                <c:pt idx="865">
                  <c:v>0.25</c:v>
                </c:pt>
                <c:pt idx="866">
                  <c:v>0.25</c:v>
                </c:pt>
                <c:pt idx="867">
                  <c:v>0.25</c:v>
                </c:pt>
                <c:pt idx="868">
                  <c:v>0.25</c:v>
                </c:pt>
                <c:pt idx="869">
                  <c:v>0.25</c:v>
                </c:pt>
                <c:pt idx="870">
                  <c:v>0.25</c:v>
                </c:pt>
                <c:pt idx="871">
                  <c:v>0.25</c:v>
                </c:pt>
                <c:pt idx="872">
                  <c:v>0.25</c:v>
                </c:pt>
                <c:pt idx="873">
                  <c:v>0.25</c:v>
                </c:pt>
                <c:pt idx="874">
                  <c:v>0.25</c:v>
                </c:pt>
                <c:pt idx="875">
                  <c:v>0.25</c:v>
                </c:pt>
                <c:pt idx="876">
                  <c:v>0.25</c:v>
                </c:pt>
                <c:pt idx="877">
                  <c:v>0.25</c:v>
                </c:pt>
                <c:pt idx="878">
                  <c:v>0.25</c:v>
                </c:pt>
                <c:pt idx="879">
                  <c:v>0.25</c:v>
                </c:pt>
                <c:pt idx="880">
                  <c:v>0.25</c:v>
                </c:pt>
                <c:pt idx="881">
                  <c:v>0.25</c:v>
                </c:pt>
                <c:pt idx="882">
                  <c:v>0.25</c:v>
                </c:pt>
                <c:pt idx="883">
                  <c:v>0.25</c:v>
                </c:pt>
                <c:pt idx="884">
                  <c:v>0.25</c:v>
                </c:pt>
                <c:pt idx="885">
                  <c:v>0.25</c:v>
                </c:pt>
                <c:pt idx="886">
                  <c:v>0.25</c:v>
                </c:pt>
                <c:pt idx="887">
                  <c:v>0.25</c:v>
                </c:pt>
                <c:pt idx="888">
                  <c:v>0.25</c:v>
                </c:pt>
                <c:pt idx="889">
                  <c:v>0.25</c:v>
                </c:pt>
                <c:pt idx="890">
                  <c:v>0.25</c:v>
                </c:pt>
                <c:pt idx="891">
                  <c:v>0.25</c:v>
                </c:pt>
                <c:pt idx="892">
                  <c:v>0.25</c:v>
                </c:pt>
                <c:pt idx="893">
                  <c:v>0.25</c:v>
                </c:pt>
                <c:pt idx="894">
                  <c:v>0.25</c:v>
                </c:pt>
                <c:pt idx="895">
                  <c:v>0.25</c:v>
                </c:pt>
                <c:pt idx="896">
                  <c:v>0.25</c:v>
                </c:pt>
                <c:pt idx="897">
                  <c:v>0.25</c:v>
                </c:pt>
                <c:pt idx="898">
                  <c:v>0.25</c:v>
                </c:pt>
                <c:pt idx="899">
                  <c:v>0.25</c:v>
                </c:pt>
                <c:pt idx="900">
                  <c:v>0.25</c:v>
                </c:pt>
                <c:pt idx="901">
                  <c:v>0.25</c:v>
                </c:pt>
                <c:pt idx="902">
                  <c:v>0.25</c:v>
                </c:pt>
                <c:pt idx="903">
                  <c:v>0.25</c:v>
                </c:pt>
                <c:pt idx="904">
                  <c:v>0.25</c:v>
                </c:pt>
                <c:pt idx="905">
                  <c:v>0.25</c:v>
                </c:pt>
                <c:pt idx="906">
                  <c:v>0.25</c:v>
                </c:pt>
                <c:pt idx="907">
                  <c:v>0.25</c:v>
                </c:pt>
                <c:pt idx="908">
                  <c:v>0.25</c:v>
                </c:pt>
                <c:pt idx="909">
                  <c:v>0.25</c:v>
                </c:pt>
                <c:pt idx="910">
                  <c:v>0.25</c:v>
                </c:pt>
                <c:pt idx="911">
                  <c:v>0.25</c:v>
                </c:pt>
                <c:pt idx="912">
                  <c:v>0.25</c:v>
                </c:pt>
                <c:pt idx="913">
                  <c:v>0.25</c:v>
                </c:pt>
                <c:pt idx="914">
                  <c:v>0.25</c:v>
                </c:pt>
                <c:pt idx="915">
                  <c:v>0.25</c:v>
                </c:pt>
                <c:pt idx="916">
                  <c:v>0.25</c:v>
                </c:pt>
                <c:pt idx="917">
                  <c:v>0.25</c:v>
                </c:pt>
                <c:pt idx="918">
                  <c:v>0.25</c:v>
                </c:pt>
                <c:pt idx="919">
                  <c:v>0.25</c:v>
                </c:pt>
                <c:pt idx="920">
                  <c:v>0.25</c:v>
                </c:pt>
                <c:pt idx="921">
                  <c:v>0.25</c:v>
                </c:pt>
                <c:pt idx="922">
                  <c:v>0.25</c:v>
                </c:pt>
                <c:pt idx="923">
                  <c:v>0.25</c:v>
                </c:pt>
                <c:pt idx="924">
                  <c:v>0.25</c:v>
                </c:pt>
                <c:pt idx="925">
                  <c:v>0.25</c:v>
                </c:pt>
                <c:pt idx="926">
                  <c:v>0.25</c:v>
                </c:pt>
                <c:pt idx="927">
                  <c:v>0.25</c:v>
                </c:pt>
                <c:pt idx="928">
                  <c:v>0.25</c:v>
                </c:pt>
                <c:pt idx="929">
                  <c:v>0.25</c:v>
                </c:pt>
                <c:pt idx="930">
                  <c:v>0.25</c:v>
                </c:pt>
                <c:pt idx="931">
                  <c:v>0.25</c:v>
                </c:pt>
                <c:pt idx="932">
                  <c:v>0.25</c:v>
                </c:pt>
                <c:pt idx="933">
                  <c:v>0.25</c:v>
                </c:pt>
                <c:pt idx="934">
                  <c:v>0.25</c:v>
                </c:pt>
                <c:pt idx="935">
                  <c:v>0.25</c:v>
                </c:pt>
                <c:pt idx="936">
                  <c:v>0.25</c:v>
                </c:pt>
                <c:pt idx="937">
                  <c:v>0.25</c:v>
                </c:pt>
                <c:pt idx="938">
                  <c:v>0.25</c:v>
                </c:pt>
                <c:pt idx="939">
                  <c:v>0.25</c:v>
                </c:pt>
                <c:pt idx="940">
                  <c:v>0.25</c:v>
                </c:pt>
                <c:pt idx="941">
                  <c:v>0.25</c:v>
                </c:pt>
                <c:pt idx="942">
                  <c:v>0.25</c:v>
                </c:pt>
                <c:pt idx="943">
                  <c:v>0.25</c:v>
                </c:pt>
                <c:pt idx="944">
                  <c:v>0.25</c:v>
                </c:pt>
                <c:pt idx="945">
                  <c:v>0.25</c:v>
                </c:pt>
                <c:pt idx="946">
                  <c:v>0.25</c:v>
                </c:pt>
                <c:pt idx="947">
                  <c:v>0.25</c:v>
                </c:pt>
                <c:pt idx="948">
                  <c:v>0.25</c:v>
                </c:pt>
                <c:pt idx="949">
                  <c:v>0.25</c:v>
                </c:pt>
                <c:pt idx="950">
                  <c:v>0.25</c:v>
                </c:pt>
                <c:pt idx="951">
                  <c:v>0.25</c:v>
                </c:pt>
                <c:pt idx="952">
                  <c:v>0.25</c:v>
                </c:pt>
                <c:pt idx="953">
                  <c:v>0.25</c:v>
                </c:pt>
                <c:pt idx="954">
                  <c:v>0.25</c:v>
                </c:pt>
                <c:pt idx="955">
                  <c:v>0.25</c:v>
                </c:pt>
                <c:pt idx="956">
                  <c:v>0.25</c:v>
                </c:pt>
                <c:pt idx="957">
                  <c:v>0.25</c:v>
                </c:pt>
                <c:pt idx="958">
                  <c:v>0.25</c:v>
                </c:pt>
                <c:pt idx="959">
                  <c:v>0.25</c:v>
                </c:pt>
                <c:pt idx="960">
                  <c:v>0.25</c:v>
                </c:pt>
                <c:pt idx="961">
                  <c:v>0.25</c:v>
                </c:pt>
                <c:pt idx="962">
                  <c:v>0.25</c:v>
                </c:pt>
                <c:pt idx="963">
                  <c:v>0.25</c:v>
                </c:pt>
                <c:pt idx="964">
                  <c:v>0.25</c:v>
                </c:pt>
                <c:pt idx="965">
                  <c:v>0.25</c:v>
                </c:pt>
                <c:pt idx="966">
                  <c:v>0.25</c:v>
                </c:pt>
                <c:pt idx="967">
                  <c:v>0.25</c:v>
                </c:pt>
                <c:pt idx="968">
                  <c:v>0.25</c:v>
                </c:pt>
                <c:pt idx="969">
                  <c:v>0.25</c:v>
                </c:pt>
                <c:pt idx="970">
                  <c:v>0.25</c:v>
                </c:pt>
                <c:pt idx="971">
                  <c:v>0.25</c:v>
                </c:pt>
                <c:pt idx="972">
                  <c:v>0.25</c:v>
                </c:pt>
                <c:pt idx="973">
                  <c:v>0.25</c:v>
                </c:pt>
                <c:pt idx="974">
                  <c:v>0.25</c:v>
                </c:pt>
                <c:pt idx="975">
                  <c:v>0.25</c:v>
                </c:pt>
                <c:pt idx="976">
                  <c:v>0.25</c:v>
                </c:pt>
                <c:pt idx="977">
                  <c:v>0.25</c:v>
                </c:pt>
                <c:pt idx="978">
                  <c:v>0.25</c:v>
                </c:pt>
                <c:pt idx="979">
                  <c:v>0.25</c:v>
                </c:pt>
                <c:pt idx="980">
                  <c:v>0.25</c:v>
                </c:pt>
                <c:pt idx="981">
                  <c:v>0.25</c:v>
                </c:pt>
                <c:pt idx="982">
                  <c:v>0.25</c:v>
                </c:pt>
                <c:pt idx="983">
                  <c:v>0.25</c:v>
                </c:pt>
                <c:pt idx="984">
                  <c:v>0.25</c:v>
                </c:pt>
                <c:pt idx="985">
                  <c:v>0.25</c:v>
                </c:pt>
                <c:pt idx="986">
                  <c:v>0.25</c:v>
                </c:pt>
                <c:pt idx="987">
                  <c:v>0.25</c:v>
                </c:pt>
                <c:pt idx="988">
                  <c:v>0.25</c:v>
                </c:pt>
                <c:pt idx="989">
                  <c:v>0.25</c:v>
                </c:pt>
                <c:pt idx="990">
                  <c:v>0.25</c:v>
                </c:pt>
                <c:pt idx="991">
                  <c:v>0.25</c:v>
                </c:pt>
                <c:pt idx="992">
                  <c:v>0.25</c:v>
                </c:pt>
                <c:pt idx="993">
                  <c:v>0.25</c:v>
                </c:pt>
                <c:pt idx="994">
                  <c:v>0.25</c:v>
                </c:pt>
                <c:pt idx="995">
                  <c:v>0.25</c:v>
                </c:pt>
                <c:pt idx="996">
                  <c:v>0.25</c:v>
                </c:pt>
                <c:pt idx="997">
                  <c:v>0.25</c:v>
                </c:pt>
                <c:pt idx="998">
                  <c:v>0.25</c:v>
                </c:pt>
                <c:pt idx="999">
                  <c:v>0.25</c:v>
                </c:pt>
                <c:pt idx="1000">
                  <c:v>0.25</c:v>
                </c:pt>
                <c:pt idx="1001">
                  <c:v>0.25</c:v>
                </c:pt>
                <c:pt idx="1002">
                  <c:v>0.25</c:v>
                </c:pt>
                <c:pt idx="1003">
                  <c:v>0.25</c:v>
                </c:pt>
                <c:pt idx="1004">
                  <c:v>0.25</c:v>
                </c:pt>
                <c:pt idx="1005">
                  <c:v>0.25</c:v>
                </c:pt>
                <c:pt idx="1006">
                  <c:v>0.25</c:v>
                </c:pt>
                <c:pt idx="1007">
                  <c:v>0.25</c:v>
                </c:pt>
                <c:pt idx="1008">
                  <c:v>0.25</c:v>
                </c:pt>
                <c:pt idx="1009">
                  <c:v>0.25</c:v>
                </c:pt>
                <c:pt idx="1010">
                  <c:v>0.25</c:v>
                </c:pt>
                <c:pt idx="1011">
                  <c:v>0.25</c:v>
                </c:pt>
                <c:pt idx="1012">
                  <c:v>0.25</c:v>
                </c:pt>
                <c:pt idx="1013">
                  <c:v>0.25</c:v>
                </c:pt>
                <c:pt idx="1014">
                  <c:v>0.25</c:v>
                </c:pt>
                <c:pt idx="1015">
                  <c:v>0.25</c:v>
                </c:pt>
                <c:pt idx="1016">
                  <c:v>0.25</c:v>
                </c:pt>
                <c:pt idx="1017">
                  <c:v>0.25</c:v>
                </c:pt>
                <c:pt idx="1018">
                  <c:v>0.25</c:v>
                </c:pt>
                <c:pt idx="1019">
                  <c:v>0.25</c:v>
                </c:pt>
                <c:pt idx="1020">
                  <c:v>0.25</c:v>
                </c:pt>
                <c:pt idx="1021">
                  <c:v>0.25</c:v>
                </c:pt>
                <c:pt idx="1022">
                  <c:v>0.25</c:v>
                </c:pt>
                <c:pt idx="1023">
                  <c:v>0.25</c:v>
                </c:pt>
                <c:pt idx="1024">
                  <c:v>0.25</c:v>
                </c:pt>
                <c:pt idx="1025">
                  <c:v>0.25</c:v>
                </c:pt>
                <c:pt idx="1026">
                  <c:v>0.25</c:v>
                </c:pt>
                <c:pt idx="1027">
                  <c:v>0.25</c:v>
                </c:pt>
                <c:pt idx="1028">
                  <c:v>0.25</c:v>
                </c:pt>
                <c:pt idx="1029">
                  <c:v>0.25</c:v>
                </c:pt>
                <c:pt idx="1030">
                  <c:v>0.25</c:v>
                </c:pt>
                <c:pt idx="1031">
                  <c:v>0.25</c:v>
                </c:pt>
                <c:pt idx="1032">
                  <c:v>0.25</c:v>
                </c:pt>
                <c:pt idx="1033">
                  <c:v>0.25</c:v>
                </c:pt>
                <c:pt idx="1034">
                  <c:v>0.25</c:v>
                </c:pt>
                <c:pt idx="1035">
                  <c:v>0.25</c:v>
                </c:pt>
                <c:pt idx="1036">
                  <c:v>0.25</c:v>
                </c:pt>
                <c:pt idx="1037">
                  <c:v>0.25</c:v>
                </c:pt>
                <c:pt idx="1038">
                  <c:v>0.25</c:v>
                </c:pt>
                <c:pt idx="1039">
                  <c:v>0.25</c:v>
                </c:pt>
                <c:pt idx="1040">
                  <c:v>0.25</c:v>
                </c:pt>
                <c:pt idx="1041">
                  <c:v>0.25</c:v>
                </c:pt>
                <c:pt idx="1042">
                  <c:v>0.25</c:v>
                </c:pt>
                <c:pt idx="1043">
                  <c:v>0.25</c:v>
                </c:pt>
                <c:pt idx="1044">
                  <c:v>0.25</c:v>
                </c:pt>
                <c:pt idx="1045">
                  <c:v>0.25</c:v>
                </c:pt>
                <c:pt idx="1046">
                  <c:v>0.25</c:v>
                </c:pt>
                <c:pt idx="1047">
                  <c:v>0.25</c:v>
                </c:pt>
                <c:pt idx="1048">
                  <c:v>0.25</c:v>
                </c:pt>
                <c:pt idx="1049">
                  <c:v>0.25</c:v>
                </c:pt>
                <c:pt idx="1050">
                  <c:v>0.25</c:v>
                </c:pt>
                <c:pt idx="1051">
                  <c:v>0.25</c:v>
                </c:pt>
                <c:pt idx="1052">
                  <c:v>0.25</c:v>
                </c:pt>
                <c:pt idx="1053">
                  <c:v>0.25</c:v>
                </c:pt>
                <c:pt idx="1054">
                  <c:v>0.25</c:v>
                </c:pt>
                <c:pt idx="1055">
                  <c:v>0.25</c:v>
                </c:pt>
                <c:pt idx="1056">
                  <c:v>0.25</c:v>
                </c:pt>
                <c:pt idx="1057">
                  <c:v>0.25</c:v>
                </c:pt>
                <c:pt idx="1058">
                  <c:v>0.25</c:v>
                </c:pt>
                <c:pt idx="1059">
                  <c:v>0.25</c:v>
                </c:pt>
                <c:pt idx="1060">
                  <c:v>0.25</c:v>
                </c:pt>
                <c:pt idx="1061">
                  <c:v>0.25</c:v>
                </c:pt>
                <c:pt idx="1062">
                  <c:v>0.25</c:v>
                </c:pt>
                <c:pt idx="1063">
                  <c:v>0.25</c:v>
                </c:pt>
                <c:pt idx="1064">
                  <c:v>0.25</c:v>
                </c:pt>
                <c:pt idx="1065">
                  <c:v>0.25</c:v>
                </c:pt>
                <c:pt idx="1066">
                  <c:v>0.25</c:v>
                </c:pt>
                <c:pt idx="1067">
                  <c:v>0.25</c:v>
                </c:pt>
                <c:pt idx="1068">
                  <c:v>0.25</c:v>
                </c:pt>
                <c:pt idx="1069">
                  <c:v>0.25</c:v>
                </c:pt>
                <c:pt idx="1070">
                  <c:v>0.25</c:v>
                </c:pt>
                <c:pt idx="1071">
                  <c:v>0.25</c:v>
                </c:pt>
                <c:pt idx="1072">
                  <c:v>0.25</c:v>
                </c:pt>
                <c:pt idx="1073">
                  <c:v>0.25</c:v>
                </c:pt>
                <c:pt idx="1074">
                  <c:v>0.25</c:v>
                </c:pt>
                <c:pt idx="1075">
                  <c:v>0.25</c:v>
                </c:pt>
                <c:pt idx="1076">
                  <c:v>0.25</c:v>
                </c:pt>
                <c:pt idx="1077">
                  <c:v>0.25</c:v>
                </c:pt>
                <c:pt idx="1078">
                  <c:v>0.25</c:v>
                </c:pt>
                <c:pt idx="1079">
                  <c:v>0.25</c:v>
                </c:pt>
                <c:pt idx="1080">
                  <c:v>0.25</c:v>
                </c:pt>
                <c:pt idx="1081">
                  <c:v>0.25</c:v>
                </c:pt>
                <c:pt idx="1082">
                  <c:v>0.25</c:v>
                </c:pt>
                <c:pt idx="1083">
                  <c:v>0.25</c:v>
                </c:pt>
                <c:pt idx="1084">
                  <c:v>0.25</c:v>
                </c:pt>
                <c:pt idx="1085">
                  <c:v>0.25</c:v>
                </c:pt>
                <c:pt idx="1086">
                  <c:v>0.25</c:v>
                </c:pt>
                <c:pt idx="1087">
                  <c:v>0.25</c:v>
                </c:pt>
                <c:pt idx="1088">
                  <c:v>0.25</c:v>
                </c:pt>
                <c:pt idx="1089">
                  <c:v>0.25</c:v>
                </c:pt>
                <c:pt idx="1090">
                  <c:v>0.25</c:v>
                </c:pt>
                <c:pt idx="1091">
                  <c:v>0.25</c:v>
                </c:pt>
                <c:pt idx="1092">
                  <c:v>0.25</c:v>
                </c:pt>
                <c:pt idx="1093">
                  <c:v>0.25</c:v>
                </c:pt>
                <c:pt idx="1094">
                  <c:v>0.25</c:v>
                </c:pt>
                <c:pt idx="1095">
                  <c:v>0.25</c:v>
                </c:pt>
                <c:pt idx="1096">
                  <c:v>0.25</c:v>
                </c:pt>
                <c:pt idx="1097">
                  <c:v>0.25</c:v>
                </c:pt>
                <c:pt idx="1098">
                  <c:v>0.25</c:v>
                </c:pt>
                <c:pt idx="1099">
                  <c:v>0.25</c:v>
                </c:pt>
                <c:pt idx="1100">
                  <c:v>0.25</c:v>
                </c:pt>
                <c:pt idx="1101">
                  <c:v>0.25</c:v>
                </c:pt>
                <c:pt idx="1102">
                  <c:v>0.25</c:v>
                </c:pt>
                <c:pt idx="1103">
                  <c:v>0.25</c:v>
                </c:pt>
                <c:pt idx="1104">
                  <c:v>0.25</c:v>
                </c:pt>
                <c:pt idx="1105">
                  <c:v>0.25</c:v>
                </c:pt>
                <c:pt idx="1106">
                  <c:v>0.25</c:v>
                </c:pt>
                <c:pt idx="1107">
                  <c:v>0.25</c:v>
                </c:pt>
                <c:pt idx="1108">
                  <c:v>0.25</c:v>
                </c:pt>
                <c:pt idx="1109">
                  <c:v>0.25</c:v>
                </c:pt>
                <c:pt idx="1110">
                  <c:v>0.25</c:v>
                </c:pt>
                <c:pt idx="1111">
                  <c:v>0.25</c:v>
                </c:pt>
                <c:pt idx="1112">
                  <c:v>0.25</c:v>
                </c:pt>
                <c:pt idx="1113">
                  <c:v>0.25</c:v>
                </c:pt>
                <c:pt idx="1114">
                  <c:v>0.25</c:v>
                </c:pt>
                <c:pt idx="1115">
                  <c:v>0.25</c:v>
                </c:pt>
                <c:pt idx="1116">
                  <c:v>0.25</c:v>
                </c:pt>
                <c:pt idx="1117">
                  <c:v>0.25</c:v>
                </c:pt>
                <c:pt idx="1118">
                  <c:v>0.25</c:v>
                </c:pt>
                <c:pt idx="1119">
                  <c:v>0.25</c:v>
                </c:pt>
                <c:pt idx="1120">
                  <c:v>0.25</c:v>
                </c:pt>
                <c:pt idx="1121">
                  <c:v>0.25</c:v>
                </c:pt>
                <c:pt idx="1122">
                  <c:v>0.25</c:v>
                </c:pt>
                <c:pt idx="1123">
                  <c:v>0.25</c:v>
                </c:pt>
                <c:pt idx="1124">
                  <c:v>0.25</c:v>
                </c:pt>
                <c:pt idx="1125">
                  <c:v>0.25</c:v>
                </c:pt>
                <c:pt idx="1126">
                  <c:v>0.25</c:v>
                </c:pt>
                <c:pt idx="1127">
                  <c:v>0.25</c:v>
                </c:pt>
                <c:pt idx="1128">
                  <c:v>0.25</c:v>
                </c:pt>
                <c:pt idx="1129">
                  <c:v>0.25</c:v>
                </c:pt>
                <c:pt idx="1130">
                  <c:v>0.25</c:v>
                </c:pt>
                <c:pt idx="1131">
                  <c:v>0.25</c:v>
                </c:pt>
                <c:pt idx="1132">
                  <c:v>0.25</c:v>
                </c:pt>
                <c:pt idx="1133">
                  <c:v>0.25</c:v>
                </c:pt>
                <c:pt idx="1134">
                  <c:v>0.25</c:v>
                </c:pt>
                <c:pt idx="1135">
                  <c:v>0.25</c:v>
                </c:pt>
                <c:pt idx="1136">
                  <c:v>0.25</c:v>
                </c:pt>
                <c:pt idx="1137">
                  <c:v>0.25</c:v>
                </c:pt>
                <c:pt idx="1138">
                  <c:v>0.25</c:v>
                </c:pt>
                <c:pt idx="1139">
                  <c:v>0.25</c:v>
                </c:pt>
                <c:pt idx="1140">
                  <c:v>0.25</c:v>
                </c:pt>
                <c:pt idx="1141">
                  <c:v>0.25</c:v>
                </c:pt>
                <c:pt idx="1142">
                  <c:v>0.25</c:v>
                </c:pt>
                <c:pt idx="1143">
                  <c:v>0.25</c:v>
                </c:pt>
                <c:pt idx="1144">
                  <c:v>0.25</c:v>
                </c:pt>
                <c:pt idx="1145">
                  <c:v>0.25</c:v>
                </c:pt>
                <c:pt idx="1146">
                  <c:v>0.25</c:v>
                </c:pt>
                <c:pt idx="1147">
                  <c:v>0.25</c:v>
                </c:pt>
                <c:pt idx="1148">
                  <c:v>0.25</c:v>
                </c:pt>
                <c:pt idx="1149">
                  <c:v>0.25</c:v>
                </c:pt>
                <c:pt idx="1150">
                  <c:v>0.25</c:v>
                </c:pt>
                <c:pt idx="1151">
                  <c:v>0.25</c:v>
                </c:pt>
                <c:pt idx="1152">
                  <c:v>0.25</c:v>
                </c:pt>
                <c:pt idx="1153">
                  <c:v>0.25</c:v>
                </c:pt>
                <c:pt idx="1154">
                  <c:v>0.25</c:v>
                </c:pt>
                <c:pt idx="1155">
                  <c:v>0.25</c:v>
                </c:pt>
                <c:pt idx="1156">
                  <c:v>0.25</c:v>
                </c:pt>
                <c:pt idx="1157">
                  <c:v>0.25</c:v>
                </c:pt>
                <c:pt idx="1158">
                  <c:v>0.25</c:v>
                </c:pt>
                <c:pt idx="1159">
                  <c:v>0.25</c:v>
                </c:pt>
                <c:pt idx="1160">
                  <c:v>0.25</c:v>
                </c:pt>
                <c:pt idx="1161">
                  <c:v>0.25</c:v>
                </c:pt>
                <c:pt idx="1162">
                  <c:v>0.25</c:v>
                </c:pt>
                <c:pt idx="1163">
                  <c:v>0.25</c:v>
                </c:pt>
                <c:pt idx="1164">
                  <c:v>0.25</c:v>
                </c:pt>
                <c:pt idx="1165">
                  <c:v>0.25</c:v>
                </c:pt>
                <c:pt idx="1166">
                  <c:v>0.25</c:v>
                </c:pt>
                <c:pt idx="1167">
                  <c:v>0.25</c:v>
                </c:pt>
                <c:pt idx="1168">
                  <c:v>0.25</c:v>
                </c:pt>
                <c:pt idx="1169">
                  <c:v>0.25</c:v>
                </c:pt>
                <c:pt idx="1170">
                  <c:v>0.25</c:v>
                </c:pt>
                <c:pt idx="1171">
                  <c:v>0.25</c:v>
                </c:pt>
                <c:pt idx="1172">
                  <c:v>0.25</c:v>
                </c:pt>
                <c:pt idx="1173">
                  <c:v>0.25</c:v>
                </c:pt>
                <c:pt idx="1174">
                  <c:v>0.25</c:v>
                </c:pt>
                <c:pt idx="1175">
                  <c:v>0.25</c:v>
                </c:pt>
                <c:pt idx="1176">
                  <c:v>0.25</c:v>
                </c:pt>
                <c:pt idx="1177">
                  <c:v>0.25</c:v>
                </c:pt>
                <c:pt idx="1178">
                  <c:v>0.25</c:v>
                </c:pt>
                <c:pt idx="1179">
                  <c:v>0.25</c:v>
                </c:pt>
                <c:pt idx="1180">
                  <c:v>0.25</c:v>
                </c:pt>
                <c:pt idx="1181">
                  <c:v>0.25</c:v>
                </c:pt>
                <c:pt idx="1182">
                  <c:v>0.25</c:v>
                </c:pt>
                <c:pt idx="1183">
                  <c:v>0.25</c:v>
                </c:pt>
                <c:pt idx="1184">
                  <c:v>0.25</c:v>
                </c:pt>
                <c:pt idx="1185">
                  <c:v>0.25</c:v>
                </c:pt>
                <c:pt idx="1186">
                  <c:v>0.25</c:v>
                </c:pt>
                <c:pt idx="1187">
                  <c:v>0.25</c:v>
                </c:pt>
                <c:pt idx="1188">
                  <c:v>0.25</c:v>
                </c:pt>
                <c:pt idx="1189">
                  <c:v>0.25</c:v>
                </c:pt>
                <c:pt idx="1190">
                  <c:v>0.25</c:v>
                </c:pt>
                <c:pt idx="1191">
                  <c:v>0.25</c:v>
                </c:pt>
                <c:pt idx="1192">
                  <c:v>0.25</c:v>
                </c:pt>
                <c:pt idx="1193">
                  <c:v>0.25</c:v>
                </c:pt>
                <c:pt idx="1194">
                  <c:v>0.25</c:v>
                </c:pt>
                <c:pt idx="1195">
                  <c:v>0.25</c:v>
                </c:pt>
                <c:pt idx="1196">
                  <c:v>0.25</c:v>
                </c:pt>
                <c:pt idx="1197">
                  <c:v>0.25</c:v>
                </c:pt>
                <c:pt idx="1198">
                  <c:v>0.25</c:v>
                </c:pt>
                <c:pt idx="1199">
                  <c:v>0.25</c:v>
                </c:pt>
                <c:pt idx="1200">
                  <c:v>0.25</c:v>
                </c:pt>
                <c:pt idx="1201">
                  <c:v>0.25</c:v>
                </c:pt>
                <c:pt idx="1202">
                  <c:v>0.25</c:v>
                </c:pt>
                <c:pt idx="1203">
                  <c:v>0.25</c:v>
                </c:pt>
                <c:pt idx="1204">
                  <c:v>0.25</c:v>
                </c:pt>
                <c:pt idx="1205">
                  <c:v>0.25</c:v>
                </c:pt>
                <c:pt idx="1206">
                  <c:v>0.25</c:v>
                </c:pt>
                <c:pt idx="1207">
                  <c:v>0.25</c:v>
                </c:pt>
                <c:pt idx="1208">
                  <c:v>0.25</c:v>
                </c:pt>
                <c:pt idx="1209">
                  <c:v>0.25</c:v>
                </c:pt>
                <c:pt idx="1210">
                  <c:v>0.25</c:v>
                </c:pt>
                <c:pt idx="1211">
                  <c:v>0.25</c:v>
                </c:pt>
                <c:pt idx="1212">
                  <c:v>0.25</c:v>
                </c:pt>
                <c:pt idx="1213">
                  <c:v>0.25</c:v>
                </c:pt>
                <c:pt idx="1214">
                  <c:v>0.25</c:v>
                </c:pt>
                <c:pt idx="1215">
                  <c:v>0.25</c:v>
                </c:pt>
                <c:pt idx="1216">
                  <c:v>0.25</c:v>
                </c:pt>
                <c:pt idx="1217">
                  <c:v>0.25</c:v>
                </c:pt>
                <c:pt idx="1218">
                  <c:v>0.25</c:v>
                </c:pt>
                <c:pt idx="1219">
                  <c:v>0.25</c:v>
                </c:pt>
                <c:pt idx="1220">
                  <c:v>0.25</c:v>
                </c:pt>
                <c:pt idx="1221">
                  <c:v>0.25</c:v>
                </c:pt>
                <c:pt idx="1222">
                  <c:v>0.25</c:v>
                </c:pt>
                <c:pt idx="1223">
                  <c:v>0.25</c:v>
                </c:pt>
                <c:pt idx="1224">
                  <c:v>0.25</c:v>
                </c:pt>
                <c:pt idx="1225">
                  <c:v>0.25</c:v>
                </c:pt>
                <c:pt idx="1226">
                  <c:v>0.25</c:v>
                </c:pt>
                <c:pt idx="1227">
                  <c:v>0.25</c:v>
                </c:pt>
                <c:pt idx="1228">
                  <c:v>0.25</c:v>
                </c:pt>
                <c:pt idx="1229">
                  <c:v>0.25</c:v>
                </c:pt>
                <c:pt idx="1230">
                  <c:v>0.25</c:v>
                </c:pt>
                <c:pt idx="1231">
                  <c:v>0.25</c:v>
                </c:pt>
                <c:pt idx="1232">
                  <c:v>0.25</c:v>
                </c:pt>
                <c:pt idx="1233">
                  <c:v>0.25</c:v>
                </c:pt>
                <c:pt idx="1234">
                  <c:v>0.25</c:v>
                </c:pt>
                <c:pt idx="1235">
                  <c:v>0.25</c:v>
                </c:pt>
                <c:pt idx="1236">
                  <c:v>0.25</c:v>
                </c:pt>
                <c:pt idx="1237">
                  <c:v>0.25</c:v>
                </c:pt>
                <c:pt idx="1238">
                  <c:v>0.25</c:v>
                </c:pt>
                <c:pt idx="1239">
                  <c:v>0.25</c:v>
                </c:pt>
                <c:pt idx="1240">
                  <c:v>0.25</c:v>
                </c:pt>
                <c:pt idx="1241">
                  <c:v>0.25</c:v>
                </c:pt>
                <c:pt idx="1242">
                  <c:v>0.25</c:v>
                </c:pt>
                <c:pt idx="1243">
                  <c:v>0.25</c:v>
                </c:pt>
                <c:pt idx="1244">
                  <c:v>0.25</c:v>
                </c:pt>
                <c:pt idx="1245">
                  <c:v>0.25</c:v>
                </c:pt>
                <c:pt idx="1246">
                  <c:v>0.25</c:v>
                </c:pt>
                <c:pt idx="1247">
                  <c:v>0.25</c:v>
                </c:pt>
                <c:pt idx="1248">
                  <c:v>0.25</c:v>
                </c:pt>
                <c:pt idx="1249">
                  <c:v>0.25</c:v>
                </c:pt>
                <c:pt idx="1250">
                  <c:v>0.25</c:v>
                </c:pt>
                <c:pt idx="1251">
                  <c:v>0.25</c:v>
                </c:pt>
                <c:pt idx="1252">
                  <c:v>0.25</c:v>
                </c:pt>
                <c:pt idx="1253">
                  <c:v>0.25</c:v>
                </c:pt>
                <c:pt idx="1254">
                  <c:v>0.25</c:v>
                </c:pt>
                <c:pt idx="1255">
                  <c:v>0.25</c:v>
                </c:pt>
                <c:pt idx="1256">
                  <c:v>0.25</c:v>
                </c:pt>
                <c:pt idx="1257">
                  <c:v>0.25</c:v>
                </c:pt>
                <c:pt idx="1258">
                  <c:v>0.25</c:v>
                </c:pt>
                <c:pt idx="1259">
                  <c:v>0.25</c:v>
                </c:pt>
                <c:pt idx="1260">
                  <c:v>0.25</c:v>
                </c:pt>
                <c:pt idx="1261">
                  <c:v>0.25</c:v>
                </c:pt>
                <c:pt idx="1262">
                  <c:v>0.25</c:v>
                </c:pt>
                <c:pt idx="1263">
                  <c:v>0.25</c:v>
                </c:pt>
                <c:pt idx="1264">
                  <c:v>0.25</c:v>
                </c:pt>
                <c:pt idx="1265">
                  <c:v>0.25</c:v>
                </c:pt>
                <c:pt idx="1266">
                  <c:v>0.25</c:v>
                </c:pt>
                <c:pt idx="1267">
                  <c:v>0.25</c:v>
                </c:pt>
                <c:pt idx="1268">
                  <c:v>0.25</c:v>
                </c:pt>
                <c:pt idx="1269">
                  <c:v>0.25</c:v>
                </c:pt>
                <c:pt idx="1270">
                  <c:v>0.25</c:v>
                </c:pt>
                <c:pt idx="1271">
                  <c:v>0.25</c:v>
                </c:pt>
                <c:pt idx="1272">
                  <c:v>0.25</c:v>
                </c:pt>
                <c:pt idx="1273">
                  <c:v>0.25</c:v>
                </c:pt>
                <c:pt idx="1274">
                  <c:v>0.25</c:v>
                </c:pt>
                <c:pt idx="1275">
                  <c:v>0.25</c:v>
                </c:pt>
                <c:pt idx="1276">
                  <c:v>0.25</c:v>
                </c:pt>
                <c:pt idx="1277">
                  <c:v>0.25</c:v>
                </c:pt>
                <c:pt idx="1278">
                  <c:v>0.25</c:v>
                </c:pt>
                <c:pt idx="1279">
                  <c:v>0.25</c:v>
                </c:pt>
                <c:pt idx="1280">
                  <c:v>0.25</c:v>
                </c:pt>
                <c:pt idx="1281">
                  <c:v>0.25</c:v>
                </c:pt>
                <c:pt idx="1282">
                  <c:v>0.25</c:v>
                </c:pt>
                <c:pt idx="1283">
                  <c:v>0.25</c:v>
                </c:pt>
                <c:pt idx="1284">
                  <c:v>0.25</c:v>
                </c:pt>
                <c:pt idx="1285">
                  <c:v>0.25</c:v>
                </c:pt>
                <c:pt idx="1286">
                  <c:v>0.25</c:v>
                </c:pt>
                <c:pt idx="1287">
                  <c:v>0.25</c:v>
                </c:pt>
                <c:pt idx="1288">
                  <c:v>0.25</c:v>
                </c:pt>
                <c:pt idx="1289">
                  <c:v>0.25</c:v>
                </c:pt>
                <c:pt idx="1290">
                  <c:v>0.25</c:v>
                </c:pt>
                <c:pt idx="1291">
                  <c:v>0.25</c:v>
                </c:pt>
                <c:pt idx="1292">
                  <c:v>0.25</c:v>
                </c:pt>
                <c:pt idx="1293">
                  <c:v>0.25</c:v>
                </c:pt>
                <c:pt idx="1294">
                  <c:v>0.25</c:v>
                </c:pt>
                <c:pt idx="1295">
                  <c:v>0.25</c:v>
                </c:pt>
                <c:pt idx="1296">
                  <c:v>0.25</c:v>
                </c:pt>
                <c:pt idx="1297">
                  <c:v>0.25</c:v>
                </c:pt>
                <c:pt idx="1298">
                  <c:v>0.25</c:v>
                </c:pt>
                <c:pt idx="1299">
                  <c:v>0.25</c:v>
                </c:pt>
                <c:pt idx="1300">
                  <c:v>0.25</c:v>
                </c:pt>
                <c:pt idx="1301">
                  <c:v>0.25</c:v>
                </c:pt>
                <c:pt idx="1302">
                  <c:v>0.25</c:v>
                </c:pt>
                <c:pt idx="1303">
                  <c:v>0.25</c:v>
                </c:pt>
                <c:pt idx="1304">
                  <c:v>0.25</c:v>
                </c:pt>
                <c:pt idx="1305">
                  <c:v>0.25</c:v>
                </c:pt>
                <c:pt idx="1306">
                  <c:v>0.25</c:v>
                </c:pt>
                <c:pt idx="1307">
                  <c:v>0.25</c:v>
                </c:pt>
                <c:pt idx="1308">
                  <c:v>0.25</c:v>
                </c:pt>
                <c:pt idx="1309">
                  <c:v>0.25</c:v>
                </c:pt>
                <c:pt idx="1310">
                  <c:v>0.25</c:v>
                </c:pt>
                <c:pt idx="1311">
                  <c:v>0.25</c:v>
                </c:pt>
                <c:pt idx="1312">
                  <c:v>0.25</c:v>
                </c:pt>
                <c:pt idx="1313">
                  <c:v>0.25</c:v>
                </c:pt>
                <c:pt idx="1314">
                  <c:v>0.25</c:v>
                </c:pt>
                <c:pt idx="1315">
                  <c:v>0.25</c:v>
                </c:pt>
                <c:pt idx="1316">
                  <c:v>0.25</c:v>
                </c:pt>
                <c:pt idx="1317">
                  <c:v>0.25</c:v>
                </c:pt>
                <c:pt idx="1318">
                  <c:v>0.25</c:v>
                </c:pt>
                <c:pt idx="1319">
                  <c:v>0.25</c:v>
                </c:pt>
                <c:pt idx="1320">
                  <c:v>0.25</c:v>
                </c:pt>
                <c:pt idx="1321">
                  <c:v>0.25</c:v>
                </c:pt>
                <c:pt idx="1322">
                  <c:v>0.25</c:v>
                </c:pt>
                <c:pt idx="1323">
                  <c:v>0.25</c:v>
                </c:pt>
                <c:pt idx="1324">
                  <c:v>0.25</c:v>
                </c:pt>
                <c:pt idx="1325">
                  <c:v>0.25</c:v>
                </c:pt>
                <c:pt idx="1326">
                  <c:v>0.25</c:v>
                </c:pt>
                <c:pt idx="1327">
                  <c:v>0.25</c:v>
                </c:pt>
                <c:pt idx="1328">
                  <c:v>0.25</c:v>
                </c:pt>
                <c:pt idx="1329">
                  <c:v>0.25</c:v>
                </c:pt>
                <c:pt idx="1330">
                  <c:v>0.25</c:v>
                </c:pt>
                <c:pt idx="1331">
                  <c:v>0.25</c:v>
                </c:pt>
                <c:pt idx="1332">
                  <c:v>0.25</c:v>
                </c:pt>
                <c:pt idx="1333">
                  <c:v>0.25</c:v>
                </c:pt>
                <c:pt idx="1334">
                  <c:v>0.25</c:v>
                </c:pt>
                <c:pt idx="1335">
                  <c:v>0.25</c:v>
                </c:pt>
                <c:pt idx="1336">
                  <c:v>0.25</c:v>
                </c:pt>
                <c:pt idx="1337">
                  <c:v>0.25</c:v>
                </c:pt>
                <c:pt idx="1338">
                  <c:v>0.25</c:v>
                </c:pt>
                <c:pt idx="1339">
                  <c:v>0.25</c:v>
                </c:pt>
                <c:pt idx="1340">
                  <c:v>0.25</c:v>
                </c:pt>
                <c:pt idx="1341">
                  <c:v>0.25</c:v>
                </c:pt>
                <c:pt idx="1342">
                  <c:v>0.25</c:v>
                </c:pt>
                <c:pt idx="1343">
                  <c:v>0.25</c:v>
                </c:pt>
                <c:pt idx="1344">
                  <c:v>0.25</c:v>
                </c:pt>
                <c:pt idx="1345">
                  <c:v>0.25</c:v>
                </c:pt>
                <c:pt idx="1346">
                  <c:v>0.25</c:v>
                </c:pt>
                <c:pt idx="1347">
                  <c:v>0.25</c:v>
                </c:pt>
                <c:pt idx="1348">
                  <c:v>0.25</c:v>
                </c:pt>
                <c:pt idx="1349">
                  <c:v>0.25</c:v>
                </c:pt>
                <c:pt idx="1350">
                  <c:v>0.25</c:v>
                </c:pt>
                <c:pt idx="1351">
                  <c:v>0.25</c:v>
                </c:pt>
                <c:pt idx="1352">
                  <c:v>0.25</c:v>
                </c:pt>
                <c:pt idx="1353">
                  <c:v>0.25</c:v>
                </c:pt>
                <c:pt idx="1354">
                  <c:v>0.25</c:v>
                </c:pt>
                <c:pt idx="1355">
                  <c:v>0.25</c:v>
                </c:pt>
                <c:pt idx="1356">
                  <c:v>0.25</c:v>
                </c:pt>
                <c:pt idx="1357">
                  <c:v>0.25</c:v>
                </c:pt>
                <c:pt idx="1358">
                  <c:v>0.25</c:v>
                </c:pt>
                <c:pt idx="1359">
                  <c:v>0.25</c:v>
                </c:pt>
                <c:pt idx="1360">
                  <c:v>0.25</c:v>
                </c:pt>
                <c:pt idx="1361">
                  <c:v>0.25</c:v>
                </c:pt>
                <c:pt idx="1362">
                  <c:v>0.25</c:v>
                </c:pt>
                <c:pt idx="1363">
                  <c:v>0.25</c:v>
                </c:pt>
                <c:pt idx="1364">
                  <c:v>0.25</c:v>
                </c:pt>
                <c:pt idx="1365">
                  <c:v>0.25</c:v>
                </c:pt>
                <c:pt idx="1366">
                  <c:v>0.25</c:v>
                </c:pt>
                <c:pt idx="1367">
                  <c:v>0.25</c:v>
                </c:pt>
                <c:pt idx="1368">
                  <c:v>0.25</c:v>
                </c:pt>
                <c:pt idx="1369">
                  <c:v>0.25</c:v>
                </c:pt>
                <c:pt idx="1370">
                  <c:v>0.25</c:v>
                </c:pt>
                <c:pt idx="1371">
                  <c:v>0.25</c:v>
                </c:pt>
                <c:pt idx="1372">
                  <c:v>0.25</c:v>
                </c:pt>
                <c:pt idx="1373">
                  <c:v>0.25</c:v>
                </c:pt>
                <c:pt idx="1374">
                  <c:v>0.25</c:v>
                </c:pt>
                <c:pt idx="1375">
                  <c:v>0.25</c:v>
                </c:pt>
                <c:pt idx="1376">
                  <c:v>0.25</c:v>
                </c:pt>
                <c:pt idx="1377">
                  <c:v>0.25</c:v>
                </c:pt>
                <c:pt idx="1378">
                  <c:v>0.25</c:v>
                </c:pt>
                <c:pt idx="1379">
                  <c:v>0.25</c:v>
                </c:pt>
                <c:pt idx="1380">
                  <c:v>0.25</c:v>
                </c:pt>
                <c:pt idx="1381">
                  <c:v>0.25</c:v>
                </c:pt>
                <c:pt idx="1382">
                  <c:v>0.25</c:v>
                </c:pt>
                <c:pt idx="1383">
                  <c:v>0.25</c:v>
                </c:pt>
                <c:pt idx="1384">
                  <c:v>0.25</c:v>
                </c:pt>
                <c:pt idx="1385">
                  <c:v>0.25</c:v>
                </c:pt>
                <c:pt idx="1386">
                  <c:v>0.25</c:v>
                </c:pt>
                <c:pt idx="1387">
                  <c:v>0.25</c:v>
                </c:pt>
                <c:pt idx="1388">
                  <c:v>0.25</c:v>
                </c:pt>
                <c:pt idx="1389">
                  <c:v>0.25</c:v>
                </c:pt>
                <c:pt idx="1390">
                  <c:v>0.25</c:v>
                </c:pt>
                <c:pt idx="1391">
                  <c:v>0.25</c:v>
                </c:pt>
                <c:pt idx="1392">
                  <c:v>0.25</c:v>
                </c:pt>
                <c:pt idx="1393">
                  <c:v>0.25</c:v>
                </c:pt>
                <c:pt idx="1394">
                  <c:v>0.25</c:v>
                </c:pt>
                <c:pt idx="1395">
                  <c:v>0.25</c:v>
                </c:pt>
                <c:pt idx="1396">
                  <c:v>0.25</c:v>
                </c:pt>
                <c:pt idx="1397">
                  <c:v>0.25</c:v>
                </c:pt>
                <c:pt idx="1398">
                  <c:v>0.25</c:v>
                </c:pt>
                <c:pt idx="1399">
                  <c:v>0.25</c:v>
                </c:pt>
                <c:pt idx="1400">
                  <c:v>0.25</c:v>
                </c:pt>
                <c:pt idx="1401">
                  <c:v>0.25</c:v>
                </c:pt>
                <c:pt idx="1402">
                  <c:v>0.25</c:v>
                </c:pt>
                <c:pt idx="1403">
                  <c:v>0.25</c:v>
                </c:pt>
                <c:pt idx="1404">
                  <c:v>0.25</c:v>
                </c:pt>
                <c:pt idx="1405">
                  <c:v>0.25</c:v>
                </c:pt>
                <c:pt idx="1406">
                  <c:v>0.25</c:v>
                </c:pt>
                <c:pt idx="1407">
                  <c:v>0.25</c:v>
                </c:pt>
                <c:pt idx="1408">
                  <c:v>0.25</c:v>
                </c:pt>
                <c:pt idx="1409">
                  <c:v>0.25</c:v>
                </c:pt>
                <c:pt idx="1410">
                  <c:v>0.25</c:v>
                </c:pt>
                <c:pt idx="1411">
                  <c:v>0.25</c:v>
                </c:pt>
                <c:pt idx="1412">
                  <c:v>0.25</c:v>
                </c:pt>
                <c:pt idx="1413">
                  <c:v>0.25</c:v>
                </c:pt>
                <c:pt idx="1414">
                  <c:v>0.25</c:v>
                </c:pt>
                <c:pt idx="1415">
                  <c:v>0.25</c:v>
                </c:pt>
                <c:pt idx="1416">
                  <c:v>0.25</c:v>
                </c:pt>
                <c:pt idx="1417">
                  <c:v>0.25</c:v>
                </c:pt>
                <c:pt idx="1418">
                  <c:v>0.25</c:v>
                </c:pt>
                <c:pt idx="1419">
                  <c:v>0.25</c:v>
                </c:pt>
                <c:pt idx="1420">
                  <c:v>0.25</c:v>
                </c:pt>
                <c:pt idx="1421">
                  <c:v>0.25</c:v>
                </c:pt>
                <c:pt idx="1422">
                  <c:v>0.25</c:v>
                </c:pt>
                <c:pt idx="1423">
                  <c:v>0.25</c:v>
                </c:pt>
                <c:pt idx="1424">
                  <c:v>0.25</c:v>
                </c:pt>
                <c:pt idx="1425">
                  <c:v>0.25</c:v>
                </c:pt>
                <c:pt idx="1426">
                  <c:v>0.25</c:v>
                </c:pt>
                <c:pt idx="1427">
                  <c:v>0.25</c:v>
                </c:pt>
                <c:pt idx="1428">
                  <c:v>0.25</c:v>
                </c:pt>
                <c:pt idx="1429">
                  <c:v>0.25</c:v>
                </c:pt>
                <c:pt idx="1430">
                  <c:v>0.25</c:v>
                </c:pt>
                <c:pt idx="1431">
                  <c:v>0.25</c:v>
                </c:pt>
                <c:pt idx="1432">
                  <c:v>0.25</c:v>
                </c:pt>
                <c:pt idx="1433">
                  <c:v>0.25</c:v>
                </c:pt>
                <c:pt idx="1434">
                  <c:v>0.25</c:v>
                </c:pt>
                <c:pt idx="1435">
                  <c:v>0.25</c:v>
                </c:pt>
                <c:pt idx="1436">
                  <c:v>0.25</c:v>
                </c:pt>
                <c:pt idx="1437">
                  <c:v>0.25</c:v>
                </c:pt>
                <c:pt idx="1438">
                  <c:v>0.25</c:v>
                </c:pt>
                <c:pt idx="1439">
                  <c:v>0.25</c:v>
                </c:pt>
                <c:pt idx="1440">
                  <c:v>0.25</c:v>
                </c:pt>
                <c:pt idx="1441">
                  <c:v>0.25</c:v>
                </c:pt>
                <c:pt idx="1442">
                  <c:v>0.25</c:v>
                </c:pt>
                <c:pt idx="1443">
                  <c:v>0.25</c:v>
                </c:pt>
                <c:pt idx="1444">
                  <c:v>0.25</c:v>
                </c:pt>
                <c:pt idx="1445">
                  <c:v>0.25</c:v>
                </c:pt>
                <c:pt idx="1446">
                  <c:v>0.25</c:v>
                </c:pt>
                <c:pt idx="1447">
                  <c:v>0.25</c:v>
                </c:pt>
                <c:pt idx="1448">
                  <c:v>0.25</c:v>
                </c:pt>
                <c:pt idx="1449">
                  <c:v>0.25</c:v>
                </c:pt>
                <c:pt idx="1450">
                  <c:v>0.25</c:v>
                </c:pt>
                <c:pt idx="1451">
                  <c:v>0.25</c:v>
                </c:pt>
                <c:pt idx="1452">
                  <c:v>0.25</c:v>
                </c:pt>
                <c:pt idx="1453">
                  <c:v>0.25</c:v>
                </c:pt>
                <c:pt idx="1454">
                  <c:v>0.25</c:v>
                </c:pt>
                <c:pt idx="1455">
                  <c:v>0.25</c:v>
                </c:pt>
                <c:pt idx="1456">
                  <c:v>0.25</c:v>
                </c:pt>
                <c:pt idx="1457">
                  <c:v>0.25</c:v>
                </c:pt>
                <c:pt idx="1458">
                  <c:v>0.25</c:v>
                </c:pt>
                <c:pt idx="1459">
                  <c:v>0.25</c:v>
                </c:pt>
                <c:pt idx="1460">
                  <c:v>0.25</c:v>
                </c:pt>
                <c:pt idx="1461">
                  <c:v>0.25</c:v>
                </c:pt>
                <c:pt idx="1462">
                  <c:v>0.25</c:v>
                </c:pt>
                <c:pt idx="1463">
                  <c:v>0.25</c:v>
                </c:pt>
                <c:pt idx="1464">
                  <c:v>0.25</c:v>
                </c:pt>
                <c:pt idx="1465">
                  <c:v>0.25</c:v>
                </c:pt>
                <c:pt idx="1466">
                  <c:v>0.25</c:v>
                </c:pt>
                <c:pt idx="1467">
                  <c:v>0.25</c:v>
                </c:pt>
                <c:pt idx="1468">
                  <c:v>0.25</c:v>
                </c:pt>
                <c:pt idx="1469">
                  <c:v>0.25</c:v>
                </c:pt>
                <c:pt idx="1470">
                  <c:v>0.25</c:v>
                </c:pt>
                <c:pt idx="1471">
                  <c:v>0.25</c:v>
                </c:pt>
                <c:pt idx="1472">
                  <c:v>0.25</c:v>
                </c:pt>
                <c:pt idx="1473">
                  <c:v>0.25</c:v>
                </c:pt>
                <c:pt idx="1474">
                  <c:v>0.25</c:v>
                </c:pt>
                <c:pt idx="1475">
                  <c:v>0.25</c:v>
                </c:pt>
                <c:pt idx="1476">
                  <c:v>0.25</c:v>
                </c:pt>
                <c:pt idx="1477">
                  <c:v>0.25</c:v>
                </c:pt>
                <c:pt idx="1478">
                  <c:v>0.25</c:v>
                </c:pt>
                <c:pt idx="1479">
                  <c:v>0.25</c:v>
                </c:pt>
                <c:pt idx="1480">
                  <c:v>0.25</c:v>
                </c:pt>
                <c:pt idx="1481">
                  <c:v>0.25</c:v>
                </c:pt>
                <c:pt idx="1482">
                  <c:v>0.25</c:v>
                </c:pt>
                <c:pt idx="1483">
                  <c:v>0.25</c:v>
                </c:pt>
                <c:pt idx="1484">
                  <c:v>0.25</c:v>
                </c:pt>
                <c:pt idx="1485">
                  <c:v>0.25</c:v>
                </c:pt>
                <c:pt idx="1486">
                  <c:v>0.25</c:v>
                </c:pt>
                <c:pt idx="1487">
                  <c:v>0.25</c:v>
                </c:pt>
                <c:pt idx="1488">
                  <c:v>0.25</c:v>
                </c:pt>
                <c:pt idx="1489">
                  <c:v>0.25</c:v>
                </c:pt>
                <c:pt idx="1490">
                  <c:v>0.25</c:v>
                </c:pt>
                <c:pt idx="1491">
                  <c:v>0.25</c:v>
                </c:pt>
                <c:pt idx="1492">
                  <c:v>0.25</c:v>
                </c:pt>
                <c:pt idx="1493">
                  <c:v>0.25</c:v>
                </c:pt>
                <c:pt idx="1494">
                  <c:v>0.25</c:v>
                </c:pt>
                <c:pt idx="1495">
                  <c:v>0.25</c:v>
                </c:pt>
                <c:pt idx="1496">
                  <c:v>0.25</c:v>
                </c:pt>
                <c:pt idx="1497">
                  <c:v>0.25</c:v>
                </c:pt>
                <c:pt idx="1498">
                  <c:v>0.25</c:v>
                </c:pt>
                <c:pt idx="1499">
                  <c:v>0.25</c:v>
                </c:pt>
                <c:pt idx="1500">
                  <c:v>0.25</c:v>
                </c:pt>
                <c:pt idx="1501">
                  <c:v>0.25</c:v>
                </c:pt>
                <c:pt idx="1502">
                  <c:v>0.25</c:v>
                </c:pt>
                <c:pt idx="1503">
                  <c:v>0.25</c:v>
                </c:pt>
                <c:pt idx="1504">
                  <c:v>0.25</c:v>
                </c:pt>
                <c:pt idx="1505">
                  <c:v>0.25</c:v>
                </c:pt>
                <c:pt idx="1506">
                  <c:v>0.25</c:v>
                </c:pt>
                <c:pt idx="1507">
                  <c:v>0.25</c:v>
                </c:pt>
                <c:pt idx="1508">
                  <c:v>0.25</c:v>
                </c:pt>
                <c:pt idx="1509">
                  <c:v>0.25</c:v>
                </c:pt>
                <c:pt idx="1510">
                  <c:v>0.25</c:v>
                </c:pt>
                <c:pt idx="1511">
                  <c:v>0.25</c:v>
                </c:pt>
                <c:pt idx="1512">
                  <c:v>0.25</c:v>
                </c:pt>
                <c:pt idx="1513">
                  <c:v>0.25</c:v>
                </c:pt>
                <c:pt idx="1514">
                  <c:v>0.25</c:v>
                </c:pt>
                <c:pt idx="1515">
                  <c:v>0.25</c:v>
                </c:pt>
                <c:pt idx="1516">
                  <c:v>0.25</c:v>
                </c:pt>
                <c:pt idx="1517">
                  <c:v>0.25</c:v>
                </c:pt>
                <c:pt idx="1518">
                  <c:v>0.25</c:v>
                </c:pt>
                <c:pt idx="1519">
                  <c:v>0.25</c:v>
                </c:pt>
                <c:pt idx="1520">
                  <c:v>0.25</c:v>
                </c:pt>
                <c:pt idx="1521">
                  <c:v>0.25</c:v>
                </c:pt>
                <c:pt idx="1522">
                  <c:v>0.25</c:v>
                </c:pt>
                <c:pt idx="1523">
                  <c:v>0.25</c:v>
                </c:pt>
                <c:pt idx="1524">
                  <c:v>0.25</c:v>
                </c:pt>
                <c:pt idx="1525">
                  <c:v>0.25</c:v>
                </c:pt>
                <c:pt idx="1526">
                  <c:v>0.25</c:v>
                </c:pt>
                <c:pt idx="1527">
                  <c:v>0.25</c:v>
                </c:pt>
                <c:pt idx="1528">
                  <c:v>0.25</c:v>
                </c:pt>
                <c:pt idx="1529">
                  <c:v>0.25</c:v>
                </c:pt>
                <c:pt idx="1530">
                  <c:v>0.25</c:v>
                </c:pt>
                <c:pt idx="1531">
                  <c:v>0.25</c:v>
                </c:pt>
                <c:pt idx="1532">
                  <c:v>0.25</c:v>
                </c:pt>
                <c:pt idx="1533">
                  <c:v>0.25</c:v>
                </c:pt>
                <c:pt idx="1534">
                  <c:v>0.25</c:v>
                </c:pt>
                <c:pt idx="1535">
                  <c:v>0.25</c:v>
                </c:pt>
                <c:pt idx="1536">
                  <c:v>0.25</c:v>
                </c:pt>
                <c:pt idx="1537">
                  <c:v>0.25</c:v>
                </c:pt>
                <c:pt idx="1538">
                  <c:v>0.25</c:v>
                </c:pt>
                <c:pt idx="1539">
                  <c:v>0.25</c:v>
                </c:pt>
                <c:pt idx="1540">
                  <c:v>0.25</c:v>
                </c:pt>
                <c:pt idx="1541">
                  <c:v>0.25</c:v>
                </c:pt>
                <c:pt idx="1542">
                  <c:v>0.25</c:v>
                </c:pt>
                <c:pt idx="1543">
                  <c:v>0.25</c:v>
                </c:pt>
                <c:pt idx="1544">
                  <c:v>0.25</c:v>
                </c:pt>
                <c:pt idx="1545">
                  <c:v>0.25</c:v>
                </c:pt>
                <c:pt idx="1546">
                  <c:v>0.25</c:v>
                </c:pt>
                <c:pt idx="1547">
                  <c:v>0.25</c:v>
                </c:pt>
                <c:pt idx="1548">
                  <c:v>0.25</c:v>
                </c:pt>
                <c:pt idx="1549">
                  <c:v>0.25</c:v>
                </c:pt>
                <c:pt idx="1550">
                  <c:v>0.25</c:v>
                </c:pt>
                <c:pt idx="1551">
                  <c:v>0.25</c:v>
                </c:pt>
                <c:pt idx="1552">
                  <c:v>0.25</c:v>
                </c:pt>
                <c:pt idx="1553">
                  <c:v>0.25</c:v>
                </c:pt>
                <c:pt idx="1554">
                  <c:v>0.25</c:v>
                </c:pt>
                <c:pt idx="1555">
                  <c:v>0.25</c:v>
                </c:pt>
                <c:pt idx="1556">
                  <c:v>0.25</c:v>
                </c:pt>
                <c:pt idx="1557">
                  <c:v>0.25</c:v>
                </c:pt>
                <c:pt idx="1558">
                  <c:v>0.25</c:v>
                </c:pt>
                <c:pt idx="1559">
                  <c:v>0.25</c:v>
                </c:pt>
                <c:pt idx="1560">
                  <c:v>0.25</c:v>
                </c:pt>
                <c:pt idx="1561">
                  <c:v>0.25</c:v>
                </c:pt>
                <c:pt idx="1562">
                  <c:v>0.25</c:v>
                </c:pt>
                <c:pt idx="1563">
                  <c:v>0.25</c:v>
                </c:pt>
                <c:pt idx="1564">
                  <c:v>0.25</c:v>
                </c:pt>
                <c:pt idx="1565">
                  <c:v>0.25</c:v>
                </c:pt>
                <c:pt idx="1566">
                  <c:v>0.25</c:v>
                </c:pt>
                <c:pt idx="1567">
                  <c:v>0.25</c:v>
                </c:pt>
                <c:pt idx="1568">
                  <c:v>0.25</c:v>
                </c:pt>
                <c:pt idx="1569">
                  <c:v>0.25</c:v>
                </c:pt>
                <c:pt idx="1570">
                  <c:v>0.25</c:v>
                </c:pt>
                <c:pt idx="1571">
                  <c:v>0.25</c:v>
                </c:pt>
                <c:pt idx="1572">
                  <c:v>0.25</c:v>
                </c:pt>
                <c:pt idx="1573">
                  <c:v>0.25</c:v>
                </c:pt>
                <c:pt idx="1574">
                  <c:v>0.25</c:v>
                </c:pt>
                <c:pt idx="1575">
                  <c:v>0.25</c:v>
                </c:pt>
                <c:pt idx="1576">
                  <c:v>0.25</c:v>
                </c:pt>
                <c:pt idx="1577">
                  <c:v>0.25</c:v>
                </c:pt>
                <c:pt idx="1578">
                  <c:v>0.25</c:v>
                </c:pt>
                <c:pt idx="1579">
                  <c:v>0.25</c:v>
                </c:pt>
                <c:pt idx="1580">
                  <c:v>0.25</c:v>
                </c:pt>
                <c:pt idx="1581">
                  <c:v>0.25</c:v>
                </c:pt>
                <c:pt idx="1582">
                  <c:v>0.25</c:v>
                </c:pt>
                <c:pt idx="1583">
                  <c:v>0.25</c:v>
                </c:pt>
                <c:pt idx="1584">
                  <c:v>0.25</c:v>
                </c:pt>
                <c:pt idx="1585">
                  <c:v>0.25</c:v>
                </c:pt>
                <c:pt idx="1586">
                  <c:v>0.25</c:v>
                </c:pt>
                <c:pt idx="1587">
                  <c:v>0.25</c:v>
                </c:pt>
                <c:pt idx="1588">
                  <c:v>0.25</c:v>
                </c:pt>
                <c:pt idx="1589">
                  <c:v>0.25</c:v>
                </c:pt>
                <c:pt idx="1590">
                  <c:v>0.25</c:v>
                </c:pt>
                <c:pt idx="1591">
                  <c:v>0.25</c:v>
                </c:pt>
                <c:pt idx="1592">
                  <c:v>0.25</c:v>
                </c:pt>
                <c:pt idx="1593">
                  <c:v>0.25</c:v>
                </c:pt>
                <c:pt idx="1594">
                  <c:v>0.25</c:v>
                </c:pt>
                <c:pt idx="1595">
                  <c:v>0.25</c:v>
                </c:pt>
                <c:pt idx="1596">
                  <c:v>0.25</c:v>
                </c:pt>
                <c:pt idx="1597">
                  <c:v>0.25</c:v>
                </c:pt>
                <c:pt idx="1598">
                  <c:v>0.25</c:v>
                </c:pt>
                <c:pt idx="1599">
                  <c:v>0.25</c:v>
                </c:pt>
                <c:pt idx="1600">
                  <c:v>0.25</c:v>
                </c:pt>
                <c:pt idx="1601">
                  <c:v>0.25</c:v>
                </c:pt>
                <c:pt idx="1602">
                  <c:v>0.25</c:v>
                </c:pt>
                <c:pt idx="1603">
                  <c:v>0.25</c:v>
                </c:pt>
                <c:pt idx="1604">
                  <c:v>0.25</c:v>
                </c:pt>
                <c:pt idx="1605">
                  <c:v>0.25</c:v>
                </c:pt>
                <c:pt idx="1606">
                  <c:v>0.25</c:v>
                </c:pt>
                <c:pt idx="1607">
                  <c:v>0.25</c:v>
                </c:pt>
                <c:pt idx="1608">
                  <c:v>0.25</c:v>
                </c:pt>
                <c:pt idx="1609">
                  <c:v>0.25</c:v>
                </c:pt>
                <c:pt idx="1610">
                  <c:v>0.25</c:v>
                </c:pt>
                <c:pt idx="1611">
                  <c:v>0.25</c:v>
                </c:pt>
                <c:pt idx="1612">
                  <c:v>0.25</c:v>
                </c:pt>
                <c:pt idx="1613">
                  <c:v>0.25</c:v>
                </c:pt>
                <c:pt idx="1614">
                  <c:v>0.25</c:v>
                </c:pt>
                <c:pt idx="1615">
                  <c:v>0.25</c:v>
                </c:pt>
                <c:pt idx="1616">
                  <c:v>0.25</c:v>
                </c:pt>
                <c:pt idx="1617">
                  <c:v>0.25</c:v>
                </c:pt>
                <c:pt idx="1618">
                  <c:v>0.25</c:v>
                </c:pt>
                <c:pt idx="1619">
                  <c:v>0.25</c:v>
                </c:pt>
                <c:pt idx="1620">
                  <c:v>0.25</c:v>
                </c:pt>
                <c:pt idx="1621">
                  <c:v>0.25</c:v>
                </c:pt>
                <c:pt idx="1622">
                  <c:v>0.25</c:v>
                </c:pt>
                <c:pt idx="1623">
                  <c:v>0.25</c:v>
                </c:pt>
                <c:pt idx="1624">
                  <c:v>0.25</c:v>
                </c:pt>
                <c:pt idx="1625">
                  <c:v>0.25</c:v>
                </c:pt>
                <c:pt idx="1626">
                  <c:v>0.25</c:v>
                </c:pt>
                <c:pt idx="1627">
                  <c:v>0.25</c:v>
                </c:pt>
                <c:pt idx="1628">
                  <c:v>0.25</c:v>
                </c:pt>
                <c:pt idx="1629">
                  <c:v>0.25</c:v>
                </c:pt>
                <c:pt idx="1630">
                  <c:v>0.25</c:v>
                </c:pt>
                <c:pt idx="1631">
                  <c:v>0.25</c:v>
                </c:pt>
                <c:pt idx="1632">
                  <c:v>0.25</c:v>
                </c:pt>
                <c:pt idx="1633">
                  <c:v>0.25</c:v>
                </c:pt>
                <c:pt idx="1634">
                  <c:v>0.25</c:v>
                </c:pt>
                <c:pt idx="1635">
                  <c:v>0.25</c:v>
                </c:pt>
                <c:pt idx="1636">
                  <c:v>0.25</c:v>
                </c:pt>
                <c:pt idx="1637">
                  <c:v>0.25</c:v>
                </c:pt>
                <c:pt idx="1638">
                  <c:v>0.25</c:v>
                </c:pt>
                <c:pt idx="1639">
                  <c:v>0.25</c:v>
                </c:pt>
                <c:pt idx="1640">
                  <c:v>0.25</c:v>
                </c:pt>
                <c:pt idx="1641">
                  <c:v>0.25</c:v>
                </c:pt>
                <c:pt idx="1642">
                  <c:v>0.25</c:v>
                </c:pt>
                <c:pt idx="1643">
                  <c:v>0.25</c:v>
                </c:pt>
                <c:pt idx="1644">
                  <c:v>0.25</c:v>
                </c:pt>
                <c:pt idx="1645">
                  <c:v>0.25</c:v>
                </c:pt>
                <c:pt idx="1646">
                  <c:v>0.25</c:v>
                </c:pt>
                <c:pt idx="1647">
                  <c:v>0.25</c:v>
                </c:pt>
                <c:pt idx="1648">
                  <c:v>0.25</c:v>
                </c:pt>
                <c:pt idx="1649">
                  <c:v>0.25</c:v>
                </c:pt>
                <c:pt idx="1650">
                  <c:v>0.25</c:v>
                </c:pt>
                <c:pt idx="1651">
                  <c:v>0.25</c:v>
                </c:pt>
                <c:pt idx="1652">
                  <c:v>0.25</c:v>
                </c:pt>
                <c:pt idx="1653">
                  <c:v>0.25</c:v>
                </c:pt>
                <c:pt idx="1654">
                  <c:v>0.25</c:v>
                </c:pt>
                <c:pt idx="1655">
                  <c:v>0.25</c:v>
                </c:pt>
                <c:pt idx="1656">
                  <c:v>0.25</c:v>
                </c:pt>
                <c:pt idx="1657">
                  <c:v>0.25</c:v>
                </c:pt>
                <c:pt idx="1658">
                  <c:v>0.25</c:v>
                </c:pt>
                <c:pt idx="1659">
                  <c:v>0.25</c:v>
                </c:pt>
                <c:pt idx="1660">
                  <c:v>0.25</c:v>
                </c:pt>
                <c:pt idx="1661">
                  <c:v>0.25</c:v>
                </c:pt>
                <c:pt idx="1662">
                  <c:v>0.25</c:v>
                </c:pt>
                <c:pt idx="1663">
                  <c:v>0.25</c:v>
                </c:pt>
                <c:pt idx="1664">
                  <c:v>0.25</c:v>
                </c:pt>
                <c:pt idx="1665">
                  <c:v>0.25</c:v>
                </c:pt>
                <c:pt idx="1666">
                  <c:v>0.25</c:v>
                </c:pt>
                <c:pt idx="1667">
                  <c:v>0.25</c:v>
                </c:pt>
                <c:pt idx="1668">
                  <c:v>0.25</c:v>
                </c:pt>
                <c:pt idx="1669">
                  <c:v>0.25</c:v>
                </c:pt>
                <c:pt idx="1670">
                  <c:v>0.25</c:v>
                </c:pt>
                <c:pt idx="1671">
                  <c:v>0.25</c:v>
                </c:pt>
                <c:pt idx="1672">
                  <c:v>0.25</c:v>
                </c:pt>
                <c:pt idx="1673">
                  <c:v>0.25</c:v>
                </c:pt>
                <c:pt idx="1674">
                  <c:v>0.25</c:v>
                </c:pt>
                <c:pt idx="1675">
                  <c:v>0.25</c:v>
                </c:pt>
                <c:pt idx="1676">
                  <c:v>0.25</c:v>
                </c:pt>
                <c:pt idx="1677">
                  <c:v>0.25</c:v>
                </c:pt>
                <c:pt idx="1678">
                  <c:v>0.25</c:v>
                </c:pt>
                <c:pt idx="1679">
                  <c:v>0.25</c:v>
                </c:pt>
                <c:pt idx="1680">
                  <c:v>0.25</c:v>
                </c:pt>
                <c:pt idx="1681">
                  <c:v>0.25</c:v>
                </c:pt>
                <c:pt idx="1682">
                  <c:v>0.25</c:v>
                </c:pt>
                <c:pt idx="1683">
                  <c:v>0.25</c:v>
                </c:pt>
                <c:pt idx="1684">
                  <c:v>0.25</c:v>
                </c:pt>
                <c:pt idx="1685">
                  <c:v>0.25</c:v>
                </c:pt>
                <c:pt idx="1686">
                  <c:v>0.25</c:v>
                </c:pt>
                <c:pt idx="1687">
                  <c:v>0.25</c:v>
                </c:pt>
                <c:pt idx="1688">
                  <c:v>0.25</c:v>
                </c:pt>
                <c:pt idx="1689">
                  <c:v>0.25</c:v>
                </c:pt>
                <c:pt idx="1690">
                  <c:v>0.25</c:v>
                </c:pt>
                <c:pt idx="1691">
                  <c:v>0.25</c:v>
                </c:pt>
                <c:pt idx="1692">
                  <c:v>0.25</c:v>
                </c:pt>
                <c:pt idx="1693">
                  <c:v>0.25</c:v>
                </c:pt>
                <c:pt idx="1694">
                  <c:v>0.25</c:v>
                </c:pt>
                <c:pt idx="1695">
                  <c:v>0.25</c:v>
                </c:pt>
                <c:pt idx="1696">
                  <c:v>0.25</c:v>
                </c:pt>
                <c:pt idx="1697">
                  <c:v>0.25</c:v>
                </c:pt>
                <c:pt idx="1698">
                  <c:v>0.25</c:v>
                </c:pt>
                <c:pt idx="1699">
                  <c:v>0.25</c:v>
                </c:pt>
                <c:pt idx="1700">
                  <c:v>0.25</c:v>
                </c:pt>
                <c:pt idx="1701">
                  <c:v>0.25</c:v>
                </c:pt>
                <c:pt idx="1702">
                  <c:v>0.25</c:v>
                </c:pt>
                <c:pt idx="1703">
                  <c:v>0.25</c:v>
                </c:pt>
                <c:pt idx="1704">
                  <c:v>0.25</c:v>
                </c:pt>
                <c:pt idx="1705">
                  <c:v>0.25</c:v>
                </c:pt>
                <c:pt idx="1706">
                  <c:v>0.25</c:v>
                </c:pt>
                <c:pt idx="1707">
                  <c:v>0.25</c:v>
                </c:pt>
                <c:pt idx="1708">
                  <c:v>0.25</c:v>
                </c:pt>
                <c:pt idx="1709">
                  <c:v>0.25</c:v>
                </c:pt>
                <c:pt idx="1710">
                  <c:v>0.25</c:v>
                </c:pt>
                <c:pt idx="1711">
                  <c:v>0.25</c:v>
                </c:pt>
                <c:pt idx="1712">
                  <c:v>0.25</c:v>
                </c:pt>
                <c:pt idx="1713">
                  <c:v>0.25</c:v>
                </c:pt>
                <c:pt idx="1714">
                  <c:v>0.25</c:v>
                </c:pt>
                <c:pt idx="1715">
                  <c:v>0.25</c:v>
                </c:pt>
                <c:pt idx="1716">
                  <c:v>0.25</c:v>
                </c:pt>
                <c:pt idx="1717">
                  <c:v>0.25</c:v>
                </c:pt>
                <c:pt idx="1718">
                  <c:v>0.25</c:v>
                </c:pt>
                <c:pt idx="1719">
                  <c:v>0.25</c:v>
                </c:pt>
                <c:pt idx="1720">
                  <c:v>0.25</c:v>
                </c:pt>
                <c:pt idx="1721">
                  <c:v>0.25</c:v>
                </c:pt>
                <c:pt idx="1722">
                  <c:v>0.25</c:v>
                </c:pt>
                <c:pt idx="1723">
                  <c:v>0.25</c:v>
                </c:pt>
                <c:pt idx="1724">
                  <c:v>0.25</c:v>
                </c:pt>
                <c:pt idx="1725">
                  <c:v>0.25</c:v>
                </c:pt>
                <c:pt idx="1726">
                  <c:v>0.25</c:v>
                </c:pt>
                <c:pt idx="1727">
                  <c:v>0.25</c:v>
                </c:pt>
                <c:pt idx="1728">
                  <c:v>0.25</c:v>
                </c:pt>
                <c:pt idx="1729">
                  <c:v>0.25</c:v>
                </c:pt>
                <c:pt idx="1730">
                  <c:v>0.25</c:v>
                </c:pt>
                <c:pt idx="1731">
                  <c:v>0.25</c:v>
                </c:pt>
                <c:pt idx="1732">
                  <c:v>0.25</c:v>
                </c:pt>
                <c:pt idx="1733">
                  <c:v>0.25</c:v>
                </c:pt>
                <c:pt idx="1734">
                  <c:v>0.25</c:v>
                </c:pt>
                <c:pt idx="1735">
                  <c:v>0.25</c:v>
                </c:pt>
                <c:pt idx="1736">
                  <c:v>0.25</c:v>
                </c:pt>
                <c:pt idx="1737">
                  <c:v>0.25</c:v>
                </c:pt>
                <c:pt idx="1738">
                  <c:v>0.25</c:v>
                </c:pt>
                <c:pt idx="1739">
                  <c:v>0.25</c:v>
                </c:pt>
                <c:pt idx="1740">
                  <c:v>0.25</c:v>
                </c:pt>
                <c:pt idx="1741">
                  <c:v>0.25</c:v>
                </c:pt>
                <c:pt idx="1742">
                  <c:v>0.25</c:v>
                </c:pt>
                <c:pt idx="1743">
                  <c:v>0.25</c:v>
                </c:pt>
                <c:pt idx="1744">
                  <c:v>0.25</c:v>
                </c:pt>
                <c:pt idx="1745">
                  <c:v>0.25</c:v>
                </c:pt>
                <c:pt idx="1746">
                  <c:v>0.25</c:v>
                </c:pt>
                <c:pt idx="1747">
                  <c:v>0.25</c:v>
                </c:pt>
                <c:pt idx="1748">
                  <c:v>0.25</c:v>
                </c:pt>
                <c:pt idx="1749">
                  <c:v>0.25</c:v>
                </c:pt>
                <c:pt idx="1750">
                  <c:v>0.25</c:v>
                </c:pt>
                <c:pt idx="1751">
                  <c:v>0.25</c:v>
                </c:pt>
                <c:pt idx="1752">
                  <c:v>0.25</c:v>
                </c:pt>
                <c:pt idx="1753">
                  <c:v>0.25</c:v>
                </c:pt>
                <c:pt idx="1754">
                  <c:v>0.25</c:v>
                </c:pt>
                <c:pt idx="1755">
                  <c:v>0.25</c:v>
                </c:pt>
                <c:pt idx="1756">
                  <c:v>0.25</c:v>
                </c:pt>
                <c:pt idx="1757">
                  <c:v>0.25</c:v>
                </c:pt>
                <c:pt idx="1758">
                  <c:v>0.25</c:v>
                </c:pt>
                <c:pt idx="1759">
                  <c:v>0.25</c:v>
                </c:pt>
                <c:pt idx="1760">
                  <c:v>0.25</c:v>
                </c:pt>
                <c:pt idx="1761">
                  <c:v>0.25</c:v>
                </c:pt>
                <c:pt idx="1762">
                  <c:v>0.25</c:v>
                </c:pt>
                <c:pt idx="1763">
                  <c:v>0.25</c:v>
                </c:pt>
                <c:pt idx="1764">
                  <c:v>0.25</c:v>
                </c:pt>
                <c:pt idx="1765">
                  <c:v>0.25</c:v>
                </c:pt>
                <c:pt idx="1766">
                  <c:v>0.25</c:v>
                </c:pt>
                <c:pt idx="1767">
                  <c:v>0.25</c:v>
                </c:pt>
                <c:pt idx="1768">
                  <c:v>0.25</c:v>
                </c:pt>
                <c:pt idx="1769">
                  <c:v>0.25</c:v>
                </c:pt>
                <c:pt idx="1770">
                  <c:v>0.25</c:v>
                </c:pt>
                <c:pt idx="1771">
                  <c:v>0.25</c:v>
                </c:pt>
                <c:pt idx="1772">
                  <c:v>0.25</c:v>
                </c:pt>
                <c:pt idx="1773">
                  <c:v>0.25</c:v>
                </c:pt>
                <c:pt idx="1774">
                  <c:v>0.25</c:v>
                </c:pt>
                <c:pt idx="1775">
                  <c:v>0.25</c:v>
                </c:pt>
                <c:pt idx="1776">
                  <c:v>0.25</c:v>
                </c:pt>
                <c:pt idx="1777">
                  <c:v>0.25</c:v>
                </c:pt>
                <c:pt idx="1778">
                  <c:v>0.25</c:v>
                </c:pt>
                <c:pt idx="1779">
                  <c:v>0.25</c:v>
                </c:pt>
                <c:pt idx="1780">
                  <c:v>0.25</c:v>
                </c:pt>
                <c:pt idx="1781">
                  <c:v>0.25</c:v>
                </c:pt>
                <c:pt idx="1782">
                  <c:v>0.25</c:v>
                </c:pt>
                <c:pt idx="1783">
                  <c:v>0.25</c:v>
                </c:pt>
                <c:pt idx="1784">
                  <c:v>0.25</c:v>
                </c:pt>
                <c:pt idx="1785">
                  <c:v>0.25</c:v>
                </c:pt>
                <c:pt idx="1786">
                  <c:v>0.25</c:v>
                </c:pt>
                <c:pt idx="1787">
                  <c:v>0.25</c:v>
                </c:pt>
                <c:pt idx="1788">
                  <c:v>0.25</c:v>
                </c:pt>
                <c:pt idx="1789">
                  <c:v>0.25</c:v>
                </c:pt>
                <c:pt idx="1790">
                  <c:v>0.25</c:v>
                </c:pt>
                <c:pt idx="1791">
                  <c:v>0.25</c:v>
                </c:pt>
                <c:pt idx="1792">
                  <c:v>0.25</c:v>
                </c:pt>
                <c:pt idx="1793">
                  <c:v>0.25</c:v>
                </c:pt>
                <c:pt idx="1794">
                  <c:v>0.25</c:v>
                </c:pt>
                <c:pt idx="1795">
                  <c:v>0.25</c:v>
                </c:pt>
                <c:pt idx="1796">
                  <c:v>0.25</c:v>
                </c:pt>
                <c:pt idx="1797">
                  <c:v>0.25</c:v>
                </c:pt>
                <c:pt idx="1798">
                  <c:v>0.25</c:v>
                </c:pt>
                <c:pt idx="1799">
                  <c:v>0.25</c:v>
                </c:pt>
                <c:pt idx="1800">
                  <c:v>0.25</c:v>
                </c:pt>
                <c:pt idx="1801">
                  <c:v>0.25</c:v>
                </c:pt>
                <c:pt idx="1802">
                  <c:v>0.25</c:v>
                </c:pt>
                <c:pt idx="1803">
                  <c:v>0.25</c:v>
                </c:pt>
                <c:pt idx="1804">
                  <c:v>0.25</c:v>
                </c:pt>
                <c:pt idx="1805">
                  <c:v>0.25</c:v>
                </c:pt>
                <c:pt idx="1806">
                  <c:v>0.25</c:v>
                </c:pt>
                <c:pt idx="1807">
                  <c:v>0.25</c:v>
                </c:pt>
                <c:pt idx="1808">
                  <c:v>0.25</c:v>
                </c:pt>
                <c:pt idx="1809">
                  <c:v>0.25</c:v>
                </c:pt>
                <c:pt idx="1810">
                  <c:v>0.25</c:v>
                </c:pt>
                <c:pt idx="1811">
                  <c:v>0.25</c:v>
                </c:pt>
                <c:pt idx="1812">
                  <c:v>0.25</c:v>
                </c:pt>
                <c:pt idx="1813">
                  <c:v>0.25</c:v>
                </c:pt>
                <c:pt idx="1814">
                  <c:v>0.25</c:v>
                </c:pt>
                <c:pt idx="1815">
                  <c:v>0.25</c:v>
                </c:pt>
                <c:pt idx="1816">
                  <c:v>0.25</c:v>
                </c:pt>
                <c:pt idx="1817">
                  <c:v>0.25</c:v>
                </c:pt>
                <c:pt idx="1818">
                  <c:v>0.25</c:v>
                </c:pt>
                <c:pt idx="1819">
                  <c:v>0.25</c:v>
                </c:pt>
                <c:pt idx="1820">
                  <c:v>0.25</c:v>
                </c:pt>
                <c:pt idx="1821">
                  <c:v>0.25</c:v>
                </c:pt>
                <c:pt idx="1822">
                  <c:v>0.25</c:v>
                </c:pt>
                <c:pt idx="1823">
                  <c:v>0.25</c:v>
                </c:pt>
                <c:pt idx="1824">
                  <c:v>0.25</c:v>
                </c:pt>
                <c:pt idx="1825">
                  <c:v>0.25</c:v>
                </c:pt>
                <c:pt idx="1826">
                  <c:v>0.25</c:v>
                </c:pt>
                <c:pt idx="1827">
                  <c:v>0.25</c:v>
                </c:pt>
                <c:pt idx="1828">
                  <c:v>0.25</c:v>
                </c:pt>
                <c:pt idx="1829">
                  <c:v>0.25</c:v>
                </c:pt>
                <c:pt idx="1830">
                  <c:v>0.25</c:v>
                </c:pt>
                <c:pt idx="1831">
                  <c:v>0.25</c:v>
                </c:pt>
                <c:pt idx="1832">
                  <c:v>0.25</c:v>
                </c:pt>
                <c:pt idx="1833">
                  <c:v>0.25</c:v>
                </c:pt>
                <c:pt idx="1834">
                  <c:v>0.25</c:v>
                </c:pt>
                <c:pt idx="1835">
                  <c:v>0.25</c:v>
                </c:pt>
                <c:pt idx="1836">
                  <c:v>0.25</c:v>
                </c:pt>
                <c:pt idx="1837">
                  <c:v>0.25</c:v>
                </c:pt>
                <c:pt idx="1838">
                  <c:v>0.25</c:v>
                </c:pt>
                <c:pt idx="1839">
                  <c:v>0.25</c:v>
                </c:pt>
                <c:pt idx="1840">
                  <c:v>0.25</c:v>
                </c:pt>
                <c:pt idx="1841">
                  <c:v>0.25</c:v>
                </c:pt>
                <c:pt idx="1842">
                  <c:v>0.25</c:v>
                </c:pt>
                <c:pt idx="1843">
                  <c:v>0.25</c:v>
                </c:pt>
                <c:pt idx="1844">
                  <c:v>0.25</c:v>
                </c:pt>
                <c:pt idx="1845">
                  <c:v>0.25</c:v>
                </c:pt>
                <c:pt idx="1846">
                  <c:v>0.25</c:v>
                </c:pt>
                <c:pt idx="1847">
                  <c:v>0.25</c:v>
                </c:pt>
                <c:pt idx="1848">
                  <c:v>0.25</c:v>
                </c:pt>
                <c:pt idx="1849">
                  <c:v>0.25</c:v>
                </c:pt>
                <c:pt idx="1850">
                  <c:v>0.25</c:v>
                </c:pt>
                <c:pt idx="1851">
                  <c:v>0.25</c:v>
                </c:pt>
                <c:pt idx="1852">
                  <c:v>0.25</c:v>
                </c:pt>
                <c:pt idx="1853">
                  <c:v>0.25</c:v>
                </c:pt>
                <c:pt idx="1854">
                  <c:v>0.25</c:v>
                </c:pt>
                <c:pt idx="1855">
                  <c:v>0.25</c:v>
                </c:pt>
                <c:pt idx="1856">
                  <c:v>0.25</c:v>
                </c:pt>
                <c:pt idx="1857">
                  <c:v>0.25</c:v>
                </c:pt>
                <c:pt idx="1858">
                  <c:v>0.25</c:v>
                </c:pt>
                <c:pt idx="1859">
                  <c:v>0.25</c:v>
                </c:pt>
                <c:pt idx="1860">
                  <c:v>0.25</c:v>
                </c:pt>
                <c:pt idx="1861">
                  <c:v>0.25</c:v>
                </c:pt>
                <c:pt idx="1862">
                  <c:v>0.25</c:v>
                </c:pt>
                <c:pt idx="1863">
                  <c:v>0.25</c:v>
                </c:pt>
                <c:pt idx="1864">
                  <c:v>0.25</c:v>
                </c:pt>
                <c:pt idx="1865">
                  <c:v>0.25</c:v>
                </c:pt>
                <c:pt idx="1866">
                  <c:v>0.25</c:v>
                </c:pt>
                <c:pt idx="1867">
                  <c:v>0.25</c:v>
                </c:pt>
                <c:pt idx="1868">
                  <c:v>0.25</c:v>
                </c:pt>
                <c:pt idx="1869">
                  <c:v>0.25</c:v>
                </c:pt>
                <c:pt idx="1870">
                  <c:v>0.25</c:v>
                </c:pt>
                <c:pt idx="1871">
                  <c:v>0.25</c:v>
                </c:pt>
                <c:pt idx="1872">
                  <c:v>0.25</c:v>
                </c:pt>
                <c:pt idx="1873">
                  <c:v>0.25</c:v>
                </c:pt>
                <c:pt idx="1874">
                  <c:v>0.25</c:v>
                </c:pt>
                <c:pt idx="1875">
                  <c:v>0.25</c:v>
                </c:pt>
                <c:pt idx="1876">
                  <c:v>0.25</c:v>
                </c:pt>
                <c:pt idx="1877">
                  <c:v>0.25</c:v>
                </c:pt>
                <c:pt idx="1878">
                  <c:v>0.25</c:v>
                </c:pt>
                <c:pt idx="1879">
                  <c:v>0.25</c:v>
                </c:pt>
                <c:pt idx="1880">
                  <c:v>0.25</c:v>
                </c:pt>
                <c:pt idx="1881">
                  <c:v>0.25</c:v>
                </c:pt>
                <c:pt idx="1882">
                  <c:v>0.25</c:v>
                </c:pt>
                <c:pt idx="1883">
                  <c:v>0.25</c:v>
                </c:pt>
                <c:pt idx="1884">
                  <c:v>0.25</c:v>
                </c:pt>
                <c:pt idx="1885">
                  <c:v>0.25</c:v>
                </c:pt>
                <c:pt idx="1886">
                  <c:v>0.25</c:v>
                </c:pt>
                <c:pt idx="1887">
                  <c:v>0.25</c:v>
                </c:pt>
                <c:pt idx="1888">
                  <c:v>0.25</c:v>
                </c:pt>
                <c:pt idx="1889">
                  <c:v>0.25</c:v>
                </c:pt>
                <c:pt idx="1890">
                  <c:v>0.25</c:v>
                </c:pt>
                <c:pt idx="1891">
                  <c:v>0.25</c:v>
                </c:pt>
                <c:pt idx="1892">
                  <c:v>0.25</c:v>
                </c:pt>
                <c:pt idx="1893">
                  <c:v>0.25</c:v>
                </c:pt>
                <c:pt idx="1894">
                  <c:v>0.25</c:v>
                </c:pt>
                <c:pt idx="1895">
                  <c:v>0.25</c:v>
                </c:pt>
                <c:pt idx="1896">
                  <c:v>0.25</c:v>
                </c:pt>
                <c:pt idx="1897">
                  <c:v>0.25</c:v>
                </c:pt>
                <c:pt idx="1898">
                  <c:v>0.25</c:v>
                </c:pt>
                <c:pt idx="1899">
                  <c:v>0.25</c:v>
                </c:pt>
                <c:pt idx="1900">
                  <c:v>0.25</c:v>
                </c:pt>
                <c:pt idx="1901">
                  <c:v>0.25</c:v>
                </c:pt>
                <c:pt idx="1902">
                  <c:v>0.25</c:v>
                </c:pt>
                <c:pt idx="1903">
                  <c:v>0.25</c:v>
                </c:pt>
                <c:pt idx="1904">
                  <c:v>0.25</c:v>
                </c:pt>
                <c:pt idx="1905">
                  <c:v>0.25</c:v>
                </c:pt>
                <c:pt idx="1906">
                  <c:v>0.25</c:v>
                </c:pt>
                <c:pt idx="1907">
                  <c:v>0.25</c:v>
                </c:pt>
                <c:pt idx="1908">
                  <c:v>0.25</c:v>
                </c:pt>
                <c:pt idx="1909">
                  <c:v>0.25</c:v>
                </c:pt>
                <c:pt idx="1910">
                  <c:v>0.25</c:v>
                </c:pt>
                <c:pt idx="1911">
                  <c:v>0.25</c:v>
                </c:pt>
                <c:pt idx="1912">
                  <c:v>0.25</c:v>
                </c:pt>
                <c:pt idx="1913">
                  <c:v>0.25</c:v>
                </c:pt>
                <c:pt idx="1914">
                  <c:v>0.25</c:v>
                </c:pt>
                <c:pt idx="1915">
                  <c:v>0.25</c:v>
                </c:pt>
                <c:pt idx="1916">
                  <c:v>0.25</c:v>
                </c:pt>
                <c:pt idx="1917">
                  <c:v>0.25</c:v>
                </c:pt>
                <c:pt idx="1918">
                  <c:v>0.25</c:v>
                </c:pt>
                <c:pt idx="1919">
                  <c:v>0.25</c:v>
                </c:pt>
                <c:pt idx="1920">
                  <c:v>0.25</c:v>
                </c:pt>
                <c:pt idx="1921">
                  <c:v>0.25</c:v>
                </c:pt>
                <c:pt idx="1922">
                  <c:v>0.25</c:v>
                </c:pt>
                <c:pt idx="1923">
                  <c:v>0.25</c:v>
                </c:pt>
                <c:pt idx="1924">
                  <c:v>0.25</c:v>
                </c:pt>
                <c:pt idx="1925">
                  <c:v>0.25</c:v>
                </c:pt>
                <c:pt idx="1926">
                  <c:v>0.25</c:v>
                </c:pt>
                <c:pt idx="1927">
                  <c:v>0.25</c:v>
                </c:pt>
                <c:pt idx="1928">
                  <c:v>0.25</c:v>
                </c:pt>
                <c:pt idx="1929">
                  <c:v>0.25</c:v>
                </c:pt>
                <c:pt idx="1930">
                  <c:v>0.25</c:v>
                </c:pt>
                <c:pt idx="1931">
                  <c:v>0.25</c:v>
                </c:pt>
                <c:pt idx="1932">
                  <c:v>0.25</c:v>
                </c:pt>
                <c:pt idx="1933">
                  <c:v>0.25</c:v>
                </c:pt>
                <c:pt idx="1934">
                  <c:v>0.25</c:v>
                </c:pt>
                <c:pt idx="1935">
                  <c:v>0.25</c:v>
                </c:pt>
                <c:pt idx="1936">
                  <c:v>0.25</c:v>
                </c:pt>
                <c:pt idx="1937">
                  <c:v>0.25</c:v>
                </c:pt>
                <c:pt idx="1938">
                  <c:v>0.25</c:v>
                </c:pt>
                <c:pt idx="1939">
                  <c:v>0.25</c:v>
                </c:pt>
                <c:pt idx="1940">
                  <c:v>0.25</c:v>
                </c:pt>
                <c:pt idx="1941">
                  <c:v>0.25</c:v>
                </c:pt>
                <c:pt idx="1942">
                  <c:v>0.25</c:v>
                </c:pt>
                <c:pt idx="1943">
                  <c:v>0.25</c:v>
                </c:pt>
                <c:pt idx="1944">
                  <c:v>0.25</c:v>
                </c:pt>
                <c:pt idx="1945">
                  <c:v>0.25</c:v>
                </c:pt>
                <c:pt idx="1946">
                  <c:v>0.25</c:v>
                </c:pt>
                <c:pt idx="1947">
                  <c:v>0.25</c:v>
                </c:pt>
                <c:pt idx="1948">
                  <c:v>0.25</c:v>
                </c:pt>
                <c:pt idx="1949">
                  <c:v>0.25</c:v>
                </c:pt>
                <c:pt idx="1950">
                  <c:v>0.25</c:v>
                </c:pt>
                <c:pt idx="1951">
                  <c:v>0.25</c:v>
                </c:pt>
                <c:pt idx="1952">
                  <c:v>0.25</c:v>
                </c:pt>
                <c:pt idx="1953">
                  <c:v>0.25</c:v>
                </c:pt>
                <c:pt idx="1954">
                  <c:v>0.25</c:v>
                </c:pt>
                <c:pt idx="1955">
                  <c:v>0.25</c:v>
                </c:pt>
                <c:pt idx="1956">
                  <c:v>0.25</c:v>
                </c:pt>
                <c:pt idx="1957">
                  <c:v>0.25</c:v>
                </c:pt>
                <c:pt idx="1958">
                  <c:v>0.25</c:v>
                </c:pt>
                <c:pt idx="1959">
                  <c:v>0.25</c:v>
                </c:pt>
                <c:pt idx="1960">
                  <c:v>0.25</c:v>
                </c:pt>
                <c:pt idx="1961">
                  <c:v>0.25</c:v>
                </c:pt>
                <c:pt idx="1962">
                  <c:v>0.25</c:v>
                </c:pt>
                <c:pt idx="1963">
                  <c:v>0.25</c:v>
                </c:pt>
                <c:pt idx="1964">
                  <c:v>0.25</c:v>
                </c:pt>
                <c:pt idx="1965">
                  <c:v>0.25</c:v>
                </c:pt>
                <c:pt idx="1966">
                  <c:v>0.25</c:v>
                </c:pt>
                <c:pt idx="1967">
                  <c:v>0.25</c:v>
                </c:pt>
                <c:pt idx="1968">
                  <c:v>0.25</c:v>
                </c:pt>
                <c:pt idx="1969">
                  <c:v>0.25</c:v>
                </c:pt>
                <c:pt idx="1970">
                  <c:v>0.25</c:v>
                </c:pt>
                <c:pt idx="1971">
                  <c:v>0.25</c:v>
                </c:pt>
                <c:pt idx="1972">
                  <c:v>0.25</c:v>
                </c:pt>
                <c:pt idx="1973">
                  <c:v>0.25</c:v>
                </c:pt>
                <c:pt idx="1974">
                  <c:v>0.25</c:v>
                </c:pt>
                <c:pt idx="1975">
                  <c:v>0.25</c:v>
                </c:pt>
                <c:pt idx="1976">
                  <c:v>0.25</c:v>
                </c:pt>
                <c:pt idx="1977">
                  <c:v>0.25</c:v>
                </c:pt>
                <c:pt idx="1978">
                  <c:v>0.25</c:v>
                </c:pt>
                <c:pt idx="1979">
                  <c:v>0.25</c:v>
                </c:pt>
                <c:pt idx="1980">
                  <c:v>0.25</c:v>
                </c:pt>
                <c:pt idx="1981">
                  <c:v>0.25</c:v>
                </c:pt>
                <c:pt idx="1982">
                  <c:v>0.25</c:v>
                </c:pt>
                <c:pt idx="1983">
                  <c:v>0.25</c:v>
                </c:pt>
                <c:pt idx="1984">
                  <c:v>0.25</c:v>
                </c:pt>
                <c:pt idx="1985">
                  <c:v>0.25</c:v>
                </c:pt>
                <c:pt idx="1986">
                  <c:v>0.25</c:v>
                </c:pt>
                <c:pt idx="1987">
                  <c:v>0.25</c:v>
                </c:pt>
                <c:pt idx="1988">
                  <c:v>0.25</c:v>
                </c:pt>
                <c:pt idx="1989">
                  <c:v>0.25</c:v>
                </c:pt>
                <c:pt idx="1990">
                  <c:v>0.25</c:v>
                </c:pt>
                <c:pt idx="1991">
                  <c:v>0.25</c:v>
                </c:pt>
                <c:pt idx="1992">
                  <c:v>0.25</c:v>
                </c:pt>
                <c:pt idx="1993">
                  <c:v>0.25</c:v>
                </c:pt>
                <c:pt idx="1994">
                  <c:v>0.25</c:v>
                </c:pt>
                <c:pt idx="1995">
                  <c:v>0.25</c:v>
                </c:pt>
                <c:pt idx="1996">
                  <c:v>0.25</c:v>
                </c:pt>
                <c:pt idx="1997">
                  <c:v>0.25</c:v>
                </c:pt>
                <c:pt idx="1998">
                  <c:v>0.25</c:v>
                </c:pt>
                <c:pt idx="1999">
                  <c:v>0.25</c:v>
                </c:pt>
                <c:pt idx="2000">
                  <c:v>0.25</c:v>
                </c:pt>
                <c:pt idx="2001">
                  <c:v>0.25</c:v>
                </c:pt>
                <c:pt idx="2002">
                  <c:v>0.25</c:v>
                </c:pt>
                <c:pt idx="2003">
                  <c:v>0.25</c:v>
                </c:pt>
                <c:pt idx="2004">
                  <c:v>0.25</c:v>
                </c:pt>
                <c:pt idx="2005">
                  <c:v>0.25</c:v>
                </c:pt>
                <c:pt idx="2006">
                  <c:v>0.25</c:v>
                </c:pt>
                <c:pt idx="2007">
                  <c:v>0.25</c:v>
                </c:pt>
                <c:pt idx="2008">
                  <c:v>0.25</c:v>
                </c:pt>
                <c:pt idx="2009">
                  <c:v>0.25</c:v>
                </c:pt>
                <c:pt idx="2010">
                  <c:v>0.25</c:v>
                </c:pt>
                <c:pt idx="2011">
                  <c:v>0.25</c:v>
                </c:pt>
                <c:pt idx="2012">
                  <c:v>0.25</c:v>
                </c:pt>
                <c:pt idx="2013">
                  <c:v>0.25</c:v>
                </c:pt>
                <c:pt idx="2014">
                  <c:v>0.25</c:v>
                </c:pt>
                <c:pt idx="2015">
                  <c:v>0.25</c:v>
                </c:pt>
                <c:pt idx="2016">
                  <c:v>0.25</c:v>
                </c:pt>
                <c:pt idx="2017">
                  <c:v>0.25</c:v>
                </c:pt>
                <c:pt idx="2018">
                  <c:v>0.25</c:v>
                </c:pt>
                <c:pt idx="2019">
                  <c:v>0.25</c:v>
                </c:pt>
                <c:pt idx="2020">
                  <c:v>0.25</c:v>
                </c:pt>
                <c:pt idx="2021">
                  <c:v>0.25</c:v>
                </c:pt>
                <c:pt idx="2022">
                  <c:v>0.25</c:v>
                </c:pt>
                <c:pt idx="2023">
                  <c:v>0.25</c:v>
                </c:pt>
                <c:pt idx="2024">
                  <c:v>0.25</c:v>
                </c:pt>
                <c:pt idx="2025">
                  <c:v>0.25</c:v>
                </c:pt>
                <c:pt idx="2026">
                  <c:v>0.25</c:v>
                </c:pt>
                <c:pt idx="2027">
                  <c:v>0.25</c:v>
                </c:pt>
                <c:pt idx="2028">
                  <c:v>0.25</c:v>
                </c:pt>
                <c:pt idx="2029">
                  <c:v>0.25</c:v>
                </c:pt>
                <c:pt idx="2030">
                  <c:v>0.25</c:v>
                </c:pt>
                <c:pt idx="2031">
                  <c:v>0.25</c:v>
                </c:pt>
                <c:pt idx="2032">
                  <c:v>0.25</c:v>
                </c:pt>
                <c:pt idx="2033">
                  <c:v>0.25</c:v>
                </c:pt>
                <c:pt idx="2034">
                  <c:v>0.25</c:v>
                </c:pt>
                <c:pt idx="2035">
                  <c:v>0.25</c:v>
                </c:pt>
                <c:pt idx="2036">
                  <c:v>0.25</c:v>
                </c:pt>
                <c:pt idx="2037">
                  <c:v>0.25</c:v>
                </c:pt>
                <c:pt idx="2038">
                  <c:v>0.25</c:v>
                </c:pt>
                <c:pt idx="2039">
                  <c:v>0.25</c:v>
                </c:pt>
                <c:pt idx="2040">
                  <c:v>0.25</c:v>
                </c:pt>
                <c:pt idx="2041">
                  <c:v>0.25</c:v>
                </c:pt>
                <c:pt idx="2042">
                  <c:v>0.25</c:v>
                </c:pt>
                <c:pt idx="2043">
                  <c:v>0.25</c:v>
                </c:pt>
                <c:pt idx="2044">
                  <c:v>0.25</c:v>
                </c:pt>
                <c:pt idx="2045">
                  <c:v>0.25</c:v>
                </c:pt>
                <c:pt idx="2046">
                  <c:v>0.25</c:v>
                </c:pt>
                <c:pt idx="2047">
                  <c:v>0.25</c:v>
                </c:pt>
                <c:pt idx="2048">
                  <c:v>0.25</c:v>
                </c:pt>
                <c:pt idx="2049">
                  <c:v>0.25</c:v>
                </c:pt>
                <c:pt idx="2050">
                  <c:v>0.25</c:v>
                </c:pt>
                <c:pt idx="2051">
                  <c:v>0.25</c:v>
                </c:pt>
                <c:pt idx="2052">
                  <c:v>0.25</c:v>
                </c:pt>
                <c:pt idx="2053">
                  <c:v>0.25</c:v>
                </c:pt>
                <c:pt idx="2054">
                  <c:v>0.25</c:v>
                </c:pt>
                <c:pt idx="2055">
                  <c:v>0.25</c:v>
                </c:pt>
                <c:pt idx="2056">
                  <c:v>0.25</c:v>
                </c:pt>
                <c:pt idx="2057">
                  <c:v>0.25</c:v>
                </c:pt>
                <c:pt idx="2058">
                  <c:v>0.25</c:v>
                </c:pt>
                <c:pt idx="2059">
                  <c:v>0.25</c:v>
                </c:pt>
                <c:pt idx="2060">
                  <c:v>0.25</c:v>
                </c:pt>
                <c:pt idx="2061">
                  <c:v>0.25</c:v>
                </c:pt>
                <c:pt idx="2062">
                  <c:v>0.25</c:v>
                </c:pt>
                <c:pt idx="2063">
                  <c:v>0.25</c:v>
                </c:pt>
                <c:pt idx="2064">
                  <c:v>0.25</c:v>
                </c:pt>
                <c:pt idx="2065">
                  <c:v>0.25</c:v>
                </c:pt>
                <c:pt idx="2066">
                  <c:v>0.25</c:v>
                </c:pt>
                <c:pt idx="2067">
                  <c:v>0.25</c:v>
                </c:pt>
                <c:pt idx="2068">
                  <c:v>0.25</c:v>
                </c:pt>
                <c:pt idx="2069">
                  <c:v>0.25</c:v>
                </c:pt>
                <c:pt idx="2070">
                  <c:v>0.25</c:v>
                </c:pt>
                <c:pt idx="2071">
                  <c:v>0.25</c:v>
                </c:pt>
                <c:pt idx="2072">
                  <c:v>0.25</c:v>
                </c:pt>
                <c:pt idx="2073">
                  <c:v>0.25</c:v>
                </c:pt>
                <c:pt idx="2074">
                  <c:v>0.25</c:v>
                </c:pt>
                <c:pt idx="2075">
                  <c:v>0.25</c:v>
                </c:pt>
                <c:pt idx="2076">
                  <c:v>0.25</c:v>
                </c:pt>
                <c:pt idx="2077">
                  <c:v>0.25</c:v>
                </c:pt>
                <c:pt idx="2078">
                  <c:v>0.25</c:v>
                </c:pt>
                <c:pt idx="2079">
                  <c:v>0.25</c:v>
                </c:pt>
                <c:pt idx="2080">
                  <c:v>0.25</c:v>
                </c:pt>
                <c:pt idx="2081">
                  <c:v>0.25</c:v>
                </c:pt>
                <c:pt idx="2082">
                  <c:v>0.25</c:v>
                </c:pt>
                <c:pt idx="2083">
                  <c:v>0.25</c:v>
                </c:pt>
                <c:pt idx="2084">
                  <c:v>0.25</c:v>
                </c:pt>
                <c:pt idx="2085">
                  <c:v>0.25</c:v>
                </c:pt>
                <c:pt idx="2086">
                  <c:v>0.25</c:v>
                </c:pt>
                <c:pt idx="2087">
                  <c:v>0.25</c:v>
                </c:pt>
                <c:pt idx="2088">
                  <c:v>0.25</c:v>
                </c:pt>
                <c:pt idx="2089">
                  <c:v>0.25</c:v>
                </c:pt>
                <c:pt idx="2090">
                  <c:v>0.25</c:v>
                </c:pt>
                <c:pt idx="2091">
                  <c:v>0.25</c:v>
                </c:pt>
                <c:pt idx="2092">
                  <c:v>0.25</c:v>
                </c:pt>
                <c:pt idx="2093">
                  <c:v>0.25</c:v>
                </c:pt>
                <c:pt idx="2094">
                  <c:v>0.25</c:v>
                </c:pt>
                <c:pt idx="2095">
                  <c:v>0.25</c:v>
                </c:pt>
                <c:pt idx="2096">
                  <c:v>0.25</c:v>
                </c:pt>
                <c:pt idx="2097">
                  <c:v>0.25</c:v>
                </c:pt>
                <c:pt idx="2098">
                  <c:v>0.25</c:v>
                </c:pt>
                <c:pt idx="2099">
                  <c:v>0.25</c:v>
                </c:pt>
                <c:pt idx="2100">
                  <c:v>0.25</c:v>
                </c:pt>
                <c:pt idx="2101">
                  <c:v>0.25</c:v>
                </c:pt>
                <c:pt idx="2102">
                  <c:v>0.25</c:v>
                </c:pt>
                <c:pt idx="2103">
                  <c:v>0.25</c:v>
                </c:pt>
                <c:pt idx="2104">
                  <c:v>0.25</c:v>
                </c:pt>
                <c:pt idx="2105">
                  <c:v>0.25</c:v>
                </c:pt>
                <c:pt idx="2106">
                  <c:v>0.25</c:v>
                </c:pt>
                <c:pt idx="2107">
                  <c:v>0.25</c:v>
                </c:pt>
                <c:pt idx="2108">
                  <c:v>0.25</c:v>
                </c:pt>
                <c:pt idx="2109">
                  <c:v>0.25</c:v>
                </c:pt>
                <c:pt idx="2110">
                  <c:v>0.25</c:v>
                </c:pt>
                <c:pt idx="2111">
                  <c:v>0.25</c:v>
                </c:pt>
                <c:pt idx="2112">
                  <c:v>0.25</c:v>
                </c:pt>
                <c:pt idx="2113">
                  <c:v>0.25</c:v>
                </c:pt>
                <c:pt idx="2114">
                  <c:v>0.25</c:v>
                </c:pt>
                <c:pt idx="2115">
                  <c:v>0.25</c:v>
                </c:pt>
                <c:pt idx="2116">
                  <c:v>0.25</c:v>
                </c:pt>
                <c:pt idx="2117">
                  <c:v>0.25</c:v>
                </c:pt>
                <c:pt idx="2118">
                  <c:v>0.25</c:v>
                </c:pt>
                <c:pt idx="2119">
                  <c:v>0.25</c:v>
                </c:pt>
                <c:pt idx="2120">
                  <c:v>0.25</c:v>
                </c:pt>
                <c:pt idx="2121">
                  <c:v>0.25</c:v>
                </c:pt>
                <c:pt idx="2122">
                  <c:v>0.25</c:v>
                </c:pt>
                <c:pt idx="2123">
                  <c:v>0.25</c:v>
                </c:pt>
                <c:pt idx="2124">
                  <c:v>0.25</c:v>
                </c:pt>
                <c:pt idx="2125">
                  <c:v>0.25</c:v>
                </c:pt>
                <c:pt idx="2126">
                  <c:v>0.25</c:v>
                </c:pt>
                <c:pt idx="2127">
                  <c:v>0.25</c:v>
                </c:pt>
                <c:pt idx="2128">
                  <c:v>0.25</c:v>
                </c:pt>
                <c:pt idx="2129">
                  <c:v>0.25</c:v>
                </c:pt>
                <c:pt idx="2130">
                  <c:v>0.25</c:v>
                </c:pt>
                <c:pt idx="2131">
                  <c:v>0.25</c:v>
                </c:pt>
                <c:pt idx="2132">
                  <c:v>0.25</c:v>
                </c:pt>
                <c:pt idx="2133">
                  <c:v>0.25</c:v>
                </c:pt>
                <c:pt idx="2134">
                  <c:v>0.25</c:v>
                </c:pt>
                <c:pt idx="2135">
                  <c:v>0.25</c:v>
                </c:pt>
                <c:pt idx="2136">
                  <c:v>0.25</c:v>
                </c:pt>
                <c:pt idx="2137">
                  <c:v>0.25</c:v>
                </c:pt>
                <c:pt idx="2138">
                  <c:v>0.25</c:v>
                </c:pt>
                <c:pt idx="2139">
                  <c:v>0.25</c:v>
                </c:pt>
                <c:pt idx="2140">
                  <c:v>0.25</c:v>
                </c:pt>
                <c:pt idx="2141">
                  <c:v>0.25</c:v>
                </c:pt>
                <c:pt idx="2142">
                  <c:v>0.25</c:v>
                </c:pt>
                <c:pt idx="2143">
                  <c:v>0.25</c:v>
                </c:pt>
                <c:pt idx="2144">
                  <c:v>0.25</c:v>
                </c:pt>
                <c:pt idx="2145">
                  <c:v>0.25</c:v>
                </c:pt>
                <c:pt idx="2146">
                  <c:v>0.25</c:v>
                </c:pt>
                <c:pt idx="2147">
                  <c:v>0.25</c:v>
                </c:pt>
                <c:pt idx="2148">
                  <c:v>0.25</c:v>
                </c:pt>
                <c:pt idx="2149">
                  <c:v>0.25</c:v>
                </c:pt>
                <c:pt idx="2150">
                  <c:v>0.25</c:v>
                </c:pt>
                <c:pt idx="2151">
                  <c:v>0.25</c:v>
                </c:pt>
                <c:pt idx="2152">
                  <c:v>0.25</c:v>
                </c:pt>
                <c:pt idx="2153">
                  <c:v>0.25</c:v>
                </c:pt>
                <c:pt idx="2154">
                  <c:v>0.25</c:v>
                </c:pt>
                <c:pt idx="2155">
                  <c:v>0.25</c:v>
                </c:pt>
                <c:pt idx="2156">
                  <c:v>0.25</c:v>
                </c:pt>
                <c:pt idx="2157">
                  <c:v>0.25</c:v>
                </c:pt>
                <c:pt idx="2158">
                  <c:v>0.25</c:v>
                </c:pt>
                <c:pt idx="2159">
                  <c:v>0.25</c:v>
                </c:pt>
                <c:pt idx="2160">
                  <c:v>0.25</c:v>
                </c:pt>
                <c:pt idx="2161">
                  <c:v>0.25</c:v>
                </c:pt>
                <c:pt idx="2162">
                  <c:v>0.25</c:v>
                </c:pt>
                <c:pt idx="2163">
                  <c:v>0.25</c:v>
                </c:pt>
                <c:pt idx="2164">
                  <c:v>0.25</c:v>
                </c:pt>
                <c:pt idx="2165">
                  <c:v>0.25</c:v>
                </c:pt>
                <c:pt idx="2166">
                  <c:v>0.25</c:v>
                </c:pt>
                <c:pt idx="2167">
                  <c:v>0.25</c:v>
                </c:pt>
                <c:pt idx="2168">
                  <c:v>0.25</c:v>
                </c:pt>
                <c:pt idx="2169">
                  <c:v>0.25</c:v>
                </c:pt>
                <c:pt idx="2170">
                  <c:v>0.25</c:v>
                </c:pt>
                <c:pt idx="2171">
                  <c:v>0.25</c:v>
                </c:pt>
                <c:pt idx="2172">
                  <c:v>0.25</c:v>
                </c:pt>
                <c:pt idx="2173">
                  <c:v>0.25</c:v>
                </c:pt>
                <c:pt idx="2174">
                  <c:v>0.25</c:v>
                </c:pt>
                <c:pt idx="2175">
                  <c:v>0.25</c:v>
                </c:pt>
                <c:pt idx="2176">
                  <c:v>0.25</c:v>
                </c:pt>
                <c:pt idx="2177">
                  <c:v>0.25</c:v>
                </c:pt>
                <c:pt idx="2178">
                  <c:v>0.25</c:v>
                </c:pt>
                <c:pt idx="2179">
                  <c:v>0.25</c:v>
                </c:pt>
                <c:pt idx="2180">
                  <c:v>0.25</c:v>
                </c:pt>
                <c:pt idx="2181">
                  <c:v>0.25</c:v>
                </c:pt>
                <c:pt idx="2182">
                  <c:v>0.25</c:v>
                </c:pt>
                <c:pt idx="2183">
                  <c:v>0.25</c:v>
                </c:pt>
                <c:pt idx="2184">
                  <c:v>0.25</c:v>
                </c:pt>
                <c:pt idx="2185">
                  <c:v>0.25</c:v>
                </c:pt>
                <c:pt idx="2186">
                  <c:v>0.25</c:v>
                </c:pt>
                <c:pt idx="2187">
                  <c:v>0.25</c:v>
                </c:pt>
                <c:pt idx="2188">
                  <c:v>0.25</c:v>
                </c:pt>
                <c:pt idx="2189">
                  <c:v>0.25</c:v>
                </c:pt>
                <c:pt idx="2190">
                  <c:v>0.25</c:v>
                </c:pt>
                <c:pt idx="2191">
                  <c:v>0.25</c:v>
                </c:pt>
                <c:pt idx="2192">
                  <c:v>0.25</c:v>
                </c:pt>
                <c:pt idx="2193">
                  <c:v>0.25</c:v>
                </c:pt>
                <c:pt idx="2194">
                  <c:v>0.25</c:v>
                </c:pt>
                <c:pt idx="2195">
                  <c:v>0.25</c:v>
                </c:pt>
                <c:pt idx="2196">
                  <c:v>0.25</c:v>
                </c:pt>
                <c:pt idx="2197">
                  <c:v>0.25</c:v>
                </c:pt>
                <c:pt idx="2198">
                  <c:v>0.25</c:v>
                </c:pt>
                <c:pt idx="2199">
                  <c:v>0.25</c:v>
                </c:pt>
                <c:pt idx="2200">
                  <c:v>0.25</c:v>
                </c:pt>
                <c:pt idx="2201">
                  <c:v>0.25</c:v>
                </c:pt>
                <c:pt idx="2202">
                  <c:v>0.25</c:v>
                </c:pt>
                <c:pt idx="2203">
                  <c:v>0.25</c:v>
                </c:pt>
                <c:pt idx="2204">
                  <c:v>0.25</c:v>
                </c:pt>
                <c:pt idx="2205">
                  <c:v>0.25</c:v>
                </c:pt>
                <c:pt idx="2206">
                  <c:v>0.25</c:v>
                </c:pt>
                <c:pt idx="2207">
                  <c:v>0.25</c:v>
                </c:pt>
                <c:pt idx="2208">
                  <c:v>0.25</c:v>
                </c:pt>
                <c:pt idx="2209">
                  <c:v>0.25</c:v>
                </c:pt>
                <c:pt idx="2210">
                  <c:v>0.25</c:v>
                </c:pt>
                <c:pt idx="2211">
                  <c:v>0.25</c:v>
                </c:pt>
                <c:pt idx="2212">
                  <c:v>0.25</c:v>
                </c:pt>
                <c:pt idx="2213">
                  <c:v>0.25</c:v>
                </c:pt>
                <c:pt idx="2214">
                  <c:v>0.25</c:v>
                </c:pt>
                <c:pt idx="2215">
                  <c:v>0.25</c:v>
                </c:pt>
                <c:pt idx="2216">
                  <c:v>0.25</c:v>
                </c:pt>
                <c:pt idx="2217">
                  <c:v>0.25</c:v>
                </c:pt>
                <c:pt idx="2218">
                  <c:v>0.25</c:v>
                </c:pt>
                <c:pt idx="2219">
                  <c:v>0.25</c:v>
                </c:pt>
                <c:pt idx="2220">
                  <c:v>0.25</c:v>
                </c:pt>
                <c:pt idx="2221">
                  <c:v>0.25</c:v>
                </c:pt>
                <c:pt idx="2222">
                  <c:v>0.25</c:v>
                </c:pt>
                <c:pt idx="2223">
                  <c:v>0.25</c:v>
                </c:pt>
                <c:pt idx="2224">
                  <c:v>0.25</c:v>
                </c:pt>
                <c:pt idx="2225">
                  <c:v>0.25</c:v>
                </c:pt>
                <c:pt idx="2226">
                  <c:v>0.25</c:v>
                </c:pt>
                <c:pt idx="2227">
                  <c:v>0.25</c:v>
                </c:pt>
                <c:pt idx="2228">
                  <c:v>0.25</c:v>
                </c:pt>
                <c:pt idx="2229">
                  <c:v>0.25</c:v>
                </c:pt>
                <c:pt idx="2230">
                  <c:v>0.25</c:v>
                </c:pt>
                <c:pt idx="2231">
                  <c:v>0.25</c:v>
                </c:pt>
                <c:pt idx="2232">
                  <c:v>0.25</c:v>
                </c:pt>
                <c:pt idx="2233">
                  <c:v>0.25</c:v>
                </c:pt>
                <c:pt idx="2234">
                  <c:v>0.25</c:v>
                </c:pt>
                <c:pt idx="2235">
                  <c:v>0.25</c:v>
                </c:pt>
                <c:pt idx="2236">
                  <c:v>0.25</c:v>
                </c:pt>
                <c:pt idx="2237">
                  <c:v>0.25</c:v>
                </c:pt>
                <c:pt idx="2238">
                  <c:v>0.25</c:v>
                </c:pt>
                <c:pt idx="2239">
                  <c:v>0.25</c:v>
                </c:pt>
                <c:pt idx="2240">
                  <c:v>0.25</c:v>
                </c:pt>
                <c:pt idx="2241">
                  <c:v>0.25</c:v>
                </c:pt>
                <c:pt idx="2242">
                  <c:v>0.25</c:v>
                </c:pt>
                <c:pt idx="2243">
                  <c:v>0.25</c:v>
                </c:pt>
                <c:pt idx="2244">
                  <c:v>0.25</c:v>
                </c:pt>
                <c:pt idx="2245">
                  <c:v>0.25</c:v>
                </c:pt>
                <c:pt idx="2246">
                  <c:v>0.25</c:v>
                </c:pt>
                <c:pt idx="2247">
                  <c:v>0.25</c:v>
                </c:pt>
                <c:pt idx="2248">
                  <c:v>0.25</c:v>
                </c:pt>
                <c:pt idx="2249">
                  <c:v>0.25</c:v>
                </c:pt>
                <c:pt idx="2250">
                  <c:v>0.25</c:v>
                </c:pt>
                <c:pt idx="2251">
                  <c:v>0.25</c:v>
                </c:pt>
                <c:pt idx="2252">
                  <c:v>0.25</c:v>
                </c:pt>
                <c:pt idx="2253">
                  <c:v>0.25</c:v>
                </c:pt>
                <c:pt idx="2254">
                  <c:v>0.25</c:v>
                </c:pt>
                <c:pt idx="2255">
                  <c:v>0.25</c:v>
                </c:pt>
                <c:pt idx="2256">
                  <c:v>0.25</c:v>
                </c:pt>
                <c:pt idx="2257">
                  <c:v>0.25</c:v>
                </c:pt>
                <c:pt idx="2258">
                  <c:v>0.25</c:v>
                </c:pt>
                <c:pt idx="2259">
                  <c:v>0.25</c:v>
                </c:pt>
                <c:pt idx="2260">
                  <c:v>0.25</c:v>
                </c:pt>
                <c:pt idx="2261">
                  <c:v>0.25</c:v>
                </c:pt>
                <c:pt idx="2262">
                  <c:v>0.25</c:v>
                </c:pt>
                <c:pt idx="2263">
                  <c:v>0.25</c:v>
                </c:pt>
                <c:pt idx="2264">
                  <c:v>0.25</c:v>
                </c:pt>
                <c:pt idx="2265">
                  <c:v>0.25</c:v>
                </c:pt>
                <c:pt idx="2266">
                  <c:v>0.25</c:v>
                </c:pt>
                <c:pt idx="2267">
                  <c:v>0.25</c:v>
                </c:pt>
                <c:pt idx="2268">
                  <c:v>0.25</c:v>
                </c:pt>
                <c:pt idx="2269">
                  <c:v>0.25</c:v>
                </c:pt>
                <c:pt idx="2270">
                  <c:v>0.25</c:v>
                </c:pt>
                <c:pt idx="2271">
                  <c:v>0.25</c:v>
                </c:pt>
                <c:pt idx="2272">
                  <c:v>0.25</c:v>
                </c:pt>
                <c:pt idx="2273">
                  <c:v>0.25</c:v>
                </c:pt>
                <c:pt idx="2274">
                  <c:v>0.25</c:v>
                </c:pt>
                <c:pt idx="2275">
                  <c:v>0.25</c:v>
                </c:pt>
                <c:pt idx="2276">
                  <c:v>0.25</c:v>
                </c:pt>
                <c:pt idx="2277">
                  <c:v>0.25</c:v>
                </c:pt>
                <c:pt idx="2278">
                  <c:v>0.25</c:v>
                </c:pt>
                <c:pt idx="2279">
                  <c:v>0.25</c:v>
                </c:pt>
                <c:pt idx="2280">
                  <c:v>0.25</c:v>
                </c:pt>
                <c:pt idx="2281">
                  <c:v>0.25</c:v>
                </c:pt>
                <c:pt idx="2282">
                  <c:v>0.25</c:v>
                </c:pt>
                <c:pt idx="2283">
                  <c:v>0.25</c:v>
                </c:pt>
                <c:pt idx="2284">
                  <c:v>0.25</c:v>
                </c:pt>
                <c:pt idx="2285">
                  <c:v>0.25</c:v>
                </c:pt>
                <c:pt idx="2286">
                  <c:v>0.25</c:v>
                </c:pt>
                <c:pt idx="2287">
                  <c:v>0.25</c:v>
                </c:pt>
                <c:pt idx="2288">
                  <c:v>0.25</c:v>
                </c:pt>
                <c:pt idx="2289">
                  <c:v>0.25</c:v>
                </c:pt>
                <c:pt idx="2290">
                  <c:v>0.25</c:v>
                </c:pt>
                <c:pt idx="2291">
                  <c:v>0.25</c:v>
                </c:pt>
                <c:pt idx="2292">
                  <c:v>0.25</c:v>
                </c:pt>
                <c:pt idx="2293">
                  <c:v>0.25</c:v>
                </c:pt>
                <c:pt idx="2294">
                  <c:v>0.25</c:v>
                </c:pt>
                <c:pt idx="2295">
                  <c:v>0.25</c:v>
                </c:pt>
                <c:pt idx="2296">
                  <c:v>0.25</c:v>
                </c:pt>
                <c:pt idx="2297">
                  <c:v>0.25</c:v>
                </c:pt>
                <c:pt idx="2298">
                  <c:v>0.25</c:v>
                </c:pt>
                <c:pt idx="2299">
                  <c:v>0.25</c:v>
                </c:pt>
                <c:pt idx="2300">
                  <c:v>0.25</c:v>
                </c:pt>
                <c:pt idx="2301">
                  <c:v>0.25</c:v>
                </c:pt>
                <c:pt idx="2302">
                  <c:v>0.25</c:v>
                </c:pt>
                <c:pt idx="2303">
                  <c:v>0.25</c:v>
                </c:pt>
                <c:pt idx="2304">
                  <c:v>0.25</c:v>
                </c:pt>
                <c:pt idx="2305">
                  <c:v>0.25</c:v>
                </c:pt>
                <c:pt idx="2306">
                  <c:v>0.25</c:v>
                </c:pt>
                <c:pt idx="2307">
                  <c:v>0.25</c:v>
                </c:pt>
                <c:pt idx="2308">
                  <c:v>0.25</c:v>
                </c:pt>
                <c:pt idx="2309">
                  <c:v>0.25</c:v>
                </c:pt>
                <c:pt idx="2310">
                  <c:v>0.25</c:v>
                </c:pt>
                <c:pt idx="2311">
                  <c:v>0.25</c:v>
                </c:pt>
                <c:pt idx="2312">
                  <c:v>0.25</c:v>
                </c:pt>
                <c:pt idx="2313">
                  <c:v>0.25</c:v>
                </c:pt>
                <c:pt idx="2314">
                  <c:v>0.25</c:v>
                </c:pt>
                <c:pt idx="2315">
                  <c:v>0.25</c:v>
                </c:pt>
                <c:pt idx="2316">
                  <c:v>0.25</c:v>
                </c:pt>
                <c:pt idx="2317">
                  <c:v>0.25</c:v>
                </c:pt>
                <c:pt idx="2318">
                  <c:v>0.25</c:v>
                </c:pt>
                <c:pt idx="2319">
                  <c:v>0.25</c:v>
                </c:pt>
                <c:pt idx="2320">
                  <c:v>0.25</c:v>
                </c:pt>
                <c:pt idx="2321">
                  <c:v>0.25</c:v>
                </c:pt>
                <c:pt idx="2322">
                  <c:v>0.25</c:v>
                </c:pt>
                <c:pt idx="2323">
                  <c:v>0.25</c:v>
                </c:pt>
                <c:pt idx="2324">
                  <c:v>0.25</c:v>
                </c:pt>
                <c:pt idx="2325">
                  <c:v>0.25</c:v>
                </c:pt>
                <c:pt idx="2326">
                  <c:v>0.25</c:v>
                </c:pt>
                <c:pt idx="2327">
                  <c:v>0.25</c:v>
                </c:pt>
                <c:pt idx="2328">
                  <c:v>0.25</c:v>
                </c:pt>
                <c:pt idx="2329">
                  <c:v>0.25</c:v>
                </c:pt>
                <c:pt idx="2330">
                  <c:v>0.25</c:v>
                </c:pt>
                <c:pt idx="2331">
                  <c:v>0.25</c:v>
                </c:pt>
                <c:pt idx="2332">
                  <c:v>0.25</c:v>
                </c:pt>
                <c:pt idx="2333">
                  <c:v>0.25</c:v>
                </c:pt>
                <c:pt idx="2334">
                  <c:v>0.25</c:v>
                </c:pt>
                <c:pt idx="2335">
                  <c:v>0.25</c:v>
                </c:pt>
                <c:pt idx="2336">
                  <c:v>0.25</c:v>
                </c:pt>
                <c:pt idx="2337">
                  <c:v>0.25</c:v>
                </c:pt>
                <c:pt idx="2338">
                  <c:v>0.25</c:v>
                </c:pt>
                <c:pt idx="2339">
                  <c:v>0.25</c:v>
                </c:pt>
                <c:pt idx="2340">
                  <c:v>0.25</c:v>
                </c:pt>
                <c:pt idx="2341">
                  <c:v>0.25</c:v>
                </c:pt>
                <c:pt idx="2342">
                  <c:v>0.25</c:v>
                </c:pt>
                <c:pt idx="2343">
                  <c:v>0.25</c:v>
                </c:pt>
                <c:pt idx="2344">
                  <c:v>0.25</c:v>
                </c:pt>
                <c:pt idx="2345">
                  <c:v>0.25</c:v>
                </c:pt>
                <c:pt idx="2346">
                  <c:v>0.25</c:v>
                </c:pt>
                <c:pt idx="2347">
                  <c:v>0.25</c:v>
                </c:pt>
                <c:pt idx="2348">
                  <c:v>0.25</c:v>
                </c:pt>
                <c:pt idx="2349">
                  <c:v>0.25</c:v>
                </c:pt>
                <c:pt idx="2350">
                  <c:v>0.25</c:v>
                </c:pt>
                <c:pt idx="2351">
                  <c:v>0.25</c:v>
                </c:pt>
                <c:pt idx="2352">
                  <c:v>0.25</c:v>
                </c:pt>
                <c:pt idx="2353">
                  <c:v>0.25</c:v>
                </c:pt>
                <c:pt idx="2354">
                  <c:v>0.25</c:v>
                </c:pt>
                <c:pt idx="2355">
                  <c:v>0.25</c:v>
                </c:pt>
                <c:pt idx="2356">
                  <c:v>0.25</c:v>
                </c:pt>
                <c:pt idx="2357">
                  <c:v>0.25</c:v>
                </c:pt>
                <c:pt idx="2358">
                  <c:v>0.25</c:v>
                </c:pt>
                <c:pt idx="2359">
                  <c:v>0.25</c:v>
                </c:pt>
                <c:pt idx="2360">
                  <c:v>0.25</c:v>
                </c:pt>
                <c:pt idx="2361">
                  <c:v>0.25</c:v>
                </c:pt>
                <c:pt idx="2362">
                  <c:v>0.25</c:v>
                </c:pt>
                <c:pt idx="2363">
                  <c:v>0.25</c:v>
                </c:pt>
                <c:pt idx="2364">
                  <c:v>0.25</c:v>
                </c:pt>
                <c:pt idx="2365">
                  <c:v>0.25</c:v>
                </c:pt>
                <c:pt idx="2366">
                  <c:v>0.25</c:v>
                </c:pt>
                <c:pt idx="2367">
                  <c:v>0.25</c:v>
                </c:pt>
                <c:pt idx="2368">
                  <c:v>0.25</c:v>
                </c:pt>
                <c:pt idx="2369">
                  <c:v>0.25</c:v>
                </c:pt>
                <c:pt idx="2370">
                  <c:v>0.25</c:v>
                </c:pt>
                <c:pt idx="2371">
                  <c:v>0.25</c:v>
                </c:pt>
                <c:pt idx="2372">
                  <c:v>0.25</c:v>
                </c:pt>
                <c:pt idx="2373">
                  <c:v>0.25</c:v>
                </c:pt>
                <c:pt idx="2374">
                  <c:v>0.25</c:v>
                </c:pt>
                <c:pt idx="2375">
                  <c:v>0.25</c:v>
                </c:pt>
                <c:pt idx="2376">
                  <c:v>0.25</c:v>
                </c:pt>
                <c:pt idx="2377">
                  <c:v>0.25</c:v>
                </c:pt>
                <c:pt idx="2378">
                  <c:v>0.25</c:v>
                </c:pt>
                <c:pt idx="2379">
                  <c:v>0.25</c:v>
                </c:pt>
                <c:pt idx="2380">
                  <c:v>0.25</c:v>
                </c:pt>
                <c:pt idx="2381">
                  <c:v>0.25</c:v>
                </c:pt>
                <c:pt idx="2382">
                  <c:v>0.25</c:v>
                </c:pt>
                <c:pt idx="2383">
                  <c:v>0.25</c:v>
                </c:pt>
                <c:pt idx="2384">
                  <c:v>0.25</c:v>
                </c:pt>
                <c:pt idx="2385">
                  <c:v>0.25</c:v>
                </c:pt>
                <c:pt idx="2386">
                  <c:v>0.25</c:v>
                </c:pt>
                <c:pt idx="2387">
                  <c:v>0.25</c:v>
                </c:pt>
                <c:pt idx="2388">
                  <c:v>0.25</c:v>
                </c:pt>
                <c:pt idx="2389">
                  <c:v>0.25</c:v>
                </c:pt>
                <c:pt idx="2390">
                  <c:v>0.25</c:v>
                </c:pt>
                <c:pt idx="2391">
                  <c:v>0.25</c:v>
                </c:pt>
                <c:pt idx="2392">
                  <c:v>0.25</c:v>
                </c:pt>
                <c:pt idx="2393">
                  <c:v>0.25</c:v>
                </c:pt>
                <c:pt idx="2394">
                  <c:v>0.25</c:v>
                </c:pt>
                <c:pt idx="2395">
                  <c:v>0.25</c:v>
                </c:pt>
                <c:pt idx="2396">
                  <c:v>0.25</c:v>
                </c:pt>
                <c:pt idx="2397">
                  <c:v>0.25</c:v>
                </c:pt>
                <c:pt idx="2398">
                  <c:v>0.25</c:v>
                </c:pt>
                <c:pt idx="2399">
                  <c:v>0.25</c:v>
                </c:pt>
                <c:pt idx="2400">
                  <c:v>0.25</c:v>
                </c:pt>
                <c:pt idx="2401">
                  <c:v>0.25</c:v>
                </c:pt>
                <c:pt idx="2402">
                  <c:v>0.25</c:v>
                </c:pt>
                <c:pt idx="2403">
                  <c:v>0.25</c:v>
                </c:pt>
                <c:pt idx="2404">
                  <c:v>0.25</c:v>
                </c:pt>
                <c:pt idx="2405">
                  <c:v>0.25</c:v>
                </c:pt>
                <c:pt idx="2406">
                  <c:v>0.25</c:v>
                </c:pt>
                <c:pt idx="2407">
                  <c:v>0.25</c:v>
                </c:pt>
                <c:pt idx="2408">
                  <c:v>0.25</c:v>
                </c:pt>
                <c:pt idx="2409">
                  <c:v>0.25</c:v>
                </c:pt>
                <c:pt idx="2410">
                  <c:v>0.25</c:v>
                </c:pt>
                <c:pt idx="2411">
                  <c:v>0.25</c:v>
                </c:pt>
                <c:pt idx="2412">
                  <c:v>0.25</c:v>
                </c:pt>
                <c:pt idx="2413">
                  <c:v>0.25</c:v>
                </c:pt>
                <c:pt idx="2414">
                  <c:v>0.25</c:v>
                </c:pt>
                <c:pt idx="2415">
                  <c:v>0.25</c:v>
                </c:pt>
                <c:pt idx="2416">
                  <c:v>0.25</c:v>
                </c:pt>
                <c:pt idx="2417">
                  <c:v>0.25</c:v>
                </c:pt>
                <c:pt idx="2418">
                  <c:v>0.25</c:v>
                </c:pt>
                <c:pt idx="2419">
                  <c:v>0.25</c:v>
                </c:pt>
                <c:pt idx="2420">
                  <c:v>0.25</c:v>
                </c:pt>
                <c:pt idx="2421">
                  <c:v>0.25</c:v>
                </c:pt>
                <c:pt idx="2422">
                  <c:v>0.25</c:v>
                </c:pt>
                <c:pt idx="2423">
                  <c:v>0.25</c:v>
                </c:pt>
                <c:pt idx="2424">
                  <c:v>0.25</c:v>
                </c:pt>
                <c:pt idx="2425">
                  <c:v>0.25</c:v>
                </c:pt>
                <c:pt idx="2426">
                  <c:v>0.25</c:v>
                </c:pt>
                <c:pt idx="2427">
                  <c:v>0.25</c:v>
                </c:pt>
                <c:pt idx="2428">
                  <c:v>0.25</c:v>
                </c:pt>
                <c:pt idx="2429">
                  <c:v>0.25</c:v>
                </c:pt>
                <c:pt idx="2430">
                  <c:v>0.25</c:v>
                </c:pt>
                <c:pt idx="2431">
                  <c:v>0.25</c:v>
                </c:pt>
                <c:pt idx="2432">
                  <c:v>0.25</c:v>
                </c:pt>
                <c:pt idx="2433">
                  <c:v>0.25</c:v>
                </c:pt>
                <c:pt idx="2434">
                  <c:v>0.25</c:v>
                </c:pt>
                <c:pt idx="2435">
                  <c:v>0.25</c:v>
                </c:pt>
                <c:pt idx="2436">
                  <c:v>0.25</c:v>
                </c:pt>
                <c:pt idx="2437">
                  <c:v>0.25</c:v>
                </c:pt>
                <c:pt idx="2438">
                  <c:v>0.25</c:v>
                </c:pt>
                <c:pt idx="2439">
                  <c:v>0.25</c:v>
                </c:pt>
                <c:pt idx="2440">
                  <c:v>0.25</c:v>
                </c:pt>
                <c:pt idx="2441">
                  <c:v>0.25</c:v>
                </c:pt>
                <c:pt idx="2442">
                  <c:v>0.25</c:v>
                </c:pt>
                <c:pt idx="2443">
                  <c:v>0.25</c:v>
                </c:pt>
                <c:pt idx="2444">
                  <c:v>0.25</c:v>
                </c:pt>
                <c:pt idx="2445">
                  <c:v>0.25</c:v>
                </c:pt>
                <c:pt idx="2446">
                  <c:v>0.25</c:v>
                </c:pt>
                <c:pt idx="2447">
                  <c:v>0.25</c:v>
                </c:pt>
                <c:pt idx="2448">
                  <c:v>0.25</c:v>
                </c:pt>
                <c:pt idx="2449">
                  <c:v>0.25</c:v>
                </c:pt>
                <c:pt idx="2450">
                  <c:v>0.25</c:v>
                </c:pt>
                <c:pt idx="2451">
                  <c:v>0.25</c:v>
                </c:pt>
                <c:pt idx="2452">
                  <c:v>0.25</c:v>
                </c:pt>
                <c:pt idx="2453">
                  <c:v>0.25</c:v>
                </c:pt>
                <c:pt idx="2454">
                  <c:v>0.25</c:v>
                </c:pt>
                <c:pt idx="2455">
                  <c:v>0.25</c:v>
                </c:pt>
                <c:pt idx="2456">
                  <c:v>0.25</c:v>
                </c:pt>
                <c:pt idx="2457">
                  <c:v>0.25</c:v>
                </c:pt>
                <c:pt idx="2458">
                  <c:v>0.25</c:v>
                </c:pt>
                <c:pt idx="2459">
                  <c:v>0.25</c:v>
                </c:pt>
                <c:pt idx="2460">
                  <c:v>0.25</c:v>
                </c:pt>
                <c:pt idx="2461">
                  <c:v>0.25</c:v>
                </c:pt>
                <c:pt idx="2462">
                  <c:v>0.25</c:v>
                </c:pt>
                <c:pt idx="2463">
                  <c:v>0.25</c:v>
                </c:pt>
                <c:pt idx="2464">
                  <c:v>0.25</c:v>
                </c:pt>
                <c:pt idx="2465">
                  <c:v>0.25</c:v>
                </c:pt>
                <c:pt idx="2466">
                  <c:v>0.25</c:v>
                </c:pt>
                <c:pt idx="2467">
                  <c:v>0.25</c:v>
                </c:pt>
                <c:pt idx="2468">
                  <c:v>0.25</c:v>
                </c:pt>
                <c:pt idx="2469">
                  <c:v>0.25</c:v>
                </c:pt>
                <c:pt idx="2470">
                  <c:v>0.25</c:v>
                </c:pt>
                <c:pt idx="2471">
                  <c:v>0.25</c:v>
                </c:pt>
                <c:pt idx="2472">
                  <c:v>0.25</c:v>
                </c:pt>
                <c:pt idx="2473">
                  <c:v>0.25</c:v>
                </c:pt>
                <c:pt idx="2474">
                  <c:v>0.25</c:v>
                </c:pt>
                <c:pt idx="2475">
                  <c:v>0.25</c:v>
                </c:pt>
                <c:pt idx="2476">
                  <c:v>0.25</c:v>
                </c:pt>
                <c:pt idx="2477">
                  <c:v>0.25</c:v>
                </c:pt>
                <c:pt idx="2478">
                  <c:v>0.25</c:v>
                </c:pt>
                <c:pt idx="2479">
                  <c:v>0.25</c:v>
                </c:pt>
                <c:pt idx="2480">
                  <c:v>0.25</c:v>
                </c:pt>
                <c:pt idx="2481">
                  <c:v>0.25</c:v>
                </c:pt>
                <c:pt idx="2482">
                  <c:v>0.25</c:v>
                </c:pt>
                <c:pt idx="2483">
                  <c:v>0.25</c:v>
                </c:pt>
                <c:pt idx="2484">
                  <c:v>0.25</c:v>
                </c:pt>
                <c:pt idx="2485">
                  <c:v>0.25</c:v>
                </c:pt>
                <c:pt idx="2486">
                  <c:v>0.25</c:v>
                </c:pt>
                <c:pt idx="2487">
                  <c:v>0.25</c:v>
                </c:pt>
                <c:pt idx="2488">
                  <c:v>0.25</c:v>
                </c:pt>
                <c:pt idx="2489">
                  <c:v>0.25</c:v>
                </c:pt>
                <c:pt idx="2490">
                  <c:v>0.25</c:v>
                </c:pt>
                <c:pt idx="2491">
                  <c:v>0.25</c:v>
                </c:pt>
                <c:pt idx="2492">
                  <c:v>0.25</c:v>
                </c:pt>
                <c:pt idx="2493">
                  <c:v>0.25</c:v>
                </c:pt>
                <c:pt idx="2494">
                  <c:v>0.25</c:v>
                </c:pt>
                <c:pt idx="2495">
                  <c:v>0.25</c:v>
                </c:pt>
                <c:pt idx="2496">
                  <c:v>0.25</c:v>
                </c:pt>
                <c:pt idx="2497">
                  <c:v>0.25</c:v>
                </c:pt>
                <c:pt idx="2498">
                  <c:v>0.25</c:v>
                </c:pt>
                <c:pt idx="2499">
                  <c:v>0.25</c:v>
                </c:pt>
                <c:pt idx="2500">
                  <c:v>0.25</c:v>
                </c:pt>
                <c:pt idx="2501">
                  <c:v>0.25</c:v>
                </c:pt>
                <c:pt idx="2502">
                  <c:v>0.25</c:v>
                </c:pt>
                <c:pt idx="2503">
                  <c:v>0.25</c:v>
                </c:pt>
                <c:pt idx="2504">
                  <c:v>0.25</c:v>
                </c:pt>
                <c:pt idx="2505">
                  <c:v>0.25</c:v>
                </c:pt>
                <c:pt idx="2506">
                  <c:v>0.25</c:v>
                </c:pt>
                <c:pt idx="2507">
                  <c:v>0.25</c:v>
                </c:pt>
                <c:pt idx="2508">
                  <c:v>0.25</c:v>
                </c:pt>
                <c:pt idx="2509">
                  <c:v>0.25</c:v>
                </c:pt>
                <c:pt idx="2510">
                  <c:v>0.25</c:v>
                </c:pt>
                <c:pt idx="2511">
                  <c:v>0.25</c:v>
                </c:pt>
                <c:pt idx="2512">
                  <c:v>0.25</c:v>
                </c:pt>
                <c:pt idx="2513">
                  <c:v>0.25</c:v>
                </c:pt>
                <c:pt idx="2514">
                  <c:v>0.25</c:v>
                </c:pt>
                <c:pt idx="2515">
                  <c:v>0.25</c:v>
                </c:pt>
                <c:pt idx="2516">
                  <c:v>0.25</c:v>
                </c:pt>
                <c:pt idx="2517">
                  <c:v>0.25</c:v>
                </c:pt>
                <c:pt idx="2518">
                  <c:v>0.25</c:v>
                </c:pt>
                <c:pt idx="2519">
                  <c:v>0.25</c:v>
                </c:pt>
                <c:pt idx="2520">
                  <c:v>0.25</c:v>
                </c:pt>
                <c:pt idx="2521">
                  <c:v>0.25</c:v>
                </c:pt>
                <c:pt idx="2522">
                  <c:v>0.25</c:v>
                </c:pt>
                <c:pt idx="2523">
                  <c:v>0.25</c:v>
                </c:pt>
                <c:pt idx="2524">
                  <c:v>0.25</c:v>
                </c:pt>
                <c:pt idx="2525">
                  <c:v>0.25</c:v>
                </c:pt>
                <c:pt idx="2526">
                  <c:v>0.25</c:v>
                </c:pt>
                <c:pt idx="2527">
                  <c:v>0.25</c:v>
                </c:pt>
                <c:pt idx="2528">
                  <c:v>0.25</c:v>
                </c:pt>
                <c:pt idx="2529">
                  <c:v>0.25</c:v>
                </c:pt>
                <c:pt idx="2530">
                  <c:v>0.25</c:v>
                </c:pt>
                <c:pt idx="2531">
                  <c:v>0.25</c:v>
                </c:pt>
                <c:pt idx="2532">
                  <c:v>0.25</c:v>
                </c:pt>
                <c:pt idx="2533">
                  <c:v>0.25</c:v>
                </c:pt>
                <c:pt idx="2534">
                  <c:v>0.25</c:v>
                </c:pt>
                <c:pt idx="2535">
                  <c:v>0.25</c:v>
                </c:pt>
                <c:pt idx="2536">
                  <c:v>0.25</c:v>
                </c:pt>
                <c:pt idx="2537">
                  <c:v>0.25</c:v>
                </c:pt>
                <c:pt idx="2538">
                  <c:v>0.25</c:v>
                </c:pt>
                <c:pt idx="2539">
                  <c:v>0.25</c:v>
                </c:pt>
                <c:pt idx="2540">
                  <c:v>0.25</c:v>
                </c:pt>
                <c:pt idx="2541">
                  <c:v>0.25</c:v>
                </c:pt>
                <c:pt idx="2542">
                  <c:v>0.25</c:v>
                </c:pt>
                <c:pt idx="2543">
                  <c:v>0.25</c:v>
                </c:pt>
                <c:pt idx="2544">
                  <c:v>0.25</c:v>
                </c:pt>
                <c:pt idx="2545">
                  <c:v>0.25</c:v>
                </c:pt>
                <c:pt idx="2546">
                  <c:v>0.25</c:v>
                </c:pt>
                <c:pt idx="2547">
                  <c:v>0.25</c:v>
                </c:pt>
                <c:pt idx="2548">
                  <c:v>0.25</c:v>
                </c:pt>
                <c:pt idx="2549">
                  <c:v>0.25</c:v>
                </c:pt>
                <c:pt idx="2550">
                  <c:v>0.25</c:v>
                </c:pt>
                <c:pt idx="2551">
                  <c:v>0.25</c:v>
                </c:pt>
                <c:pt idx="2552">
                  <c:v>0.25</c:v>
                </c:pt>
                <c:pt idx="2553">
                  <c:v>0.25</c:v>
                </c:pt>
                <c:pt idx="2554">
                  <c:v>0.25</c:v>
                </c:pt>
                <c:pt idx="2555">
                  <c:v>0.25</c:v>
                </c:pt>
                <c:pt idx="2556">
                  <c:v>0.25</c:v>
                </c:pt>
                <c:pt idx="2557">
                  <c:v>0.25</c:v>
                </c:pt>
                <c:pt idx="2558">
                  <c:v>0.25</c:v>
                </c:pt>
                <c:pt idx="2559">
                  <c:v>0.25</c:v>
                </c:pt>
                <c:pt idx="2560">
                  <c:v>0.25</c:v>
                </c:pt>
                <c:pt idx="2561">
                  <c:v>0.25</c:v>
                </c:pt>
                <c:pt idx="2562">
                  <c:v>0.25</c:v>
                </c:pt>
                <c:pt idx="2563">
                  <c:v>0.25</c:v>
                </c:pt>
                <c:pt idx="2564">
                  <c:v>0.25</c:v>
                </c:pt>
                <c:pt idx="2565">
                  <c:v>0.25</c:v>
                </c:pt>
                <c:pt idx="2566">
                  <c:v>0.25</c:v>
                </c:pt>
                <c:pt idx="2567">
                  <c:v>0.25</c:v>
                </c:pt>
                <c:pt idx="2568">
                  <c:v>0.25</c:v>
                </c:pt>
                <c:pt idx="2569">
                  <c:v>0.25</c:v>
                </c:pt>
                <c:pt idx="2570">
                  <c:v>0.25</c:v>
                </c:pt>
                <c:pt idx="2571">
                  <c:v>0.25</c:v>
                </c:pt>
                <c:pt idx="2572">
                  <c:v>0.25</c:v>
                </c:pt>
                <c:pt idx="2573">
                  <c:v>0.25</c:v>
                </c:pt>
                <c:pt idx="2574">
                  <c:v>0.25</c:v>
                </c:pt>
                <c:pt idx="2575">
                  <c:v>0.25</c:v>
                </c:pt>
                <c:pt idx="2576">
                  <c:v>0.25</c:v>
                </c:pt>
                <c:pt idx="2577">
                  <c:v>0.25</c:v>
                </c:pt>
                <c:pt idx="2578">
                  <c:v>0.25</c:v>
                </c:pt>
                <c:pt idx="2579">
                  <c:v>0.25</c:v>
                </c:pt>
                <c:pt idx="2580">
                  <c:v>0.25</c:v>
                </c:pt>
                <c:pt idx="2581">
                  <c:v>0.25</c:v>
                </c:pt>
                <c:pt idx="2582">
                  <c:v>0.25</c:v>
                </c:pt>
                <c:pt idx="2583">
                  <c:v>0.25</c:v>
                </c:pt>
                <c:pt idx="2584">
                  <c:v>0.25</c:v>
                </c:pt>
                <c:pt idx="2585">
                  <c:v>0.25</c:v>
                </c:pt>
                <c:pt idx="2586">
                  <c:v>0.25</c:v>
                </c:pt>
                <c:pt idx="2587">
                  <c:v>0.25</c:v>
                </c:pt>
                <c:pt idx="2588">
                  <c:v>0.25</c:v>
                </c:pt>
                <c:pt idx="2589">
                  <c:v>0.25</c:v>
                </c:pt>
                <c:pt idx="2590">
                  <c:v>0.25</c:v>
                </c:pt>
                <c:pt idx="2591">
                  <c:v>0.25</c:v>
                </c:pt>
                <c:pt idx="2592">
                  <c:v>0.25</c:v>
                </c:pt>
                <c:pt idx="2593">
                  <c:v>0.25</c:v>
                </c:pt>
                <c:pt idx="2594">
                  <c:v>0.25</c:v>
                </c:pt>
                <c:pt idx="2595">
                  <c:v>0.25</c:v>
                </c:pt>
                <c:pt idx="2596">
                  <c:v>0.25</c:v>
                </c:pt>
                <c:pt idx="2597">
                  <c:v>0.25</c:v>
                </c:pt>
                <c:pt idx="2598">
                  <c:v>0.25</c:v>
                </c:pt>
                <c:pt idx="2599">
                  <c:v>0.25</c:v>
                </c:pt>
                <c:pt idx="2600">
                  <c:v>0.25</c:v>
                </c:pt>
                <c:pt idx="2601">
                  <c:v>0.25</c:v>
                </c:pt>
                <c:pt idx="2602">
                  <c:v>0.25</c:v>
                </c:pt>
                <c:pt idx="2603">
                  <c:v>0.25</c:v>
                </c:pt>
                <c:pt idx="2604">
                  <c:v>0.25</c:v>
                </c:pt>
                <c:pt idx="2605">
                  <c:v>0.25</c:v>
                </c:pt>
                <c:pt idx="2606">
                  <c:v>0.25</c:v>
                </c:pt>
                <c:pt idx="2607">
                  <c:v>0.25</c:v>
                </c:pt>
                <c:pt idx="2608">
                  <c:v>0.25</c:v>
                </c:pt>
                <c:pt idx="2609">
                  <c:v>0.25</c:v>
                </c:pt>
                <c:pt idx="2610">
                  <c:v>0.25</c:v>
                </c:pt>
                <c:pt idx="2611">
                  <c:v>0.25</c:v>
                </c:pt>
                <c:pt idx="2612">
                  <c:v>0.25</c:v>
                </c:pt>
                <c:pt idx="2613">
                  <c:v>0.25</c:v>
                </c:pt>
                <c:pt idx="2614">
                  <c:v>0.25</c:v>
                </c:pt>
                <c:pt idx="2615">
                  <c:v>0.25</c:v>
                </c:pt>
                <c:pt idx="2616">
                  <c:v>0.25</c:v>
                </c:pt>
                <c:pt idx="2617">
                  <c:v>0.25</c:v>
                </c:pt>
                <c:pt idx="2618">
                  <c:v>0.25</c:v>
                </c:pt>
                <c:pt idx="2619">
                  <c:v>0.25</c:v>
                </c:pt>
                <c:pt idx="2620">
                  <c:v>0.25</c:v>
                </c:pt>
                <c:pt idx="2621">
                  <c:v>0.25</c:v>
                </c:pt>
                <c:pt idx="2622">
                  <c:v>0.25</c:v>
                </c:pt>
                <c:pt idx="2623">
                  <c:v>0.25</c:v>
                </c:pt>
                <c:pt idx="2624">
                  <c:v>0.25</c:v>
                </c:pt>
                <c:pt idx="2625">
                  <c:v>0.25</c:v>
                </c:pt>
                <c:pt idx="2626">
                  <c:v>0.25</c:v>
                </c:pt>
                <c:pt idx="2627">
                  <c:v>0.25</c:v>
                </c:pt>
                <c:pt idx="2628">
                  <c:v>0.25</c:v>
                </c:pt>
                <c:pt idx="2629">
                  <c:v>0.25</c:v>
                </c:pt>
                <c:pt idx="2630">
                  <c:v>0.25</c:v>
                </c:pt>
                <c:pt idx="2631">
                  <c:v>0.25</c:v>
                </c:pt>
                <c:pt idx="2632">
                  <c:v>0.25</c:v>
                </c:pt>
                <c:pt idx="2633">
                  <c:v>0.25</c:v>
                </c:pt>
                <c:pt idx="2634">
                  <c:v>0.25</c:v>
                </c:pt>
                <c:pt idx="2635">
                  <c:v>0.25</c:v>
                </c:pt>
                <c:pt idx="2636">
                  <c:v>0.25</c:v>
                </c:pt>
                <c:pt idx="2637">
                  <c:v>0.25</c:v>
                </c:pt>
                <c:pt idx="2638">
                  <c:v>0.25</c:v>
                </c:pt>
                <c:pt idx="2639">
                  <c:v>0.25</c:v>
                </c:pt>
                <c:pt idx="2640">
                  <c:v>0.25</c:v>
                </c:pt>
                <c:pt idx="2641">
                  <c:v>0.25</c:v>
                </c:pt>
                <c:pt idx="2642">
                  <c:v>0.25</c:v>
                </c:pt>
                <c:pt idx="2643">
                  <c:v>0.25</c:v>
                </c:pt>
                <c:pt idx="2644">
                  <c:v>0.25</c:v>
                </c:pt>
                <c:pt idx="2645">
                  <c:v>0.25</c:v>
                </c:pt>
                <c:pt idx="2646">
                  <c:v>0.25</c:v>
                </c:pt>
                <c:pt idx="2647">
                  <c:v>0.25</c:v>
                </c:pt>
                <c:pt idx="2648">
                  <c:v>0.25</c:v>
                </c:pt>
                <c:pt idx="2649">
                  <c:v>0.25</c:v>
                </c:pt>
                <c:pt idx="2650">
                  <c:v>0.25</c:v>
                </c:pt>
                <c:pt idx="2651">
                  <c:v>0.25</c:v>
                </c:pt>
                <c:pt idx="2652">
                  <c:v>0.25</c:v>
                </c:pt>
                <c:pt idx="2653">
                  <c:v>0.25</c:v>
                </c:pt>
                <c:pt idx="2654">
                  <c:v>0.25</c:v>
                </c:pt>
                <c:pt idx="2655">
                  <c:v>0.25</c:v>
                </c:pt>
                <c:pt idx="2656">
                  <c:v>0.25</c:v>
                </c:pt>
                <c:pt idx="2657">
                  <c:v>0.25</c:v>
                </c:pt>
                <c:pt idx="2658">
                  <c:v>0.25</c:v>
                </c:pt>
                <c:pt idx="2659">
                  <c:v>0.25</c:v>
                </c:pt>
                <c:pt idx="2660">
                  <c:v>0.25</c:v>
                </c:pt>
                <c:pt idx="2661">
                  <c:v>0.25</c:v>
                </c:pt>
                <c:pt idx="2662">
                  <c:v>0.25</c:v>
                </c:pt>
                <c:pt idx="2663">
                  <c:v>0.25</c:v>
                </c:pt>
                <c:pt idx="2664">
                  <c:v>0.25</c:v>
                </c:pt>
                <c:pt idx="2665">
                  <c:v>0.25</c:v>
                </c:pt>
                <c:pt idx="2666">
                  <c:v>0.25</c:v>
                </c:pt>
                <c:pt idx="2667">
                  <c:v>0.25</c:v>
                </c:pt>
                <c:pt idx="2668">
                  <c:v>0.25</c:v>
                </c:pt>
                <c:pt idx="2669">
                  <c:v>0.25</c:v>
                </c:pt>
                <c:pt idx="2670">
                  <c:v>0.25</c:v>
                </c:pt>
                <c:pt idx="2671">
                  <c:v>0.25</c:v>
                </c:pt>
                <c:pt idx="2672">
                  <c:v>0.25</c:v>
                </c:pt>
                <c:pt idx="2673">
                  <c:v>0.25</c:v>
                </c:pt>
                <c:pt idx="2674">
                  <c:v>0.25</c:v>
                </c:pt>
                <c:pt idx="2675">
                  <c:v>0.25</c:v>
                </c:pt>
                <c:pt idx="2676">
                  <c:v>0.25</c:v>
                </c:pt>
                <c:pt idx="2677">
                  <c:v>0.25</c:v>
                </c:pt>
                <c:pt idx="2678">
                  <c:v>0.25</c:v>
                </c:pt>
                <c:pt idx="2679">
                  <c:v>0.25</c:v>
                </c:pt>
                <c:pt idx="2680">
                  <c:v>0.25</c:v>
                </c:pt>
                <c:pt idx="2681">
                  <c:v>0.25</c:v>
                </c:pt>
                <c:pt idx="2682">
                  <c:v>0.25</c:v>
                </c:pt>
                <c:pt idx="2683">
                  <c:v>0.25</c:v>
                </c:pt>
                <c:pt idx="2684">
                  <c:v>0.25</c:v>
                </c:pt>
                <c:pt idx="2685">
                  <c:v>0.25</c:v>
                </c:pt>
                <c:pt idx="2686">
                  <c:v>0.25</c:v>
                </c:pt>
                <c:pt idx="2687">
                  <c:v>0.25</c:v>
                </c:pt>
                <c:pt idx="2688">
                  <c:v>0.25</c:v>
                </c:pt>
                <c:pt idx="2689">
                  <c:v>0.25</c:v>
                </c:pt>
                <c:pt idx="2690">
                  <c:v>0.25</c:v>
                </c:pt>
                <c:pt idx="2691">
                  <c:v>0.25</c:v>
                </c:pt>
                <c:pt idx="2692">
                  <c:v>0.25</c:v>
                </c:pt>
                <c:pt idx="2693">
                  <c:v>0.25</c:v>
                </c:pt>
                <c:pt idx="2694">
                  <c:v>0.25</c:v>
                </c:pt>
                <c:pt idx="2695">
                  <c:v>0.25</c:v>
                </c:pt>
                <c:pt idx="2696">
                  <c:v>0.25</c:v>
                </c:pt>
                <c:pt idx="2697">
                  <c:v>0.25</c:v>
                </c:pt>
                <c:pt idx="2698">
                  <c:v>0.25</c:v>
                </c:pt>
                <c:pt idx="2699">
                  <c:v>0.25</c:v>
                </c:pt>
                <c:pt idx="2700">
                  <c:v>0.25</c:v>
                </c:pt>
                <c:pt idx="2701">
                  <c:v>0.25</c:v>
                </c:pt>
                <c:pt idx="2702">
                  <c:v>0.25</c:v>
                </c:pt>
                <c:pt idx="2703">
                  <c:v>0.25</c:v>
                </c:pt>
                <c:pt idx="2704">
                  <c:v>0.25</c:v>
                </c:pt>
                <c:pt idx="2705">
                  <c:v>0.25</c:v>
                </c:pt>
                <c:pt idx="2706">
                  <c:v>0.25</c:v>
                </c:pt>
                <c:pt idx="2707">
                  <c:v>0.25</c:v>
                </c:pt>
                <c:pt idx="2708">
                  <c:v>0.25</c:v>
                </c:pt>
                <c:pt idx="2709">
                  <c:v>0.25</c:v>
                </c:pt>
                <c:pt idx="2710">
                  <c:v>0.25</c:v>
                </c:pt>
                <c:pt idx="2711">
                  <c:v>0.25</c:v>
                </c:pt>
                <c:pt idx="2712">
                  <c:v>0.25</c:v>
                </c:pt>
                <c:pt idx="2713">
                  <c:v>0.25</c:v>
                </c:pt>
                <c:pt idx="2714">
                  <c:v>0.25</c:v>
                </c:pt>
                <c:pt idx="2715">
                  <c:v>0.25</c:v>
                </c:pt>
                <c:pt idx="2716">
                  <c:v>0.25</c:v>
                </c:pt>
                <c:pt idx="2717">
                  <c:v>0.25</c:v>
                </c:pt>
                <c:pt idx="2718">
                  <c:v>0.25</c:v>
                </c:pt>
                <c:pt idx="2719">
                  <c:v>0.25</c:v>
                </c:pt>
                <c:pt idx="2720">
                  <c:v>0.25</c:v>
                </c:pt>
                <c:pt idx="2721">
                  <c:v>0.25</c:v>
                </c:pt>
                <c:pt idx="2722">
                  <c:v>0.25</c:v>
                </c:pt>
                <c:pt idx="2723">
                  <c:v>0.25</c:v>
                </c:pt>
                <c:pt idx="2724">
                  <c:v>0.25</c:v>
                </c:pt>
                <c:pt idx="2725">
                  <c:v>0.25</c:v>
                </c:pt>
                <c:pt idx="2726">
                  <c:v>0.25</c:v>
                </c:pt>
                <c:pt idx="2727">
                  <c:v>0.25</c:v>
                </c:pt>
                <c:pt idx="2728">
                  <c:v>0.25</c:v>
                </c:pt>
                <c:pt idx="2729">
                  <c:v>0.25</c:v>
                </c:pt>
                <c:pt idx="2730">
                  <c:v>0.25</c:v>
                </c:pt>
                <c:pt idx="2731">
                  <c:v>0.25</c:v>
                </c:pt>
                <c:pt idx="2732">
                  <c:v>0.25</c:v>
                </c:pt>
                <c:pt idx="2733">
                  <c:v>0.25</c:v>
                </c:pt>
                <c:pt idx="2734">
                  <c:v>0.25</c:v>
                </c:pt>
                <c:pt idx="2735">
                  <c:v>0.25</c:v>
                </c:pt>
                <c:pt idx="2736">
                  <c:v>0.25</c:v>
                </c:pt>
                <c:pt idx="2737">
                  <c:v>0.25</c:v>
                </c:pt>
                <c:pt idx="2738">
                  <c:v>0.25</c:v>
                </c:pt>
                <c:pt idx="2739">
                  <c:v>0.25</c:v>
                </c:pt>
                <c:pt idx="2740">
                  <c:v>0.25</c:v>
                </c:pt>
                <c:pt idx="2741">
                  <c:v>0.25</c:v>
                </c:pt>
                <c:pt idx="2742">
                  <c:v>0.25</c:v>
                </c:pt>
                <c:pt idx="2743">
                  <c:v>0.25</c:v>
                </c:pt>
                <c:pt idx="2744">
                  <c:v>0.25</c:v>
                </c:pt>
                <c:pt idx="2745">
                  <c:v>0.25</c:v>
                </c:pt>
                <c:pt idx="2746">
                  <c:v>0.25</c:v>
                </c:pt>
                <c:pt idx="2747">
                  <c:v>0.25</c:v>
                </c:pt>
                <c:pt idx="2748">
                  <c:v>0.25</c:v>
                </c:pt>
                <c:pt idx="2749">
                  <c:v>0.25</c:v>
                </c:pt>
                <c:pt idx="2750">
                  <c:v>0.25</c:v>
                </c:pt>
                <c:pt idx="2751">
                  <c:v>0.25</c:v>
                </c:pt>
                <c:pt idx="2752">
                  <c:v>0.25</c:v>
                </c:pt>
                <c:pt idx="2753">
                  <c:v>0.25</c:v>
                </c:pt>
                <c:pt idx="2754">
                  <c:v>0.25</c:v>
                </c:pt>
                <c:pt idx="2755">
                  <c:v>0.25</c:v>
                </c:pt>
                <c:pt idx="2756">
                  <c:v>0.25</c:v>
                </c:pt>
                <c:pt idx="2757">
                  <c:v>0.25</c:v>
                </c:pt>
                <c:pt idx="2758">
                  <c:v>0.25</c:v>
                </c:pt>
                <c:pt idx="2759">
                  <c:v>0.25</c:v>
                </c:pt>
                <c:pt idx="2760">
                  <c:v>0.25</c:v>
                </c:pt>
                <c:pt idx="2761">
                  <c:v>0.25</c:v>
                </c:pt>
                <c:pt idx="2762">
                  <c:v>0.25</c:v>
                </c:pt>
                <c:pt idx="2763">
                  <c:v>0.25</c:v>
                </c:pt>
                <c:pt idx="2764">
                  <c:v>0.25</c:v>
                </c:pt>
                <c:pt idx="2765">
                  <c:v>0.25</c:v>
                </c:pt>
                <c:pt idx="2766">
                  <c:v>0.25</c:v>
                </c:pt>
                <c:pt idx="2767">
                  <c:v>0.25</c:v>
                </c:pt>
                <c:pt idx="2768">
                  <c:v>0.25</c:v>
                </c:pt>
                <c:pt idx="2769">
                  <c:v>0.25</c:v>
                </c:pt>
                <c:pt idx="2770">
                  <c:v>0.25</c:v>
                </c:pt>
                <c:pt idx="2771">
                  <c:v>0.25</c:v>
                </c:pt>
                <c:pt idx="2772">
                  <c:v>0.25</c:v>
                </c:pt>
                <c:pt idx="2773">
                  <c:v>0.25</c:v>
                </c:pt>
                <c:pt idx="2774">
                  <c:v>0.25</c:v>
                </c:pt>
                <c:pt idx="2775">
                  <c:v>0.25</c:v>
                </c:pt>
                <c:pt idx="2776">
                  <c:v>0.25</c:v>
                </c:pt>
                <c:pt idx="2777">
                  <c:v>0.25</c:v>
                </c:pt>
                <c:pt idx="2778">
                  <c:v>0.25</c:v>
                </c:pt>
                <c:pt idx="2779">
                  <c:v>0.25</c:v>
                </c:pt>
                <c:pt idx="2780">
                  <c:v>0.25</c:v>
                </c:pt>
                <c:pt idx="2781">
                  <c:v>0.25</c:v>
                </c:pt>
                <c:pt idx="2782">
                  <c:v>0.25</c:v>
                </c:pt>
                <c:pt idx="2783">
                  <c:v>0.25</c:v>
                </c:pt>
                <c:pt idx="2784">
                  <c:v>0.25</c:v>
                </c:pt>
                <c:pt idx="2785">
                  <c:v>0.25</c:v>
                </c:pt>
                <c:pt idx="2786">
                  <c:v>0.3</c:v>
                </c:pt>
                <c:pt idx="2787">
                  <c:v>0.3</c:v>
                </c:pt>
                <c:pt idx="2788">
                  <c:v>0.3</c:v>
                </c:pt>
                <c:pt idx="2789">
                  <c:v>0.3</c:v>
                </c:pt>
                <c:pt idx="2790">
                  <c:v>0.3</c:v>
                </c:pt>
                <c:pt idx="2791">
                  <c:v>0.3</c:v>
                </c:pt>
                <c:pt idx="2792">
                  <c:v>0.3</c:v>
                </c:pt>
                <c:pt idx="2793">
                  <c:v>0.3</c:v>
                </c:pt>
                <c:pt idx="2794">
                  <c:v>0.3</c:v>
                </c:pt>
                <c:pt idx="2795">
                  <c:v>0.3</c:v>
                </c:pt>
                <c:pt idx="2796">
                  <c:v>0.3</c:v>
                </c:pt>
                <c:pt idx="2797">
                  <c:v>0.3</c:v>
                </c:pt>
                <c:pt idx="2798">
                  <c:v>0.3</c:v>
                </c:pt>
                <c:pt idx="2799">
                  <c:v>0.3</c:v>
                </c:pt>
                <c:pt idx="2800">
                  <c:v>0.3</c:v>
                </c:pt>
                <c:pt idx="2801">
                  <c:v>0.3</c:v>
                </c:pt>
                <c:pt idx="2802">
                  <c:v>0.3</c:v>
                </c:pt>
                <c:pt idx="2803">
                  <c:v>0.3</c:v>
                </c:pt>
                <c:pt idx="2804">
                  <c:v>0.3</c:v>
                </c:pt>
                <c:pt idx="2805">
                  <c:v>0.3</c:v>
                </c:pt>
                <c:pt idx="2806">
                  <c:v>0.3</c:v>
                </c:pt>
                <c:pt idx="2807">
                  <c:v>0.3</c:v>
                </c:pt>
                <c:pt idx="2808">
                  <c:v>0.3</c:v>
                </c:pt>
                <c:pt idx="2809">
                  <c:v>0.3</c:v>
                </c:pt>
                <c:pt idx="2810">
                  <c:v>0.3</c:v>
                </c:pt>
                <c:pt idx="2811">
                  <c:v>0.3</c:v>
                </c:pt>
                <c:pt idx="2812">
                  <c:v>0.3</c:v>
                </c:pt>
                <c:pt idx="2813">
                  <c:v>0.3</c:v>
                </c:pt>
                <c:pt idx="2814">
                  <c:v>0.3</c:v>
                </c:pt>
                <c:pt idx="2815">
                  <c:v>0.3</c:v>
                </c:pt>
                <c:pt idx="2816">
                  <c:v>0.3</c:v>
                </c:pt>
                <c:pt idx="2817">
                  <c:v>0.3</c:v>
                </c:pt>
                <c:pt idx="2818">
                  <c:v>0.3</c:v>
                </c:pt>
                <c:pt idx="2819">
                  <c:v>0.3</c:v>
                </c:pt>
                <c:pt idx="2820">
                  <c:v>0.3</c:v>
                </c:pt>
                <c:pt idx="2821">
                  <c:v>0.3</c:v>
                </c:pt>
                <c:pt idx="2822">
                  <c:v>0.3</c:v>
                </c:pt>
                <c:pt idx="2823">
                  <c:v>0.3</c:v>
                </c:pt>
                <c:pt idx="2824">
                  <c:v>0.3</c:v>
                </c:pt>
                <c:pt idx="2825">
                  <c:v>0.3</c:v>
                </c:pt>
                <c:pt idx="2826">
                  <c:v>0.3</c:v>
                </c:pt>
                <c:pt idx="2827">
                  <c:v>0.3</c:v>
                </c:pt>
                <c:pt idx="2828">
                  <c:v>0.3</c:v>
                </c:pt>
                <c:pt idx="2829">
                  <c:v>0.3</c:v>
                </c:pt>
                <c:pt idx="2830">
                  <c:v>0.3</c:v>
                </c:pt>
                <c:pt idx="2831">
                  <c:v>0.3</c:v>
                </c:pt>
                <c:pt idx="2832">
                  <c:v>0.3</c:v>
                </c:pt>
                <c:pt idx="2833">
                  <c:v>0.3</c:v>
                </c:pt>
                <c:pt idx="2834">
                  <c:v>0.3</c:v>
                </c:pt>
                <c:pt idx="2835">
                  <c:v>0.3</c:v>
                </c:pt>
                <c:pt idx="2836">
                  <c:v>0.3</c:v>
                </c:pt>
                <c:pt idx="2837">
                  <c:v>0.3</c:v>
                </c:pt>
                <c:pt idx="2838">
                  <c:v>0.3</c:v>
                </c:pt>
                <c:pt idx="2839">
                  <c:v>0.3</c:v>
                </c:pt>
                <c:pt idx="2840">
                  <c:v>0.3</c:v>
                </c:pt>
                <c:pt idx="2841">
                  <c:v>0.3</c:v>
                </c:pt>
                <c:pt idx="2842">
                  <c:v>0.3</c:v>
                </c:pt>
                <c:pt idx="2843">
                  <c:v>0.3</c:v>
                </c:pt>
                <c:pt idx="2844">
                  <c:v>0.3</c:v>
                </c:pt>
                <c:pt idx="2845">
                  <c:v>0.3</c:v>
                </c:pt>
                <c:pt idx="2846">
                  <c:v>0.3</c:v>
                </c:pt>
                <c:pt idx="2847">
                  <c:v>0.3</c:v>
                </c:pt>
                <c:pt idx="2848">
                  <c:v>0.3</c:v>
                </c:pt>
                <c:pt idx="2849">
                  <c:v>0.3</c:v>
                </c:pt>
                <c:pt idx="2850">
                  <c:v>0.3</c:v>
                </c:pt>
                <c:pt idx="2851">
                  <c:v>0.3</c:v>
                </c:pt>
                <c:pt idx="2852">
                  <c:v>0.3</c:v>
                </c:pt>
                <c:pt idx="2853">
                  <c:v>0.3</c:v>
                </c:pt>
                <c:pt idx="2854">
                  <c:v>0.3</c:v>
                </c:pt>
                <c:pt idx="2855">
                  <c:v>0.3</c:v>
                </c:pt>
                <c:pt idx="2856">
                  <c:v>0.3</c:v>
                </c:pt>
                <c:pt idx="2857">
                  <c:v>0.3</c:v>
                </c:pt>
                <c:pt idx="2858">
                  <c:v>0.3</c:v>
                </c:pt>
                <c:pt idx="2859">
                  <c:v>0.3</c:v>
                </c:pt>
                <c:pt idx="2860">
                  <c:v>0.3</c:v>
                </c:pt>
                <c:pt idx="2861">
                  <c:v>0.3</c:v>
                </c:pt>
                <c:pt idx="2862">
                  <c:v>0.3</c:v>
                </c:pt>
                <c:pt idx="2863">
                  <c:v>0.3</c:v>
                </c:pt>
                <c:pt idx="2864">
                  <c:v>0.3</c:v>
                </c:pt>
                <c:pt idx="2865">
                  <c:v>0.3</c:v>
                </c:pt>
                <c:pt idx="2866">
                  <c:v>0.3</c:v>
                </c:pt>
                <c:pt idx="2867">
                  <c:v>0.3</c:v>
                </c:pt>
                <c:pt idx="2868">
                  <c:v>0.3</c:v>
                </c:pt>
                <c:pt idx="2869">
                  <c:v>0.3</c:v>
                </c:pt>
                <c:pt idx="2870">
                  <c:v>0.3</c:v>
                </c:pt>
                <c:pt idx="2871">
                  <c:v>0.3</c:v>
                </c:pt>
                <c:pt idx="2872">
                  <c:v>0.3</c:v>
                </c:pt>
                <c:pt idx="2873">
                  <c:v>0.3</c:v>
                </c:pt>
                <c:pt idx="2874">
                  <c:v>0.3</c:v>
                </c:pt>
                <c:pt idx="2875">
                  <c:v>0.3</c:v>
                </c:pt>
                <c:pt idx="2876">
                  <c:v>0.3</c:v>
                </c:pt>
                <c:pt idx="2877">
                  <c:v>0.3</c:v>
                </c:pt>
                <c:pt idx="2878">
                  <c:v>0.3</c:v>
                </c:pt>
                <c:pt idx="2879">
                  <c:v>0.3</c:v>
                </c:pt>
                <c:pt idx="2880">
                  <c:v>0.3</c:v>
                </c:pt>
                <c:pt idx="2881">
                  <c:v>0.3</c:v>
                </c:pt>
                <c:pt idx="2882">
                  <c:v>0.3</c:v>
                </c:pt>
                <c:pt idx="2883">
                  <c:v>0.3</c:v>
                </c:pt>
                <c:pt idx="2884">
                  <c:v>0.3</c:v>
                </c:pt>
                <c:pt idx="2885">
                  <c:v>0.3</c:v>
                </c:pt>
                <c:pt idx="2886">
                  <c:v>0.3</c:v>
                </c:pt>
                <c:pt idx="2887">
                  <c:v>0.3</c:v>
                </c:pt>
                <c:pt idx="2888">
                  <c:v>0.3</c:v>
                </c:pt>
                <c:pt idx="2889">
                  <c:v>0.3</c:v>
                </c:pt>
                <c:pt idx="2890">
                  <c:v>0.3</c:v>
                </c:pt>
                <c:pt idx="2891">
                  <c:v>0.3</c:v>
                </c:pt>
                <c:pt idx="2892">
                  <c:v>0.3</c:v>
                </c:pt>
                <c:pt idx="2893">
                  <c:v>0.3</c:v>
                </c:pt>
                <c:pt idx="2894">
                  <c:v>0.3</c:v>
                </c:pt>
                <c:pt idx="2895">
                  <c:v>0.3</c:v>
                </c:pt>
                <c:pt idx="2896">
                  <c:v>0.3</c:v>
                </c:pt>
                <c:pt idx="2897">
                  <c:v>0.3</c:v>
                </c:pt>
                <c:pt idx="2898">
                  <c:v>0.3</c:v>
                </c:pt>
                <c:pt idx="2899">
                  <c:v>0.3</c:v>
                </c:pt>
                <c:pt idx="2900">
                  <c:v>0.3</c:v>
                </c:pt>
                <c:pt idx="2901">
                  <c:v>0.3</c:v>
                </c:pt>
                <c:pt idx="2902">
                  <c:v>0.3</c:v>
                </c:pt>
                <c:pt idx="2903">
                  <c:v>0.3</c:v>
                </c:pt>
                <c:pt idx="2904">
                  <c:v>0.3</c:v>
                </c:pt>
                <c:pt idx="2905">
                  <c:v>0.3</c:v>
                </c:pt>
                <c:pt idx="2906">
                  <c:v>0.3</c:v>
                </c:pt>
                <c:pt idx="2907">
                  <c:v>0.3</c:v>
                </c:pt>
                <c:pt idx="2908">
                  <c:v>0.3</c:v>
                </c:pt>
                <c:pt idx="2909">
                  <c:v>0.3</c:v>
                </c:pt>
                <c:pt idx="2910">
                  <c:v>0.3</c:v>
                </c:pt>
                <c:pt idx="2911">
                  <c:v>0.3</c:v>
                </c:pt>
                <c:pt idx="2912">
                  <c:v>0.3</c:v>
                </c:pt>
                <c:pt idx="2913">
                  <c:v>0.3</c:v>
                </c:pt>
                <c:pt idx="2914">
                  <c:v>0.3</c:v>
                </c:pt>
                <c:pt idx="2915">
                  <c:v>0.3</c:v>
                </c:pt>
                <c:pt idx="2916">
                  <c:v>0.3</c:v>
                </c:pt>
                <c:pt idx="2917">
                  <c:v>0.3</c:v>
                </c:pt>
                <c:pt idx="2918">
                  <c:v>0.3</c:v>
                </c:pt>
                <c:pt idx="2919">
                  <c:v>0.3</c:v>
                </c:pt>
                <c:pt idx="2920">
                  <c:v>0.3</c:v>
                </c:pt>
                <c:pt idx="2921">
                  <c:v>0.3</c:v>
                </c:pt>
                <c:pt idx="2922">
                  <c:v>0.3</c:v>
                </c:pt>
                <c:pt idx="2923">
                  <c:v>0.3</c:v>
                </c:pt>
                <c:pt idx="2924">
                  <c:v>0.3</c:v>
                </c:pt>
                <c:pt idx="2925">
                  <c:v>0.3</c:v>
                </c:pt>
                <c:pt idx="2926">
                  <c:v>0.3</c:v>
                </c:pt>
                <c:pt idx="2927">
                  <c:v>0.3</c:v>
                </c:pt>
                <c:pt idx="2928">
                  <c:v>0.3</c:v>
                </c:pt>
                <c:pt idx="2929">
                  <c:v>0.3</c:v>
                </c:pt>
                <c:pt idx="2930">
                  <c:v>0.3</c:v>
                </c:pt>
                <c:pt idx="2931">
                  <c:v>0.3</c:v>
                </c:pt>
                <c:pt idx="2932">
                  <c:v>0.3</c:v>
                </c:pt>
                <c:pt idx="2933">
                  <c:v>0.3</c:v>
                </c:pt>
                <c:pt idx="2934">
                  <c:v>0.3</c:v>
                </c:pt>
                <c:pt idx="2935">
                  <c:v>0.3</c:v>
                </c:pt>
                <c:pt idx="2936">
                  <c:v>0.3</c:v>
                </c:pt>
                <c:pt idx="2937">
                  <c:v>0.3</c:v>
                </c:pt>
                <c:pt idx="2938">
                  <c:v>0.3</c:v>
                </c:pt>
                <c:pt idx="2939">
                  <c:v>0.3</c:v>
                </c:pt>
                <c:pt idx="2940">
                  <c:v>0.3</c:v>
                </c:pt>
                <c:pt idx="2941">
                  <c:v>0.3</c:v>
                </c:pt>
                <c:pt idx="2942">
                  <c:v>0.3</c:v>
                </c:pt>
                <c:pt idx="2943">
                  <c:v>0.3</c:v>
                </c:pt>
                <c:pt idx="2944">
                  <c:v>0.3</c:v>
                </c:pt>
                <c:pt idx="2945">
                  <c:v>0.3</c:v>
                </c:pt>
                <c:pt idx="2946">
                  <c:v>0.3</c:v>
                </c:pt>
                <c:pt idx="2947">
                  <c:v>0.3</c:v>
                </c:pt>
                <c:pt idx="2948">
                  <c:v>0.3</c:v>
                </c:pt>
                <c:pt idx="2949">
                  <c:v>0.3</c:v>
                </c:pt>
                <c:pt idx="2950">
                  <c:v>0.3</c:v>
                </c:pt>
                <c:pt idx="2951">
                  <c:v>0.3</c:v>
                </c:pt>
                <c:pt idx="2952">
                  <c:v>0.3</c:v>
                </c:pt>
                <c:pt idx="2953">
                  <c:v>0.3</c:v>
                </c:pt>
                <c:pt idx="2954">
                  <c:v>0.3</c:v>
                </c:pt>
                <c:pt idx="2955">
                  <c:v>0.3</c:v>
                </c:pt>
                <c:pt idx="2956">
                  <c:v>0.3</c:v>
                </c:pt>
                <c:pt idx="2957">
                  <c:v>0.3</c:v>
                </c:pt>
                <c:pt idx="2958">
                  <c:v>0.3</c:v>
                </c:pt>
                <c:pt idx="2959">
                  <c:v>0.3</c:v>
                </c:pt>
                <c:pt idx="2960">
                  <c:v>0.3</c:v>
                </c:pt>
                <c:pt idx="2961">
                  <c:v>0.3</c:v>
                </c:pt>
                <c:pt idx="2962">
                  <c:v>0.3</c:v>
                </c:pt>
                <c:pt idx="2963">
                  <c:v>0.3</c:v>
                </c:pt>
                <c:pt idx="2964">
                  <c:v>0.3</c:v>
                </c:pt>
                <c:pt idx="2965">
                  <c:v>0.3</c:v>
                </c:pt>
                <c:pt idx="2966">
                  <c:v>0.3</c:v>
                </c:pt>
                <c:pt idx="2967">
                  <c:v>0.3</c:v>
                </c:pt>
                <c:pt idx="2968">
                  <c:v>0.3</c:v>
                </c:pt>
                <c:pt idx="2969">
                  <c:v>0.3</c:v>
                </c:pt>
                <c:pt idx="2970">
                  <c:v>0.3</c:v>
                </c:pt>
                <c:pt idx="2971">
                  <c:v>0.3</c:v>
                </c:pt>
                <c:pt idx="2972">
                  <c:v>0.3</c:v>
                </c:pt>
                <c:pt idx="2973">
                  <c:v>0.3</c:v>
                </c:pt>
                <c:pt idx="2974">
                  <c:v>0.3</c:v>
                </c:pt>
                <c:pt idx="2975">
                  <c:v>0.3</c:v>
                </c:pt>
                <c:pt idx="2976">
                  <c:v>0.3</c:v>
                </c:pt>
                <c:pt idx="2977">
                  <c:v>0.3</c:v>
                </c:pt>
                <c:pt idx="2978">
                  <c:v>0.3</c:v>
                </c:pt>
                <c:pt idx="2979">
                  <c:v>0.3</c:v>
                </c:pt>
                <c:pt idx="2980">
                  <c:v>0.3</c:v>
                </c:pt>
                <c:pt idx="2981">
                  <c:v>0.3</c:v>
                </c:pt>
                <c:pt idx="2982">
                  <c:v>0.3</c:v>
                </c:pt>
                <c:pt idx="2983">
                  <c:v>0.3</c:v>
                </c:pt>
                <c:pt idx="2984">
                  <c:v>0.3</c:v>
                </c:pt>
                <c:pt idx="2985">
                  <c:v>0.3</c:v>
                </c:pt>
                <c:pt idx="2986">
                  <c:v>0.3</c:v>
                </c:pt>
                <c:pt idx="2987">
                  <c:v>0.3</c:v>
                </c:pt>
                <c:pt idx="2988">
                  <c:v>0.3</c:v>
                </c:pt>
                <c:pt idx="2989">
                  <c:v>0.3</c:v>
                </c:pt>
                <c:pt idx="2990">
                  <c:v>0.3</c:v>
                </c:pt>
                <c:pt idx="2991">
                  <c:v>0.3</c:v>
                </c:pt>
                <c:pt idx="2992">
                  <c:v>0.3</c:v>
                </c:pt>
                <c:pt idx="2993">
                  <c:v>0.3</c:v>
                </c:pt>
                <c:pt idx="2994">
                  <c:v>0.3</c:v>
                </c:pt>
                <c:pt idx="2995">
                  <c:v>0.3</c:v>
                </c:pt>
                <c:pt idx="2996">
                  <c:v>0.3</c:v>
                </c:pt>
                <c:pt idx="2997">
                  <c:v>0.3</c:v>
                </c:pt>
                <c:pt idx="2998">
                  <c:v>0.3</c:v>
                </c:pt>
                <c:pt idx="2999">
                  <c:v>0.3</c:v>
                </c:pt>
                <c:pt idx="3000">
                  <c:v>0.3</c:v>
                </c:pt>
                <c:pt idx="3001">
                  <c:v>0.3</c:v>
                </c:pt>
                <c:pt idx="3002">
                  <c:v>0.3</c:v>
                </c:pt>
                <c:pt idx="3003">
                  <c:v>0.3</c:v>
                </c:pt>
                <c:pt idx="3004">
                  <c:v>0.3</c:v>
                </c:pt>
                <c:pt idx="3005">
                  <c:v>0.3</c:v>
                </c:pt>
                <c:pt idx="3006">
                  <c:v>0.3</c:v>
                </c:pt>
                <c:pt idx="3007">
                  <c:v>0.3</c:v>
                </c:pt>
                <c:pt idx="3008">
                  <c:v>0.3</c:v>
                </c:pt>
                <c:pt idx="3009">
                  <c:v>0.3</c:v>
                </c:pt>
                <c:pt idx="3010">
                  <c:v>0.3</c:v>
                </c:pt>
                <c:pt idx="3011">
                  <c:v>0.3</c:v>
                </c:pt>
                <c:pt idx="3012">
                  <c:v>0.3</c:v>
                </c:pt>
                <c:pt idx="3013">
                  <c:v>0.3</c:v>
                </c:pt>
                <c:pt idx="3014">
                  <c:v>0.3</c:v>
                </c:pt>
                <c:pt idx="3015">
                  <c:v>0.3</c:v>
                </c:pt>
                <c:pt idx="3016">
                  <c:v>0.3</c:v>
                </c:pt>
                <c:pt idx="3017">
                  <c:v>0.3</c:v>
                </c:pt>
                <c:pt idx="3018">
                  <c:v>0.3</c:v>
                </c:pt>
                <c:pt idx="3019">
                  <c:v>0.3</c:v>
                </c:pt>
                <c:pt idx="3020">
                  <c:v>0.3</c:v>
                </c:pt>
                <c:pt idx="3021">
                  <c:v>0.3</c:v>
                </c:pt>
                <c:pt idx="3022">
                  <c:v>0.3</c:v>
                </c:pt>
                <c:pt idx="3023">
                  <c:v>0.3</c:v>
                </c:pt>
                <c:pt idx="3024">
                  <c:v>0.3</c:v>
                </c:pt>
                <c:pt idx="3025">
                  <c:v>0.3</c:v>
                </c:pt>
                <c:pt idx="3026">
                  <c:v>0.3</c:v>
                </c:pt>
                <c:pt idx="3027">
                  <c:v>0.3</c:v>
                </c:pt>
                <c:pt idx="3028">
                  <c:v>0.3</c:v>
                </c:pt>
                <c:pt idx="3029">
                  <c:v>0.3</c:v>
                </c:pt>
                <c:pt idx="3030">
                  <c:v>0.3</c:v>
                </c:pt>
                <c:pt idx="3031">
                  <c:v>0.3</c:v>
                </c:pt>
                <c:pt idx="3032">
                  <c:v>0.3</c:v>
                </c:pt>
                <c:pt idx="3033">
                  <c:v>0.3</c:v>
                </c:pt>
                <c:pt idx="3034">
                  <c:v>0.3</c:v>
                </c:pt>
                <c:pt idx="3035">
                  <c:v>0.3</c:v>
                </c:pt>
                <c:pt idx="3036">
                  <c:v>0.3</c:v>
                </c:pt>
                <c:pt idx="3037">
                  <c:v>0.3</c:v>
                </c:pt>
                <c:pt idx="3038">
                  <c:v>0.3</c:v>
                </c:pt>
                <c:pt idx="3039">
                  <c:v>0.3</c:v>
                </c:pt>
                <c:pt idx="3040">
                  <c:v>0.3</c:v>
                </c:pt>
                <c:pt idx="3041">
                  <c:v>0.3</c:v>
                </c:pt>
                <c:pt idx="3042">
                  <c:v>0.3</c:v>
                </c:pt>
                <c:pt idx="3043">
                  <c:v>0.3</c:v>
                </c:pt>
                <c:pt idx="3044">
                  <c:v>0.3</c:v>
                </c:pt>
                <c:pt idx="3045">
                  <c:v>0.3</c:v>
                </c:pt>
                <c:pt idx="3046">
                  <c:v>0.3</c:v>
                </c:pt>
                <c:pt idx="3047">
                  <c:v>0.3</c:v>
                </c:pt>
                <c:pt idx="3048">
                  <c:v>0.3</c:v>
                </c:pt>
                <c:pt idx="3049">
                  <c:v>0.3</c:v>
                </c:pt>
                <c:pt idx="3050">
                  <c:v>0.3</c:v>
                </c:pt>
                <c:pt idx="3051">
                  <c:v>0.3</c:v>
                </c:pt>
                <c:pt idx="3052">
                  <c:v>0.3</c:v>
                </c:pt>
                <c:pt idx="3053">
                  <c:v>0.3</c:v>
                </c:pt>
                <c:pt idx="3054">
                  <c:v>0.3</c:v>
                </c:pt>
                <c:pt idx="3055">
                  <c:v>0.3</c:v>
                </c:pt>
                <c:pt idx="3056">
                  <c:v>0.3</c:v>
                </c:pt>
                <c:pt idx="3057">
                  <c:v>0.3</c:v>
                </c:pt>
                <c:pt idx="3058">
                  <c:v>0.3</c:v>
                </c:pt>
                <c:pt idx="3059">
                  <c:v>0.3</c:v>
                </c:pt>
                <c:pt idx="3060">
                  <c:v>0.3</c:v>
                </c:pt>
                <c:pt idx="3061">
                  <c:v>0.3</c:v>
                </c:pt>
                <c:pt idx="3062">
                  <c:v>0.3</c:v>
                </c:pt>
                <c:pt idx="3063">
                  <c:v>0.3</c:v>
                </c:pt>
                <c:pt idx="3064">
                  <c:v>0.3</c:v>
                </c:pt>
                <c:pt idx="3065">
                  <c:v>0.3</c:v>
                </c:pt>
                <c:pt idx="3066">
                  <c:v>0.3</c:v>
                </c:pt>
                <c:pt idx="3067">
                  <c:v>0.3</c:v>
                </c:pt>
                <c:pt idx="3068">
                  <c:v>0.3</c:v>
                </c:pt>
                <c:pt idx="3069">
                  <c:v>0.3</c:v>
                </c:pt>
                <c:pt idx="3070">
                  <c:v>0.3</c:v>
                </c:pt>
                <c:pt idx="3071">
                  <c:v>0.3</c:v>
                </c:pt>
                <c:pt idx="3072">
                  <c:v>0.3</c:v>
                </c:pt>
                <c:pt idx="3073">
                  <c:v>0.3</c:v>
                </c:pt>
                <c:pt idx="3074">
                  <c:v>0.3</c:v>
                </c:pt>
                <c:pt idx="3075">
                  <c:v>0.3</c:v>
                </c:pt>
                <c:pt idx="3076">
                  <c:v>0.3</c:v>
                </c:pt>
                <c:pt idx="3077">
                  <c:v>0.3</c:v>
                </c:pt>
                <c:pt idx="3078">
                  <c:v>0.3</c:v>
                </c:pt>
                <c:pt idx="3079">
                  <c:v>0.3</c:v>
                </c:pt>
                <c:pt idx="3080">
                  <c:v>0.3</c:v>
                </c:pt>
                <c:pt idx="3081">
                  <c:v>0.3</c:v>
                </c:pt>
                <c:pt idx="3082">
                  <c:v>0.3</c:v>
                </c:pt>
                <c:pt idx="3083">
                  <c:v>0.3</c:v>
                </c:pt>
                <c:pt idx="3084">
                  <c:v>0.3</c:v>
                </c:pt>
                <c:pt idx="3085">
                  <c:v>0.3</c:v>
                </c:pt>
                <c:pt idx="3086">
                  <c:v>0.3</c:v>
                </c:pt>
                <c:pt idx="3087">
                  <c:v>0.3</c:v>
                </c:pt>
                <c:pt idx="3088">
                  <c:v>0.3</c:v>
                </c:pt>
                <c:pt idx="3089">
                  <c:v>0.3</c:v>
                </c:pt>
                <c:pt idx="3090">
                  <c:v>0.3</c:v>
                </c:pt>
                <c:pt idx="3091">
                  <c:v>0.3</c:v>
                </c:pt>
                <c:pt idx="3092">
                  <c:v>0.3</c:v>
                </c:pt>
                <c:pt idx="3093">
                  <c:v>0.3</c:v>
                </c:pt>
                <c:pt idx="3094">
                  <c:v>0.3</c:v>
                </c:pt>
                <c:pt idx="3095">
                  <c:v>0.3</c:v>
                </c:pt>
                <c:pt idx="3096">
                  <c:v>0.3</c:v>
                </c:pt>
                <c:pt idx="3097">
                  <c:v>0.3</c:v>
                </c:pt>
                <c:pt idx="3098">
                  <c:v>0.3</c:v>
                </c:pt>
                <c:pt idx="3099">
                  <c:v>0.3</c:v>
                </c:pt>
                <c:pt idx="3100">
                  <c:v>0.3</c:v>
                </c:pt>
                <c:pt idx="3101">
                  <c:v>0.3</c:v>
                </c:pt>
                <c:pt idx="3102">
                  <c:v>0.3</c:v>
                </c:pt>
                <c:pt idx="3103">
                  <c:v>0.3</c:v>
                </c:pt>
                <c:pt idx="3104">
                  <c:v>0.3</c:v>
                </c:pt>
                <c:pt idx="3105">
                  <c:v>0.3</c:v>
                </c:pt>
                <c:pt idx="3106">
                  <c:v>0.3</c:v>
                </c:pt>
                <c:pt idx="3107">
                  <c:v>0.3</c:v>
                </c:pt>
                <c:pt idx="3108">
                  <c:v>0.3</c:v>
                </c:pt>
                <c:pt idx="3109">
                  <c:v>0.3</c:v>
                </c:pt>
                <c:pt idx="3110">
                  <c:v>0.3</c:v>
                </c:pt>
                <c:pt idx="3111">
                  <c:v>0.3</c:v>
                </c:pt>
                <c:pt idx="3112">
                  <c:v>0.3</c:v>
                </c:pt>
                <c:pt idx="3113">
                  <c:v>0.3</c:v>
                </c:pt>
                <c:pt idx="3114">
                  <c:v>0.3</c:v>
                </c:pt>
                <c:pt idx="3115">
                  <c:v>0.3</c:v>
                </c:pt>
                <c:pt idx="3116">
                  <c:v>0.3</c:v>
                </c:pt>
                <c:pt idx="3117">
                  <c:v>0.3</c:v>
                </c:pt>
                <c:pt idx="3118">
                  <c:v>0.3</c:v>
                </c:pt>
                <c:pt idx="3119">
                  <c:v>0.3</c:v>
                </c:pt>
                <c:pt idx="3120">
                  <c:v>0.3</c:v>
                </c:pt>
                <c:pt idx="3121">
                  <c:v>0.3</c:v>
                </c:pt>
                <c:pt idx="3122">
                  <c:v>0.3</c:v>
                </c:pt>
                <c:pt idx="3123">
                  <c:v>0.3</c:v>
                </c:pt>
                <c:pt idx="3124">
                  <c:v>0.3</c:v>
                </c:pt>
                <c:pt idx="3125">
                  <c:v>0.3</c:v>
                </c:pt>
                <c:pt idx="3126">
                  <c:v>0.3</c:v>
                </c:pt>
                <c:pt idx="3127">
                  <c:v>0.3</c:v>
                </c:pt>
                <c:pt idx="3128">
                  <c:v>0.3</c:v>
                </c:pt>
                <c:pt idx="3129">
                  <c:v>0.3</c:v>
                </c:pt>
                <c:pt idx="3130">
                  <c:v>0.3</c:v>
                </c:pt>
                <c:pt idx="3131">
                  <c:v>0.3</c:v>
                </c:pt>
                <c:pt idx="3132">
                  <c:v>0.3</c:v>
                </c:pt>
                <c:pt idx="3133">
                  <c:v>0.3</c:v>
                </c:pt>
                <c:pt idx="3134">
                  <c:v>0.3</c:v>
                </c:pt>
                <c:pt idx="3135">
                  <c:v>0.3</c:v>
                </c:pt>
                <c:pt idx="3136">
                  <c:v>0.3</c:v>
                </c:pt>
                <c:pt idx="3137">
                  <c:v>0.3</c:v>
                </c:pt>
                <c:pt idx="3138">
                  <c:v>0.3</c:v>
                </c:pt>
                <c:pt idx="3139">
                  <c:v>0.3</c:v>
                </c:pt>
                <c:pt idx="3140">
                  <c:v>0.3</c:v>
                </c:pt>
                <c:pt idx="3141">
                  <c:v>0.3</c:v>
                </c:pt>
                <c:pt idx="3142">
                  <c:v>0.3</c:v>
                </c:pt>
                <c:pt idx="3143">
                  <c:v>0.3</c:v>
                </c:pt>
                <c:pt idx="3144">
                  <c:v>0.3</c:v>
                </c:pt>
                <c:pt idx="3145">
                  <c:v>0.3</c:v>
                </c:pt>
                <c:pt idx="3146">
                  <c:v>0.3</c:v>
                </c:pt>
                <c:pt idx="3147">
                  <c:v>0.3</c:v>
                </c:pt>
                <c:pt idx="3148">
                  <c:v>0.3</c:v>
                </c:pt>
                <c:pt idx="3149">
                  <c:v>0.3</c:v>
                </c:pt>
                <c:pt idx="3150">
                  <c:v>0.3</c:v>
                </c:pt>
                <c:pt idx="3151">
                  <c:v>0.3</c:v>
                </c:pt>
                <c:pt idx="3152">
                  <c:v>0.3</c:v>
                </c:pt>
                <c:pt idx="3153">
                  <c:v>0.3</c:v>
                </c:pt>
                <c:pt idx="3154">
                  <c:v>0.3</c:v>
                </c:pt>
                <c:pt idx="3155">
                  <c:v>0.3</c:v>
                </c:pt>
                <c:pt idx="3156">
                  <c:v>0.3</c:v>
                </c:pt>
                <c:pt idx="3157">
                  <c:v>0.3</c:v>
                </c:pt>
                <c:pt idx="3158">
                  <c:v>0.3</c:v>
                </c:pt>
                <c:pt idx="3159">
                  <c:v>0.3</c:v>
                </c:pt>
                <c:pt idx="3160">
                  <c:v>0.3</c:v>
                </c:pt>
                <c:pt idx="3161">
                  <c:v>0.3</c:v>
                </c:pt>
                <c:pt idx="3162">
                  <c:v>0.3</c:v>
                </c:pt>
                <c:pt idx="3163">
                  <c:v>0.3</c:v>
                </c:pt>
                <c:pt idx="3164">
                  <c:v>0.3</c:v>
                </c:pt>
                <c:pt idx="3165">
                  <c:v>0.3</c:v>
                </c:pt>
                <c:pt idx="3166">
                  <c:v>0.3</c:v>
                </c:pt>
                <c:pt idx="3167">
                  <c:v>0.3</c:v>
                </c:pt>
                <c:pt idx="3168">
                  <c:v>0.3</c:v>
                </c:pt>
                <c:pt idx="3169">
                  <c:v>0.3</c:v>
                </c:pt>
                <c:pt idx="3170">
                  <c:v>0.3</c:v>
                </c:pt>
                <c:pt idx="3171">
                  <c:v>0.3</c:v>
                </c:pt>
                <c:pt idx="3172">
                  <c:v>0.3</c:v>
                </c:pt>
                <c:pt idx="3173">
                  <c:v>0.3</c:v>
                </c:pt>
                <c:pt idx="3174">
                  <c:v>0.3</c:v>
                </c:pt>
                <c:pt idx="3175">
                  <c:v>0.3</c:v>
                </c:pt>
                <c:pt idx="3176">
                  <c:v>0.3</c:v>
                </c:pt>
                <c:pt idx="3177">
                  <c:v>0.3</c:v>
                </c:pt>
                <c:pt idx="3178">
                  <c:v>0.3</c:v>
                </c:pt>
                <c:pt idx="3179">
                  <c:v>0.3</c:v>
                </c:pt>
                <c:pt idx="3180">
                  <c:v>0.3</c:v>
                </c:pt>
                <c:pt idx="3181">
                  <c:v>0.3</c:v>
                </c:pt>
                <c:pt idx="3182">
                  <c:v>0.3</c:v>
                </c:pt>
                <c:pt idx="3183">
                  <c:v>0.3</c:v>
                </c:pt>
                <c:pt idx="3184">
                  <c:v>0.3</c:v>
                </c:pt>
                <c:pt idx="3185">
                  <c:v>0.3</c:v>
                </c:pt>
                <c:pt idx="3186">
                  <c:v>0.3</c:v>
                </c:pt>
                <c:pt idx="3187">
                  <c:v>0.3</c:v>
                </c:pt>
                <c:pt idx="3188">
                  <c:v>0.3</c:v>
                </c:pt>
                <c:pt idx="3189">
                  <c:v>0.3</c:v>
                </c:pt>
                <c:pt idx="3190">
                  <c:v>0.3</c:v>
                </c:pt>
                <c:pt idx="3191">
                  <c:v>0.3</c:v>
                </c:pt>
                <c:pt idx="3192">
                  <c:v>0.3</c:v>
                </c:pt>
                <c:pt idx="3193">
                  <c:v>0.3</c:v>
                </c:pt>
                <c:pt idx="3194">
                  <c:v>0.3</c:v>
                </c:pt>
                <c:pt idx="3195">
                  <c:v>0.3</c:v>
                </c:pt>
                <c:pt idx="3196">
                  <c:v>0.3</c:v>
                </c:pt>
                <c:pt idx="3197">
                  <c:v>0.3</c:v>
                </c:pt>
                <c:pt idx="3198">
                  <c:v>0.3</c:v>
                </c:pt>
                <c:pt idx="3199">
                  <c:v>0.3</c:v>
                </c:pt>
                <c:pt idx="3200">
                  <c:v>0.3</c:v>
                </c:pt>
                <c:pt idx="3201">
                  <c:v>0.3</c:v>
                </c:pt>
                <c:pt idx="3202">
                  <c:v>0.3</c:v>
                </c:pt>
                <c:pt idx="3203">
                  <c:v>0.3</c:v>
                </c:pt>
                <c:pt idx="3204">
                  <c:v>0.3</c:v>
                </c:pt>
                <c:pt idx="3205">
                  <c:v>0.3</c:v>
                </c:pt>
                <c:pt idx="3206">
                  <c:v>0.3</c:v>
                </c:pt>
                <c:pt idx="3207">
                  <c:v>0.3</c:v>
                </c:pt>
                <c:pt idx="3208">
                  <c:v>0.3</c:v>
                </c:pt>
                <c:pt idx="3209">
                  <c:v>0.3</c:v>
                </c:pt>
                <c:pt idx="3210">
                  <c:v>0.3</c:v>
                </c:pt>
                <c:pt idx="3211">
                  <c:v>0.3</c:v>
                </c:pt>
                <c:pt idx="3212">
                  <c:v>0.3</c:v>
                </c:pt>
                <c:pt idx="3213">
                  <c:v>0.3</c:v>
                </c:pt>
                <c:pt idx="3214">
                  <c:v>0.3</c:v>
                </c:pt>
                <c:pt idx="3215">
                  <c:v>0.3</c:v>
                </c:pt>
                <c:pt idx="3216">
                  <c:v>0.3</c:v>
                </c:pt>
                <c:pt idx="3217">
                  <c:v>0.3</c:v>
                </c:pt>
                <c:pt idx="3218">
                  <c:v>0.3</c:v>
                </c:pt>
                <c:pt idx="3219">
                  <c:v>0.3</c:v>
                </c:pt>
                <c:pt idx="3220">
                  <c:v>0.3</c:v>
                </c:pt>
                <c:pt idx="3221">
                  <c:v>0.3</c:v>
                </c:pt>
                <c:pt idx="3222">
                  <c:v>0.3</c:v>
                </c:pt>
                <c:pt idx="3223">
                  <c:v>0.3</c:v>
                </c:pt>
                <c:pt idx="3224">
                  <c:v>0.3</c:v>
                </c:pt>
                <c:pt idx="3225">
                  <c:v>0.3</c:v>
                </c:pt>
                <c:pt idx="3226">
                  <c:v>0.3</c:v>
                </c:pt>
                <c:pt idx="3227">
                  <c:v>0.3</c:v>
                </c:pt>
                <c:pt idx="3228">
                  <c:v>0.3</c:v>
                </c:pt>
                <c:pt idx="3229">
                  <c:v>0.3</c:v>
                </c:pt>
                <c:pt idx="3230">
                  <c:v>0.3</c:v>
                </c:pt>
                <c:pt idx="3231">
                  <c:v>0.3</c:v>
                </c:pt>
                <c:pt idx="3232">
                  <c:v>0.3</c:v>
                </c:pt>
                <c:pt idx="3233">
                  <c:v>0.3</c:v>
                </c:pt>
                <c:pt idx="3234">
                  <c:v>0.3</c:v>
                </c:pt>
                <c:pt idx="3235">
                  <c:v>0.3</c:v>
                </c:pt>
                <c:pt idx="3236">
                  <c:v>0.3</c:v>
                </c:pt>
                <c:pt idx="3237">
                  <c:v>0.3</c:v>
                </c:pt>
                <c:pt idx="3238">
                  <c:v>0.3</c:v>
                </c:pt>
                <c:pt idx="3239">
                  <c:v>0.3</c:v>
                </c:pt>
                <c:pt idx="3240">
                  <c:v>0.3</c:v>
                </c:pt>
                <c:pt idx="3241">
                  <c:v>0.3</c:v>
                </c:pt>
                <c:pt idx="3242">
                  <c:v>0.3</c:v>
                </c:pt>
                <c:pt idx="3243">
                  <c:v>0.3</c:v>
                </c:pt>
                <c:pt idx="3244">
                  <c:v>0.3</c:v>
                </c:pt>
                <c:pt idx="3245">
                  <c:v>0.3</c:v>
                </c:pt>
                <c:pt idx="3246">
                  <c:v>0.3</c:v>
                </c:pt>
                <c:pt idx="3247">
                  <c:v>0.3</c:v>
                </c:pt>
                <c:pt idx="3248">
                  <c:v>0.3</c:v>
                </c:pt>
                <c:pt idx="3249">
                  <c:v>0.3</c:v>
                </c:pt>
                <c:pt idx="3250">
                  <c:v>0.3</c:v>
                </c:pt>
                <c:pt idx="3251">
                  <c:v>0.3</c:v>
                </c:pt>
                <c:pt idx="3252">
                  <c:v>0.3</c:v>
                </c:pt>
                <c:pt idx="3253">
                  <c:v>0.3</c:v>
                </c:pt>
                <c:pt idx="3254">
                  <c:v>0.3</c:v>
                </c:pt>
                <c:pt idx="3255">
                  <c:v>0.3</c:v>
                </c:pt>
                <c:pt idx="3256">
                  <c:v>0.3</c:v>
                </c:pt>
                <c:pt idx="3257">
                  <c:v>0.3</c:v>
                </c:pt>
                <c:pt idx="3258">
                  <c:v>0.3</c:v>
                </c:pt>
                <c:pt idx="3259">
                  <c:v>0.3</c:v>
                </c:pt>
                <c:pt idx="3260">
                  <c:v>0.3</c:v>
                </c:pt>
                <c:pt idx="3261">
                  <c:v>0.3</c:v>
                </c:pt>
                <c:pt idx="3262">
                  <c:v>0.3</c:v>
                </c:pt>
                <c:pt idx="3263">
                  <c:v>0.3</c:v>
                </c:pt>
                <c:pt idx="3264">
                  <c:v>0.3</c:v>
                </c:pt>
                <c:pt idx="3265">
                  <c:v>0.3</c:v>
                </c:pt>
                <c:pt idx="3266">
                  <c:v>0.3</c:v>
                </c:pt>
                <c:pt idx="3267">
                  <c:v>0.3</c:v>
                </c:pt>
                <c:pt idx="3268">
                  <c:v>0.3</c:v>
                </c:pt>
                <c:pt idx="3269">
                  <c:v>0.3</c:v>
                </c:pt>
                <c:pt idx="3270">
                  <c:v>0.3</c:v>
                </c:pt>
                <c:pt idx="3271">
                  <c:v>0.3</c:v>
                </c:pt>
                <c:pt idx="3272">
                  <c:v>0.3</c:v>
                </c:pt>
                <c:pt idx="3273">
                  <c:v>0.3</c:v>
                </c:pt>
                <c:pt idx="3274">
                  <c:v>0.3</c:v>
                </c:pt>
                <c:pt idx="3275">
                  <c:v>0.3</c:v>
                </c:pt>
                <c:pt idx="3276">
                  <c:v>0.3</c:v>
                </c:pt>
                <c:pt idx="3277">
                  <c:v>0.3</c:v>
                </c:pt>
                <c:pt idx="3278">
                  <c:v>0.3</c:v>
                </c:pt>
                <c:pt idx="3279">
                  <c:v>0.3</c:v>
                </c:pt>
                <c:pt idx="3280">
                  <c:v>0.3</c:v>
                </c:pt>
                <c:pt idx="3281">
                  <c:v>0.3</c:v>
                </c:pt>
                <c:pt idx="3282">
                  <c:v>0.3</c:v>
                </c:pt>
                <c:pt idx="3283">
                  <c:v>0.3</c:v>
                </c:pt>
                <c:pt idx="3284">
                  <c:v>0.3</c:v>
                </c:pt>
                <c:pt idx="3285">
                  <c:v>0.3</c:v>
                </c:pt>
                <c:pt idx="3286">
                  <c:v>0.3</c:v>
                </c:pt>
                <c:pt idx="3287">
                  <c:v>0.3</c:v>
                </c:pt>
                <c:pt idx="3288">
                  <c:v>0.3</c:v>
                </c:pt>
                <c:pt idx="3289">
                  <c:v>0.3</c:v>
                </c:pt>
                <c:pt idx="3290">
                  <c:v>0.3</c:v>
                </c:pt>
                <c:pt idx="3291">
                  <c:v>0.3</c:v>
                </c:pt>
                <c:pt idx="3292">
                  <c:v>0.3</c:v>
                </c:pt>
                <c:pt idx="3293">
                  <c:v>0.3</c:v>
                </c:pt>
                <c:pt idx="3294">
                  <c:v>0.3</c:v>
                </c:pt>
                <c:pt idx="3295">
                  <c:v>0.3</c:v>
                </c:pt>
                <c:pt idx="3296">
                  <c:v>0.3</c:v>
                </c:pt>
                <c:pt idx="3297">
                  <c:v>0.3</c:v>
                </c:pt>
                <c:pt idx="3298">
                  <c:v>0.3</c:v>
                </c:pt>
                <c:pt idx="3299">
                  <c:v>0.3</c:v>
                </c:pt>
                <c:pt idx="3300">
                  <c:v>0.3</c:v>
                </c:pt>
                <c:pt idx="3301">
                  <c:v>0.3</c:v>
                </c:pt>
                <c:pt idx="3302">
                  <c:v>0.3</c:v>
                </c:pt>
                <c:pt idx="3303">
                  <c:v>0.3</c:v>
                </c:pt>
                <c:pt idx="3304">
                  <c:v>0.3</c:v>
                </c:pt>
                <c:pt idx="3305">
                  <c:v>0.3</c:v>
                </c:pt>
                <c:pt idx="3306">
                  <c:v>0.3</c:v>
                </c:pt>
                <c:pt idx="3307">
                  <c:v>0.3</c:v>
                </c:pt>
                <c:pt idx="3308">
                  <c:v>0.3</c:v>
                </c:pt>
                <c:pt idx="3309">
                  <c:v>0.3</c:v>
                </c:pt>
                <c:pt idx="3310">
                  <c:v>0.3</c:v>
                </c:pt>
                <c:pt idx="3311">
                  <c:v>0.3</c:v>
                </c:pt>
                <c:pt idx="3312">
                  <c:v>0.3</c:v>
                </c:pt>
                <c:pt idx="3313">
                  <c:v>0.3</c:v>
                </c:pt>
                <c:pt idx="3314">
                  <c:v>0.3</c:v>
                </c:pt>
                <c:pt idx="3315">
                  <c:v>0.3</c:v>
                </c:pt>
                <c:pt idx="3316">
                  <c:v>0.3</c:v>
                </c:pt>
                <c:pt idx="3317">
                  <c:v>0.3</c:v>
                </c:pt>
                <c:pt idx="3318">
                  <c:v>0.3</c:v>
                </c:pt>
                <c:pt idx="3319">
                  <c:v>0.3</c:v>
                </c:pt>
                <c:pt idx="3320">
                  <c:v>0.3</c:v>
                </c:pt>
                <c:pt idx="3321">
                  <c:v>0.3</c:v>
                </c:pt>
                <c:pt idx="3322">
                  <c:v>0.3</c:v>
                </c:pt>
                <c:pt idx="3323">
                  <c:v>0.3</c:v>
                </c:pt>
                <c:pt idx="3324">
                  <c:v>0.3</c:v>
                </c:pt>
                <c:pt idx="3325">
                  <c:v>0.3</c:v>
                </c:pt>
                <c:pt idx="3326">
                  <c:v>0.3</c:v>
                </c:pt>
                <c:pt idx="3327">
                  <c:v>0.3</c:v>
                </c:pt>
                <c:pt idx="3328">
                  <c:v>0.3</c:v>
                </c:pt>
                <c:pt idx="3329">
                  <c:v>0.3</c:v>
                </c:pt>
                <c:pt idx="3330">
                  <c:v>0.3</c:v>
                </c:pt>
                <c:pt idx="3331">
                  <c:v>0.3</c:v>
                </c:pt>
                <c:pt idx="3332">
                  <c:v>0.3</c:v>
                </c:pt>
                <c:pt idx="3333">
                  <c:v>0.3</c:v>
                </c:pt>
                <c:pt idx="3334">
                  <c:v>0.3</c:v>
                </c:pt>
                <c:pt idx="3335">
                  <c:v>0.3</c:v>
                </c:pt>
                <c:pt idx="3336">
                  <c:v>0.3</c:v>
                </c:pt>
                <c:pt idx="3337">
                  <c:v>0.3</c:v>
                </c:pt>
                <c:pt idx="3338">
                  <c:v>0.3</c:v>
                </c:pt>
                <c:pt idx="3339">
                  <c:v>0.4</c:v>
                </c:pt>
                <c:pt idx="3340">
                  <c:v>0.4</c:v>
                </c:pt>
                <c:pt idx="3341">
                  <c:v>0.4</c:v>
                </c:pt>
                <c:pt idx="3342">
                  <c:v>0.4</c:v>
                </c:pt>
                <c:pt idx="3343">
                  <c:v>0.4</c:v>
                </c:pt>
                <c:pt idx="3344">
                  <c:v>0.4</c:v>
                </c:pt>
                <c:pt idx="3345">
                  <c:v>0.4</c:v>
                </c:pt>
                <c:pt idx="3346">
                  <c:v>0.4</c:v>
                </c:pt>
                <c:pt idx="3347">
                  <c:v>0.4</c:v>
                </c:pt>
                <c:pt idx="3348">
                  <c:v>0.4</c:v>
                </c:pt>
                <c:pt idx="3349">
                  <c:v>0.4</c:v>
                </c:pt>
                <c:pt idx="3350">
                  <c:v>0.4</c:v>
                </c:pt>
                <c:pt idx="3351">
                  <c:v>0.4</c:v>
                </c:pt>
                <c:pt idx="3352">
                  <c:v>0.4</c:v>
                </c:pt>
                <c:pt idx="3353">
                  <c:v>0.4</c:v>
                </c:pt>
                <c:pt idx="3354">
                  <c:v>0.4</c:v>
                </c:pt>
                <c:pt idx="3355">
                  <c:v>0.4</c:v>
                </c:pt>
                <c:pt idx="3356">
                  <c:v>0.4</c:v>
                </c:pt>
                <c:pt idx="3357">
                  <c:v>0.4</c:v>
                </c:pt>
                <c:pt idx="3358">
                  <c:v>0.4</c:v>
                </c:pt>
                <c:pt idx="3359">
                  <c:v>0.4</c:v>
                </c:pt>
                <c:pt idx="3360">
                  <c:v>0.4</c:v>
                </c:pt>
                <c:pt idx="3361">
                  <c:v>0.4</c:v>
                </c:pt>
                <c:pt idx="3362">
                  <c:v>0.4</c:v>
                </c:pt>
                <c:pt idx="3363">
                  <c:v>0.4</c:v>
                </c:pt>
                <c:pt idx="3364">
                  <c:v>0.4</c:v>
                </c:pt>
                <c:pt idx="3365">
                  <c:v>0.4</c:v>
                </c:pt>
                <c:pt idx="3366">
                  <c:v>0.4</c:v>
                </c:pt>
                <c:pt idx="3367">
                  <c:v>0.4</c:v>
                </c:pt>
                <c:pt idx="3368">
                  <c:v>0.4</c:v>
                </c:pt>
                <c:pt idx="3369">
                  <c:v>0.4</c:v>
                </c:pt>
                <c:pt idx="3370">
                  <c:v>0.4</c:v>
                </c:pt>
                <c:pt idx="3371">
                  <c:v>0.4</c:v>
                </c:pt>
                <c:pt idx="3372">
                  <c:v>0.4</c:v>
                </c:pt>
                <c:pt idx="3373">
                  <c:v>0.4</c:v>
                </c:pt>
                <c:pt idx="3374">
                  <c:v>0.4</c:v>
                </c:pt>
                <c:pt idx="3375">
                  <c:v>0.4</c:v>
                </c:pt>
                <c:pt idx="3376">
                  <c:v>0.4</c:v>
                </c:pt>
                <c:pt idx="3377">
                  <c:v>0.4</c:v>
                </c:pt>
                <c:pt idx="3378">
                  <c:v>0.4</c:v>
                </c:pt>
                <c:pt idx="3379">
                  <c:v>0.4</c:v>
                </c:pt>
                <c:pt idx="3380">
                  <c:v>0.4</c:v>
                </c:pt>
                <c:pt idx="3381">
                  <c:v>0.4</c:v>
                </c:pt>
                <c:pt idx="3382">
                  <c:v>0.4</c:v>
                </c:pt>
                <c:pt idx="3383">
                  <c:v>0.4</c:v>
                </c:pt>
                <c:pt idx="3384">
                  <c:v>0.4</c:v>
                </c:pt>
                <c:pt idx="3385">
                  <c:v>0.4</c:v>
                </c:pt>
                <c:pt idx="3386">
                  <c:v>0.4</c:v>
                </c:pt>
                <c:pt idx="3387">
                  <c:v>0.4</c:v>
                </c:pt>
                <c:pt idx="3388">
                  <c:v>0.4</c:v>
                </c:pt>
                <c:pt idx="3389">
                  <c:v>0.4</c:v>
                </c:pt>
                <c:pt idx="3390">
                  <c:v>0.4</c:v>
                </c:pt>
                <c:pt idx="3391">
                  <c:v>0.4</c:v>
                </c:pt>
                <c:pt idx="3392">
                  <c:v>0.4</c:v>
                </c:pt>
                <c:pt idx="3393">
                  <c:v>0.4</c:v>
                </c:pt>
                <c:pt idx="3394">
                  <c:v>0.4</c:v>
                </c:pt>
                <c:pt idx="3395">
                  <c:v>0.4</c:v>
                </c:pt>
                <c:pt idx="3396">
                  <c:v>0.4</c:v>
                </c:pt>
                <c:pt idx="3397">
                  <c:v>0.4</c:v>
                </c:pt>
                <c:pt idx="3398">
                  <c:v>0.4</c:v>
                </c:pt>
                <c:pt idx="3399">
                  <c:v>0.4</c:v>
                </c:pt>
                <c:pt idx="3400">
                  <c:v>0.4</c:v>
                </c:pt>
                <c:pt idx="3401">
                  <c:v>0.4</c:v>
                </c:pt>
                <c:pt idx="3402">
                  <c:v>0.4</c:v>
                </c:pt>
                <c:pt idx="3403">
                  <c:v>0.4</c:v>
                </c:pt>
                <c:pt idx="3404">
                  <c:v>0.4</c:v>
                </c:pt>
                <c:pt idx="3405">
                  <c:v>0.4</c:v>
                </c:pt>
                <c:pt idx="3406">
                  <c:v>0.4</c:v>
                </c:pt>
                <c:pt idx="3407">
                  <c:v>0.4</c:v>
                </c:pt>
                <c:pt idx="3408">
                  <c:v>0.4</c:v>
                </c:pt>
                <c:pt idx="3409">
                  <c:v>0.4</c:v>
                </c:pt>
                <c:pt idx="3410">
                  <c:v>0.4</c:v>
                </c:pt>
                <c:pt idx="3411">
                  <c:v>0.4</c:v>
                </c:pt>
                <c:pt idx="3412">
                  <c:v>0.4</c:v>
                </c:pt>
                <c:pt idx="3413">
                  <c:v>0.4</c:v>
                </c:pt>
                <c:pt idx="3414">
                  <c:v>0.4</c:v>
                </c:pt>
                <c:pt idx="3415">
                  <c:v>0.4</c:v>
                </c:pt>
                <c:pt idx="3416">
                  <c:v>0.4</c:v>
                </c:pt>
                <c:pt idx="3417">
                  <c:v>0.4</c:v>
                </c:pt>
                <c:pt idx="3418">
                  <c:v>0.4</c:v>
                </c:pt>
                <c:pt idx="3419">
                  <c:v>0.4</c:v>
                </c:pt>
                <c:pt idx="3420">
                  <c:v>0.4</c:v>
                </c:pt>
                <c:pt idx="3421">
                  <c:v>0.4</c:v>
                </c:pt>
                <c:pt idx="3422">
                  <c:v>0.4</c:v>
                </c:pt>
                <c:pt idx="3423">
                  <c:v>0.4</c:v>
                </c:pt>
                <c:pt idx="3424">
                  <c:v>0.4</c:v>
                </c:pt>
                <c:pt idx="3425">
                  <c:v>0.4</c:v>
                </c:pt>
                <c:pt idx="3426">
                  <c:v>0.4</c:v>
                </c:pt>
                <c:pt idx="3427">
                  <c:v>0.4</c:v>
                </c:pt>
                <c:pt idx="3428">
                  <c:v>0.4</c:v>
                </c:pt>
                <c:pt idx="3429">
                  <c:v>0.4</c:v>
                </c:pt>
                <c:pt idx="3430">
                  <c:v>0.75</c:v>
                </c:pt>
                <c:pt idx="3431">
                  <c:v>0.75</c:v>
                </c:pt>
                <c:pt idx="3432">
                  <c:v>0.75</c:v>
                </c:pt>
                <c:pt idx="3433">
                  <c:v>0.75</c:v>
                </c:pt>
                <c:pt idx="3434">
                  <c:v>0.75</c:v>
                </c:pt>
                <c:pt idx="3435">
                  <c:v>0.75</c:v>
                </c:pt>
                <c:pt idx="3436">
                  <c:v>0.75</c:v>
                </c:pt>
                <c:pt idx="3437">
                  <c:v>0.75</c:v>
                </c:pt>
                <c:pt idx="3438">
                  <c:v>0.75</c:v>
                </c:pt>
                <c:pt idx="3439">
                  <c:v>0.75</c:v>
                </c:pt>
                <c:pt idx="3440">
                  <c:v>0.75</c:v>
                </c:pt>
                <c:pt idx="3441">
                  <c:v>0.75</c:v>
                </c:pt>
                <c:pt idx="3442">
                  <c:v>0.75</c:v>
                </c:pt>
                <c:pt idx="3443">
                  <c:v>0.75</c:v>
                </c:pt>
                <c:pt idx="3444">
                  <c:v>0.75</c:v>
                </c:pt>
                <c:pt idx="3445">
                  <c:v>0.75</c:v>
                </c:pt>
                <c:pt idx="3446">
                  <c:v>0.75</c:v>
                </c:pt>
                <c:pt idx="3447">
                  <c:v>0.75</c:v>
                </c:pt>
                <c:pt idx="3448">
                  <c:v>0.75</c:v>
                </c:pt>
                <c:pt idx="3449">
                  <c:v>0.75</c:v>
                </c:pt>
                <c:pt idx="3450">
                  <c:v>0.75</c:v>
                </c:pt>
                <c:pt idx="3451">
                  <c:v>0.75</c:v>
                </c:pt>
                <c:pt idx="3452">
                  <c:v>0.75</c:v>
                </c:pt>
                <c:pt idx="3453">
                  <c:v>0.75</c:v>
                </c:pt>
                <c:pt idx="3454">
                  <c:v>0.75</c:v>
                </c:pt>
                <c:pt idx="3455">
                  <c:v>0.75</c:v>
                </c:pt>
                <c:pt idx="3456">
                  <c:v>0.75</c:v>
                </c:pt>
                <c:pt idx="3457">
                  <c:v>0.75</c:v>
                </c:pt>
                <c:pt idx="3458">
                  <c:v>0.75</c:v>
                </c:pt>
                <c:pt idx="3459">
                  <c:v>0.75</c:v>
                </c:pt>
                <c:pt idx="3460">
                  <c:v>0.75</c:v>
                </c:pt>
                <c:pt idx="3461">
                  <c:v>0.75</c:v>
                </c:pt>
                <c:pt idx="3462">
                  <c:v>0.75</c:v>
                </c:pt>
                <c:pt idx="3463">
                  <c:v>0.75</c:v>
                </c:pt>
                <c:pt idx="3464">
                  <c:v>0.75</c:v>
                </c:pt>
                <c:pt idx="3465">
                  <c:v>0.75</c:v>
                </c:pt>
                <c:pt idx="3466">
                  <c:v>0.75</c:v>
                </c:pt>
                <c:pt idx="3467">
                  <c:v>0.75</c:v>
                </c:pt>
                <c:pt idx="3468">
                  <c:v>0.75</c:v>
                </c:pt>
                <c:pt idx="3469">
                  <c:v>0.75</c:v>
                </c:pt>
                <c:pt idx="3470">
                  <c:v>0.75</c:v>
                </c:pt>
                <c:pt idx="3471">
                  <c:v>0.75</c:v>
                </c:pt>
                <c:pt idx="3472">
                  <c:v>0.75</c:v>
                </c:pt>
                <c:pt idx="3473">
                  <c:v>0.75</c:v>
                </c:pt>
                <c:pt idx="3474">
                  <c:v>0.75</c:v>
                </c:pt>
                <c:pt idx="3475">
                  <c:v>0.75</c:v>
                </c:pt>
                <c:pt idx="3476">
                  <c:v>0.75</c:v>
                </c:pt>
                <c:pt idx="3477">
                  <c:v>0.75</c:v>
                </c:pt>
                <c:pt idx="3478">
                  <c:v>0.75</c:v>
                </c:pt>
                <c:pt idx="3479">
                  <c:v>0.75</c:v>
                </c:pt>
                <c:pt idx="3480">
                  <c:v>0.75</c:v>
                </c:pt>
                <c:pt idx="3481">
                  <c:v>0.75</c:v>
                </c:pt>
                <c:pt idx="3482">
                  <c:v>0.75</c:v>
                </c:pt>
                <c:pt idx="3483">
                  <c:v>0.75</c:v>
                </c:pt>
                <c:pt idx="3484">
                  <c:v>0.75</c:v>
                </c:pt>
                <c:pt idx="3485">
                  <c:v>0.75</c:v>
                </c:pt>
                <c:pt idx="3486">
                  <c:v>0.75</c:v>
                </c:pt>
                <c:pt idx="3487">
                  <c:v>0.75</c:v>
                </c:pt>
                <c:pt idx="3488">
                  <c:v>0.75</c:v>
                </c:pt>
                <c:pt idx="3489">
                  <c:v>0.75</c:v>
                </c:pt>
                <c:pt idx="3490">
                  <c:v>0.75</c:v>
                </c:pt>
                <c:pt idx="3491">
                  <c:v>0.75</c:v>
                </c:pt>
                <c:pt idx="3492">
                  <c:v>0.75</c:v>
                </c:pt>
                <c:pt idx="3493">
                  <c:v>0.75</c:v>
                </c:pt>
                <c:pt idx="3494">
                  <c:v>0.75</c:v>
                </c:pt>
                <c:pt idx="3495">
                  <c:v>0.75</c:v>
                </c:pt>
                <c:pt idx="3496">
                  <c:v>0.75</c:v>
                </c:pt>
                <c:pt idx="3497">
                  <c:v>0.75</c:v>
                </c:pt>
                <c:pt idx="3498">
                  <c:v>0.75</c:v>
                </c:pt>
                <c:pt idx="3499">
                  <c:v>0.75</c:v>
                </c:pt>
                <c:pt idx="3500">
                  <c:v>0.75</c:v>
                </c:pt>
                <c:pt idx="3501">
                  <c:v>0.75</c:v>
                </c:pt>
                <c:pt idx="3502">
                  <c:v>0.75</c:v>
                </c:pt>
                <c:pt idx="3503">
                  <c:v>0.75</c:v>
                </c:pt>
                <c:pt idx="3504">
                  <c:v>0.75</c:v>
                </c:pt>
                <c:pt idx="3505">
                  <c:v>0.75</c:v>
                </c:pt>
                <c:pt idx="3506">
                  <c:v>0.75</c:v>
                </c:pt>
                <c:pt idx="3507">
                  <c:v>0.75</c:v>
                </c:pt>
                <c:pt idx="3508">
                  <c:v>0.75</c:v>
                </c:pt>
                <c:pt idx="3509">
                  <c:v>0.75</c:v>
                </c:pt>
                <c:pt idx="3510">
                  <c:v>0.75</c:v>
                </c:pt>
                <c:pt idx="3511">
                  <c:v>0.75</c:v>
                </c:pt>
                <c:pt idx="3512">
                  <c:v>0.75</c:v>
                </c:pt>
                <c:pt idx="3513">
                  <c:v>0.75</c:v>
                </c:pt>
                <c:pt idx="3514">
                  <c:v>0.75</c:v>
                </c:pt>
                <c:pt idx="3515">
                  <c:v>0.75</c:v>
                </c:pt>
                <c:pt idx="3516">
                  <c:v>0.75</c:v>
                </c:pt>
                <c:pt idx="3517">
                  <c:v>0.75</c:v>
                </c:pt>
                <c:pt idx="3518">
                  <c:v>0.75</c:v>
                </c:pt>
                <c:pt idx="3519">
                  <c:v>0.75</c:v>
                </c:pt>
                <c:pt idx="3520">
                  <c:v>0.75</c:v>
                </c:pt>
                <c:pt idx="3521">
                  <c:v>0.75</c:v>
                </c:pt>
                <c:pt idx="3522">
                  <c:v>0.75</c:v>
                </c:pt>
                <c:pt idx="3523">
                  <c:v>0.75</c:v>
                </c:pt>
                <c:pt idx="3524">
                  <c:v>0.75</c:v>
                </c:pt>
                <c:pt idx="3525">
                  <c:v>0.75</c:v>
                </c:pt>
                <c:pt idx="3526">
                  <c:v>0.75</c:v>
                </c:pt>
                <c:pt idx="3527">
                  <c:v>0.75</c:v>
                </c:pt>
                <c:pt idx="3528">
                  <c:v>0.75</c:v>
                </c:pt>
                <c:pt idx="3529">
                  <c:v>0.75</c:v>
                </c:pt>
                <c:pt idx="3530">
                  <c:v>0.75</c:v>
                </c:pt>
                <c:pt idx="3531">
                  <c:v>0.75</c:v>
                </c:pt>
                <c:pt idx="3532">
                  <c:v>0.75</c:v>
                </c:pt>
                <c:pt idx="3533">
                  <c:v>0.75</c:v>
                </c:pt>
                <c:pt idx="3534">
                  <c:v>0.75</c:v>
                </c:pt>
                <c:pt idx="3535">
                  <c:v>0.75</c:v>
                </c:pt>
                <c:pt idx="3536">
                  <c:v>0.75</c:v>
                </c:pt>
                <c:pt idx="3537">
                  <c:v>0.75</c:v>
                </c:pt>
                <c:pt idx="3538">
                  <c:v>0.75</c:v>
                </c:pt>
                <c:pt idx="3539">
                  <c:v>0.75</c:v>
                </c:pt>
                <c:pt idx="3540">
                  <c:v>0.75</c:v>
                </c:pt>
                <c:pt idx="3541">
                  <c:v>0.75</c:v>
                </c:pt>
                <c:pt idx="3542">
                  <c:v>0.75</c:v>
                </c:pt>
                <c:pt idx="3543">
                  <c:v>0.75</c:v>
                </c:pt>
                <c:pt idx="3544">
                  <c:v>0.75</c:v>
                </c:pt>
                <c:pt idx="3545">
                  <c:v>0.75</c:v>
                </c:pt>
                <c:pt idx="3546">
                  <c:v>0.75</c:v>
                </c:pt>
                <c:pt idx="3547">
                  <c:v>0.75</c:v>
                </c:pt>
                <c:pt idx="3548">
                  <c:v>0.75</c:v>
                </c:pt>
                <c:pt idx="3549">
                  <c:v>0.75</c:v>
                </c:pt>
                <c:pt idx="3550">
                  <c:v>0.75</c:v>
                </c:pt>
                <c:pt idx="3551">
                  <c:v>0.75</c:v>
                </c:pt>
                <c:pt idx="3552">
                  <c:v>0.75</c:v>
                </c:pt>
                <c:pt idx="3553">
                  <c:v>0.75</c:v>
                </c:pt>
                <c:pt idx="3554">
                  <c:v>0.75</c:v>
                </c:pt>
                <c:pt idx="3555">
                  <c:v>0.75</c:v>
                </c:pt>
                <c:pt idx="3556">
                  <c:v>0.75</c:v>
                </c:pt>
                <c:pt idx="3557">
                  <c:v>0.75</c:v>
                </c:pt>
                <c:pt idx="3558">
                  <c:v>0.75</c:v>
                </c:pt>
                <c:pt idx="3559">
                  <c:v>0.75</c:v>
                </c:pt>
                <c:pt idx="3560">
                  <c:v>0.75</c:v>
                </c:pt>
                <c:pt idx="3561">
                  <c:v>0.75</c:v>
                </c:pt>
                <c:pt idx="3562">
                  <c:v>0.75</c:v>
                </c:pt>
                <c:pt idx="3563">
                  <c:v>0.75</c:v>
                </c:pt>
                <c:pt idx="3564">
                  <c:v>0.75</c:v>
                </c:pt>
                <c:pt idx="3565">
                  <c:v>0.75</c:v>
                </c:pt>
                <c:pt idx="3566">
                  <c:v>0.75</c:v>
                </c:pt>
                <c:pt idx="3567">
                  <c:v>0.75</c:v>
                </c:pt>
                <c:pt idx="3568">
                  <c:v>0.75</c:v>
                </c:pt>
                <c:pt idx="3569">
                  <c:v>0.75</c:v>
                </c:pt>
                <c:pt idx="3570">
                  <c:v>0.75</c:v>
                </c:pt>
                <c:pt idx="3571">
                  <c:v>0.75</c:v>
                </c:pt>
                <c:pt idx="3572">
                  <c:v>0.75</c:v>
                </c:pt>
                <c:pt idx="3573">
                  <c:v>0.75</c:v>
                </c:pt>
                <c:pt idx="3574">
                  <c:v>0.75</c:v>
                </c:pt>
                <c:pt idx="3575">
                  <c:v>0.75</c:v>
                </c:pt>
                <c:pt idx="3576">
                  <c:v>0.75</c:v>
                </c:pt>
                <c:pt idx="3577">
                  <c:v>0.75</c:v>
                </c:pt>
                <c:pt idx="3578">
                  <c:v>0.75</c:v>
                </c:pt>
                <c:pt idx="3579">
                  <c:v>0.75</c:v>
                </c:pt>
                <c:pt idx="3580">
                  <c:v>0.75</c:v>
                </c:pt>
                <c:pt idx="3581">
                  <c:v>0.75</c:v>
                </c:pt>
                <c:pt idx="3582">
                  <c:v>0.75</c:v>
                </c:pt>
                <c:pt idx="3583">
                  <c:v>0.75</c:v>
                </c:pt>
                <c:pt idx="3584">
                  <c:v>0.75</c:v>
                </c:pt>
                <c:pt idx="3585">
                  <c:v>0.75</c:v>
                </c:pt>
                <c:pt idx="3586">
                  <c:v>0.75</c:v>
                </c:pt>
                <c:pt idx="3587">
                  <c:v>0.75</c:v>
                </c:pt>
                <c:pt idx="3588">
                  <c:v>0.75</c:v>
                </c:pt>
                <c:pt idx="3589">
                  <c:v>0.75</c:v>
                </c:pt>
                <c:pt idx="3590">
                  <c:v>0.75</c:v>
                </c:pt>
                <c:pt idx="3591">
                  <c:v>0.75</c:v>
                </c:pt>
                <c:pt idx="3592">
                  <c:v>0.75</c:v>
                </c:pt>
                <c:pt idx="3593">
                  <c:v>0.75</c:v>
                </c:pt>
                <c:pt idx="3594">
                  <c:v>0.75</c:v>
                </c:pt>
                <c:pt idx="3595">
                  <c:v>0.75</c:v>
                </c:pt>
                <c:pt idx="3596">
                  <c:v>0.75</c:v>
                </c:pt>
                <c:pt idx="3597">
                  <c:v>0.75</c:v>
                </c:pt>
                <c:pt idx="3598">
                  <c:v>0.75</c:v>
                </c:pt>
                <c:pt idx="3599">
                  <c:v>0.75</c:v>
                </c:pt>
                <c:pt idx="3600">
                  <c:v>0.75</c:v>
                </c:pt>
                <c:pt idx="3601">
                  <c:v>0.75</c:v>
                </c:pt>
                <c:pt idx="3602">
                  <c:v>0.75</c:v>
                </c:pt>
                <c:pt idx="3603">
                  <c:v>0.75</c:v>
                </c:pt>
                <c:pt idx="3604">
                  <c:v>0.75</c:v>
                </c:pt>
                <c:pt idx="3605">
                  <c:v>0.75</c:v>
                </c:pt>
                <c:pt idx="3606">
                  <c:v>0.75</c:v>
                </c:pt>
                <c:pt idx="3607">
                  <c:v>0.75</c:v>
                </c:pt>
                <c:pt idx="3608">
                  <c:v>0.75</c:v>
                </c:pt>
                <c:pt idx="3609">
                  <c:v>0.75</c:v>
                </c:pt>
                <c:pt idx="3610">
                  <c:v>0.75</c:v>
                </c:pt>
                <c:pt idx="3611">
                  <c:v>0.75</c:v>
                </c:pt>
                <c:pt idx="3612">
                  <c:v>0.75</c:v>
                </c:pt>
                <c:pt idx="3613">
                  <c:v>0.75</c:v>
                </c:pt>
                <c:pt idx="3614">
                  <c:v>0.75</c:v>
                </c:pt>
                <c:pt idx="3615">
                  <c:v>0.75</c:v>
                </c:pt>
                <c:pt idx="3616">
                  <c:v>0.75</c:v>
                </c:pt>
                <c:pt idx="3617">
                  <c:v>0.75</c:v>
                </c:pt>
                <c:pt idx="3618">
                  <c:v>0.75</c:v>
                </c:pt>
                <c:pt idx="3619">
                  <c:v>0.75</c:v>
                </c:pt>
                <c:pt idx="3620">
                  <c:v>0.75</c:v>
                </c:pt>
                <c:pt idx="3621">
                  <c:v>0.75</c:v>
                </c:pt>
                <c:pt idx="3622">
                  <c:v>0.75</c:v>
                </c:pt>
                <c:pt idx="3623">
                  <c:v>0.75</c:v>
                </c:pt>
                <c:pt idx="3624">
                  <c:v>0.75</c:v>
                </c:pt>
                <c:pt idx="3625">
                  <c:v>0.75</c:v>
                </c:pt>
                <c:pt idx="3626">
                  <c:v>0.75</c:v>
                </c:pt>
                <c:pt idx="3627">
                  <c:v>0.75</c:v>
                </c:pt>
                <c:pt idx="3628">
                  <c:v>0.75</c:v>
                </c:pt>
                <c:pt idx="3629">
                  <c:v>0.75</c:v>
                </c:pt>
                <c:pt idx="3630">
                  <c:v>0.75</c:v>
                </c:pt>
                <c:pt idx="3631">
                  <c:v>0.75</c:v>
                </c:pt>
                <c:pt idx="3632">
                  <c:v>0.75</c:v>
                </c:pt>
                <c:pt idx="3633">
                  <c:v>0.75</c:v>
                </c:pt>
                <c:pt idx="3634">
                  <c:v>0.75</c:v>
                </c:pt>
                <c:pt idx="3635">
                  <c:v>0.75</c:v>
                </c:pt>
                <c:pt idx="3636">
                  <c:v>0.75</c:v>
                </c:pt>
                <c:pt idx="3637">
                  <c:v>0.75</c:v>
                </c:pt>
                <c:pt idx="3638">
                  <c:v>0.75</c:v>
                </c:pt>
                <c:pt idx="3639">
                  <c:v>0.75</c:v>
                </c:pt>
                <c:pt idx="3640">
                  <c:v>1</c:v>
                </c:pt>
                <c:pt idx="3641">
                  <c:v>1</c:v>
                </c:pt>
                <c:pt idx="3642">
                  <c:v>1</c:v>
                </c:pt>
                <c:pt idx="3643">
                  <c:v>1</c:v>
                </c:pt>
                <c:pt idx="3644">
                  <c:v>1</c:v>
                </c:pt>
                <c:pt idx="3645">
                  <c:v>1</c:v>
                </c:pt>
                <c:pt idx="3646">
                  <c:v>1</c:v>
                </c:pt>
                <c:pt idx="3647">
                  <c:v>1</c:v>
                </c:pt>
                <c:pt idx="3648">
                  <c:v>1</c:v>
                </c:pt>
                <c:pt idx="3649">
                  <c:v>1</c:v>
                </c:pt>
                <c:pt idx="3650">
                  <c:v>1</c:v>
                </c:pt>
                <c:pt idx="3651">
                  <c:v>1</c:v>
                </c:pt>
                <c:pt idx="3652">
                  <c:v>1</c:v>
                </c:pt>
                <c:pt idx="3653">
                  <c:v>1</c:v>
                </c:pt>
                <c:pt idx="3654">
                  <c:v>1</c:v>
                </c:pt>
                <c:pt idx="3655">
                  <c:v>1</c:v>
                </c:pt>
                <c:pt idx="3656">
                  <c:v>1</c:v>
                </c:pt>
                <c:pt idx="3657">
                  <c:v>1</c:v>
                </c:pt>
                <c:pt idx="3658">
                  <c:v>1</c:v>
                </c:pt>
                <c:pt idx="3659">
                  <c:v>1</c:v>
                </c:pt>
                <c:pt idx="3660">
                  <c:v>1</c:v>
                </c:pt>
                <c:pt idx="3661">
                  <c:v>1</c:v>
                </c:pt>
                <c:pt idx="3662">
                  <c:v>1</c:v>
                </c:pt>
                <c:pt idx="3663">
                  <c:v>1</c:v>
                </c:pt>
                <c:pt idx="3664">
                  <c:v>1</c:v>
                </c:pt>
                <c:pt idx="3665">
                  <c:v>1</c:v>
                </c:pt>
                <c:pt idx="3666">
                  <c:v>1</c:v>
                </c:pt>
                <c:pt idx="3667">
                  <c:v>1</c:v>
                </c:pt>
                <c:pt idx="3668">
                  <c:v>1</c:v>
                </c:pt>
                <c:pt idx="3669">
                  <c:v>1</c:v>
                </c:pt>
                <c:pt idx="3670">
                  <c:v>1</c:v>
                </c:pt>
                <c:pt idx="3671">
                  <c:v>1</c:v>
                </c:pt>
                <c:pt idx="3672">
                  <c:v>1</c:v>
                </c:pt>
                <c:pt idx="3673">
                  <c:v>1</c:v>
                </c:pt>
                <c:pt idx="3674">
                  <c:v>1</c:v>
                </c:pt>
                <c:pt idx="3675">
                  <c:v>1</c:v>
                </c:pt>
                <c:pt idx="3676">
                  <c:v>1</c:v>
                </c:pt>
                <c:pt idx="3677">
                  <c:v>1</c:v>
                </c:pt>
                <c:pt idx="3678">
                  <c:v>1</c:v>
                </c:pt>
                <c:pt idx="3679">
                  <c:v>1</c:v>
                </c:pt>
                <c:pt idx="3680">
                  <c:v>1</c:v>
                </c:pt>
                <c:pt idx="3681">
                  <c:v>1</c:v>
                </c:pt>
                <c:pt idx="3682">
                  <c:v>1</c:v>
                </c:pt>
                <c:pt idx="3683">
                  <c:v>1</c:v>
                </c:pt>
                <c:pt idx="3684">
                  <c:v>1</c:v>
                </c:pt>
                <c:pt idx="3685">
                  <c:v>1</c:v>
                </c:pt>
                <c:pt idx="3686">
                  <c:v>1</c:v>
                </c:pt>
                <c:pt idx="3687">
                  <c:v>1</c:v>
                </c:pt>
                <c:pt idx="3688">
                  <c:v>1</c:v>
                </c:pt>
                <c:pt idx="3689">
                  <c:v>1</c:v>
                </c:pt>
                <c:pt idx="3690">
                  <c:v>1</c:v>
                </c:pt>
                <c:pt idx="3691">
                  <c:v>1</c:v>
                </c:pt>
                <c:pt idx="3692">
                  <c:v>1</c:v>
                </c:pt>
                <c:pt idx="3693">
                  <c:v>1</c:v>
                </c:pt>
                <c:pt idx="3694">
                  <c:v>1</c:v>
                </c:pt>
                <c:pt idx="3695">
                  <c:v>1</c:v>
                </c:pt>
                <c:pt idx="3696">
                  <c:v>1</c:v>
                </c:pt>
                <c:pt idx="3697">
                  <c:v>1</c:v>
                </c:pt>
                <c:pt idx="3698">
                  <c:v>1</c:v>
                </c:pt>
                <c:pt idx="3699">
                  <c:v>1</c:v>
                </c:pt>
                <c:pt idx="3700">
                  <c:v>1</c:v>
                </c:pt>
                <c:pt idx="3701">
                  <c:v>1</c:v>
                </c:pt>
                <c:pt idx="3702">
                  <c:v>1</c:v>
                </c:pt>
                <c:pt idx="3703">
                  <c:v>1</c:v>
                </c:pt>
                <c:pt idx="3704">
                  <c:v>1</c:v>
                </c:pt>
                <c:pt idx="3705">
                  <c:v>1</c:v>
                </c:pt>
                <c:pt idx="3706">
                  <c:v>1</c:v>
                </c:pt>
                <c:pt idx="3707">
                  <c:v>1</c:v>
                </c:pt>
                <c:pt idx="3708">
                  <c:v>1</c:v>
                </c:pt>
                <c:pt idx="3709">
                  <c:v>1</c:v>
                </c:pt>
                <c:pt idx="3710">
                  <c:v>1</c:v>
                </c:pt>
                <c:pt idx="3711">
                  <c:v>1</c:v>
                </c:pt>
                <c:pt idx="3712">
                  <c:v>1</c:v>
                </c:pt>
                <c:pt idx="3713">
                  <c:v>1</c:v>
                </c:pt>
                <c:pt idx="3714">
                  <c:v>1</c:v>
                </c:pt>
                <c:pt idx="3715">
                  <c:v>1</c:v>
                </c:pt>
                <c:pt idx="3716">
                  <c:v>1</c:v>
                </c:pt>
                <c:pt idx="3717">
                  <c:v>1</c:v>
                </c:pt>
                <c:pt idx="3718">
                  <c:v>1</c:v>
                </c:pt>
                <c:pt idx="3719">
                  <c:v>1</c:v>
                </c:pt>
                <c:pt idx="3720">
                  <c:v>1</c:v>
                </c:pt>
                <c:pt idx="3721">
                  <c:v>1</c:v>
                </c:pt>
                <c:pt idx="3722">
                  <c:v>1</c:v>
                </c:pt>
                <c:pt idx="3723">
                  <c:v>1</c:v>
                </c:pt>
                <c:pt idx="3724">
                  <c:v>1</c:v>
                </c:pt>
                <c:pt idx="3725">
                  <c:v>1</c:v>
                </c:pt>
                <c:pt idx="3726">
                  <c:v>1</c:v>
                </c:pt>
                <c:pt idx="3727">
                  <c:v>1</c:v>
                </c:pt>
                <c:pt idx="3728">
                  <c:v>1</c:v>
                </c:pt>
                <c:pt idx="3729">
                  <c:v>1</c:v>
                </c:pt>
                <c:pt idx="3730">
                  <c:v>1</c:v>
                </c:pt>
                <c:pt idx="3731">
                  <c:v>1</c:v>
                </c:pt>
                <c:pt idx="3732">
                  <c:v>1</c:v>
                </c:pt>
                <c:pt idx="3733">
                  <c:v>1</c:v>
                </c:pt>
                <c:pt idx="3734">
                  <c:v>1</c:v>
                </c:pt>
                <c:pt idx="3735">
                  <c:v>1</c:v>
                </c:pt>
                <c:pt idx="3736">
                  <c:v>1</c:v>
                </c:pt>
                <c:pt idx="3737">
                  <c:v>1</c:v>
                </c:pt>
                <c:pt idx="3738">
                  <c:v>1</c:v>
                </c:pt>
                <c:pt idx="3739">
                  <c:v>1</c:v>
                </c:pt>
                <c:pt idx="3740">
                  <c:v>1</c:v>
                </c:pt>
                <c:pt idx="3741">
                  <c:v>1</c:v>
                </c:pt>
                <c:pt idx="3742">
                  <c:v>1</c:v>
                </c:pt>
                <c:pt idx="3743">
                  <c:v>1</c:v>
                </c:pt>
                <c:pt idx="3744">
                  <c:v>1</c:v>
                </c:pt>
                <c:pt idx="3745">
                  <c:v>1</c:v>
                </c:pt>
                <c:pt idx="3746">
                  <c:v>1</c:v>
                </c:pt>
                <c:pt idx="3747">
                  <c:v>1</c:v>
                </c:pt>
                <c:pt idx="3748">
                  <c:v>1</c:v>
                </c:pt>
                <c:pt idx="3749">
                  <c:v>1</c:v>
                </c:pt>
                <c:pt idx="3750">
                  <c:v>1</c:v>
                </c:pt>
                <c:pt idx="3751">
                  <c:v>1</c:v>
                </c:pt>
                <c:pt idx="3752">
                  <c:v>1</c:v>
                </c:pt>
                <c:pt idx="3753">
                  <c:v>1</c:v>
                </c:pt>
                <c:pt idx="3754">
                  <c:v>1</c:v>
                </c:pt>
                <c:pt idx="3755">
                  <c:v>1</c:v>
                </c:pt>
                <c:pt idx="3756">
                  <c:v>1</c:v>
                </c:pt>
                <c:pt idx="3757">
                  <c:v>1</c:v>
                </c:pt>
                <c:pt idx="3758">
                  <c:v>1</c:v>
                </c:pt>
                <c:pt idx="3759">
                  <c:v>1</c:v>
                </c:pt>
                <c:pt idx="3760">
                  <c:v>1</c:v>
                </c:pt>
                <c:pt idx="3761">
                  <c:v>1</c:v>
                </c:pt>
                <c:pt idx="3762">
                  <c:v>1</c:v>
                </c:pt>
                <c:pt idx="3763">
                  <c:v>1</c:v>
                </c:pt>
                <c:pt idx="3764">
                  <c:v>1</c:v>
                </c:pt>
                <c:pt idx="3765">
                  <c:v>1</c:v>
                </c:pt>
                <c:pt idx="3766">
                  <c:v>1</c:v>
                </c:pt>
                <c:pt idx="3767">
                  <c:v>1</c:v>
                </c:pt>
                <c:pt idx="3768">
                  <c:v>1</c:v>
                </c:pt>
                <c:pt idx="3769">
                  <c:v>1</c:v>
                </c:pt>
                <c:pt idx="3770">
                  <c:v>1</c:v>
                </c:pt>
                <c:pt idx="3771">
                  <c:v>1</c:v>
                </c:pt>
                <c:pt idx="3772">
                  <c:v>1</c:v>
                </c:pt>
                <c:pt idx="3773">
                  <c:v>1</c:v>
                </c:pt>
                <c:pt idx="3774">
                  <c:v>1</c:v>
                </c:pt>
                <c:pt idx="3775">
                  <c:v>1</c:v>
                </c:pt>
                <c:pt idx="3776">
                  <c:v>1</c:v>
                </c:pt>
                <c:pt idx="3777">
                  <c:v>1</c:v>
                </c:pt>
                <c:pt idx="3778">
                  <c:v>1</c:v>
                </c:pt>
                <c:pt idx="3779">
                  <c:v>1</c:v>
                </c:pt>
                <c:pt idx="3780">
                  <c:v>1</c:v>
                </c:pt>
                <c:pt idx="3781">
                  <c:v>1</c:v>
                </c:pt>
                <c:pt idx="3782">
                  <c:v>1</c:v>
                </c:pt>
                <c:pt idx="3783">
                  <c:v>1</c:v>
                </c:pt>
                <c:pt idx="3784">
                  <c:v>1</c:v>
                </c:pt>
                <c:pt idx="3785">
                  <c:v>1</c:v>
                </c:pt>
                <c:pt idx="3786">
                  <c:v>1</c:v>
                </c:pt>
                <c:pt idx="3787">
                  <c:v>1</c:v>
                </c:pt>
                <c:pt idx="3788">
                  <c:v>1</c:v>
                </c:pt>
                <c:pt idx="3789">
                  <c:v>1</c:v>
                </c:pt>
                <c:pt idx="3790">
                  <c:v>1</c:v>
                </c:pt>
                <c:pt idx="3791">
                  <c:v>1</c:v>
                </c:pt>
                <c:pt idx="3792">
                  <c:v>1</c:v>
                </c:pt>
                <c:pt idx="3793">
                  <c:v>1</c:v>
                </c:pt>
                <c:pt idx="3794">
                  <c:v>1</c:v>
                </c:pt>
                <c:pt idx="3795">
                  <c:v>1</c:v>
                </c:pt>
                <c:pt idx="3796">
                  <c:v>1</c:v>
                </c:pt>
                <c:pt idx="3797">
                  <c:v>1</c:v>
                </c:pt>
                <c:pt idx="3798">
                  <c:v>1</c:v>
                </c:pt>
                <c:pt idx="3799">
                  <c:v>1</c:v>
                </c:pt>
                <c:pt idx="3800">
                  <c:v>1</c:v>
                </c:pt>
                <c:pt idx="3801">
                  <c:v>1</c:v>
                </c:pt>
                <c:pt idx="3802">
                  <c:v>1</c:v>
                </c:pt>
                <c:pt idx="3803">
                  <c:v>1</c:v>
                </c:pt>
                <c:pt idx="3804">
                  <c:v>1</c:v>
                </c:pt>
                <c:pt idx="3805">
                  <c:v>1</c:v>
                </c:pt>
                <c:pt idx="3806">
                  <c:v>1</c:v>
                </c:pt>
                <c:pt idx="3807">
                  <c:v>1</c:v>
                </c:pt>
                <c:pt idx="3808">
                  <c:v>1</c:v>
                </c:pt>
                <c:pt idx="3809">
                  <c:v>1</c:v>
                </c:pt>
                <c:pt idx="3810">
                  <c:v>1</c:v>
                </c:pt>
                <c:pt idx="3811">
                  <c:v>1</c:v>
                </c:pt>
                <c:pt idx="3812">
                  <c:v>1</c:v>
                </c:pt>
                <c:pt idx="3813">
                  <c:v>1</c:v>
                </c:pt>
                <c:pt idx="3814">
                  <c:v>1</c:v>
                </c:pt>
                <c:pt idx="3815">
                  <c:v>1</c:v>
                </c:pt>
                <c:pt idx="3816">
                  <c:v>1</c:v>
                </c:pt>
                <c:pt idx="3817">
                  <c:v>1</c:v>
                </c:pt>
                <c:pt idx="3818">
                  <c:v>1</c:v>
                </c:pt>
                <c:pt idx="3819">
                  <c:v>1</c:v>
                </c:pt>
                <c:pt idx="3820">
                  <c:v>1</c:v>
                </c:pt>
                <c:pt idx="3821">
                  <c:v>1</c:v>
                </c:pt>
                <c:pt idx="3822">
                  <c:v>1</c:v>
                </c:pt>
                <c:pt idx="3823">
                  <c:v>1</c:v>
                </c:pt>
                <c:pt idx="3824">
                  <c:v>1</c:v>
                </c:pt>
                <c:pt idx="3825">
                  <c:v>1</c:v>
                </c:pt>
                <c:pt idx="3826">
                  <c:v>1</c:v>
                </c:pt>
                <c:pt idx="3827">
                  <c:v>1</c:v>
                </c:pt>
                <c:pt idx="3828">
                  <c:v>1</c:v>
                </c:pt>
                <c:pt idx="3829">
                  <c:v>1.5</c:v>
                </c:pt>
                <c:pt idx="3830">
                  <c:v>1.5</c:v>
                </c:pt>
                <c:pt idx="3831">
                  <c:v>1.5</c:v>
                </c:pt>
                <c:pt idx="3832">
                  <c:v>1.5</c:v>
                </c:pt>
                <c:pt idx="3833">
                  <c:v>1.5</c:v>
                </c:pt>
                <c:pt idx="3834">
                  <c:v>1.5</c:v>
                </c:pt>
                <c:pt idx="3835">
                  <c:v>1.5</c:v>
                </c:pt>
                <c:pt idx="3836">
                  <c:v>1.5</c:v>
                </c:pt>
                <c:pt idx="3837">
                  <c:v>1.5</c:v>
                </c:pt>
                <c:pt idx="3838">
                  <c:v>1.5</c:v>
                </c:pt>
                <c:pt idx="3839">
                  <c:v>1.5</c:v>
                </c:pt>
                <c:pt idx="3840">
                  <c:v>1.5</c:v>
                </c:pt>
                <c:pt idx="3841">
                  <c:v>1.5</c:v>
                </c:pt>
                <c:pt idx="3842">
                  <c:v>1.5</c:v>
                </c:pt>
                <c:pt idx="3843">
                  <c:v>1.5</c:v>
                </c:pt>
                <c:pt idx="3844">
                  <c:v>1.5</c:v>
                </c:pt>
                <c:pt idx="3845">
                  <c:v>1.5</c:v>
                </c:pt>
                <c:pt idx="3846">
                  <c:v>1.5</c:v>
                </c:pt>
                <c:pt idx="3847">
                  <c:v>1.5</c:v>
                </c:pt>
                <c:pt idx="3848">
                  <c:v>1.5</c:v>
                </c:pt>
                <c:pt idx="3849">
                  <c:v>1.5</c:v>
                </c:pt>
                <c:pt idx="3850">
                  <c:v>1.5</c:v>
                </c:pt>
                <c:pt idx="3851">
                  <c:v>1.5</c:v>
                </c:pt>
                <c:pt idx="3852">
                  <c:v>1.5</c:v>
                </c:pt>
                <c:pt idx="3853">
                  <c:v>1.5</c:v>
                </c:pt>
                <c:pt idx="3854">
                  <c:v>1.5</c:v>
                </c:pt>
                <c:pt idx="3855">
                  <c:v>1.5</c:v>
                </c:pt>
                <c:pt idx="3856">
                  <c:v>1.5</c:v>
                </c:pt>
                <c:pt idx="3857">
                  <c:v>1.5</c:v>
                </c:pt>
                <c:pt idx="3858">
                  <c:v>1.5</c:v>
                </c:pt>
                <c:pt idx="3859">
                  <c:v>1.5</c:v>
                </c:pt>
                <c:pt idx="3860">
                  <c:v>1.5</c:v>
                </c:pt>
                <c:pt idx="3861">
                  <c:v>1.5</c:v>
                </c:pt>
                <c:pt idx="3862">
                  <c:v>1.5</c:v>
                </c:pt>
                <c:pt idx="3863">
                  <c:v>1.5</c:v>
                </c:pt>
                <c:pt idx="3864">
                  <c:v>1.5</c:v>
                </c:pt>
                <c:pt idx="3865">
                  <c:v>1.5</c:v>
                </c:pt>
                <c:pt idx="3866">
                  <c:v>1.5</c:v>
                </c:pt>
                <c:pt idx="3867">
                  <c:v>1.5</c:v>
                </c:pt>
                <c:pt idx="3868">
                  <c:v>1.5</c:v>
                </c:pt>
                <c:pt idx="3869">
                  <c:v>1.5</c:v>
                </c:pt>
                <c:pt idx="3870">
                  <c:v>1.5</c:v>
                </c:pt>
                <c:pt idx="3871">
                  <c:v>1.5</c:v>
                </c:pt>
                <c:pt idx="3872">
                  <c:v>1.5</c:v>
                </c:pt>
                <c:pt idx="3873">
                  <c:v>1.5</c:v>
                </c:pt>
                <c:pt idx="3874">
                  <c:v>1.5</c:v>
                </c:pt>
                <c:pt idx="3875">
                  <c:v>1.5</c:v>
                </c:pt>
                <c:pt idx="3876">
                  <c:v>1.5</c:v>
                </c:pt>
                <c:pt idx="3877">
                  <c:v>1.5</c:v>
                </c:pt>
                <c:pt idx="3878">
                  <c:v>1.5</c:v>
                </c:pt>
                <c:pt idx="3879">
                  <c:v>1.5</c:v>
                </c:pt>
                <c:pt idx="3880">
                  <c:v>1.5</c:v>
                </c:pt>
                <c:pt idx="3881">
                  <c:v>1.5</c:v>
                </c:pt>
                <c:pt idx="3882">
                  <c:v>1.5</c:v>
                </c:pt>
                <c:pt idx="3883">
                  <c:v>1.5</c:v>
                </c:pt>
                <c:pt idx="3884">
                  <c:v>1.5</c:v>
                </c:pt>
                <c:pt idx="3885">
                  <c:v>1.5</c:v>
                </c:pt>
                <c:pt idx="3886">
                  <c:v>1.5</c:v>
                </c:pt>
                <c:pt idx="3887">
                  <c:v>1.5</c:v>
                </c:pt>
                <c:pt idx="3888">
                  <c:v>1.5</c:v>
                </c:pt>
                <c:pt idx="3889">
                  <c:v>1.5</c:v>
                </c:pt>
                <c:pt idx="3890">
                  <c:v>1.5</c:v>
                </c:pt>
                <c:pt idx="3891">
                  <c:v>1.5</c:v>
                </c:pt>
                <c:pt idx="3892">
                  <c:v>1.5</c:v>
                </c:pt>
                <c:pt idx="3893">
                  <c:v>1.5</c:v>
                </c:pt>
                <c:pt idx="3894">
                  <c:v>1.5</c:v>
                </c:pt>
                <c:pt idx="3895">
                  <c:v>1.5</c:v>
                </c:pt>
                <c:pt idx="3896">
                  <c:v>1.5</c:v>
                </c:pt>
                <c:pt idx="3897">
                  <c:v>1.5</c:v>
                </c:pt>
                <c:pt idx="3898">
                  <c:v>1.5</c:v>
                </c:pt>
                <c:pt idx="3899">
                  <c:v>1.5</c:v>
                </c:pt>
                <c:pt idx="3900">
                  <c:v>1.5</c:v>
                </c:pt>
                <c:pt idx="3901">
                  <c:v>1.5</c:v>
                </c:pt>
                <c:pt idx="3902">
                  <c:v>1.5</c:v>
                </c:pt>
                <c:pt idx="3903">
                  <c:v>1.5</c:v>
                </c:pt>
                <c:pt idx="3904">
                  <c:v>1.5</c:v>
                </c:pt>
                <c:pt idx="3905">
                  <c:v>1.5</c:v>
                </c:pt>
                <c:pt idx="3906">
                  <c:v>1.5</c:v>
                </c:pt>
                <c:pt idx="3907">
                  <c:v>1.5</c:v>
                </c:pt>
                <c:pt idx="3908">
                  <c:v>1.5</c:v>
                </c:pt>
                <c:pt idx="3909">
                  <c:v>1.5</c:v>
                </c:pt>
                <c:pt idx="3910">
                  <c:v>1.5</c:v>
                </c:pt>
                <c:pt idx="3911">
                  <c:v>1.5</c:v>
                </c:pt>
                <c:pt idx="3912">
                  <c:v>1.5</c:v>
                </c:pt>
                <c:pt idx="3913">
                  <c:v>1.5</c:v>
                </c:pt>
                <c:pt idx="3914">
                  <c:v>1.5</c:v>
                </c:pt>
                <c:pt idx="3915">
                  <c:v>1.5</c:v>
                </c:pt>
                <c:pt idx="3916">
                  <c:v>1.5</c:v>
                </c:pt>
                <c:pt idx="3917">
                  <c:v>1.5</c:v>
                </c:pt>
                <c:pt idx="3918">
                  <c:v>1.5</c:v>
                </c:pt>
                <c:pt idx="3919">
                  <c:v>1.5</c:v>
                </c:pt>
                <c:pt idx="3920">
                  <c:v>1.5</c:v>
                </c:pt>
                <c:pt idx="3921">
                  <c:v>1.5</c:v>
                </c:pt>
                <c:pt idx="3922">
                  <c:v>1.5</c:v>
                </c:pt>
                <c:pt idx="3923">
                  <c:v>1.5</c:v>
                </c:pt>
                <c:pt idx="3924">
                  <c:v>1.5</c:v>
                </c:pt>
                <c:pt idx="3925">
                  <c:v>1.5</c:v>
                </c:pt>
                <c:pt idx="3926">
                  <c:v>1.5</c:v>
                </c:pt>
                <c:pt idx="3927">
                  <c:v>1.5</c:v>
                </c:pt>
                <c:pt idx="3928">
                  <c:v>1.5</c:v>
                </c:pt>
                <c:pt idx="3929">
                  <c:v>1.5</c:v>
                </c:pt>
                <c:pt idx="3930">
                  <c:v>1.5</c:v>
                </c:pt>
                <c:pt idx="3931">
                  <c:v>1.5</c:v>
                </c:pt>
                <c:pt idx="3932">
                  <c:v>1.5</c:v>
                </c:pt>
                <c:pt idx="3933">
                  <c:v>1.5</c:v>
                </c:pt>
                <c:pt idx="3934">
                  <c:v>1.5</c:v>
                </c:pt>
                <c:pt idx="3935">
                  <c:v>1.5</c:v>
                </c:pt>
                <c:pt idx="3936">
                  <c:v>1.5</c:v>
                </c:pt>
                <c:pt idx="3937">
                  <c:v>1.5</c:v>
                </c:pt>
                <c:pt idx="3938">
                  <c:v>1.5</c:v>
                </c:pt>
                <c:pt idx="3939">
                  <c:v>1.5</c:v>
                </c:pt>
                <c:pt idx="3940">
                  <c:v>1.5</c:v>
                </c:pt>
                <c:pt idx="3941">
                  <c:v>1.5</c:v>
                </c:pt>
                <c:pt idx="3942">
                  <c:v>1.5</c:v>
                </c:pt>
                <c:pt idx="3943">
                  <c:v>1.5</c:v>
                </c:pt>
                <c:pt idx="3944">
                  <c:v>1.5</c:v>
                </c:pt>
                <c:pt idx="3945">
                  <c:v>1.5</c:v>
                </c:pt>
                <c:pt idx="3946">
                  <c:v>1.5</c:v>
                </c:pt>
                <c:pt idx="3947">
                  <c:v>1.5</c:v>
                </c:pt>
                <c:pt idx="3948">
                  <c:v>1.5</c:v>
                </c:pt>
                <c:pt idx="3949">
                  <c:v>1.5</c:v>
                </c:pt>
                <c:pt idx="3950">
                  <c:v>1.5</c:v>
                </c:pt>
                <c:pt idx="3951">
                  <c:v>1.5</c:v>
                </c:pt>
                <c:pt idx="3952">
                  <c:v>1.5</c:v>
                </c:pt>
                <c:pt idx="3953">
                  <c:v>1.5</c:v>
                </c:pt>
                <c:pt idx="3954">
                  <c:v>1.5</c:v>
                </c:pt>
                <c:pt idx="3955">
                  <c:v>1.5</c:v>
                </c:pt>
                <c:pt idx="3956">
                  <c:v>1.5</c:v>
                </c:pt>
                <c:pt idx="3957">
                  <c:v>1.5</c:v>
                </c:pt>
                <c:pt idx="3958">
                  <c:v>1.5</c:v>
                </c:pt>
                <c:pt idx="3959">
                  <c:v>1.5</c:v>
                </c:pt>
                <c:pt idx="3960">
                  <c:v>1.5</c:v>
                </c:pt>
                <c:pt idx="3961">
                  <c:v>1.5</c:v>
                </c:pt>
                <c:pt idx="3962">
                  <c:v>1.5</c:v>
                </c:pt>
                <c:pt idx="3963">
                  <c:v>1.5</c:v>
                </c:pt>
                <c:pt idx="3964">
                  <c:v>1.5</c:v>
                </c:pt>
                <c:pt idx="3965">
                  <c:v>1.5</c:v>
                </c:pt>
                <c:pt idx="3966">
                  <c:v>1.5</c:v>
                </c:pt>
                <c:pt idx="3967">
                  <c:v>1.5</c:v>
                </c:pt>
                <c:pt idx="3968">
                  <c:v>1.5</c:v>
                </c:pt>
                <c:pt idx="3969">
                  <c:v>1.5</c:v>
                </c:pt>
                <c:pt idx="3970">
                  <c:v>1.5</c:v>
                </c:pt>
                <c:pt idx="3971">
                  <c:v>1.5</c:v>
                </c:pt>
                <c:pt idx="3972">
                  <c:v>1.5</c:v>
                </c:pt>
                <c:pt idx="3973">
                  <c:v>1.5</c:v>
                </c:pt>
                <c:pt idx="3974">
                  <c:v>1.5</c:v>
                </c:pt>
                <c:pt idx="3975">
                  <c:v>1.5</c:v>
                </c:pt>
                <c:pt idx="3976">
                  <c:v>1.5</c:v>
                </c:pt>
                <c:pt idx="3977">
                  <c:v>1.5</c:v>
                </c:pt>
                <c:pt idx="3978">
                  <c:v>1.5</c:v>
                </c:pt>
                <c:pt idx="3979">
                  <c:v>1.5</c:v>
                </c:pt>
                <c:pt idx="3980">
                  <c:v>1.5</c:v>
                </c:pt>
                <c:pt idx="3981">
                  <c:v>1.5</c:v>
                </c:pt>
                <c:pt idx="3982">
                  <c:v>1.5</c:v>
                </c:pt>
                <c:pt idx="3983">
                  <c:v>1.5</c:v>
                </c:pt>
                <c:pt idx="3984">
                  <c:v>1.5</c:v>
                </c:pt>
                <c:pt idx="3985">
                  <c:v>1.5</c:v>
                </c:pt>
                <c:pt idx="3986">
                  <c:v>1.5</c:v>
                </c:pt>
                <c:pt idx="3987">
                  <c:v>1.5</c:v>
                </c:pt>
                <c:pt idx="3988">
                  <c:v>1.5</c:v>
                </c:pt>
                <c:pt idx="3989">
                  <c:v>1.5</c:v>
                </c:pt>
                <c:pt idx="3990">
                  <c:v>1.5</c:v>
                </c:pt>
                <c:pt idx="3991">
                  <c:v>1.5</c:v>
                </c:pt>
                <c:pt idx="3992">
                  <c:v>1.5</c:v>
                </c:pt>
                <c:pt idx="3993">
                  <c:v>1.5</c:v>
                </c:pt>
                <c:pt idx="3994">
                  <c:v>1.5</c:v>
                </c:pt>
                <c:pt idx="3995">
                  <c:v>1.5</c:v>
                </c:pt>
                <c:pt idx="3996">
                  <c:v>1.5</c:v>
                </c:pt>
                <c:pt idx="3997">
                  <c:v>1.5</c:v>
                </c:pt>
                <c:pt idx="3998">
                  <c:v>1.5</c:v>
                </c:pt>
                <c:pt idx="3999">
                  <c:v>1.5</c:v>
                </c:pt>
                <c:pt idx="4000">
                  <c:v>1.5</c:v>
                </c:pt>
                <c:pt idx="4001">
                  <c:v>1.5</c:v>
                </c:pt>
                <c:pt idx="4002">
                  <c:v>1.5</c:v>
                </c:pt>
                <c:pt idx="4003">
                  <c:v>1.5</c:v>
                </c:pt>
                <c:pt idx="4004">
                  <c:v>1.5</c:v>
                </c:pt>
                <c:pt idx="4005">
                  <c:v>1.5</c:v>
                </c:pt>
                <c:pt idx="4006">
                  <c:v>1.5</c:v>
                </c:pt>
                <c:pt idx="4007">
                  <c:v>1.5</c:v>
                </c:pt>
                <c:pt idx="4008">
                  <c:v>1.5</c:v>
                </c:pt>
                <c:pt idx="4009">
                  <c:v>1.5</c:v>
                </c:pt>
                <c:pt idx="4010">
                  <c:v>1.5</c:v>
                </c:pt>
                <c:pt idx="4011">
                  <c:v>1.5</c:v>
                </c:pt>
                <c:pt idx="4012">
                  <c:v>1.5</c:v>
                </c:pt>
                <c:pt idx="4013">
                  <c:v>1.5</c:v>
                </c:pt>
                <c:pt idx="4014">
                  <c:v>1.5</c:v>
                </c:pt>
                <c:pt idx="4015">
                  <c:v>1.5</c:v>
                </c:pt>
                <c:pt idx="4016">
                  <c:v>1.5</c:v>
                </c:pt>
                <c:pt idx="4017">
                  <c:v>1.5</c:v>
                </c:pt>
                <c:pt idx="4018">
                  <c:v>1.5</c:v>
                </c:pt>
                <c:pt idx="4019">
                  <c:v>1.5</c:v>
                </c:pt>
                <c:pt idx="4020">
                  <c:v>1.5</c:v>
                </c:pt>
                <c:pt idx="4021">
                  <c:v>1.5</c:v>
                </c:pt>
                <c:pt idx="4022">
                  <c:v>1.5</c:v>
                </c:pt>
                <c:pt idx="4023">
                  <c:v>1.5</c:v>
                </c:pt>
                <c:pt idx="4024">
                  <c:v>1.5</c:v>
                </c:pt>
                <c:pt idx="4025">
                  <c:v>1.5</c:v>
                </c:pt>
                <c:pt idx="4026">
                  <c:v>1.5</c:v>
                </c:pt>
                <c:pt idx="4027">
                  <c:v>1.5</c:v>
                </c:pt>
                <c:pt idx="4028">
                  <c:v>1.5</c:v>
                </c:pt>
                <c:pt idx="4029">
                  <c:v>1.5</c:v>
                </c:pt>
                <c:pt idx="4030">
                  <c:v>1.5</c:v>
                </c:pt>
                <c:pt idx="4031">
                  <c:v>1.5</c:v>
                </c:pt>
                <c:pt idx="4032">
                  <c:v>1.5</c:v>
                </c:pt>
                <c:pt idx="4033">
                  <c:v>1.5</c:v>
                </c:pt>
                <c:pt idx="4034">
                  <c:v>1.5</c:v>
                </c:pt>
                <c:pt idx="4035">
                  <c:v>1.5</c:v>
                </c:pt>
                <c:pt idx="4036">
                  <c:v>1.5</c:v>
                </c:pt>
                <c:pt idx="4037">
                  <c:v>1.5</c:v>
                </c:pt>
                <c:pt idx="4038">
                  <c:v>1.5</c:v>
                </c:pt>
                <c:pt idx="4039">
                  <c:v>1.5</c:v>
                </c:pt>
                <c:pt idx="4040">
                  <c:v>1.5</c:v>
                </c:pt>
                <c:pt idx="4041">
                  <c:v>1.5</c:v>
                </c:pt>
                <c:pt idx="4042">
                  <c:v>1.5</c:v>
                </c:pt>
                <c:pt idx="4043">
                  <c:v>1.5</c:v>
                </c:pt>
                <c:pt idx="4044">
                  <c:v>1.5</c:v>
                </c:pt>
                <c:pt idx="4045">
                  <c:v>1.5</c:v>
                </c:pt>
                <c:pt idx="4046">
                  <c:v>1.5</c:v>
                </c:pt>
                <c:pt idx="4047">
                  <c:v>1.5</c:v>
                </c:pt>
                <c:pt idx="4048">
                  <c:v>1.5</c:v>
                </c:pt>
                <c:pt idx="4049">
                  <c:v>1.5</c:v>
                </c:pt>
                <c:pt idx="4050">
                  <c:v>1.5</c:v>
                </c:pt>
                <c:pt idx="4051">
                  <c:v>1.5</c:v>
                </c:pt>
                <c:pt idx="4052">
                  <c:v>1.5</c:v>
                </c:pt>
                <c:pt idx="4053">
                  <c:v>1.5</c:v>
                </c:pt>
                <c:pt idx="4054">
                  <c:v>1.5</c:v>
                </c:pt>
                <c:pt idx="4055">
                  <c:v>1.5</c:v>
                </c:pt>
                <c:pt idx="4056">
                  <c:v>1.5</c:v>
                </c:pt>
                <c:pt idx="4057">
                  <c:v>1.5</c:v>
                </c:pt>
                <c:pt idx="4058">
                  <c:v>1.5</c:v>
                </c:pt>
                <c:pt idx="4059">
                  <c:v>1.5</c:v>
                </c:pt>
                <c:pt idx="4060">
                  <c:v>1.5</c:v>
                </c:pt>
                <c:pt idx="4061">
                  <c:v>1.5</c:v>
                </c:pt>
                <c:pt idx="4062">
                  <c:v>1.5</c:v>
                </c:pt>
                <c:pt idx="4063">
                  <c:v>1.5</c:v>
                </c:pt>
                <c:pt idx="4064">
                  <c:v>1.5</c:v>
                </c:pt>
                <c:pt idx="4065">
                  <c:v>1.5</c:v>
                </c:pt>
                <c:pt idx="4066">
                  <c:v>1.5</c:v>
                </c:pt>
                <c:pt idx="4067">
                  <c:v>1.5</c:v>
                </c:pt>
                <c:pt idx="4068">
                  <c:v>1.5</c:v>
                </c:pt>
                <c:pt idx="4069">
                  <c:v>1.5</c:v>
                </c:pt>
                <c:pt idx="4070">
                  <c:v>1.5</c:v>
                </c:pt>
                <c:pt idx="4071">
                  <c:v>1.5</c:v>
                </c:pt>
                <c:pt idx="4072">
                  <c:v>1.5</c:v>
                </c:pt>
                <c:pt idx="4073">
                  <c:v>1.5</c:v>
                </c:pt>
                <c:pt idx="4074">
                  <c:v>1.5</c:v>
                </c:pt>
                <c:pt idx="4075">
                  <c:v>1.5</c:v>
                </c:pt>
                <c:pt idx="4076">
                  <c:v>1.5</c:v>
                </c:pt>
                <c:pt idx="4077">
                  <c:v>1.5</c:v>
                </c:pt>
                <c:pt idx="4078">
                  <c:v>1.5</c:v>
                </c:pt>
                <c:pt idx="4079">
                  <c:v>1.5</c:v>
                </c:pt>
                <c:pt idx="4080">
                  <c:v>1.5</c:v>
                </c:pt>
                <c:pt idx="4081">
                  <c:v>1.5</c:v>
                </c:pt>
                <c:pt idx="4082">
                  <c:v>1.5</c:v>
                </c:pt>
                <c:pt idx="4083">
                  <c:v>1.5</c:v>
                </c:pt>
                <c:pt idx="4084">
                  <c:v>1.5</c:v>
                </c:pt>
                <c:pt idx="4085">
                  <c:v>1.5</c:v>
                </c:pt>
                <c:pt idx="4086">
                  <c:v>1.5</c:v>
                </c:pt>
                <c:pt idx="4087">
                  <c:v>1.5</c:v>
                </c:pt>
                <c:pt idx="4088">
                  <c:v>1.5</c:v>
                </c:pt>
                <c:pt idx="4089">
                  <c:v>1.5</c:v>
                </c:pt>
                <c:pt idx="4090">
                  <c:v>1.5</c:v>
                </c:pt>
                <c:pt idx="4091">
                  <c:v>1.5</c:v>
                </c:pt>
                <c:pt idx="4092">
                  <c:v>1.5</c:v>
                </c:pt>
                <c:pt idx="4093">
                  <c:v>1.5</c:v>
                </c:pt>
                <c:pt idx="4094">
                  <c:v>1.5</c:v>
                </c:pt>
                <c:pt idx="4095">
                  <c:v>1.5</c:v>
                </c:pt>
                <c:pt idx="4096">
                  <c:v>1.5</c:v>
                </c:pt>
                <c:pt idx="4097">
                  <c:v>1.5</c:v>
                </c:pt>
                <c:pt idx="4098">
                  <c:v>1.5</c:v>
                </c:pt>
                <c:pt idx="4099">
                  <c:v>1.5</c:v>
                </c:pt>
                <c:pt idx="4100">
                  <c:v>1.5</c:v>
                </c:pt>
                <c:pt idx="4101">
                  <c:v>1.5</c:v>
                </c:pt>
                <c:pt idx="4102">
                  <c:v>1.5</c:v>
                </c:pt>
                <c:pt idx="4103">
                  <c:v>1.5</c:v>
                </c:pt>
                <c:pt idx="4104">
                  <c:v>1.5</c:v>
                </c:pt>
                <c:pt idx="4105">
                  <c:v>1.5</c:v>
                </c:pt>
                <c:pt idx="4106">
                  <c:v>1.5</c:v>
                </c:pt>
                <c:pt idx="4107">
                  <c:v>1.5</c:v>
                </c:pt>
                <c:pt idx="4108">
                  <c:v>1.5</c:v>
                </c:pt>
                <c:pt idx="4109">
                  <c:v>1.5</c:v>
                </c:pt>
                <c:pt idx="4110">
                  <c:v>1.5</c:v>
                </c:pt>
                <c:pt idx="4111">
                  <c:v>1.5</c:v>
                </c:pt>
                <c:pt idx="4112">
                  <c:v>1.5</c:v>
                </c:pt>
                <c:pt idx="4113">
                  <c:v>1.5</c:v>
                </c:pt>
                <c:pt idx="4114">
                  <c:v>1.5</c:v>
                </c:pt>
                <c:pt idx="4115">
                  <c:v>1.5</c:v>
                </c:pt>
                <c:pt idx="4116">
                  <c:v>1.5</c:v>
                </c:pt>
                <c:pt idx="4117">
                  <c:v>1.5</c:v>
                </c:pt>
                <c:pt idx="4118">
                  <c:v>1.5</c:v>
                </c:pt>
                <c:pt idx="4119">
                  <c:v>1.5</c:v>
                </c:pt>
                <c:pt idx="4120">
                  <c:v>1.5</c:v>
                </c:pt>
                <c:pt idx="4121">
                  <c:v>1.5</c:v>
                </c:pt>
                <c:pt idx="4122">
                  <c:v>1.5</c:v>
                </c:pt>
                <c:pt idx="4123">
                  <c:v>1.5</c:v>
                </c:pt>
                <c:pt idx="4124">
                  <c:v>1.5</c:v>
                </c:pt>
                <c:pt idx="4125">
                  <c:v>1.5</c:v>
                </c:pt>
                <c:pt idx="4126">
                  <c:v>1.5</c:v>
                </c:pt>
                <c:pt idx="4127">
                  <c:v>1.5</c:v>
                </c:pt>
                <c:pt idx="4128">
                  <c:v>1.5</c:v>
                </c:pt>
                <c:pt idx="4129">
                  <c:v>1.5</c:v>
                </c:pt>
                <c:pt idx="4130">
                  <c:v>1.75</c:v>
                </c:pt>
                <c:pt idx="4131">
                  <c:v>1.75</c:v>
                </c:pt>
                <c:pt idx="4132">
                  <c:v>1.75</c:v>
                </c:pt>
                <c:pt idx="4133">
                  <c:v>1.75</c:v>
                </c:pt>
                <c:pt idx="4134">
                  <c:v>1.75</c:v>
                </c:pt>
                <c:pt idx="4135">
                  <c:v>1.75</c:v>
                </c:pt>
                <c:pt idx="4136">
                  <c:v>1.75</c:v>
                </c:pt>
                <c:pt idx="4137">
                  <c:v>1.75</c:v>
                </c:pt>
                <c:pt idx="4138">
                  <c:v>1.75</c:v>
                </c:pt>
                <c:pt idx="4139">
                  <c:v>1.75</c:v>
                </c:pt>
                <c:pt idx="4140">
                  <c:v>1.75</c:v>
                </c:pt>
                <c:pt idx="4141">
                  <c:v>1.75</c:v>
                </c:pt>
                <c:pt idx="4142">
                  <c:v>1.75</c:v>
                </c:pt>
                <c:pt idx="4143">
                  <c:v>1.75</c:v>
                </c:pt>
                <c:pt idx="4144">
                  <c:v>1.75</c:v>
                </c:pt>
                <c:pt idx="4145">
                  <c:v>1.75</c:v>
                </c:pt>
                <c:pt idx="4146">
                  <c:v>1.75</c:v>
                </c:pt>
                <c:pt idx="4147">
                  <c:v>1.75</c:v>
                </c:pt>
                <c:pt idx="4148">
                  <c:v>1.75</c:v>
                </c:pt>
                <c:pt idx="4149">
                  <c:v>1.75</c:v>
                </c:pt>
                <c:pt idx="4150">
                  <c:v>1.75</c:v>
                </c:pt>
                <c:pt idx="4151">
                  <c:v>1.75</c:v>
                </c:pt>
                <c:pt idx="4152">
                  <c:v>1.75</c:v>
                </c:pt>
                <c:pt idx="4153">
                  <c:v>1.75</c:v>
                </c:pt>
                <c:pt idx="4154">
                  <c:v>1.75</c:v>
                </c:pt>
                <c:pt idx="4155">
                  <c:v>1.75</c:v>
                </c:pt>
                <c:pt idx="4156">
                  <c:v>1.75</c:v>
                </c:pt>
                <c:pt idx="4157">
                  <c:v>1.75</c:v>
                </c:pt>
                <c:pt idx="4158">
                  <c:v>1.75</c:v>
                </c:pt>
                <c:pt idx="4159">
                  <c:v>1.75</c:v>
                </c:pt>
                <c:pt idx="4160">
                  <c:v>1.75</c:v>
                </c:pt>
                <c:pt idx="4161">
                  <c:v>1.75</c:v>
                </c:pt>
                <c:pt idx="4162">
                  <c:v>1.75</c:v>
                </c:pt>
                <c:pt idx="4163">
                  <c:v>1.75</c:v>
                </c:pt>
                <c:pt idx="4164">
                  <c:v>1.75</c:v>
                </c:pt>
                <c:pt idx="4165">
                  <c:v>1.75</c:v>
                </c:pt>
                <c:pt idx="4166">
                  <c:v>1.75</c:v>
                </c:pt>
                <c:pt idx="4167">
                  <c:v>1.75</c:v>
                </c:pt>
                <c:pt idx="4168">
                  <c:v>1.75</c:v>
                </c:pt>
                <c:pt idx="4169">
                  <c:v>1.75</c:v>
                </c:pt>
                <c:pt idx="4170">
                  <c:v>1.75</c:v>
                </c:pt>
                <c:pt idx="4171">
                  <c:v>1.75</c:v>
                </c:pt>
                <c:pt idx="4172">
                  <c:v>1.75</c:v>
                </c:pt>
                <c:pt idx="4173">
                  <c:v>1.75</c:v>
                </c:pt>
                <c:pt idx="4174">
                  <c:v>1.75</c:v>
                </c:pt>
                <c:pt idx="4175">
                  <c:v>1.75</c:v>
                </c:pt>
                <c:pt idx="4176">
                  <c:v>1.75</c:v>
                </c:pt>
                <c:pt idx="4177">
                  <c:v>1.75</c:v>
                </c:pt>
                <c:pt idx="4178">
                  <c:v>1.75</c:v>
                </c:pt>
                <c:pt idx="4179">
                  <c:v>1.75</c:v>
                </c:pt>
                <c:pt idx="4180">
                  <c:v>1.75</c:v>
                </c:pt>
                <c:pt idx="4181">
                  <c:v>1.75</c:v>
                </c:pt>
                <c:pt idx="4182">
                  <c:v>1.75</c:v>
                </c:pt>
                <c:pt idx="4183">
                  <c:v>1.75</c:v>
                </c:pt>
                <c:pt idx="4184">
                  <c:v>1.75</c:v>
                </c:pt>
                <c:pt idx="4185">
                  <c:v>1.75</c:v>
                </c:pt>
                <c:pt idx="4186">
                  <c:v>1.75</c:v>
                </c:pt>
                <c:pt idx="4187">
                  <c:v>1.75</c:v>
                </c:pt>
                <c:pt idx="4188">
                  <c:v>1.75</c:v>
                </c:pt>
                <c:pt idx="4189">
                  <c:v>1.75</c:v>
                </c:pt>
                <c:pt idx="4190">
                  <c:v>1.75</c:v>
                </c:pt>
                <c:pt idx="4191">
                  <c:v>1.75</c:v>
                </c:pt>
                <c:pt idx="4192">
                  <c:v>1.75</c:v>
                </c:pt>
                <c:pt idx="4193">
                  <c:v>1.75</c:v>
                </c:pt>
                <c:pt idx="4194">
                  <c:v>1.75</c:v>
                </c:pt>
                <c:pt idx="4195">
                  <c:v>1.75</c:v>
                </c:pt>
                <c:pt idx="4196">
                  <c:v>1.75</c:v>
                </c:pt>
                <c:pt idx="4197">
                  <c:v>1.75</c:v>
                </c:pt>
                <c:pt idx="4198">
                  <c:v>1.75</c:v>
                </c:pt>
                <c:pt idx="4199">
                  <c:v>1.75</c:v>
                </c:pt>
                <c:pt idx="4200">
                  <c:v>1.75</c:v>
                </c:pt>
                <c:pt idx="4201">
                  <c:v>1.75</c:v>
                </c:pt>
                <c:pt idx="4202">
                  <c:v>1.75</c:v>
                </c:pt>
                <c:pt idx="4203">
                  <c:v>1.75</c:v>
                </c:pt>
                <c:pt idx="4204">
                  <c:v>1.75</c:v>
                </c:pt>
                <c:pt idx="4205">
                  <c:v>1.75</c:v>
                </c:pt>
                <c:pt idx="4206">
                  <c:v>1.75</c:v>
                </c:pt>
                <c:pt idx="4207">
                  <c:v>1.75</c:v>
                </c:pt>
                <c:pt idx="4208">
                  <c:v>1.75</c:v>
                </c:pt>
                <c:pt idx="4209">
                  <c:v>1.75</c:v>
                </c:pt>
                <c:pt idx="4210">
                  <c:v>1.75</c:v>
                </c:pt>
                <c:pt idx="4211">
                  <c:v>1.75</c:v>
                </c:pt>
                <c:pt idx="4212">
                  <c:v>1.75</c:v>
                </c:pt>
                <c:pt idx="4213">
                  <c:v>1.75</c:v>
                </c:pt>
                <c:pt idx="4214">
                  <c:v>1.75</c:v>
                </c:pt>
                <c:pt idx="4215">
                  <c:v>1.75</c:v>
                </c:pt>
                <c:pt idx="4216">
                  <c:v>1.75</c:v>
                </c:pt>
                <c:pt idx="4217">
                  <c:v>1.75</c:v>
                </c:pt>
                <c:pt idx="4218">
                  <c:v>1.75</c:v>
                </c:pt>
                <c:pt idx="4219">
                  <c:v>1.75</c:v>
                </c:pt>
                <c:pt idx="4220">
                  <c:v>1.75</c:v>
                </c:pt>
                <c:pt idx="4221">
                  <c:v>1.75</c:v>
                </c:pt>
                <c:pt idx="4222">
                  <c:v>1.75</c:v>
                </c:pt>
                <c:pt idx="4223">
                  <c:v>1.75</c:v>
                </c:pt>
                <c:pt idx="4224">
                  <c:v>1.75</c:v>
                </c:pt>
                <c:pt idx="4225">
                  <c:v>1.75</c:v>
                </c:pt>
                <c:pt idx="4226">
                  <c:v>1.75</c:v>
                </c:pt>
                <c:pt idx="4227">
                  <c:v>1.75</c:v>
                </c:pt>
                <c:pt idx="4228">
                  <c:v>1.75</c:v>
                </c:pt>
                <c:pt idx="4229">
                  <c:v>1.75</c:v>
                </c:pt>
                <c:pt idx="4230">
                  <c:v>1.75</c:v>
                </c:pt>
                <c:pt idx="4231">
                  <c:v>1.75</c:v>
                </c:pt>
                <c:pt idx="4232">
                  <c:v>1.75</c:v>
                </c:pt>
                <c:pt idx="4233">
                  <c:v>1.75</c:v>
                </c:pt>
                <c:pt idx="4234">
                  <c:v>1.75</c:v>
                </c:pt>
                <c:pt idx="4235">
                  <c:v>1.75</c:v>
                </c:pt>
                <c:pt idx="4236">
                  <c:v>1.75</c:v>
                </c:pt>
                <c:pt idx="4237">
                  <c:v>1.75</c:v>
                </c:pt>
                <c:pt idx="4238">
                  <c:v>1.75</c:v>
                </c:pt>
                <c:pt idx="4239">
                  <c:v>1.75</c:v>
                </c:pt>
                <c:pt idx="4240">
                  <c:v>1.75</c:v>
                </c:pt>
                <c:pt idx="4241">
                  <c:v>1.75</c:v>
                </c:pt>
                <c:pt idx="4242">
                  <c:v>1.75</c:v>
                </c:pt>
                <c:pt idx="4243">
                  <c:v>1.75</c:v>
                </c:pt>
                <c:pt idx="4244">
                  <c:v>1.75</c:v>
                </c:pt>
                <c:pt idx="4245">
                  <c:v>1.75</c:v>
                </c:pt>
                <c:pt idx="4246">
                  <c:v>1.75</c:v>
                </c:pt>
                <c:pt idx="4247">
                  <c:v>1.75</c:v>
                </c:pt>
                <c:pt idx="4248">
                  <c:v>1.75</c:v>
                </c:pt>
                <c:pt idx="4249">
                  <c:v>1.75</c:v>
                </c:pt>
                <c:pt idx="4250">
                  <c:v>1.75</c:v>
                </c:pt>
                <c:pt idx="4251">
                  <c:v>1.75</c:v>
                </c:pt>
                <c:pt idx="4252">
                  <c:v>1.75</c:v>
                </c:pt>
                <c:pt idx="4253">
                  <c:v>1.75</c:v>
                </c:pt>
                <c:pt idx="4254">
                  <c:v>1.75</c:v>
                </c:pt>
                <c:pt idx="4255">
                  <c:v>1.75</c:v>
                </c:pt>
                <c:pt idx="4256">
                  <c:v>1.75</c:v>
                </c:pt>
                <c:pt idx="4257">
                  <c:v>1.75</c:v>
                </c:pt>
                <c:pt idx="4258">
                  <c:v>1.75</c:v>
                </c:pt>
                <c:pt idx="4259">
                  <c:v>1.75</c:v>
                </c:pt>
                <c:pt idx="4260">
                  <c:v>1.75</c:v>
                </c:pt>
                <c:pt idx="4261">
                  <c:v>1.75</c:v>
                </c:pt>
                <c:pt idx="4262">
                  <c:v>1.75</c:v>
                </c:pt>
                <c:pt idx="4263">
                  <c:v>1.75</c:v>
                </c:pt>
                <c:pt idx="4264">
                  <c:v>1.75</c:v>
                </c:pt>
                <c:pt idx="4265">
                  <c:v>1.75</c:v>
                </c:pt>
                <c:pt idx="4266">
                  <c:v>1.75</c:v>
                </c:pt>
                <c:pt idx="4267">
                  <c:v>1.75</c:v>
                </c:pt>
                <c:pt idx="4268">
                  <c:v>1.75</c:v>
                </c:pt>
                <c:pt idx="4269">
                  <c:v>1.75</c:v>
                </c:pt>
                <c:pt idx="4270">
                  <c:v>1.75</c:v>
                </c:pt>
                <c:pt idx="4271">
                  <c:v>1.75</c:v>
                </c:pt>
                <c:pt idx="4272">
                  <c:v>1.75</c:v>
                </c:pt>
                <c:pt idx="4273">
                  <c:v>1.75</c:v>
                </c:pt>
                <c:pt idx="4274">
                  <c:v>1.75</c:v>
                </c:pt>
                <c:pt idx="4275">
                  <c:v>1.75</c:v>
                </c:pt>
                <c:pt idx="4276">
                  <c:v>1.75</c:v>
                </c:pt>
                <c:pt idx="4277">
                  <c:v>1.75</c:v>
                </c:pt>
                <c:pt idx="4278">
                  <c:v>1.75</c:v>
                </c:pt>
                <c:pt idx="4279">
                  <c:v>1.75</c:v>
                </c:pt>
                <c:pt idx="4280">
                  <c:v>1.75</c:v>
                </c:pt>
                <c:pt idx="4281">
                  <c:v>1.75</c:v>
                </c:pt>
                <c:pt idx="4282">
                  <c:v>1.75</c:v>
                </c:pt>
                <c:pt idx="4283">
                  <c:v>1.75</c:v>
                </c:pt>
                <c:pt idx="4284">
                  <c:v>1.75</c:v>
                </c:pt>
                <c:pt idx="4285">
                  <c:v>1.75</c:v>
                </c:pt>
                <c:pt idx="4286">
                  <c:v>1.75</c:v>
                </c:pt>
                <c:pt idx="4287">
                  <c:v>1.75</c:v>
                </c:pt>
                <c:pt idx="4288">
                  <c:v>1.75</c:v>
                </c:pt>
                <c:pt idx="4289">
                  <c:v>1.75</c:v>
                </c:pt>
                <c:pt idx="4290">
                  <c:v>1.75</c:v>
                </c:pt>
                <c:pt idx="4291">
                  <c:v>1.75</c:v>
                </c:pt>
                <c:pt idx="4292">
                  <c:v>1.75</c:v>
                </c:pt>
                <c:pt idx="4293">
                  <c:v>1.75</c:v>
                </c:pt>
                <c:pt idx="4294">
                  <c:v>1.75</c:v>
                </c:pt>
                <c:pt idx="4295">
                  <c:v>1.75</c:v>
                </c:pt>
                <c:pt idx="4296">
                  <c:v>1.75</c:v>
                </c:pt>
                <c:pt idx="4297">
                  <c:v>1.75</c:v>
                </c:pt>
                <c:pt idx="4298">
                  <c:v>1.75</c:v>
                </c:pt>
                <c:pt idx="4299">
                  <c:v>1.75</c:v>
                </c:pt>
                <c:pt idx="4300">
                  <c:v>1.75</c:v>
                </c:pt>
                <c:pt idx="4301">
                  <c:v>1.75</c:v>
                </c:pt>
                <c:pt idx="4302">
                  <c:v>1.75</c:v>
                </c:pt>
                <c:pt idx="4303">
                  <c:v>1.75</c:v>
                </c:pt>
                <c:pt idx="4304">
                  <c:v>1.75</c:v>
                </c:pt>
                <c:pt idx="4305">
                  <c:v>1.75</c:v>
                </c:pt>
                <c:pt idx="4306">
                  <c:v>1.75</c:v>
                </c:pt>
                <c:pt idx="4307">
                  <c:v>1.75</c:v>
                </c:pt>
                <c:pt idx="4308">
                  <c:v>1.75</c:v>
                </c:pt>
                <c:pt idx="4309">
                  <c:v>1.75</c:v>
                </c:pt>
                <c:pt idx="4310">
                  <c:v>1.75</c:v>
                </c:pt>
                <c:pt idx="4311">
                  <c:v>1.75</c:v>
                </c:pt>
                <c:pt idx="4312">
                  <c:v>1.75</c:v>
                </c:pt>
                <c:pt idx="4313">
                  <c:v>1.75</c:v>
                </c:pt>
                <c:pt idx="4314">
                  <c:v>1.75</c:v>
                </c:pt>
                <c:pt idx="4315">
                  <c:v>1.75</c:v>
                </c:pt>
                <c:pt idx="4316">
                  <c:v>1.75</c:v>
                </c:pt>
                <c:pt idx="4317">
                  <c:v>1.75</c:v>
                </c:pt>
                <c:pt idx="4318">
                  <c:v>1.75</c:v>
                </c:pt>
                <c:pt idx="4319">
                  <c:v>1.75</c:v>
                </c:pt>
                <c:pt idx="4320">
                  <c:v>1.75</c:v>
                </c:pt>
                <c:pt idx="4321">
                  <c:v>1.75</c:v>
                </c:pt>
                <c:pt idx="4322">
                  <c:v>1.75</c:v>
                </c:pt>
                <c:pt idx="4323">
                  <c:v>1.75</c:v>
                </c:pt>
                <c:pt idx="4324">
                  <c:v>1.75</c:v>
                </c:pt>
                <c:pt idx="4325">
                  <c:v>1.75</c:v>
                </c:pt>
                <c:pt idx="4326">
                  <c:v>1.75</c:v>
                </c:pt>
                <c:pt idx="4327">
                  <c:v>1.75</c:v>
                </c:pt>
                <c:pt idx="4328">
                  <c:v>1.75</c:v>
                </c:pt>
                <c:pt idx="4329">
                  <c:v>1.75</c:v>
                </c:pt>
                <c:pt idx="4330">
                  <c:v>1.75</c:v>
                </c:pt>
                <c:pt idx="4331">
                  <c:v>1.75</c:v>
                </c:pt>
                <c:pt idx="4332">
                  <c:v>1.75</c:v>
                </c:pt>
                <c:pt idx="4333">
                  <c:v>1.75</c:v>
                </c:pt>
                <c:pt idx="4334">
                  <c:v>1.75</c:v>
                </c:pt>
                <c:pt idx="4335">
                  <c:v>1.75</c:v>
                </c:pt>
                <c:pt idx="4336">
                  <c:v>1.75</c:v>
                </c:pt>
                <c:pt idx="4337">
                  <c:v>1.75</c:v>
                </c:pt>
                <c:pt idx="4338">
                  <c:v>1.75</c:v>
                </c:pt>
                <c:pt idx="4339">
                  <c:v>1.75</c:v>
                </c:pt>
                <c:pt idx="4340">
                  <c:v>2</c:v>
                </c:pt>
                <c:pt idx="4341">
                  <c:v>2</c:v>
                </c:pt>
                <c:pt idx="4342">
                  <c:v>2</c:v>
                </c:pt>
                <c:pt idx="4343">
                  <c:v>2</c:v>
                </c:pt>
                <c:pt idx="4344">
                  <c:v>2</c:v>
                </c:pt>
                <c:pt idx="4345">
                  <c:v>2</c:v>
                </c:pt>
                <c:pt idx="4346">
                  <c:v>2</c:v>
                </c:pt>
                <c:pt idx="4347">
                  <c:v>2</c:v>
                </c:pt>
                <c:pt idx="4348">
                  <c:v>2</c:v>
                </c:pt>
                <c:pt idx="4349">
                  <c:v>2</c:v>
                </c:pt>
                <c:pt idx="4350">
                  <c:v>2</c:v>
                </c:pt>
                <c:pt idx="4351">
                  <c:v>2</c:v>
                </c:pt>
                <c:pt idx="4352">
                  <c:v>2</c:v>
                </c:pt>
                <c:pt idx="4353">
                  <c:v>2</c:v>
                </c:pt>
                <c:pt idx="4354">
                  <c:v>2</c:v>
                </c:pt>
                <c:pt idx="4355">
                  <c:v>2</c:v>
                </c:pt>
                <c:pt idx="4356">
                  <c:v>2</c:v>
                </c:pt>
                <c:pt idx="4357">
                  <c:v>2</c:v>
                </c:pt>
                <c:pt idx="4358">
                  <c:v>2</c:v>
                </c:pt>
                <c:pt idx="4359">
                  <c:v>2</c:v>
                </c:pt>
                <c:pt idx="4360">
                  <c:v>2</c:v>
                </c:pt>
                <c:pt idx="4361">
                  <c:v>2</c:v>
                </c:pt>
                <c:pt idx="4362">
                  <c:v>2</c:v>
                </c:pt>
                <c:pt idx="4363">
                  <c:v>2</c:v>
                </c:pt>
                <c:pt idx="4364">
                  <c:v>2</c:v>
                </c:pt>
                <c:pt idx="4365">
                  <c:v>2</c:v>
                </c:pt>
                <c:pt idx="4366">
                  <c:v>2</c:v>
                </c:pt>
                <c:pt idx="4367">
                  <c:v>2</c:v>
                </c:pt>
                <c:pt idx="4368">
                  <c:v>2</c:v>
                </c:pt>
                <c:pt idx="4369">
                  <c:v>2</c:v>
                </c:pt>
                <c:pt idx="4370">
                  <c:v>2</c:v>
                </c:pt>
                <c:pt idx="4371">
                  <c:v>2</c:v>
                </c:pt>
                <c:pt idx="4372">
                  <c:v>2</c:v>
                </c:pt>
                <c:pt idx="4373">
                  <c:v>2</c:v>
                </c:pt>
                <c:pt idx="4374">
                  <c:v>2.25</c:v>
                </c:pt>
                <c:pt idx="4375">
                  <c:v>2.25</c:v>
                </c:pt>
                <c:pt idx="4376">
                  <c:v>2.25</c:v>
                </c:pt>
                <c:pt idx="4377">
                  <c:v>2.25</c:v>
                </c:pt>
                <c:pt idx="4378">
                  <c:v>2.25</c:v>
                </c:pt>
                <c:pt idx="4379">
                  <c:v>2.25</c:v>
                </c:pt>
                <c:pt idx="4380">
                  <c:v>2.25</c:v>
                </c:pt>
                <c:pt idx="4381">
                  <c:v>2.25</c:v>
                </c:pt>
                <c:pt idx="4382">
                  <c:v>2.25</c:v>
                </c:pt>
                <c:pt idx="4383">
                  <c:v>2.25</c:v>
                </c:pt>
                <c:pt idx="4384">
                  <c:v>2.25</c:v>
                </c:pt>
                <c:pt idx="4385">
                  <c:v>2.25</c:v>
                </c:pt>
                <c:pt idx="4386">
                  <c:v>2.25</c:v>
                </c:pt>
                <c:pt idx="4387">
                  <c:v>2.25</c:v>
                </c:pt>
                <c:pt idx="4388">
                  <c:v>2.25</c:v>
                </c:pt>
                <c:pt idx="4389">
                  <c:v>2.25</c:v>
                </c:pt>
                <c:pt idx="4390">
                  <c:v>2.25</c:v>
                </c:pt>
                <c:pt idx="4391">
                  <c:v>2.25</c:v>
                </c:pt>
                <c:pt idx="4392">
                  <c:v>2.25</c:v>
                </c:pt>
                <c:pt idx="4393">
                  <c:v>2.25</c:v>
                </c:pt>
                <c:pt idx="4394">
                  <c:v>2.25</c:v>
                </c:pt>
                <c:pt idx="4395">
                  <c:v>2.25</c:v>
                </c:pt>
                <c:pt idx="4396">
                  <c:v>2.25</c:v>
                </c:pt>
                <c:pt idx="4397">
                  <c:v>2.25</c:v>
                </c:pt>
                <c:pt idx="4398">
                  <c:v>2.25</c:v>
                </c:pt>
                <c:pt idx="4399">
                  <c:v>2.25</c:v>
                </c:pt>
                <c:pt idx="4400">
                  <c:v>2.25</c:v>
                </c:pt>
                <c:pt idx="4401">
                  <c:v>2.25</c:v>
                </c:pt>
                <c:pt idx="4402">
                  <c:v>2.25</c:v>
                </c:pt>
                <c:pt idx="4403">
                  <c:v>2.25</c:v>
                </c:pt>
                <c:pt idx="4404">
                  <c:v>2.25</c:v>
                </c:pt>
                <c:pt idx="4405">
                  <c:v>2.25</c:v>
                </c:pt>
                <c:pt idx="4406">
                  <c:v>2.25</c:v>
                </c:pt>
                <c:pt idx="4407">
                  <c:v>2.25</c:v>
                </c:pt>
                <c:pt idx="4408">
                  <c:v>2.25</c:v>
                </c:pt>
                <c:pt idx="4409">
                  <c:v>2.25</c:v>
                </c:pt>
                <c:pt idx="4410">
                  <c:v>2.25</c:v>
                </c:pt>
                <c:pt idx="4411">
                  <c:v>2.25</c:v>
                </c:pt>
                <c:pt idx="4412">
                  <c:v>2.25</c:v>
                </c:pt>
                <c:pt idx="4413">
                  <c:v>2.25</c:v>
                </c:pt>
                <c:pt idx="4414">
                  <c:v>2.25</c:v>
                </c:pt>
                <c:pt idx="4415">
                  <c:v>2.25</c:v>
                </c:pt>
                <c:pt idx="4416">
                  <c:v>2.25</c:v>
                </c:pt>
                <c:pt idx="4417">
                  <c:v>2.25</c:v>
                </c:pt>
                <c:pt idx="4418">
                  <c:v>2.25</c:v>
                </c:pt>
                <c:pt idx="4419">
                  <c:v>2.25</c:v>
                </c:pt>
                <c:pt idx="4420">
                  <c:v>2.25</c:v>
                </c:pt>
                <c:pt idx="4421">
                  <c:v>2.25</c:v>
                </c:pt>
                <c:pt idx="4422">
                  <c:v>2.25</c:v>
                </c:pt>
                <c:pt idx="4423">
                  <c:v>2.25</c:v>
                </c:pt>
                <c:pt idx="4424">
                  <c:v>2.25</c:v>
                </c:pt>
                <c:pt idx="4425">
                  <c:v>2.25</c:v>
                </c:pt>
                <c:pt idx="4426">
                  <c:v>2.25</c:v>
                </c:pt>
                <c:pt idx="4427">
                  <c:v>2.25</c:v>
                </c:pt>
                <c:pt idx="4428">
                  <c:v>2.25</c:v>
                </c:pt>
                <c:pt idx="4429">
                  <c:v>2.25</c:v>
                </c:pt>
                <c:pt idx="4430">
                  <c:v>2.25</c:v>
                </c:pt>
                <c:pt idx="4431">
                  <c:v>2.25</c:v>
                </c:pt>
                <c:pt idx="4432">
                  <c:v>2.25</c:v>
                </c:pt>
                <c:pt idx="4433">
                  <c:v>2.25</c:v>
                </c:pt>
                <c:pt idx="4434">
                  <c:v>2.25</c:v>
                </c:pt>
                <c:pt idx="4435">
                  <c:v>2.25</c:v>
                </c:pt>
                <c:pt idx="4436">
                  <c:v>2.25</c:v>
                </c:pt>
                <c:pt idx="4437">
                  <c:v>2.25</c:v>
                </c:pt>
                <c:pt idx="4438">
                  <c:v>2.25</c:v>
                </c:pt>
                <c:pt idx="4439">
                  <c:v>2.25</c:v>
                </c:pt>
                <c:pt idx="4440">
                  <c:v>2.25</c:v>
                </c:pt>
                <c:pt idx="4441">
                  <c:v>2.25</c:v>
                </c:pt>
                <c:pt idx="4442">
                  <c:v>2.25</c:v>
                </c:pt>
                <c:pt idx="4443">
                  <c:v>2.25</c:v>
                </c:pt>
                <c:pt idx="4444">
                  <c:v>2.25</c:v>
                </c:pt>
                <c:pt idx="4445">
                  <c:v>2.25</c:v>
                </c:pt>
                <c:pt idx="4446">
                  <c:v>2.25</c:v>
                </c:pt>
                <c:pt idx="4447">
                  <c:v>2.25</c:v>
                </c:pt>
                <c:pt idx="4448">
                  <c:v>2.25</c:v>
                </c:pt>
                <c:pt idx="4449">
                  <c:v>2.25</c:v>
                </c:pt>
                <c:pt idx="4450">
                  <c:v>2.25</c:v>
                </c:pt>
                <c:pt idx="4451">
                  <c:v>2.25</c:v>
                </c:pt>
                <c:pt idx="4452">
                  <c:v>2.25</c:v>
                </c:pt>
                <c:pt idx="4453">
                  <c:v>2.25</c:v>
                </c:pt>
                <c:pt idx="4454">
                  <c:v>2.25</c:v>
                </c:pt>
                <c:pt idx="4455">
                  <c:v>2.25</c:v>
                </c:pt>
                <c:pt idx="4456">
                  <c:v>2.25</c:v>
                </c:pt>
                <c:pt idx="4457">
                  <c:v>2.25</c:v>
                </c:pt>
                <c:pt idx="4458">
                  <c:v>2.25</c:v>
                </c:pt>
                <c:pt idx="4459">
                  <c:v>2.25</c:v>
                </c:pt>
                <c:pt idx="4460">
                  <c:v>2.25</c:v>
                </c:pt>
                <c:pt idx="4461">
                  <c:v>2.25</c:v>
                </c:pt>
                <c:pt idx="4462">
                  <c:v>2.25</c:v>
                </c:pt>
                <c:pt idx="4463">
                  <c:v>2.25</c:v>
                </c:pt>
                <c:pt idx="4464">
                  <c:v>2.25</c:v>
                </c:pt>
                <c:pt idx="4465">
                  <c:v>2.25</c:v>
                </c:pt>
                <c:pt idx="4466">
                  <c:v>2.25</c:v>
                </c:pt>
                <c:pt idx="4467">
                  <c:v>2.25</c:v>
                </c:pt>
                <c:pt idx="4468">
                  <c:v>2.25</c:v>
                </c:pt>
                <c:pt idx="4469">
                  <c:v>2.25</c:v>
                </c:pt>
                <c:pt idx="4470">
                  <c:v>2.25</c:v>
                </c:pt>
                <c:pt idx="4471">
                  <c:v>2.25</c:v>
                </c:pt>
                <c:pt idx="4472">
                  <c:v>2.25</c:v>
                </c:pt>
                <c:pt idx="4473">
                  <c:v>2.25</c:v>
                </c:pt>
                <c:pt idx="4474">
                  <c:v>2.25</c:v>
                </c:pt>
                <c:pt idx="4475">
                  <c:v>2.25</c:v>
                </c:pt>
                <c:pt idx="4476">
                  <c:v>2.25</c:v>
                </c:pt>
                <c:pt idx="4477">
                  <c:v>2.25</c:v>
                </c:pt>
                <c:pt idx="4478">
                  <c:v>2.25</c:v>
                </c:pt>
                <c:pt idx="4479">
                  <c:v>2.25</c:v>
                </c:pt>
                <c:pt idx="4480">
                  <c:v>2.25</c:v>
                </c:pt>
                <c:pt idx="4481">
                  <c:v>2.25</c:v>
                </c:pt>
                <c:pt idx="4482">
                  <c:v>2.25</c:v>
                </c:pt>
                <c:pt idx="4483">
                  <c:v>2.25</c:v>
                </c:pt>
                <c:pt idx="4484">
                  <c:v>2.25</c:v>
                </c:pt>
                <c:pt idx="4485">
                  <c:v>2.25</c:v>
                </c:pt>
                <c:pt idx="4486">
                  <c:v>2.25</c:v>
                </c:pt>
                <c:pt idx="4487">
                  <c:v>2.25</c:v>
                </c:pt>
                <c:pt idx="4488">
                  <c:v>2.25</c:v>
                </c:pt>
                <c:pt idx="4489">
                  <c:v>2.25</c:v>
                </c:pt>
                <c:pt idx="4490">
                  <c:v>2.25</c:v>
                </c:pt>
                <c:pt idx="4491">
                  <c:v>2.25</c:v>
                </c:pt>
                <c:pt idx="4492">
                  <c:v>2.25</c:v>
                </c:pt>
                <c:pt idx="4493">
                  <c:v>2.25</c:v>
                </c:pt>
                <c:pt idx="4494">
                  <c:v>2</c:v>
                </c:pt>
                <c:pt idx="4495">
                  <c:v>2</c:v>
                </c:pt>
                <c:pt idx="4496">
                  <c:v>2</c:v>
                </c:pt>
                <c:pt idx="4497">
                  <c:v>2</c:v>
                </c:pt>
                <c:pt idx="4498">
                  <c:v>2</c:v>
                </c:pt>
                <c:pt idx="4499">
                  <c:v>2</c:v>
                </c:pt>
                <c:pt idx="4500">
                  <c:v>2</c:v>
                </c:pt>
                <c:pt idx="4501">
                  <c:v>2</c:v>
                </c:pt>
                <c:pt idx="4502">
                  <c:v>2</c:v>
                </c:pt>
                <c:pt idx="4503">
                  <c:v>2</c:v>
                </c:pt>
                <c:pt idx="4504">
                  <c:v>2</c:v>
                </c:pt>
                <c:pt idx="4505">
                  <c:v>2</c:v>
                </c:pt>
                <c:pt idx="4506">
                  <c:v>2</c:v>
                </c:pt>
                <c:pt idx="4507">
                  <c:v>2</c:v>
                </c:pt>
                <c:pt idx="4508">
                  <c:v>2</c:v>
                </c:pt>
                <c:pt idx="4509">
                  <c:v>2</c:v>
                </c:pt>
                <c:pt idx="4510">
                  <c:v>2</c:v>
                </c:pt>
                <c:pt idx="4511">
                  <c:v>2</c:v>
                </c:pt>
                <c:pt idx="4512">
                  <c:v>2</c:v>
                </c:pt>
                <c:pt idx="4513">
                  <c:v>2</c:v>
                </c:pt>
                <c:pt idx="4514">
                  <c:v>2</c:v>
                </c:pt>
                <c:pt idx="4515">
                  <c:v>2</c:v>
                </c:pt>
                <c:pt idx="4516">
                  <c:v>2</c:v>
                </c:pt>
                <c:pt idx="4517">
                  <c:v>2</c:v>
                </c:pt>
                <c:pt idx="4518">
                  <c:v>2</c:v>
                </c:pt>
                <c:pt idx="4519">
                  <c:v>2</c:v>
                </c:pt>
                <c:pt idx="4520">
                  <c:v>2</c:v>
                </c:pt>
                <c:pt idx="4521">
                  <c:v>2</c:v>
                </c:pt>
                <c:pt idx="4522">
                  <c:v>2</c:v>
                </c:pt>
                <c:pt idx="4523">
                  <c:v>2</c:v>
                </c:pt>
                <c:pt idx="4524">
                  <c:v>2</c:v>
                </c:pt>
                <c:pt idx="4525">
                  <c:v>2</c:v>
                </c:pt>
                <c:pt idx="4526">
                  <c:v>2</c:v>
                </c:pt>
                <c:pt idx="4527">
                  <c:v>2</c:v>
                </c:pt>
                <c:pt idx="4528">
                  <c:v>2</c:v>
                </c:pt>
                <c:pt idx="4529">
                  <c:v>2</c:v>
                </c:pt>
                <c:pt idx="4530">
                  <c:v>2</c:v>
                </c:pt>
                <c:pt idx="4531">
                  <c:v>2</c:v>
                </c:pt>
                <c:pt idx="4532">
                  <c:v>2</c:v>
                </c:pt>
                <c:pt idx="4533">
                  <c:v>2</c:v>
                </c:pt>
                <c:pt idx="4534">
                  <c:v>2</c:v>
                </c:pt>
                <c:pt idx="4535">
                  <c:v>2</c:v>
                </c:pt>
                <c:pt idx="4536">
                  <c:v>2</c:v>
                </c:pt>
                <c:pt idx="4537">
                  <c:v>2</c:v>
                </c:pt>
                <c:pt idx="4538">
                  <c:v>2</c:v>
                </c:pt>
                <c:pt idx="4539">
                  <c:v>2</c:v>
                </c:pt>
                <c:pt idx="4540">
                  <c:v>2</c:v>
                </c:pt>
                <c:pt idx="4541">
                  <c:v>2</c:v>
                </c:pt>
                <c:pt idx="4542">
                  <c:v>2</c:v>
                </c:pt>
                <c:pt idx="4543">
                  <c:v>2</c:v>
                </c:pt>
                <c:pt idx="4544">
                  <c:v>2</c:v>
                </c:pt>
                <c:pt idx="4545">
                  <c:v>2</c:v>
                </c:pt>
                <c:pt idx="4546">
                  <c:v>2</c:v>
                </c:pt>
                <c:pt idx="4547">
                  <c:v>2</c:v>
                </c:pt>
                <c:pt idx="4548">
                  <c:v>2</c:v>
                </c:pt>
                <c:pt idx="4549">
                  <c:v>2</c:v>
                </c:pt>
                <c:pt idx="4550">
                  <c:v>2</c:v>
                </c:pt>
                <c:pt idx="4551">
                  <c:v>2</c:v>
                </c:pt>
                <c:pt idx="4552">
                  <c:v>2</c:v>
                </c:pt>
                <c:pt idx="4553">
                  <c:v>2</c:v>
                </c:pt>
                <c:pt idx="4554">
                  <c:v>2</c:v>
                </c:pt>
                <c:pt idx="4555">
                  <c:v>2</c:v>
                </c:pt>
                <c:pt idx="4556">
                  <c:v>2</c:v>
                </c:pt>
                <c:pt idx="4557">
                  <c:v>2</c:v>
                </c:pt>
                <c:pt idx="4558">
                  <c:v>2</c:v>
                </c:pt>
                <c:pt idx="4559">
                  <c:v>2</c:v>
                </c:pt>
                <c:pt idx="4560">
                  <c:v>2</c:v>
                </c:pt>
                <c:pt idx="4561">
                  <c:v>2</c:v>
                </c:pt>
                <c:pt idx="4562">
                  <c:v>2</c:v>
                </c:pt>
                <c:pt idx="4563">
                  <c:v>2</c:v>
                </c:pt>
                <c:pt idx="4564">
                  <c:v>2</c:v>
                </c:pt>
                <c:pt idx="4565">
                  <c:v>2</c:v>
                </c:pt>
                <c:pt idx="4566">
                  <c:v>2</c:v>
                </c:pt>
                <c:pt idx="4567">
                  <c:v>2</c:v>
                </c:pt>
                <c:pt idx="4568">
                  <c:v>2</c:v>
                </c:pt>
                <c:pt idx="4569">
                  <c:v>2</c:v>
                </c:pt>
                <c:pt idx="4570">
                  <c:v>2</c:v>
                </c:pt>
                <c:pt idx="4571">
                  <c:v>2</c:v>
                </c:pt>
                <c:pt idx="4572">
                  <c:v>2</c:v>
                </c:pt>
                <c:pt idx="4573">
                  <c:v>2</c:v>
                </c:pt>
                <c:pt idx="4574">
                  <c:v>2</c:v>
                </c:pt>
                <c:pt idx="4575">
                  <c:v>2</c:v>
                </c:pt>
                <c:pt idx="4576">
                  <c:v>2</c:v>
                </c:pt>
                <c:pt idx="4577">
                  <c:v>2</c:v>
                </c:pt>
                <c:pt idx="4578">
                  <c:v>2</c:v>
                </c:pt>
                <c:pt idx="4579">
                  <c:v>2</c:v>
                </c:pt>
                <c:pt idx="4580">
                  <c:v>2</c:v>
                </c:pt>
                <c:pt idx="4581">
                  <c:v>2</c:v>
                </c:pt>
                <c:pt idx="4582">
                  <c:v>2</c:v>
                </c:pt>
                <c:pt idx="4583">
                  <c:v>2</c:v>
                </c:pt>
                <c:pt idx="4584">
                  <c:v>2</c:v>
                </c:pt>
                <c:pt idx="4585">
                  <c:v>1.75</c:v>
                </c:pt>
                <c:pt idx="4586">
                  <c:v>1.75</c:v>
                </c:pt>
                <c:pt idx="4587">
                  <c:v>1.75</c:v>
                </c:pt>
                <c:pt idx="4588">
                  <c:v>1.75</c:v>
                </c:pt>
                <c:pt idx="4589">
                  <c:v>1.75</c:v>
                </c:pt>
                <c:pt idx="4590">
                  <c:v>1.75</c:v>
                </c:pt>
                <c:pt idx="4591">
                  <c:v>1.75</c:v>
                </c:pt>
                <c:pt idx="4592">
                  <c:v>1.75</c:v>
                </c:pt>
                <c:pt idx="4593">
                  <c:v>1.75</c:v>
                </c:pt>
                <c:pt idx="4594">
                  <c:v>1.75</c:v>
                </c:pt>
                <c:pt idx="4595">
                  <c:v>1.75</c:v>
                </c:pt>
                <c:pt idx="4596">
                  <c:v>1.75</c:v>
                </c:pt>
                <c:pt idx="4597">
                  <c:v>1.75</c:v>
                </c:pt>
                <c:pt idx="4598">
                  <c:v>1.75</c:v>
                </c:pt>
                <c:pt idx="4599">
                  <c:v>1.75</c:v>
                </c:pt>
                <c:pt idx="4600">
                  <c:v>1.75</c:v>
                </c:pt>
                <c:pt idx="4601">
                  <c:v>1.75</c:v>
                </c:pt>
                <c:pt idx="4602">
                  <c:v>1.75</c:v>
                </c:pt>
                <c:pt idx="4603">
                  <c:v>1.75</c:v>
                </c:pt>
                <c:pt idx="4604">
                  <c:v>1.75</c:v>
                </c:pt>
                <c:pt idx="4605">
                  <c:v>1.75</c:v>
                </c:pt>
                <c:pt idx="4606">
                  <c:v>1.75</c:v>
                </c:pt>
                <c:pt idx="4607">
                  <c:v>1.75</c:v>
                </c:pt>
                <c:pt idx="4608">
                  <c:v>1.75</c:v>
                </c:pt>
                <c:pt idx="4609">
                  <c:v>1.75</c:v>
                </c:pt>
                <c:pt idx="4610">
                  <c:v>1.75</c:v>
                </c:pt>
                <c:pt idx="4611">
                  <c:v>1.75</c:v>
                </c:pt>
                <c:pt idx="4612">
                  <c:v>1.75</c:v>
                </c:pt>
                <c:pt idx="4613">
                  <c:v>1.75</c:v>
                </c:pt>
                <c:pt idx="4614">
                  <c:v>1.75</c:v>
                </c:pt>
                <c:pt idx="4615">
                  <c:v>1.75</c:v>
                </c:pt>
                <c:pt idx="4616">
                  <c:v>1.75</c:v>
                </c:pt>
                <c:pt idx="4617">
                  <c:v>1.75</c:v>
                </c:pt>
                <c:pt idx="4618">
                  <c:v>1.75</c:v>
                </c:pt>
                <c:pt idx="4619">
                  <c:v>1.75</c:v>
                </c:pt>
                <c:pt idx="4620">
                  <c:v>1.75</c:v>
                </c:pt>
                <c:pt idx="4621">
                  <c:v>1.75</c:v>
                </c:pt>
                <c:pt idx="4622">
                  <c:v>1.75</c:v>
                </c:pt>
                <c:pt idx="4623">
                  <c:v>1.75</c:v>
                </c:pt>
                <c:pt idx="4624">
                  <c:v>1.75</c:v>
                </c:pt>
                <c:pt idx="4625">
                  <c:v>1.75</c:v>
                </c:pt>
                <c:pt idx="4626">
                  <c:v>1.75</c:v>
                </c:pt>
                <c:pt idx="4627">
                  <c:v>1.75</c:v>
                </c:pt>
                <c:pt idx="4628">
                  <c:v>1.75</c:v>
                </c:pt>
                <c:pt idx="4629">
                  <c:v>1.75</c:v>
                </c:pt>
                <c:pt idx="4630">
                  <c:v>1.75</c:v>
                </c:pt>
                <c:pt idx="4631">
                  <c:v>1.75</c:v>
                </c:pt>
                <c:pt idx="4632">
                  <c:v>1.75</c:v>
                </c:pt>
                <c:pt idx="4633">
                  <c:v>1.75</c:v>
                </c:pt>
                <c:pt idx="4634">
                  <c:v>1.75</c:v>
                </c:pt>
                <c:pt idx="4635">
                  <c:v>1.75</c:v>
                </c:pt>
                <c:pt idx="4636">
                  <c:v>1.75</c:v>
                </c:pt>
                <c:pt idx="4637">
                  <c:v>1.75</c:v>
                </c:pt>
                <c:pt idx="4638">
                  <c:v>1.75</c:v>
                </c:pt>
                <c:pt idx="4639">
                  <c:v>1.75</c:v>
                </c:pt>
                <c:pt idx="4640">
                  <c:v>1.75</c:v>
                </c:pt>
                <c:pt idx="4641">
                  <c:v>1.75</c:v>
                </c:pt>
                <c:pt idx="4642">
                  <c:v>1.75</c:v>
                </c:pt>
                <c:pt idx="4643">
                  <c:v>1.75</c:v>
                </c:pt>
                <c:pt idx="4644">
                  <c:v>1.75</c:v>
                </c:pt>
                <c:pt idx="4645">
                  <c:v>1.75</c:v>
                </c:pt>
                <c:pt idx="4646">
                  <c:v>1.75</c:v>
                </c:pt>
                <c:pt idx="4647">
                  <c:v>1.75</c:v>
                </c:pt>
                <c:pt idx="4648">
                  <c:v>1.75</c:v>
                </c:pt>
                <c:pt idx="4649">
                  <c:v>1.75</c:v>
                </c:pt>
                <c:pt idx="4650">
                  <c:v>1.75</c:v>
                </c:pt>
                <c:pt idx="4651">
                  <c:v>1.75</c:v>
                </c:pt>
                <c:pt idx="4652">
                  <c:v>1.75</c:v>
                </c:pt>
                <c:pt idx="4653">
                  <c:v>1.75</c:v>
                </c:pt>
                <c:pt idx="4654">
                  <c:v>1.75</c:v>
                </c:pt>
                <c:pt idx="4655">
                  <c:v>1.75</c:v>
                </c:pt>
                <c:pt idx="4656">
                  <c:v>1.75</c:v>
                </c:pt>
                <c:pt idx="4657">
                  <c:v>1.75</c:v>
                </c:pt>
                <c:pt idx="4658">
                  <c:v>1.75</c:v>
                </c:pt>
                <c:pt idx="4659">
                  <c:v>1.75</c:v>
                </c:pt>
                <c:pt idx="4660">
                  <c:v>1.75</c:v>
                </c:pt>
                <c:pt idx="4661">
                  <c:v>1.75</c:v>
                </c:pt>
                <c:pt idx="4662">
                  <c:v>1.75</c:v>
                </c:pt>
                <c:pt idx="4663">
                  <c:v>1.75</c:v>
                </c:pt>
                <c:pt idx="4664">
                  <c:v>1.75</c:v>
                </c:pt>
                <c:pt idx="4665">
                  <c:v>1.75</c:v>
                </c:pt>
                <c:pt idx="4666">
                  <c:v>1.75</c:v>
                </c:pt>
                <c:pt idx="4667">
                  <c:v>1.75</c:v>
                </c:pt>
                <c:pt idx="4668">
                  <c:v>1.75</c:v>
                </c:pt>
                <c:pt idx="4669">
                  <c:v>1.75</c:v>
                </c:pt>
                <c:pt idx="4670">
                  <c:v>1.75</c:v>
                </c:pt>
                <c:pt idx="4671">
                  <c:v>1.75</c:v>
                </c:pt>
                <c:pt idx="4672">
                  <c:v>1.75</c:v>
                </c:pt>
                <c:pt idx="4673">
                  <c:v>1.75</c:v>
                </c:pt>
                <c:pt idx="4674">
                  <c:v>1.75</c:v>
                </c:pt>
                <c:pt idx="4675">
                  <c:v>1.75</c:v>
                </c:pt>
                <c:pt idx="4676">
                  <c:v>1.75</c:v>
                </c:pt>
                <c:pt idx="4677">
                  <c:v>1.75</c:v>
                </c:pt>
                <c:pt idx="4678">
                  <c:v>1.75</c:v>
                </c:pt>
                <c:pt idx="4679">
                  <c:v>1.75</c:v>
                </c:pt>
                <c:pt idx="4680">
                  <c:v>1.75</c:v>
                </c:pt>
                <c:pt idx="4681">
                  <c:v>1.75</c:v>
                </c:pt>
                <c:pt idx="4682">
                  <c:v>1.75</c:v>
                </c:pt>
                <c:pt idx="4683">
                  <c:v>1.75</c:v>
                </c:pt>
                <c:pt idx="4684">
                  <c:v>1.75</c:v>
                </c:pt>
                <c:pt idx="4685">
                  <c:v>1.75</c:v>
                </c:pt>
                <c:pt idx="4686">
                  <c:v>1.75</c:v>
                </c:pt>
                <c:pt idx="4687">
                  <c:v>1.75</c:v>
                </c:pt>
                <c:pt idx="4688">
                  <c:v>1.75</c:v>
                </c:pt>
                <c:pt idx="4689">
                  <c:v>1.75</c:v>
                </c:pt>
                <c:pt idx="4690">
                  <c:v>1.75</c:v>
                </c:pt>
                <c:pt idx="4691">
                  <c:v>1.75</c:v>
                </c:pt>
                <c:pt idx="4692">
                  <c:v>1.75</c:v>
                </c:pt>
                <c:pt idx="4693">
                  <c:v>1.75</c:v>
                </c:pt>
                <c:pt idx="4694">
                  <c:v>1.75</c:v>
                </c:pt>
                <c:pt idx="4695">
                  <c:v>1.75</c:v>
                </c:pt>
                <c:pt idx="4696">
                  <c:v>1.75</c:v>
                </c:pt>
                <c:pt idx="4697">
                  <c:v>1.75</c:v>
                </c:pt>
                <c:pt idx="4698">
                  <c:v>1.75</c:v>
                </c:pt>
                <c:pt idx="4699">
                  <c:v>1.75</c:v>
                </c:pt>
                <c:pt idx="4700">
                  <c:v>1.75</c:v>
                </c:pt>
                <c:pt idx="4701">
                  <c:v>1.75</c:v>
                </c:pt>
                <c:pt idx="4702">
                  <c:v>1.75</c:v>
                </c:pt>
                <c:pt idx="4703">
                  <c:v>1.75</c:v>
                </c:pt>
                <c:pt idx="4704">
                  <c:v>1.75</c:v>
                </c:pt>
                <c:pt idx="4705">
                  <c:v>1.75</c:v>
                </c:pt>
                <c:pt idx="4706">
                  <c:v>1.75</c:v>
                </c:pt>
                <c:pt idx="4707">
                  <c:v>1.75</c:v>
                </c:pt>
                <c:pt idx="4708">
                  <c:v>1.75</c:v>
                </c:pt>
                <c:pt idx="4709">
                  <c:v>1.75</c:v>
                </c:pt>
                <c:pt idx="4710">
                  <c:v>1.75</c:v>
                </c:pt>
                <c:pt idx="4711">
                  <c:v>1.75</c:v>
                </c:pt>
                <c:pt idx="4712">
                  <c:v>1.75</c:v>
                </c:pt>
                <c:pt idx="4713">
                  <c:v>1.75</c:v>
                </c:pt>
                <c:pt idx="4714">
                  <c:v>1.75</c:v>
                </c:pt>
                <c:pt idx="4715">
                  <c:v>1.75</c:v>
                </c:pt>
                <c:pt idx="4716">
                  <c:v>1.75</c:v>
                </c:pt>
                <c:pt idx="4717">
                  <c:v>1.75</c:v>
                </c:pt>
                <c:pt idx="4718">
                  <c:v>1.75</c:v>
                </c:pt>
                <c:pt idx="4719">
                  <c:v>1.75</c:v>
                </c:pt>
                <c:pt idx="4720">
                  <c:v>1.75</c:v>
                </c:pt>
                <c:pt idx="4721">
                  <c:v>1.75</c:v>
                </c:pt>
                <c:pt idx="4722">
                  <c:v>1.75</c:v>
                </c:pt>
                <c:pt idx="4723">
                  <c:v>1.75</c:v>
                </c:pt>
                <c:pt idx="4724">
                  <c:v>1.75</c:v>
                </c:pt>
                <c:pt idx="4725">
                  <c:v>1.75</c:v>
                </c:pt>
                <c:pt idx="4726">
                  <c:v>1.75</c:v>
                </c:pt>
                <c:pt idx="4727">
                  <c:v>1.75</c:v>
                </c:pt>
                <c:pt idx="4728">
                  <c:v>1.75</c:v>
                </c:pt>
                <c:pt idx="4729">
                  <c:v>1.75</c:v>
                </c:pt>
                <c:pt idx="4730">
                  <c:v>1.75</c:v>
                </c:pt>
                <c:pt idx="4731">
                  <c:v>1.75</c:v>
                </c:pt>
                <c:pt idx="4732">
                  <c:v>1.75</c:v>
                </c:pt>
                <c:pt idx="4733">
                  <c:v>1.75</c:v>
                </c:pt>
                <c:pt idx="4734">
                  <c:v>1.75</c:v>
                </c:pt>
                <c:pt idx="4735">
                  <c:v>1.75</c:v>
                </c:pt>
                <c:pt idx="4736">
                  <c:v>1.75</c:v>
                </c:pt>
                <c:pt idx="4737">
                  <c:v>1.75</c:v>
                </c:pt>
                <c:pt idx="4738">
                  <c:v>1.75</c:v>
                </c:pt>
                <c:pt idx="4739">
                  <c:v>1.75</c:v>
                </c:pt>
                <c:pt idx="4740">
                  <c:v>1.75</c:v>
                </c:pt>
                <c:pt idx="4741">
                  <c:v>1.75</c:v>
                </c:pt>
                <c:pt idx="4742">
                  <c:v>1.75</c:v>
                </c:pt>
                <c:pt idx="4743">
                  <c:v>1.75</c:v>
                </c:pt>
                <c:pt idx="4744">
                  <c:v>1.75</c:v>
                </c:pt>
                <c:pt idx="4745">
                  <c:v>1.75</c:v>
                </c:pt>
                <c:pt idx="4746">
                  <c:v>1.75</c:v>
                </c:pt>
                <c:pt idx="4747">
                  <c:v>1.75</c:v>
                </c:pt>
                <c:pt idx="4748">
                  <c:v>1.75</c:v>
                </c:pt>
                <c:pt idx="4749">
                  <c:v>1.75</c:v>
                </c:pt>
                <c:pt idx="4750">
                  <c:v>1.75</c:v>
                </c:pt>
                <c:pt idx="4751">
                  <c:v>1.75</c:v>
                </c:pt>
                <c:pt idx="4752">
                  <c:v>1.75</c:v>
                </c:pt>
                <c:pt idx="4753">
                  <c:v>1.75</c:v>
                </c:pt>
                <c:pt idx="4754">
                  <c:v>1.75</c:v>
                </c:pt>
                <c:pt idx="4755">
                  <c:v>1.75</c:v>
                </c:pt>
                <c:pt idx="4756">
                  <c:v>1.75</c:v>
                </c:pt>
                <c:pt idx="4757">
                  <c:v>1.75</c:v>
                </c:pt>
                <c:pt idx="4758">
                  <c:v>1.75</c:v>
                </c:pt>
                <c:pt idx="4759">
                  <c:v>1.75</c:v>
                </c:pt>
                <c:pt idx="4760">
                  <c:v>1.75</c:v>
                </c:pt>
                <c:pt idx="4761">
                  <c:v>1.75</c:v>
                </c:pt>
                <c:pt idx="4762">
                  <c:v>1.75</c:v>
                </c:pt>
                <c:pt idx="4763">
                  <c:v>1.75</c:v>
                </c:pt>
                <c:pt idx="4764">
                  <c:v>1.75</c:v>
                </c:pt>
                <c:pt idx="4765">
                  <c:v>1.75</c:v>
                </c:pt>
                <c:pt idx="4766">
                  <c:v>1.75</c:v>
                </c:pt>
                <c:pt idx="4767">
                  <c:v>1.75</c:v>
                </c:pt>
                <c:pt idx="4768">
                  <c:v>1.75</c:v>
                </c:pt>
                <c:pt idx="4769">
                  <c:v>1.75</c:v>
                </c:pt>
                <c:pt idx="4770">
                  <c:v>1.75</c:v>
                </c:pt>
                <c:pt idx="4771">
                  <c:v>1.75</c:v>
                </c:pt>
                <c:pt idx="4772">
                  <c:v>1.75</c:v>
                </c:pt>
                <c:pt idx="4773">
                  <c:v>1.75</c:v>
                </c:pt>
                <c:pt idx="4774">
                  <c:v>1.75</c:v>
                </c:pt>
                <c:pt idx="4775">
                  <c:v>1.75</c:v>
                </c:pt>
                <c:pt idx="4776">
                  <c:v>1.75</c:v>
                </c:pt>
                <c:pt idx="4777">
                  <c:v>1.75</c:v>
                </c:pt>
                <c:pt idx="4778">
                  <c:v>1.75</c:v>
                </c:pt>
                <c:pt idx="4779">
                  <c:v>1.75</c:v>
                </c:pt>
                <c:pt idx="4780">
                  <c:v>1.75</c:v>
                </c:pt>
                <c:pt idx="4781">
                  <c:v>1.75</c:v>
                </c:pt>
                <c:pt idx="4782">
                  <c:v>1.75</c:v>
                </c:pt>
                <c:pt idx="4783">
                  <c:v>1.75</c:v>
                </c:pt>
                <c:pt idx="4784">
                  <c:v>1.75</c:v>
                </c:pt>
                <c:pt idx="4785">
                  <c:v>1.75</c:v>
                </c:pt>
                <c:pt idx="4786">
                  <c:v>1.75</c:v>
                </c:pt>
                <c:pt idx="4787">
                  <c:v>1.75</c:v>
                </c:pt>
                <c:pt idx="4788">
                  <c:v>1.75</c:v>
                </c:pt>
                <c:pt idx="4789">
                  <c:v>1.75</c:v>
                </c:pt>
                <c:pt idx="4790">
                  <c:v>1.75</c:v>
                </c:pt>
                <c:pt idx="4791">
                  <c:v>1.75</c:v>
                </c:pt>
                <c:pt idx="4792">
                  <c:v>1.75</c:v>
                </c:pt>
                <c:pt idx="4793">
                  <c:v>1.75</c:v>
                </c:pt>
                <c:pt idx="4794">
                  <c:v>1.75</c:v>
                </c:pt>
                <c:pt idx="4795">
                  <c:v>1.75</c:v>
                </c:pt>
                <c:pt idx="4796">
                  <c:v>1.75</c:v>
                </c:pt>
                <c:pt idx="4797">
                  <c:v>1.75</c:v>
                </c:pt>
                <c:pt idx="4798">
                  <c:v>1.75</c:v>
                </c:pt>
                <c:pt idx="4799">
                  <c:v>1.75</c:v>
                </c:pt>
                <c:pt idx="4800">
                  <c:v>1.75</c:v>
                </c:pt>
                <c:pt idx="4801">
                  <c:v>1.75</c:v>
                </c:pt>
                <c:pt idx="4802">
                  <c:v>1.75</c:v>
                </c:pt>
                <c:pt idx="4803">
                  <c:v>1.75</c:v>
                </c:pt>
                <c:pt idx="4804">
                  <c:v>1.75</c:v>
                </c:pt>
                <c:pt idx="4805">
                  <c:v>1.75</c:v>
                </c:pt>
                <c:pt idx="4806">
                  <c:v>1.75</c:v>
                </c:pt>
                <c:pt idx="4807">
                  <c:v>1.75</c:v>
                </c:pt>
                <c:pt idx="4808">
                  <c:v>1.75</c:v>
                </c:pt>
                <c:pt idx="4809">
                  <c:v>1.75</c:v>
                </c:pt>
                <c:pt idx="4810">
                  <c:v>1.75</c:v>
                </c:pt>
                <c:pt idx="4811">
                  <c:v>1.75</c:v>
                </c:pt>
                <c:pt idx="4812">
                  <c:v>1.75</c:v>
                </c:pt>
                <c:pt idx="4813">
                  <c:v>1.75</c:v>
                </c:pt>
                <c:pt idx="4814">
                  <c:v>1.75</c:v>
                </c:pt>
                <c:pt idx="4815">
                  <c:v>1.75</c:v>
                </c:pt>
                <c:pt idx="4816">
                  <c:v>1.75</c:v>
                </c:pt>
                <c:pt idx="4817">
                  <c:v>1.75</c:v>
                </c:pt>
                <c:pt idx="4818">
                  <c:v>1.75</c:v>
                </c:pt>
                <c:pt idx="4819">
                  <c:v>1.75</c:v>
                </c:pt>
                <c:pt idx="4820">
                  <c:v>1.75</c:v>
                </c:pt>
                <c:pt idx="4821">
                  <c:v>1.75</c:v>
                </c:pt>
                <c:pt idx="4822">
                  <c:v>1.75</c:v>
                </c:pt>
                <c:pt idx="4823">
                  <c:v>1.75</c:v>
                </c:pt>
                <c:pt idx="4824">
                  <c:v>1.75</c:v>
                </c:pt>
                <c:pt idx="4825">
                  <c:v>1.75</c:v>
                </c:pt>
                <c:pt idx="4826">
                  <c:v>1.75</c:v>
                </c:pt>
                <c:pt idx="4827">
                  <c:v>1.75</c:v>
                </c:pt>
                <c:pt idx="4828">
                  <c:v>1.75</c:v>
                </c:pt>
                <c:pt idx="4829">
                  <c:v>1.75</c:v>
                </c:pt>
                <c:pt idx="4830">
                  <c:v>1.75</c:v>
                </c:pt>
                <c:pt idx="4831">
                  <c:v>1.75</c:v>
                </c:pt>
                <c:pt idx="4832">
                  <c:v>1.75</c:v>
                </c:pt>
                <c:pt idx="4833">
                  <c:v>1.75</c:v>
                </c:pt>
                <c:pt idx="4834">
                  <c:v>1.75</c:v>
                </c:pt>
                <c:pt idx="4835">
                  <c:v>1.75</c:v>
                </c:pt>
                <c:pt idx="4836">
                  <c:v>1.75</c:v>
                </c:pt>
                <c:pt idx="4837">
                  <c:v>1.75</c:v>
                </c:pt>
                <c:pt idx="4838">
                  <c:v>1.75</c:v>
                </c:pt>
                <c:pt idx="4839">
                  <c:v>1.75</c:v>
                </c:pt>
                <c:pt idx="4840">
                  <c:v>1.75</c:v>
                </c:pt>
                <c:pt idx="4841">
                  <c:v>1.75</c:v>
                </c:pt>
                <c:pt idx="4842">
                  <c:v>1.75</c:v>
                </c:pt>
                <c:pt idx="4843">
                  <c:v>1.75</c:v>
                </c:pt>
                <c:pt idx="4844">
                  <c:v>1.75</c:v>
                </c:pt>
                <c:pt idx="4845">
                  <c:v>1.75</c:v>
                </c:pt>
                <c:pt idx="4846">
                  <c:v>1.75</c:v>
                </c:pt>
                <c:pt idx="4847">
                  <c:v>1.75</c:v>
                </c:pt>
                <c:pt idx="4848">
                  <c:v>1.75</c:v>
                </c:pt>
                <c:pt idx="4849">
                  <c:v>1.75</c:v>
                </c:pt>
                <c:pt idx="4850">
                  <c:v>1.75</c:v>
                </c:pt>
                <c:pt idx="4851">
                  <c:v>1.75</c:v>
                </c:pt>
                <c:pt idx="4852">
                  <c:v>1.75</c:v>
                </c:pt>
                <c:pt idx="4853">
                  <c:v>1.75</c:v>
                </c:pt>
                <c:pt idx="4854">
                  <c:v>1.75</c:v>
                </c:pt>
                <c:pt idx="4855">
                  <c:v>1.75</c:v>
                </c:pt>
                <c:pt idx="4856">
                  <c:v>1.75</c:v>
                </c:pt>
                <c:pt idx="4857">
                  <c:v>1.75</c:v>
                </c:pt>
                <c:pt idx="4858">
                  <c:v>1.75</c:v>
                </c:pt>
                <c:pt idx="4859">
                  <c:v>1.75</c:v>
                </c:pt>
                <c:pt idx="4860">
                  <c:v>1.75</c:v>
                </c:pt>
                <c:pt idx="4861">
                  <c:v>1.75</c:v>
                </c:pt>
                <c:pt idx="4862">
                  <c:v>1.75</c:v>
                </c:pt>
                <c:pt idx="4863">
                  <c:v>1.75</c:v>
                </c:pt>
                <c:pt idx="4864">
                  <c:v>1.75</c:v>
                </c:pt>
                <c:pt idx="4865">
                  <c:v>1.75</c:v>
                </c:pt>
                <c:pt idx="4866">
                  <c:v>1.75</c:v>
                </c:pt>
                <c:pt idx="4867">
                  <c:v>1.75</c:v>
                </c:pt>
                <c:pt idx="4868">
                  <c:v>1.75</c:v>
                </c:pt>
                <c:pt idx="4869">
                  <c:v>1.75</c:v>
                </c:pt>
                <c:pt idx="4870">
                  <c:v>1.75</c:v>
                </c:pt>
                <c:pt idx="4871">
                  <c:v>1.75</c:v>
                </c:pt>
                <c:pt idx="4872">
                  <c:v>1.75</c:v>
                </c:pt>
                <c:pt idx="4873">
                  <c:v>1.75</c:v>
                </c:pt>
                <c:pt idx="4874">
                  <c:v>1.75</c:v>
                </c:pt>
                <c:pt idx="4875">
                  <c:v>1.75</c:v>
                </c:pt>
                <c:pt idx="4876">
                  <c:v>1.75</c:v>
                </c:pt>
                <c:pt idx="4877">
                  <c:v>1.75</c:v>
                </c:pt>
                <c:pt idx="4878">
                  <c:v>1.75</c:v>
                </c:pt>
                <c:pt idx="4879">
                  <c:v>1.75</c:v>
                </c:pt>
                <c:pt idx="4880">
                  <c:v>1.75</c:v>
                </c:pt>
                <c:pt idx="4881">
                  <c:v>1.75</c:v>
                </c:pt>
                <c:pt idx="4882">
                  <c:v>1.75</c:v>
                </c:pt>
                <c:pt idx="4883">
                  <c:v>1.75</c:v>
                </c:pt>
                <c:pt idx="4884">
                  <c:v>1.75</c:v>
                </c:pt>
                <c:pt idx="4885">
                  <c:v>1.75</c:v>
                </c:pt>
                <c:pt idx="4886">
                  <c:v>1.75</c:v>
                </c:pt>
                <c:pt idx="4887">
                  <c:v>1.75</c:v>
                </c:pt>
                <c:pt idx="4888">
                  <c:v>1.75</c:v>
                </c:pt>
                <c:pt idx="4889">
                  <c:v>1.75</c:v>
                </c:pt>
                <c:pt idx="4890">
                  <c:v>1.75</c:v>
                </c:pt>
                <c:pt idx="4891">
                  <c:v>1.75</c:v>
                </c:pt>
                <c:pt idx="4892">
                  <c:v>1.75</c:v>
                </c:pt>
                <c:pt idx="4893">
                  <c:v>1.75</c:v>
                </c:pt>
                <c:pt idx="4894">
                  <c:v>1.75</c:v>
                </c:pt>
                <c:pt idx="4895">
                  <c:v>1.75</c:v>
                </c:pt>
                <c:pt idx="4896">
                  <c:v>1.75</c:v>
                </c:pt>
                <c:pt idx="4897">
                  <c:v>1.75</c:v>
                </c:pt>
                <c:pt idx="4898">
                  <c:v>1.75</c:v>
                </c:pt>
                <c:pt idx="4899">
                  <c:v>1.75</c:v>
                </c:pt>
                <c:pt idx="4900">
                  <c:v>1.75</c:v>
                </c:pt>
                <c:pt idx="4901">
                  <c:v>1.75</c:v>
                </c:pt>
                <c:pt idx="4902">
                  <c:v>1.75</c:v>
                </c:pt>
                <c:pt idx="4903">
                  <c:v>1.75</c:v>
                </c:pt>
                <c:pt idx="4904">
                  <c:v>1.75</c:v>
                </c:pt>
                <c:pt idx="4905">
                  <c:v>1.75</c:v>
                </c:pt>
                <c:pt idx="4906">
                  <c:v>1.75</c:v>
                </c:pt>
                <c:pt idx="4907">
                  <c:v>1.75</c:v>
                </c:pt>
                <c:pt idx="4908">
                  <c:v>1.75</c:v>
                </c:pt>
                <c:pt idx="4909">
                  <c:v>1.75</c:v>
                </c:pt>
                <c:pt idx="4910">
                  <c:v>1.75</c:v>
                </c:pt>
                <c:pt idx="4911">
                  <c:v>1.75</c:v>
                </c:pt>
                <c:pt idx="4912">
                  <c:v>1.75</c:v>
                </c:pt>
                <c:pt idx="4913">
                  <c:v>1.75</c:v>
                </c:pt>
                <c:pt idx="4914">
                  <c:v>1.75</c:v>
                </c:pt>
                <c:pt idx="4915">
                  <c:v>1.75</c:v>
                </c:pt>
                <c:pt idx="4916">
                  <c:v>1.75</c:v>
                </c:pt>
                <c:pt idx="4917">
                  <c:v>1.75</c:v>
                </c:pt>
                <c:pt idx="4918">
                  <c:v>1.75</c:v>
                </c:pt>
                <c:pt idx="4919">
                  <c:v>1.75</c:v>
                </c:pt>
                <c:pt idx="4920">
                  <c:v>1.75</c:v>
                </c:pt>
                <c:pt idx="4921">
                  <c:v>1.75</c:v>
                </c:pt>
                <c:pt idx="4922">
                  <c:v>1.75</c:v>
                </c:pt>
                <c:pt idx="4923">
                  <c:v>1.75</c:v>
                </c:pt>
                <c:pt idx="4924">
                  <c:v>1.75</c:v>
                </c:pt>
                <c:pt idx="4925">
                  <c:v>1.75</c:v>
                </c:pt>
                <c:pt idx="4926">
                  <c:v>1.75</c:v>
                </c:pt>
                <c:pt idx="4927">
                  <c:v>1.75</c:v>
                </c:pt>
                <c:pt idx="4928">
                  <c:v>1.75</c:v>
                </c:pt>
                <c:pt idx="4929">
                  <c:v>1.75</c:v>
                </c:pt>
                <c:pt idx="4930">
                  <c:v>1.75</c:v>
                </c:pt>
                <c:pt idx="4931">
                  <c:v>1.75</c:v>
                </c:pt>
                <c:pt idx="4932">
                  <c:v>1.75</c:v>
                </c:pt>
                <c:pt idx="4933">
                  <c:v>1.75</c:v>
                </c:pt>
                <c:pt idx="4934">
                  <c:v>1.75</c:v>
                </c:pt>
                <c:pt idx="4935">
                  <c:v>1.75</c:v>
                </c:pt>
                <c:pt idx="4936">
                  <c:v>1.75</c:v>
                </c:pt>
                <c:pt idx="4937">
                  <c:v>1.75</c:v>
                </c:pt>
                <c:pt idx="4938">
                  <c:v>1.75</c:v>
                </c:pt>
                <c:pt idx="4939">
                  <c:v>1.75</c:v>
                </c:pt>
                <c:pt idx="4940">
                  <c:v>1.75</c:v>
                </c:pt>
                <c:pt idx="4941">
                  <c:v>1.75</c:v>
                </c:pt>
                <c:pt idx="4942">
                  <c:v>1.75</c:v>
                </c:pt>
                <c:pt idx="4943">
                  <c:v>1.75</c:v>
                </c:pt>
                <c:pt idx="4944">
                  <c:v>1.75</c:v>
                </c:pt>
                <c:pt idx="4945">
                  <c:v>1.75</c:v>
                </c:pt>
                <c:pt idx="4946">
                  <c:v>1.75</c:v>
                </c:pt>
                <c:pt idx="4947">
                  <c:v>1.75</c:v>
                </c:pt>
                <c:pt idx="4948">
                  <c:v>1.75</c:v>
                </c:pt>
                <c:pt idx="4949">
                  <c:v>1.75</c:v>
                </c:pt>
                <c:pt idx="4950">
                  <c:v>1.75</c:v>
                </c:pt>
                <c:pt idx="4951">
                  <c:v>1.75</c:v>
                </c:pt>
                <c:pt idx="4952">
                  <c:v>1.75</c:v>
                </c:pt>
                <c:pt idx="4953">
                  <c:v>1.75</c:v>
                </c:pt>
                <c:pt idx="4954">
                  <c:v>1.75</c:v>
                </c:pt>
                <c:pt idx="4955">
                  <c:v>1.75</c:v>
                </c:pt>
                <c:pt idx="4956">
                  <c:v>1.75</c:v>
                </c:pt>
                <c:pt idx="4957">
                  <c:v>1.75</c:v>
                </c:pt>
                <c:pt idx="4958">
                  <c:v>1.75</c:v>
                </c:pt>
                <c:pt idx="4959">
                  <c:v>1.75</c:v>
                </c:pt>
                <c:pt idx="4960">
                  <c:v>1.75</c:v>
                </c:pt>
                <c:pt idx="4961">
                  <c:v>1.75</c:v>
                </c:pt>
                <c:pt idx="4962">
                  <c:v>1.75</c:v>
                </c:pt>
                <c:pt idx="4963">
                  <c:v>1.75</c:v>
                </c:pt>
                <c:pt idx="4964">
                  <c:v>1.75</c:v>
                </c:pt>
                <c:pt idx="4965">
                  <c:v>1.75</c:v>
                </c:pt>
                <c:pt idx="4966">
                  <c:v>1.75</c:v>
                </c:pt>
                <c:pt idx="4967">
                  <c:v>1.75</c:v>
                </c:pt>
                <c:pt idx="4968">
                  <c:v>1.75</c:v>
                </c:pt>
                <c:pt idx="4969">
                  <c:v>1.75</c:v>
                </c:pt>
                <c:pt idx="4970">
                  <c:v>1.75</c:v>
                </c:pt>
                <c:pt idx="4971">
                  <c:v>1.75</c:v>
                </c:pt>
                <c:pt idx="4972">
                  <c:v>1.75</c:v>
                </c:pt>
                <c:pt idx="4973">
                  <c:v>1.75</c:v>
                </c:pt>
                <c:pt idx="4974">
                  <c:v>1.75</c:v>
                </c:pt>
                <c:pt idx="4975">
                  <c:v>1.75</c:v>
                </c:pt>
                <c:pt idx="4976">
                  <c:v>1.75</c:v>
                </c:pt>
                <c:pt idx="4977">
                  <c:v>1.75</c:v>
                </c:pt>
                <c:pt idx="4978">
                  <c:v>1.75</c:v>
                </c:pt>
                <c:pt idx="4979">
                  <c:v>1.75</c:v>
                </c:pt>
                <c:pt idx="4980">
                  <c:v>1.75</c:v>
                </c:pt>
                <c:pt idx="4981">
                  <c:v>1.75</c:v>
                </c:pt>
                <c:pt idx="4982">
                  <c:v>1.75</c:v>
                </c:pt>
                <c:pt idx="4983">
                  <c:v>1.75</c:v>
                </c:pt>
                <c:pt idx="4984">
                  <c:v>1.75</c:v>
                </c:pt>
                <c:pt idx="4985">
                  <c:v>1.75</c:v>
                </c:pt>
                <c:pt idx="4986">
                  <c:v>1.75</c:v>
                </c:pt>
                <c:pt idx="4987">
                  <c:v>1.75</c:v>
                </c:pt>
                <c:pt idx="4988">
                  <c:v>1.75</c:v>
                </c:pt>
                <c:pt idx="4989">
                  <c:v>1.75</c:v>
                </c:pt>
                <c:pt idx="4990">
                  <c:v>1.75</c:v>
                </c:pt>
                <c:pt idx="4991">
                  <c:v>1.75</c:v>
                </c:pt>
                <c:pt idx="4992">
                  <c:v>1.75</c:v>
                </c:pt>
                <c:pt idx="4993">
                  <c:v>1.75</c:v>
                </c:pt>
                <c:pt idx="4994">
                  <c:v>1.75</c:v>
                </c:pt>
                <c:pt idx="4995">
                  <c:v>1.75</c:v>
                </c:pt>
                <c:pt idx="4996">
                  <c:v>1.75</c:v>
                </c:pt>
                <c:pt idx="4997">
                  <c:v>1.75</c:v>
                </c:pt>
                <c:pt idx="4998">
                  <c:v>1.75</c:v>
                </c:pt>
                <c:pt idx="4999">
                  <c:v>1.75</c:v>
                </c:pt>
                <c:pt idx="5000">
                  <c:v>1.75</c:v>
                </c:pt>
                <c:pt idx="5001">
                  <c:v>1.75</c:v>
                </c:pt>
                <c:pt idx="5002">
                  <c:v>1.75</c:v>
                </c:pt>
                <c:pt idx="5003">
                  <c:v>1.75</c:v>
                </c:pt>
                <c:pt idx="5004">
                  <c:v>1.75</c:v>
                </c:pt>
                <c:pt idx="5005">
                  <c:v>1.75</c:v>
                </c:pt>
                <c:pt idx="5006">
                  <c:v>1.75</c:v>
                </c:pt>
                <c:pt idx="5007">
                  <c:v>1.75</c:v>
                </c:pt>
                <c:pt idx="5008">
                  <c:v>1.75</c:v>
                </c:pt>
                <c:pt idx="5009">
                  <c:v>1.75</c:v>
                </c:pt>
                <c:pt idx="5010">
                  <c:v>1.75</c:v>
                </c:pt>
                <c:pt idx="5011">
                  <c:v>1.75</c:v>
                </c:pt>
                <c:pt idx="5012">
                  <c:v>1.75</c:v>
                </c:pt>
                <c:pt idx="5013">
                  <c:v>1.75</c:v>
                </c:pt>
                <c:pt idx="5014">
                  <c:v>1.75</c:v>
                </c:pt>
                <c:pt idx="5015">
                  <c:v>1.75</c:v>
                </c:pt>
                <c:pt idx="5016">
                  <c:v>1.75</c:v>
                </c:pt>
                <c:pt idx="5017">
                  <c:v>1.75</c:v>
                </c:pt>
                <c:pt idx="5018">
                  <c:v>1.75</c:v>
                </c:pt>
                <c:pt idx="5019">
                  <c:v>1.75</c:v>
                </c:pt>
                <c:pt idx="5020">
                  <c:v>1.75</c:v>
                </c:pt>
                <c:pt idx="5021">
                  <c:v>1.75</c:v>
                </c:pt>
                <c:pt idx="5022">
                  <c:v>1.75</c:v>
                </c:pt>
                <c:pt idx="5023">
                  <c:v>1.75</c:v>
                </c:pt>
                <c:pt idx="5024">
                  <c:v>1.75</c:v>
                </c:pt>
                <c:pt idx="5025">
                  <c:v>1.75</c:v>
                </c:pt>
                <c:pt idx="5026">
                  <c:v>1.75</c:v>
                </c:pt>
                <c:pt idx="5027">
                  <c:v>1.75</c:v>
                </c:pt>
                <c:pt idx="5028">
                  <c:v>1.75</c:v>
                </c:pt>
                <c:pt idx="5029">
                  <c:v>1.75</c:v>
                </c:pt>
                <c:pt idx="5030">
                  <c:v>1.75</c:v>
                </c:pt>
                <c:pt idx="5031">
                  <c:v>1.75</c:v>
                </c:pt>
                <c:pt idx="5032">
                  <c:v>1.75</c:v>
                </c:pt>
                <c:pt idx="5033">
                  <c:v>1.75</c:v>
                </c:pt>
                <c:pt idx="5034">
                  <c:v>1.75</c:v>
                </c:pt>
                <c:pt idx="5035">
                  <c:v>1.75</c:v>
                </c:pt>
                <c:pt idx="5036">
                  <c:v>1.75</c:v>
                </c:pt>
                <c:pt idx="5037">
                  <c:v>1.75</c:v>
                </c:pt>
                <c:pt idx="5038">
                  <c:v>1.75</c:v>
                </c:pt>
                <c:pt idx="5039">
                  <c:v>1.75</c:v>
                </c:pt>
                <c:pt idx="5040">
                  <c:v>1.75</c:v>
                </c:pt>
                <c:pt idx="5041">
                  <c:v>1.75</c:v>
                </c:pt>
                <c:pt idx="5042">
                  <c:v>1.75</c:v>
                </c:pt>
                <c:pt idx="5043">
                  <c:v>1.75</c:v>
                </c:pt>
                <c:pt idx="5044">
                  <c:v>1.75</c:v>
                </c:pt>
                <c:pt idx="5045">
                  <c:v>1.75</c:v>
                </c:pt>
                <c:pt idx="5046">
                  <c:v>1.75</c:v>
                </c:pt>
                <c:pt idx="5047">
                  <c:v>1.75</c:v>
                </c:pt>
                <c:pt idx="5048">
                  <c:v>1.75</c:v>
                </c:pt>
                <c:pt idx="5049">
                  <c:v>1.75</c:v>
                </c:pt>
                <c:pt idx="5050">
                  <c:v>1.75</c:v>
                </c:pt>
                <c:pt idx="5051">
                  <c:v>1.75</c:v>
                </c:pt>
                <c:pt idx="5052">
                  <c:v>1.75</c:v>
                </c:pt>
                <c:pt idx="5053">
                  <c:v>1.75</c:v>
                </c:pt>
                <c:pt idx="5054">
                  <c:v>1.75</c:v>
                </c:pt>
                <c:pt idx="5055">
                  <c:v>1.75</c:v>
                </c:pt>
                <c:pt idx="5056">
                  <c:v>1.75</c:v>
                </c:pt>
                <c:pt idx="5057">
                  <c:v>1.75</c:v>
                </c:pt>
                <c:pt idx="5058">
                  <c:v>1.75</c:v>
                </c:pt>
                <c:pt idx="5059">
                  <c:v>1.75</c:v>
                </c:pt>
                <c:pt idx="5060">
                  <c:v>1.75</c:v>
                </c:pt>
                <c:pt idx="5061">
                  <c:v>1.75</c:v>
                </c:pt>
                <c:pt idx="5062">
                  <c:v>1.75</c:v>
                </c:pt>
                <c:pt idx="5063">
                  <c:v>1.75</c:v>
                </c:pt>
                <c:pt idx="5064">
                  <c:v>1.75</c:v>
                </c:pt>
                <c:pt idx="5065">
                  <c:v>1.75</c:v>
                </c:pt>
                <c:pt idx="5066">
                  <c:v>1.75</c:v>
                </c:pt>
                <c:pt idx="5067">
                  <c:v>1.75</c:v>
                </c:pt>
                <c:pt idx="5068">
                  <c:v>1.75</c:v>
                </c:pt>
                <c:pt idx="5069">
                  <c:v>1.75</c:v>
                </c:pt>
                <c:pt idx="5070">
                  <c:v>1.75</c:v>
                </c:pt>
                <c:pt idx="5071">
                  <c:v>1.75</c:v>
                </c:pt>
                <c:pt idx="5072">
                  <c:v>1.75</c:v>
                </c:pt>
                <c:pt idx="5073">
                  <c:v>1.75</c:v>
                </c:pt>
                <c:pt idx="5074">
                  <c:v>1.75</c:v>
                </c:pt>
                <c:pt idx="5075">
                  <c:v>1.75</c:v>
                </c:pt>
                <c:pt idx="5076">
                  <c:v>1.75</c:v>
                </c:pt>
                <c:pt idx="5077">
                  <c:v>1.75</c:v>
                </c:pt>
                <c:pt idx="5078">
                  <c:v>1.75</c:v>
                </c:pt>
                <c:pt idx="5079">
                  <c:v>1.75</c:v>
                </c:pt>
                <c:pt idx="5080">
                  <c:v>1.75</c:v>
                </c:pt>
                <c:pt idx="5081">
                  <c:v>1.75</c:v>
                </c:pt>
                <c:pt idx="5082">
                  <c:v>1.75</c:v>
                </c:pt>
                <c:pt idx="5083">
                  <c:v>1.75</c:v>
                </c:pt>
                <c:pt idx="5084">
                  <c:v>1.75</c:v>
                </c:pt>
                <c:pt idx="5085">
                  <c:v>1.75</c:v>
                </c:pt>
                <c:pt idx="5086">
                  <c:v>1.75</c:v>
                </c:pt>
                <c:pt idx="5087">
                  <c:v>1.75</c:v>
                </c:pt>
                <c:pt idx="5088">
                  <c:v>1.75</c:v>
                </c:pt>
                <c:pt idx="5089">
                  <c:v>1.75</c:v>
                </c:pt>
                <c:pt idx="5090">
                  <c:v>1.75</c:v>
                </c:pt>
                <c:pt idx="5091">
                  <c:v>1.75</c:v>
                </c:pt>
                <c:pt idx="5092">
                  <c:v>1.75</c:v>
                </c:pt>
                <c:pt idx="5093">
                  <c:v>1.75</c:v>
                </c:pt>
                <c:pt idx="5094">
                  <c:v>1.75</c:v>
                </c:pt>
                <c:pt idx="5095">
                  <c:v>1.75</c:v>
                </c:pt>
                <c:pt idx="5096">
                  <c:v>1.75</c:v>
                </c:pt>
                <c:pt idx="5097">
                  <c:v>1.75</c:v>
                </c:pt>
                <c:pt idx="5098">
                  <c:v>1.75</c:v>
                </c:pt>
                <c:pt idx="5099">
                  <c:v>1.75</c:v>
                </c:pt>
                <c:pt idx="5100">
                  <c:v>1.75</c:v>
                </c:pt>
                <c:pt idx="5101">
                  <c:v>1.75</c:v>
                </c:pt>
                <c:pt idx="5102">
                  <c:v>1.75</c:v>
                </c:pt>
                <c:pt idx="5103">
                  <c:v>1.75</c:v>
                </c:pt>
                <c:pt idx="5104">
                  <c:v>1.75</c:v>
                </c:pt>
                <c:pt idx="5105">
                  <c:v>1.75</c:v>
                </c:pt>
                <c:pt idx="5106">
                  <c:v>1.75</c:v>
                </c:pt>
                <c:pt idx="5107">
                  <c:v>1.75</c:v>
                </c:pt>
                <c:pt idx="5108">
                  <c:v>1.75</c:v>
                </c:pt>
                <c:pt idx="5109">
                  <c:v>1.75</c:v>
                </c:pt>
                <c:pt idx="5110">
                  <c:v>1.75</c:v>
                </c:pt>
                <c:pt idx="5111">
                  <c:v>1.75</c:v>
                </c:pt>
                <c:pt idx="5112">
                  <c:v>1.75</c:v>
                </c:pt>
                <c:pt idx="5113">
                  <c:v>1.75</c:v>
                </c:pt>
                <c:pt idx="5114">
                  <c:v>1.75</c:v>
                </c:pt>
                <c:pt idx="5115">
                  <c:v>1.75</c:v>
                </c:pt>
                <c:pt idx="5116">
                  <c:v>1.75</c:v>
                </c:pt>
                <c:pt idx="5117">
                  <c:v>1.75</c:v>
                </c:pt>
                <c:pt idx="5118">
                  <c:v>1.75</c:v>
                </c:pt>
                <c:pt idx="5119">
                  <c:v>1.75</c:v>
                </c:pt>
                <c:pt idx="5120">
                  <c:v>1.75</c:v>
                </c:pt>
                <c:pt idx="5121">
                  <c:v>1.75</c:v>
                </c:pt>
                <c:pt idx="5122">
                  <c:v>1.75</c:v>
                </c:pt>
                <c:pt idx="5123">
                  <c:v>1.75</c:v>
                </c:pt>
                <c:pt idx="5124">
                  <c:v>1.75</c:v>
                </c:pt>
                <c:pt idx="5125">
                  <c:v>1.75</c:v>
                </c:pt>
                <c:pt idx="5126">
                  <c:v>1.75</c:v>
                </c:pt>
                <c:pt idx="5127">
                  <c:v>1.75</c:v>
                </c:pt>
                <c:pt idx="5128">
                  <c:v>1.75</c:v>
                </c:pt>
                <c:pt idx="5129">
                  <c:v>1.75</c:v>
                </c:pt>
                <c:pt idx="5130">
                  <c:v>1.75</c:v>
                </c:pt>
                <c:pt idx="5131">
                  <c:v>1.75</c:v>
                </c:pt>
                <c:pt idx="5132">
                  <c:v>1.75</c:v>
                </c:pt>
                <c:pt idx="5133">
                  <c:v>1.75</c:v>
                </c:pt>
                <c:pt idx="5134">
                  <c:v>1.75</c:v>
                </c:pt>
                <c:pt idx="5135">
                  <c:v>1.75</c:v>
                </c:pt>
                <c:pt idx="5136">
                  <c:v>1.75</c:v>
                </c:pt>
                <c:pt idx="5137">
                  <c:v>1.75</c:v>
                </c:pt>
                <c:pt idx="5138">
                  <c:v>1.75</c:v>
                </c:pt>
                <c:pt idx="5139">
                  <c:v>1.75</c:v>
                </c:pt>
                <c:pt idx="5140">
                  <c:v>1.75</c:v>
                </c:pt>
                <c:pt idx="5141">
                  <c:v>1.75</c:v>
                </c:pt>
                <c:pt idx="5142">
                  <c:v>1.75</c:v>
                </c:pt>
                <c:pt idx="5143">
                  <c:v>1.75</c:v>
                </c:pt>
                <c:pt idx="5144">
                  <c:v>1.75</c:v>
                </c:pt>
                <c:pt idx="5145">
                  <c:v>1.75</c:v>
                </c:pt>
                <c:pt idx="5146">
                  <c:v>1.75</c:v>
                </c:pt>
                <c:pt idx="5147">
                  <c:v>1.75</c:v>
                </c:pt>
                <c:pt idx="5148">
                  <c:v>1.75</c:v>
                </c:pt>
                <c:pt idx="5149">
                  <c:v>1.75</c:v>
                </c:pt>
                <c:pt idx="5150">
                  <c:v>1.75</c:v>
                </c:pt>
                <c:pt idx="5151">
                  <c:v>1.75</c:v>
                </c:pt>
                <c:pt idx="5152">
                  <c:v>1.75</c:v>
                </c:pt>
                <c:pt idx="5153">
                  <c:v>1.75</c:v>
                </c:pt>
                <c:pt idx="5154">
                  <c:v>1.75</c:v>
                </c:pt>
                <c:pt idx="5155">
                  <c:v>1.75</c:v>
                </c:pt>
                <c:pt idx="5156">
                  <c:v>1.75</c:v>
                </c:pt>
                <c:pt idx="5157">
                  <c:v>1.75</c:v>
                </c:pt>
                <c:pt idx="5158">
                  <c:v>1.75</c:v>
                </c:pt>
                <c:pt idx="5159">
                  <c:v>1.75</c:v>
                </c:pt>
                <c:pt idx="5160">
                  <c:v>1.75</c:v>
                </c:pt>
                <c:pt idx="5161">
                  <c:v>1.75</c:v>
                </c:pt>
                <c:pt idx="5162">
                  <c:v>1.75</c:v>
                </c:pt>
                <c:pt idx="5163">
                  <c:v>1.75</c:v>
                </c:pt>
                <c:pt idx="5164">
                  <c:v>1.75</c:v>
                </c:pt>
                <c:pt idx="5165">
                  <c:v>1.75</c:v>
                </c:pt>
                <c:pt idx="5166">
                  <c:v>1.75</c:v>
                </c:pt>
                <c:pt idx="5167">
                  <c:v>1.75</c:v>
                </c:pt>
                <c:pt idx="5168">
                  <c:v>1.75</c:v>
                </c:pt>
                <c:pt idx="5169">
                  <c:v>1.75</c:v>
                </c:pt>
                <c:pt idx="5170">
                  <c:v>1.75</c:v>
                </c:pt>
                <c:pt idx="5171">
                  <c:v>1.75</c:v>
                </c:pt>
                <c:pt idx="5172">
                  <c:v>1.75</c:v>
                </c:pt>
                <c:pt idx="5173">
                  <c:v>1.75</c:v>
                </c:pt>
                <c:pt idx="5174">
                  <c:v>1.75</c:v>
                </c:pt>
                <c:pt idx="5175">
                  <c:v>1.75</c:v>
                </c:pt>
                <c:pt idx="5176">
                  <c:v>1.75</c:v>
                </c:pt>
                <c:pt idx="5177">
                  <c:v>1.75</c:v>
                </c:pt>
                <c:pt idx="5178">
                  <c:v>1.75</c:v>
                </c:pt>
                <c:pt idx="5179">
                  <c:v>1.75</c:v>
                </c:pt>
                <c:pt idx="5180">
                  <c:v>1.75</c:v>
                </c:pt>
                <c:pt idx="5181">
                  <c:v>1.75</c:v>
                </c:pt>
                <c:pt idx="5182">
                  <c:v>1.75</c:v>
                </c:pt>
                <c:pt idx="5183">
                  <c:v>1.75</c:v>
                </c:pt>
                <c:pt idx="5184">
                  <c:v>1.75</c:v>
                </c:pt>
                <c:pt idx="5185">
                  <c:v>1.75</c:v>
                </c:pt>
                <c:pt idx="5186">
                  <c:v>1.75</c:v>
                </c:pt>
                <c:pt idx="5187">
                  <c:v>1.75</c:v>
                </c:pt>
                <c:pt idx="5188">
                  <c:v>1.75</c:v>
                </c:pt>
                <c:pt idx="5189">
                  <c:v>1.75</c:v>
                </c:pt>
                <c:pt idx="5190">
                  <c:v>1.75</c:v>
                </c:pt>
                <c:pt idx="5191">
                  <c:v>1.75</c:v>
                </c:pt>
                <c:pt idx="5192">
                  <c:v>1.75</c:v>
                </c:pt>
                <c:pt idx="5193">
                  <c:v>1.75</c:v>
                </c:pt>
                <c:pt idx="5194">
                  <c:v>1.75</c:v>
                </c:pt>
                <c:pt idx="5195">
                  <c:v>1.75</c:v>
                </c:pt>
                <c:pt idx="5196">
                  <c:v>1.75</c:v>
                </c:pt>
                <c:pt idx="5197">
                  <c:v>1.75</c:v>
                </c:pt>
                <c:pt idx="5198">
                  <c:v>1.75</c:v>
                </c:pt>
                <c:pt idx="5199">
                  <c:v>1.75</c:v>
                </c:pt>
                <c:pt idx="5200">
                  <c:v>1.75</c:v>
                </c:pt>
                <c:pt idx="5201">
                  <c:v>1.75</c:v>
                </c:pt>
                <c:pt idx="5202">
                  <c:v>1.75</c:v>
                </c:pt>
                <c:pt idx="5203">
                  <c:v>1.75</c:v>
                </c:pt>
                <c:pt idx="5204">
                  <c:v>1.75</c:v>
                </c:pt>
                <c:pt idx="5205">
                  <c:v>1.75</c:v>
                </c:pt>
                <c:pt idx="5206">
                  <c:v>1.75</c:v>
                </c:pt>
                <c:pt idx="5207">
                  <c:v>1.75</c:v>
                </c:pt>
                <c:pt idx="5208">
                  <c:v>1.75</c:v>
                </c:pt>
                <c:pt idx="5209">
                  <c:v>1.75</c:v>
                </c:pt>
                <c:pt idx="5210">
                  <c:v>1.75</c:v>
                </c:pt>
                <c:pt idx="5211">
                  <c:v>1.75</c:v>
                </c:pt>
                <c:pt idx="5212">
                  <c:v>1.75</c:v>
                </c:pt>
                <c:pt idx="5213">
                  <c:v>1.75</c:v>
                </c:pt>
                <c:pt idx="5214">
                  <c:v>1.75</c:v>
                </c:pt>
                <c:pt idx="5215">
                  <c:v>1.75</c:v>
                </c:pt>
                <c:pt idx="5216">
                  <c:v>1.75</c:v>
                </c:pt>
                <c:pt idx="5217">
                  <c:v>1.75</c:v>
                </c:pt>
                <c:pt idx="5218">
                  <c:v>1.75</c:v>
                </c:pt>
                <c:pt idx="5219">
                  <c:v>1.75</c:v>
                </c:pt>
                <c:pt idx="5220">
                  <c:v>1.75</c:v>
                </c:pt>
                <c:pt idx="5221">
                  <c:v>1.75</c:v>
                </c:pt>
                <c:pt idx="5222">
                  <c:v>1.75</c:v>
                </c:pt>
                <c:pt idx="5223">
                  <c:v>1.75</c:v>
                </c:pt>
                <c:pt idx="5224">
                  <c:v>1.75</c:v>
                </c:pt>
                <c:pt idx="5225">
                  <c:v>1.75</c:v>
                </c:pt>
                <c:pt idx="5226">
                  <c:v>1.75</c:v>
                </c:pt>
                <c:pt idx="5227">
                  <c:v>1.75</c:v>
                </c:pt>
                <c:pt idx="5228">
                  <c:v>1.75</c:v>
                </c:pt>
                <c:pt idx="5229">
                  <c:v>1.75</c:v>
                </c:pt>
                <c:pt idx="5230">
                  <c:v>1.75</c:v>
                </c:pt>
                <c:pt idx="5231">
                  <c:v>1.75</c:v>
                </c:pt>
                <c:pt idx="5232">
                  <c:v>1.75</c:v>
                </c:pt>
                <c:pt idx="5233">
                  <c:v>1.75</c:v>
                </c:pt>
                <c:pt idx="5234">
                  <c:v>1.75</c:v>
                </c:pt>
                <c:pt idx="5235">
                  <c:v>1.75</c:v>
                </c:pt>
                <c:pt idx="5236">
                  <c:v>1.75</c:v>
                </c:pt>
                <c:pt idx="5237">
                  <c:v>1.75</c:v>
                </c:pt>
                <c:pt idx="5238">
                  <c:v>1.75</c:v>
                </c:pt>
                <c:pt idx="5239">
                  <c:v>1.75</c:v>
                </c:pt>
                <c:pt idx="5240">
                  <c:v>1.75</c:v>
                </c:pt>
                <c:pt idx="5241">
                  <c:v>1.75</c:v>
                </c:pt>
                <c:pt idx="5242">
                  <c:v>1.75</c:v>
                </c:pt>
                <c:pt idx="5243">
                  <c:v>1.75</c:v>
                </c:pt>
                <c:pt idx="5244">
                  <c:v>1.75</c:v>
                </c:pt>
                <c:pt idx="5245">
                  <c:v>1.75</c:v>
                </c:pt>
                <c:pt idx="5246">
                  <c:v>1.75</c:v>
                </c:pt>
                <c:pt idx="5247">
                  <c:v>1.75</c:v>
                </c:pt>
                <c:pt idx="5248">
                  <c:v>1.75</c:v>
                </c:pt>
                <c:pt idx="5249">
                  <c:v>1.75</c:v>
                </c:pt>
                <c:pt idx="5250">
                  <c:v>1.75</c:v>
                </c:pt>
                <c:pt idx="5251">
                  <c:v>1.75</c:v>
                </c:pt>
                <c:pt idx="5252">
                  <c:v>1.75</c:v>
                </c:pt>
                <c:pt idx="5253">
                  <c:v>1.75</c:v>
                </c:pt>
                <c:pt idx="5254">
                  <c:v>1.75</c:v>
                </c:pt>
                <c:pt idx="5255">
                  <c:v>1.75</c:v>
                </c:pt>
                <c:pt idx="5256">
                  <c:v>1.75</c:v>
                </c:pt>
                <c:pt idx="5257">
                  <c:v>1.75</c:v>
                </c:pt>
                <c:pt idx="5258">
                  <c:v>1.75</c:v>
                </c:pt>
                <c:pt idx="5259">
                  <c:v>1.75</c:v>
                </c:pt>
                <c:pt idx="5260">
                  <c:v>1.75</c:v>
                </c:pt>
                <c:pt idx="5261">
                  <c:v>1.75</c:v>
                </c:pt>
                <c:pt idx="5262">
                  <c:v>1.75</c:v>
                </c:pt>
                <c:pt idx="5263">
                  <c:v>1.75</c:v>
                </c:pt>
                <c:pt idx="5264">
                  <c:v>1.75</c:v>
                </c:pt>
                <c:pt idx="5265">
                  <c:v>1.75</c:v>
                </c:pt>
                <c:pt idx="5266">
                  <c:v>1.75</c:v>
                </c:pt>
                <c:pt idx="5267">
                  <c:v>1.75</c:v>
                </c:pt>
                <c:pt idx="5268">
                  <c:v>1.75</c:v>
                </c:pt>
                <c:pt idx="5269">
                  <c:v>1.75</c:v>
                </c:pt>
                <c:pt idx="5270">
                  <c:v>1.75</c:v>
                </c:pt>
                <c:pt idx="5271">
                  <c:v>1.75</c:v>
                </c:pt>
                <c:pt idx="5272">
                  <c:v>1.75</c:v>
                </c:pt>
                <c:pt idx="5273">
                  <c:v>1.75</c:v>
                </c:pt>
                <c:pt idx="5274">
                  <c:v>1.75</c:v>
                </c:pt>
                <c:pt idx="5275">
                  <c:v>1.75</c:v>
                </c:pt>
                <c:pt idx="5276">
                  <c:v>1.75</c:v>
                </c:pt>
                <c:pt idx="5277">
                  <c:v>1.75</c:v>
                </c:pt>
                <c:pt idx="5278">
                  <c:v>1.75</c:v>
                </c:pt>
                <c:pt idx="5279">
                  <c:v>1.75</c:v>
                </c:pt>
                <c:pt idx="5280">
                  <c:v>1.75</c:v>
                </c:pt>
                <c:pt idx="5281">
                  <c:v>1.75</c:v>
                </c:pt>
                <c:pt idx="5282">
                  <c:v>1.75</c:v>
                </c:pt>
                <c:pt idx="5283">
                  <c:v>1.75</c:v>
                </c:pt>
                <c:pt idx="5284">
                  <c:v>1.75</c:v>
                </c:pt>
                <c:pt idx="5285">
                  <c:v>2.25</c:v>
                </c:pt>
                <c:pt idx="5286">
                  <c:v>2.25</c:v>
                </c:pt>
                <c:pt idx="5287">
                  <c:v>2.25</c:v>
                </c:pt>
                <c:pt idx="5288">
                  <c:v>2.25</c:v>
                </c:pt>
                <c:pt idx="5289">
                  <c:v>2.25</c:v>
                </c:pt>
                <c:pt idx="5290">
                  <c:v>2.25</c:v>
                </c:pt>
                <c:pt idx="5291">
                  <c:v>2.25</c:v>
                </c:pt>
                <c:pt idx="5292">
                  <c:v>2.25</c:v>
                </c:pt>
                <c:pt idx="5293">
                  <c:v>2.25</c:v>
                </c:pt>
                <c:pt idx="5294">
                  <c:v>2.25</c:v>
                </c:pt>
                <c:pt idx="5295">
                  <c:v>2.25</c:v>
                </c:pt>
                <c:pt idx="5296">
                  <c:v>2.25</c:v>
                </c:pt>
                <c:pt idx="5297">
                  <c:v>2.25</c:v>
                </c:pt>
                <c:pt idx="5298">
                  <c:v>2.25</c:v>
                </c:pt>
                <c:pt idx="5299">
                  <c:v>2.25</c:v>
                </c:pt>
                <c:pt idx="5300">
                  <c:v>2.25</c:v>
                </c:pt>
                <c:pt idx="5301">
                  <c:v>2.25</c:v>
                </c:pt>
                <c:pt idx="5302">
                  <c:v>2.25</c:v>
                </c:pt>
                <c:pt idx="5303">
                  <c:v>2.25</c:v>
                </c:pt>
                <c:pt idx="5304">
                  <c:v>2.25</c:v>
                </c:pt>
                <c:pt idx="5305">
                  <c:v>2.25</c:v>
                </c:pt>
                <c:pt idx="5306">
                  <c:v>2.25</c:v>
                </c:pt>
                <c:pt idx="5307">
                  <c:v>2.25</c:v>
                </c:pt>
                <c:pt idx="5308">
                  <c:v>2.25</c:v>
                </c:pt>
                <c:pt idx="5309">
                  <c:v>2.25</c:v>
                </c:pt>
                <c:pt idx="5310">
                  <c:v>2.25</c:v>
                </c:pt>
                <c:pt idx="5311">
                  <c:v>2.25</c:v>
                </c:pt>
                <c:pt idx="5312">
                  <c:v>2.25</c:v>
                </c:pt>
                <c:pt idx="5313">
                  <c:v>2.25</c:v>
                </c:pt>
                <c:pt idx="5314">
                  <c:v>2.25</c:v>
                </c:pt>
                <c:pt idx="5315">
                  <c:v>2.25</c:v>
                </c:pt>
                <c:pt idx="5316">
                  <c:v>2.25</c:v>
                </c:pt>
                <c:pt idx="5317">
                  <c:v>2.25</c:v>
                </c:pt>
                <c:pt idx="5318">
                  <c:v>2.25</c:v>
                </c:pt>
                <c:pt idx="5319">
                  <c:v>2.25</c:v>
                </c:pt>
                <c:pt idx="5320">
                  <c:v>2.5</c:v>
                </c:pt>
                <c:pt idx="5321">
                  <c:v>2.5</c:v>
                </c:pt>
                <c:pt idx="5322">
                  <c:v>2.5</c:v>
                </c:pt>
                <c:pt idx="5323">
                  <c:v>2.5</c:v>
                </c:pt>
                <c:pt idx="5324">
                  <c:v>2.5</c:v>
                </c:pt>
                <c:pt idx="5325">
                  <c:v>2.5</c:v>
                </c:pt>
                <c:pt idx="5326">
                  <c:v>2.5</c:v>
                </c:pt>
                <c:pt idx="5327">
                  <c:v>2.5</c:v>
                </c:pt>
                <c:pt idx="5328">
                  <c:v>2.5</c:v>
                </c:pt>
                <c:pt idx="5329">
                  <c:v>2.5</c:v>
                </c:pt>
                <c:pt idx="5330">
                  <c:v>2.5</c:v>
                </c:pt>
                <c:pt idx="5331">
                  <c:v>2.5</c:v>
                </c:pt>
                <c:pt idx="5332">
                  <c:v>2.5</c:v>
                </c:pt>
                <c:pt idx="5333">
                  <c:v>2.5</c:v>
                </c:pt>
                <c:pt idx="5334">
                  <c:v>2.5</c:v>
                </c:pt>
                <c:pt idx="5335">
                  <c:v>2.5</c:v>
                </c:pt>
                <c:pt idx="5336">
                  <c:v>2.5</c:v>
                </c:pt>
                <c:pt idx="5337">
                  <c:v>2.5</c:v>
                </c:pt>
                <c:pt idx="5338">
                  <c:v>2.5</c:v>
                </c:pt>
                <c:pt idx="5339">
                  <c:v>2.5</c:v>
                </c:pt>
                <c:pt idx="5340">
                  <c:v>2.5</c:v>
                </c:pt>
                <c:pt idx="5341">
                  <c:v>2.5</c:v>
                </c:pt>
                <c:pt idx="5342">
                  <c:v>2.5</c:v>
                </c:pt>
                <c:pt idx="5343">
                  <c:v>2.5</c:v>
                </c:pt>
                <c:pt idx="5344">
                  <c:v>2.5</c:v>
                </c:pt>
                <c:pt idx="5345">
                  <c:v>2.5</c:v>
                </c:pt>
                <c:pt idx="5346">
                  <c:v>2.5</c:v>
                </c:pt>
                <c:pt idx="5347">
                  <c:v>2.5</c:v>
                </c:pt>
                <c:pt idx="5348">
                  <c:v>3</c:v>
                </c:pt>
                <c:pt idx="5349">
                  <c:v>3</c:v>
                </c:pt>
                <c:pt idx="5350">
                  <c:v>3</c:v>
                </c:pt>
                <c:pt idx="5351">
                  <c:v>3</c:v>
                </c:pt>
                <c:pt idx="5352">
                  <c:v>3</c:v>
                </c:pt>
                <c:pt idx="5353">
                  <c:v>3</c:v>
                </c:pt>
                <c:pt idx="5354">
                  <c:v>3</c:v>
                </c:pt>
                <c:pt idx="5355">
                  <c:v>3</c:v>
                </c:pt>
                <c:pt idx="5356">
                  <c:v>3</c:v>
                </c:pt>
                <c:pt idx="5357">
                  <c:v>3</c:v>
                </c:pt>
                <c:pt idx="5358">
                  <c:v>3</c:v>
                </c:pt>
                <c:pt idx="5359">
                  <c:v>3</c:v>
                </c:pt>
                <c:pt idx="5360">
                  <c:v>3</c:v>
                </c:pt>
                <c:pt idx="5361">
                  <c:v>3</c:v>
                </c:pt>
                <c:pt idx="5362">
                  <c:v>3</c:v>
                </c:pt>
                <c:pt idx="5363">
                  <c:v>3</c:v>
                </c:pt>
                <c:pt idx="5364">
                  <c:v>3</c:v>
                </c:pt>
                <c:pt idx="5365">
                  <c:v>3</c:v>
                </c:pt>
                <c:pt idx="5366">
                  <c:v>3</c:v>
                </c:pt>
                <c:pt idx="5367">
                  <c:v>3</c:v>
                </c:pt>
                <c:pt idx="5368">
                  <c:v>3</c:v>
                </c:pt>
                <c:pt idx="5369">
                  <c:v>3</c:v>
                </c:pt>
                <c:pt idx="5370">
                  <c:v>3</c:v>
                </c:pt>
                <c:pt idx="5371">
                  <c:v>3</c:v>
                </c:pt>
                <c:pt idx="5372">
                  <c:v>3</c:v>
                </c:pt>
                <c:pt idx="5373">
                  <c:v>3</c:v>
                </c:pt>
                <c:pt idx="5374">
                  <c:v>3</c:v>
                </c:pt>
                <c:pt idx="5375">
                  <c:v>3</c:v>
                </c:pt>
                <c:pt idx="5376">
                  <c:v>3</c:v>
                </c:pt>
                <c:pt idx="5377">
                  <c:v>3</c:v>
                </c:pt>
                <c:pt idx="5378">
                  <c:v>3</c:v>
                </c:pt>
                <c:pt idx="5379">
                  <c:v>3</c:v>
                </c:pt>
                <c:pt idx="5380">
                  <c:v>3</c:v>
                </c:pt>
                <c:pt idx="5381">
                  <c:v>3</c:v>
                </c:pt>
                <c:pt idx="5382">
                  <c:v>3</c:v>
                </c:pt>
                <c:pt idx="5383">
                  <c:v>3</c:v>
                </c:pt>
                <c:pt idx="5384">
                  <c:v>3</c:v>
                </c:pt>
                <c:pt idx="5385">
                  <c:v>3</c:v>
                </c:pt>
                <c:pt idx="5386">
                  <c:v>3</c:v>
                </c:pt>
                <c:pt idx="5387">
                  <c:v>3</c:v>
                </c:pt>
                <c:pt idx="5388">
                  <c:v>3</c:v>
                </c:pt>
                <c:pt idx="5389">
                  <c:v>3</c:v>
                </c:pt>
                <c:pt idx="5390">
                  <c:v>3</c:v>
                </c:pt>
                <c:pt idx="5391">
                  <c:v>3</c:v>
                </c:pt>
                <c:pt idx="5392">
                  <c:v>3</c:v>
                </c:pt>
                <c:pt idx="5393">
                  <c:v>3</c:v>
                </c:pt>
                <c:pt idx="5394">
                  <c:v>3</c:v>
                </c:pt>
                <c:pt idx="5395">
                  <c:v>3</c:v>
                </c:pt>
                <c:pt idx="5396">
                  <c:v>3</c:v>
                </c:pt>
                <c:pt idx="5397">
                  <c:v>3</c:v>
                </c:pt>
                <c:pt idx="5398">
                  <c:v>3</c:v>
                </c:pt>
                <c:pt idx="5399">
                  <c:v>3</c:v>
                </c:pt>
                <c:pt idx="5400">
                  <c:v>3</c:v>
                </c:pt>
                <c:pt idx="5401">
                  <c:v>3</c:v>
                </c:pt>
                <c:pt idx="5402">
                  <c:v>3</c:v>
                </c:pt>
                <c:pt idx="5403">
                  <c:v>3</c:v>
                </c:pt>
                <c:pt idx="5404">
                  <c:v>3</c:v>
                </c:pt>
                <c:pt idx="5405">
                  <c:v>3</c:v>
                </c:pt>
                <c:pt idx="5406">
                  <c:v>3</c:v>
                </c:pt>
                <c:pt idx="5407">
                  <c:v>3</c:v>
                </c:pt>
                <c:pt idx="5408">
                  <c:v>3</c:v>
                </c:pt>
                <c:pt idx="5409">
                  <c:v>3</c:v>
                </c:pt>
                <c:pt idx="5410">
                  <c:v>3</c:v>
                </c:pt>
                <c:pt idx="5411">
                  <c:v>3</c:v>
                </c:pt>
                <c:pt idx="5412">
                  <c:v>3</c:v>
                </c:pt>
                <c:pt idx="5413">
                  <c:v>3</c:v>
                </c:pt>
                <c:pt idx="5414">
                  <c:v>3</c:v>
                </c:pt>
                <c:pt idx="5415">
                  <c:v>3</c:v>
                </c:pt>
                <c:pt idx="5416">
                  <c:v>3</c:v>
                </c:pt>
                <c:pt idx="5417">
                  <c:v>3</c:v>
                </c:pt>
                <c:pt idx="5418">
                  <c:v>3</c:v>
                </c:pt>
                <c:pt idx="5419">
                  <c:v>3</c:v>
                </c:pt>
                <c:pt idx="5420">
                  <c:v>3</c:v>
                </c:pt>
                <c:pt idx="5421">
                  <c:v>3</c:v>
                </c:pt>
                <c:pt idx="5422">
                  <c:v>3</c:v>
                </c:pt>
                <c:pt idx="5423">
                  <c:v>3</c:v>
                </c:pt>
                <c:pt idx="5424">
                  <c:v>3</c:v>
                </c:pt>
                <c:pt idx="5425">
                  <c:v>3</c:v>
                </c:pt>
                <c:pt idx="5426">
                  <c:v>3</c:v>
                </c:pt>
                <c:pt idx="5427">
                  <c:v>3</c:v>
                </c:pt>
                <c:pt idx="5428">
                  <c:v>3</c:v>
                </c:pt>
                <c:pt idx="5429">
                  <c:v>3</c:v>
                </c:pt>
                <c:pt idx="5430">
                  <c:v>3</c:v>
                </c:pt>
                <c:pt idx="5431">
                  <c:v>3</c:v>
                </c:pt>
                <c:pt idx="5432">
                  <c:v>3</c:v>
                </c:pt>
                <c:pt idx="5433">
                  <c:v>3</c:v>
                </c:pt>
                <c:pt idx="5434">
                  <c:v>3</c:v>
                </c:pt>
                <c:pt idx="5435">
                  <c:v>3</c:v>
                </c:pt>
                <c:pt idx="5436">
                  <c:v>3</c:v>
                </c:pt>
                <c:pt idx="5437">
                  <c:v>3</c:v>
                </c:pt>
                <c:pt idx="5438">
                  <c:v>3</c:v>
                </c:pt>
                <c:pt idx="5439">
                  <c:v>3.75</c:v>
                </c:pt>
                <c:pt idx="5440">
                  <c:v>3.75</c:v>
                </c:pt>
                <c:pt idx="5441">
                  <c:v>3.75</c:v>
                </c:pt>
                <c:pt idx="5442">
                  <c:v>3.75</c:v>
                </c:pt>
                <c:pt idx="5443">
                  <c:v>3.75</c:v>
                </c:pt>
                <c:pt idx="5444">
                  <c:v>3.75</c:v>
                </c:pt>
                <c:pt idx="5445">
                  <c:v>3.75</c:v>
                </c:pt>
                <c:pt idx="5446">
                  <c:v>3.75</c:v>
                </c:pt>
                <c:pt idx="5447">
                  <c:v>3.75</c:v>
                </c:pt>
                <c:pt idx="5448">
                  <c:v>3.75</c:v>
                </c:pt>
                <c:pt idx="5449">
                  <c:v>3.75</c:v>
                </c:pt>
                <c:pt idx="5450">
                  <c:v>3.75</c:v>
                </c:pt>
                <c:pt idx="5451">
                  <c:v>3.75</c:v>
                </c:pt>
                <c:pt idx="5452">
                  <c:v>3.75</c:v>
                </c:pt>
                <c:pt idx="5453">
                  <c:v>3.75</c:v>
                </c:pt>
                <c:pt idx="5454">
                  <c:v>3.75</c:v>
                </c:pt>
                <c:pt idx="5455">
                  <c:v>3.75</c:v>
                </c:pt>
                <c:pt idx="5456">
                  <c:v>3.75</c:v>
                </c:pt>
                <c:pt idx="5457">
                  <c:v>3.75</c:v>
                </c:pt>
                <c:pt idx="5458">
                  <c:v>3.75</c:v>
                </c:pt>
                <c:pt idx="5459">
                  <c:v>3.75</c:v>
                </c:pt>
                <c:pt idx="5460">
                  <c:v>3.75</c:v>
                </c:pt>
                <c:pt idx="5461">
                  <c:v>3.75</c:v>
                </c:pt>
                <c:pt idx="5462">
                  <c:v>3.75</c:v>
                </c:pt>
                <c:pt idx="5463">
                  <c:v>3.75</c:v>
                </c:pt>
                <c:pt idx="5464">
                  <c:v>3.75</c:v>
                </c:pt>
                <c:pt idx="5465">
                  <c:v>3.75</c:v>
                </c:pt>
                <c:pt idx="5466">
                  <c:v>3.75</c:v>
                </c:pt>
                <c:pt idx="5467">
                  <c:v>4.25</c:v>
                </c:pt>
                <c:pt idx="5468">
                  <c:v>4.25</c:v>
                </c:pt>
                <c:pt idx="5469">
                  <c:v>4.25</c:v>
                </c:pt>
                <c:pt idx="5470">
                  <c:v>4.25</c:v>
                </c:pt>
                <c:pt idx="5471">
                  <c:v>4.25</c:v>
                </c:pt>
                <c:pt idx="5472">
                  <c:v>4.25</c:v>
                </c:pt>
                <c:pt idx="5473">
                  <c:v>4.25</c:v>
                </c:pt>
                <c:pt idx="5474">
                  <c:v>4.25</c:v>
                </c:pt>
                <c:pt idx="5475">
                  <c:v>4.25</c:v>
                </c:pt>
                <c:pt idx="5476">
                  <c:v>4.25</c:v>
                </c:pt>
                <c:pt idx="5477">
                  <c:v>4.25</c:v>
                </c:pt>
                <c:pt idx="5478">
                  <c:v>4.25</c:v>
                </c:pt>
                <c:pt idx="5479">
                  <c:v>4.25</c:v>
                </c:pt>
                <c:pt idx="5480">
                  <c:v>4.25</c:v>
                </c:pt>
                <c:pt idx="5481">
                  <c:v>4.25</c:v>
                </c:pt>
                <c:pt idx="5482">
                  <c:v>4.25</c:v>
                </c:pt>
                <c:pt idx="5483">
                  <c:v>4.25</c:v>
                </c:pt>
                <c:pt idx="5484">
                  <c:v>4.25</c:v>
                </c:pt>
                <c:pt idx="5485">
                  <c:v>4.25</c:v>
                </c:pt>
                <c:pt idx="5486">
                  <c:v>4.25</c:v>
                </c:pt>
                <c:pt idx="5487">
                  <c:v>4.25</c:v>
                </c:pt>
                <c:pt idx="5488">
                  <c:v>4.25</c:v>
                </c:pt>
                <c:pt idx="5489">
                  <c:v>4.25</c:v>
                </c:pt>
                <c:pt idx="5490">
                  <c:v>4.25</c:v>
                </c:pt>
                <c:pt idx="5491">
                  <c:v>4.25</c:v>
                </c:pt>
                <c:pt idx="5492">
                  <c:v>4.25</c:v>
                </c:pt>
                <c:pt idx="5493">
                  <c:v>4.25</c:v>
                </c:pt>
                <c:pt idx="5494">
                  <c:v>4.25</c:v>
                </c:pt>
                <c:pt idx="5495">
                  <c:v>4.75</c:v>
                </c:pt>
                <c:pt idx="5496">
                  <c:v>5.25</c:v>
                </c:pt>
                <c:pt idx="5497">
                  <c:v>5.25</c:v>
                </c:pt>
                <c:pt idx="5498">
                  <c:v>5.25</c:v>
                </c:pt>
                <c:pt idx="5499">
                  <c:v>5.25</c:v>
                </c:pt>
                <c:pt idx="5500">
                  <c:v>5.25</c:v>
                </c:pt>
                <c:pt idx="5501">
                  <c:v>5.25</c:v>
                </c:pt>
                <c:pt idx="5502">
                  <c:v>5.25</c:v>
                </c:pt>
                <c:pt idx="5503">
                  <c:v>5.25</c:v>
                </c:pt>
                <c:pt idx="5504">
                  <c:v>5.25</c:v>
                </c:pt>
                <c:pt idx="5505">
                  <c:v>5.25</c:v>
                </c:pt>
                <c:pt idx="5506">
                  <c:v>5.25</c:v>
                </c:pt>
                <c:pt idx="5507">
                  <c:v>5.25</c:v>
                </c:pt>
                <c:pt idx="5508">
                  <c:v>5.25</c:v>
                </c:pt>
                <c:pt idx="5509">
                  <c:v>5.25</c:v>
                </c:pt>
                <c:pt idx="5510">
                  <c:v>5.25</c:v>
                </c:pt>
                <c:pt idx="5511">
                  <c:v>5.25</c:v>
                </c:pt>
                <c:pt idx="5512">
                  <c:v>5.25</c:v>
                </c:pt>
                <c:pt idx="5513">
                  <c:v>5.25</c:v>
                </c:pt>
                <c:pt idx="5514">
                  <c:v>5.25</c:v>
                </c:pt>
                <c:pt idx="5515">
                  <c:v>5.25</c:v>
                </c:pt>
                <c:pt idx="5516">
                  <c:v>5.25</c:v>
                </c:pt>
                <c:pt idx="5517">
                  <c:v>5.25</c:v>
                </c:pt>
                <c:pt idx="5518">
                  <c:v>5.25</c:v>
                </c:pt>
                <c:pt idx="5519">
                  <c:v>5.25</c:v>
                </c:pt>
                <c:pt idx="5520">
                  <c:v>5.25</c:v>
                </c:pt>
                <c:pt idx="5521">
                  <c:v>5.25</c:v>
                </c:pt>
                <c:pt idx="5522">
                  <c:v>5.25</c:v>
                </c:pt>
                <c:pt idx="5523">
                  <c:v>5.25</c:v>
                </c:pt>
                <c:pt idx="5524">
                  <c:v>5.25</c:v>
                </c:pt>
                <c:pt idx="5525">
                  <c:v>5.25</c:v>
                </c:pt>
                <c:pt idx="5526">
                  <c:v>5.25</c:v>
                </c:pt>
                <c:pt idx="5527">
                  <c:v>5.25</c:v>
                </c:pt>
                <c:pt idx="5528">
                  <c:v>5.25</c:v>
                </c:pt>
                <c:pt idx="5529">
                  <c:v>5.25</c:v>
                </c:pt>
                <c:pt idx="5530">
                  <c:v>5.25</c:v>
                </c:pt>
                <c:pt idx="5531">
                  <c:v>5.25</c:v>
                </c:pt>
                <c:pt idx="5532">
                  <c:v>5.25</c:v>
                </c:pt>
                <c:pt idx="5533">
                  <c:v>5.25</c:v>
                </c:pt>
                <c:pt idx="5534">
                  <c:v>5.25</c:v>
                </c:pt>
                <c:pt idx="5535">
                  <c:v>5.25</c:v>
                </c:pt>
                <c:pt idx="5536">
                  <c:v>5.25</c:v>
                </c:pt>
                <c:pt idx="5537">
                  <c:v>5.25</c:v>
                </c:pt>
                <c:pt idx="5538">
                  <c:v>5.25</c:v>
                </c:pt>
                <c:pt idx="5539">
                  <c:v>5.25</c:v>
                </c:pt>
                <c:pt idx="5540">
                  <c:v>5.25</c:v>
                </c:pt>
                <c:pt idx="5541">
                  <c:v>5.25</c:v>
                </c:pt>
                <c:pt idx="5542">
                  <c:v>5.25</c:v>
                </c:pt>
                <c:pt idx="5543">
                  <c:v>5.25</c:v>
                </c:pt>
                <c:pt idx="5544">
                  <c:v>5.25</c:v>
                </c:pt>
                <c:pt idx="5545">
                  <c:v>5.25</c:v>
                </c:pt>
                <c:pt idx="5546">
                  <c:v>5.25</c:v>
                </c:pt>
                <c:pt idx="5547">
                  <c:v>5.25</c:v>
                </c:pt>
                <c:pt idx="5548">
                  <c:v>5.25</c:v>
                </c:pt>
                <c:pt idx="5549">
                  <c:v>5.25</c:v>
                </c:pt>
                <c:pt idx="5550">
                  <c:v>5.25</c:v>
                </c:pt>
                <c:pt idx="5551">
                  <c:v>5.25</c:v>
                </c:pt>
                <c:pt idx="5552">
                  <c:v>5.25</c:v>
                </c:pt>
                <c:pt idx="5553">
                  <c:v>5.25</c:v>
                </c:pt>
                <c:pt idx="5554">
                  <c:v>5.25</c:v>
                </c:pt>
                <c:pt idx="5555">
                  <c:v>5.25</c:v>
                </c:pt>
                <c:pt idx="5556">
                  <c:v>5.25</c:v>
                </c:pt>
                <c:pt idx="5557">
                  <c:v>5.25</c:v>
                </c:pt>
                <c:pt idx="5558">
                  <c:v>5.25</c:v>
                </c:pt>
                <c:pt idx="5559">
                  <c:v>5.25</c:v>
                </c:pt>
                <c:pt idx="5560">
                  <c:v>5.25</c:v>
                </c:pt>
                <c:pt idx="5561">
                  <c:v>5.25</c:v>
                </c:pt>
                <c:pt idx="5562">
                  <c:v>5.25</c:v>
                </c:pt>
                <c:pt idx="5563">
                  <c:v>5.25</c:v>
                </c:pt>
                <c:pt idx="5564">
                  <c:v>5.25</c:v>
                </c:pt>
                <c:pt idx="5565">
                  <c:v>5.25</c:v>
                </c:pt>
                <c:pt idx="5566">
                  <c:v>5.25</c:v>
                </c:pt>
                <c:pt idx="5567">
                  <c:v>5.25</c:v>
                </c:pt>
                <c:pt idx="5568">
                  <c:v>5.25</c:v>
                </c:pt>
                <c:pt idx="5569">
                  <c:v>5.25</c:v>
                </c:pt>
                <c:pt idx="5570">
                  <c:v>5.25</c:v>
                </c:pt>
                <c:pt idx="5571">
                  <c:v>5.25</c:v>
                </c:pt>
                <c:pt idx="5572">
                  <c:v>5.25</c:v>
                </c:pt>
                <c:pt idx="5573">
                  <c:v>5.25</c:v>
                </c:pt>
                <c:pt idx="5574">
                  <c:v>5.25</c:v>
                </c:pt>
                <c:pt idx="5575">
                  <c:v>5.25</c:v>
                </c:pt>
                <c:pt idx="5576">
                  <c:v>5.25</c:v>
                </c:pt>
                <c:pt idx="5577">
                  <c:v>5.25</c:v>
                </c:pt>
                <c:pt idx="5578">
                  <c:v>5.25</c:v>
                </c:pt>
                <c:pt idx="5579">
                  <c:v>5.25</c:v>
                </c:pt>
                <c:pt idx="5580">
                  <c:v>5.25</c:v>
                </c:pt>
                <c:pt idx="5581">
                  <c:v>5.25</c:v>
                </c:pt>
                <c:pt idx="5582">
                  <c:v>5.25</c:v>
                </c:pt>
                <c:pt idx="5583">
                  <c:v>5.25</c:v>
                </c:pt>
                <c:pt idx="5584">
                  <c:v>5.25</c:v>
                </c:pt>
                <c:pt idx="5585">
                  <c:v>5.25</c:v>
                </c:pt>
                <c:pt idx="5586">
                  <c:v>5.25</c:v>
                </c:pt>
                <c:pt idx="5587">
                  <c:v>5.25</c:v>
                </c:pt>
                <c:pt idx="5588">
                  <c:v>5.25</c:v>
                </c:pt>
                <c:pt idx="5589">
                  <c:v>5.25</c:v>
                </c:pt>
                <c:pt idx="5590">
                  <c:v>5.25</c:v>
                </c:pt>
                <c:pt idx="5591">
                  <c:v>5.25</c:v>
                </c:pt>
                <c:pt idx="5592">
                  <c:v>5.25</c:v>
                </c:pt>
                <c:pt idx="5593">
                  <c:v>5</c:v>
                </c:pt>
                <c:pt idx="5594">
                  <c:v>5</c:v>
                </c:pt>
                <c:pt idx="5595">
                  <c:v>5</c:v>
                </c:pt>
                <c:pt idx="5596">
                  <c:v>5</c:v>
                </c:pt>
                <c:pt idx="5597">
                  <c:v>5</c:v>
                </c:pt>
                <c:pt idx="5598">
                  <c:v>5</c:v>
                </c:pt>
                <c:pt idx="5599">
                  <c:v>5</c:v>
                </c:pt>
                <c:pt idx="5600">
                  <c:v>5</c:v>
                </c:pt>
                <c:pt idx="5601">
                  <c:v>5</c:v>
                </c:pt>
                <c:pt idx="5602">
                  <c:v>5</c:v>
                </c:pt>
                <c:pt idx="5603">
                  <c:v>5</c:v>
                </c:pt>
                <c:pt idx="5604">
                  <c:v>5</c:v>
                </c:pt>
                <c:pt idx="5605">
                  <c:v>5</c:v>
                </c:pt>
                <c:pt idx="5606">
                  <c:v>5</c:v>
                </c:pt>
                <c:pt idx="5607">
                  <c:v>5</c:v>
                </c:pt>
                <c:pt idx="5608">
                  <c:v>5</c:v>
                </c:pt>
                <c:pt idx="5609">
                  <c:v>5</c:v>
                </c:pt>
                <c:pt idx="5610">
                  <c:v>5</c:v>
                </c:pt>
                <c:pt idx="5611">
                  <c:v>5</c:v>
                </c:pt>
                <c:pt idx="5612">
                  <c:v>5</c:v>
                </c:pt>
                <c:pt idx="5613">
                  <c:v>5</c:v>
                </c:pt>
                <c:pt idx="5614">
                  <c:v>5</c:v>
                </c:pt>
                <c:pt idx="5615">
                  <c:v>5</c:v>
                </c:pt>
                <c:pt idx="5616">
                  <c:v>5</c:v>
                </c:pt>
                <c:pt idx="5617">
                  <c:v>5</c:v>
                </c:pt>
                <c:pt idx="5618">
                  <c:v>5</c:v>
                </c:pt>
                <c:pt idx="5619">
                  <c:v>5</c:v>
                </c:pt>
                <c:pt idx="5620">
                  <c:v>5</c:v>
                </c:pt>
                <c:pt idx="5621">
                  <c:v>5</c:v>
                </c:pt>
                <c:pt idx="5622">
                  <c:v>5</c:v>
                </c:pt>
                <c:pt idx="5623">
                  <c:v>5</c:v>
                </c:pt>
                <c:pt idx="5624">
                  <c:v>5</c:v>
                </c:pt>
                <c:pt idx="5625">
                  <c:v>5</c:v>
                </c:pt>
                <c:pt idx="5626">
                  <c:v>5</c:v>
                </c:pt>
                <c:pt idx="5627">
                  <c:v>5</c:v>
                </c:pt>
                <c:pt idx="5628">
                  <c:v>5</c:v>
                </c:pt>
                <c:pt idx="5629">
                  <c:v>5</c:v>
                </c:pt>
                <c:pt idx="5630">
                  <c:v>5</c:v>
                </c:pt>
                <c:pt idx="5631">
                  <c:v>5</c:v>
                </c:pt>
                <c:pt idx="5632">
                  <c:v>5</c:v>
                </c:pt>
                <c:pt idx="5633">
                  <c:v>5</c:v>
                </c:pt>
                <c:pt idx="5634">
                  <c:v>5</c:v>
                </c:pt>
                <c:pt idx="5635">
                  <c:v>5</c:v>
                </c:pt>
                <c:pt idx="5636">
                  <c:v>5</c:v>
                </c:pt>
                <c:pt idx="5637">
                  <c:v>5</c:v>
                </c:pt>
                <c:pt idx="5638">
                  <c:v>5</c:v>
                </c:pt>
                <c:pt idx="5639">
                  <c:v>5</c:v>
                </c:pt>
                <c:pt idx="5640">
                  <c:v>5</c:v>
                </c:pt>
                <c:pt idx="5641">
                  <c:v>5</c:v>
                </c:pt>
                <c:pt idx="5642">
                  <c:v>5</c:v>
                </c:pt>
                <c:pt idx="5643">
                  <c:v>5</c:v>
                </c:pt>
                <c:pt idx="5644">
                  <c:v>5</c:v>
                </c:pt>
                <c:pt idx="5645">
                  <c:v>5</c:v>
                </c:pt>
                <c:pt idx="5646">
                  <c:v>5</c:v>
                </c:pt>
                <c:pt idx="5647">
                  <c:v>5</c:v>
                </c:pt>
                <c:pt idx="5648">
                  <c:v>5</c:v>
                </c:pt>
                <c:pt idx="5649">
                  <c:v>5</c:v>
                </c:pt>
                <c:pt idx="5650">
                  <c:v>5</c:v>
                </c:pt>
                <c:pt idx="5651">
                  <c:v>5</c:v>
                </c:pt>
                <c:pt idx="5652">
                  <c:v>5</c:v>
                </c:pt>
                <c:pt idx="5653">
                  <c:v>5</c:v>
                </c:pt>
                <c:pt idx="5654">
                  <c:v>5</c:v>
                </c:pt>
                <c:pt idx="5655">
                  <c:v>5</c:v>
                </c:pt>
                <c:pt idx="5656">
                  <c:v>5</c:v>
                </c:pt>
                <c:pt idx="5657">
                  <c:v>5</c:v>
                </c:pt>
                <c:pt idx="5658">
                  <c:v>5</c:v>
                </c:pt>
                <c:pt idx="5659">
                  <c:v>5</c:v>
                </c:pt>
                <c:pt idx="5660">
                  <c:v>5</c:v>
                </c:pt>
                <c:pt idx="5661">
                  <c:v>5</c:v>
                </c:pt>
                <c:pt idx="5662">
                  <c:v>5</c:v>
                </c:pt>
                <c:pt idx="5663">
                  <c:v>5</c:v>
                </c:pt>
                <c:pt idx="5664">
                  <c:v>5</c:v>
                </c:pt>
                <c:pt idx="5665">
                  <c:v>5</c:v>
                </c:pt>
                <c:pt idx="5666">
                  <c:v>5</c:v>
                </c:pt>
                <c:pt idx="5667">
                  <c:v>5</c:v>
                </c:pt>
                <c:pt idx="5668">
                  <c:v>5</c:v>
                </c:pt>
                <c:pt idx="5669">
                  <c:v>5</c:v>
                </c:pt>
                <c:pt idx="5670">
                  <c:v>5</c:v>
                </c:pt>
                <c:pt idx="5671">
                  <c:v>5</c:v>
                </c:pt>
                <c:pt idx="5672">
                  <c:v>5</c:v>
                </c:pt>
                <c:pt idx="5673">
                  <c:v>5</c:v>
                </c:pt>
                <c:pt idx="5674">
                  <c:v>5</c:v>
                </c:pt>
                <c:pt idx="5675">
                  <c:v>5</c:v>
                </c:pt>
                <c:pt idx="5676">
                  <c:v>5</c:v>
                </c:pt>
                <c:pt idx="5677">
                  <c:v>5</c:v>
                </c:pt>
                <c:pt idx="5678">
                  <c:v>5</c:v>
                </c:pt>
                <c:pt idx="5679">
                  <c:v>5</c:v>
                </c:pt>
                <c:pt idx="5680">
                  <c:v>5</c:v>
                </c:pt>
                <c:pt idx="5681">
                  <c:v>5</c:v>
                </c:pt>
                <c:pt idx="5682">
                  <c:v>5</c:v>
                </c:pt>
                <c:pt idx="5683">
                  <c:v>5</c:v>
                </c:pt>
                <c:pt idx="5684">
                  <c:v>5</c:v>
                </c:pt>
                <c:pt idx="5685">
                  <c:v>5</c:v>
                </c:pt>
                <c:pt idx="5686">
                  <c:v>5</c:v>
                </c:pt>
                <c:pt idx="5687">
                  <c:v>5</c:v>
                </c:pt>
                <c:pt idx="5688">
                  <c:v>5</c:v>
                </c:pt>
                <c:pt idx="5689">
                  <c:v>5</c:v>
                </c:pt>
                <c:pt idx="5690">
                  <c:v>5</c:v>
                </c:pt>
                <c:pt idx="5691">
                  <c:v>5</c:v>
                </c:pt>
                <c:pt idx="5692">
                  <c:v>5</c:v>
                </c:pt>
                <c:pt idx="5693">
                  <c:v>5</c:v>
                </c:pt>
                <c:pt idx="5694">
                  <c:v>5</c:v>
                </c:pt>
                <c:pt idx="5695">
                  <c:v>5</c:v>
                </c:pt>
                <c:pt idx="5696">
                  <c:v>5</c:v>
                </c:pt>
                <c:pt idx="5697">
                  <c:v>5</c:v>
                </c:pt>
                <c:pt idx="5698">
                  <c:v>5</c:v>
                </c:pt>
                <c:pt idx="5699">
                  <c:v>5</c:v>
                </c:pt>
                <c:pt idx="5700">
                  <c:v>5</c:v>
                </c:pt>
                <c:pt idx="5701">
                  <c:v>5</c:v>
                </c:pt>
                <c:pt idx="5702">
                  <c:v>5</c:v>
                </c:pt>
                <c:pt idx="5703">
                  <c:v>5</c:v>
                </c:pt>
                <c:pt idx="5704">
                  <c:v>5</c:v>
                </c:pt>
                <c:pt idx="5705">
                  <c:v>5</c:v>
                </c:pt>
                <c:pt idx="5706">
                  <c:v>5</c:v>
                </c:pt>
                <c:pt idx="5707">
                  <c:v>5</c:v>
                </c:pt>
                <c:pt idx="5708">
                  <c:v>5</c:v>
                </c:pt>
                <c:pt idx="5709">
                  <c:v>5</c:v>
                </c:pt>
                <c:pt idx="5710">
                  <c:v>5</c:v>
                </c:pt>
                <c:pt idx="5711">
                  <c:v>5</c:v>
                </c:pt>
                <c:pt idx="5712">
                  <c:v>5</c:v>
                </c:pt>
                <c:pt idx="5713">
                  <c:v>5</c:v>
                </c:pt>
                <c:pt idx="5714">
                  <c:v>5</c:v>
                </c:pt>
                <c:pt idx="5715">
                  <c:v>5</c:v>
                </c:pt>
                <c:pt idx="5716">
                  <c:v>5</c:v>
                </c:pt>
                <c:pt idx="5717">
                  <c:v>5</c:v>
                </c:pt>
                <c:pt idx="5718">
                  <c:v>5</c:v>
                </c:pt>
                <c:pt idx="5719">
                  <c:v>5</c:v>
                </c:pt>
                <c:pt idx="5720">
                  <c:v>5</c:v>
                </c:pt>
                <c:pt idx="5721">
                  <c:v>5</c:v>
                </c:pt>
                <c:pt idx="5722">
                  <c:v>5</c:v>
                </c:pt>
                <c:pt idx="5723">
                  <c:v>5</c:v>
                </c:pt>
                <c:pt idx="5724">
                  <c:v>5</c:v>
                </c:pt>
                <c:pt idx="5725">
                  <c:v>5</c:v>
                </c:pt>
                <c:pt idx="5726">
                  <c:v>5</c:v>
                </c:pt>
                <c:pt idx="5727">
                  <c:v>5</c:v>
                </c:pt>
                <c:pt idx="5728">
                  <c:v>5</c:v>
                </c:pt>
                <c:pt idx="5729">
                  <c:v>5</c:v>
                </c:pt>
                <c:pt idx="5730">
                  <c:v>5</c:v>
                </c:pt>
                <c:pt idx="5731">
                  <c:v>5</c:v>
                </c:pt>
                <c:pt idx="5732">
                  <c:v>5</c:v>
                </c:pt>
                <c:pt idx="5733">
                  <c:v>5</c:v>
                </c:pt>
                <c:pt idx="5734">
                  <c:v>5</c:v>
                </c:pt>
                <c:pt idx="5735">
                  <c:v>5</c:v>
                </c:pt>
                <c:pt idx="5736">
                  <c:v>5</c:v>
                </c:pt>
                <c:pt idx="5737">
                  <c:v>5</c:v>
                </c:pt>
                <c:pt idx="5738">
                  <c:v>5</c:v>
                </c:pt>
                <c:pt idx="5739">
                  <c:v>5</c:v>
                </c:pt>
                <c:pt idx="5740">
                  <c:v>5</c:v>
                </c:pt>
                <c:pt idx="5741">
                  <c:v>5</c:v>
                </c:pt>
                <c:pt idx="5742">
                  <c:v>5</c:v>
                </c:pt>
                <c:pt idx="5743">
                  <c:v>5</c:v>
                </c:pt>
                <c:pt idx="5744">
                  <c:v>5</c:v>
                </c:pt>
                <c:pt idx="5745">
                  <c:v>5</c:v>
                </c:pt>
                <c:pt idx="5746">
                  <c:v>5</c:v>
                </c:pt>
                <c:pt idx="5747">
                  <c:v>5</c:v>
                </c:pt>
                <c:pt idx="5748">
                  <c:v>5</c:v>
                </c:pt>
                <c:pt idx="5749">
                  <c:v>5</c:v>
                </c:pt>
                <c:pt idx="5750">
                  <c:v>5</c:v>
                </c:pt>
                <c:pt idx="5751">
                  <c:v>5</c:v>
                </c:pt>
                <c:pt idx="5752">
                  <c:v>5</c:v>
                </c:pt>
                <c:pt idx="5753">
                  <c:v>5</c:v>
                </c:pt>
                <c:pt idx="5754">
                  <c:v>5</c:v>
                </c:pt>
                <c:pt idx="5755">
                  <c:v>5</c:v>
                </c:pt>
                <c:pt idx="5756">
                  <c:v>5</c:v>
                </c:pt>
                <c:pt idx="5757">
                  <c:v>5</c:v>
                </c:pt>
                <c:pt idx="5758">
                  <c:v>5</c:v>
                </c:pt>
                <c:pt idx="5759">
                  <c:v>5</c:v>
                </c:pt>
                <c:pt idx="5760">
                  <c:v>5</c:v>
                </c:pt>
                <c:pt idx="5761">
                  <c:v>5</c:v>
                </c:pt>
                <c:pt idx="5762">
                  <c:v>5</c:v>
                </c:pt>
                <c:pt idx="5763">
                  <c:v>5</c:v>
                </c:pt>
                <c:pt idx="5764">
                  <c:v>5</c:v>
                </c:pt>
                <c:pt idx="5765">
                  <c:v>5</c:v>
                </c:pt>
                <c:pt idx="5766">
                  <c:v>5</c:v>
                </c:pt>
                <c:pt idx="5767">
                  <c:v>5</c:v>
                </c:pt>
                <c:pt idx="5768">
                  <c:v>5</c:v>
                </c:pt>
                <c:pt idx="5769">
                  <c:v>5</c:v>
                </c:pt>
                <c:pt idx="5770">
                  <c:v>5</c:v>
                </c:pt>
                <c:pt idx="5771">
                  <c:v>5</c:v>
                </c:pt>
                <c:pt idx="5772">
                  <c:v>5</c:v>
                </c:pt>
                <c:pt idx="5773">
                  <c:v>5</c:v>
                </c:pt>
                <c:pt idx="5774">
                  <c:v>5</c:v>
                </c:pt>
                <c:pt idx="5775">
                  <c:v>5</c:v>
                </c:pt>
                <c:pt idx="5776">
                  <c:v>5</c:v>
                </c:pt>
                <c:pt idx="5777">
                  <c:v>5</c:v>
                </c:pt>
                <c:pt idx="5778">
                  <c:v>5</c:v>
                </c:pt>
                <c:pt idx="5779">
                  <c:v>5</c:v>
                </c:pt>
                <c:pt idx="5780">
                  <c:v>5</c:v>
                </c:pt>
                <c:pt idx="5781">
                  <c:v>5</c:v>
                </c:pt>
                <c:pt idx="5782">
                  <c:v>5</c:v>
                </c:pt>
                <c:pt idx="5783">
                  <c:v>5</c:v>
                </c:pt>
                <c:pt idx="5784">
                  <c:v>5</c:v>
                </c:pt>
                <c:pt idx="5785">
                  <c:v>5</c:v>
                </c:pt>
                <c:pt idx="5786">
                  <c:v>5</c:v>
                </c:pt>
                <c:pt idx="5787">
                  <c:v>5</c:v>
                </c:pt>
                <c:pt idx="5788">
                  <c:v>5</c:v>
                </c:pt>
                <c:pt idx="5789">
                  <c:v>5</c:v>
                </c:pt>
                <c:pt idx="5790">
                  <c:v>5</c:v>
                </c:pt>
                <c:pt idx="5791">
                  <c:v>5</c:v>
                </c:pt>
                <c:pt idx="5792">
                  <c:v>5</c:v>
                </c:pt>
                <c:pt idx="5793">
                  <c:v>5</c:v>
                </c:pt>
                <c:pt idx="5794">
                  <c:v>5</c:v>
                </c:pt>
                <c:pt idx="5795">
                  <c:v>5</c:v>
                </c:pt>
                <c:pt idx="5796">
                  <c:v>5</c:v>
                </c:pt>
                <c:pt idx="5797">
                  <c:v>5</c:v>
                </c:pt>
                <c:pt idx="5798">
                  <c:v>5</c:v>
                </c:pt>
                <c:pt idx="5799">
                  <c:v>5</c:v>
                </c:pt>
                <c:pt idx="5800">
                  <c:v>5</c:v>
                </c:pt>
                <c:pt idx="5801">
                  <c:v>5</c:v>
                </c:pt>
                <c:pt idx="5802">
                  <c:v>5</c:v>
                </c:pt>
                <c:pt idx="5803">
                  <c:v>5</c:v>
                </c:pt>
                <c:pt idx="5804">
                  <c:v>5</c:v>
                </c:pt>
                <c:pt idx="5805">
                  <c:v>5</c:v>
                </c:pt>
                <c:pt idx="5806">
                  <c:v>5</c:v>
                </c:pt>
                <c:pt idx="5807">
                  <c:v>5</c:v>
                </c:pt>
                <c:pt idx="5808">
                  <c:v>5</c:v>
                </c:pt>
                <c:pt idx="5809">
                  <c:v>5</c:v>
                </c:pt>
                <c:pt idx="5810">
                  <c:v>5</c:v>
                </c:pt>
                <c:pt idx="5811">
                  <c:v>5</c:v>
                </c:pt>
                <c:pt idx="5812">
                  <c:v>5</c:v>
                </c:pt>
                <c:pt idx="5813">
                  <c:v>5</c:v>
                </c:pt>
                <c:pt idx="5814">
                  <c:v>5</c:v>
                </c:pt>
                <c:pt idx="5815">
                  <c:v>5</c:v>
                </c:pt>
                <c:pt idx="5816">
                  <c:v>5</c:v>
                </c:pt>
                <c:pt idx="5817">
                  <c:v>5</c:v>
                </c:pt>
                <c:pt idx="5818">
                  <c:v>5</c:v>
                </c:pt>
                <c:pt idx="5819">
                  <c:v>5</c:v>
                </c:pt>
                <c:pt idx="5820">
                  <c:v>5</c:v>
                </c:pt>
                <c:pt idx="5821">
                  <c:v>5</c:v>
                </c:pt>
                <c:pt idx="5822">
                  <c:v>5</c:v>
                </c:pt>
                <c:pt idx="5823">
                  <c:v>5</c:v>
                </c:pt>
                <c:pt idx="5824">
                  <c:v>5</c:v>
                </c:pt>
                <c:pt idx="5825">
                  <c:v>5</c:v>
                </c:pt>
                <c:pt idx="5826">
                  <c:v>5</c:v>
                </c:pt>
                <c:pt idx="5827">
                  <c:v>5</c:v>
                </c:pt>
                <c:pt idx="5828">
                  <c:v>5</c:v>
                </c:pt>
                <c:pt idx="5829">
                  <c:v>5</c:v>
                </c:pt>
                <c:pt idx="5830">
                  <c:v>5</c:v>
                </c:pt>
                <c:pt idx="5831">
                  <c:v>5</c:v>
                </c:pt>
                <c:pt idx="5832">
                  <c:v>5</c:v>
                </c:pt>
                <c:pt idx="5833">
                  <c:v>5</c:v>
                </c:pt>
                <c:pt idx="5834">
                  <c:v>5</c:v>
                </c:pt>
                <c:pt idx="5835">
                  <c:v>5</c:v>
                </c:pt>
                <c:pt idx="5836">
                  <c:v>5</c:v>
                </c:pt>
                <c:pt idx="5837">
                  <c:v>5</c:v>
                </c:pt>
                <c:pt idx="5838">
                  <c:v>5</c:v>
                </c:pt>
                <c:pt idx="5839">
                  <c:v>5</c:v>
                </c:pt>
                <c:pt idx="5840">
                  <c:v>5</c:v>
                </c:pt>
                <c:pt idx="5841">
                  <c:v>5</c:v>
                </c:pt>
                <c:pt idx="5842">
                  <c:v>5</c:v>
                </c:pt>
                <c:pt idx="5843">
                  <c:v>5</c:v>
                </c:pt>
                <c:pt idx="5844">
                  <c:v>5</c:v>
                </c:pt>
                <c:pt idx="5845">
                  <c:v>5</c:v>
                </c:pt>
                <c:pt idx="5846">
                  <c:v>5</c:v>
                </c:pt>
                <c:pt idx="5847">
                  <c:v>5</c:v>
                </c:pt>
                <c:pt idx="5848">
                  <c:v>5</c:v>
                </c:pt>
                <c:pt idx="5849">
                  <c:v>5</c:v>
                </c:pt>
                <c:pt idx="5850">
                  <c:v>5</c:v>
                </c:pt>
                <c:pt idx="5851">
                  <c:v>5</c:v>
                </c:pt>
                <c:pt idx="5852">
                  <c:v>5</c:v>
                </c:pt>
                <c:pt idx="5853">
                  <c:v>5</c:v>
                </c:pt>
                <c:pt idx="5854">
                  <c:v>5</c:v>
                </c:pt>
                <c:pt idx="5855">
                  <c:v>5</c:v>
                </c:pt>
                <c:pt idx="5856">
                  <c:v>5</c:v>
                </c:pt>
                <c:pt idx="5857">
                  <c:v>5</c:v>
                </c:pt>
                <c:pt idx="5858">
                  <c:v>5</c:v>
                </c:pt>
                <c:pt idx="5859">
                  <c:v>5</c:v>
                </c:pt>
                <c:pt idx="5860">
                  <c:v>5</c:v>
                </c:pt>
                <c:pt idx="5861">
                  <c:v>5</c:v>
                </c:pt>
                <c:pt idx="5862">
                  <c:v>5</c:v>
                </c:pt>
                <c:pt idx="5863">
                  <c:v>5</c:v>
                </c:pt>
                <c:pt idx="5864">
                  <c:v>5</c:v>
                </c:pt>
                <c:pt idx="5865">
                  <c:v>5</c:v>
                </c:pt>
                <c:pt idx="5866">
                  <c:v>5</c:v>
                </c:pt>
                <c:pt idx="5867">
                  <c:v>5</c:v>
                </c:pt>
                <c:pt idx="5868">
                  <c:v>5</c:v>
                </c:pt>
                <c:pt idx="5869">
                  <c:v>5</c:v>
                </c:pt>
                <c:pt idx="5870">
                  <c:v>5</c:v>
                </c:pt>
                <c:pt idx="5871">
                  <c:v>5</c:v>
                </c:pt>
                <c:pt idx="5872">
                  <c:v>5</c:v>
                </c:pt>
                <c:pt idx="5873">
                  <c:v>5</c:v>
                </c:pt>
                <c:pt idx="5874">
                  <c:v>5</c:v>
                </c:pt>
                <c:pt idx="5875">
                  <c:v>5</c:v>
                </c:pt>
                <c:pt idx="5876">
                  <c:v>5</c:v>
                </c:pt>
                <c:pt idx="5877">
                  <c:v>5</c:v>
                </c:pt>
                <c:pt idx="5878">
                  <c:v>5</c:v>
                </c:pt>
                <c:pt idx="5879">
                  <c:v>5</c:v>
                </c:pt>
                <c:pt idx="5880">
                  <c:v>5</c:v>
                </c:pt>
                <c:pt idx="5881">
                  <c:v>5</c:v>
                </c:pt>
                <c:pt idx="5882">
                  <c:v>5</c:v>
                </c:pt>
                <c:pt idx="5883">
                  <c:v>5</c:v>
                </c:pt>
                <c:pt idx="5884">
                  <c:v>5</c:v>
                </c:pt>
                <c:pt idx="5885">
                  <c:v>5</c:v>
                </c:pt>
                <c:pt idx="5886">
                  <c:v>5</c:v>
                </c:pt>
                <c:pt idx="5887">
                  <c:v>5</c:v>
                </c:pt>
                <c:pt idx="5888">
                  <c:v>5</c:v>
                </c:pt>
                <c:pt idx="5889">
                  <c:v>5</c:v>
                </c:pt>
                <c:pt idx="5890">
                  <c:v>5</c:v>
                </c:pt>
                <c:pt idx="5891">
                  <c:v>5</c:v>
                </c:pt>
                <c:pt idx="5892">
                  <c:v>5</c:v>
                </c:pt>
                <c:pt idx="5893">
                  <c:v>5</c:v>
                </c:pt>
                <c:pt idx="5894">
                  <c:v>5</c:v>
                </c:pt>
                <c:pt idx="5895">
                  <c:v>5</c:v>
                </c:pt>
                <c:pt idx="5896">
                  <c:v>5</c:v>
                </c:pt>
                <c:pt idx="5897">
                  <c:v>5</c:v>
                </c:pt>
                <c:pt idx="5898">
                  <c:v>5</c:v>
                </c:pt>
                <c:pt idx="5899">
                  <c:v>5</c:v>
                </c:pt>
                <c:pt idx="5900">
                  <c:v>5</c:v>
                </c:pt>
                <c:pt idx="5901">
                  <c:v>5</c:v>
                </c:pt>
                <c:pt idx="5902">
                  <c:v>5</c:v>
                </c:pt>
                <c:pt idx="5903">
                  <c:v>5</c:v>
                </c:pt>
                <c:pt idx="5904">
                  <c:v>5</c:v>
                </c:pt>
                <c:pt idx="5905">
                  <c:v>5</c:v>
                </c:pt>
                <c:pt idx="5906">
                  <c:v>5</c:v>
                </c:pt>
                <c:pt idx="5907">
                  <c:v>5</c:v>
                </c:pt>
                <c:pt idx="5908">
                  <c:v>5</c:v>
                </c:pt>
                <c:pt idx="5909">
                  <c:v>5</c:v>
                </c:pt>
                <c:pt idx="5910">
                  <c:v>5</c:v>
                </c:pt>
                <c:pt idx="5911">
                  <c:v>5</c:v>
                </c:pt>
                <c:pt idx="5912">
                  <c:v>5</c:v>
                </c:pt>
                <c:pt idx="5913">
                  <c:v>5</c:v>
                </c:pt>
                <c:pt idx="5914">
                  <c:v>5</c:v>
                </c:pt>
                <c:pt idx="5915">
                  <c:v>5</c:v>
                </c:pt>
                <c:pt idx="5916">
                  <c:v>5</c:v>
                </c:pt>
                <c:pt idx="5917">
                  <c:v>5</c:v>
                </c:pt>
                <c:pt idx="5918">
                  <c:v>5</c:v>
                </c:pt>
                <c:pt idx="5919">
                  <c:v>5</c:v>
                </c:pt>
                <c:pt idx="5920">
                  <c:v>5</c:v>
                </c:pt>
                <c:pt idx="5921">
                  <c:v>5</c:v>
                </c:pt>
                <c:pt idx="5922">
                  <c:v>5</c:v>
                </c:pt>
                <c:pt idx="5923">
                  <c:v>5</c:v>
                </c:pt>
                <c:pt idx="5924">
                  <c:v>5</c:v>
                </c:pt>
                <c:pt idx="5925">
                  <c:v>5</c:v>
                </c:pt>
                <c:pt idx="5926">
                  <c:v>5</c:v>
                </c:pt>
                <c:pt idx="5927">
                  <c:v>5</c:v>
                </c:pt>
                <c:pt idx="5928">
                  <c:v>5</c:v>
                </c:pt>
                <c:pt idx="5929">
                  <c:v>5</c:v>
                </c:pt>
                <c:pt idx="5930">
                  <c:v>5</c:v>
                </c:pt>
                <c:pt idx="5931">
                  <c:v>5</c:v>
                </c:pt>
                <c:pt idx="5932">
                  <c:v>5</c:v>
                </c:pt>
                <c:pt idx="5933">
                  <c:v>5</c:v>
                </c:pt>
                <c:pt idx="5934">
                  <c:v>5</c:v>
                </c:pt>
                <c:pt idx="5935">
                  <c:v>5</c:v>
                </c:pt>
                <c:pt idx="5936">
                  <c:v>5</c:v>
                </c:pt>
                <c:pt idx="5937">
                  <c:v>5</c:v>
                </c:pt>
                <c:pt idx="5938">
                  <c:v>5</c:v>
                </c:pt>
                <c:pt idx="5939">
                  <c:v>5</c:v>
                </c:pt>
                <c:pt idx="5940">
                  <c:v>5</c:v>
                </c:pt>
                <c:pt idx="5941">
                  <c:v>5</c:v>
                </c:pt>
                <c:pt idx="5942">
                  <c:v>5</c:v>
                </c:pt>
                <c:pt idx="5943">
                  <c:v>5</c:v>
                </c:pt>
                <c:pt idx="5944">
                  <c:v>5</c:v>
                </c:pt>
                <c:pt idx="5945">
                  <c:v>5</c:v>
                </c:pt>
                <c:pt idx="5946">
                  <c:v>5</c:v>
                </c:pt>
                <c:pt idx="5947">
                  <c:v>5</c:v>
                </c:pt>
                <c:pt idx="5948">
                  <c:v>5</c:v>
                </c:pt>
                <c:pt idx="5949">
                  <c:v>5</c:v>
                </c:pt>
                <c:pt idx="5950">
                  <c:v>5</c:v>
                </c:pt>
                <c:pt idx="5951">
                  <c:v>5</c:v>
                </c:pt>
                <c:pt idx="5952">
                  <c:v>5</c:v>
                </c:pt>
                <c:pt idx="5953">
                  <c:v>5</c:v>
                </c:pt>
                <c:pt idx="5954">
                  <c:v>5</c:v>
                </c:pt>
                <c:pt idx="5955">
                  <c:v>5</c:v>
                </c:pt>
                <c:pt idx="5956">
                  <c:v>5</c:v>
                </c:pt>
                <c:pt idx="5957">
                  <c:v>5</c:v>
                </c:pt>
                <c:pt idx="5958">
                  <c:v>5</c:v>
                </c:pt>
                <c:pt idx="5959">
                  <c:v>5</c:v>
                </c:pt>
                <c:pt idx="5960">
                  <c:v>5</c:v>
                </c:pt>
                <c:pt idx="5961">
                  <c:v>5</c:v>
                </c:pt>
                <c:pt idx="5962">
                  <c:v>5</c:v>
                </c:pt>
                <c:pt idx="5963">
                  <c:v>5</c:v>
                </c:pt>
                <c:pt idx="5964">
                  <c:v>5</c:v>
                </c:pt>
                <c:pt idx="5965">
                  <c:v>5</c:v>
                </c:pt>
                <c:pt idx="5966">
                  <c:v>5</c:v>
                </c:pt>
                <c:pt idx="5967">
                  <c:v>5</c:v>
                </c:pt>
                <c:pt idx="5968">
                  <c:v>5</c:v>
                </c:pt>
                <c:pt idx="5969">
                  <c:v>5</c:v>
                </c:pt>
                <c:pt idx="5970">
                  <c:v>5</c:v>
                </c:pt>
                <c:pt idx="5971">
                  <c:v>5</c:v>
                </c:pt>
                <c:pt idx="5972">
                  <c:v>5</c:v>
                </c:pt>
                <c:pt idx="5973">
                  <c:v>5</c:v>
                </c:pt>
                <c:pt idx="5974">
                  <c:v>5</c:v>
                </c:pt>
                <c:pt idx="5975">
                  <c:v>5</c:v>
                </c:pt>
                <c:pt idx="5976">
                  <c:v>5</c:v>
                </c:pt>
                <c:pt idx="5977">
                  <c:v>5</c:v>
                </c:pt>
                <c:pt idx="5978">
                  <c:v>5</c:v>
                </c:pt>
                <c:pt idx="5979">
                  <c:v>5</c:v>
                </c:pt>
                <c:pt idx="5980">
                  <c:v>5</c:v>
                </c:pt>
                <c:pt idx="5981">
                  <c:v>5</c:v>
                </c:pt>
                <c:pt idx="5982">
                  <c:v>5</c:v>
                </c:pt>
                <c:pt idx="5983">
                  <c:v>5</c:v>
                </c:pt>
                <c:pt idx="5984">
                  <c:v>5</c:v>
                </c:pt>
                <c:pt idx="5985">
                  <c:v>5</c:v>
                </c:pt>
                <c:pt idx="5986">
                  <c:v>4.75</c:v>
                </c:pt>
                <c:pt idx="5987">
                  <c:v>4.75</c:v>
                </c:pt>
                <c:pt idx="5988">
                  <c:v>4.75</c:v>
                </c:pt>
                <c:pt idx="5989">
                  <c:v>4.75</c:v>
                </c:pt>
                <c:pt idx="5990">
                  <c:v>4.75</c:v>
                </c:pt>
                <c:pt idx="5991">
                  <c:v>4.75</c:v>
                </c:pt>
                <c:pt idx="5992">
                  <c:v>4.75</c:v>
                </c:pt>
                <c:pt idx="5993">
                  <c:v>4.75</c:v>
                </c:pt>
                <c:pt idx="5994">
                  <c:v>4.75</c:v>
                </c:pt>
                <c:pt idx="5995">
                  <c:v>4.75</c:v>
                </c:pt>
                <c:pt idx="5996">
                  <c:v>4.75</c:v>
                </c:pt>
                <c:pt idx="5997">
                  <c:v>4.75</c:v>
                </c:pt>
                <c:pt idx="5998">
                  <c:v>4.75</c:v>
                </c:pt>
                <c:pt idx="5999">
                  <c:v>4.75</c:v>
                </c:pt>
                <c:pt idx="6000">
                  <c:v>4.75</c:v>
                </c:pt>
                <c:pt idx="6001">
                  <c:v>4.75</c:v>
                </c:pt>
                <c:pt idx="6002">
                  <c:v>4.75</c:v>
                </c:pt>
                <c:pt idx="6003">
                  <c:v>4.75</c:v>
                </c:pt>
                <c:pt idx="6004">
                  <c:v>4.75</c:v>
                </c:pt>
                <c:pt idx="6005">
                  <c:v>4.75</c:v>
                </c:pt>
                <c:pt idx="6006">
                  <c:v>4.75</c:v>
                </c:pt>
                <c:pt idx="6007">
                  <c:v>4.75</c:v>
                </c:pt>
                <c:pt idx="6008">
                  <c:v>4.75</c:v>
                </c:pt>
                <c:pt idx="6009">
                  <c:v>4.75</c:v>
                </c:pt>
                <c:pt idx="6010">
                  <c:v>4.75</c:v>
                </c:pt>
                <c:pt idx="6011">
                  <c:v>4.75</c:v>
                </c:pt>
                <c:pt idx="6012">
                  <c:v>4.75</c:v>
                </c:pt>
                <c:pt idx="6013">
                  <c:v>4.75</c:v>
                </c:pt>
                <c:pt idx="6014">
                  <c:v>4.75</c:v>
                </c:pt>
                <c:pt idx="6015">
                  <c:v>4.75</c:v>
                </c:pt>
                <c:pt idx="6016">
                  <c:v>4.75</c:v>
                </c:pt>
                <c:pt idx="6017">
                  <c:v>4.75</c:v>
                </c:pt>
                <c:pt idx="6018">
                  <c:v>4.75</c:v>
                </c:pt>
                <c:pt idx="6019">
                  <c:v>4.75</c:v>
                </c:pt>
                <c:pt idx="6020">
                  <c:v>4.75</c:v>
                </c:pt>
                <c:pt idx="6021">
                  <c:v>4.75</c:v>
                </c:pt>
                <c:pt idx="6022">
                  <c:v>4.75</c:v>
                </c:pt>
                <c:pt idx="6023">
                  <c:v>4.75</c:v>
                </c:pt>
                <c:pt idx="6024">
                  <c:v>4.75</c:v>
                </c:pt>
                <c:pt idx="6025">
                  <c:v>4.75</c:v>
                </c:pt>
                <c:pt idx="6026">
                  <c:v>4.75</c:v>
                </c:pt>
                <c:pt idx="6027">
                  <c:v>4.75</c:v>
                </c:pt>
                <c:pt idx="6028">
                  <c:v>4.75</c:v>
                </c:pt>
                <c:pt idx="6029">
                  <c:v>4.75</c:v>
                </c:pt>
                <c:pt idx="6030">
                  <c:v>4.75</c:v>
                </c:pt>
                <c:pt idx="6031">
                  <c:v>4.75</c:v>
                </c:pt>
                <c:pt idx="6032">
                  <c:v>4.75</c:v>
                </c:pt>
                <c:pt idx="6033">
                  <c:v>4.75</c:v>
                </c:pt>
                <c:pt idx="6034">
                  <c:v>4.75</c:v>
                </c:pt>
                <c:pt idx="6035">
                  <c:v>4.75</c:v>
                </c:pt>
                <c:pt idx="6036">
                  <c:v>4.75</c:v>
                </c:pt>
                <c:pt idx="6037">
                  <c:v>4.75</c:v>
                </c:pt>
                <c:pt idx="6038">
                  <c:v>4.75</c:v>
                </c:pt>
                <c:pt idx="6039">
                  <c:v>4.75</c:v>
                </c:pt>
                <c:pt idx="6040">
                  <c:v>4.75</c:v>
                </c:pt>
                <c:pt idx="6041">
                  <c:v>4.75</c:v>
                </c:pt>
                <c:pt idx="6042">
                  <c:v>4.75</c:v>
                </c:pt>
                <c:pt idx="6043">
                  <c:v>4.75</c:v>
                </c:pt>
                <c:pt idx="6044">
                  <c:v>4.75</c:v>
                </c:pt>
                <c:pt idx="6045">
                  <c:v>4.75</c:v>
                </c:pt>
                <c:pt idx="6046">
                  <c:v>4.75</c:v>
                </c:pt>
                <c:pt idx="6047">
                  <c:v>4.75</c:v>
                </c:pt>
                <c:pt idx="6048">
                  <c:v>4.75</c:v>
                </c:pt>
                <c:pt idx="6049">
                  <c:v>4.75</c:v>
                </c:pt>
                <c:pt idx="6050">
                  <c:v>4.75</c:v>
                </c:pt>
                <c:pt idx="6051">
                  <c:v>4.75</c:v>
                </c:pt>
                <c:pt idx="6052">
                  <c:v>4.75</c:v>
                </c:pt>
                <c:pt idx="6053">
                  <c:v>4.75</c:v>
                </c:pt>
                <c:pt idx="6054">
                  <c:v>4.75</c:v>
                </c:pt>
                <c:pt idx="6055">
                  <c:v>4.75</c:v>
                </c:pt>
                <c:pt idx="6056">
                  <c:v>4.75</c:v>
                </c:pt>
                <c:pt idx="6057">
                  <c:v>4.75</c:v>
                </c:pt>
                <c:pt idx="6058">
                  <c:v>4.75</c:v>
                </c:pt>
                <c:pt idx="6059">
                  <c:v>4.75</c:v>
                </c:pt>
                <c:pt idx="6060">
                  <c:v>4.75</c:v>
                </c:pt>
                <c:pt idx="6061">
                  <c:v>4.75</c:v>
                </c:pt>
                <c:pt idx="6062">
                  <c:v>4.75</c:v>
                </c:pt>
                <c:pt idx="6063">
                  <c:v>4.75</c:v>
                </c:pt>
                <c:pt idx="6064">
                  <c:v>4.75</c:v>
                </c:pt>
                <c:pt idx="6065">
                  <c:v>4.75</c:v>
                </c:pt>
                <c:pt idx="6066">
                  <c:v>4.75</c:v>
                </c:pt>
                <c:pt idx="6067">
                  <c:v>4.75</c:v>
                </c:pt>
                <c:pt idx="6068">
                  <c:v>4.75</c:v>
                </c:pt>
                <c:pt idx="6069">
                  <c:v>4.75</c:v>
                </c:pt>
                <c:pt idx="6070">
                  <c:v>4.75</c:v>
                </c:pt>
                <c:pt idx="6071">
                  <c:v>4.75</c:v>
                </c:pt>
                <c:pt idx="6072">
                  <c:v>4.75</c:v>
                </c:pt>
                <c:pt idx="6073">
                  <c:v>4.75</c:v>
                </c:pt>
                <c:pt idx="6074">
                  <c:v>4.75</c:v>
                </c:pt>
                <c:pt idx="6075">
                  <c:v>4.75</c:v>
                </c:pt>
                <c:pt idx="6076">
                  <c:v>4.5</c:v>
                </c:pt>
                <c:pt idx="6077">
                  <c:v>4.5</c:v>
                </c:pt>
                <c:pt idx="6078">
                  <c:v>4.5</c:v>
                </c:pt>
                <c:pt idx="6079">
                  <c:v>4.5</c:v>
                </c:pt>
                <c:pt idx="6080">
                  <c:v>4.5</c:v>
                </c:pt>
                <c:pt idx="6081">
                  <c:v>4.5</c:v>
                </c:pt>
                <c:pt idx="6082">
                  <c:v>4.5</c:v>
                </c:pt>
                <c:pt idx="6083">
                  <c:v>4.5</c:v>
                </c:pt>
                <c:pt idx="6084">
                  <c:v>4.5</c:v>
                </c:pt>
                <c:pt idx="6085">
                  <c:v>4.5</c:v>
                </c:pt>
                <c:pt idx="6086">
                  <c:v>4.5</c:v>
                </c:pt>
                <c:pt idx="6087">
                  <c:v>4.5</c:v>
                </c:pt>
                <c:pt idx="6088">
                  <c:v>4.5</c:v>
                </c:pt>
                <c:pt idx="6089">
                  <c:v>4.5</c:v>
                </c:pt>
                <c:pt idx="6090">
                  <c:v>4.5</c:v>
                </c:pt>
                <c:pt idx="6091">
                  <c:v>4.5</c:v>
                </c:pt>
                <c:pt idx="6092">
                  <c:v>4.5</c:v>
                </c:pt>
                <c:pt idx="6093">
                  <c:v>4.5</c:v>
                </c:pt>
                <c:pt idx="6094">
                  <c:v>4.5</c:v>
                </c:pt>
                <c:pt idx="6095">
                  <c:v>4.5</c:v>
                </c:pt>
                <c:pt idx="6096">
                  <c:v>4.5</c:v>
                </c:pt>
                <c:pt idx="6097">
                  <c:v>4.5</c:v>
                </c:pt>
                <c:pt idx="6098">
                  <c:v>4.5</c:v>
                </c:pt>
                <c:pt idx="6099">
                  <c:v>4.5</c:v>
                </c:pt>
                <c:pt idx="6100">
                  <c:v>4.5</c:v>
                </c:pt>
                <c:pt idx="6101">
                  <c:v>4.5</c:v>
                </c:pt>
                <c:pt idx="6102">
                  <c:v>4.5</c:v>
                </c:pt>
                <c:pt idx="6103">
                  <c:v>4.5</c:v>
                </c:pt>
                <c:pt idx="6104">
                  <c:v>4.5</c:v>
                </c:pt>
                <c:pt idx="6105">
                  <c:v>4.5</c:v>
                </c:pt>
                <c:pt idx="6106">
                  <c:v>4.5</c:v>
                </c:pt>
                <c:pt idx="6107">
                  <c:v>4.5</c:v>
                </c:pt>
                <c:pt idx="6108">
                  <c:v>4.5</c:v>
                </c:pt>
                <c:pt idx="6109">
                  <c:v>4.5</c:v>
                </c:pt>
                <c:pt idx="6110">
                  <c:v>4.5</c:v>
                </c:pt>
                <c:pt idx="6111">
                  <c:v>4.5</c:v>
                </c:pt>
                <c:pt idx="6112">
                  <c:v>4.5</c:v>
                </c:pt>
                <c:pt idx="6113">
                  <c:v>4.5</c:v>
                </c:pt>
                <c:pt idx="6114">
                  <c:v>4.5</c:v>
                </c:pt>
                <c:pt idx="6115">
                  <c:v>4.5</c:v>
                </c:pt>
                <c:pt idx="6116">
                  <c:v>4.5</c:v>
                </c:pt>
                <c:pt idx="6117">
                  <c:v>4.5</c:v>
                </c:pt>
                <c:pt idx="6118">
                  <c:v>4.5</c:v>
                </c:pt>
                <c:pt idx="6119">
                  <c:v>4.5</c:v>
                </c:pt>
                <c:pt idx="6120">
                  <c:v>4.5</c:v>
                </c:pt>
                <c:pt idx="6121">
                  <c:v>4.5</c:v>
                </c:pt>
                <c:pt idx="6122">
                  <c:v>4.5</c:v>
                </c:pt>
                <c:pt idx="6123">
                  <c:v>4.5</c:v>
                </c:pt>
                <c:pt idx="6124">
                  <c:v>4.5</c:v>
                </c:pt>
                <c:pt idx="6125">
                  <c:v>4.5</c:v>
                </c:pt>
                <c:pt idx="6126">
                  <c:v>4.5</c:v>
                </c:pt>
                <c:pt idx="6127">
                  <c:v>4.5</c:v>
                </c:pt>
                <c:pt idx="6128">
                  <c:v>4.5</c:v>
                </c:pt>
                <c:pt idx="6129">
                  <c:v>4.5</c:v>
                </c:pt>
                <c:pt idx="6130">
                  <c:v>4.5</c:v>
                </c:pt>
                <c:pt idx="6131">
                  <c:v>4.5</c:v>
                </c:pt>
                <c:pt idx="6132">
                  <c:v>4.5</c:v>
                </c:pt>
                <c:pt idx="6133">
                  <c:v>4.5</c:v>
                </c:pt>
                <c:pt idx="6134">
                  <c:v>4.5</c:v>
                </c:pt>
                <c:pt idx="6135">
                  <c:v>4.5</c:v>
                </c:pt>
                <c:pt idx="6136">
                  <c:v>4.5</c:v>
                </c:pt>
                <c:pt idx="6137">
                  <c:v>4.5</c:v>
                </c:pt>
                <c:pt idx="6138">
                  <c:v>4.5</c:v>
                </c:pt>
                <c:pt idx="6139">
                  <c:v>4.5</c:v>
                </c:pt>
                <c:pt idx="6140">
                  <c:v>4.5</c:v>
                </c:pt>
                <c:pt idx="6141">
                  <c:v>4.5</c:v>
                </c:pt>
                <c:pt idx="6142">
                  <c:v>4.5</c:v>
                </c:pt>
                <c:pt idx="6143">
                  <c:v>4.5</c:v>
                </c:pt>
                <c:pt idx="6144">
                  <c:v>4.5</c:v>
                </c:pt>
                <c:pt idx="6145">
                  <c:v>4.5</c:v>
                </c:pt>
                <c:pt idx="6146">
                  <c:v>4.5</c:v>
                </c:pt>
                <c:pt idx="6147">
                  <c:v>4.5</c:v>
                </c:pt>
                <c:pt idx="6148">
                  <c:v>4.5</c:v>
                </c:pt>
                <c:pt idx="6149">
                  <c:v>4.5</c:v>
                </c:pt>
                <c:pt idx="6150">
                  <c:v>4.5</c:v>
                </c:pt>
                <c:pt idx="6151">
                  <c:v>4.5</c:v>
                </c:pt>
                <c:pt idx="6152">
                  <c:v>4.5</c:v>
                </c:pt>
                <c:pt idx="6153">
                  <c:v>4.5</c:v>
                </c:pt>
                <c:pt idx="6154">
                  <c:v>4.5</c:v>
                </c:pt>
                <c:pt idx="6155">
                  <c:v>4.5</c:v>
                </c:pt>
                <c:pt idx="6156">
                  <c:v>4.5</c:v>
                </c:pt>
                <c:pt idx="6157">
                  <c:v>4.5</c:v>
                </c:pt>
                <c:pt idx="6158">
                  <c:v>4.5</c:v>
                </c:pt>
                <c:pt idx="6159">
                  <c:v>4.5</c:v>
                </c:pt>
                <c:pt idx="6160">
                  <c:v>4.5</c:v>
                </c:pt>
                <c:pt idx="6161">
                  <c:v>4.5</c:v>
                </c:pt>
                <c:pt idx="6162">
                  <c:v>4.5</c:v>
                </c:pt>
                <c:pt idx="6163">
                  <c:v>4.5</c:v>
                </c:pt>
                <c:pt idx="6164">
                  <c:v>4.5</c:v>
                </c:pt>
                <c:pt idx="6165">
                  <c:v>4.5</c:v>
                </c:pt>
                <c:pt idx="6166">
                  <c:v>4.5</c:v>
                </c:pt>
                <c:pt idx="6167">
                  <c:v>4.25</c:v>
                </c:pt>
                <c:pt idx="6168">
                  <c:v>4.25</c:v>
                </c:pt>
                <c:pt idx="6169">
                  <c:v>4.25</c:v>
                </c:pt>
                <c:pt idx="6170">
                  <c:v>4.25</c:v>
                </c:pt>
                <c:pt idx="6171">
                  <c:v>4.25</c:v>
                </c:pt>
                <c:pt idx="6172">
                  <c:v>4.25</c:v>
                </c:pt>
                <c:pt idx="6173">
                  <c:v>4.25</c:v>
                </c:pt>
                <c:pt idx="6174">
                  <c:v>4.25</c:v>
                </c:pt>
                <c:pt idx="6175">
                  <c:v>4.25</c:v>
                </c:pt>
                <c:pt idx="6176">
                  <c:v>4.25</c:v>
                </c:pt>
                <c:pt idx="6177">
                  <c:v>4.25</c:v>
                </c:pt>
                <c:pt idx="6178">
                  <c:v>4.25</c:v>
                </c:pt>
                <c:pt idx="6179">
                  <c:v>4.25</c:v>
                </c:pt>
                <c:pt idx="6180">
                  <c:v>4.25</c:v>
                </c:pt>
                <c:pt idx="6181">
                  <c:v>4.25</c:v>
                </c:pt>
                <c:pt idx="6182">
                  <c:v>4.25</c:v>
                </c:pt>
                <c:pt idx="6183">
                  <c:v>4.25</c:v>
                </c:pt>
                <c:pt idx="6184">
                  <c:v>4.25</c:v>
                </c:pt>
                <c:pt idx="6185">
                  <c:v>4.25</c:v>
                </c:pt>
                <c:pt idx="6186">
                  <c:v>4.25</c:v>
                </c:pt>
                <c:pt idx="6187">
                  <c:v>4.25</c:v>
                </c:pt>
                <c:pt idx="6188">
                  <c:v>4.25</c:v>
                </c:pt>
                <c:pt idx="6189">
                  <c:v>4.25</c:v>
                </c:pt>
                <c:pt idx="6190">
                  <c:v>4.25</c:v>
                </c:pt>
                <c:pt idx="6191">
                  <c:v>4.25</c:v>
                </c:pt>
                <c:pt idx="6192">
                  <c:v>4.25</c:v>
                </c:pt>
                <c:pt idx="6193">
                  <c:v>4.25</c:v>
                </c:pt>
                <c:pt idx="6194">
                  <c:v>4.25</c:v>
                </c:pt>
                <c:pt idx="6195">
                  <c:v>4.25</c:v>
                </c:pt>
                <c:pt idx="6196">
                  <c:v>4.25</c:v>
                </c:pt>
                <c:pt idx="6197">
                  <c:v>4.25</c:v>
                </c:pt>
                <c:pt idx="6198">
                  <c:v>4.25</c:v>
                </c:pt>
                <c:pt idx="6199">
                  <c:v>4.25</c:v>
                </c:pt>
                <c:pt idx="6200">
                  <c:v>4.25</c:v>
                </c:pt>
                <c:pt idx="6201">
                  <c:v>4.25</c:v>
                </c:pt>
                <c:pt idx="6202">
                  <c:v>4.25</c:v>
                </c:pt>
                <c:pt idx="6203">
                  <c:v>4.25</c:v>
                </c:pt>
                <c:pt idx="6204">
                  <c:v>4.25</c:v>
                </c:pt>
                <c:pt idx="6205">
                  <c:v>4.25</c:v>
                </c:pt>
                <c:pt idx="6206">
                  <c:v>4.25</c:v>
                </c:pt>
                <c:pt idx="6207">
                  <c:v>4.25</c:v>
                </c:pt>
                <c:pt idx="6208">
                  <c:v>4.25</c:v>
                </c:pt>
                <c:pt idx="6209">
                  <c:v>4.25</c:v>
                </c:pt>
                <c:pt idx="6210">
                  <c:v>4.25</c:v>
                </c:pt>
                <c:pt idx="6211">
                  <c:v>4.25</c:v>
                </c:pt>
                <c:pt idx="6212">
                  <c:v>4.25</c:v>
                </c:pt>
                <c:pt idx="6213">
                  <c:v>4.25</c:v>
                </c:pt>
                <c:pt idx="6214">
                  <c:v>4.25</c:v>
                </c:pt>
                <c:pt idx="6215">
                  <c:v>4.25</c:v>
                </c:pt>
                <c:pt idx="6216">
                  <c:v>4.25</c:v>
                </c:pt>
                <c:pt idx="6217">
                  <c:v>4.25</c:v>
                </c:pt>
                <c:pt idx="6218">
                  <c:v>4.25</c:v>
                </c:pt>
                <c:pt idx="6219">
                  <c:v>4.25</c:v>
                </c:pt>
                <c:pt idx="6220">
                  <c:v>4.25</c:v>
                </c:pt>
                <c:pt idx="6221">
                  <c:v>4.25</c:v>
                </c:pt>
                <c:pt idx="6222">
                  <c:v>4.25</c:v>
                </c:pt>
                <c:pt idx="6223">
                  <c:v>4.25</c:v>
                </c:pt>
                <c:pt idx="6224">
                  <c:v>4.25</c:v>
                </c:pt>
                <c:pt idx="6225">
                  <c:v>4.25</c:v>
                </c:pt>
                <c:pt idx="6226">
                  <c:v>4.25</c:v>
                </c:pt>
                <c:pt idx="6227">
                  <c:v>4.25</c:v>
                </c:pt>
                <c:pt idx="6228">
                  <c:v>4.25</c:v>
                </c:pt>
                <c:pt idx="6229">
                  <c:v>4.25</c:v>
                </c:pt>
                <c:pt idx="6230">
                  <c:v>4</c:v>
                </c:pt>
                <c:pt idx="6231">
                  <c:v>4</c:v>
                </c:pt>
                <c:pt idx="6232">
                  <c:v>4</c:v>
                </c:pt>
                <c:pt idx="6233">
                  <c:v>4</c:v>
                </c:pt>
                <c:pt idx="6234">
                  <c:v>4</c:v>
                </c:pt>
                <c:pt idx="6235">
                  <c:v>4</c:v>
                </c:pt>
                <c:pt idx="6236">
                  <c:v>4</c:v>
                </c:pt>
                <c:pt idx="6237">
                  <c:v>4</c:v>
                </c:pt>
                <c:pt idx="6238">
                  <c:v>4</c:v>
                </c:pt>
                <c:pt idx="6239">
                  <c:v>4</c:v>
                </c:pt>
                <c:pt idx="6240">
                  <c:v>4</c:v>
                </c:pt>
                <c:pt idx="6241">
                  <c:v>4</c:v>
                </c:pt>
                <c:pt idx="6242">
                  <c:v>4</c:v>
                </c:pt>
                <c:pt idx="6243">
                  <c:v>4</c:v>
                </c:pt>
                <c:pt idx="6244">
                  <c:v>4</c:v>
                </c:pt>
                <c:pt idx="6245">
                  <c:v>4</c:v>
                </c:pt>
                <c:pt idx="6246">
                  <c:v>4</c:v>
                </c:pt>
                <c:pt idx="6247">
                  <c:v>4</c:v>
                </c:pt>
                <c:pt idx="6248">
                  <c:v>4</c:v>
                </c:pt>
                <c:pt idx="6249">
                  <c:v>4</c:v>
                </c:pt>
                <c:pt idx="6250">
                  <c:v>4</c:v>
                </c:pt>
                <c:pt idx="6251">
                  <c:v>4</c:v>
                </c:pt>
                <c:pt idx="6252">
                  <c:v>4</c:v>
                </c:pt>
                <c:pt idx="6253">
                  <c:v>4</c:v>
                </c:pt>
                <c:pt idx="6254">
                  <c:v>4</c:v>
                </c:pt>
                <c:pt idx="6255">
                  <c:v>4</c:v>
                </c:pt>
                <c:pt idx="6256">
                  <c:v>4</c:v>
                </c:pt>
                <c:pt idx="6257">
                  <c:v>4</c:v>
                </c:pt>
                <c:pt idx="6258">
                  <c:v>4</c:v>
                </c:pt>
                <c:pt idx="6259">
                  <c:v>4</c:v>
                </c:pt>
                <c:pt idx="6260">
                  <c:v>4</c:v>
                </c:pt>
                <c:pt idx="6261">
                  <c:v>4</c:v>
                </c:pt>
                <c:pt idx="6262">
                  <c:v>4</c:v>
                </c:pt>
                <c:pt idx="6263">
                  <c:v>4</c:v>
                </c:pt>
                <c:pt idx="6264">
                  <c:v>4</c:v>
                </c:pt>
                <c:pt idx="6265">
                  <c:v>4</c:v>
                </c:pt>
                <c:pt idx="6266">
                  <c:v>4</c:v>
                </c:pt>
                <c:pt idx="6267">
                  <c:v>4</c:v>
                </c:pt>
                <c:pt idx="6268">
                  <c:v>4</c:v>
                </c:pt>
                <c:pt idx="6269">
                  <c:v>4</c:v>
                </c:pt>
                <c:pt idx="6270">
                  <c:v>4</c:v>
                </c:pt>
                <c:pt idx="6271">
                  <c:v>4</c:v>
                </c:pt>
                <c:pt idx="6272">
                  <c:v>4</c:v>
                </c:pt>
                <c:pt idx="6273">
                  <c:v>4</c:v>
                </c:pt>
                <c:pt idx="6274">
                  <c:v>4</c:v>
                </c:pt>
                <c:pt idx="6275">
                  <c:v>4</c:v>
                </c:pt>
                <c:pt idx="6276">
                  <c:v>4</c:v>
                </c:pt>
                <c:pt idx="6277">
                  <c:v>4</c:v>
                </c:pt>
                <c:pt idx="6278">
                  <c:v>4</c:v>
                </c:pt>
                <c:pt idx="6279">
                  <c:v>4</c:v>
                </c:pt>
                <c:pt idx="6280">
                  <c:v>4</c:v>
                </c:pt>
                <c:pt idx="6281">
                  <c:v>4</c:v>
                </c:pt>
                <c:pt idx="6282">
                  <c:v>4</c:v>
                </c:pt>
                <c:pt idx="6283">
                  <c:v>4</c:v>
                </c:pt>
                <c:pt idx="6284">
                  <c:v>4</c:v>
                </c:pt>
                <c:pt idx="6285">
                  <c:v>4</c:v>
                </c:pt>
                <c:pt idx="6286">
                  <c:v>4</c:v>
                </c:pt>
                <c:pt idx="6287">
                  <c:v>4</c:v>
                </c:pt>
                <c:pt idx="6288">
                  <c:v>4</c:v>
                </c:pt>
                <c:pt idx="6289">
                  <c:v>4</c:v>
                </c:pt>
                <c:pt idx="6290">
                  <c:v>4</c:v>
                </c:pt>
                <c:pt idx="6291">
                  <c:v>4</c:v>
                </c:pt>
                <c:pt idx="6292">
                  <c:v>4</c:v>
                </c:pt>
                <c:pt idx="6293">
                  <c:v>3.75</c:v>
                </c:pt>
                <c:pt idx="6294">
                  <c:v>3.75</c:v>
                </c:pt>
                <c:pt idx="6295">
                  <c:v>3.75</c:v>
                </c:pt>
                <c:pt idx="6296">
                  <c:v>3.75</c:v>
                </c:pt>
                <c:pt idx="6297">
                  <c:v>3.75</c:v>
                </c:pt>
                <c:pt idx="6298">
                  <c:v>3.75</c:v>
                </c:pt>
                <c:pt idx="6299">
                  <c:v>3.75</c:v>
                </c:pt>
                <c:pt idx="6300">
                  <c:v>3.75</c:v>
                </c:pt>
                <c:pt idx="6301">
                  <c:v>3.75</c:v>
                </c:pt>
                <c:pt idx="6302">
                  <c:v>3.75</c:v>
                </c:pt>
                <c:pt idx="6303">
                  <c:v>3.75</c:v>
                </c:pt>
                <c:pt idx="6304">
                  <c:v>3.75</c:v>
                </c:pt>
                <c:pt idx="6305">
                  <c:v>3.75</c:v>
                </c:pt>
                <c:pt idx="6306">
                  <c:v>3.75</c:v>
                </c:pt>
                <c:pt idx="6307">
                  <c:v>3.75</c:v>
                </c:pt>
                <c:pt idx="6308">
                  <c:v>3.75</c:v>
                </c:pt>
                <c:pt idx="6309">
                  <c:v>3.75</c:v>
                </c:pt>
                <c:pt idx="6310">
                  <c:v>3.75</c:v>
                </c:pt>
                <c:pt idx="6311">
                  <c:v>3.75</c:v>
                </c:pt>
                <c:pt idx="6312">
                  <c:v>3.75</c:v>
                </c:pt>
                <c:pt idx="6313">
                  <c:v>3.75</c:v>
                </c:pt>
                <c:pt idx="6314">
                  <c:v>3.75</c:v>
                </c:pt>
                <c:pt idx="6315">
                  <c:v>3.75</c:v>
                </c:pt>
                <c:pt idx="6316">
                  <c:v>3.75</c:v>
                </c:pt>
                <c:pt idx="6317">
                  <c:v>3.75</c:v>
                </c:pt>
                <c:pt idx="6318">
                  <c:v>3.75</c:v>
                </c:pt>
                <c:pt idx="6319">
                  <c:v>3.75</c:v>
                </c:pt>
                <c:pt idx="6320">
                  <c:v>3.75</c:v>
                </c:pt>
                <c:pt idx="6321">
                  <c:v>3.75</c:v>
                </c:pt>
                <c:pt idx="6322">
                  <c:v>3.75</c:v>
                </c:pt>
                <c:pt idx="6323">
                  <c:v>3.75</c:v>
                </c:pt>
                <c:pt idx="6324">
                  <c:v>3.75</c:v>
                </c:pt>
                <c:pt idx="6325">
                  <c:v>3.75</c:v>
                </c:pt>
                <c:pt idx="6326">
                  <c:v>3.75</c:v>
                </c:pt>
                <c:pt idx="6327">
                  <c:v>3.75</c:v>
                </c:pt>
                <c:pt idx="6328">
                  <c:v>3.75</c:v>
                </c:pt>
                <c:pt idx="6329">
                  <c:v>3.75</c:v>
                </c:pt>
                <c:pt idx="6330">
                  <c:v>3.75</c:v>
                </c:pt>
                <c:pt idx="6331">
                  <c:v>3.75</c:v>
                </c:pt>
                <c:pt idx="6332">
                  <c:v>3.75</c:v>
                </c:pt>
                <c:pt idx="6333">
                  <c:v>3.75</c:v>
                </c:pt>
                <c:pt idx="6334">
                  <c:v>3.75</c:v>
                </c:pt>
                <c:pt idx="6335">
                  <c:v>3.75</c:v>
                </c:pt>
                <c:pt idx="6336">
                  <c:v>3.75</c:v>
                </c:pt>
                <c:pt idx="6337">
                  <c:v>3.75</c:v>
                </c:pt>
                <c:pt idx="6338">
                  <c:v>3.75</c:v>
                </c:pt>
                <c:pt idx="6339">
                  <c:v>3.75</c:v>
                </c:pt>
                <c:pt idx="6340">
                  <c:v>3.75</c:v>
                </c:pt>
                <c:pt idx="6341">
                  <c:v>3.75</c:v>
                </c:pt>
                <c:pt idx="6342">
                  <c:v>3.75</c:v>
                </c:pt>
                <c:pt idx="6343">
                  <c:v>3.75</c:v>
                </c:pt>
                <c:pt idx="6344">
                  <c:v>3.75</c:v>
                </c:pt>
                <c:pt idx="6345">
                  <c:v>3.75</c:v>
                </c:pt>
                <c:pt idx="6346">
                  <c:v>3.75</c:v>
                </c:pt>
                <c:pt idx="6347">
                  <c:v>3.75</c:v>
                </c:pt>
                <c:pt idx="6348">
                  <c:v>3.75</c:v>
                </c:pt>
                <c:pt idx="6349">
                  <c:v>3.5</c:v>
                </c:pt>
                <c:pt idx="6350">
                  <c:v>3.5</c:v>
                </c:pt>
                <c:pt idx="6351">
                  <c:v>3.5</c:v>
                </c:pt>
                <c:pt idx="6352">
                  <c:v>3.5</c:v>
                </c:pt>
                <c:pt idx="6353">
                  <c:v>3.5</c:v>
                </c:pt>
                <c:pt idx="6354">
                  <c:v>3.5</c:v>
                </c:pt>
                <c:pt idx="6355">
                  <c:v>3.5</c:v>
                </c:pt>
                <c:pt idx="6356">
                  <c:v>3.5</c:v>
                </c:pt>
                <c:pt idx="6357">
                  <c:v>3.5</c:v>
                </c:pt>
                <c:pt idx="6358">
                  <c:v>3.5</c:v>
                </c:pt>
                <c:pt idx="6359">
                  <c:v>3.5</c:v>
                </c:pt>
                <c:pt idx="6360">
                  <c:v>3.5</c:v>
                </c:pt>
                <c:pt idx="6361">
                  <c:v>3.5</c:v>
                </c:pt>
                <c:pt idx="6362">
                  <c:v>3.5</c:v>
                </c:pt>
                <c:pt idx="6363">
                  <c:v>3.5</c:v>
                </c:pt>
                <c:pt idx="6364">
                  <c:v>3.5</c:v>
                </c:pt>
                <c:pt idx="6365">
                  <c:v>3.5</c:v>
                </c:pt>
                <c:pt idx="6366">
                  <c:v>3.5</c:v>
                </c:pt>
                <c:pt idx="6367">
                  <c:v>3.5</c:v>
                </c:pt>
                <c:pt idx="6368">
                  <c:v>3.5</c:v>
                </c:pt>
                <c:pt idx="6369">
                  <c:v>3.5</c:v>
                </c:pt>
                <c:pt idx="6370">
                  <c:v>3.5</c:v>
                </c:pt>
                <c:pt idx="6371">
                  <c:v>3.5</c:v>
                </c:pt>
                <c:pt idx="6372">
                  <c:v>3.5</c:v>
                </c:pt>
                <c:pt idx="6373">
                  <c:v>3.5</c:v>
                </c:pt>
                <c:pt idx="6374">
                  <c:v>3.5</c:v>
                </c:pt>
                <c:pt idx="6375">
                  <c:v>3.5</c:v>
                </c:pt>
                <c:pt idx="6376">
                  <c:v>3.5</c:v>
                </c:pt>
                <c:pt idx="6377">
                  <c:v>3.5</c:v>
                </c:pt>
                <c:pt idx="6378">
                  <c:v>3.5</c:v>
                </c:pt>
                <c:pt idx="6379">
                  <c:v>3.5</c:v>
                </c:pt>
                <c:pt idx="6380">
                  <c:v>3.5</c:v>
                </c:pt>
                <c:pt idx="6381">
                  <c:v>3.5</c:v>
                </c:pt>
                <c:pt idx="6382">
                  <c:v>3.5</c:v>
                </c:pt>
                <c:pt idx="6383">
                  <c:v>3.5</c:v>
                </c:pt>
                <c:pt idx="6384">
                  <c:v>3.5</c:v>
                </c:pt>
                <c:pt idx="6385">
                  <c:v>3.5</c:v>
                </c:pt>
                <c:pt idx="6386">
                  <c:v>3.5</c:v>
                </c:pt>
                <c:pt idx="6387">
                  <c:v>3.5</c:v>
                </c:pt>
                <c:pt idx="6388">
                  <c:v>3.5</c:v>
                </c:pt>
                <c:pt idx="6389">
                  <c:v>3.5</c:v>
                </c:pt>
                <c:pt idx="6390">
                  <c:v>3.5</c:v>
                </c:pt>
                <c:pt idx="6391">
                  <c:v>3.5</c:v>
                </c:pt>
                <c:pt idx="6392">
                  <c:v>3.5</c:v>
                </c:pt>
                <c:pt idx="6393">
                  <c:v>3.5</c:v>
                </c:pt>
                <c:pt idx="6394">
                  <c:v>3.5</c:v>
                </c:pt>
                <c:pt idx="6395">
                  <c:v>3.5</c:v>
                </c:pt>
                <c:pt idx="6396">
                  <c:v>3.5</c:v>
                </c:pt>
                <c:pt idx="6397">
                  <c:v>3.5</c:v>
                </c:pt>
                <c:pt idx="6398">
                  <c:v>3.5</c:v>
                </c:pt>
                <c:pt idx="6399">
                  <c:v>3.5</c:v>
                </c:pt>
                <c:pt idx="6400">
                  <c:v>3.5</c:v>
                </c:pt>
                <c:pt idx="6401">
                  <c:v>3.5</c:v>
                </c:pt>
                <c:pt idx="6402">
                  <c:v>3.5</c:v>
                </c:pt>
                <c:pt idx="6403">
                  <c:v>3.5</c:v>
                </c:pt>
                <c:pt idx="6404">
                  <c:v>3.5</c:v>
                </c:pt>
                <c:pt idx="6405">
                  <c:v>3.5</c:v>
                </c:pt>
                <c:pt idx="6406">
                  <c:v>3.5</c:v>
                </c:pt>
                <c:pt idx="6407">
                  <c:v>3.5</c:v>
                </c:pt>
                <c:pt idx="6408">
                  <c:v>3.5</c:v>
                </c:pt>
                <c:pt idx="6409">
                  <c:v>3.5</c:v>
                </c:pt>
                <c:pt idx="6410">
                  <c:v>3.5</c:v>
                </c:pt>
                <c:pt idx="6411">
                  <c:v>3.5</c:v>
                </c:pt>
                <c:pt idx="6412">
                  <c:v>3.5</c:v>
                </c:pt>
                <c:pt idx="6413">
                  <c:v>3.5</c:v>
                </c:pt>
                <c:pt idx="6414">
                  <c:v>3.5</c:v>
                </c:pt>
                <c:pt idx="6415">
                  <c:v>3.5</c:v>
                </c:pt>
                <c:pt idx="6416">
                  <c:v>3.5</c:v>
                </c:pt>
                <c:pt idx="6417">
                  <c:v>3.5</c:v>
                </c:pt>
                <c:pt idx="6418">
                  <c:v>3.5</c:v>
                </c:pt>
                <c:pt idx="6419">
                  <c:v>3.5</c:v>
                </c:pt>
                <c:pt idx="6420">
                  <c:v>3.5</c:v>
                </c:pt>
                <c:pt idx="6421">
                  <c:v>3.5</c:v>
                </c:pt>
                <c:pt idx="6422">
                  <c:v>3.5</c:v>
                </c:pt>
                <c:pt idx="6423">
                  <c:v>3.5</c:v>
                </c:pt>
                <c:pt idx="6424">
                  <c:v>3.5</c:v>
                </c:pt>
                <c:pt idx="6425">
                  <c:v>3.5</c:v>
                </c:pt>
                <c:pt idx="6426">
                  <c:v>3.5</c:v>
                </c:pt>
                <c:pt idx="6427">
                  <c:v>3.5</c:v>
                </c:pt>
                <c:pt idx="6428">
                  <c:v>3.5</c:v>
                </c:pt>
                <c:pt idx="6429">
                  <c:v>3.5</c:v>
                </c:pt>
                <c:pt idx="6430">
                  <c:v>3.5</c:v>
                </c:pt>
                <c:pt idx="6431">
                  <c:v>3.5</c:v>
                </c:pt>
                <c:pt idx="6432">
                  <c:v>3.5</c:v>
                </c:pt>
                <c:pt idx="6433">
                  <c:v>3.5</c:v>
                </c:pt>
                <c:pt idx="6434">
                  <c:v>3.5</c:v>
                </c:pt>
                <c:pt idx="6435">
                  <c:v>3.5</c:v>
                </c:pt>
                <c:pt idx="6436">
                  <c:v>3.5</c:v>
                </c:pt>
                <c:pt idx="6437">
                  <c:v>3.5</c:v>
                </c:pt>
                <c:pt idx="6438">
                  <c:v>3.5</c:v>
                </c:pt>
                <c:pt idx="6439">
                  <c:v>3.5</c:v>
                </c:pt>
                <c:pt idx="6440">
                  <c:v>3.5</c:v>
                </c:pt>
                <c:pt idx="6441">
                  <c:v>3.5</c:v>
                </c:pt>
                <c:pt idx="6442">
                  <c:v>3.5</c:v>
                </c:pt>
                <c:pt idx="6443">
                  <c:v>3.5</c:v>
                </c:pt>
                <c:pt idx="6444">
                  <c:v>3.5</c:v>
                </c:pt>
                <c:pt idx="6445">
                  <c:v>3.5</c:v>
                </c:pt>
                <c:pt idx="6446">
                  <c:v>3.5</c:v>
                </c:pt>
                <c:pt idx="6447">
                  <c:v>3.25</c:v>
                </c:pt>
                <c:pt idx="6448">
                  <c:v>3.25</c:v>
                </c:pt>
                <c:pt idx="6449">
                  <c:v>3.25</c:v>
                </c:pt>
                <c:pt idx="6450">
                  <c:v>3.25</c:v>
                </c:pt>
                <c:pt idx="6451">
                  <c:v>3.25</c:v>
                </c:pt>
                <c:pt idx="6452">
                  <c:v>3.25</c:v>
                </c:pt>
                <c:pt idx="6453">
                  <c:v>3.25</c:v>
                </c:pt>
                <c:pt idx="6454">
                  <c:v>3.25</c:v>
                </c:pt>
                <c:pt idx="6455">
                  <c:v>3.25</c:v>
                </c:pt>
                <c:pt idx="6456">
                  <c:v>3.25</c:v>
                </c:pt>
                <c:pt idx="6457">
                  <c:v>3.25</c:v>
                </c:pt>
                <c:pt idx="6458">
                  <c:v>3.25</c:v>
                </c:pt>
                <c:pt idx="6459">
                  <c:v>3.25</c:v>
                </c:pt>
                <c:pt idx="6460">
                  <c:v>3.25</c:v>
                </c:pt>
                <c:pt idx="6461">
                  <c:v>3.25</c:v>
                </c:pt>
                <c:pt idx="6462">
                  <c:v>3.25</c:v>
                </c:pt>
                <c:pt idx="6463">
                  <c:v>3.25</c:v>
                </c:pt>
                <c:pt idx="6464">
                  <c:v>3.25</c:v>
                </c:pt>
                <c:pt idx="6465">
                  <c:v>3.25</c:v>
                </c:pt>
                <c:pt idx="6466">
                  <c:v>3.25</c:v>
                </c:pt>
                <c:pt idx="6467">
                  <c:v>3.25</c:v>
                </c:pt>
                <c:pt idx="6468">
                  <c:v>3.25</c:v>
                </c:pt>
                <c:pt idx="6469">
                  <c:v>3.25</c:v>
                </c:pt>
                <c:pt idx="6470">
                  <c:v>3.25</c:v>
                </c:pt>
                <c:pt idx="6471">
                  <c:v>3.25</c:v>
                </c:pt>
                <c:pt idx="6472">
                  <c:v>3.25</c:v>
                </c:pt>
                <c:pt idx="6473">
                  <c:v>3.25</c:v>
                </c:pt>
                <c:pt idx="6474">
                  <c:v>3.25</c:v>
                </c:pt>
                <c:pt idx="6475">
                  <c:v>3.25</c:v>
                </c:pt>
                <c:pt idx="6476">
                  <c:v>3.25</c:v>
                </c:pt>
                <c:pt idx="6477">
                  <c:v>3.25</c:v>
                </c:pt>
                <c:pt idx="6478">
                  <c:v>3.25</c:v>
                </c:pt>
                <c:pt idx="6479">
                  <c:v>3.25</c:v>
                </c:pt>
                <c:pt idx="6480">
                  <c:v>3.25</c:v>
                </c:pt>
                <c:pt idx="6481">
                  <c:v>3.25</c:v>
                </c:pt>
                <c:pt idx="6482">
                  <c:v>3.25</c:v>
                </c:pt>
                <c:pt idx="6483">
                  <c:v>3.25</c:v>
                </c:pt>
                <c:pt idx="6484">
                  <c:v>3.25</c:v>
                </c:pt>
                <c:pt idx="6485">
                  <c:v>3.25</c:v>
                </c:pt>
                <c:pt idx="6486">
                  <c:v>3.25</c:v>
                </c:pt>
                <c:pt idx="6487">
                  <c:v>3.25</c:v>
                </c:pt>
                <c:pt idx="6488">
                  <c:v>3.25</c:v>
                </c:pt>
                <c:pt idx="6489">
                  <c:v>3.25</c:v>
                </c:pt>
                <c:pt idx="6490">
                  <c:v>3.25</c:v>
                </c:pt>
                <c:pt idx="6491">
                  <c:v>3.25</c:v>
                </c:pt>
                <c:pt idx="6492">
                  <c:v>3.25</c:v>
                </c:pt>
                <c:pt idx="6493">
                  <c:v>3.25</c:v>
                </c:pt>
                <c:pt idx="6494">
                  <c:v>3.25</c:v>
                </c:pt>
                <c:pt idx="6495">
                  <c:v>3.25</c:v>
                </c:pt>
                <c:pt idx="6496">
                  <c:v>3.25</c:v>
                </c:pt>
                <c:pt idx="6497">
                  <c:v>3.25</c:v>
                </c:pt>
                <c:pt idx="6498">
                  <c:v>3.25</c:v>
                </c:pt>
                <c:pt idx="6499">
                  <c:v>3.25</c:v>
                </c:pt>
                <c:pt idx="6500">
                  <c:v>3.25</c:v>
                </c:pt>
                <c:pt idx="6501">
                  <c:v>3.25</c:v>
                </c:pt>
                <c:pt idx="6502">
                  <c:v>3.25</c:v>
                </c:pt>
                <c:pt idx="6503">
                  <c:v>3.25</c:v>
                </c:pt>
                <c:pt idx="6504">
                  <c:v>3.25</c:v>
                </c:pt>
                <c:pt idx="6505">
                  <c:v>3.25</c:v>
                </c:pt>
                <c:pt idx="6506">
                  <c:v>3.25</c:v>
                </c:pt>
                <c:pt idx="6507">
                  <c:v>3.25</c:v>
                </c:pt>
                <c:pt idx="6508">
                  <c:v>3.25</c:v>
                </c:pt>
                <c:pt idx="6509">
                  <c:v>3.25</c:v>
                </c:pt>
                <c:pt idx="6510">
                  <c:v>3.25</c:v>
                </c:pt>
                <c:pt idx="6511">
                  <c:v>3.25</c:v>
                </c:pt>
                <c:pt idx="6512">
                  <c:v>3.25</c:v>
                </c:pt>
                <c:pt idx="6513">
                  <c:v>3.25</c:v>
                </c:pt>
                <c:pt idx="6514">
                  <c:v>3.25</c:v>
                </c:pt>
                <c:pt idx="6515">
                  <c:v>3.25</c:v>
                </c:pt>
                <c:pt idx="6516">
                  <c:v>3.25</c:v>
                </c:pt>
                <c:pt idx="6517">
                  <c:v>3.25</c:v>
                </c:pt>
                <c:pt idx="6518">
                  <c:v>3.25</c:v>
                </c:pt>
                <c:pt idx="6519">
                  <c:v>3.25</c:v>
                </c:pt>
                <c:pt idx="6520">
                  <c:v>3.25</c:v>
                </c:pt>
                <c:pt idx="6521">
                  <c:v>3.25</c:v>
                </c:pt>
                <c:pt idx="6522">
                  <c:v>3.25</c:v>
                </c:pt>
                <c:pt idx="6523">
                  <c:v>3.25</c:v>
                </c:pt>
                <c:pt idx="6524">
                  <c:v>3.25</c:v>
                </c:pt>
                <c:pt idx="6525">
                  <c:v>3.25</c:v>
                </c:pt>
                <c:pt idx="6526">
                  <c:v>3.25</c:v>
                </c:pt>
                <c:pt idx="6527">
                  <c:v>3.25</c:v>
                </c:pt>
                <c:pt idx="6528">
                  <c:v>3.25</c:v>
                </c:pt>
                <c:pt idx="6529">
                  <c:v>3.25</c:v>
                </c:pt>
                <c:pt idx="6530">
                  <c:v>3.25</c:v>
                </c:pt>
                <c:pt idx="6531">
                  <c:v>3.25</c:v>
                </c:pt>
                <c:pt idx="6532">
                  <c:v>3.25</c:v>
                </c:pt>
                <c:pt idx="6533">
                  <c:v>3.25</c:v>
                </c:pt>
                <c:pt idx="6534">
                  <c:v>3.25</c:v>
                </c:pt>
                <c:pt idx="6535">
                  <c:v>3.25</c:v>
                </c:pt>
                <c:pt idx="6536">
                  <c:v>3.25</c:v>
                </c:pt>
                <c:pt idx="6537">
                  <c:v>3.25</c:v>
                </c:pt>
                <c:pt idx="6538">
                  <c:v>3</c:v>
                </c:pt>
                <c:pt idx="6539">
                  <c:v>3</c:v>
                </c:pt>
                <c:pt idx="6540">
                  <c:v>3</c:v>
                </c:pt>
                <c:pt idx="6541">
                  <c:v>3</c:v>
                </c:pt>
                <c:pt idx="6542">
                  <c:v>3</c:v>
                </c:pt>
                <c:pt idx="6543">
                  <c:v>3</c:v>
                </c:pt>
                <c:pt idx="6544">
                  <c:v>3</c:v>
                </c:pt>
                <c:pt idx="6545">
                  <c:v>3</c:v>
                </c:pt>
                <c:pt idx="6546">
                  <c:v>3</c:v>
                </c:pt>
                <c:pt idx="6547">
                  <c:v>3</c:v>
                </c:pt>
                <c:pt idx="6548">
                  <c:v>3</c:v>
                </c:pt>
                <c:pt idx="6549">
                  <c:v>3</c:v>
                </c:pt>
                <c:pt idx="6550">
                  <c:v>3</c:v>
                </c:pt>
                <c:pt idx="6551">
                  <c:v>3</c:v>
                </c:pt>
                <c:pt idx="6552">
                  <c:v>3</c:v>
                </c:pt>
                <c:pt idx="6553">
                  <c:v>3</c:v>
                </c:pt>
                <c:pt idx="6554">
                  <c:v>3</c:v>
                </c:pt>
                <c:pt idx="6555">
                  <c:v>3</c:v>
                </c:pt>
                <c:pt idx="6556">
                  <c:v>3</c:v>
                </c:pt>
                <c:pt idx="6557">
                  <c:v>3</c:v>
                </c:pt>
                <c:pt idx="6558">
                  <c:v>3</c:v>
                </c:pt>
                <c:pt idx="6559">
                  <c:v>3</c:v>
                </c:pt>
                <c:pt idx="6560">
                  <c:v>3</c:v>
                </c:pt>
                <c:pt idx="6561">
                  <c:v>3</c:v>
                </c:pt>
                <c:pt idx="6562">
                  <c:v>3</c:v>
                </c:pt>
                <c:pt idx="6563">
                  <c:v>3</c:v>
                </c:pt>
                <c:pt idx="6564">
                  <c:v>3</c:v>
                </c:pt>
                <c:pt idx="6565">
                  <c:v>3</c:v>
                </c:pt>
                <c:pt idx="6566">
                  <c:v>3</c:v>
                </c:pt>
                <c:pt idx="6567">
                  <c:v>3</c:v>
                </c:pt>
                <c:pt idx="6568">
                  <c:v>3</c:v>
                </c:pt>
                <c:pt idx="6569">
                  <c:v>3</c:v>
                </c:pt>
                <c:pt idx="6570">
                  <c:v>3</c:v>
                </c:pt>
                <c:pt idx="6571">
                  <c:v>3</c:v>
                </c:pt>
                <c:pt idx="6572">
                  <c:v>3</c:v>
                </c:pt>
                <c:pt idx="6573">
                  <c:v>3</c:v>
                </c:pt>
                <c:pt idx="6574">
                  <c:v>3</c:v>
                </c:pt>
                <c:pt idx="6575">
                  <c:v>3</c:v>
                </c:pt>
                <c:pt idx="6576">
                  <c:v>3</c:v>
                </c:pt>
                <c:pt idx="6577">
                  <c:v>3</c:v>
                </c:pt>
                <c:pt idx="6578">
                  <c:v>3</c:v>
                </c:pt>
                <c:pt idx="6579">
                  <c:v>3</c:v>
                </c:pt>
                <c:pt idx="6580">
                  <c:v>3</c:v>
                </c:pt>
                <c:pt idx="6581">
                  <c:v>3</c:v>
                </c:pt>
                <c:pt idx="6582">
                  <c:v>3</c:v>
                </c:pt>
                <c:pt idx="6583">
                  <c:v>3</c:v>
                </c:pt>
                <c:pt idx="6584">
                  <c:v>3</c:v>
                </c:pt>
                <c:pt idx="6585">
                  <c:v>3</c:v>
                </c:pt>
                <c:pt idx="6586">
                  <c:v>3</c:v>
                </c:pt>
                <c:pt idx="6587">
                  <c:v>3</c:v>
                </c:pt>
                <c:pt idx="6588">
                  <c:v>3</c:v>
                </c:pt>
                <c:pt idx="6589">
                  <c:v>3</c:v>
                </c:pt>
                <c:pt idx="6590">
                  <c:v>3</c:v>
                </c:pt>
                <c:pt idx="6591">
                  <c:v>3</c:v>
                </c:pt>
                <c:pt idx="6592">
                  <c:v>3</c:v>
                </c:pt>
                <c:pt idx="6593">
                  <c:v>3</c:v>
                </c:pt>
                <c:pt idx="6594">
                  <c:v>3</c:v>
                </c:pt>
                <c:pt idx="6595">
                  <c:v>3</c:v>
                </c:pt>
                <c:pt idx="6596">
                  <c:v>3</c:v>
                </c:pt>
                <c:pt idx="6597">
                  <c:v>3</c:v>
                </c:pt>
                <c:pt idx="6598">
                  <c:v>3</c:v>
                </c:pt>
                <c:pt idx="6599">
                  <c:v>3</c:v>
                </c:pt>
                <c:pt idx="6600">
                  <c:v>3</c:v>
                </c:pt>
                <c:pt idx="6601">
                  <c:v>3</c:v>
                </c:pt>
                <c:pt idx="6602">
                  <c:v>3</c:v>
                </c:pt>
                <c:pt idx="6603">
                  <c:v>3</c:v>
                </c:pt>
                <c:pt idx="6604">
                  <c:v>3</c:v>
                </c:pt>
                <c:pt idx="6605">
                  <c:v>3</c:v>
                </c:pt>
                <c:pt idx="6606">
                  <c:v>3</c:v>
                </c:pt>
                <c:pt idx="6607">
                  <c:v>3</c:v>
                </c:pt>
                <c:pt idx="6608">
                  <c:v>3</c:v>
                </c:pt>
                <c:pt idx="6609">
                  <c:v>3</c:v>
                </c:pt>
                <c:pt idx="6610">
                  <c:v>3</c:v>
                </c:pt>
                <c:pt idx="6611">
                  <c:v>3</c:v>
                </c:pt>
                <c:pt idx="6612">
                  <c:v>3</c:v>
                </c:pt>
                <c:pt idx="6613">
                  <c:v>3</c:v>
                </c:pt>
                <c:pt idx="6614">
                  <c:v>3</c:v>
                </c:pt>
                <c:pt idx="6615">
                  <c:v>3</c:v>
                </c:pt>
                <c:pt idx="6616">
                  <c:v>3</c:v>
                </c:pt>
                <c:pt idx="6617">
                  <c:v>3</c:v>
                </c:pt>
                <c:pt idx="6618">
                  <c:v>3</c:v>
                </c:pt>
                <c:pt idx="6619">
                  <c:v>3</c:v>
                </c:pt>
                <c:pt idx="6620">
                  <c:v>3</c:v>
                </c:pt>
                <c:pt idx="6621">
                  <c:v>3</c:v>
                </c:pt>
                <c:pt idx="6622">
                  <c:v>3</c:v>
                </c:pt>
                <c:pt idx="6623">
                  <c:v>3</c:v>
                </c:pt>
                <c:pt idx="6624">
                  <c:v>3</c:v>
                </c:pt>
                <c:pt idx="6625">
                  <c:v>3</c:v>
                </c:pt>
                <c:pt idx="6626">
                  <c:v>3</c:v>
                </c:pt>
                <c:pt idx="6627">
                  <c:v>3</c:v>
                </c:pt>
                <c:pt idx="6628">
                  <c:v>3</c:v>
                </c:pt>
                <c:pt idx="6629">
                  <c:v>3</c:v>
                </c:pt>
                <c:pt idx="6630">
                  <c:v>3</c:v>
                </c:pt>
                <c:pt idx="6631">
                  <c:v>3</c:v>
                </c:pt>
                <c:pt idx="6632">
                  <c:v>3</c:v>
                </c:pt>
                <c:pt idx="6633">
                  <c:v>3</c:v>
                </c:pt>
                <c:pt idx="6634">
                  <c:v>3</c:v>
                </c:pt>
                <c:pt idx="6635">
                  <c:v>3</c:v>
                </c:pt>
                <c:pt idx="6636">
                  <c:v>3</c:v>
                </c:pt>
                <c:pt idx="6637">
                  <c:v>3</c:v>
                </c:pt>
                <c:pt idx="6638">
                  <c:v>3</c:v>
                </c:pt>
                <c:pt idx="6639">
                  <c:v>3</c:v>
                </c:pt>
                <c:pt idx="6640">
                  <c:v>3</c:v>
                </c:pt>
                <c:pt idx="6641">
                  <c:v>3</c:v>
                </c:pt>
                <c:pt idx="6642">
                  <c:v>3</c:v>
                </c:pt>
                <c:pt idx="6643">
                  <c:v>3</c:v>
                </c:pt>
                <c:pt idx="6644">
                  <c:v>3</c:v>
                </c:pt>
                <c:pt idx="6645">
                  <c:v>3</c:v>
                </c:pt>
                <c:pt idx="6646">
                  <c:v>3</c:v>
                </c:pt>
                <c:pt idx="6647">
                  <c:v>3</c:v>
                </c:pt>
                <c:pt idx="6648">
                  <c:v>3</c:v>
                </c:pt>
                <c:pt idx="6649">
                  <c:v>3</c:v>
                </c:pt>
                <c:pt idx="6650">
                  <c:v>3</c:v>
                </c:pt>
                <c:pt idx="6651">
                  <c:v>3</c:v>
                </c:pt>
                <c:pt idx="6652">
                  <c:v>3</c:v>
                </c:pt>
                <c:pt idx="6653">
                  <c:v>3</c:v>
                </c:pt>
                <c:pt idx="6654">
                  <c:v>3</c:v>
                </c:pt>
                <c:pt idx="6655">
                  <c:v>3</c:v>
                </c:pt>
                <c:pt idx="6656">
                  <c:v>3</c:v>
                </c:pt>
                <c:pt idx="6657">
                  <c:v>3</c:v>
                </c:pt>
                <c:pt idx="6658">
                  <c:v>3</c:v>
                </c:pt>
                <c:pt idx="6659">
                  <c:v>3</c:v>
                </c:pt>
                <c:pt idx="6660">
                  <c:v>3</c:v>
                </c:pt>
                <c:pt idx="6661">
                  <c:v>3</c:v>
                </c:pt>
                <c:pt idx="6662">
                  <c:v>3</c:v>
                </c:pt>
                <c:pt idx="6663">
                  <c:v>3</c:v>
                </c:pt>
                <c:pt idx="6664">
                  <c:v>3</c:v>
                </c:pt>
                <c:pt idx="6665">
                  <c:v>3</c:v>
                </c:pt>
                <c:pt idx="6666">
                  <c:v>3</c:v>
                </c:pt>
                <c:pt idx="6667">
                  <c:v>3</c:v>
                </c:pt>
                <c:pt idx="6668">
                  <c:v>3</c:v>
                </c:pt>
                <c:pt idx="6669">
                  <c:v>3</c:v>
                </c:pt>
                <c:pt idx="6670">
                  <c:v>3</c:v>
                </c:pt>
                <c:pt idx="6671">
                  <c:v>3</c:v>
                </c:pt>
                <c:pt idx="6672">
                  <c:v>3</c:v>
                </c:pt>
                <c:pt idx="6673">
                  <c:v>3</c:v>
                </c:pt>
                <c:pt idx="6674">
                  <c:v>3</c:v>
                </c:pt>
                <c:pt idx="6675">
                  <c:v>3</c:v>
                </c:pt>
                <c:pt idx="6676">
                  <c:v>3</c:v>
                </c:pt>
                <c:pt idx="6677">
                  <c:v>3</c:v>
                </c:pt>
                <c:pt idx="6678">
                  <c:v>3</c:v>
                </c:pt>
                <c:pt idx="6679">
                  <c:v>3</c:v>
                </c:pt>
                <c:pt idx="6680">
                  <c:v>3</c:v>
                </c:pt>
                <c:pt idx="6681">
                  <c:v>3</c:v>
                </c:pt>
                <c:pt idx="6682">
                  <c:v>3</c:v>
                </c:pt>
                <c:pt idx="6683">
                  <c:v>3</c:v>
                </c:pt>
                <c:pt idx="6684">
                  <c:v>3</c:v>
                </c:pt>
                <c:pt idx="6685">
                  <c:v>3</c:v>
                </c:pt>
                <c:pt idx="6686">
                  <c:v>3</c:v>
                </c:pt>
                <c:pt idx="6687">
                  <c:v>3</c:v>
                </c:pt>
                <c:pt idx="6688">
                  <c:v>3</c:v>
                </c:pt>
                <c:pt idx="6689">
                  <c:v>3</c:v>
                </c:pt>
                <c:pt idx="6690">
                  <c:v>3</c:v>
                </c:pt>
                <c:pt idx="6691">
                  <c:v>3</c:v>
                </c:pt>
                <c:pt idx="6692">
                  <c:v>3</c:v>
                </c:pt>
                <c:pt idx="6693">
                  <c:v>3</c:v>
                </c:pt>
                <c:pt idx="6694">
                  <c:v>3</c:v>
                </c:pt>
                <c:pt idx="6695">
                  <c:v>3</c:v>
                </c:pt>
                <c:pt idx="6696">
                  <c:v>3</c:v>
                </c:pt>
                <c:pt idx="6697">
                  <c:v>3</c:v>
                </c:pt>
                <c:pt idx="6698">
                  <c:v>3</c:v>
                </c:pt>
                <c:pt idx="6699">
                  <c:v>3</c:v>
                </c:pt>
                <c:pt idx="6700">
                  <c:v>3</c:v>
                </c:pt>
                <c:pt idx="6701">
                  <c:v>3</c:v>
                </c:pt>
                <c:pt idx="6702">
                  <c:v>3</c:v>
                </c:pt>
                <c:pt idx="6703">
                  <c:v>3</c:v>
                </c:pt>
                <c:pt idx="6704">
                  <c:v>3</c:v>
                </c:pt>
                <c:pt idx="6705">
                  <c:v>3</c:v>
                </c:pt>
                <c:pt idx="6706">
                  <c:v>3</c:v>
                </c:pt>
                <c:pt idx="6707">
                  <c:v>3</c:v>
                </c:pt>
                <c:pt idx="6708">
                  <c:v>3</c:v>
                </c:pt>
                <c:pt idx="6709">
                  <c:v>3</c:v>
                </c:pt>
                <c:pt idx="6710">
                  <c:v>3</c:v>
                </c:pt>
                <c:pt idx="6711">
                  <c:v>3</c:v>
                </c:pt>
                <c:pt idx="6712">
                  <c:v>3</c:v>
                </c:pt>
                <c:pt idx="6713">
                  <c:v>3</c:v>
                </c:pt>
                <c:pt idx="6714">
                  <c:v>3</c:v>
                </c:pt>
                <c:pt idx="6715">
                  <c:v>3</c:v>
                </c:pt>
                <c:pt idx="6716">
                  <c:v>3</c:v>
                </c:pt>
                <c:pt idx="6717">
                  <c:v>3</c:v>
                </c:pt>
                <c:pt idx="6718">
                  <c:v>3</c:v>
                </c:pt>
                <c:pt idx="6719">
                  <c:v>3</c:v>
                </c:pt>
                <c:pt idx="6720">
                  <c:v>3</c:v>
                </c:pt>
                <c:pt idx="6721">
                  <c:v>3</c:v>
                </c:pt>
                <c:pt idx="6722">
                  <c:v>3</c:v>
                </c:pt>
                <c:pt idx="6723">
                  <c:v>3</c:v>
                </c:pt>
                <c:pt idx="6724">
                  <c:v>3</c:v>
                </c:pt>
                <c:pt idx="6725">
                  <c:v>3</c:v>
                </c:pt>
                <c:pt idx="6726">
                  <c:v>3</c:v>
                </c:pt>
                <c:pt idx="6727">
                  <c:v>3</c:v>
                </c:pt>
                <c:pt idx="6728">
                  <c:v>3</c:v>
                </c:pt>
                <c:pt idx="6729">
                  <c:v>3</c:v>
                </c:pt>
                <c:pt idx="6730">
                  <c:v>3</c:v>
                </c:pt>
                <c:pt idx="6731">
                  <c:v>3</c:v>
                </c:pt>
                <c:pt idx="6732">
                  <c:v>3</c:v>
                </c:pt>
                <c:pt idx="6733">
                  <c:v>3</c:v>
                </c:pt>
                <c:pt idx="6734">
                  <c:v>3</c:v>
                </c:pt>
                <c:pt idx="6735">
                  <c:v>3</c:v>
                </c:pt>
                <c:pt idx="6736">
                  <c:v>3</c:v>
                </c:pt>
                <c:pt idx="6737">
                  <c:v>3</c:v>
                </c:pt>
                <c:pt idx="6738">
                  <c:v>3</c:v>
                </c:pt>
                <c:pt idx="6739">
                  <c:v>3</c:v>
                </c:pt>
                <c:pt idx="6740">
                  <c:v>3</c:v>
                </c:pt>
                <c:pt idx="6741">
                  <c:v>3</c:v>
                </c:pt>
                <c:pt idx="6742">
                  <c:v>3</c:v>
                </c:pt>
                <c:pt idx="6743">
                  <c:v>3</c:v>
                </c:pt>
                <c:pt idx="6744">
                  <c:v>3</c:v>
                </c:pt>
                <c:pt idx="6745">
                  <c:v>3</c:v>
                </c:pt>
                <c:pt idx="6746">
                  <c:v>3</c:v>
                </c:pt>
                <c:pt idx="6747">
                  <c:v>3</c:v>
                </c:pt>
                <c:pt idx="6748">
                  <c:v>3</c:v>
                </c:pt>
                <c:pt idx="6749">
                  <c:v>3</c:v>
                </c:pt>
                <c:pt idx="6750">
                  <c:v>3</c:v>
                </c:pt>
                <c:pt idx="6751">
                  <c:v>3</c:v>
                </c:pt>
                <c:pt idx="6752">
                  <c:v>3</c:v>
                </c:pt>
                <c:pt idx="6753">
                  <c:v>3</c:v>
                </c:pt>
                <c:pt idx="6754">
                  <c:v>3</c:v>
                </c:pt>
                <c:pt idx="6755">
                  <c:v>3</c:v>
                </c:pt>
                <c:pt idx="6756">
                  <c:v>3</c:v>
                </c:pt>
                <c:pt idx="6757">
                  <c:v>3</c:v>
                </c:pt>
                <c:pt idx="6758">
                  <c:v>3</c:v>
                </c:pt>
                <c:pt idx="6759">
                  <c:v>3</c:v>
                </c:pt>
                <c:pt idx="6760">
                  <c:v>3</c:v>
                </c:pt>
                <c:pt idx="6761">
                  <c:v>3</c:v>
                </c:pt>
                <c:pt idx="6762">
                  <c:v>3</c:v>
                </c:pt>
                <c:pt idx="6763">
                  <c:v>3</c:v>
                </c:pt>
                <c:pt idx="6764">
                  <c:v>3</c:v>
                </c:pt>
                <c:pt idx="6765">
                  <c:v>3</c:v>
                </c:pt>
                <c:pt idx="6766">
                  <c:v>3</c:v>
                </c:pt>
                <c:pt idx="6767">
                  <c:v>3</c:v>
                </c:pt>
                <c:pt idx="6768">
                  <c:v>3</c:v>
                </c:pt>
                <c:pt idx="6769">
                  <c:v>3</c:v>
                </c:pt>
                <c:pt idx="6770">
                  <c:v>3</c:v>
                </c:pt>
                <c:pt idx="6771">
                  <c:v>3</c:v>
                </c:pt>
                <c:pt idx="6772">
                  <c:v>3</c:v>
                </c:pt>
                <c:pt idx="6773">
                  <c:v>3</c:v>
                </c:pt>
                <c:pt idx="6774">
                  <c:v>3</c:v>
                </c:pt>
                <c:pt idx="6775">
                  <c:v>3</c:v>
                </c:pt>
                <c:pt idx="6776">
                  <c:v>3</c:v>
                </c:pt>
                <c:pt idx="6777">
                  <c:v>3</c:v>
                </c:pt>
                <c:pt idx="6778">
                  <c:v>3</c:v>
                </c:pt>
                <c:pt idx="6779">
                  <c:v>3</c:v>
                </c:pt>
                <c:pt idx="6780">
                  <c:v>3</c:v>
                </c:pt>
                <c:pt idx="6781">
                  <c:v>3</c:v>
                </c:pt>
                <c:pt idx="6782">
                  <c:v>3</c:v>
                </c:pt>
                <c:pt idx="6783">
                  <c:v>3</c:v>
                </c:pt>
                <c:pt idx="6784">
                  <c:v>3</c:v>
                </c:pt>
                <c:pt idx="6785">
                  <c:v>3</c:v>
                </c:pt>
                <c:pt idx="6786">
                  <c:v>3</c:v>
                </c:pt>
                <c:pt idx="6787">
                  <c:v>3</c:v>
                </c:pt>
                <c:pt idx="6788">
                  <c:v>3</c:v>
                </c:pt>
                <c:pt idx="6789">
                  <c:v>3</c:v>
                </c:pt>
                <c:pt idx="6790">
                  <c:v>3</c:v>
                </c:pt>
                <c:pt idx="6791">
                  <c:v>3</c:v>
                </c:pt>
                <c:pt idx="6792">
                  <c:v>3</c:v>
                </c:pt>
                <c:pt idx="6793">
                  <c:v>3</c:v>
                </c:pt>
                <c:pt idx="6794">
                  <c:v>3</c:v>
                </c:pt>
                <c:pt idx="6795">
                  <c:v>3</c:v>
                </c:pt>
                <c:pt idx="6796">
                  <c:v>3</c:v>
                </c:pt>
                <c:pt idx="6797">
                  <c:v>3</c:v>
                </c:pt>
                <c:pt idx="6798">
                  <c:v>3</c:v>
                </c:pt>
                <c:pt idx="6799">
                  <c:v>3</c:v>
                </c:pt>
                <c:pt idx="6800">
                  <c:v>3</c:v>
                </c:pt>
                <c:pt idx="6801">
                  <c:v>3</c:v>
                </c:pt>
                <c:pt idx="6802">
                  <c:v>3</c:v>
                </c:pt>
                <c:pt idx="6803">
                  <c:v>3</c:v>
                </c:pt>
                <c:pt idx="6804">
                  <c:v>3</c:v>
                </c:pt>
                <c:pt idx="6805">
                  <c:v>3</c:v>
                </c:pt>
                <c:pt idx="6806">
                  <c:v>3</c:v>
                </c:pt>
                <c:pt idx="6807">
                  <c:v>3</c:v>
                </c:pt>
                <c:pt idx="6808">
                  <c:v>3</c:v>
                </c:pt>
                <c:pt idx="6809">
                  <c:v>3</c:v>
                </c:pt>
                <c:pt idx="6810">
                  <c:v>3</c:v>
                </c:pt>
                <c:pt idx="6811">
                  <c:v>3</c:v>
                </c:pt>
                <c:pt idx="6812">
                  <c:v>3</c:v>
                </c:pt>
                <c:pt idx="6813">
                  <c:v>3</c:v>
                </c:pt>
                <c:pt idx="6814">
                  <c:v>3</c:v>
                </c:pt>
                <c:pt idx="6815">
                  <c:v>3</c:v>
                </c:pt>
                <c:pt idx="6816">
                  <c:v>3</c:v>
                </c:pt>
                <c:pt idx="6817">
                  <c:v>3</c:v>
                </c:pt>
                <c:pt idx="6818">
                  <c:v>3</c:v>
                </c:pt>
                <c:pt idx="6819">
                  <c:v>3</c:v>
                </c:pt>
                <c:pt idx="6820">
                  <c:v>3</c:v>
                </c:pt>
                <c:pt idx="6821">
                  <c:v>3</c:v>
                </c:pt>
                <c:pt idx="6822">
                  <c:v>3</c:v>
                </c:pt>
                <c:pt idx="6823">
                  <c:v>3</c:v>
                </c:pt>
                <c:pt idx="6824">
                  <c:v>3</c:v>
                </c:pt>
                <c:pt idx="6825">
                  <c:v>3</c:v>
                </c:pt>
                <c:pt idx="6826">
                  <c:v>3</c:v>
                </c:pt>
                <c:pt idx="6827">
                  <c:v>3</c:v>
                </c:pt>
                <c:pt idx="6828">
                  <c:v>3</c:v>
                </c:pt>
                <c:pt idx="6829">
                  <c:v>3</c:v>
                </c:pt>
                <c:pt idx="6830">
                  <c:v>3</c:v>
                </c:pt>
                <c:pt idx="6831">
                  <c:v>3</c:v>
                </c:pt>
                <c:pt idx="6832">
                  <c:v>3</c:v>
                </c:pt>
                <c:pt idx="6833">
                  <c:v>3</c:v>
                </c:pt>
                <c:pt idx="6834">
                  <c:v>3</c:v>
                </c:pt>
                <c:pt idx="6835">
                  <c:v>3</c:v>
                </c:pt>
                <c:pt idx="6836">
                  <c:v>3</c:v>
                </c:pt>
                <c:pt idx="6837">
                  <c:v>3</c:v>
                </c:pt>
                <c:pt idx="6838">
                  <c:v>3</c:v>
                </c:pt>
                <c:pt idx="6839">
                  <c:v>3</c:v>
                </c:pt>
                <c:pt idx="6840">
                  <c:v>3</c:v>
                </c:pt>
                <c:pt idx="6841">
                  <c:v>3</c:v>
                </c:pt>
                <c:pt idx="6842">
                  <c:v>3</c:v>
                </c:pt>
                <c:pt idx="6843">
                  <c:v>3</c:v>
                </c:pt>
                <c:pt idx="6844">
                  <c:v>3</c:v>
                </c:pt>
                <c:pt idx="6845">
                  <c:v>3</c:v>
                </c:pt>
                <c:pt idx="6846">
                  <c:v>3</c:v>
                </c:pt>
                <c:pt idx="6847">
                  <c:v>3</c:v>
                </c:pt>
                <c:pt idx="6848">
                  <c:v>3</c:v>
                </c:pt>
                <c:pt idx="6849">
                  <c:v>3</c:v>
                </c:pt>
                <c:pt idx="6850">
                  <c:v>3</c:v>
                </c:pt>
                <c:pt idx="6851">
                  <c:v>3</c:v>
                </c:pt>
                <c:pt idx="6852">
                  <c:v>3</c:v>
                </c:pt>
                <c:pt idx="6853">
                  <c:v>3</c:v>
                </c:pt>
                <c:pt idx="6854">
                  <c:v>3</c:v>
                </c:pt>
                <c:pt idx="6855">
                  <c:v>3</c:v>
                </c:pt>
                <c:pt idx="6856">
                  <c:v>3</c:v>
                </c:pt>
                <c:pt idx="6857">
                  <c:v>3</c:v>
                </c:pt>
                <c:pt idx="6858">
                  <c:v>3</c:v>
                </c:pt>
                <c:pt idx="6859">
                  <c:v>3</c:v>
                </c:pt>
                <c:pt idx="6860">
                  <c:v>3</c:v>
                </c:pt>
                <c:pt idx="6861">
                  <c:v>3</c:v>
                </c:pt>
                <c:pt idx="6862">
                  <c:v>3</c:v>
                </c:pt>
                <c:pt idx="6863">
                  <c:v>3</c:v>
                </c:pt>
                <c:pt idx="6864">
                  <c:v>3</c:v>
                </c:pt>
                <c:pt idx="6865">
                  <c:v>3</c:v>
                </c:pt>
                <c:pt idx="6866">
                  <c:v>3</c:v>
                </c:pt>
                <c:pt idx="6867">
                  <c:v>3</c:v>
                </c:pt>
                <c:pt idx="6868">
                  <c:v>3</c:v>
                </c:pt>
                <c:pt idx="6869">
                  <c:v>3</c:v>
                </c:pt>
                <c:pt idx="6870">
                  <c:v>3</c:v>
                </c:pt>
                <c:pt idx="6871">
                  <c:v>3</c:v>
                </c:pt>
                <c:pt idx="6872">
                  <c:v>3</c:v>
                </c:pt>
                <c:pt idx="6873">
                  <c:v>3</c:v>
                </c:pt>
                <c:pt idx="6874">
                  <c:v>3</c:v>
                </c:pt>
                <c:pt idx="6875">
                  <c:v>3</c:v>
                </c:pt>
                <c:pt idx="6876">
                  <c:v>3</c:v>
                </c:pt>
                <c:pt idx="6877">
                  <c:v>3</c:v>
                </c:pt>
                <c:pt idx="6878">
                  <c:v>3</c:v>
                </c:pt>
                <c:pt idx="6879">
                  <c:v>3</c:v>
                </c:pt>
                <c:pt idx="6880">
                  <c:v>3</c:v>
                </c:pt>
                <c:pt idx="6881">
                  <c:v>3</c:v>
                </c:pt>
                <c:pt idx="6882">
                  <c:v>3</c:v>
                </c:pt>
                <c:pt idx="6883">
                  <c:v>3</c:v>
                </c:pt>
                <c:pt idx="6884">
                  <c:v>3</c:v>
                </c:pt>
                <c:pt idx="6885">
                  <c:v>3</c:v>
                </c:pt>
                <c:pt idx="6886">
                  <c:v>3</c:v>
                </c:pt>
                <c:pt idx="6887">
                  <c:v>3</c:v>
                </c:pt>
                <c:pt idx="6888">
                  <c:v>3</c:v>
                </c:pt>
                <c:pt idx="6889">
                  <c:v>3</c:v>
                </c:pt>
                <c:pt idx="6890">
                  <c:v>3</c:v>
                </c:pt>
                <c:pt idx="6891">
                  <c:v>3</c:v>
                </c:pt>
                <c:pt idx="6892">
                  <c:v>3</c:v>
                </c:pt>
                <c:pt idx="6893">
                  <c:v>3</c:v>
                </c:pt>
                <c:pt idx="6894">
                  <c:v>3</c:v>
                </c:pt>
                <c:pt idx="6895">
                  <c:v>3</c:v>
                </c:pt>
                <c:pt idx="6896">
                  <c:v>3</c:v>
                </c:pt>
                <c:pt idx="6897">
                  <c:v>3</c:v>
                </c:pt>
                <c:pt idx="6898">
                  <c:v>3</c:v>
                </c:pt>
                <c:pt idx="6899">
                  <c:v>3</c:v>
                </c:pt>
                <c:pt idx="6900">
                  <c:v>3</c:v>
                </c:pt>
                <c:pt idx="6901">
                  <c:v>3</c:v>
                </c:pt>
                <c:pt idx="6902">
                  <c:v>3</c:v>
                </c:pt>
                <c:pt idx="6903">
                  <c:v>3</c:v>
                </c:pt>
                <c:pt idx="6904">
                  <c:v>3</c:v>
                </c:pt>
                <c:pt idx="6905">
                  <c:v>3</c:v>
                </c:pt>
                <c:pt idx="6906">
                  <c:v>3</c:v>
                </c:pt>
                <c:pt idx="6907">
                  <c:v>3</c:v>
                </c:pt>
                <c:pt idx="6908">
                  <c:v>3</c:v>
                </c:pt>
                <c:pt idx="6909">
                  <c:v>3</c:v>
                </c:pt>
                <c:pt idx="6910">
                  <c:v>3</c:v>
                </c:pt>
                <c:pt idx="6911">
                  <c:v>3</c:v>
                </c:pt>
                <c:pt idx="6912">
                  <c:v>3</c:v>
                </c:pt>
                <c:pt idx="6913">
                  <c:v>3</c:v>
                </c:pt>
                <c:pt idx="6914">
                  <c:v>3</c:v>
                </c:pt>
                <c:pt idx="6915">
                  <c:v>3</c:v>
                </c:pt>
                <c:pt idx="6916">
                  <c:v>3</c:v>
                </c:pt>
                <c:pt idx="6917">
                  <c:v>3</c:v>
                </c:pt>
                <c:pt idx="6918">
                  <c:v>3</c:v>
                </c:pt>
                <c:pt idx="6919">
                  <c:v>3</c:v>
                </c:pt>
                <c:pt idx="6920">
                  <c:v>3</c:v>
                </c:pt>
                <c:pt idx="6921">
                  <c:v>3</c:v>
                </c:pt>
                <c:pt idx="6922">
                  <c:v>3</c:v>
                </c:pt>
                <c:pt idx="6923">
                  <c:v>3</c:v>
                </c:pt>
                <c:pt idx="6924">
                  <c:v>3</c:v>
                </c:pt>
                <c:pt idx="6925">
                  <c:v>3</c:v>
                </c:pt>
                <c:pt idx="6926">
                  <c:v>3</c:v>
                </c:pt>
                <c:pt idx="6927">
                  <c:v>3</c:v>
                </c:pt>
                <c:pt idx="6928">
                  <c:v>3</c:v>
                </c:pt>
                <c:pt idx="6929">
                  <c:v>3</c:v>
                </c:pt>
                <c:pt idx="6930">
                  <c:v>3</c:v>
                </c:pt>
                <c:pt idx="6931">
                  <c:v>3</c:v>
                </c:pt>
                <c:pt idx="6932">
                  <c:v>3</c:v>
                </c:pt>
                <c:pt idx="6933">
                  <c:v>3</c:v>
                </c:pt>
                <c:pt idx="6934">
                  <c:v>3</c:v>
                </c:pt>
                <c:pt idx="6935">
                  <c:v>3</c:v>
                </c:pt>
                <c:pt idx="6936">
                  <c:v>3</c:v>
                </c:pt>
                <c:pt idx="6937">
                  <c:v>3</c:v>
                </c:pt>
                <c:pt idx="6938">
                  <c:v>3</c:v>
                </c:pt>
                <c:pt idx="6939">
                  <c:v>3</c:v>
                </c:pt>
                <c:pt idx="6940">
                  <c:v>3</c:v>
                </c:pt>
                <c:pt idx="6941">
                  <c:v>3</c:v>
                </c:pt>
                <c:pt idx="6942">
                  <c:v>3</c:v>
                </c:pt>
                <c:pt idx="6943">
                  <c:v>3</c:v>
                </c:pt>
                <c:pt idx="6944">
                  <c:v>3</c:v>
                </c:pt>
                <c:pt idx="6945">
                  <c:v>3</c:v>
                </c:pt>
                <c:pt idx="6946">
                  <c:v>3</c:v>
                </c:pt>
                <c:pt idx="6947">
                  <c:v>3</c:v>
                </c:pt>
                <c:pt idx="6948">
                  <c:v>3</c:v>
                </c:pt>
                <c:pt idx="6949">
                  <c:v>3</c:v>
                </c:pt>
                <c:pt idx="6950">
                  <c:v>3</c:v>
                </c:pt>
                <c:pt idx="6951">
                  <c:v>3</c:v>
                </c:pt>
                <c:pt idx="6952">
                  <c:v>3</c:v>
                </c:pt>
                <c:pt idx="6953">
                  <c:v>3</c:v>
                </c:pt>
                <c:pt idx="6954">
                  <c:v>3</c:v>
                </c:pt>
                <c:pt idx="6955">
                  <c:v>3</c:v>
                </c:pt>
                <c:pt idx="6956">
                  <c:v>3</c:v>
                </c:pt>
                <c:pt idx="6957">
                  <c:v>3</c:v>
                </c:pt>
                <c:pt idx="6958">
                  <c:v>3</c:v>
                </c:pt>
                <c:pt idx="6959">
                  <c:v>3</c:v>
                </c:pt>
                <c:pt idx="6960">
                  <c:v>3</c:v>
                </c:pt>
                <c:pt idx="6961">
                  <c:v>3</c:v>
                </c:pt>
                <c:pt idx="6962">
                  <c:v>3</c:v>
                </c:pt>
                <c:pt idx="6963">
                  <c:v>3</c:v>
                </c:pt>
                <c:pt idx="6964">
                  <c:v>3</c:v>
                </c:pt>
                <c:pt idx="6965">
                  <c:v>3</c:v>
                </c:pt>
                <c:pt idx="6966">
                  <c:v>3</c:v>
                </c:pt>
                <c:pt idx="6967">
                  <c:v>3</c:v>
                </c:pt>
                <c:pt idx="6968">
                  <c:v>3</c:v>
                </c:pt>
                <c:pt idx="6969">
                  <c:v>3</c:v>
                </c:pt>
                <c:pt idx="6970">
                  <c:v>3</c:v>
                </c:pt>
                <c:pt idx="6971">
                  <c:v>3</c:v>
                </c:pt>
                <c:pt idx="6972">
                  <c:v>3</c:v>
                </c:pt>
                <c:pt idx="6973">
                  <c:v>3</c:v>
                </c:pt>
                <c:pt idx="6974">
                  <c:v>3</c:v>
                </c:pt>
                <c:pt idx="6975">
                  <c:v>3</c:v>
                </c:pt>
                <c:pt idx="6976">
                  <c:v>3</c:v>
                </c:pt>
                <c:pt idx="6977">
                  <c:v>3</c:v>
                </c:pt>
                <c:pt idx="6978">
                  <c:v>3</c:v>
                </c:pt>
                <c:pt idx="6979">
                  <c:v>3</c:v>
                </c:pt>
                <c:pt idx="6980">
                  <c:v>3</c:v>
                </c:pt>
                <c:pt idx="6981">
                  <c:v>3</c:v>
                </c:pt>
                <c:pt idx="6982">
                  <c:v>3</c:v>
                </c:pt>
                <c:pt idx="6983">
                  <c:v>3</c:v>
                </c:pt>
                <c:pt idx="6984">
                  <c:v>3</c:v>
                </c:pt>
                <c:pt idx="6985">
                  <c:v>3</c:v>
                </c:pt>
                <c:pt idx="6986">
                  <c:v>3</c:v>
                </c:pt>
                <c:pt idx="6987">
                  <c:v>3</c:v>
                </c:pt>
                <c:pt idx="6988">
                  <c:v>3</c:v>
                </c:pt>
                <c:pt idx="6989">
                  <c:v>3</c:v>
                </c:pt>
                <c:pt idx="6990">
                  <c:v>3</c:v>
                </c:pt>
                <c:pt idx="6991">
                  <c:v>3</c:v>
                </c:pt>
                <c:pt idx="6992">
                  <c:v>3</c:v>
                </c:pt>
                <c:pt idx="6993">
                  <c:v>3</c:v>
                </c:pt>
                <c:pt idx="6994">
                  <c:v>3</c:v>
                </c:pt>
                <c:pt idx="6995">
                  <c:v>3</c:v>
                </c:pt>
                <c:pt idx="6996">
                  <c:v>3</c:v>
                </c:pt>
                <c:pt idx="6997">
                  <c:v>3</c:v>
                </c:pt>
                <c:pt idx="6998">
                  <c:v>3</c:v>
                </c:pt>
                <c:pt idx="6999">
                  <c:v>3</c:v>
                </c:pt>
                <c:pt idx="7000">
                  <c:v>3</c:v>
                </c:pt>
                <c:pt idx="7001">
                  <c:v>3</c:v>
                </c:pt>
                <c:pt idx="7002">
                  <c:v>3</c:v>
                </c:pt>
                <c:pt idx="7003">
                  <c:v>3</c:v>
                </c:pt>
                <c:pt idx="7004">
                  <c:v>3</c:v>
                </c:pt>
                <c:pt idx="7005">
                  <c:v>3</c:v>
                </c:pt>
                <c:pt idx="7006">
                  <c:v>3</c:v>
                </c:pt>
                <c:pt idx="7007">
                  <c:v>3</c:v>
                </c:pt>
                <c:pt idx="7008">
                  <c:v>3</c:v>
                </c:pt>
                <c:pt idx="7009">
                  <c:v>3</c:v>
                </c:pt>
                <c:pt idx="7010">
                  <c:v>3</c:v>
                </c:pt>
                <c:pt idx="7011">
                  <c:v>3</c:v>
                </c:pt>
                <c:pt idx="7012">
                  <c:v>3</c:v>
                </c:pt>
                <c:pt idx="7013">
                  <c:v>3</c:v>
                </c:pt>
                <c:pt idx="7014">
                  <c:v>3</c:v>
                </c:pt>
                <c:pt idx="7015">
                  <c:v>3</c:v>
                </c:pt>
                <c:pt idx="7016">
                  <c:v>3</c:v>
                </c:pt>
                <c:pt idx="7017">
                  <c:v>3</c:v>
                </c:pt>
                <c:pt idx="7018">
                  <c:v>3</c:v>
                </c:pt>
                <c:pt idx="7019">
                  <c:v>3</c:v>
                </c:pt>
                <c:pt idx="7020">
                  <c:v>3</c:v>
                </c:pt>
                <c:pt idx="7021">
                  <c:v>3</c:v>
                </c:pt>
                <c:pt idx="7022">
                  <c:v>3</c:v>
                </c:pt>
                <c:pt idx="7023">
                  <c:v>3</c:v>
                </c:pt>
                <c:pt idx="7024">
                  <c:v>3</c:v>
                </c:pt>
                <c:pt idx="7025">
                  <c:v>3</c:v>
                </c:pt>
                <c:pt idx="7026">
                  <c:v>3</c:v>
                </c:pt>
                <c:pt idx="7027">
                  <c:v>3</c:v>
                </c:pt>
                <c:pt idx="7028">
                  <c:v>3</c:v>
                </c:pt>
                <c:pt idx="7029">
                  <c:v>3</c:v>
                </c:pt>
                <c:pt idx="7030">
                  <c:v>3</c:v>
                </c:pt>
                <c:pt idx="7031">
                  <c:v>3</c:v>
                </c:pt>
                <c:pt idx="7032">
                  <c:v>3</c:v>
                </c:pt>
                <c:pt idx="7033">
                  <c:v>3</c:v>
                </c:pt>
                <c:pt idx="7034">
                  <c:v>3</c:v>
                </c:pt>
                <c:pt idx="7035">
                  <c:v>3</c:v>
                </c:pt>
                <c:pt idx="7036">
                  <c:v>3</c:v>
                </c:pt>
                <c:pt idx="7037">
                  <c:v>3</c:v>
                </c:pt>
                <c:pt idx="7038">
                  <c:v>3</c:v>
                </c:pt>
                <c:pt idx="7039">
                  <c:v>3</c:v>
                </c:pt>
                <c:pt idx="7040">
                  <c:v>3</c:v>
                </c:pt>
                <c:pt idx="7041">
                  <c:v>3</c:v>
                </c:pt>
                <c:pt idx="7042">
                  <c:v>3</c:v>
                </c:pt>
                <c:pt idx="7043">
                  <c:v>3</c:v>
                </c:pt>
                <c:pt idx="7044">
                  <c:v>3</c:v>
                </c:pt>
                <c:pt idx="7045">
                  <c:v>3</c:v>
                </c:pt>
                <c:pt idx="7046">
                  <c:v>3</c:v>
                </c:pt>
                <c:pt idx="7047">
                  <c:v>3</c:v>
                </c:pt>
                <c:pt idx="7048">
                  <c:v>3</c:v>
                </c:pt>
                <c:pt idx="7049">
                  <c:v>3</c:v>
                </c:pt>
                <c:pt idx="7050">
                  <c:v>3</c:v>
                </c:pt>
                <c:pt idx="7051">
                  <c:v>3</c:v>
                </c:pt>
                <c:pt idx="7052">
                  <c:v>3</c:v>
                </c:pt>
                <c:pt idx="7053">
                  <c:v>3</c:v>
                </c:pt>
                <c:pt idx="7054">
                  <c:v>3</c:v>
                </c:pt>
                <c:pt idx="7055">
                  <c:v>3</c:v>
                </c:pt>
                <c:pt idx="7056">
                  <c:v>3</c:v>
                </c:pt>
                <c:pt idx="7057">
                  <c:v>3</c:v>
                </c:pt>
                <c:pt idx="7058">
                  <c:v>3</c:v>
                </c:pt>
                <c:pt idx="7059">
                  <c:v>3</c:v>
                </c:pt>
                <c:pt idx="7060">
                  <c:v>3</c:v>
                </c:pt>
                <c:pt idx="7061">
                  <c:v>3</c:v>
                </c:pt>
                <c:pt idx="7062">
                  <c:v>3</c:v>
                </c:pt>
                <c:pt idx="7063">
                  <c:v>3</c:v>
                </c:pt>
                <c:pt idx="7064">
                  <c:v>3</c:v>
                </c:pt>
                <c:pt idx="7065">
                  <c:v>3</c:v>
                </c:pt>
                <c:pt idx="7066">
                  <c:v>3</c:v>
                </c:pt>
                <c:pt idx="7067">
                  <c:v>3</c:v>
                </c:pt>
                <c:pt idx="7068">
                  <c:v>3</c:v>
                </c:pt>
                <c:pt idx="7069">
                  <c:v>3</c:v>
                </c:pt>
                <c:pt idx="7070">
                  <c:v>3</c:v>
                </c:pt>
                <c:pt idx="7071">
                  <c:v>3</c:v>
                </c:pt>
                <c:pt idx="7072">
                  <c:v>3</c:v>
                </c:pt>
                <c:pt idx="7073">
                  <c:v>3</c:v>
                </c:pt>
                <c:pt idx="7074">
                  <c:v>3</c:v>
                </c:pt>
                <c:pt idx="7075">
                  <c:v>3</c:v>
                </c:pt>
                <c:pt idx="7076">
                  <c:v>3</c:v>
                </c:pt>
                <c:pt idx="7077">
                  <c:v>3</c:v>
                </c:pt>
                <c:pt idx="7078">
                  <c:v>3</c:v>
                </c:pt>
                <c:pt idx="7079">
                  <c:v>3</c:v>
                </c:pt>
                <c:pt idx="7080">
                  <c:v>3</c:v>
                </c:pt>
                <c:pt idx="7081">
                  <c:v>3</c:v>
                </c:pt>
                <c:pt idx="7082">
                  <c:v>3</c:v>
                </c:pt>
                <c:pt idx="7083">
                  <c:v>3</c:v>
                </c:pt>
                <c:pt idx="7084">
                  <c:v>3</c:v>
                </c:pt>
                <c:pt idx="7085">
                  <c:v>3</c:v>
                </c:pt>
                <c:pt idx="7086">
                  <c:v>3</c:v>
                </c:pt>
                <c:pt idx="7087">
                  <c:v>3</c:v>
                </c:pt>
                <c:pt idx="7088">
                  <c:v>3</c:v>
                </c:pt>
                <c:pt idx="7089">
                  <c:v>3</c:v>
                </c:pt>
                <c:pt idx="7090">
                  <c:v>3</c:v>
                </c:pt>
                <c:pt idx="7091">
                  <c:v>3</c:v>
                </c:pt>
                <c:pt idx="7092">
                  <c:v>3</c:v>
                </c:pt>
                <c:pt idx="7093">
                  <c:v>3</c:v>
                </c:pt>
                <c:pt idx="7094">
                  <c:v>3</c:v>
                </c:pt>
                <c:pt idx="7095">
                  <c:v>3</c:v>
                </c:pt>
                <c:pt idx="7096">
                  <c:v>3</c:v>
                </c:pt>
                <c:pt idx="7097">
                  <c:v>3</c:v>
                </c:pt>
                <c:pt idx="7098">
                  <c:v>3</c:v>
                </c:pt>
                <c:pt idx="7099">
                  <c:v>3</c:v>
                </c:pt>
                <c:pt idx="7100">
                  <c:v>3</c:v>
                </c:pt>
                <c:pt idx="7101">
                  <c:v>3</c:v>
                </c:pt>
                <c:pt idx="7102">
                  <c:v>3</c:v>
                </c:pt>
                <c:pt idx="7103">
                  <c:v>3</c:v>
                </c:pt>
                <c:pt idx="7104">
                  <c:v>3</c:v>
                </c:pt>
                <c:pt idx="7105">
                  <c:v>3</c:v>
                </c:pt>
                <c:pt idx="7106">
                  <c:v>3</c:v>
                </c:pt>
                <c:pt idx="7107">
                  <c:v>3</c:v>
                </c:pt>
                <c:pt idx="7108">
                  <c:v>3</c:v>
                </c:pt>
                <c:pt idx="7109">
                  <c:v>3</c:v>
                </c:pt>
                <c:pt idx="7110">
                  <c:v>3</c:v>
                </c:pt>
                <c:pt idx="7111">
                  <c:v>3</c:v>
                </c:pt>
                <c:pt idx="7112">
                  <c:v>3</c:v>
                </c:pt>
                <c:pt idx="7113">
                  <c:v>3</c:v>
                </c:pt>
                <c:pt idx="7114">
                  <c:v>3</c:v>
                </c:pt>
                <c:pt idx="7115">
                  <c:v>3</c:v>
                </c:pt>
                <c:pt idx="7116">
                  <c:v>3</c:v>
                </c:pt>
                <c:pt idx="7117">
                  <c:v>3</c:v>
                </c:pt>
                <c:pt idx="7118">
                  <c:v>3</c:v>
                </c:pt>
                <c:pt idx="7119">
                  <c:v>3</c:v>
                </c:pt>
                <c:pt idx="7120">
                  <c:v>3</c:v>
                </c:pt>
                <c:pt idx="7121">
                  <c:v>3</c:v>
                </c:pt>
                <c:pt idx="7122">
                  <c:v>3</c:v>
                </c:pt>
                <c:pt idx="7123">
                  <c:v>3</c:v>
                </c:pt>
                <c:pt idx="7124">
                  <c:v>3</c:v>
                </c:pt>
                <c:pt idx="7125">
                  <c:v>3</c:v>
                </c:pt>
                <c:pt idx="7126">
                  <c:v>3</c:v>
                </c:pt>
                <c:pt idx="7127">
                  <c:v>3</c:v>
                </c:pt>
                <c:pt idx="7128">
                  <c:v>3</c:v>
                </c:pt>
                <c:pt idx="7129">
                  <c:v>3</c:v>
                </c:pt>
                <c:pt idx="7130">
                  <c:v>3</c:v>
                </c:pt>
                <c:pt idx="7131">
                  <c:v>3</c:v>
                </c:pt>
                <c:pt idx="7132">
                  <c:v>3</c:v>
                </c:pt>
                <c:pt idx="7133">
                  <c:v>3</c:v>
                </c:pt>
                <c:pt idx="7134">
                  <c:v>3</c:v>
                </c:pt>
                <c:pt idx="7135">
                  <c:v>3</c:v>
                </c:pt>
                <c:pt idx="7136">
                  <c:v>3</c:v>
                </c:pt>
                <c:pt idx="7137">
                  <c:v>3</c:v>
                </c:pt>
                <c:pt idx="7138">
                  <c:v>3</c:v>
                </c:pt>
                <c:pt idx="7139">
                  <c:v>3</c:v>
                </c:pt>
                <c:pt idx="7140">
                  <c:v>3</c:v>
                </c:pt>
                <c:pt idx="7141">
                  <c:v>3</c:v>
                </c:pt>
                <c:pt idx="7142">
                  <c:v>3</c:v>
                </c:pt>
                <c:pt idx="7143">
                  <c:v>3</c:v>
                </c:pt>
                <c:pt idx="7144">
                  <c:v>3</c:v>
                </c:pt>
                <c:pt idx="7145">
                  <c:v>3</c:v>
                </c:pt>
                <c:pt idx="7146">
                  <c:v>3</c:v>
                </c:pt>
                <c:pt idx="7147">
                  <c:v>3</c:v>
                </c:pt>
                <c:pt idx="7148">
                  <c:v>3</c:v>
                </c:pt>
                <c:pt idx="7149">
                  <c:v>3</c:v>
                </c:pt>
                <c:pt idx="7150">
                  <c:v>3</c:v>
                </c:pt>
                <c:pt idx="7151">
                  <c:v>3</c:v>
                </c:pt>
                <c:pt idx="7152">
                  <c:v>3</c:v>
                </c:pt>
                <c:pt idx="7153">
                  <c:v>3</c:v>
                </c:pt>
                <c:pt idx="7154">
                  <c:v>3</c:v>
                </c:pt>
                <c:pt idx="7155">
                  <c:v>3</c:v>
                </c:pt>
                <c:pt idx="7156">
                  <c:v>3</c:v>
                </c:pt>
                <c:pt idx="7157">
                  <c:v>3</c:v>
                </c:pt>
                <c:pt idx="7158">
                  <c:v>3</c:v>
                </c:pt>
                <c:pt idx="7159">
                  <c:v>3</c:v>
                </c:pt>
                <c:pt idx="7160">
                  <c:v>3</c:v>
                </c:pt>
                <c:pt idx="7161">
                  <c:v>3</c:v>
                </c:pt>
                <c:pt idx="7162">
                  <c:v>3</c:v>
                </c:pt>
                <c:pt idx="7163">
                  <c:v>3</c:v>
                </c:pt>
                <c:pt idx="7164">
                  <c:v>3</c:v>
                </c:pt>
                <c:pt idx="7165">
                  <c:v>3</c:v>
                </c:pt>
                <c:pt idx="7166">
                  <c:v>3</c:v>
                </c:pt>
                <c:pt idx="7167">
                  <c:v>3</c:v>
                </c:pt>
                <c:pt idx="7168">
                  <c:v>3</c:v>
                </c:pt>
                <c:pt idx="7169">
                  <c:v>3</c:v>
                </c:pt>
                <c:pt idx="7170">
                  <c:v>3</c:v>
                </c:pt>
                <c:pt idx="7171">
                  <c:v>3</c:v>
                </c:pt>
                <c:pt idx="7172">
                  <c:v>3</c:v>
                </c:pt>
                <c:pt idx="7173">
                  <c:v>3</c:v>
                </c:pt>
                <c:pt idx="7174">
                  <c:v>3</c:v>
                </c:pt>
                <c:pt idx="7175">
                  <c:v>3</c:v>
                </c:pt>
                <c:pt idx="7176">
                  <c:v>3</c:v>
                </c:pt>
                <c:pt idx="7177">
                  <c:v>3</c:v>
                </c:pt>
                <c:pt idx="7178">
                  <c:v>3</c:v>
                </c:pt>
                <c:pt idx="7179">
                  <c:v>3</c:v>
                </c:pt>
                <c:pt idx="7180">
                  <c:v>3</c:v>
                </c:pt>
                <c:pt idx="7181">
                  <c:v>3</c:v>
                </c:pt>
                <c:pt idx="7182">
                  <c:v>3</c:v>
                </c:pt>
                <c:pt idx="7183">
                  <c:v>3</c:v>
                </c:pt>
                <c:pt idx="7184">
                  <c:v>3</c:v>
                </c:pt>
                <c:pt idx="7185">
                  <c:v>3</c:v>
                </c:pt>
                <c:pt idx="7186">
                  <c:v>3</c:v>
                </c:pt>
                <c:pt idx="7187">
                  <c:v>3</c:v>
                </c:pt>
                <c:pt idx="7188">
                  <c:v>3</c:v>
                </c:pt>
                <c:pt idx="7189">
                  <c:v>3</c:v>
                </c:pt>
                <c:pt idx="7190">
                  <c:v>3</c:v>
                </c:pt>
                <c:pt idx="7191">
                  <c:v>3</c:v>
                </c:pt>
                <c:pt idx="7192">
                  <c:v>3</c:v>
                </c:pt>
                <c:pt idx="7193">
                  <c:v>3</c:v>
                </c:pt>
                <c:pt idx="7194">
                  <c:v>3</c:v>
                </c:pt>
                <c:pt idx="7195">
                  <c:v>3</c:v>
                </c:pt>
                <c:pt idx="7196">
                  <c:v>3</c:v>
                </c:pt>
                <c:pt idx="7197">
                  <c:v>3</c:v>
                </c:pt>
                <c:pt idx="7198">
                  <c:v>3</c:v>
                </c:pt>
                <c:pt idx="7199">
                  <c:v>3</c:v>
                </c:pt>
                <c:pt idx="7200">
                  <c:v>3</c:v>
                </c:pt>
                <c:pt idx="7201">
                  <c:v>3</c:v>
                </c:pt>
                <c:pt idx="7202">
                  <c:v>3</c:v>
                </c:pt>
                <c:pt idx="7203">
                  <c:v>3</c:v>
                </c:pt>
                <c:pt idx="7204">
                  <c:v>3</c:v>
                </c:pt>
                <c:pt idx="7205">
                  <c:v>3</c:v>
                </c:pt>
                <c:pt idx="7206">
                  <c:v>3</c:v>
                </c:pt>
                <c:pt idx="7207">
                  <c:v>3</c:v>
                </c:pt>
                <c:pt idx="7208">
                  <c:v>3</c:v>
                </c:pt>
                <c:pt idx="7209">
                  <c:v>3</c:v>
                </c:pt>
                <c:pt idx="7210">
                  <c:v>3</c:v>
                </c:pt>
                <c:pt idx="7211">
                  <c:v>3</c:v>
                </c:pt>
                <c:pt idx="7212">
                  <c:v>3</c:v>
                </c:pt>
                <c:pt idx="7213">
                  <c:v>3</c:v>
                </c:pt>
                <c:pt idx="7214">
                  <c:v>3</c:v>
                </c:pt>
                <c:pt idx="7215">
                  <c:v>3</c:v>
                </c:pt>
                <c:pt idx="7216">
                  <c:v>3</c:v>
                </c:pt>
                <c:pt idx="7217">
                  <c:v>3</c:v>
                </c:pt>
                <c:pt idx="7218">
                  <c:v>3</c:v>
                </c:pt>
                <c:pt idx="7219">
                  <c:v>3</c:v>
                </c:pt>
                <c:pt idx="7220">
                  <c:v>3</c:v>
                </c:pt>
                <c:pt idx="7221">
                  <c:v>3</c:v>
                </c:pt>
                <c:pt idx="7222">
                  <c:v>3</c:v>
                </c:pt>
                <c:pt idx="7223">
                  <c:v>3</c:v>
                </c:pt>
                <c:pt idx="7224">
                  <c:v>3</c:v>
                </c:pt>
                <c:pt idx="7225">
                  <c:v>3</c:v>
                </c:pt>
                <c:pt idx="7226">
                  <c:v>3</c:v>
                </c:pt>
                <c:pt idx="7227">
                  <c:v>3</c:v>
                </c:pt>
                <c:pt idx="7228">
                  <c:v>3</c:v>
                </c:pt>
                <c:pt idx="7229">
                  <c:v>3</c:v>
                </c:pt>
                <c:pt idx="7230">
                  <c:v>3</c:v>
                </c:pt>
                <c:pt idx="7231">
                  <c:v>3</c:v>
                </c:pt>
                <c:pt idx="7232">
                  <c:v>3</c:v>
                </c:pt>
                <c:pt idx="7233">
                  <c:v>3</c:v>
                </c:pt>
                <c:pt idx="7234">
                  <c:v>3</c:v>
                </c:pt>
                <c:pt idx="7235">
                  <c:v>3</c:v>
                </c:pt>
                <c:pt idx="7236">
                  <c:v>3</c:v>
                </c:pt>
                <c:pt idx="7237">
                  <c:v>3</c:v>
                </c:pt>
                <c:pt idx="7238">
                  <c:v>3</c:v>
                </c:pt>
                <c:pt idx="7239">
                  <c:v>3</c:v>
                </c:pt>
                <c:pt idx="7240">
                  <c:v>3</c:v>
                </c:pt>
                <c:pt idx="7241">
                  <c:v>3</c:v>
                </c:pt>
                <c:pt idx="7242">
                  <c:v>3</c:v>
                </c:pt>
                <c:pt idx="7243">
                  <c:v>3</c:v>
                </c:pt>
                <c:pt idx="7244">
                  <c:v>3</c:v>
                </c:pt>
                <c:pt idx="7245">
                  <c:v>3</c:v>
                </c:pt>
                <c:pt idx="7246">
                  <c:v>3</c:v>
                </c:pt>
                <c:pt idx="7247">
                  <c:v>3</c:v>
                </c:pt>
                <c:pt idx="7248">
                  <c:v>3</c:v>
                </c:pt>
                <c:pt idx="7249">
                  <c:v>3</c:v>
                </c:pt>
                <c:pt idx="7250">
                  <c:v>3</c:v>
                </c:pt>
                <c:pt idx="7251">
                  <c:v>3</c:v>
                </c:pt>
                <c:pt idx="7252">
                  <c:v>3</c:v>
                </c:pt>
                <c:pt idx="7253">
                  <c:v>3</c:v>
                </c:pt>
                <c:pt idx="7254">
                  <c:v>3</c:v>
                </c:pt>
                <c:pt idx="7255">
                  <c:v>3</c:v>
                </c:pt>
                <c:pt idx="7256">
                  <c:v>3</c:v>
                </c:pt>
                <c:pt idx="7257">
                  <c:v>3</c:v>
                </c:pt>
                <c:pt idx="7258">
                  <c:v>3</c:v>
                </c:pt>
                <c:pt idx="7259">
                  <c:v>3</c:v>
                </c:pt>
                <c:pt idx="7260">
                  <c:v>3</c:v>
                </c:pt>
                <c:pt idx="7261">
                  <c:v>3</c:v>
                </c:pt>
                <c:pt idx="7262">
                  <c:v>3</c:v>
                </c:pt>
                <c:pt idx="7263">
                  <c:v>3</c:v>
                </c:pt>
                <c:pt idx="7264">
                  <c:v>3</c:v>
                </c:pt>
                <c:pt idx="7265">
                  <c:v>3</c:v>
                </c:pt>
                <c:pt idx="7266">
                  <c:v>3</c:v>
                </c:pt>
                <c:pt idx="7267">
                  <c:v>3</c:v>
                </c:pt>
                <c:pt idx="7268">
                  <c:v>3</c:v>
                </c:pt>
                <c:pt idx="7269">
                  <c:v>3</c:v>
                </c:pt>
                <c:pt idx="7270">
                  <c:v>3</c:v>
                </c:pt>
                <c:pt idx="7271">
                  <c:v>3</c:v>
                </c:pt>
                <c:pt idx="7272">
                  <c:v>3</c:v>
                </c:pt>
                <c:pt idx="7273">
                  <c:v>3</c:v>
                </c:pt>
                <c:pt idx="7274">
                  <c:v>3</c:v>
                </c:pt>
                <c:pt idx="7275">
                  <c:v>3</c:v>
                </c:pt>
                <c:pt idx="7276">
                  <c:v>3</c:v>
                </c:pt>
                <c:pt idx="7277">
                  <c:v>3</c:v>
                </c:pt>
                <c:pt idx="7278">
                  <c:v>3</c:v>
                </c:pt>
                <c:pt idx="7279">
                  <c:v>3</c:v>
                </c:pt>
                <c:pt idx="7280">
                  <c:v>3</c:v>
                </c:pt>
                <c:pt idx="7281">
                  <c:v>3</c:v>
                </c:pt>
                <c:pt idx="7282">
                  <c:v>3</c:v>
                </c:pt>
                <c:pt idx="7283">
                  <c:v>3</c:v>
                </c:pt>
                <c:pt idx="7284">
                  <c:v>3</c:v>
                </c:pt>
                <c:pt idx="7285">
                  <c:v>3</c:v>
                </c:pt>
                <c:pt idx="7286">
                  <c:v>3</c:v>
                </c:pt>
                <c:pt idx="7287">
                  <c:v>3</c:v>
                </c:pt>
                <c:pt idx="7288">
                  <c:v>3</c:v>
                </c:pt>
                <c:pt idx="7289">
                  <c:v>3</c:v>
                </c:pt>
                <c:pt idx="7290">
                  <c:v>3</c:v>
                </c:pt>
                <c:pt idx="7291">
                  <c:v>3</c:v>
                </c:pt>
                <c:pt idx="7292">
                  <c:v>3</c:v>
                </c:pt>
                <c:pt idx="7293">
                  <c:v>3</c:v>
                </c:pt>
                <c:pt idx="7294">
                  <c:v>3</c:v>
                </c:pt>
                <c:pt idx="7295">
                  <c:v>3</c:v>
                </c:pt>
                <c:pt idx="7296">
                  <c:v>3</c:v>
                </c:pt>
                <c:pt idx="7297">
                  <c:v>3</c:v>
                </c:pt>
                <c:pt idx="7298">
                  <c:v>3</c:v>
                </c:pt>
                <c:pt idx="7299">
                  <c:v>3</c:v>
                </c:pt>
                <c:pt idx="7300">
                  <c:v>3</c:v>
                </c:pt>
                <c:pt idx="7301">
                  <c:v>3</c:v>
                </c:pt>
                <c:pt idx="7302">
                  <c:v>3</c:v>
                </c:pt>
                <c:pt idx="7303">
                  <c:v>3</c:v>
                </c:pt>
                <c:pt idx="7304">
                  <c:v>3</c:v>
                </c:pt>
                <c:pt idx="7305">
                  <c:v>3</c:v>
                </c:pt>
                <c:pt idx="7306">
                  <c:v>3</c:v>
                </c:pt>
                <c:pt idx="7307">
                  <c:v>3</c:v>
                </c:pt>
                <c:pt idx="7308">
                  <c:v>3</c:v>
                </c:pt>
                <c:pt idx="7309">
                  <c:v>3</c:v>
                </c:pt>
                <c:pt idx="7310">
                  <c:v>3</c:v>
                </c:pt>
                <c:pt idx="7311">
                  <c:v>3</c:v>
                </c:pt>
                <c:pt idx="7312">
                  <c:v>3</c:v>
                </c:pt>
                <c:pt idx="7313">
                  <c:v>3</c:v>
                </c:pt>
                <c:pt idx="7314">
                  <c:v>3</c:v>
                </c:pt>
                <c:pt idx="7315">
                  <c:v>3</c:v>
                </c:pt>
                <c:pt idx="7316">
                  <c:v>3</c:v>
                </c:pt>
                <c:pt idx="7317">
                  <c:v>3</c:v>
                </c:pt>
                <c:pt idx="7318">
                  <c:v>3</c:v>
                </c:pt>
                <c:pt idx="7319">
                  <c:v>3</c:v>
                </c:pt>
                <c:pt idx="7320">
                  <c:v>3</c:v>
                </c:pt>
                <c:pt idx="7321">
                  <c:v>3</c:v>
                </c:pt>
                <c:pt idx="7322">
                  <c:v>3</c:v>
                </c:pt>
                <c:pt idx="7323">
                  <c:v>3</c:v>
                </c:pt>
                <c:pt idx="7324">
                  <c:v>3</c:v>
                </c:pt>
                <c:pt idx="7325">
                  <c:v>3</c:v>
                </c:pt>
                <c:pt idx="7326">
                  <c:v>3</c:v>
                </c:pt>
                <c:pt idx="7327">
                  <c:v>3</c:v>
                </c:pt>
                <c:pt idx="7328">
                  <c:v>3</c:v>
                </c:pt>
                <c:pt idx="7329">
                  <c:v>3</c:v>
                </c:pt>
                <c:pt idx="7330">
                  <c:v>3</c:v>
                </c:pt>
                <c:pt idx="7331">
                  <c:v>3</c:v>
                </c:pt>
                <c:pt idx="7332">
                  <c:v>3</c:v>
                </c:pt>
                <c:pt idx="7333">
                  <c:v>3</c:v>
                </c:pt>
                <c:pt idx="7334">
                  <c:v>3</c:v>
                </c:pt>
                <c:pt idx="7335">
                  <c:v>3</c:v>
                </c:pt>
                <c:pt idx="7336">
                  <c:v>3</c:v>
                </c:pt>
                <c:pt idx="7337">
                  <c:v>3</c:v>
                </c:pt>
                <c:pt idx="7338">
                  <c:v>3</c:v>
                </c:pt>
                <c:pt idx="7339">
                  <c:v>3</c:v>
                </c:pt>
                <c:pt idx="7340">
                  <c:v>3</c:v>
                </c:pt>
                <c:pt idx="7341">
                  <c:v>3</c:v>
                </c:pt>
                <c:pt idx="7342">
                  <c:v>3</c:v>
                </c:pt>
                <c:pt idx="7343">
                  <c:v>3</c:v>
                </c:pt>
                <c:pt idx="7344">
                  <c:v>3</c:v>
                </c:pt>
                <c:pt idx="7345">
                  <c:v>3</c:v>
                </c:pt>
                <c:pt idx="7346">
                  <c:v>3</c:v>
                </c:pt>
                <c:pt idx="7347">
                  <c:v>3</c:v>
                </c:pt>
                <c:pt idx="7348">
                  <c:v>3</c:v>
                </c:pt>
                <c:pt idx="7349">
                  <c:v>3</c:v>
                </c:pt>
                <c:pt idx="7350">
                  <c:v>3</c:v>
                </c:pt>
                <c:pt idx="7351">
                  <c:v>3</c:v>
                </c:pt>
                <c:pt idx="7352">
                  <c:v>3</c:v>
                </c:pt>
                <c:pt idx="7353">
                  <c:v>3</c:v>
                </c:pt>
                <c:pt idx="7354">
                  <c:v>3</c:v>
                </c:pt>
                <c:pt idx="7355">
                  <c:v>3</c:v>
                </c:pt>
                <c:pt idx="7356">
                  <c:v>3</c:v>
                </c:pt>
                <c:pt idx="7357">
                  <c:v>3</c:v>
                </c:pt>
                <c:pt idx="7358">
                  <c:v>3</c:v>
                </c:pt>
                <c:pt idx="7359">
                  <c:v>3</c:v>
                </c:pt>
                <c:pt idx="7360">
                  <c:v>3</c:v>
                </c:pt>
                <c:pt idx="7361">
                  <c:v>3</c:v>
                </c:pt>
                <c:pt idx="7362">
                  <c:v>3</c:v>
                </c:pt>
                <c:pt idx="7363">
                  <c:v>3</c:v>
                </c:pt>
                <c:pt idx="7364">
                  <c:v>3</c:v>
                </c:pt>
                <c:pt idx="7365">
                  <c:v>3</c:v>
                </c:pt>
                <c:pt idx="7366">
                  <c:v>3</c:v>
                </c:pt>
                <c:pt idx="7367">
                  <c:v>3</c:v>
                </c:pt>
                <c:pt idx="7368">
                  <c:v>3</c:v>
                </c:pt>
                <c:pt idx="7369">
                  <c:v>3</c:v>
                </c:pt>
                <c:pt idx="7370">
                  <c:v>3</c:v>
                </c:pt>
                <c:pt idx="7371">
                  <c:v>3</c:v>
                </c:pt>
                <c:pt idx="7372">
                  <c:v>3</c:v>
                </c:pt>
                <c:pt idx="7373">
                  <c:v>3</c:v>
                </c:pt>
                <c:pt idx="7374">
                  <c:v>3</c:v>
                </c:pt>
                <c:pt idx="7375">
                  <c:v>3</c:v>
                </c:pt>
                <c:pt idx="7376">
                  <c:v>3</c:v>
                </c:pt>
                <c:pt idx="7377">
                  <c:v>3</c:v>
                </c:pt>
                <c:pt idx="7378">
                  <c:v>3</c:v>
                </c:pt>
                <c:pt idx="7379">
                  <c:v>3</c:v>
                </c:pt>
                <c:pt idx="7380">
                  <c:v>3</c:v>
                </c:pt>
                <c:pt idx="7381">
                  <c:v>3</c:v>
                </c:pt>
                <c:pt idx="7382">
                  <c:v>3</c:v>
                </c:pt>
                <c:pt idx="7383">
                  <c:v>3</c:v>
                </c:pt>
                <c:pt idx="7384">
                  <c:v>3</c:v>
                </c:pt>
                <c:pt idx="7385">
                  <c:v>3</c:v>
                </c:pt>
                <c:pt idx="7386">
                  <c:v>3</c:v>
                </c:pt>
                <c:pt idx="7387">
                  <c:v>3</c:v>
                </c:pt>
                <c:pt idx="7388">
                  <c:v>3</c:v>
                </c:pt>
                <c:pt idx="7389">
                  <c:v>3</c:v>
                </c:pt>
                <c:pt idx="7390">
                  <c:v>3</c:v>
                </c:pt>
                <c:pt idx="7391">
                  <c:v>3</c:v>
                </c:pt>
                <c:pt idx="7392">
                  <c:v>3</c:v>
                </c:pt>
                <c:pt idx="7393">
                  <c:v>3</c:v>
                </c:pt>
                <c:pt idx="7394">
                  <c:v>3</c:v>
                </c:pt>
                <c:pt idx="7395">
                  <c:v>3</c:v>
                </c:pt>
                <c:pt idx="7396">
                  <c:v>3</c:v>
                </c:pt>
                <c:pt idx="7397">
                  <c:v>3</c:v>
                </c:pt>
                <c:pt idx="7398">
                  <c:v>3</c:v>
                </c:pt>
                <c:pt idx="7399">
                  <c:v>3</c:v>
                </c:pt>
                <c:pt idx="7400">
                  <c:v>3</c:v>
                </c:pt>
                <c:pt idx="7401">
                  <c:v>3</c:v>
                </c:pt>
                <c:pt idx="7402">
                  <c:v>3</c:v>
                </c:pt>
                <c:pt idx="7403">
                  <c:v>3</c:v>
                </c:pt>
                <c:pt idx="7404">
                  <c:v>3</c:v>
                </c:pt>
                <c:pt idx="7405">
                  <c:v>3</c:v>
                </c:pt>
                <c:pt idx="7406">
                  <c:v>3</c:v>
                </c:pt>
                <c:pt idx="7407">
                  <c:v>3</c:v>
                </c:pt>
                <c:pt idx="7408">
                  <c:v>3</c:v>
                </c:pt>
                <c:pt idx="7409">
                  <c:v>3</c:v>
                </c:pt>
                <c:pt idx="7410">
                  <c:v>3</c:v>
                </c:pt>
                <c:pt idx="7411">
                  <c:v>3</c:v>
                </c:pt>
                <c:pt idx="7412">
                  <c:v>3</c:v>
                </c:pt>
                <c:pt idx="7413">
                  <c:v>3</c:v>
                </c:pt>
                <c:pt idx="7414">
                  <c:v>3</c:v>
                </c:pt>
                <c:pt idx="7415">
                  <c:v>3</c:v>
                </c:pt>
                <c:pt idx="7416">
                  <c:v>3</c:v>
                </c:pt>
                <c:pt idx="7417">
                  <c:v>3</c:v>
                </c:pt>
                <c:pt idx="7418">
                  <c:v>3</c:v>
                </c:pt>
                <c:pt idx="7419">
                  <c:v>3</c:v>
                </c:pt>
                <c:pt idx="7420">
                  <c:v>3</c:v>
                </c:pt>
                <c:pt idx="7421">
                  <c:v>3</c:v>
                </c:pt>
                <c:pt idx="7422">
                  <c:v>3</c:v>
                </c:pt>
                <c:pt idx="7423">
                  <c:v>3</c:v>
                </c:pt>
                <c:pt idx="7424">
                  <c:v>3</c:v>
                </c:pt>
                <c:pt idx="7425">
                  <c:v>3</c:v>
                </c:pt>
                <c:pt idx="7426">
                  <c:v>3</c:v>
                </c:pt>
                <c:pt idx="7427">
                  <c:v>3</c:v>
                </c:pt>
                <c:pt idx="7428">
                  <c:v>3</c:v>
                </c:pt>
                <c:pt idx="7429">
                  <c:v>3</c:v>
                </c:pt>
                <c:pt idx="7430">
                  <c:v>3</c:v>
                </c:pt>
                <c:pt idx="7431">
                  <c:v>3</c:v>
                </c:pt>
                <c:pt idx="7432">
                  <c:v>3</c:v>
                </c:pt>
                <c:pt idx="7433">
                  <c:v>3</c:v>
                </c:pt>
                <c:pt idx="7434">
                  <c:v>3</c:v>
                </c:pt>
                <c:pt idx="7435">
                  <c:v>3</c:v>
                </c:pt>
                <c:pt idx="7436">
                  <c:v>3</c:v>
                </c:pt>
                <c:pt idx="7437">
                  <c:v>3</c:v>
                </c:pt>
                <c:pt idx="7438">
                  <c:v>3</c:v>
                </c:pt>
                <c:pt idx="7439">
                  <c:v>3</c:v>
                </c:pt>
                <c:pt idx="7440">
                  <c:v>3</c:v>
                </c:pt>
                <c:pt idx="7441">
                  <c:v>3</c:v>
                </c:pt>
                <c:pt idx="7442">
                  <c:v>3</c:v>
                </c:pt>
                <c:pt idx="7443">
                  <c:v>3</c:v>
                </c:pt>
                <c:pt idx="7444">
                  <c:v>3</c:v>
                </c:pt>
                <c:pt idx="7445">
                  <c:v>3</c:v>
                </c:pt>
                <c:pt idx="7446">
                  <c:v>3</c:v>
                </c:pt>
                <c:pt idx="7447">
                  <c:v>3</c:v>
                </c:pt>
                <c:pt idx="7448">
                  <c:v>3.5</c:v>
                </c:pt>
                <c:pt idx="7449">
                  <c:v>3.5</c:v>
                </c:pt>
                <c:pt idx="7450">
                  <c:v>3.5</c:v>
                </c:pt>
                <c:pt idx="7451">
                  <c:v>3.5</c:v>
                </c:pt>
                <c:pt idx="7452">
                  <c:v>3.5</c:v>
                </c:pt>
                <c:pt idx="7453">
                  <c:v>3.5</c:v>
                </c:pt>
                <c:pt idx="7454">
                  <c:v>3.5</c:v>
                </c:pt>
                <c:pt idx="7455">
                  <c:v>3.5</c:v>
                </c:pt>
                <c:pt idx="7456">
                  <c:v>3.5</c:v>
                </c:pt>
                <c:pt idx="7457">
                  <c:v>3.5</c:v>
                </c:pt>
                <c:pt idx="7458">
                  <c:v>3.5</c:v>
                </c:pt>
                <c:pt idx="7459">
                  <c:v>3.5</c:v>
                </c:pt>
                <c:pt idx="7460">
                  <c:v>3.5</c:v>
                </c:pt>
                <c:pt idx="7461">
                  <c:v>3.5</c:v>
                </c:pt>
                <c:pt idx="7462">
                  <c:v>3.5</c:v>
                </c:pt>
                <c:pt idx="7463">
                  <c:v>3.5</c:v>
                </c:pt>
                <c:pt idx="7464">
                  <c:v>3.5</c:v>
                </c:pt>
                <c:pt idx="7465">
                  <c:v>3.5</c:v>
                </c:pt>
                <c:pt idx="7466">
                  <c:v>3.5</c:v>
                </c:pt>
                <c:pt idx="7467">
                  <c:v>3.5</c:v>
                </c:pt>
                <c:pt idx="7468">
                  <c:v>3.5</c:v>
                </c:pt>
                <c:pt idx="7469">
                  <c:v>3.5</c:v>
                </c:pt>
                <c:pt idx="7470">
                  <c:v>3.5</c:v>
                </c:pt>
                <c:pt idx="7471">
                  <c:v>3.5</c:v>
                </c:pt>
                <c:pt idx="7472">
                  <c:v>3.5</c:v>
                </c:pt>
                <c:pt idx="7473">
                  <c:v>3.5</c:v>
                </c:pt>
                <c:pt idx="7474">
                  <c:v>3.5</c:v>
                </c:pt>
                <c:pt idx="7475">
                  <c:v>3.5</c:v>
                </c:pt>
                <c:pt idx="7476">
                  <c:v>3.5</c:v>
                </c:pt>
                <c:pt idx="7477">
                  <c:v>3.5</c:v>
                </c:pt>
                <c:pt idx="7478">
                  <c:v>3.5</c:v>
                </c:pt>
                <c:pt idx="7479">
                  <c:v>3.5</c:v>
                </c:pt>
                <c:pt idx="7480">
                  <c:v>3.5</c:v>
                </c:pt>
                <c:pt idx="7481">
                  <c:v>3.5</c:v>
                </c:pt>
                <c:pt idx="7482">
                  <c:v>3.5</c:v>
                </c:pt>
                <c:pt idx="7483">
                  <c:v>3.5</c:v>
                </c:pt>
                <c:pt idx="7484">
                  <c:v>3.5</c:v>
                </c:pt>
                <c:pt idx="7485">
                  <c:v>3.5</c:v>
                </c:pt>
                <c:pt idx="7486">
                  <c:v>3.5</c:v>
                </c:pt>
                <c:pt idx="7487">
                  <c:v>3.5</c:v>
                </c:pt>
                <c:pt idx="7488">
                  <c:v>3.5</c:v>
                </c:pt>
                <c:pt idx="7489">
                  <c:v>3.5</c:v>
                </c:pt>
                <c:pt idx="7490">
                  <c:v>3.5</c:v>
                </c:pt>
                <c:pt idx="7491">
                  <c:v>3.5</c:v>
                </c:pt>
                <c:pt idx="7492">
                  <c:v>3.5</c:v>
                </c:pt>
                <c:pt idx="7493">
                  <c:v>3.5</c:v>
                </c:pt>
                <c:pt idx="7494">
                  <c:v>3.5</c:v>
                </c:pt>
                <c:pt idx="7495">
                  <c:v>3.5</c:v>
                </c:pt>
                <c:pt idx="7496">
                  <c:v>3.5</c:v>
                </c:pt>
                <c:pt idx="7497">
                  <c:v>3.5</c:v>
                </c:pt>
                <c:pt idx="7498">
                  <c:v>3.5</c:v>
                </c:pt>
                <c:pt idx="7499">
                  <c:v>3.5</c:v>
                </c:pt>
                <c:pt idx="7500">
                  <c:v>3.5</c:v>
                </c:pt>
                <c:pt idx="7501">
                  <c:v>3.5</c:v>
                </c:pt>
                <c:pt idx="7502">
                  <c:v>3.5</c:v>
                </c:pt>
                <c:pt idx="7503">
                  <c:v>3.5</c:v>
                </c:pt>
                <c:pt idx="7504">
                  <c:v>3.5</c:v>
                </c:pt>
                <c:pt idx="7505">
                  <c:v>3.5</c:v>
                </c:pt>
                <c:pt idx="7506">
                  <c:v>3.5</c:v>
                </c:pt>
                <c:pt idx="7507">
                  <c:v>3.5</c:v>
                </c:pt>
                <c:pt idx="7508">
                  <c:v>3.5</c:v>
                </c:pt>
                <c:pt idx="7509">
                  <c:v>3.5</c:v>
                </c:pt>
                <c:pt idx="7510">
                  <c:v>3.5</c:v>
                </c:pt>
                <c:pt idx="7511">
                  <c:v>3.5</c:v>
                </c:pt>
                <c:pt idx="7512">
                  <c:v>3.5</c:v>
                </c:pt>
                <c:pt idx="7513">
                  <c:v>3.5</c:v>
                </c:pt>
                <c:pt idx="7514">
                  <c:v>3.5</c:v>
                </c:pt>
                <c:pt idx="7515">
                  <c:v>3.5</c:v>
                </c:pt>
                <c:pt idx="7516">
                  <c:v>3.5</c:v>
                </c:pt>
                <c:pt idx="7517">
                  <c:v>3.5</c:v>
                </c:pt>
                <c:pt idx="7518">
                  <c:v>3.5</c:v>
                </c:pt>
                <c:pt idx="7519">
                  <c:v>3.5</c:v>
                </c:pt>
                <c:pt idx="7520">
                  <c:v>3.5</c:v>
                </c:pt>
                <c:pt idx="7521">
                  <c:v>3.5</c:v>
                </c:pt>
                <c:pt idx="7522">
                  <c:v>3.5</c:v>
                </c:pt>
                <c:pt idx="7523">
                  <c:v>3.5</c:v>
                </c:pt>
                <c:pt idx="7524">
                  <c:v>3.5</c:v>
                </c:pt>
                <c:pt idx="7525">
                  <c:v>3.5</c:v>
                </c:pt>
                <c:pt idx="7526">
                  <c:v>3.5</c:v>
                </c:pt>
                <c:pt idx="7527">
                  <c:v>3.5</c:v>
                </c:pt>
                <c:pt idx="7528">
                  <c:v>3.5</c:v>
                </c:pt>
                <c:pt idx="7529">
                  <c:v>3.5</c:v>
                </c:pt>
                <c:pt idx="7530">
                  <c:v>3.5</c:v>
                </c:pt>
                <c:pt idx="7531">
                  <c:v>3.5</c:v>
                </c:pt>
                <c:pt idx="7532">
                  <c:v>3.5</c:v>
                </c:pt>
                <c:pt idx="7533">
                  <c:v>3.5</c:v>
                </c:pt>
                <c:pt idx="7534">
                  <c:v>3.5</c:v>
                </c:pt>
                <c:pt idx="7535">
                  <c:v>3.5</c:v>
                </c:pt>
                <c:pt idx="7536">
                  <c:v>3.5</c:v>
                </c:pt>
                <c:pt idx="7537">
                  <c:v>3.5</c:v>
                </c:pt>
                <c:pt idx="7538">
                  <c:v>3.5</c:v>
                </c:pt>
                <c:pt idx="7539">
                  <c:v>3.75</c:v>
                </c:pt>
                <c:pt idx="7540">
                  <c:v>3.75</c:v>
                </c:pt>
                <c:pt idx="7541">
                  <c:v>3.75</c:v>
                </c:pt>
                <c:pt idx="7542">
                  <c:v>3.75</c:v>
                </c:pt>
                <c:pt idx="7543">
                  <c:v>3.75</c:v>
                </c:pt>
                <c:pt idx="7544">
                  <c:v>3.75</c:v>
                </c:pt>
                <c:pt idx="7545">
                  <c:v>3.75</c:v>
                </c:pt>
                <c:pt idx="7546">
                  <c:v>3.75</c:v>
                </c:pt>
                <c:pt idx="7547">
                  <c:v>3.75</c:v>
                </c:pt>
                <c:pt idx="7548">
                  <c:v>3.75</c:v>
                </c:pt>
                <c:pt idx="7549">
                  <c:v>3.75</c:v>
                </c:pt>
                <c:pt idx="7550">
                  <c:v>3.75</c:v>
                </c:pt>
                <c:pt idx="7551">
                  <c:v>3.75</c:v>
                </c:pt>
                <c:pt idx="7552">
                  <c:v>3.75</c:v>
                </c:pt>
                <c:pt idx="7553">
                  <c:v>3.75</c:v>
                </c:pt>
                <c:pt idx="7554">
                  <c:v>3.75</c:v>
                </c:pt>
                <c:pt idx="7555">
                  <c:v>3.75</c:v>
                </c:pt>
                <c:pt idx="7556">
                  <c:v>3.75</c:v>
                </c:pt>
                <c:pt idx="7557">
                  <c:v>3.75</c:v>
                </c:pt>
                <c:pt idx="7558">
                  <c:v>3.75</c:v>
                </c:pt>
                <c:pt idx="7559">
                  <c:v>3.75</c:v>
                </c:pt>
                <c:pt idx="7560">
                  <c:v>3.75</c:v>
                </c:pt>
                <c:pt idx="7561">
                  <c:v>3.75</c:v>
                </c:pt>
                <c:pt idx="7562">
                  <c:v>3.75</c:v>
                </c:pt>
                <c:pt idx="7563">
                  <c:v>3.75</c:v>
                </c:pt>
                <c:pt idx="7564">
                  <c:v>3.75</c:v>
                </c:pt>
                <c:pt idx="7565">
                  <c:v>3.75</c:v>
                </c:pt>
                <c:pt idx="7566">
                  <c:v>3.75</c:v>
                </c:pt>
                <c:pt idx="7567">
                  <c:v>3.75</c:v>
                </c:pt>
                <c:pt idx="7568">
                  <c:v>3.75</c:v>
                </c:pt>
                <c:pt idx="7569">
                  <c:v>3.75</c:v>
                </c:pt>
                <c:pt idx="7570">
                  <c:v>3.75</c:v>
                </c:pt>
                <c:pt idx="7571">
                  <c:v>3.75</c:v>
                </c:pt>
                <c:pt idx="7572">
                  <c:v>3.75</c:v>
                </c:pt>
                <c:pt idx="7573">
                  <c:v>3.75</c:v>
                </c:pt>
                <c:pt idx="7574">
                  <c:v>3.75</c:v>
                </c:pt>
                <c:pt idx="7575">
                  <c:v>3.75</c:v>
                </c:pt>
                <c:pt idx="7576">
                  <c:v>3.75</c:v>
                </c:pt>
                <c:pt idx="7577">
                  <c:v>3.75</c:v>
                </c:pt>
                <c:pt idx="7578">
                  <c:v>3.75</c:v>
                </c:pt>
                <c:pt idx="7579">
                  <c:v>3.75</c:v>
                </c:pt>
                <c:pt idx="7580">
                  <c:v>3.75</c:v>
                </c:pt>
                <c:pt idx="7581">
                  <c:v>3.75</c:v>
                </c:pt>
                <c:pt idx="7582">
                  <c:v>3.75</c:v>
                </c:pt>
                <c:pt idx="7583">
                  <c:v>3.75</c:v>
                </c:pt>
                <c:pt idx="7584">
                  <c:v>3.75</c:v>
                </c:pt>
                <c:pt idx="7585">
                  <c:v>3.75</c:v>
                </c:pt>
                <c:pt idx="7586">
                  <c:v>3.75</c:v>
                </c:pt>
                <c:pt idx="7587">
                  <c:v>3.75</c:v>
                </c:pt>
                <c:pt idx="7588">
                  <c:v>3.75</c:v>
                </c:pt>
                <c:pt idx="7589">
                  <c:v>3.75</c:v>
                </c:pt>
                <c:pt idx="7590">
                  <c:v>3.75</c:v>
                </c:pt>
                <c:pt idx="7591">
                  <c:v>3.75</c:v>
                </c:pt>
                <c:pt idx="7592">
                  <c:v>3.75</c:v>
                </c:pt>
                <c:pt idx="7593">
                  <c:v>3.75</c:v>
                </c:pt>
                <c:pt idx="7594">
                  <c:v>3.75</c:v>
                </c:pt>
                <c:pt idx="7595">
                  <c:v>3.75</c:v>
                </c:pt>
                <c:pt idx="7596">
                  <c:v>3.75</c:v>
                </c:pt>
                <c:pt idx="7597">
                  <c:v>3.75</c:v>
                </c:pt>
                <c:pt idx="7598">
                  <c:v>3.75</c:v>
                </c:pt>
                <c:pt idx="7599">
                  <c:v>3.75</c:v>
                </c:pt>
                <c:pt idx="7600">
                  <c:v>3.75</c:v>
                </c:pt>
                <c:pt idx="7601">
                  <c:v>3.75</c:v>
                </c:pt>
                <c:pt idx="7602">
                  <c:v>3.75</c:v>
                </c:pt>
                <c:pt idx="7603">
                  <c:v>3.75</c:v>
                </c:pt>
                <c:pt idx="7604">
                  <c:v>3.75</c:v>
                </c:pt>
                <c:pt idx="7605">
                  <c:v>3.75</c:v>
                </c:pt>
                <c:pt idx="7606">
                  <c:v>3.75</c:v>
                </c:pt>
                <c:pt idx="7607">
                  <c:v>3.75</c:v>
                </c:pt>
                <c:pt idx="7608">
                  <c:v>3.75</c:v>
                </c:pt>
                <c:pt idx="7609">
                  <c:v>3.75</c:v>
                </c:pt>
                <c:pt idx="7610">
                  <c:v>3.75</c:v>
                </c:pt>
                <c:pt idx="7611">
                  <c:v>3.75</c:v>
                </c:pt>
                <c:pt idx="7612">
                  <c:v>3.75</c:v>
                </c:pt>
                <c:pt idx="7613">
                  <c:v>3.75</c:v>
                </c:pt>
                <c:pt idx="7614">
                  <c:v>3.75</c:v>
                </c:pt>
                <c:pt idx="7615">
                  <c:v>3.75</c:v>
                </c:pt>
                <c:pt idx="7616">
                  <c:v>3.75</c:v>
                </c:pt>
                <c:pt idx="7617">
                  <c:v>3.75</c:v>
                </c:pt>
                <c:pt idx="7618">
                  <c:v>3.75</c:v>
                </c:pt>
                <c:pt idx="7619">
                  <c:v>3.75</c:v>
                </c:pt>
                <c:pt idx="7620">
                  <c:v>3.75</c:v>
                </c:pt>
                <c:pt idx="7621">
                  <c:v>3.75</c:v>
                </c:pt>
                <c:pt idx="7622">
                  <c:v>3.75</c:v>
                </c:pt>
                <c:pt idx="7623">
                  <c:v>3.75</c:v>
                </c:pt>
                <c:pt idx="7624">
                  <c:v>3.75</c:v>
                </c:pt>
                <c:pt idx="7625">
                  <c:v>3.75</c:v>
                </c:pt>
                <c:pt idx="7626">
                  <c:v>3.75</c:v>
                </c:pt>
                <c:pt idx="7627">
                  <c:v>3.75</c:v>
                </c:pt>
                <c:pt idx="7628">
                  <c:v>3.75</c:v>
                </c:pt>
                <c:pt idx="7629">
                  <c:v>4.25</c:v>
                </c:pt>
                <c:pt idx="7630">
                  <c:v>4.25</c:v>
                </c:pt>
                <c:pt idx="7631">
                  <c:v>4.25</c:v>
                </c:pt>
                <c:pt idx="7632">
                  <c:v>4.25</c:v>
                </c:pt>
                <c:pt idx="7633">
                  <c:v>4.25</c:v>
                </c:pt>
                <c:pt idx="7634">
                  <c:v>4.25</c:v>
                </c:pt>
                <c:pt idx="7635">
                  <c:v>4.25</c:v>
                </c:pt>
                <c:pt idx="7636">
                  <c:v>4.25</c:v>
                </c:pt>
                <c:pt idx="7637">
                  <c:v>4.25</c:v>
                </c:pt>
                <c:pt idx="7638">
                  <c:v>4.25</c:v>
                </c:pt>
                <c:pt idx="7639">
                  <c:v>4.25</c:v>
                </c:pt>
                <c:pt idx="7640">
                  <c:v>4.25</c:v>
                </c:pt>
                <c:pt idx="7641">
                  <c:v>4.25</c:v>
                </c:pt>
                <c:pt idx="7642">
                  <c:v>4.25</c:v>
                </c:pt>
                <c:pt idx="7643">
                  <c:v>4.25</c:v>
                </c:pt>
                <c:pt idx="7644">
                  <c:v>4.25</c:v>
                </c:pt>
                <c:pt idx="7645">
                  <c:v>4.25</c:v>
                </c:pt>
                <c:pt idx="7646">
                  <c:v>4.25</c:v>
                </c:pt>
                <c:pt idx="7647">
                  <c:v>4.25</c:v>
                </c:pt>
                <c:pt idx="7648">
                  <c:v>4.25</c:v>
                </c:pt>
                <c:pt idx="7649">
                  <c:v>4.25</c:v>
                </c:pt>
                <c:pt idx="7650">
                  <c:v>4.25</c:v>
                </c:pt>
                <c:pt idx="7651">
                  <c:v>4.25</c:v>
                </c:pt>
                <c:pt idx="7652">
                  <c:v>4.25</c:v>
                </c:pt>
                <c:pt idx="7653">
                  <c:v>4.25</c:v>
                </c:pt>
                <c:pt idx="7654">
                  <c:v>4.25</c:v>
                </c:pt>
                <c:pt idx="7655">
                  <c:v>4.25</c:v>
                </c:pt>
                <c:pt idx="7656">
                  <c:v>4.25</c:v>
                </c:pt>
                <c:pt idx="7657">
                  <c:v>4.25</c:v>
                </c:pt>
                <c:pt idx="7658">
                  <c:v>4.25</c:v>
                </c:pt>
                <c:pt idx="7659">
                  <c:v>4.25</c:v>
                </c:pt>
                <c:pt idx="7660">
                  <c:v>4.25</c:v>
                </c:pt>
                <c:pt idx="7661">
                  <c:v>4.25</c:v>
                </c:pt>
                <c:pt idx="7662">
                  <c:v>4.25</c:v>
                </c:pt>
                <c:pt idx="7663">
                  <c:v>4.25</c:v>
                </c:pt>
                <c:pt idx="7664">
                  <c:v>4.25</c:v>
                </c:pt>
                <c:pt idx="7665">
                  <c:v>4.25</c:v>
                </c:pt>
                <c:pt idx="7666">
                  <c:v>4.25</c:v>
                </c:pt>
                <c:pt idx="7667">
                  <c:v>4.25</c:v>
                </c:pt>
                <c:pt idx="7668">
                  <c:v>4.25</c:v>
                </c:pt>
                <c:pt idx="7669">
                  <c:v>4.25</c:v>
                </c:pt>
                <c:pt idx="7670">
                  <c:v>4.25</c:v>
                </c:pt>
                <c:pt idx="7671">
                  <c:v>4.25</c:v>
                </c:pt>
                <c:pt idx="7672">
                  <c:v>4.25</c:v>
                </c:pt>
                <c:pt idx="7673">
                  <c:v>4.25</c:v>
                </c:pt>
                <c:pt idx="7674">
                  <c:v>4.25</c:v>
                </c:pt>
                <c:pt idx="7675">
                  <c:v>4.25</c:v>
                </c:pt>
                <c:pt idx="7676">
                  <c:v>4.25</c:v>
                </c:pt>
                <c:pt idx="7677">
                  <c:v>4.25</c:v>
                </c:pt>
                <c:pt idx="7678">
                  <c:v>4.25</c:v>
                </c:pt>
                <c:pt idx="7679">
                  <c:v>4.25</c:v>
                </c:pt>
                <c:pt idx="7680">
                  <c:v>4.25</c:v>
                </c:pt>
                <c:pt idx="7681">
                  <c:v>4.25</c:v>
                </c:pt>
                <c:pt idx="7682">
                  <c:v>4.25</c:v>
                </c:pt>
                <c:pt idx="7683">
                  <c:v>4.25</c:v>
                </c:pt>
                <c:pt idx="7684">
                  <c:v>4.25</c:v>
                </c:pt>
                <c:pt idx="7685">
                  <c:v>4.25</c:v>
                </c:pt>
                <c:pt idx="7686">
                  <c:v>4.25</c:v>
                </c:pt>
                <c:pt idx="7687">
                  <c:v>4.25</c:v>
                </c:pt>
                <c:pt idx="7688">
                  <c:v>4.25</c:v>
                </c:pt>
                <c:pt idx="7689">
                  <c:v>4.25</c:v>
                </c:pt>
                <c:pt idx="7690">
                  <c:v>4.25</c:v>
                </c:pt>
                <c:pt idx="7691">
                  <c:v>4.25</c:v>
                </c:pt>
                <c:pt idx="7692">
                  <c:v>4.25</c:v>
                </c:pt>
                <c:pt idx="7693">
                  <c:v>4.25</c:v>
                </c:pt>
                <c:pt idx="7694">
                  <c:v>4.25</c:v>
                </c:pt>
                <c:pt idx="7695">
                  <c:v>4.25</c:v>
                </c:pt>
                <c:pt idx="7696">
                  <c:v>4.25</c:v>
                </c:pt>
                <c:pt idx="7697">
                  <c:v>4.25</c:v>
                </c:pt>
                <c:pt idx="7698">
                  <c:v>4.25</c:v>
                </c:pt>
                <c:pt idx="7699">
                  <c:v>4.25</c:v>
                </c:pt>
                <c:pt idx="7700">
                  <c:v>4.25</c:v>
                </c:pt>
                <c:pt idx="7701">
                  <c:v>4.25</c:v>
                </c:pt>
                <c:pt idx="7702">
                  <c:v>4.25</c:v>
                </c:pt>
                <c:pt idx="7703">
                  <c:v>4.25</c:v>
                </c:pt>
                <c:pt idx="7704">
                  <c:v>4.25</c:v>
                </c:pt>
                <c:pt idx="7705">
                  <c:v>4.25</c:v>
                </c:pt>
                <c:pt idx="7706">
                  <c:v>4.25</c:v>
                </c:pt>
                <c:pt idx="7707">
                  <c:v>4.25</c:v>
                </c:pt>
                <c:pt idx="7708">
                  <c:v>4.25</c:v>
                </c:pt>
                <c:pt idx="7709">
                  <c:v>4.25</c:v>
                </c:pt>
                <c:pt idx="7710">
                  <c:v>4.25</c:v>
                </c:pt>
                <c:pt idx="7711">
                  <c:v>4.25</c:v>
                </c:pt>
                <c:pt idx="7712">
                  <c:v>4.25</c:v>
                </c:pt>
                <c:pt idx="7713">
                  <c:v>4.25</c:v>
                </c:pt>
                <c:pt idx="7714">
                  <c:v>4.25</c:v>
                </c:pt>
                <c:pt idx="7715">
                  <c:v>4.25</c:v>
                </c:pt>
                <c:pt idx="7716">
                  <c:v>4.25</c:v>
                </c:pt>
                <c:pt idx="7717">
                  <c:v>4.25</c:v>
                </c:pt>
                <c:pt idx="7718">
                  <c:v>4.25</c:v>
                </c:pt>
                <c:pt idx="7719">
                  <c:v>4.25</c:v>
                </c:pt>
                <c:pt idx="7720">
                  <c:v>4.25</c:v>
                </c:pt>
                <c:pt idx="7721">
                  <c:v>4.25</c:v>
                </c:pt>
                <c:pt idx="7722">
                  <c:v>4.25</c:v>
                </c:pt>
                <c:pt idx="7723">
                  <c:v>4.25</c:v>
                </c:pt>
                <c:pt idx="7724">
                  <c:v>4.25</c:v>
                </c:pt>
                <c:pt idx="7725">
                  <c:v>4.25</c:v>
                </c:pt>
                <c:pt idx="7726">
                  <c:v>4.25</c:v>
                </c:pt>
                <c:pt idx="7727">
                  <c:v>4.25</c:v>
                </c:pt>
                <c:pt idx="7728">
                  <c:v>4.25</c:v>
                </c:pt>
                <c:pt idx="7729">
                  <c:v>4.25</c:v>
                </c:pt>
                <c:pt idx="7730">
                  <c:v>4.25</c:v>
                </c:pt>
                <c:pt idx="7731">
                  <c:v>4.25</c:v>
                </c:pt>
                <c:pt idx="7732">
                  <c:v>4.25</c:v>
                </c:pt>
                <c:pt idx="7733">
                  <c:v>4.25</c:v>
                </c:pt>
                <c:pt idx="7734">
                  <c:v>4.25</c:v>
                </c:pt>
                <c:pt idx="7735">
                  <c:v>4.25</c:v>
                </c:pt>
                <c:pt idx="7736">
                  <c:v>4.25</c:v>
                </c:pt>
                <c:pt idx="7737">
                  <c:v>4.25</c:v>
                </c:pt>
                <c:pt idx="7738">
                  <c:v>4.25</c:v>
                </c:pt>
                <c:pt idx="7739">
                  <c:v>4.25</c:v>
                </c:pt>
                <c:pt idx="7740">
                  <c:v>4.25</c:v>
                </c:pt>
                <c:pt idx="7741">
                  <c:v>4.25</c:v>
                </c:pt>
                <c:pt idx="7742">
                  <c:v>4.25</c:v>
                </c:pt>
                <c:pt idx="7743">
                  <c:v>4.25</c:v>
                </c:pt>
                <c:pt idx="7744">
                  <c:v>4.25</c:v>
                </c:pt>
                <c:pt idx="7745">
                  <c:v>4.25</c:v>
                </c:pt>
                <c:pt idx="7746">
                  <c:v>4.25</c:v>
                </c:pt>
                <c:pt idx="7747">
                  <c:v>4.25</c:v>
                </c:pt>
                <c:pt idx="7748">
                  <c:v>4.25</c:v>
                </c:pt>
                <c:pt idx="7749">
                  <c:v>4.25</c:v>
                </c:pt>
                <c:pt idx="7750">
                  <c:v>4.25</c:v>
                </c:pt>
                <c:pt idx="7751">
                  <c:v>4.25</c:v>
                </c:pt>
                <c:pt idx="7752">
                  <c:v>4.25</c:v>
                </c:pt>
                <c:pt idx="7753">
                  <c:v>4.25</c:v>
                </c:pt>
                <c:pt idx="7754">
                  <c:v>4.25</c:v>
                </c:pt>
                <c:pt idx="7755">
                  <c:v>4.25</c:v>
                </c:pt>
                <c:pt idx="7756">
                  <c:v>4.25</c:v>
                </c:pt>
                <c:pt idx="7757">
                  <c:v>4.25</c:v>
                </c:pt>
                <c:pt idx="7758">
                  <c:v>4.25</c:v>
                </c:pt>
                <c:pt idx="7759">
                  <c:v>4.25</c:v>
                </c:pt>
                <c:pt idx="7760">
                  <c:v>4.25</c:v>
                </c:pt>
                <c:pt idx="7761">
                  <c:v>4.25</c:v>
                </c:pt>
                <c:pt idx="7762">
                  <c:v>4.25</c:v>
                </c:pt>
                <c:pt idx="7763">
                  <c:v>4.25</c:v>
                </c:pt>
                <c:pt idx="7764">
                  <c:v>4.25</c:v>
                </c:pt>
                <c:pt idx="7765">
                  <c:v>4.25</c:v>
                </c:pt>
                <c:pt idx="7766">
                  <c:v>4.25</c:v>
                </c:pt>
                <c:pt idx="7767">
                  <c:v>4.25</c:v>
                </c:pt>
                <c:pt idx="7768">
                  <c:v>4.25</c:v>
                </c:pt>
                <c:pt idx="7769">
                  <c:v>4.25</c:v>
                </c:pt>
                <c:pt idx="7770">
                  <c:v>4.25</c:v>
                </c:pt>
                <c:pt idx="7771">
                  <c:v>4.25</c:v>
                </c:pt>
                <c:pt idx="7772">
                  <c:v>4.25</c:v>
                </c:pt>
                <c:pt idx="7773">
                  <c:v>4.25</c:v>
                </c:pt>
                <c:pt idx="7774">
                  <c:v>4.25</c:v>
                </c:pt>
                <c:pt idx="7775">
                  <c:v>4.25</c:v>
                </c:pt>
                <c:pt idx="7776">
                  <c:v>4.25</c:v>
                </c:pt>
                <c:pt idx="7777">
                  <c:v>4.25</c:v>
                </c:pt>
                <c:pt idx="7778">
                  <c:v>4.25</c:v>
                </c:pt>
                <c:pt idx="7779">
                  <c:v>4.25</c:v>
                </c:pt>
                <c:pt idx="7780">
                  <c:v>4.25</c:v>
                </c:pt>
                <c:pt idx="7781">
                  <c:v>4.25</c:v>
                </c:pt>
                <c:pt idx="7782">
                  <c:v>4.25</c:v>
                </c:pt>
                <c:pt idx="7783">
                  <c:v>4.25</c:v>
                </c:pt>
                <c:pt idx="7784">
                  <c:v>4.25</c:v>
                </c:pt>
                <c:pt idx="7785">
                  <c:v>4.25</c:v>
                </c:pt>
                <c:pt idx="7786">
                  <c:v>4.25</c:v>
                </c:pt>
                <c:pt idx="7787">
                  <c:v>4.25</c:v>
                </c:pt>
                <c:pt idx="7788">
                  <c:v>4.25</c:v>
                </c:pt>
                <c:pt idx="7789">
                  <c:v>4.25</c:v>
                </c:pt>
                <c:pt idx="7790">
                  <c:v>4.25</c:v>
                </c:pt>
                <c:pt idx="7791">
                  <c:v>4.25</c:v>
                </c:pt>
                <c:pt idx="7792">
                  <c:v>4.25</c:v>
                </c:pt>
                <c:pt idx="7793">
                  <c:v>4.25</c:v>
                </c:pt>
                <c:pt idx="7794">
                  <c:v>4.25</c:v>
                </c:pt>
                <c:pt idx="7795">
                  <c:v>4.25</c:v>
                </c:pt>
                <c:pt idx="7796">
                  <c:v>4.25</c:v>
                </c:pt>
                <c:pt idx="7797">
                  <c:v>4.25</c:v>
                </c:pt>
                <c:pt idx="7798">
                  <c:v>4.25</c:v>
                </c:pt>
                <c:pt idx="7799">
                  <c:v>4.25</c:v>
                </c:pt>
                <c:pt idx="7800">
                  <c:v>4.25</c:v>
                </c:pt>
                <c:pt idx="7801">
                  <c:v>4.25</c:v>
                </c:pt>
                <c:pt idx="7802">
                  <c:v>4.25</c:v>
                </c:pt>
                <c:pt idx="7803">
                  <c:v>4.25</c:v>
                </c:pt>
                <c:pt idx="7804">
                  <c:v>4.25</c:v>
                </c:pt>
                <c:pt idx="7805">
                  <c:v>4.25</c:v>
                </c:pt>
                <c:pt idx="7806">
                  <c:v>4.25</c:v>
                </c:pt>
                <c:pt idx="7807">
                  <c:v>4.25</c:v>
                </c:pt>
                <c:pt idx="7808">
                  <c:v>4.25</c:v>
                </c:pt>
                <c:pt idx="7809">
                  <c:v>4.25</c:v>
                </c:pt>
                <c:pt idx="7810">
                  <c:v>4.25</c:v>
                </c:pt>
                <c:pt idx="7811">
                  <c:v>4.25</c:v>
                </c:pt>
                <c:pt idx="7812">
                  <c:v>4.25</c:v>
                </c:pt>
                <c:pt idx="7813">
                  <c:v>4.25</c:v>
                </c:pt>
                <c:pt idx="7814">
                  <c:v>4.25</c:v>
                </c:pt>
                <c:pt idx="7815">
                  <c:v>4.25</c:v>
                </c:pt>
                <c:pt idx="7816">
                  <c:v>4.25</c:v>
                </c:pt>
                <c:pt idx="7817">
                  <c:v>4.25</c:v>
                </c:pt>
                <c:pt idx="7818">
                  <c:v>4.25</c:v>
                </c:pt>
                <c:pt idx="7819">
                  <c:v>4.25</c:v>
                </c:pt>
                <c:pt idx="7820">
                  <c:v>4.25</c:v>
                </c:pt>
                <c:pt idx="7821">
                  <c:v>4.25</c:v>
                </c:pt>
                <c:pt idx="7822">
                  <c:v>4.25</c:v>
                </c:pt>
                <c:pt idx="7823">
                  <c:v>4.25</c:v>
                </c:pt>
                <c:pt idx="7824">
                  <c:v>4.25</c:v>
                </c:pt>
                <c:pt idx="7825">
                  <c:v>4.25</c:v>
                </c:pt>
                <c:pt idx="7826">
                  <c:v>4.25</c:v>
                </c:pt>
                <c:pt idx="7827">
                  <c:v>4.25</c:v>
                </c:pt>
                <c:pt idx="7828">
                  <c:v>4.25</c:v>
                </c:pt>
                <c:pt idx="7829">
                  <c:v>4.25</c:v>
                </c:pt>
                <c:pt idx="7830">
                  <c:v>4.25</c:v>
                </c:pt>
                <c:pt idx="7831">
                  <c:v>4.25</c:v>
                </c:pt>
                <c:pt idx="7832">
                  <c:v>4.25</c:v>
                </c:pt>
                <c:pt idx="7833">
                  <c:v>4.25</c:v>
                </c:pt>
                <c:pt idx="7834">
                  <c:v>4.25</c:v>
                </c:pt>
                <c:pt idx="7835">
                  <c:v>4.25</c:v>
                </c:pt>
                <c:pt idx="7836">
                  <c:v>4.25</c:v>
                </c:pt>
                <c:pt idx="7837">
                  <c:v>4.25</c:v>
                </c:pt>
                <c:pt idx="7838">
                  <c:v>4.25</c:v>
                </c:pt>
                <c:pt idx="7839">
                  <c:v>4.25</c:v>
                </c:pt>
                <c:pt idx="7840">
                  <c:v>4.25</c:v>
                </c:pt>
                <c:pt idx="7841">
                  <c:v>4.25</c:v>
                </c:pt>
                <c:pt idx="7842">
                  <c:v>4.25</c:v>
                </c:pt>
                <c:pt idx="7843">
                  <c:v>4.25</c:v>
                </c:pt>
                <c:pt idx="7844">
                  <c:v>4.25</c:v>
                </c:pt>
                <c:pt idx="7845">
                  <c:v>4.25</c:v>
                </c:pt>
                <c:pt idx="7846">
                  <c:v>4.25</c:v>
                </c:pt>
                <c:pt idx="7847">
                  <c:v>4.25</c:v>
                </c:pt>
                <c:pt idx="7848">
                  <c:v>4.25</c:v>
                </c:pt>
                <c:pt idx="7849">
                  <c:v>4.25</c:v>
                </c:pt>
                <c:pt idx="7850">
                  <c:v>4.25</c:v>
                </c:pt>
                <c:pt idx="7851">
                  <c:v>4.25</c:v>
                </c:pt>
                <c:pt idx="7852">
                  <c:v>4.25</c:v>
                </c:pt>
                <c:pt idx="7853">
                  <c:v>4.25</c:v>
                </c:pt>
                <c:pt idx="7854">
                  <c:v>4.25</c:v>
                </c:pt>
                <c:pt idx="7855">
                  <c:v>4.25</c:v>
                </c:pt>
                <c:pt idx="7856">
                  <c:v>4.25</c:v>
                </c:pt>
                <c:pt idx="7857">
                  <c:v>4.25</c:v>
                </c:pt>
                <c:pt idx="7858">
                  <c:v>4.25</c:v>
                </c:pt>
                <c:pt idx="7859">
                  <c:v>4.25</c:v>
                </c:pt>
                <c:pt idx="7860">
                  <c:v>4.25</c:v>
                </c:pt>
                <c:pt idx="7861">
                  <c:v>4.25</c:v>
                </c:pt>
                <c:pt idx="7862">
                  <c:v>4.25</c:v>
                </c:pt>
                <c:pt idx="7863">
                  <c:v>4.25</c:v>
                </c:pt>
                <c:pt idx="7864">
                  <c:v>4.25</c:v>
                </c:pt>
                <c:pt idx="7865">
                  <c:v>4.25</c:v>
                </c:pt>
                <c:pt idx="7866">
                  <c:v>4.25</c:v>
                </c:pt>
                <c:pt idx="7867">
                  <c:v>4.25</c:v>
                </c:pt>
                <c:pt idx="7868">
                  <c:v>4.25</c:v>
                </c:pt>
                <c:pt idx="7869">
                  <c:v>4.25</c:v>
                </c:pt>
                <c:pt idx="7870">
                  <c:v>4.25</c:v>
                </c:pt>
                <c:pt idx="7871">
                  <c:v>4.25</c:v>
                </c:pt>
                <c:pt idx="7872">
                  <c:v>4.25</c:v>
                </c:pt>
                <c:pt idx="7873">
                  <c:v>4.25</c:v>
                </c:pt>
                <c:pt idx="7874">
                  <c:v>4.25</c:v>
                </c:pt>
                <c:pt idx="7875">
                  <c:v>4.25</c:v>
                </c:pt>
                <c:pt idx="7876">
                  <c:v>4.25</c:v>
                </c:pt>
                <c:pt idx="7877">
                  <c:v>4.25</c:v>
                </c:pt>
                <c:pt idx="7878">
                  <c:v>4.25</c:v>
                </c:pt>
                <c:pt idx="7879">
                  <c:v>4.25</c:v>
                </c:pt>
                <c:pt idx="7880">
                  <c:v>4.25</c:v>
                </c:pt>
                <c:pt idx="7881">
                  <c:v>4.25</c:v>
                </c:pt>
                <c:pt idx="7882">
                  <c:v>4.25</c:v>
                </c:pt>
                <c:pt idx="7883">
                  <c:v>4.25</c:v>
                </c:pt>
                <c:pt idx="7884">
                  <c:v>4.25</c:v>
                </c:pt>
                <c:pt idx="7885">
                  <c:v>4.25</c:v>
                </c:pt>
                <c:pt idx="7886">
                  <c:v>4.25</c:v>
                </c:pt>
                <c:pt idx="7887">
                  <c:v>4.25</c:v>
                </c:pt>
                <c:pt idx="7888">
                  <c:v>4.25</c:v>
                </c:pt>
                <c:pt idx="7889">
                  <c:v>4.25</c:v>
                </c:pt>
                <c:pt idx="7890">
                  <c:v>4.25</c:v>
                </c:pt>
                <c:pt idx="7891">
                  <c:v>4.25</c:v>
                </c:pt>
                <c:pt idx="7892">
                  <c:v>4.25</c:v>
                </c:pt>
                <c:pt idx="7893">
                  <c:v>4.25</c:v>
                </c:pt>
                <c:pt idx="7894">
                  <c:v>4.25</c:v>
                </c:pt>
                <c:pt idx="7895">
                  <c:v>4.25</c:v>
                </c:pt>
                <c:pt idx="7896">
                  <c:v>4.25</c:v>
                </c:pt>
                <c:pt idx="7897">
                  <c:v>4.25</c:v>
                </c:pt>
                <c:pt idx="7898">
                  <c:v>4.25</c:v>
                </c:pt>
                <c:pt idx="7899">
                  <c:v>4.25</c:v>
                </c:pt>
                <c:pt idx="7900">
                  <c:v>4.25</c:v>
                </c:pt>
                <c:pt idx="7901">
                  <c:v>4.25</c:v>
                </c:pt>
                <c:pt idx="7902">
                  <c:v>4.25</c:v>
                </c:pt>
                <c:pt idx="7903">
                  <c:v>4.25</c:v>
                </c:pt>
                <c:pt idx="7904">
                  <c:v>4.25</c:v>
                </c:pt>
                <c:pt idx="7905">
                  <c:v>4.25</c:v>
                </c:pt>
                <c:pt idx="7906">
                  <c:v>4.25</c:v>
                </c:pt>
                <c:pt idx="7907">
                  <c:v>4.25</c:v>
                </c:pt>
                <c:pt idx="7908">
                  <c:v>4.25</c:v>
                </c:pt>
                <c:pt idx="7909">
                  <c:v>4.25</c:v>
                </c:pt>
                <c:pt idx="7910">
                  <c:v>4.25</c:v>
                </c:pt>
                <c:pt idx="7911">
                  <c:v>4.25</c:v>
                </c:pt>
                <c:pt idx="7912">
                  <c:v>4.25</c:v>
                </c:pt>
                <c:pt idx="7913">
                  <c:v>4.25</c:v>
                </c:pt>
                <c:pt idx="7914">
                  <c:v>4.25</c:v>
                </c:pt>
                <c:pt idx="7915">
                  <c:v>4.25</c:v>
                </c:pt>
                <c:pt idx="7916">
                  <c:v>4.25</c:v>
                </c:pt>
                <c:pt idx="7917">
                  <c:v>4.25</c:v>
                </c:pt>
                <c:pt idx="7918">
                  <c:v>4.25</c:v>
                </c:pt>
                <c:pt idx="7919">
                  <c:v>4.25</c:v>
                </c:pt>
                <c:pt idx="7920">
                  <c:v>4.25</c:v>
                </c:pt>
                <c:pt idx="7921">
                  <c:v>4.25</c:v>
                </c:pt>
                <c:pt idx="7922">
                  <c:v>4.25</c:v>
                </c:pt>
                <c:pt idx="7923">
                  <c:v>4.25</c:v>
                </c:pt>
                <c:pt idx="7924">
                  <c:v>4.25</c:v>
                </c:pt>
                <c:pt idx="7925">
                  <c:v>4.25</c:v>
                </c:pt>
                <c:pt idx="7926">
                  <c:v>4.25</c:v>
                </c:pt>
                <c:pt idx="7927">
                  <c:v>4.25</c:v>
                </c:pt>
                <c:pt idx="7928">
                  <c:v>4.25</c:v>
                </c:pt>
                <c:pt idx="7929">
                  <c:v>4.25</c:v>
                </c:pt>
                <c:pt idx="7930">
                  <c:v>4.25</c:v>
                </c:pt>
                <c:pt idx="7931">
                  <c:v>4.25</c:v>
                </c:pt>
                <c:pt idx="7932">
                  <c:v>4.25</c:v>
                </c:pt>
                <c:pt idx="7933">
                  <c:v>4.25</c:v>
                </c:pt>
                <c:pt idx="7934">
                  <c:v>4.25</c:v>
                </c:pt>
                <c:pt idx="7935">
                  <c:v>4.25</c:v>
                </c:pt>
                <c:pt idx="7936">
                  <c:v>4.25</c:v>
                </c:pt>
                <c:pt idx="7937">
                  <c:v>4.25</c:v>
                </c:pt>
                <c:pt idx="7938">
                  <c:v>4.25</c:v>
                </c:pt>
                <c:pt idx="7939">
                  <c:v>4.25</c:v>
                </c:pt>
                <c:pt idx="7940">
                  <c:v>4.25</c:v>
                </c:pt>
                <c:pt idx="7941">
                  <c:v>4.25</c:v>
                </c:pt>
                <c:pt idx="7942">
                  <c:v>4.25</c:v>
                </c:pt>
                <c:pt idx="7943">
                  <c:v>4.25</c:v>
                </c:pt>
                <c:pt idx="7944">
                  <c:v>4.25</c:v>
                </c:pt>
                <c:pt idx="7945">
                  <c:v>4.25</c:v>
                </c:pt>
                <c:pt idx="7946">
                  <c:v>4.25</c:v>
                </c:pt>
                <c:pt idx="7947">
                  <c:v>4.25</c:v>
                </c:pt>
                <c:pt idx="7948">
                  <c:v>4.25</c:v>
                </c:pt>
                <c:pt idx="7949">
                  <c:v>4.25</c:v>
                </c:pt>
                <c:pt idx="7950">
                  <c:v>4.25</c:v>
                </c:pt>
                <c:pt idx="7951">
                  <c:v>4.25</c:v>
                </c:pt>
                <c:pt idx="7952">
                  <c:v>4.25</c:v>
                </c:pt>
                <c:pt idx="7953">
                  <c:v>4.25</c:v>
                </c:pt>
                <c:pt idx="7954">
                  <c:v>4.25</c:v>
                </c:pt>
                <c:pt idx="7955">
                  <c:v>4.25</c:v>
                </c:pt>
                <c:pt idx="7956">
                  <c:v>4.25</c:v>
                </c:pt>
                <c:pt idx="7957">
                  <c:v>4.25</c:v>
                </c:pt>
                <c:pt idx="7958">
                  <c:v>4.25</c:v>
                </c:pt>
                <c:pt idx="7959">
                  <c:v>4.25</c:v>
                </c:pt>
                <c:pt idx="7960">
                  <c:v>4.25</c:v>
                </c:pt>
                <c:pt idx="7961">
                  <c:v>4.25</c:v>
                </c:pt>
                <c:pt idx="7962">
                  <c:v>4.25</c:v>
                </c:pt>
                <c:pt idx="7963">
                  <c:v>4.25</c:v>
                </c:pt>
                <c:pt idx="7964">
                  <c:v>4.25</c:v>
                </c:pt>
                <c:pt idx="7965">
                  <c:v>4.25</c:v>
                </c:pt>
                <c:pt idx="7966">
                  <c:v>4.25</c:v>
                </c:pt>
                <c:pt idx="7967">
                  <c:v>4.25</c:v>
                </c:pt>
                <c:pt idx="7968">
                  <c:v>4.25</c:v>
                </c:pt>
                <c:pt idx="7969">
                  <c:v>4.25</c:v>
                </c:pt>
                <c:pt idx="7970">
                  <c:v>4.25</c:v>
                </c:pt>
                <c:pt idx="7971">
                  <c:v>4.25</c:v>
                </c:pt>
                <c:pt idx="7972">
                  <c:v>4.25</c:v>
                </c:pt>
                <c:pt idx="7973">
                  <c:v>4.25</c:v>
                </c:pt>
                <c:pt idx="7974">
                  <c:v>4.25</c:v>
                </c:pt>
                <c:pt idx="7975">
                  <c:v>4.25</c:v>
                </c:pt>
                <c:pt idx="7976">
                  <c:v>4.25</c:v>
                </c:pt>
                <c:pt idx="7977">
                  <c:v>4.25</c:v>
                </c:pt>
                <c:pt idx="7978">
                  <c:v>4.25</c:v>
                </c:pt>
                <c:pt idx="7979">
                  <c:v>4.25</c:v>
                </c:pt>
                <c:pt idx="7980">
                  <c:v>4.25</c:v>
                </c:pt>
                <c:pt idx="7981">
                  <c:v>4.25</c:v>
                </c:pt>
                <c:pt idx="7982">
                  <c:v>4.25</c:v>
                </c:pt>
                <c:pt idx="7983">
                  <c:v>4.25</c:v>
                </c:pt>
                <c:pt idx="7984">
                  <c:v>4.25</c:v>
                </c:pt>
                <c:pt idx="7985">
                  <c:v>4.25</c:v>
                </c:pt>
                <c:pt idx="7986">
                  <c:v>4.25</c:v>
                </c:pt>
                <c:pt idx="7987">
                  <c:v>4.25</c:v>
                </c:pt>
                <c:pt idx="7988">
                  <c:v>4.25</c:v>
                </c:pt>
                <c:pt idx="7989">
                  <c:v>4.25</c:v>
                </c:pt>
                <c:pt idx="7990">
                  <c:v>4.25</c:v>
                </c:pt>
                <c:pt idx="7991">
                  <c:v>4.25</c:v>
                </c:pt>
                <c:pt idx="7992">
                  <c:v>4.25</c:v>
                </c:pt>
                <c:pt idx="7993">
                  <c:v>4.25</c:v>
                </c:pt>
                <c:pt idx="7994">
                  <c:v>4.25</c:v>
                </c:pt>
                <c:pt idx="7995">
                  <c:v>4.25</c:v>
                </c:pt>
                <c:pt idx="7996">
                  <c:v>4.25</c:v>
                </c:pt>
                <c:pt idx="7997">
                  <c:v>4.25</c:v>
                </c:pt>
                <c:pt idx="7998">
                  <c:v>4.25</c:v>
                </c:pt>
                <c:pt idx="7999">
                  <c:v>4.25</c:v>
                </c:pt>
                <c:pt idx="8000">
                  <c:v>4.25</c:v>
                </c:pt>
                <c:pt idx="8001">
                  <c:v>4.25</c:v>
                </c:pt>
                <c:pt idx="8002">
                  <c:v>4.25</c:v>
                </c:pt>
                <c:pt idx="8003">
                  <c:v>4.25</c:v>
                </c:pt>
                <c:pt idx="8004">
                  <c:v>4.25</c:v>
                </c:pt>
                <c:pt idx="8005">
                  <c:v>4.25</c:v>
                </c:pt>
                <c:pt idx="8006">
                  <c:v>4.25</c:v>
                </c:pt>
                <c:pt idx="8007">
                  <c:v>4.25</c:v>
                </c:pt>
                <c:pt idx="8008">
                  <c:v>4.25</c:v>
                </c:pt>
                <c:pt idx="8009">
                  <c:v>4.25</c:v>
                </c:pt>
                <c:pt idx="8010">
                  <c:v>4.25</c:v>
                </c:pt>
                <c:pt idx="8011">
                  <c:v>4.25</c:v>
                </c:pt>
                <c:pt idx="8012">
                  <c:v>4.25</c:v>
                </c:pt>
                <c:pt idx="8013">
                  <c:v>4.25</c:v>
                </c:pt>
                <c:pt idx="8014">
                  <c:v>4.25</c:v>
                </c:pt>
                <c:pt idx="8015">
                  <c:v>4.25</c:v>
                </c:pt>
                <c:pt idx="8016">
                  <c:v>4.25</c:v>
                </c:pt>
                <c:pt idx="8017">
                  <c:v>4.25</c:v>
                </c:pt>
                <c:pt idx="8018">
                  <c:v>4.25</c:v>
                </c:pt>
                <c:pt idx="8019">
                  <c:v>4.25</c:v>
                </c:pt>
                <c:pt idx="8020">
                  <c:v>4.25</c:v>
                </c:pt>
                <c:pt idx="8021">
                  <c:v>4.25</c:v>
                </c:pt>
                <c:pt idx="8022">
                  <c:v>4.75</c:v>
                </c:pt>
                <c:pt idx="8023">
                  <c:v>4.75</c:v>
                </c:pt>
                <c:pt idx="8024">
                  <c:v>4.75</c:v>
                </c:pt>
                <c:pt idx="8025">
                  <c:v>4.75</c:v>
                </c:pt>
                <c:pt idx="8026">
                  <c:v>4.75</c:v>
                </c:pt>
                <c:pt idx="8027">
                  <c:v>4.75</c:v>
                </c:pt>
                <c:pt idx="8028">
                  <c:v>4.75</c:v>
                </c:pt>
                <c:pt idx="8029">
                  <c:v>4.75</c:v>
                </c:pt>
                <c:pt idx="8030">
                  <c:v>4.75</c:v>
                </c:pt>
                <c:pt idx="8031">
                  <c:v>4.75</c:v>
                </c:pt>
                <c:pt idx="8032">
                  <c:v>4.75</c:v>
                </c:pt>
                <c:pt idx="8033">
                  <c:v>4.75</c:v>
                </c:pt>
                <c:pt idx="8034">
                  <c:v>4.75</c:v>
                </c:pt>
                <c:pt idx="8035">
                  <c:v>4.75</c:v>
                </c:pt>
                <c:pt idx="8036">
                  <c:v>4.75</c:v>
                </c:pt>
                <c:pt idx="8037">
                  <c:v>4.75</c:v>
                </c:pt>
                <c:pt idx="8038">
                  <c:v>4.75</c:v>
                </c:pt>
                <c:pt idx="8039">
                  <c:v>4.75</c:v>
                </c:pt>
                <c:pt idx="8040">
                  <c:v>4.75</c:v>
                </c:pt>
                <c:pt idx="8041">
                  <c:v>4.75</c:v>
                </c:pt>
                <c:pt idx="8042">
                  <c:v>4.75</c:v>
                </c:pt>
                <c:pt idx="8043">
                  <c:v>4.75</c:v>
                </c:pt>
                <c:pt idx="8044">
                  <c:v>4.75</c:v>
                </c:pt>
                <c:pt idx="8045">
                  <c:v>4.75</c:v>
                </c:pt>
                <c:pt idx="8046">
                  <c:v>4.75</c:v>
                </c:pt>
                <c:pt idx="8047">
                  <c:v>4.75</c:v>
                </c:pt>
                <c:pt idx="8048">
                  <c:v>4.75</c:v>
                </c:pt>
                <c:pt idx="8049">
                  <c:v>4.75</c:v>
                </c:pt>
                <c:pt idx="8050">
                  <c:v>4.75</c:v>
                </c:pt>
                <c:pt idx="8051">
                  <c:v>4.75</c:v>
                </c:pt>
                <c:pt idx="8052">
                  <c:v>4.75</c:v>
                </c:pt>
                <c:pt idx="8053">
                  <c:v>4.75</c:v>
                </c:pt>
                <c:pt idx="8054">
                  <c:v>4.75</c:v>
                </c:pt>
                <c:pt idx="8055">
                  <c:v>4.75</c:v>
                </c:pt>
                <c:pt idx="8056">
                  <c:v>4.75</c:v>
                </c:pt>
                <c:pt idx="8057">
                  <c:v>4.75</c:v>
                </c:pt>
                <c:pt idx="8058">
                  <c:v>4.75</c:v>
                </c:pt>
                <c:pt idx="8059">
                  <c:v>4.75</c:v>
                </c:pt>
                <c:pt idx="8060">
                  <c:v>4.75</c:v>
                </c:pt>
                <c:pt idx="8061">
                  <c:v>4.75</c:v>
                </c:pt>
                <c:pt idx="8062">
                  <c:v>4.75</c:v>
                </c:pt>
                <c:pt idx="8063">
                  <c:v>4.75</c:v>
                </c:pt>
                <c:pt idx="8064">
                  <c:v>4.75</c:v>
                </c:pt>
                <c:pt idx="8065">
                  <c:v>4.75</c:v>
                </c:pt>
                <c:pt idx="8066">
                  <c:v>4.75</c:v>
                </c:pt>
                <c:pt idx="8067">
                  <c:v>4.75</c:v>
                </c:pt>
                <c:pt idx="8068">
                  <c:v>4.75</c:v>
                </c:pt>
                <c:pt idx="8069">
                  <c:v>4.75</c:v>
                </c:pt>
                <c:pt idx="8070">
                  <c:v>4.75</c:v>
                </c:pt>
                <c:pt idx="8071">
                  <c:v>4.75</c:v>
                </c:pt>
                <c:pt idx="8072">
                  <c:v>4.75</c:v>
                </c:pt>
                <c:pt idx="8073">
                  <c:v>4.75</c:v>
                </c:pt>
                <c:pt idx="8074">
                  <c:v>5.25</c:v>
                </c:pt>
                <c:pt idx="8075">
                  <c:v>5.25</c:v>
                </c:pt>
                <c:pt idx="8076">
                  <c:v>5.25</c:v>
                </c:pt>
                <c:pt idx="8077">
                  <c:v>5.25</c:v>
                </c:pt>
                <c:pt idx="8078">
                  <c:v>5.25</c:v>
                </c:pt>
                <c:pt idx="8079">
                  <c:v>5.25</c:v>
                </c:pt>
                <c:pt idx="8080">
                  <c:v>5.25</c:v>
                </c:pt>
                <c:pt idx="8081">
                  <c:v>5.25</c:v>
                </c:pt>
                <c:pt idx="8082">
                  <c:v>5.25</c:v>
                </c:pt>
                <c:pt idx="8083">
                  <c:v>5.25</c:v>
                </c:pt>
                <c:pt idx="8084">
                  <c:v>5.25</c:v>
                </c:pt>
                <c:pt idx="8085">
                  <c:v>5.25</c:v>
                </c:pt>
                <c:pt idx="8086">
                  <c:v>5.25</c:v>
                </c:pt>
                <c:pt idx="8087">
                  <c:v>5.25</c:v>
                </c:pt>
                <c:pt idx="8088">
                  <c:v>5.25</c:v>
                </c:pt>
                <c:pt idx="8089">
                  <c:v>5.25</c:v>
                </c:pt>
                <c:pt idx="8090">
                  <c:v>5.25</c:v>
                </c:pt>
                <c:pt idx="8091">
                  <c:v>5.25</c:v>
                </c:pt>
                <c:pt idx="8092">
                  <c:v>5.5</c:v>
                </c:pt>
                <c:pt idx="8093">
                  <c:v>5.5</c:v>
                </c:pt>
                <c:pt idx="8094">
                  <c:v>5.5</c:v>
                </c:pt>
                <c:pt idx="8095">
                  <c:v>5.5</c:v>
                </c:pt>
                <c:pt idx="8096">
                  <c:v>5.5</c:v>
                </c:pt>
                <c:pt idx="8097">
                  <c:v>5.5</c:v>
                </c:pt>
                <c:pt idx="8098">
                  <c:v>5.5</c:v>
                </c:pt>
                <c:pt idx="8099">
                  <c:v>5.5</c:v>
                </c:pt>
                <c:pt idx="8100">
                  <c:v>5.5</c:v>
                </c:pt>
                <c:pt idx="8101">
                  <c:v>5.5</c:v>
                </c:pt>
                <c:pt idx="8102">
                  <c:v>5.5</c:v>
                </c:pt>
                <c:pt idx="8103">
                  <c:v>5.5</c:v>
                </c:pt>
                <c:pt idx="8104">
                  <c:v>5.5</c:v>
                </c:pt>
                <c:pt idx="8105">
                  <c:v>5.5</c:v>
                </c:pt>
                <c:pt idx="8106">
                  <c:v>5.5</c:v>
                </c:pt>
                <c:pt idx="8107">
                  <c:v>5.5</c:v>
                </c:pt>
                <c:pt idx="8108">
                  <c:v>5.5</c:v>
                </c:pt>
                <c:pt idx="8109">
                  <c:v>5.5</c:v>
                </c:pt>
                <c:pt idx="8110">
                  <c:v>5.5</c:v>
                </c:pt>
                <c:pt idx="8111">
                  <c:v>5.5</c:v>
                </c:pt>
                <c:pt idx="8112">
                  <c:v>5.5</c:v>
                </c:pt>
                <c:pt idx="8113">
                  <c:v>5.5</c:v>
                </c:pt>
                <c:pt idx="8114">
                  <c:v>5.5</c:v>
                </c:pt>
                <c:pt idx="8115">
                  <c:v>5.5</c:v>
                </c:pt>
                <c:pt idx="8116">
                  <c:v>5.5</c:v>
                </c:pt>
                <c:pt idx="8117">
                  <c:v>5.5</c:v>
                </c:pt>
                <c:pt idx="8118">
                  <c:v>5.5</c:v>
                </c:pt>
                <c:pt idx="8119">
                  <c:v>5.5</c:v>
                </c:pt>
                <c:pt idx="8120">
                  <c:v>5.5</c:v>
                </c:pt>
                <c:pt idx="8121">
                  <c:v>5.5</c:v>
                </c:pt>
                <c:pt idx="8122">
                  <c:v>5.5</c:v>
                </c:pt>
                <c:pt idx="8123">
                  <c:v>5.5</c:v>
                </c:pt>
                <c:pt idx="8124">
                  <c:v>5.5</c:v>
                </c:pt>
                <c:pt idx="8125">
                  <c:v>5.5</c:v>
                </c:pt>
                <c:pt idx="8126">
                  <c:v>5.5</c:v>
                </c:pt>
                <c:pt idx="8127">
                  <c:v>5.5</c:v>
                </c:pt>
                <c:pt idx="8128">
                  <c:v>5.5</c:v>
                </c:pt>
                <c:pt idx="8129">
                  <c:v>5.5</c:v>
                </c:pt>
                <c:pt idx="8130">
                  <c:v>5.5</c:v>
                </c:pt>
                <c:pt idx="8131">
                  <c:v>5.5</c:v>
                </c:pt>
                <c:pt idx="8132">
                  <c:v>5.5</c:v>
                </c:pt>
                <c:pt idx="8133">
                  <c:v>5.5</c:v>
                </c:pt>
                <c:pt idx="8134">
                  <c:v>5.5</c:v>
                </c:pt>
                <c:pt idx="8135">
                  <c:v>5.5</c:v>
                </c:pt>
                <c:pt idx="8136">
                  <c:v>5.5</c:v>
                </c:pt>
                <c:pt idx="8137">
                  <c:v>5.5</c:v>
                </c:pt>
                <c:pt idx="8138">
                  <c:v>5.5</c:v>
                </c:pt>
                <c:pt idx="8139">
                  <c:v>5.5</c:v>
                </c:pt>
                <c:pt idx="8140">
                  <c:v>5.5</c:v>
                </c:pt>
                <c:pt idx="8141">
                  <c:v>5.5</c:v>
                </c:pt>
                <c:pt idx="8142">
                  <c:v>5.5</c:v>
                </c:pt>
                <c:pt idx="8143">
                  <c:v>5.5</c:v>
                </c:pt>
                <c:pt idx="8144">
                  <c:v>5.5</c:v>
                </c:pt>
                <c:pt idx="8145">
                  <c:v>5.5</c:v>
                </c:pt>
                <c:pt idx="8146">
                  <c:v>5.5</c:v>
                </c:pt>
                <c:pt idx="8147">
                  <c:v>5.5</c:v>
                </c:pt>
                <c:pt idx="8148">
                  <c:v>5.5</c:v>
                </c:pt>
                <c:pt idx="8149">
                  <c:v>5.5</c:v>
                </c:pt>
                <c:pt idx="8150">
                  <c:v>5.5</c:v>
                </c:pt>
                <c:pt idx="8151">
                  <c:v>5.5</c:v>
                </c:pt>
                <c:pt idx="8152">
                  <c:v>5.5</c:v>
                </c:pt>
                <c:pt idx="8153">
                  <c:v>5.5</c:v>
                </c:pt>
                <c:pt idx="8154">
                  <c:v>5.5</c:v>
                </c:pt>
                <c:pt idx="8155">
                  <c:v>5.5</c:v>
                </c:pt>
                <c:pt idx="8156">
                  <c:v>5.5</c:v>
                </c:pt>
                <c:pt idx="8157">
                  <c:v>5.5</c:v>
                </c:pt>
                <c:pt idx="8158">
                  <c:v>5.5</c:v>
                </c:pt>
                <c:pt idx="8159">
                  <c:v>5.5</c:v>
                </c:pt>
                <c:pt idx="8160">
                  <c:v>5.5</c:v>
                </c:pt>
                <c:pt idx="8161">
                  <c:v>5.5</c:v>
                </c:pt>
                <c:pt idx="8162">
                  <c:v>5.5</c:v>
                </c:pt>
                <c:pt idx="8163">
                  <c:v>5.5</c:v>
                </c:pt>
                <c:pt idx="8164">
                  <c:v>5.5</c:v>
                </c:pt>
                <c:pt idx="8165">
                  <c:v>5.5</c:v>
                </c:pt>
                <c:pt idx="8166">
                  <c:v>5.5</c:v>
                </c:pt>
                <c:pt idx="8167">
                  <c:v>5.5</c:v>
                </c:pt>
                <c:pt idx="8168">
                  <c:v>5.5</c:v>
                </c:pt>
                <c:pt idx="8169">
                  <c:v>5.5</c:v>
                </c:pt>
                <c:pt idx="8170">
                  <c:v>5.5</c:v>
                </c:pt>
                <c:pt idx="8171">
                  <c:v>5.5</c:v>
                </c:pt>
                <c:pt idx="8172">
                  <c:v>5.5</c:v>
                </c:pt>
                <c:pt idx="8173">
                  <c:v>5.5</c:v>
                </c:pt>
                <c:pt idx="8174">
                  <c:v>5.5</c:v>
                </c:pt>
                <c:pt idx="8175">
                  <c:v>5.5</c:v>
                </c:pt>
                <c:pt idx="8176">
                  <c:v>5.5</c:v>
                </c:pt>
                <c:pt idx="8177">
                  <c:v>5.5</c:v>
                </c:pt>
                <c:pt idx="8178">
                  <c:v>5.5</c:v>
                </c:pt>
                <c:pt idx="8179">
                  <c:v>5.5</c:v>
                </c:pt>
                <c:pt idx="8180">
                  <c:v>5.5</c:v>
                </c:pt>
                <c:pt idx="8181">
                  <c:v>5.5</c:v>
                </c:pt>
                <c:pt idx="8182">
                  <c:v>5.5</c:v>
                </c:pt>
                <c:pt idx="8183">
                  <c:v>5.5</c:v>
                </c:pt>
                <c:pt idx="8184">
                  <c:v>5.5</c:v>
                </c:pt>
                <c:pt idx="8185">
                  <c:v>5.5</c:v>
                </c:pt>
                <c:pt idx="8186">
                  <c:v>5.5</c:v>
                </c:pt>
                <c:pt idx="8187">
                  <c:v>5.5</c:v>
                </c:pt>
                <c:pt idx="8188">
                  <c:v>5.5</c:v>
                </c:pt>
                <c:pt idx="8189">
                  <c:v>5.5</c:v>
                </c:pt>
                <c:pt idx="8190">
                  <c:v>5.5</c:v>
                </c:pt>
                <c:pt idx="8191">
                  <c:v>5.5</c:v>
                </c:pt>
                <c:pt idx="8192">
                  <c:v>5.5</c:v>
                </c:pt>
                <c:pt idx="8193">
                  <c:v>5.5</c:v>
                </c:pt>
                <c:pt idx="8194">
                  <c:v>5.5</c:v>
                </c:pt>
                <c:pt idx="8195">
                  <c:v>5.5</c:v>
                </c:pt>
                <c:pt idx="8196">
                  <c:v>5.5</c:v>
                </c:pt>
                <c:pt idx="8197">
                  <c:v>5.5</c:v>
                </c:pt>
                <c:pt idx="8198">
                  <c:v>5.5</c:v>
                </c:pt>
                <c:pt idx="8199">
                  <c:v>5.5</c:v>
                </c:pt>
                <c:pt idx="8200">
                  <c:v>5.5</c:v>
                </c:pt>
                <c:pt idx="8201">
                  <c:v>5.5</c:v>
                </c:pt>
                <c:pt idx="8202">
                  <c:v>5.5</c:v>
                </c:pt>
                <c:pt idx="8203">
                  <c:v>5.5</c:v>
                </c:pt>
                <c:pt idx="8204">
                  <c:v>5.75</c:v>
                </c:pt>
                <c:pt idx="8205">
                  <c:v>5.75</c:v>
                </c:pt>
                <c:pt idx="8206">
                  <c:v>5.75</c:v>
                </c:pt>
                <c:pt idx="8207">
                  <c:v>5.75</c:v>
                </c:pt>
                <c:pt idx="8208">
                  <c:v>5.75</c:v>
                </c:pt>
                <c:pt idx="8209">
                  <c:v>5.75</c:v>
                </c:pt>
                <c:pt idx="8210">
                  <c:v>5.75</c:v>
                </c:pt>
                <c:pt idx="8211">
                  <c:v>5.75</c:v>
                </c:pt>
                <c:pt idx="8212">
                  <c:v>5.75</c:v>
                </c:pt>
                <c:pt idx="8213">
                  <c:v>5.75</c:v>
                </c:pt>
                <c:pt idx="8214">
                  <c:v>5.75</c:v>
                </c:pt>
                <c:pt idx="8215">
                  <c:v>5.75</c:v>
                </c:pt>
                <c:pt idx="8216">
                  <c:v>5.75</c:v>
                </c:pt>
                <c:pt idx="8217">
                  <c:v>5.75</c:v>
                </c:pt>
                <c:pt idx="8218">
                  <c:v>5.75</c:v>
                </c:pt>
                <c:pt idx="8219">
                  <c:v>5.75</c:v>
                </c:pt>
                <c:pt idx="8220">
                  <c:v>5.75</c:v>
                </c:pt>
                <c:pt idx="8221">
                  <c:v>5.75</c:v>
                </c:pt>
                <c:pt idx="8222">
                  <c:v>5.75</c:v>
                </c:pt>
                <c:pt idx="8223">
                  <c:v>5.75</c:v>
                </c:pt>
                <c:pt idx="8224">
                  <c:v>5.75</c:v>
                </c:pt>
                <c:pt idx="8225">
                  <c:v>5.75</c:v>
                </c:pt>
                <c:pt idx="8226">
                  <c:v>5.75</c:v>
                </c:pt>
                <c:pt idx="8227">
                  <c:v>5.75</c:v>
                </c:pt>
                <c:pt idx="8228">
                  <c:v>5.75</c:v>
                </c:pt>
                <c:pt idx="8229">
                  <c:v>5.75</c:v>
                </c:pt>
                <c:pt idx="8230">
                  <c:v>5.75</c:v>
                </c:pt>
                <c:pt idx="8231">
                  <c:v>5.75</c:v>
                </c:pt>
                <c:pt idx="8232">
                  <c:v>5.75</c:v>
                </c:pt>
                <c:pt idx="8233">
                  <c:v>5.75</c:v>
                </c:pt>
                <c:pt idx="8234">
                  <c:v>5.75</c:v>
                </c:pt>
                <c:pt idx="8235">
                  <c:v>5.75</c:v>
                </c:pt>
                <c:pt idx="8236">
                  <c:v>5.75</c:v>
                </c:pt>
                <c:pt idx="8237">
                  <c:v>5.75</c:v>
                </c:pt>
                <c:pt idx="8238">
                  <c:v>5.75</c:v>
                </c:pt>
                <c:pt idx="8239">
                  <c:v>5.75</c:v>
                </c:pt>
                <c:pt idx="8240">
                  <c:v>5.75</c:v>
                </c:pt>
                <c:pt idx="8241">
                  <c:v>5.75</c:v>
                </c:pt>
                <c:pt idx="8242">
                  <c:v>5.75</c:v>
                </c:pt>
                <c:pt idx="8243">
                  <c:v>5.75</c:v>
                </c:pt>
                <c:pt idx="8244">
                  <c:v>5.75</c:v>
                </c:pt>
                <c:pt idx="8245">
                  <c:v>5.75</c:v>
                </c:pt>
                <c:pt idx="8246">
                  <c:v>5.75</c:v>
                </c:pt>
                <c:pt idx="8247">
                  <c:v>5.75</c:v>
                </c:pt>
                <c:pt idx="8248">
                  <c:v>5.75</c:v>
                </c:pt>
                <c:pt idx="8249">
                  <c:v>5.75</c:v>
                </c:pt>
                <c:pt idx="8250">
                  <c:v>5.75</c:v>
                </c:pt>
                <c:pt idx="8251">
                  <c:v>5.75</c:v>
                </c:pt>
                <c:pt idx="8252">
                  <c:v>5.75</c:v>
                </c:pt>
                <c:pt idx="8253">
                  <c:v>5.75</c:v>
                </c:pt>
                <c:pt idx="8254">
                  <c:v>5.75</c:v>
                </c:pt>
                <c:pt idx="8255">
                  <c:v>5.75</c:v>
                </c:pt>
                <c:pt idx="8256">
                  <c:v>5.75</c:v>
                </c:pt>
                <c:pt idx="8257">
                  <c:v>5.75</c:v>
                </c:pt>
                <c:pt idx="8258">
                  <c:v>5.75</c:v>
                </c:pt>
                <c:pt idx="8259">
                  <c:v>5.75</c:v>
                </c:pt>
                <c:pt idx="8260">
                  <c:v>5.75</c:v>
                </c:pt>
                <c:pt idx="8261">
                  <c:v>5.75</c:v>
                </c:pt>
                <c:pt idx="8262">
                  <c:v>5.75</c:v>
                </c:pt>
                <c:pt idx="8263">
                  <c:v>5.75</c:v>
                </c:pt>
                <c:pt idx="8264">
                  <c:v>5.75</c:v>
                </c:pt>
                <c:pt idx="8265">
                  <c:v>5.75</c:v>
                </c:pt>
                <c:pt idx="8266">
                  <c:v>5.75</c:v>
                </c:pt>
                <c:pt idx="8267">
                  <c:v>5.75</c:v>
                </c:pt>
                <c:pt idx="8268">
                  <c:v>5.75</c:v>
                </c:pt>
                <c:pt idx="8269">
                  <c:v>5.75</c:v>
                </c:pt>
                <c:pt idx="8270">
                  <c:v>5.75</c:v>
                </c:pt>
                <c:pt idx="8271">
                  <c:v>5.75</c:v>
                </c:pt>
                <c:pt idx="8272">
                  <c:v>5.75</c:v>
                </c:pt>
                <c:pt idx="8273">
                  <c:v>5.75</c:v>
                </c:pt>
                <c:pt idx="8274">
                  <c:v>5.75</c:v>
                </c:pt>
                <c:pt idx="8275">
                  <c:v>5.75</c:v>
                </c:pt>
                <c:pt idx="8276">
                  <c:v>5.75</c:v>
                </c:pt>
                <c:pt idx="8277">
                  <c:v>5.75</c:v>
                </c:pt>
                <c:pt idx="8278">
                  <c:v>5.75</c:v>
                </c:pt>
                <c:pt idx="8279">
                  <c:v>5.75</c:v>
                </c:pt>
                <c:pt idx="8280">
                  <c:v>5.75</c:v>
                </c:pt>
                <c:pt idx="8281">
                  <c:v>5.75</c:v>
                </c:pt>
                <c:pt idx="8282">
                  <c:v>5.75</c:v>
                </c:pt>
                <c:pt idx="8283">
                  <c:v>5.75</c:v>
                </c:pt>
                <c:pt idx="8284">
                  <c:v>5.75</c:v>
                </c:pt>
                <c:pt idx="8285">
                  <c:v>5.75</c:v>
                </c:pt>
                <c:pt idx="8286">
                  <c:v>5.75</c:v>
                </c:pt>
                <c:pt idx="8287">
                  <c:v>5.75</c:v>
                </c:pt>
                <c:pt idx="8288">
                  <c:v>5.75</c:v>
                </c:pt>
                <c:pt idx="8289">
                  <c:v>5.75</c:v>
                </c:pt>
                <c:pt idx="8290">
                  <c:v>5.75</c:v>
                </c:pt>
                <c:pt idx="8291">
                  <c:v>5.75</c:v>
                </c:pt>
                <c:pt idx="8292">
                  <c:v>5.75</c:v>
                </c:pt>
                <c:pt idx="8293">
                  <c:v>5.75</c:v>
                </c:pt>
                <c:pt idx="8294">
                  <c:v>5.75</c:v>
                </c:pt>
                <c:pt idx="8295">
                  <c:v>5.75</c:v>
                </c:pt>
                <c:pt idx="8296">
                  <c:v>5.75</c:v>
                </c:pt>
                <c:pt idx="8297">
                  <c:v>5.75</c:v>
                </c:pt>
                <c:pt idx="8298">
                  <c:v>5.75</c:v>
                </c:pt>
                <c:pt idx="8299">
                  <c:v>5.75</c:v>
                </c:pt>
                <c:pt idx="8300">
                  <c:v>5.75</c:v>
                </c:pt>
                <c:pt idx="8301">
                  <c:v>5.75</c:v>
                </c:pt>
                <c:pt idx="8302">
                  <c:v>5.75</c:v>
                </c:pt>
                <c:pt idx="8303">
                  <c:v>5.75</c:v>
                </c:pt>
                <c:pt idx="8304">
                  <c:v>5.75</c:v>
                </c:pt>
                <c:pt idx="8305">
                  <c:v>5.75</c:v>
                </c:pt>
                <c:pt idx="8306">
                  <c:v>5.75</c:v>
                </c:pt>
                <c:pt idx="8307">
                  <c:v>5.75</c:v>
                </c:pt>
                <c:pt idx="8308">
                  <c:v>5.75</c:v>
                </c:pt>
                <c:pt idx="8309">
                  <c:v>5.75</c:v>
                </c:pt>
                <c:pt idx="8310">
                  <c:v>5.75</c:v>
                </c:pt>
                <c:pt idx="8311">
                  <c:v>5.75</c:v>
                </c:pt>
                <c:pt idx="8312">
                  <c:v>5.75</c:v>
                </c:pt>
                <c:pt idx="8313">
                  <c:v>5.75</c:v>
                </c:pt>
                <c:pt idx="8314">
                  <c:v>5.75</c:v>
                </c:pt>
                <c:pt idx="8315">
                  <c:v>5.75</c:v>
                </c:pt>
                <c:pt idx="8316">
                  <c:v>5.75</c:v>
                </c:pt>
                <c:pt idx="8317">
                  <c:v>5.75</c:v>
                </c:pt>
                <c:pt idx="8318">
                  <c:v>5.75</c:v>
                </c:pt>
                <c:pt idx="8319">
                  <c:v>5.75</c:v>
                </c:pt>
                <c:pt idx="8320">
                  <c:v>5.75</c:v>
                </c:pt>
                <c:pt idx="8321">
                  <c:v>5.75</c:v>
                </c:pt>
                <c:pt idx="8322">
                  <c:v>5.75</c:v>
                </c:pt>
                <c:pt idx="8323">
                  <c:v>5.75</c:v>
                </c:pt>
                <c:pt idx="8324">
                  <c:v>5.75</c:v>
                </c:pt>
                <c:pt idx="8325">
                  <c:v>5.75</c:v>
                </c:pt>
                <c:pt idx="8326">
                  <c:v>5.75</c:v>
                </c:pt>
                <c:pt idx="8327">
                  <c:v>5.75</c:v>
                </c:pt>
                <c:pt idx="8328">
                  <c:v>5.75</c:v>
                </c:pt>
                <c:pt idx="8329">
                  <c:v>5.75</c:v>
                </c:pt>
                <c:pt idx="8330">
                  <c:v>5.75</c:v>
                </c:pt>
                <c:pt idx="8331">
                  <c:v>5.75</c:v>
                </c:pt>
                <c:pt idx="8332">
                  <c:v>5.75</c:v>
                </c:pt>
                <c:pt idx="8333">
                  <c:v>5.75</c:v>
                </c:pt>
                <c:pt idx="8334">
                  <c:v>5.75</c:v>
                </c:pt>
                <c:pt idx="8335">
                  <c:v>5.75</c:v>
                </c:pt>
                <c:pt idx="8336">
                  <c:v>5.75</c:v>
                </c:pt>
                <c:pt idx="8337">
                  <c:v>5.75</c:v>
                </c:pt>
                <c:pt idx="8338">
                  <c:v>5.75</c:v>
                </c:pt>
                <c:pt idx="8339">
                  <c:v>5.75</c:v>
                </c:pt>
                <c:pt idx="8340">
                  <c:v>5.75</c:v>
                </c:pt>
                <c:pt idx="8341">
                  <c:v>5.75</c:v>
                </c:pt>
                <c:pt idx="8342">
                  <c:v>5.75</c:v>
                </c:pt>
                <c:pt idx="8343">
                  <c:v>5.75</c:v>
                </c:pt>
                <c:pt idx="8344">
                  <c:v>5.75</c:v>
                </c:pt>
                <c:pt idx="8345">
                  <c:v>5.75</c:v>
                </c:pt>
                <c:pt idx="8346">
                  <c:v>5.75</c:v>
                </c:pt>
                <c:pt idx="8347">
                  <c:v>5.75</c:v>
                </c:pt>
                <c:pt idx="8348">
                  <c:v>5.75</c:v>
                </c:pt>
                <c:pt idx="8349">
                  <c:v>5.75</c:v>
                </c:pt>
                <c:pt idx="8350">
                  <c:v>5.75</c:v>
                </c:pt>
                <c:pt idx="8351">
                  <c:v>5.75</c:v>
                </c:pt>
                <c:pt idx="8352">
                  <c:v>5.75</c:v>
                </c:pt>
                <c:pt idx="8353">
                  <c:v>5.75</c:v>
                </c:pt>
                <c:pt idx="8354">
                  <c:v>5.75</c:v>
                </c:pt>
                <c:pt idx="8355">
                  <c:v>5.75</c:v>
                </c:pt>
                <c:pt idx="8356">
                  <c:v>5.75</c:v>
                </c:pt>
                <c:pt idx="8357">
                  <c:v>5.75</c:v>
                </c:pt>
                <c:pt idx="8358">
                  <c:v>5.75</c:v>
                </c:pt>
                <c:pt idx="8359">
                  <c:v>5.75</c:v>
                </c:pt>
                <c:pt idx="8360">
                  <c:v>5.75</c:v>
                </c:pt>
                <c:pt idx="8361">
                  <c:v>5.75</c:v>
                </c:pt>
                <c:pt idx="8362">
                  <c:v>5.75</c:v>
                </c:pt>
                <c:pt idx="8363">
                  <c:v>5.75</c:v>
                </c:pt>
                <c:pt idx="8364">
                  <c:v>5.75</c:v>
                </c:pt>
                <c:pt idx="8365">
                  <c:v>5.75</c:v>
                </c:pt>
                <c:pt idx="8366">
                  <c:v>5.75</c:v>
                </c:pt>
                <c:pt idx="8367">
                  <c:v>5.75</c:v>
                </c:pt>
                <c:pt idx="8368">
                  <c:v>5.75</c:v>
                </c:pt>
                <c:pt idx="8369">
                  <c:v>5.75</c:v>
                </c:pt>
                <c:pt idx="8370">
                  <c:v>5.75</c:v>
                </c:pt>
                <c:pt idx="8371">
                  <c:v>5.75</c:v>
                </c:pt>
                <c:pt idx="8372">
                  <c:v>5.75</c:v>
                </c:pt>
                <c:pt idx="8373">
                  <c:v>5.75</c:v>
                </c:pt>
                <c:pt idx="8374">
                  <c:v>5.75</c:v>
                </c:pt>
                <c:pt idx="8375">
                  <c:v>5.75</c:v>
                </c:pt>
                <c:pt idx="8376">
                  <c:v>5.75</c:v>
                </c:pt>
                <c:pt idx="8377">
                  <c:v>5.75</c:v>
                </c:pt>
                <c:pt idx="8378">
                  <c:v>5.75</c:v>
                </c:pt>
                <c:pt idx="8379">
                  <c:v>5.75</c:v>
                </c:pt>
                <c:pt idx="8380">
                  <c:v>5.75</c:v>
                </c:pt>
                <c:pt idx="8381">
                  <c:v>5.75</c:v>
                </c:pt>
                <c:pt idx="8382">
                  <c:v>5.75</c:v>
                </c:pt>
                <c:pt idx="8383">
                  <c:v>5.75</c:v>
                </c:pt>
                <c:pt idx="8384">
                  <c:v>5.75</c:v>
                </c:pt>
                <c:pt idx="8385">
                  <c:v>5.75</c:v>
                </c:pt>
                <c:pt idx="8386">
                  <c:v>5.75</c:v>
                </c:pt>
                <c:pt idx="8387">
                  <c:v>5.75</c:v>
                </c:pt>
                <c:pt idx="8388">
                  <c:v>5.75</c:v>
                </c:pt>
                <c:pt idx="8389">
                  <c:v>5.75</c:v>
                </c:pt>
                <c:pt idx="8390">
                  <c:v>5.75</c:v>
                </c:pt>
                <c:pt idx="8391">
                  <c:v>5.75</c:v>
                </c:pt>
                <c:pt idx="8392">
                  <c:v>5.75</c:v>
                </c:pt>
                <c:pt idx="8393">
                  <c:v>5.75</c:v>
                </c:pt>
                <c:pt idx="8394">
                  <c:v>5.75</c:v>
                </c:pt>
                <c:pt idx="8395">
                  <c:v>5.75</c:v>
                </c:pt>
                <c:pt idx="8396">
                  <c:v>5.75</c:v>
                </c:pt>
                <c:pt idx="8397">
                  <c:v>5.75</c:v>
                </c:pt>
                <c:pt idx="8398">
                  <c:v>5.75</c:v>
                </c:pt>
                <c:pt idx="8399">
                  <c:v>5.75</c:v>
                </c:pt>
                <c:pt idx="8400">
                  <c:v>5.75</c:v>
                </c:pt>
                <c:pt idx="8401">
                  <c:v>5.75</c:v>
                </c:pt>
                <c:pt idx="8402">
                  <c:v>5.75</c:v>
                </c:pt>
                <c:pt idx="8403">
                  <c:v>5.75</c:v>
                </c:pt>
                <c:pt idx="8404">
                  <c:v>5.75</c:v>
                </c:pt>
                <c:pt idx="8405">
                  <c:v>5.75</c:v>
                </c:pt>
                <c:pt idx="8406">
                  <c:v>5.75</c:v>
                </c:pt>
                <c:pt idx="8407">
                  <c:v>5.75</c:v>
                </c:pt>
                <c:pt idx="8408">
                  <c:v>5.75</c:v>
                </c:pt>
                <c:pt idx="8409">
                  <c:v>5.75</c:v>
                </c:pt>
                <c:pt idx="8410">
                  <c:v>5.75</c:v>
                </c:pt>
                <c:pt idx="8411">
                  <c:v>5.75</c:v>
                </c:pt>
                <c:pt idx="8412">
                  <c:v>5.75</c:v>
                </c:pt>
                <c:pt idx="8413">
                  <c:v>5.75</c:v>
                </c:pt>
                <c:pt idx="8414">
                  <c:v>5.75</c:v>
                </c:pt>
                <c:pt idx="8415">
                  <c:v>5.75</c:v>
                </c:pt>
                <c:pt idx="8416">
                  <c:v>5.75</c:v>
                </c:pt>
                <c:pt idx="8417">
                  <c:v>5.75</c:v>
                </c:pt>
                <c:pt idx="8418">
                  <c:v>5.75</c:v>
                </c:pt>
                <c:pt idx="8419">
                  <c:v>5.75</c:v>
                </c:pt>
                <c:pt idx="8420">
                  <c:v>5.5</c:v>
                </c:pt>
                <c:pt idx="8421">
                  <c:v>5.5</c:v>
                </c:pt>
                <c:pt idx="8422">
                  <c:v>5.5</c:v>
                </c:pt>
                <c:pt idx="8423">
                  <c:v>5.5</c:v>
                </c:pt>
                <c:pt idx="8424">
                  <c:v>5.5</c:v>
                </c:pt>
                <c:pt idx="8425">
                  <c:v>5.5</c:v>
                </c:pt>
                <c:pt idx="8426">
                  <c:v>5.5</c:v>
                </c:pt>
                <c:pt idx="8427">
                  <c:v>5.5</c:v>
                </c:pt>
                <c:pt idx="8428">
                  <c:v>5.5</c:v>
                </c:pt>
                <c:pt idx="8429">
                  <c:v>5.5</c:v>
                </c:pt>
                <c:pt idx="8430">
                  <c:v>5.5</c:v>
                </c:pt>
                <c:pt idx="8431">
                  <c:v>5.5</c:v>
                </c:pt>
                <c:pt idx="8432">
                  <c:v>5.5</c:v>
                </c:pt>
                <c:pt idx="8433">
                  <c:v>5.5</c:v>
                </c:pt>
                <c:pt idx="8434">
                  <c:v>5.5</c:v>
                </c:pt>
                <c:pt idx="8435">
                  <c:v>5.5</c:v>
                </c:pt>
                <c:pt idx="8436">
                  <c:v>5.5</c:v>
                </c:pt>
                <c:pt idx="8437">
                  <c:v>5.5</c:v>
                </c:pt>
                <c:pt idx="8438">
                  <c:v>5.5</c:v>
                </c:pt>
                <c:pt idx="8439">
                  <c:v>5.5</c:v>
                </c:pt>
                <c:pt idx="8440">
                  <c:v>5.5</c:v>
                </c:pt>
                <c:pt idx="8441">
                  <c:v>5.5</c:v>
                </c:pt>
                <c:pt idx="8442">
                  <c:v>5.5</c:v>
                </c:pt>
                <c:pt idx="8443">
                  <c:v>5.5</c:v>
                </c:pt>
                <c:pt idx="8444">
                  <c:v>5.5</c:v>
                </c:pt>
                <c:pt idx="8445">
                  <c:v>5.5</c:v>
                </c:pt>
                <c:pt idx="8446">
                  <c:v>5.5</c:v>
                </c:pt>
                <c:pt idx="8447">
                  <c:v>5.5</c:v>
                </c:pt>
                <c:pt idx="8448">
                  <c:v>5.5</c:v>
                </c:pt>
                <c:pt idx="8449">
                  <c:v>5.5</c:v>
                </c:pt>
                <c:pt idx="8450">
                  <c:v>5.5</c:v>
                </c:pt>
                <c:pt idx="8451">
                  <c:v>5.5</c:v>
                </c:pt>
                <c:pt idx="8452">
                  <c:v>5.5</c:v>
                </c:pt>
                <c:pt idx="8453">
                  <c:v>5.5</c:v>
                </c:pt>
                <c:pt idx="8454">
                  <c:v>5.5</c:v>
                </c:pt>
                <c:pt idx="8455">
                  <c:v>5.25</c:v>
                </c:pt>
                <c:pt idx="8456">
                  <c:v>5.25</c:v>
                </c:pt>
                <c:pt idx="8457">
                  <c:v>5.25</c:v>
                </c:pt>
                <c:pt idx="8458">
                  <c:v>5.25</c:v>
                </c:pt>
                <c:pt idx="8459">
                  <c:v>5.25</c:v>
                </c:pt>
                <c:pt idx="8460">
                  <c:v>5.25</c:v>
                </c:pt>
                <c:pt idx="8461">
                  <c:v>5.25</c:v>
                </c:pt>
                <c:pt idx="8462">
                  <c:v>5.25</c:v>
                </c:pt>
                <c:pt idx="8463">
                  <c:v>5.25</c:v>
                </c:pt>
                <c:pt idx="8464">
                  <c:v>5.25</c:v>
                </c:pt>
                <c:pt idx="8465">
                  <c:v>5.25</c:v>
                </c:pt>
                <c:pt idx="8466">
                  <c:v>5.25</c:v>
                </c:pt>
                <c:pt idx="8467">
                  <c:v>5.25</c:v>
                </c:pt>
                <c:pt idx="8468">
                  <c:v>5.25</c:v>
                </c:pt>
                <c:pt idx="8469">
                  <c:v>5.25</c:v>
                </c:pt>
                <c:pt idx="8470">
                  <c:v>5.25</c:v>
                </c:pt>
                <c:pt idx="8471">
                  <c:v>5.25</c:v>
                </c:pt>
                <c:pt idx="8472">
                  <c:v>5.25</c:v>
                </c:pt>
                <c:pt idx="8473">
                  <c:v>5.25</c:v>
                </c:pt>
                <c:pt idx="8474">
                  <c:v>5.25</c:v>
                </c:pt>
                <c:pt idx="8475">
                  <c:v>5.25</c:v>
                </c:pt>
                <c:pt idx="8476">
                  <c:v>5.25</c:v>
                </c:pt>
                <c:pt idx="8477">
                  <c:v>5.25</c:v>
                </c:pt>
                <c:pt idx="8478">
                  <c:v>5.25</c:v>
                </c:pt>
                <c:pt idx="8479">
                  <c:v>5.25</c:v>
                </c:pt>
                <c:pt idx="8480">
                  <c:v>5.25</c:v>
                </c:pt>
                <c:pt idx="8481">
                  <c:v>5.25</c:v>
                </c:pt>
                <c:pt idx="8482">
                  <c:v>5.25</c:v>
                </c:pt>
                <c:pt idx="8483">
                  <c:v>5.25</c:v>
                </c:pt>
                <c:pt idx="8484">
                  <c:v>5.25</c:v>
                </c:pt>
                <c:pt idx="8485">
                  <c:v>5.25</c:v>
                </c:pt>
                <c:pt idx="8486">
                  <c:v>5.25</c:v>
                </c:pt>
                <c:pt idx="8487">
                  <c:v>5.25</c:v>
                </c:pt>
                <c:pt idx="8488">
                  <c:v>5.25</c:v>
                </c:pt>
                <c:pt idx="8489">
                  <c:v>5.25</c:v>
                </c:pt>
                <c:pt idx="8490">
                  <c:v>5.25</c:v>
                </c:pt>
                <c:pt idx="8491">
                  <c:v>5.25</c:v>
                </c:pt>
                <c:pt idx="8492">
                  <c:v>5.25</c:v>
                </c:pt>
                <c:pt idx="8493">
                  <c:v>5.25</c:v>
                </c:pt>
                <c:pt idx="8494">
                  <c:v>5.25</c:v>
                </c:pt>
                <c:pt idx="8495">
                  <c:v>5.25</c:v>
                </c:pt>
                <c:pt idx="8496">
                  <c:v>5.25</c:v>
                </c:pt>
                <c:pt idx="8497">
                  <c:v>5.25</c:v>
                </c:pt>
                <c:pt idx="8498">
                  <c:v>5.25</c:v>
                </c:pt>
                <c:pt idx="8499">
                  <c:v>5.25</c:v>
                </c:pt>
                <c:pt idx="8500">
                  <c:v>5.25</c:v>
                </c:pt>
                <c:pt idx="8501">
                  <c:v>5.25</c:v>
                </c:pt>
                <c:pt idx="8502">
                  <c:v>5.25</c:v>
                </c:pt>
                <c:pt idx="8503">
                  <c:v>5.25</c:v>
                </c:pt>
                <c:pt idx="8504">
                  <c:v>5.25</c:v>
                </c:pt>
                <c:pt idx="8505">
                  <c:v>5.25</c:v>
                </c:pt>
                <c:pt idx="8506">
                  <c:v>5.25</c:v>
                </c:pt>
                <c:pt idx="8507">
                  <c:v>5.25</c:v>
                </c:pt>
                <c:pt idx="8508">
                  <c:v>5.25</c:v>
                </c:pt>
                <c:pt idx="8509">
                  <c:v>5.25</c:v>
                </c:pt>
                <c:pt idx="8510">
                  <c:v>5.25</c:v>
                </c:pt>
                <c:pt idx="8511">
                  <c:v>5.25</c:v>
                </c:pt>
                <c:pt idx="8512">
                  <c:v>5.25</c:v>
                </c:pt>
                <c:pt idx="8513">
                  <c:v>5.25</c:v>
                </c:pt>
                <c:pt idx="8514">
                  <c:v>5.25</c:v>
                </c:pt>
                <c:pt idx="8515">
                  <c:v>5.25</c:v>
                </c:pt>
                <c:pt idx="8516">
                  <c:v>5.25</c:v>
                </c:pt>
                <c:pt idx="8517">
                  <c:v>5.25</c:v>
                </c:pt>
                <c:pt idx="8518">
                  <c:v>5.25</c:v>
                </c:pt>
                <c:pt idx="8519">
                  <c:v>5.25</c:v>
                </c:pt>
                <c:pt idx="8520">
                  <c:v>5.25</c:v>
                </c:pt>
                <c:pt idx="8521">
                  <c:v>5.25</c:v>
                </c:pt>
                <c:pt idx="8522">
                  <c:v>5.25</c:v>
                </c:pt>
                <c:pt idx="8523">
                  <c:v>5.25</c:v>
                </c:pt>
                <c:pt idx="8524">
                  <c:v>5.25</c:v>
                </c:pt>
                <c:pt idx="8525">
                  <c:v>5.25</c:v>
                </c:pt>
                <c:pt idx="8526">
                  <c:v>5.25</c:v>
                </c:pt>
                <c:pt idx="8527">
                  <c:v>5.25</c:v>
                </c:pt>
                <c:pt idx="8528">
                  <c:v>5.25</c:v>
                </c:pt>
                <c:pt idx="8529">
                  <c:v>5.25</c:v>
                </c:pt>
                <c:pt idx="8530">
                  <c:v>5.25</c:v>
                </c:pt>
                <c:pt idx="8531">
                  <c:v>5.25</c:v>
                </c:pt>
                <c:pt idx="8532">
                  <c:v>5.25</c:v>
                </c:pt>
                <c:pt idx="8533">
                  <c:v>5.25</c:v>
                </c:pt>
                <c:pt idx="8534">
                  <c:v>5.25</c:v>
                </c:pt>
                <c:pt idx="8535">
                  <c:v>5.25</c:v>
                </c:pt>
                <c:pt idx="8536">
                  <c:v>5.25</c:v>
                </c:pt>
                <c:pt idx="8537">
                  <c:v>5.25</c:v>
                </c:pt>
                <c:pt idx="8538">
                  <c:v>5.25</c:v>
                </c:pt>
                <c:pt idx="8539">
                  <c:v>4.75</c:v>
                </c:pt>
                <c:pt idx="8540">
                  <c:v>4.75</c:v>
                </c:pt>
                <c:pt idx="8541">
                  <c:v>4.75</c:v>
                </c:pt>
                <c:pt idx="8542">
                  <c:v>4.75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2F8-4AFE-8ABC-B29077FDBA34}"/>
            </c:ext>
          </c:extLst>
        </c:ser>
        <c:ser>
          <c:idx val="4"/>
          <c:order val="3"/>
          <c:tx>
            <c:strRef>
              <c:f>'EKP intressid'!$G$3</c:f>
              <c:strCache>
                <c:ptCount val="1"/>
                <c:pt idx="0">
                  <c:v>6 kuu EURIBOR</c:v>
                </c:pt>
              </c:strCache>
            </c:strRef>
          </c:tx>
          <c:spPr>
            <a:ln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numRef>
              <c:f>'EKP intressid'!$B$4:$B$8546</c:f>
              <c:numCache>
                <c:formatCode>m/d/yyyy</c:formatCode>
                <c:ptCount val="8543"/>
                <c:pt idx="0">
                  <c:v>45224</c:v>
                </c:pt>
                <c:pt idx="1">
                  <c:v>45223</c:v>
                </c:pt>
                <c:pt idx="2">
                  <c:v>45222</c:v>
                </c:pt>
                <c:pt idx="3">
                  <c:v>45221</c:v>
                </c:pt>
                <c:pt idx="4">
                  <c:v>45220</c:v>
                </c:pt>
                <c:pt idx="5">
                  <c:v>45219</c:v>
                </c:pt>
                <c:pt idx="6">
                  <c:v>45218</c:v>
                </c:pt>
                <c:pt idx="7">
                  <c:v>45217</c:v>
                </c:pt>
                <c:pt idx="8">
                  <c:v>45216</c:v>
                </c:pt>
                <c:pt idx="9">
                  <c:v>45215</c:v>
                </c:pt>
                <c:pt idx="10">
                  <c:v>45214</c:v>
                </c:pt>
                <c:pt idx="11">
                  <c:v>45213</c:v>
                </c:pt>
                <c:pt idx="12">
                  <c:v>45212</c:v>
                </c:pt>
                <c:pt idx="13">
                  <c:v>45211</c:v>
                </c:pt>
                <c:pt idx="14">
                  <c:v>45210</c:v>
                </c:pt>
                <c:pt idx="15">
                  <c:v>45209</c:v>
                </c:pt>
                <c:pt idx="16">
                  <c:v>45208</c:v>
                </c:pt>
                <c:pt idx="17">
                  <c:v>45207</c:v>
                </c:pt>
                <c:pt idx="18">
                  <c:v>45206</c:v>
                </c:pt>
                <c:pt idx="19">
                  <c:v>45205</c:v>
                </c:pt>
                <c:pt idx="20">
                  <c:v>45204</c:v>
                </c:pt>
                <c:pt idx="21">
                  <c:v>45203</c:v>
                </c:pt>
                <c:pt idx="22">
                  <c:v>45202</c:v>
                </c:pt>
                <c:pt idx="23">
                  <c:v>45201</c:v>
                </c:pt>
                <c:pt idx="24">
                  <c:v>45200</c:v>
                </c:pt>
                <c:pt idx="25">
                  <c:v>45199</c:v>
                </c:pt>
                <c:pt idx="26">
                  <c:v>45198</c:v>
                </c:pt>
                <c:pt idx="27">
                  <c:v>45197</c:v>
                </c:pt>
                <c:pt idx="28">
                  <c:v>45196</c:v>
                </c:pt>
                <c:pt idx="29">
                  <c:v>45195</c:v>
                </c:pt>
                <c:pt idx="30">
                  <c:v>45194</c:v>
                </c:pt>
                <c:pt idx="31">
                  <c:v>45193</c:v>
                </c:pt>
                <c:pt idx="32">
                  <c:v>45192</c:v>
                </c:pt>
                <c:pt idx="33">
                  <c:v>45191</c:v>
                </c:pt>
                <c:pt idx="34">
                  <c:v>45190</c:v>
                </c:pt>
                <c:pt idx="35">
                  <c:v>45189</c:v>
                </c:pt>
                <c:pt idx="36">
                  <c:v>45188</c:v>
                </c:pt>
                <c:pt idx="37">
                  <c:v>45187</c:v>
                </c:pt>
                <c:pt idx="38">
                  <c:v>45186</c:v>
                </c:pt>
                <c:pt idx="39">
                  <c:v>45185</c:v>
                </c:pt>
                <c:pt idx="40">
                  <c:v>45184</c:v>
                </c:pt>
                <c:pt idx="41">
                  <c:v>45183</c:v>
                </c:pt>
                <c:pt idx="42">
                  <c:v>45182</c:v>
                </c:pt>
                <c:pt idx="43">
                  <c:v>45181</c:v>
                </c:pt>
                <c:pt idx="44">
                  <c:v>45180</c:v>
                </c:pt>
                <c:pt idx="45">
                  <c:v>45179</c:v>
                </c:pt>
                <c:pt idx="46">
                  <c:v>45178</c:v>
                </c:pt>
                <c:pt idx="47">
                  <c:v>45177</c:v>
                </c:pt>
                <c:pt idx="48">
                  <c:v>45176</c:v>
                </c:pt>
                <c:pt idx="49">
                  <c:v>45175</c:v>
                </c:pt>
                <c:pt idx="50">
                  <c:v>45174</c:v>
                </c:pt>
                <c:pt idx="51">
                  <c:v>45173</c:v>
                </c:pt>
                <c:pt idx="52">
                  <c:v>45172</c:v>
                </c:pt>
                <c:pt idx="53">
                  <c:v>45171</c:v>
                </c:pt>
                <c:pt idx="54">
                  <c:v>45170</c:v>
                </c:pt>
                <c:pt idx="55">
                  <c:v>45169</c:v>
                </c:pt>
                <c:pt idx="56">
                  <c:v>45168</c:v>
                </c:pt>
                <c:pt idx="57">
                  <c:v>45167</c:v>
                </c:pt>
                <c:pt idx="58">
                  <c:v>45166</c:v>
                </c:pt>
                <c:pt idx="59">
                  <c:v>45165</c:v>
                </c:pt>
                <c:pt idx="60">
                  <c:v>45164</c:v>
                </c:pt>
                <c:pt idx="61">
                  <c:v>45163</c:v>
                </c:pt>
                <c:pt idx="62">
                  <c:v>45162</c:v>
                </c:pt>
                <c:pt idx="63">
                  <c:v>45161</c:v>
                </c:pt>
                <c:pt idx="64">
                  <c:v>45160</c:v>
                </c:pt>
                <c:pt idx="65">
                  <c:v>45159</c:v>
                </c:pt>
                <c:pt idx="66">
                  <c:v>45158</c:v>
                </c:pt>
                <c:pt idx="67">
                  <c:v>45157</c:v>
                </c:pt>
                <c:pt idx="68">
                  <c:v>45156</c:v>
                </c:pt>
                <c:pt idx="69">
                  <c:v>45155</c:v>
                </c:pt>
                <c:pt idx="70">
                  <c:v>45154</c:v>
                </c:pt>
                <c:pt idx="71">
                  <c:v>45153</c:v>
                </c:pt>
                <c:pt idx="72">
                  <c:v>45152</c:v>
                </c:pt>
                <c:pt idx="73">
                  <c:v>45151</c:v>
                </c:pt>
                <c:pt idx="74">
                  <c:v>45150</c:v>
                </c:pt>
                <c:pt idx="75">
                  <c:v>45149</c:v>
                </c:pt>
                <c:pt idx="76">
                  <c:v>45148</c:v>
                </c:pt>
                <c:pt idx="77">
                  <c:v>45147</c:v>
                </c:pt>
                <c:pt idx="78">
                  <c:v>45146</c:v>
                </c:pt>
                <c:pt idx="79">
                  <c:v>45145</c:v>
                </c:pt>
                <c:pt idx="80">
                  <c:v>45144</c:v>
                </c:pt>
                <c:pt idx="81">
                  <c:v>45143</c:v>
                </c:pt>
                <c:pt idx="82">
                  <c:v>45142</c:v>
                </c:pt>
                <c:pt idx="83">
                  <c:v>45141</c:v>
                </c:pt>
                <c:pt idx="84">
                  <c:v>45140</c:v>
                </c:pt>
                <c:pt idx="85">
                  <c:v>45139</c:v>
                </c:pt>
                <c:pt idx="86">
                  <c:v>45138</c:v>
                </c:pt>
                <c:pt idx="87">
                  <c:v>45137</c:v>
                </c:pt>
                <c:pt idx="88">
                  <c:v>45136</c:v>
                </c:pt>
                <c:pt idx="89">
                  <c:v>45135</c:v>
                </c:pt>
                <c:pt idx="90">
                  <c:v>45134</c:v>
                </c:pt>
                <c:pt idx="91">
                  <c:v>45133</c:v>
                </c:pt>
                <c:pt idx="92">
                  <c:v>45132</c:v>
                </c:pt>
                <c:pt idx="93">
                  <c:v>45131</c:v>
                </c:pt>
                <c:pt idx="94">
                  <c:v>45130</c:v>
                </c:pt>
                <c:pt idx="95">
                  <c:v>45129</c:v>
                </c:pt>
                <c:pt idx="96">
                  <c:v>45128</c:v>
                </c:pt>
                <c:pt idx="97">
                  <c:v>45127</c:v>
                </c:pt>
                <c:pt idx="98">
                  <c:v>45126</c:v>
                </c:pt>
                <c:pt idx="99">
                  <c:v>45125</c:v>
                </c:pt>
                <c:pt idx="100">
                  <c:v>45124</c:v>
                </c:pt>
                <c:pt idx="101">
                  <c:v>45123</c:v>
                </c:pt>
                <c:pt idx="102">
                  <c:v>45122</c:v>
                </c:pt>
                <c:pt idx="103">
                  <c:v>45121</c:v>
                </c:pt>
                <c:pt idx="104">
                  <c:v>45120</c:v>
                </c:pt>
                <c:pt idx="105">
                  <c:v>45119</c:v>
                </c:pt>
                <c:pt idx="106">
                  <c:v>45118</c:v>
                </c:pt>
                <c:pt idx="107">
                  <c:v>45117</c:v>
                </c:pt>
                <c:pt idx="108">
                  <c:v>45116</c:v>
                </c:pt>
                <c:pt idx="109">
                  <c:v>45115</c:v>
                </c:pt>
                <c:pt idx="110">
                  <c:v>45114</c:v>
                </c:pt>
                <c:pt idx="111">
                  <c:v>45113</c:v>
                </c:pt>
                <c:pt idx="112">
                  <c:v>45112</c:v>
                </c:pt>
                <c:pt idx="113">
                  <c:v>45111</c:v>
                </c:pt>
                <c:pt idx="114">
                  <c:v>45110</c:v>
                </c:pt>
                <c:pt idx="115">
                  <c:v>45109</c:v>
                </c:pt>
                <c:pt idx="116">
                  <c:v>45108</c:v>
                </c:pt>
                <c:pt idx="117">
                  <c:v>45107</c:v>
                </c:pt>
                <c:pt idx="118">
                  <c:v>45106</c:v>
                </c:pt>
                <c:pt idx="119">
                  <c:v>45105</c:v>
                </c:pt>
                <c:pt idx="120">
                  <c:v>45104</c:v>
                </c:pt>
                <c:pt idx="121">
                  <c:v>45103</c:v>
                </c:pt>
                <c:pt idx="122">
                  <c:v>45102</c:v>
                </c:pt>
                <c:pt idx="123">
                  <c:v>45101</c:v>
                </c:pt>
                <c:pt idx="124">
                  <c:v>45100</c:v>
                </c:pt>
                <c:pt idx="125">
                  <c:v>45099</c:v>
                </c:pt>
                <c:pt idx="126">
                  <c:v>45098</c:v>
                </c:pt>
                <c:pt idx="127">
                  <c:v>45097</c:v>
                </c:pt>
                <c:pt idx="128">
                  <c:v>45096</c:v>
                </c:pt>
                <c:pt idx="129">
                  <c:v>45095</c:v>
                </c:pt>
                <c:pt idx="130">
                  <c:v>45094</c:v>
                </c:pt>
                <c:pt idx="131">
                  <c:v>45093</c:v>
                </c:pt>
                <c:pt idx="132">
                  <c:v>45092</c:v>
                </c:pt>
                <c:pt idx="133">
                  <c:v>45091</c:v>
                </c:pt>
                <c:pt idx="134">
                  <c:v>45090</c:v>
                </c:pt>
                <c:pt idx="135">
                  <c:v>45089</c:v>
                </c:pt>
                <c:pt idx="136">
                  <c:v>45088</c:v>
                </c:pt>
                <c:pt idx="137">
                  <c:v>45087</c:v>
                </c:pt>
                <c:pt idx="138">
                  <c:v>45086</c:v>
                </c:pt>
                <c:pt idx="139">
                  <c:v>45085</c:v>
                </c:pt>
                <c:pt idx="140">
                  <c:v>45084</c:v>
                </c:pt>
                <c:pt idx="141">
                  <c:v>45083</c:v>
                </c:pt>
                <c:pt idx="142">
                  <c:v>45082</c:v>
                </c:pt>
                <c:pt idx="143">
                  <c:v>45081</c:v>
                </c:pt>
                <c:pt idx="144">
                  <c:v>45080</c:v>
                </c:pt>
                <c:pt idx="145">
                  <c:v>45079</c:v>
                </c:pt>
                <c:pt idx="146">
                  <c:v>45078</c:v>
                </c:pt>
                <c:pt idx="147">
                  <c:v>45077</c:v>
                </c:pt>
                <c:pt idx="148">
                  <c:v>45076</c:v>
                </c:pt>
                <c:pt idx="149">
                  <c:v>45075</c:v>
                </c:pt>
                <c:pt idx="150">
                  <c:v>45074</c:v>
                </c:pt>
                <c:pt idx="151">
                  <c:v>45073</c:v>
                </c:pt>
                <c:pt idx="152">
                  <c:v>45072</c:v>
                </c:pt>
                <c:pt idx="153">
                  <c:v>45071</c:v>
                </c:pt>
                <c:pt idx="154">
                  <c:v>45070</c:v>
                </c:pt>
                <c:pt idx="155">
                  <c:v>45069</c:v>
                </c:pt>
                <c:pt idx="156">
                  <c:v>45068</c:v>
                </c:pt>
                <c:pt idx="157">
                  <c:v>45067</c:v>
                </c:pt>
                <c:pt idx="158">
                  <c:v>45066</c:v>
                </c:pt>
                <c:pt idx="159">
                  <c:v>45065</c:v>
                </c:pt>
                <c:pt idx="160">
                  <c:v>45064</c:v>
                </c:pt>
                <c:pt idx="161">
                  <c:v>45063</c:v>
                </c:pt>
                <c:pt idx="162">
                  <c:v>45062</c:v>
                </c:pt>
                <c:pt idx="163">
                  <c:v>45061</c:v>
                </c:pt>
                <c:pt idx="164">
                  <c:v>45060</c:v>
                </c:pt>
                <c:pt idx="165">
                  <c:v>45059</c:v>
                </c:pt>
                <c:pt idx="166">
                  <c:v>45058</c:v>
                </c:pt>
                <c:pt idx="167">
                  <c:v>45057</c:v>
                </c:pt>
                <c:pt idx="168">
                  <c:v>45056</c:v>
                </c:pt>
                <c:pt idx="169">
                  <c:v>45055</c:v>
                </c:pt>
                <c:pt idx="170">
                  <c:v>45054</c:v>
                </c:pt>
                <c:pt idx="171">
                  <c:v>45053</c:v>
                </c:pt>
                <c:pt idx="172">
                  <c:v>45052</c:v>
                </c:pt>
                <c:pt idx="173">
                  <c:v>45051</c:v>
                </c:pt>
                <c:pt idx="174">
                  <c:v>45050</c:v>
                </c:pt>
                <c:pt idx="175">
                  <c:v>45049</c:v>
                </c:pt>
                <c:pt idx="176">
                  <c:v>45048</c:v>
                </c:pt>
                <c:pt idx="177">
                  <c:v>45047</c:v>
                </c:pt>
                <c:pt idx="178">
                  <c:v>45046</c:v>
                </c:pt>
                <c:pt idx="179">
                  <c:v>45045</c:v>
                </c:pt>
                <c:pt idx="180">
                  <c:v>45044</c:v>
                </c:pt>
                <c:pt idx="181">
                  <c:v>45043</c:v>
                </c:pt>
                <c:pt idx="182">
                  <c:v>45042</c:v>
                </c:pt>
                <c:pt idx="183">
                  <c:v>45041</c:v>
                </c:pt>
                <c:pt idx="184">
                  <c:v>45040</c:v>
                </c:pt>
                <c:pt idx="185">
                  <c:v>45039</c:v>
                </c:pt>
                <c:pt idx="186">
                  <c:v>45038</c:v>
                </c:pt>
                <c:pt idx="187">
                  <c:v>45037</c:v>
                </c:pt>
                <c:pt idx="188">
                  <c:v>45036</c:v>
                </c:pt>
                <c:pt idx="189">
                  <c:v>45035</c:v>
                </c:pt>
                <c:pt idx="190">
                  <c:v>45034</c:v>
                </c:pt>
                <c:pt idx="191">
                  <c:v>45033</c:v>
                </c:pt>
                <c:pt idx="192">
                  <c:v>45032</c:v>
                </c:pt>
                <c:pt idx="193">
                  <c:v>45031</c:v>
                </c:pt>
                <c:pt idx="194">
                  <c:v>45030</c:v>
                </c:pt>
                <c:pt idx="195">
                  <c:v>45029</c:v>
                </c:pt>
                <c:pt idx="196">
                  <c:v>45028</c:v>
                </c:pt>
                <c:pt idx="197">
                  <c:v>45027</c:v>
                </c:pt>
                <c:pt idx="198">
                  <c:v>45026</c:v>
                </c:pt>
                <c:pt idx="199">
                  <c:v>45025</c:v>
                </c:pt>
                <c:pt idx="200">
                  <c:v>45024</c:v>
                </c:pt>
                <c:pt idx="201">
                  <c:v>45023</c:v>
                </c:pt>
                <c:pt idx="202">
                  <c:v>45022</c:v>
                </c:pt>
                <c:pt idx="203">
                  <c:v>45021</c:v>
                </c:pt>
                <c:pt idx="204">
                  <c:v>45020</c:v>
                </c:pt>
                <c:pt idx="205">
                  <c:v>45019</c:v>
                </c:pt>
                <c:pt idx="206">
                  <c:v>45018</c:v>
                </c:pt>
                <c:pt idx="207">
                  <c:v>45017</c:v>
                </c:pt>
                <c:pt idx="208">
                  <c:v>45016</c:v>
                </c:pt>
                <c:pt idx="209">
                  <c:v>45015</c:v>
                </c:pt>
                <c:pt idx="210">
                  <c:v>45014</c:v>
                </c:pt>
                <c:pt idx="211">
                  <c:v>45013</c:v>
                </c:pt>
                <c:pt idx="212">
                  <c:v>45012</c:v>
                </c:pt>
                <c:pt idx="213">
                  <c:v>45011</c:v>
                </c:pt>
                <c:pt idx="214">
                  <c:v>45010</c:v>
                </c:pt>
                <c:pt idx="215">
                  <c:v>45009</c:v>
                </c:pt>
                <c:pt idx="216">
                  <c:v>45008</c:v>
                </c:pt>
                <c:pt idx="217">
                  <c:v>45007</c:v>
                </c:pt>
                <c:pt idx="218">
                  <c:v>45006</c:v>
                </c:pt>
                <c:pt idx="219">
                  <c:v>45005</c:v>
                </c:pt>
                <c:pt idx="220">
                  <c:v>45004</c:v>
                </c:pt>
                <c:pt idx="221">
                  <c:v>45003</c:v>
                </c:pt>
                <c:pt idx="222">
                  <c:v>45002</c:v>
                </c:pt>
                <c:pt idx="223">
                  <c:v>45001</c:v>
                </c:pt>
                <c:pt idx="224">
                  <c:v>45000</c:v>
                </c:pt>
                <c:pt idx="225">
                  <c:v>44999</c:v>
                </c:pt>
                <c:pt idx="226">
                  <c:v>44998</c:v>
                </c:pt>
                <c:pt idx="227">
                  <c:v>44997</c:v>
                </c:pt>
                <c:pt idx="228">
                  <c:v>44996</c:v>
                </c:pt>
                <c:pt idx="229">
                  <c:v>44995</c:v>
                </c:pt>
                <c:pt idx="230">
                  <c:v>44994</c:v>
                </c:pt>
                <c:pt idx="231">
                  <c:v>44993</c:v>
                </c:pt>
                <c:pt idx="232">
                  <c:v>44992</c:v>
                </c:pt>
                <c:pt idx="233">
                  <c:v>44991</c:v>
                </c:pt>
                <c:pt idx="234">
                  <c:v>44990</c:v>
                </c:pt>
                <c:pt idx="235">
                  <c:v>44989</c:v>
                </c:pt>
                <c:pt idx="236">
                  <c:v>44988</c:v>
                </c:pt>
                <c:pt idx="237">
                  <c:v>44987</c:v>
                </c:pt>
                <c:pt idx="238">
                  <c:v>44986</c:v>
                </c:pt>
                <c:pt idx="239">
                  <c:v>44985</c:v>
                </c:pt>
                <c:pt idx="240">
                  <c:v>44984</c:v>
                </c:pt>
                <c:pt idx="241">
                  <c:v>44983</c:v>
                </c:pt>
                <c:pt idx="242">
                  <c:v>44982</c:v>
                </c:pt>
                <c:pt idx="243">
                  <c:v>44981</c:v>
                </c:pt>
                <c:pt idx="244">
                  <c:v>44980</c:v>
                </c:pt>
                <c:pt idx="245">
                  <c:v>44979</c:v>
                </c:pt>
                <c:pt idx="246">
                  <c:v>44978</c:v>
                </c:pt>
                <c:pt idx="247">
                  <c:v>44977</c:v>
                </c:pt>
                <c:pt idx="248">
                  <c:v>44976</c:v>
                </c:pt>
                <c:pt idx="249">
                  <c:v>44975</c:v>
                </c:pt>
                <c:pt idx="250">
                  <c:v>44974</c:v>
                </c:pt>
                <c:pt idx="251">
                  <c:v>44973</c:v>
                </c:pt>
                <c:pt idx="252">
                  <c:v>44972</c:v>
                </c:pt>
                <c:pt idx="253">
                  <c:v>44971</c:v>
                </c:pt>
                <c:pt idx="254">
                  <c:v>44970</c:v>
                </c:pt>
                <c:pt idx="255">
                  <c:v>44969</c:v>
                </c:pt>
                <c:pt idx="256">
                  <c:v>44968</c:v>
                </c:pt>
                <c:pt idx="257">
                  <c:v>44967</c:v>
                </c:pt>
                <c:pt idx="258">
                  <c:v>44966</c:v>
                </c:pt>
                <c:pt idx="259">
                  <c:v>44965</c:v>
                </c:pt>
                <c:pt idx="260">
                  <c:v>44964</c:v>
                </c:pt>
                <c:pt idx="261">
                  <c:v>44963</c:v>
                </c:pt>
                <c:pt idx="262">
                  <c:v>44962</c:v>
                </c:pt>
                <c:pt idx="263">
                  <c:v>44961</c:v>
                </c:pt>
                <c:pt idx="264">
                  <c:v>44960</c:v>
                </c:pt>
                <c:pt idx="265">
                  <c:v>44959</c:v>
                </c:pt>
                <c:pt idx="266">
                  <c:v>44958</c:v>
                </c:pt>
                <c:pt idx="267">
                  <c:v>44957</c:v>
                </c:pt>
                <c:pt idx="268">
                  <c:v>44956</c:v>
                </c:pt>
                <c:pt idx="269">
                  <c:v>44955</c:v>
                </c:pt>
                <c:pt idx="270">
                  <c:v>44954</c:v>
                </c:pt>
                <c:pt idx="271">
                  <c:v>44953</c:v>
                </c:pt>
                <c:pt idx="272">
                  <c:v>44952</c:v>
                </c:pt>
                <c:pt idx="273">
                  <c:v>44951</c:v>
                </c:pt>
                <c:pt idx="274">
                  <c:v>44950</c:v>
                </c:pt>
                <c:pt idx="275">
                  <c:v>44949</c:v>
                </c:pt>
                <c:pt idx="276">
                  <c:v>44948</c:v>
                </c:pt>
                <c:pt idx="277">
                  <c:v>44947</c:v>
                </c:pt>
                <c:pt idx="278">
                  <c:v>44946</c:v>
                </c:pt>
                <c:pt idx="279">
                  <c:v>44945</c:v>
                </c:pt>
                <c:pt idx="280">
                  <c:v>44944</c:v>
                </c:pt>
                <c:pt idx="281">
                  <c:v>44943</c:v>
                </c:pt>
                <c:pt idx="282">
                  <c:v>44942</c:v>
                </c:pt>
                <c:pt idx="283">
                  <c:v>44941</c:v>
                </c:pt>
                <c:pt idx="284">
                  <c:v>44940</c:v>
                </c:pt>
                <c:pt idx="285">
                  <c:v>44939</c:v>
                </c:pt>
                <c:pt idx="286">
                  <c:v>44938</c:v>
                </c:pt>
                <c:pt idx="287">
                  <c:v>44937</c:v>
                </c:pt>
                <c:pt idx="288">
                  <c:v>44936</c:v>
                </c:pt>
                <c:pt idx="289">
                  <c:v>44935</c:v>
                </c:pt>
                <c:pt idx="290">
                  <c:v>44934</c:v>
                </c:pt>
                <c:pt idx="291">
                  <c:v>44933</c:v>
                </c:pt>
                <c:pt idx="292">
                  <c:v>44932</c:v>
                </c:pt>
                <c:pt idx="293">
                  <c:v>44931</c:v>
                </c:pt>
                <c:pt idx="294">
                  <c:v>44930</c:v>
                </c:pt>
                <c:pt idx="295">
                  <c:v>44929</c:v>
                </c:pt>
                <c:pt idx="296">
                  <c:v>44928</c:v>
                </c:pt>
                <c:pt idx="297">
                  <c:v>44927</c:v>
                </c:pt>
                <c:pt idx="298">
                  <c:v>44926</c:v>
                </c:pt>
                <c:pt idx="299">
                  <c:v>44925</c:v>
                </c:pt>
                <c:pt idx="300">
                  <c:v>44924</c:v>
                </c:pt>
                <c:pt idx="301">
                  <c:v>44923</c:v>
                </c:pt>
                <c:pt idx="302">
                  <c:v>44922</c:v>
                </c:pt>
                <c:pt idx="303">
                  <c:v>44921</c:v>
                </c:pt>
                <c:pt idx="304">
                  <c:v>44920</c:v>
                </c:pt>
                <c:pt idx="305">
                  <c:v>44919</c:v>
                </c:pt>
                <c:pt idx="306">
                  <c:v>44918</c:v>
                </c:pt>
                <c:pt idx="307">
                  <c:v>44917</c:v>
                </c:pt>
                <c:pt idx="308">
                  <c:v>44916</c:v>
                </c:pt>
                <c:pt idx="309">
                  <c:v>44915</c:v>
                </c:pt>
                <c:pt idx="310">
                  <c:v>44914</c:v>
                </c:pt>
                <c:pt idx="311">
                  <c:v>44913</c:v>
                </c:pt>
                <c:pt idx="312">
                  <c:v>44912</c:v>
                </c:pt>
                <c:pt idx="313">
                  <c:v>44911</c:v>
                </c:pt>
                <c:pt idx="314">
                  <c:v>44910</c:v>
                </c:pt>
                <c:pt idx="315">
                  <c:v>44909</c:v>
                </c:pt>
                <c:pt idx="316">
                  <c:v>44908</c:v>
                </c:pt>
                <c:pt idx="317">
                  <c:v>44907</c:v>
                </c:pt>
                <c:pt idx="318">
                  <c:v>44906</c:v>
                </c:pt>
                <c:pt idx="319">
                  <c:v>44905</c:v>
                </c:pt>
                <c:pt idx="320">
                  <c:v>44904</c:v>
                </c:pt>
                <c:pt idx="321">
                  <c:v>44903</c:v>
                </c:pt>
                <c:pt idx="322">
                  <c:v>44902</c:v>
                </c:pt>
                <c:pt idx="323">
                  <c:v>44901</c:v>
                </c:pt>
                <c:pt idx="324">
                  <c:v>44900</c:v>
                </c:pt>
                <c:pt idx="325">
                  <c:v>44899</c:v>
                </c:pt>
                <c:pt idx="326">
                  <c:v>44898</c:v>
                </c:pt>
                <c:pt idx="327">
                  <c:v>44897</c:v>
                </c:pt>
                <c:pt idx="328">
                  <c:v>44896</c:v>
                </c:pt>
                <c:pt idx="329">
                  <c:v>44895</c:v>
                </c:pt>
                <c:pt idx="330">
                  <c:v>44894</c:v>
                </c:pt>
                <c:pt idx="331">
                  <c:v>44893</c:v>
                </c:pt>
                <c:pt idx="332">
                  <c:v>44892</c:v>
                </c:pt>
                <c:pt idx="333">
                  <c:v>44891</c:v>
                </c:pt>
                <c:pt idx="334">
                  <c:v>44890</c:v>
                </c:pt>
                <c:pt idx="335">
                  <c:v>44889</c:v>
                </c:pt>
                <c:pt idx="336">
                  <c:v>44888</c:v>
                </c:pt>
                <c:pt idx="337">
                  <c:v>44887</c:v>
                </c:pt>
                <c:pt idx="338">
                  <c:v>44886</c:v>
                </c:pt>
                <c:pt idx="339">
                  <c:v>44885</c:v>
                </c:pt>
                <c:pt idx="340">
                  <c:v>44884</c:v>
                </c:pt>
                <c:pt idx="341">
                  <c:v>44883</c:v>
                </c:pt>
                <c:pt idx="342">
                  <c:v>44882</c:v>
                </c:pt>
                <c:pt idx="343">
                  <c:v>44881</c:v>
                </c:pt>
                <c:pt idx="344">
                  <c:v>44880</c:v>
                </c:pt>
                <c:pt idx="345">
                  <c:v>44879</c:v>
                </c:pt>
                <c:pt idx="346">
                  <c:v>44878</c:v>
                </c:pt>
                <c:pt idx="347">
                  <c:v>44877</c:v>
                </c:pt>
                <c:pt idx="348">
                  <c:v>44876</c:v>
                </c:pt>
                <c:pt idx="349">
                  <c:v>44875</c:v>
                </c:pt>
                <c:pt idx="350">
                  <c:v>44874</c:v>
                </c:pt>
                <c:pt idx="351">
                  <c:v>44873</c:v>
                </c:pt>
                <c:pt idx="352">
                  <c:v>44872</c:v>
                </c:pt>
                <c:pt idx="353">
                  <c:v>44871</c:v>
                </c:pt>
                <c:pt idx="354">
                  <c:v>44870</c:v>
                </c:pt>
                <c:pt idx="355">
                  <c:v>44869</c:v>
                </c:pt>
                <c:pt idx="356">
                  <c:v>44868</c:v>
                </c:pt>
                <c:pt idx="357">
                  <c:v>44867</c:v>
                </c:pt>
                <c:pt idx="358">
                  <c:v>44866</c:v>
                </c:pt>
                <c:pt idx="359">
                  <c:v>44865</c:v>
                </c:pt>
                <c:pt idx="360">
                  <c:v>44864</c:v>
                </c:pt>
                <c:pt idx="361">
                  <c:v>44863</c:v>
                </c:pt>
                <c:pt idx="362">
                  <c:v>44862</c:v>
                </c:pt>
                <c:pt idx="363">
                  <c:v>44861</c:v>
                </c:pt>
                <c:pt idx="364">
                  <c:v>44860</c:v>
                </c:pt>
                <c:pt idx="365">
                  <c:v>44859</c:v>
                </c:pt>
                <c:pt idx="366">
                  <c:v>44858</c:v>
                </c:pt>
                <c:pt idx="367">
                  <c:v>44857</c:v>
                </c:pt>
                <c:pt idx="368">
                  <c:v>44856</c:v>
                </c:pt>
                <c:pt idx="369">
                  <c:v>44855</c:v>
                </c:pt>
                <c:pt idx="370">
                  <c:v>44854</c:v>
                </c:pt>
                <c:pt idx="371">
                  <c:v>44853</c:v>
                </c:pt>
                <c:pt idx="372">
                  <c:v>44852</c:v>
                </c:pt>
                <c:pt idx="373">
                  <c:v>44851</c:v>
                </c:pt>
                <c:pt idx="374">
                  <c:v>44850</c:v>
                </c:pt>
                <c:pt idx="375">
                  <c:v>44849</c:v>
                </c:pt>
                <c:pt idx="376">
                  <c:v>44848</c:v>
                </c:pt>
                <c:pt idx="377">
                  <c:v>44847</c:v>
                </c:pt>
                <c:pt idx="378">
                  <c:v>44846</c:v>
                </c:pt>
                <c:pt idx="379">
                  <c:v>44845</c:v>
                </c:pt>
                <c:pt idx="380">
                  <c:v>44844</c:v>
                </c:pt>
                <c:pt idx="381">
                  <c:v>44843</c:v>
                </c:pt>
                <c:pt idx="382">
                  <c:v>44842</c:v>
                </c:pt>
                <c:pt idx="383">
                  <c:v>44841</c:v>
                </c:pt>
                <c:pt idx="384">
                  <c:v>44840</c:v>
                </c:pt>
                <c:pt idx="385">
                  <c:v>44839</c:v>
                </c:pt>
                <c:pt idx="386">
                  <c:v>44838</c:v>
                </c:pt>
                <c:pt idx="387">
                  <c:v>44837</c:v>
                </c:pt>
                <c:pt idx="388">
                  <c:v>44836</c:v>
                </c:pt>
                <c:pt idx="389">
                  <c:v>44835</c:v>
                </c:pt>
                <c:pt idx="390">
                  <c:v>44834</c:v>
                </c:pt>
                <c:pt idx="391">
                  <c:v>44833</c:v>
                </c:pt>
                <c:pt idx="392">
                  <c:v>44832</c:v>
                </c:pt>
                <c:pt idx="393">
                  <c:v>44831</c:v>
                </c:pt>
                <c:pt idx="394">
                  <c:v>44830</c:v>
                </c:pt>
                <c:pt idx="395">
                  <c:v>44829</c:v>
                </c:pt>
                <c:pt idx="396">
                  <c:v>44828</c:v>
                </c:pt>
                <c:pt idx="397">
                  <c:v>44827</c:v>
                </c:pt>
                <c:pt idx="398">
                  <c:v>44826</c:v>
                </c:pt>
                <c:pt idx="399">
                  <c:v>44825</c:v>
                </c:pt>
                <c:pt idx="400">
                  <c:v>44824</c:v>
                </c:pt>
                <c:pt idx="401">
                  <c:v>44823</c:v>
                </c:pt>
                <c:pt idx="402">
                  <c:v>44822</c:v>
                </c:pt>
                <c:pt idx="403">
                  <c:v>44821</c:v>
                </c:pt>
                <c:pt idx="404">
                  <c:v>44820</c:v>
                </c:pt>
                <c:pt idx="405">
                  <c:v>44819</c:v>
                </c:pt>
                <c:pt idx="406">
                  <c:v>44818</c:v>
                </c:pt>
                <c:pt idx="407">
                  <c:v>44817</c:v>
                </c:pt>
                <c:pt idx="408">
                  <c:v>44816</c:v>
                </c:pt>
                <c:pt idx="409">
                  <c:v>44815</c:v>
                </c:pt>
                <c:pt idx="410">
                  <c:v>44814</c:v>
                </c:pt>
                <c:pt idx="411">
                  <c:v>44813</c:v>
                </c:pt>
                <c:pt idx="412">
                  <c:v>44812</c:v>
                </c:pt>
                <c:pt idx="413">
                  <c:v>44811</c:v>
                </c:pt>
                <c:pt idx="414">
                  <c:v>44810</c:v>
                </c:pt>
                <c:pt idx="415">
                  <c:v>44809</c:v>
                </c:pt>
                <c:pt idx="416">
                  <c:v>44808</c:v>
                </c:pt>
                <c:pt idx="417">
                  <c:v>44807</c:v>
                </c:pt>
                <c:pt idx="418">
                  <c:v>44806</c:v>
                </c:pt>
                <c:pt idx="419">
                  <c:v>44805</c:v>
                </c:pt>
                <c:pt idx="420">
                  <c:v>44804</c:v>
                </c:pt>
                <c:pt idx="421">
                  <c:v>44803</c:v>
                </c:pt>
                <c:pt idx="422">
                  <c:v>44802</c:v>
                </c:pt>
                <c:pt idx="423">
                  <c:v>44801</c:v>
                </c:pt>
                <c:pt idx="424">
                  <c:v>44800</c:v>
                </c:pt>
                <c:pt idx="425">
                  <c:v>44799</c:v>
                </c:pt>
                <c:pt idx="426">
                  <c:v>44798</c:v>
                </c:pt>
                <c:pt idx="427">
                  <c:v>44797</c:v>
                </c:pt>
                <c:pt idx="428">
                  <c:v>44796</c:v>
                </c:pt>
                <c:pt idx="429">
                  <c:v>44795</c:v>
                </c:pt>
                <c:pt idx="430">
                  <c:v>44794</c:v>
                </c:pt>
                <c:pt idx="431">
                  <c:v>44793</c:v>
                </c:pt>
                <c:pt idx="432">
                  <c:v>44792</c:v>
                </c:pt>
                <c:pt idx="433">
                  <c:v>44791</c:v>
                </c:pt>
                <c:pt idx="434">
                  <c:v>44790</c:v>
                </c:pt>
                <c:pt idx="435">
                  <c:v>44789</c:v>
                </c:pt>
                <c:pt idx="436">
                  <c:v>44788</c:v>
                </c:pt>
                <c:pt idx="437">
                  <c:v>44787</c:v>
                </c:pt>
                <c:pt idx="438">
                  <c:v>44786</c:v>
                </c:pt>
                <c:pt idx="439">
                  <c:v>44785</c:v>
                </c:pt>
                <c:pt idx="440">
                  <c:v>44784</c:v>
                </c:pt>
                <c:pt idx="441">
                  <c:v>44783</c:v>
                </c:pt>
                <c:pt idx="442">
                  <c:v>44782</c:v>
                </c:pt>
                <c:pt idx="443">
                  <c:v>44781</c:v>
                </c:pt>
                <c:pt idx="444">
                  <c:v>44780</c:v>
                </c:pt>
                <c:pt idx="445">
                  <c:v>44779</c:v>
                </c:pt>
                <c:pt idx="446">
                  <c:v>44778</c:v>
                </c:pt>
                <c:pt idx="447">
                  <c:v>44777</c:v>
                </c:pt>
                <c:pt idx="448">
                  <c:v>44776</c:v>
                </c:pt>
                <c:pt idx="449">
                  <c:v>44775</c:v>
                </c:pt>
                <c:pt idx="450">
                  <c:v>44774</c:v>
                </c:pt>
                <c:pt idx="451">
                  <c:v>44773</c:v>
                </c:pt>
                <c:pt idx="452">
                  <c:v>44772</c:v>
                </c:pt>
                <c:pt idx="453">
                  <c:v>44771</c:v>
                </c:pt>
                <c:pt idx="454">
                  <c:v>44770</c:v>
                </c:pt>
                <c:pt idx="455">
                  <c:v>44769</c:v>
                </c:pt>
                <c:pt idx="456">
                  <c:v>44768</c:v>
                </c:pt>
                <c:pt idx="457">
                  <c:v>44767</c:v>
                </c:pt>
                <c:pt idx="458">
                  <c:v>44766</c:v>
                </c:pt>
                <c:pt idx="459">
                  <c:v>44765</c:v>
                </c:pt>
                <c:pt idx="460">
                  <c:v>44764</c:v>
                </c:pt>
                <c:pt idx="461">
                  <c:v>44763</c:v>
                </c:pt>
                <c:pt idx="462">
                  <c:v>44762</c:v>
                </c:pt>
                <c:pt idx="463">
                  <c:v>44761</c:v>
                </c:pt>
                <c:pt idx="464">
                  <c:v>44760</c:v>
                </c:pt>
                <c:pt idx="465">
                  <c:v>44759</c:v>
                </c:pt>
                <c:pt idx="466">
                  <c:v>44758</c:v>
                </c:pt>
                <c:pt idx="467">
                  <c:v>44757</c:v>
                </c:pt>
                <c:pt idx="468">
                  <c:v>44756</c:v>
                </c:pt>
                <c:pt idx="469">
                  <c:v>44755</c:v>
                </c:pt>
                <c:pt idx="470">
                  <c:v>44754</c:v>
                </c:pt>
                <c:pt idx="471">
                  <c:v>44753</c:v>
                </c:pt>
                <c:pt idx="472">
                  <c:v>44752</c:v>
                </c:pt>
                <c:pt idx="473">
                  <c:v>44751</c:v>
                </c:pt>
                <c:pt idx="474">
                  <c:v>44750</c:v>
                </c:pt>
                <c:pt idx="475">
                  <c:v>44749</c:v>
                </c:pt>
                <c:pt idx="476">
                  <c:v>44748</c:v>
                </c:pt>
                <c:pt idx="477">
                  <c:v>44747</c:v>
                </c:pt>
                <c:pt idx="478">
                  <c:v>44746</c:v>
                </c:pt>
                <c:pt idx="479">
                  <c:v>44745</c:v>
                </c:pt>
                <c:pt idx="480">
                  <c:v>44744</c:v>
                </c:pt>
                <c:pt idx="481">
                  <c:v>44743</c:v>
                </c:pt>
                <c:pt idx="482">
                  <c:v>44742</c:v>
                </c:pt>
                <c:pt idx="483">
                  <c:v>44741</c:v>
                </c:pt>
                <c:pt idx="484">
                  <c:v>44740</c:v>
                </c:pt>
                <c:pt idx="485">
                  <c:v>44739</c:v>
                </c:pt>
                <c:pt idx="486">
                  <c:v>44738</c:v>
                </c:pt>
                <c:pt idx="487">
                  <c:v>44737</c:v>
                </c:pt>
                <c:pt idx="488">
                  <c:v>44736</c:v>
                </c:pt>
                <c:pt idx="489">
                  <c:v>44735</c:v>
                </c:pt>
                <c:pt idx="490">
                  <c:v>44734</c:v>
                </c:pt>
                <c:pt idx="491">
                  <c:v>44733</c:v>
                </c:pt>
                <c:pt idx="492">
                  <c:v>44732</c:v>
                </c:pt>
                <c:pt idx="493">
                  <c:v>44731</c:v>
                </c:pt>
                <c:pt idx="494">
                  <c:v>44730</c:v>
                </c:pt>
                <c:pt idx="495">
                  <c:v>44729</c:v>
                </c:pt>
                <c:pt idx="496">
                  <c:v>44728</c:v>
                </c:pt>
                <c:pt idx="497">
                  <c:v>44727</c:v>
                </c:pt>
                <c:pt idx="498">
                  <c:v>44726</c:v>
                </c:pt>
                <c:pt idx="499">
                  <c:v>44725</c:v>
                </c:pt>
                <c:pt idx="500">
                  <c:v>44724</c:v>
                </c:pt>
                <c:pt idx="501">
                  <c:v>44723</c:v>
                </c:pt>
                <c:pt idx="502">
                  <c:v>44722</c:v>
                </c:pt>
                <c:pt idx="503">
                  <c:v>44721</c:v>
                </c:pt>
                <c:pt idx="504">
                  <c:v>44720</c:v>
                </c:pt>
                <c:pt idx="505">
                  <c:v>44719</c:v>
                </c:pt>
                <c:pt idx="506">
                  <c:v>44718</c:v>
                </c:pt>
                <c:pt idx="507">
                  <c:v>44717</c:v>
                </c:pt>
                <c:pt idx="508">
                  <c:v>44716</c:v>
                </c:pt>
                <c:pt idx="509">
                  <c:v>44715</c:v>
                </c:pt>
                <c:pt idx="510">
                  <c:v>44714</c:v>
                </c:pt>
                <c:pt idx="511">
                  <c:v>44713</c:v>
                </c:pt>
                <c:pt idx="512">
                  <c:v>44712</c:v>
                </c:pt>
                <c:pt idx="513">
                  <c:v>44711</c:v>
                </c:pt>
                <c:pt idx="514">
                  <c:v>44710</c:v>
                </c:pt>
                <c:pt idx="515">
                  <c:v>44709</c:v>
                </c:pt>
                <c:pt idx="516">
                  <c:v>44708</c:v>
                </c:pt>
                <c:pt idx="517">
                  <c:v>44707</c:v>
                </c:pt>
                <c:pt idx="518">
                  <c:v>44706</c:v>
                </c:pt>
                <c:pt idx="519">
                  <c:v>44705</c:v>
                </c:pt>
                <c:pt idx="520">
                  <c:v>44704</c:v>
                </c:pt>
                <c:pt idx="521">
                  <c:v>44703</c:v>
                </c:pt>
                <c:pt idx="522">
                  <c:v>44702</c:v>
                </c:pt>
                <c:pt idx="523">
                  <c:v>44701</c:v>
                </c:pt>
                <c:pt idx="524">
                  <c:v>44700</c:v>
                </c:pt>
                <c:pt idx="525">
                  <c:v>44699</c:v>
                </c:pt>
                <c:pt idx="526">
                  <c:v>44698</c:v>
                </c:pt>
                <c:pt idx="527">
                  <c:v>44697</c:v>
                </c:pt>
                <c:pt idx="528">
                  <c:v>44696</c:v>
                </c:pt>
                <c:pt idx="529">
                  <c:v>44695</c:v>
                </c:pt>
                <c:pt idx="530">
                  <c:v>44694</c:v>
                </c:pt>
                <c:pt idx="531">
                  <c:v>44693</c:v>
                </c:pt>
                <c:pt idx="532">
                  <c:v>44692</c:v>
                </c:pt>
                <c:pt idx="533">
                  <c:v>44691</c:v>
                </c:pt>
                <c:pt idx="534">
                  <c:v>44690</c:v>
                </c:pt>
                <c:pt idx="535">
                  <c:v>44689</c:v>
                </c:pt>
                <c:pt idx="536">
                  <c:v>44688</c:v>
                </c:pt>
                <c:pt idx="537">
                  <c:v>44687</c:v>
                </c:pt>
                <c:pt idx="538">
                  <c:v>44686</c:v>
                </c:pt>
                <c:pt idx="539">
                  <c:v>44685</c:v>
                </c:pt>
                <c:pt idx="540">
                  <c:v>44684</c:v>
                </c:pt>
                <c:pt idx="541">
                  <c:v>44683</c:v>
                </c:pt>
                <c:pt idx="542">
                  <c:v>44682</c:v>
                </c:pt>
                <c:pt idx="543">
                  <c:v>44681</c:v>
                </c:pt>
                <c:pt idx="544">
                  <c:v>44680</c:v>
                </c:pt>
                <c:pt idx="545">
                  <c:v>44679</c:v>
                </c:pt>
                <c:pt idx="546">
                  <c:v>44678</c:v>
                </c:pt>
                <c:pt idx="547">
                  <c:v>44677</c:v>
                </c:pt>
                <c:pt idx="548">
                  <c:v>44676</c:v>
                </c:pt>
                <c:pt idx="549">
                  <c:v>44675</c:v>
                </c:pt>
                <c:pt idx="550">
                  <c:v>44674</c:v>
                </c:pt>
                <c:pt idx="551">
                  <c:v>44673</c:v>
                </c:pt>
                <c:pt idx="552">
                  <c:v>44672</c:v>
                </c:pt>
                <c:pt idx="553">
                  <c:v>44671</c:v>
                </c:pt>
                <c:pt idx="554">
                  <c:v>44670</c:v>
                </c:pt>
                <c:pt idx="555">
                  <c:v>44669</c:v>
                </c:pt>
                <c:pt idx="556">
                  <c:v>44668</c:v>
                </c:pt>
                <c:pt idx="557">
                  <c:v>44667</c:v>
                </c:pt>
                <c:pt idx="558">
                  <c:v>44666</c:v>
                </c:pt>
                <c:pt idx="559">
                  <c:v>44665</c:v>
                </c:pt>
                <c:pt idx="560">
                  <c:v>44664</c:v>
                </c:pt>
                <c:pt idx="561">
                  <c:v>44663</c:v>
                </c:pt>
                <c:pt idx="562">
                  <c:v>44662</c:v>
                </c:pt>
                <c:pt idx="563">
                  <c:v>44661</c:v>
                </c:pt>
                <c:pt idx="564">
                  <c:v>44660</c:v>
                </c:pt>
                <c:pt idx="565">
                  <c:v>44659</c:v>
                </c:pt>
                <c:pt idx="566">
                  <c:v>44658</c:v>
                </c:pt>
                <c:pt idx="567">
                  <c:v>44657</c:v>
                </c:pt>
                <c:pt idx="568">
                  <c:v>44656</c:v>
                </c:pt>
                <c:pt idx="569">
                  <c:v>44655</c:v>
                </c:pt>
                <c:pt idx="570">
                  <c:v>44654</c:v>
                </c:pt>
                <c:pt idx="571">
                  <c:v>44653</c:v>
                </c:pt>
                <c:pt idx="572">
                  <c:v>44652</c:v>
                </c:pt>
                <c:pt idx="573">
                  <c:v>44651</c:v>
                </c:pt>
                <c:pt idx="574">
                  <c:v>44650</c:v>
                </c:pt>
                <c:pt idx="575">
                  <c:v>44649</c:v>
                </c:pt>
                <c:pt idx="576">
                  <c:v>44648</c:v>
                </c:pt>
                <c:pt idx="577">
                  <c:v>44647</c:v>
                </c:pt>
                <c:pt idx="578">
                  <c:v>44646</c:v>
                </c:pt>
                <c:pt idx="579">
                  <c:v>44645</c:v>
                </c:pt>
                <c:pt idx="580">
                  <c:v>44644</c:v>
                </c:pt>
                <c:pt idx="581">
                  <c:v>44643</c:v>
                </c:pt>
                <c:pt idx="582">
                  <c:v>44642</c:v>
                </c:pt>
                <c:pt idx="583">
                  <c:v>44641</c:v>
                </c:pt>
                <c:pt idx="584">
                  <c:v>44640</c:v>
                </c:pt>
                <c:pt idx="585">
                  <c:v>44639</c:v>
                </c:pt>
                <c:pt idx="586">
                  <c:v>44638</c:v>
                </c:pt>
                <c:pt idx="587">
                  <c:v>44637</c:v>
                </c:pt>
                <c:pt idx="588">
                  <c:v>44636</c:v>
                </c:pt>
                <c:pt idx="589">
                  <c:v>44635</c:v>
                </c:pt>
                <c:pt idx="590">
                  <c:v>44634</c:v>
                </c:pt>
                <c:pt idx="591">
                  <c:v>44633</c:v>
                </c:pt>
                <c:pt idx="592">
                  <c:v>44632</c:v>
                </c:pt>
                <c:pt idx="593">
                  <c:v>44631</c:v>
                </c:pt>
                <c:pt idx="594">
                  <c:v>44630</c:v>
                </c:pt>
                <c:pt idx="595">
                  <c:v>44629</c:v>
                </c:pt>
                <c:pt idx="596">
                  <c:v>44628</c:v>
                </c:pt>
                <c:pt idx="597">
                  <c:v>44627</c:v>
                </c:pt>
                <c:pt idx="598">
                  <c:v>44626</c:v>
                </c:pt>
                <c:pt idx="599">
                  <c:v>44625</c:v>
                </c:pt>
                <c:pt idx="600">
                  <c:v>44624</c:v>
                </c:pt>
                <c:pt idx="601">
                  <c:v>44623</c:v>
                </c:pt>
                <c:pt idx="602">
                  <c:v>44622</c:v>
                </c:pt>
                <c:pt idx="603">
                  <c:v>44621</c:v>
                </c:pt>
                <c:pt idx="604">
                  <c:v>44620</c:v>
                </c:pt>
                <c:pt idx="605">
                  <c:v>44619</c:v>
                </c:pt>
                <c:pt idx="606">
                  <c:v>44618</c:v>
                </c:pt>
                <c:pt idx="607">
                  <c:v>44617</c:v>
                </c:pt>
                <c:pt idx="608">
                  <c:v>44616</c:v>
                </c:pt>
                <c:pt idx="609">
                  <c:v>44615</c:v>
                </c:pt>
                <c:pt idx="610">
                  <c:v>44614</c:v>
                </c:pt>
                <c:pt idx="611">
                  <c:v>44613</c:v>
                </c:pt>
                <c:pt idx="612">
                  <c:v>44612</c:v>
                </c:pt>
                <c:pt idx="613">
                  <c:v>44611</c:v>
                </c:pt>
                <c:pt idx="614">
                  <c:v>44610</c:v>
                </c:pt>
                <c:pt idx="615">
                  <c:v>44609</c:v>
                </c:pt>
                <c:pt idx="616">
                  <c:v>44608</c:v>
                </c:pt>
                <c:pt idx="617">
                  <c:v>44607</c:v>
                </c:pt>
                <c:pt idx="618">
                  <c:v>44606</c:v>
                </c:pt>
                <c:pt idx="619">
                  <c:v>44605</c:v>
                </c:pt>
                <c:pt idx="620">
                  <c:v>44604</c:v>
                </c:pt>
                <c:pt idx="621">
                  <c:v>44603</c:v>
                </c:pt>
                <c:pt idx="622">
                  <c:v>44602</c:v>
                </c:pt>
                <c:pt idx="623">
                  <c:v>44601</c:v>
                </c:pt>
                <c:pt idx="624">
                  <c:v>44600</c:v>
                </c:pt>
                <c:pt idx="625">
                  <c:v>44599</c:v>
                </c:pt>
                <c:pt idx="626">
                  <c:v>44598</c:v>
                </c:pt>
                <c:pt idx="627">
                  <c:v>44597</c:v>
                </c:pt>
                <c:pt idx="628">
                  <c:v>44596</c:v>
                </c:pt>
                <c:pt idx="629">
                  <c:v>44595</c:v>
                </c:pt>
                <c:pt idx="630">
                  <c:v>44594</c:v>
                </c:pt>
                <c:pt idx="631">
                  <c:v>44593</c:v>
                </c:pt>
                <c:pt idx="632">
                  <c:v>44592</c:v>
                </c:pt>
                <c:pt idx="633">
                  <c:v>44591</c:v>
                </c:pt>
                <c:pt idx="634">
                  <c:v>44590</c:v>
                </c:pt>
                <c:pt idx="635">
                  <c:v>44589</c:v>
                </c:pt>
                <c:pt idx="636">
                  <c:v>44588</c:v>
                </c:pt>
                <c:pt idx="637">
                  <c:v>44587</c:v>
                </c:pt>
                <c:pt idx="638">
                  <c:v>44586</c:v>
                </c:pt>
                <c:pt idx="639">
                  <c:v>44585</c:v>
                </c:pt>
                <c:pt idx="640">
                  <c:v>44584</c:v>
                </c:pt>
                <c:pt idx="641">
                  <c:v>44583</c:v>
                </c:pt>
                <c:pt idx="642">
                  <c:v>44582</c:v>
                </c:pt>
                <c:pt idx="643">
                  <c:v>44581</c:v>
                </c:pt>
                <c:pt idx="644">
                  <c:v>44580</c:v>
                </c:pt>
                <c:pt idx="645">
                  <c:v>44579</c:v>
                </c:pt>
                <c:pt idx="646">
                  <c:v>44578</c:v>
                </c:pt>
                <c:pt idx="647">
                  <c:v>44577</c:v>
                </c:pt>
                <c:pt idx="648">
                  <c:v>44576</c:v>
                </c:pt>
                <c:pt idx="649">
                  <c:v>44575</c:v>
                </c:pt>
                <c:pt idx="650">
                  <c:v>44574</c:v>
                </c:pt>
                <c:pt idx="651">
                  <c:v>44573</c:v>
                </c:pt>
                <c:pt idx="652">
                  <c:v>44572</c:v>
                </c:pt>
                <c:pt idx="653">
                  <c:v>44571</c:v>
                </c:pt>
                <c:pt idx="654">
                  <c:v>44570</c:v>
                </c:pt>
                <c:pt idx="655">
                  <c:v>44569</c:v>
                </c:pt>
                <c:pt idx="656">
                  <c:v>44568</c:v>
                </c:pt>
                <c:pt idx="657">
                  <c:v>44567</c:v>
                </c:pt>
                <c:pt idx="658">
                  <c:v>44566</c:v>
                </c:pt>
                <c:pt idx="659">
                  <c:v>44565</c:v>
                </c:pt>
                <c:pt idx="660">
                  <c:v>44564</c:v>
                </c:pt>
                <c:pt idx="661">
                  <c:v>44563</c:v>
                </c:pt>
                <c:pt idx="662">
                  <c:v>44562</c:v>
                </c:pt>
                <c:pt idx="663">
                  <c:v>44561</c:v>
                </c:pt>
                <c:pt idx="664">
                  <c:v>44560</c:v>
                </c:pt>
                <c:pt idx="665">
                  <c:v>44559</c:v>
                </c:pt>
                <c:pt idx="666">
                  <c:v>44558</c:v>
                </c:pt>
                <c:pt idx="667">
                  <c:v>44557</c:v>
                </c:pt>
                <c:pt idx="668">
                  <c:v>44556</c:v>
                </c:pt>
                <c:pt idx="669">
                  <c:v>44555</c:v>
                </c:pt>
                <c:pt idx="670">
                  <c:v>44554</c:v>
                </c:pt>
                <c:pt idx="671">
                  <c:v>44553</c:v>
                </c:pt>
                <c:pt idx="672">
                  <c:v>44552</c:v>
                </c:pt>
                <c:pt idx="673">
                  <c:v>44551</c:v>
                </c:pt>
                <c:pt idx="674">
                  <c:v>44550</c:v>
                </c:pt>
                <c:pt idx="675">
                  <c:v>44549</c:v>
                </c:pt>
                <c:pt idx="676">
                  <c:v>44548</c:v>
                </c:pt>
                <c:pt idx="677">
                  <c:v>44547</c:v>
                </c:pt>
                <c:pt idx="678">
                  <c:v>44546</c:v>
                </c:pt>
                <c:pt idx="679">
                  <c:v>44545</c:v>
                </c:pt>
                <c:pt idx="680">
                  <c:v>44544</c:v>
                </c:pt>
                <c:pt idx="681">
                  <c:v>44543</c:v>
                </c:pt>
                <c:pt idx="682">
                  <c:v>44542</c:v>
                </c:pt>
                <c:pt idx="683">
                  <c:v>44541</c:v>
                </c:pt>
                <c:pt idx="684">
                  <c:v>44540</c:v>
                </c:pt>
                <c:pt idx="685">
                  <c:v>44539</c:v>
                </c:pt>
                <c:pt idx="686">
                  <c:v>44538</c:v>
                </c:pt>
                <c:pt idx="687">
                  <c:v>44537</c:v>
                </c:pt>
                <c:pt idx="688">
                  <c:v>44536</c:v>
                </c:pt>
                <c:pt idx="689">
                  <c:v>44535</c:v>
                </c:pt>
                <c:pt idx="690">
                  <c:v>44534</c:v>
                </c:pt>
                <c:pt idx="691">
                  <c:v>44533</c:v>
                </c:pt>
                <c:pt idx="692">
                  <c:v>44532</c:v>
                </c:pt>
                <c:pt idx="693">
                  <c:v>44531</c:v>
                </c:pt>
                <c:pt idx="694">
                  <c:v>44530</c:v>
                </c:pt>
                <c:pt idx="695">
                  <c:v>44529</c:v>
                </c:pt>
                <c:pt idx="696">
                  <c:v>44528</c:v>
                </c:pt>
                <c:pt idx="697">
                  <c:v>44527</c:v>
                </c:pt>
                <c:pt idx="698">
                  <c:v>44526</c:v>
                </c:pt>
                <c:pt idx="699">
                  <c:v>44525</c:v>
                </c:pt>
                <c:pt idx="700">
                  <c:v>44524</c:v>
                </c:pt>
                <c:pt idx="701">
                  <c:v>44523</c:v>
                </c:pt>
                <c:pt idx="702">
                  <c:v>44522</c:v>
                </c:pt>
                <c:pt idx="703">
                  <c:v>44521</c:v>
                </c:pt>
                <c:pt idx="704">
                  <c:v>44520</c:v>
                </c:pt>
                <c:pt idx="705">
                  <c:v>44519</c:v>
                </c:pt>
                <c:pt idx="706">
                  <c:v>44518</c:v>
                </c:pt>
                <c:pt idx="707">
                  <c:v>44517</c:v>
                </c:pt>
                <c:pt idx="708">
                  <c:v>44516</c:v>
                </c:pt>
                <c:pt idx="709">
                  <c:v>44515</c:v>
                </c:pt>
                <c:pt idx="710">
                  <c:v>44514</c:v>
                </c:pt>
                <c:pt idx="711">
                  <c:v>44513</c:v>
                </c:pt>
                <c:pt idx="712">
                  <c:v>44512</c:v>
                </c:pt>
                <c:pt idx="713">
                  <c:v>44511</c:v>
                </c:pt>
                <c:pt idx="714">
                  <c:v>44510</c:v>
                </c:pt>
                <c:pt idx="715">
                  <c:v>44509</c:v>
                </c:pt>
                <c:pt idx="716">
                  <c:v>44508</c:v>
                </c:pt>
                <c:pt idx="717">
                  <c:v>44507</c:v>
                </c:pt>
                <c:pt idx="718">
                  <c:v>44506</c:v>
                </c:pt>
                <c:pt idx="719">
                  <c:v>44505</c:v>
                </c:pt>
                <c:pt idx="720">
                  <c:v>44504</c:v>
                </c:pt>
                <c:pt idx="721">
                  <c:v>44503</c:v>
                </c:pt>
                <c:pt idx="722">
                  <c:v>44502</c:v>
                </c:pt>
                <c:pt idx="723">
                  <c:v>44501</c:v>
                </c:pt>
                <c:pt idx="724">
                  <c:v>44500</c:v>
                </c:pt>
                <c:pt idx="725">
                  <c:v>44499</c:v>
                </c:pt>
                <c:pt idx="726">
                  <c:v>44498</c:v>
                </c:pt>
                <c:pt idx="727">
                  <c:v>44497</c:v>
                </c:pt>
                <c:pt idx="728">
                  <c:v>44496</c:v>
                </c:pt>
                <c:pt idx="729">
                  <c:v>44495</c:v>
                </c:pt>
                <c:pt idx="730">
                  <c:v>44494</c:v>
                </c:pt>
                <c:pt idx="731">
                  <c:v>44493</c:v>
                </c:pt>
                <c:pt idx="732">
                  <c:v>44492</c:v>
                </c:pt>
                <c:pt idx="733">
                  <c:v>44491</c:v>
                </c:pt>
                <c:pt idx="734">
                  <c:v>44490</c:v>
                </c:pt>
                <c:pt idx="735">
                  <c:v>44489</c:v>
                </c:pt>
                <c:pt idx="736">
                  <c:v>44488</c:v>
                </c:pt>
                <c:pt idx="737">
                  <c:v>44487</c:v>
                </c:pt>
                <c:pt idx="738">
                  <c:v>44486</c:v>
                </c:pt>
                <c:pt idx="739">
                  <c:v>44485</c:v>
                </c:pt>
                <c:pt idx="740">
                  <c:v>44484</c:v>
                </c:pt>
                <c:pt idx="741">
                  <c:v>44483</c:v>
                </c:pt>
                <c:pt idx="742">
                  <c:v>44482</c:v>
                </c:pt>
                <c:pt idx="743">
                  <c:v>44481</c:v>
                </c:pt>
                <c:pt idx="744">
                  <c:v>44480</c:v>
                </c:pt>
                <c:pt idx="745">
                  <c:v>44479</c:v>
                </c:pt>
                <c:pt idx="746">
                  <c:v>44478</c:v>
                </c:pt>
                <c:pt idx="747">
                  <c:v>44477</c:v>
                </c:pt>
                <c:pt idx="748">
                  <c:v>44476</c:v>
                </c:pt>
                <c:pt idx="749">
                  <c:v>44475</c:v>
                </c:pt>
                <c:pt idx="750">
                  <c:v>44474</c:v>
                </c:pt>
                <c:pt idx="751">
                  <c:v>44473</c:v>
                </c:pt>
                <c:pt idx="752">
                  <c:v>44472</c:v>
                </c:pt>
                <c:pt idx="753">
                  <c:v>44471</c:v>
                </c:pt>
                <c:pt idx="754">
                  <c:v>44470</c:v>
                </c:pt>
                <c:pt idx="755">
                  <c:v>44469</c:v>
                </c:pt>
                <c:pt idx="756">
                  <c:v>44468</c:v>
                </c:pt>
                <c:pt idx="757">
                  <c:v>44467</c:v>
                </c:pt>
                <c:pt idx="758">
                  <c:v>44466</c:v>
                </c:pt>
                <c:pt idx="759">
                  <c:v>44465</c:v>
                </c:pt>
                <c:pt idx="760">
                  <c:v>44464</c:v>
                </c:pt>
                <c:pt idx="761">
                  <c:v>44463</c:v>
                </c:pt>
                <c:pt idx="762">
                  <c:v>44462</c:v>
                </c:pt>
                <c:pt idx="763">
                  <c:v>44461</c:v>
                </c:pt>
                <c:pt idx="764">
                  <c:v>44460</c:v>
                </c:pt>
                <c:pt idx="765">
                  <c:v>44459</c:v>
                </c:pt>
                <c:pt idx="766">
                  <c:v>44458</c:v>
                </c:pt>
                <c:pt idx="767">
                  <c:v>44457</c:v>
                </c:pt>
                <c:pt idx="768">
                  <c:v>44456</c:v>
                </c:pt>
                <c:pt idx="769">
                  <c:v>44455</c:v>
                </c:pt>
                <c:pt idx="770">
                  <c:v>44454</c:v>
                </c:pt>
                <c:pt idx="771">
                  <c:v>44453</c:v>
                </c:pt>
                <c:pt idx="772">
                  <c:v>44452</c:v>
                </c:pt>
                <c:pt idx="773">
                  <c:v>44451</c:v>
                </c:pt>
                <c:pt idx="774">
                  <c:v>44450</c:v>
                </c:pt>
                <c:pt idx="775">
                  <c:v>44449</c:v>
                </c:pt>
                <c:pt idx="776">
                  <c:v>44448</c:v>
                </c:pt>
                <c:pt idx="777">
                  <c:v>44447</c:v>
                </c:pt>
                <c:pt idx="778">
                  <c:v>44446</c:v>
                </c:pt>
                <c:pt idx="779">
                  <c:v>44445</c:v>
                </c:pt>
                <c:pt idx="780">
                  <c:v>44444</c:v>
                </c:pt>
                <c:pt idx="781">
                  <c:v>44443</c:v>
                </c:pt>
                <c:pt idx="782">
                  <c:v>44442</c:v>
                </c:pt>
                <c:pt idx="783">
                  <c:v>44441</c:v>
                </c:pt>
                <c:pt idx="784">
                  <c:v>44440</c:v>
                </c:pt>
                <c:pt idx="785">
                  <c:v>44439</c:v>
                </c:pt>
                <c:pt idx="786">
                  <c:v>44438</c:v>
                </c:pt>
                <c:pt idx="787">
                  <c:v>44437</c:v>
                </c:pt>
                <c:pt idx="788">
                  <c:v>44436</c:v>
                </c:pt>
                <c:pt idx="789">
                  <c:v>44435</c:v>
                </c:pt>
                <c:pt idx="790">
                  <c:v>44434</c:v>
                </c:pt>
                <c:pt idx="791">
                  <c:v>44433</c:v>
                </c:pt>
                <c:pt idx="792">
                  <c:v>44432</c:v>
                </c:pt>
                <c:pt idx="793">
                  <c:v>44431</c:v>
                </c:pt>
                <c:pt idx="794">
                  <c:v>44430</c:v>
                </c:pt>
                <c:pt idx="795">
                  <c:v>44429</c:v>
                </c:pt>
                <c:pt idx="796">
                  <c:v>44428</c:v>
                </c:pt>
                <c:pt idx="797">
                  <c:v>44427</c:v>
                </c:pt>
                <c:pt idx="798">
                  <c:v>44426</c:v>
                </c:pt>
                <c:pt idx="799">
                  <c:v>44425</c:v>
                </c:pt>
                <c:pt idx="800">
                  <c:v>44424</c:v>
                </c:pt>
                <c:pt idx="801">
                  <c:v>44423</c:v>
                </c:pt>
                <c:pt idx="802">
                  <c:v>44422</c:v>
                </c:pt>
                <c:pt idx="803">
                  <c:v>44421</c:v>
                </c:pt>
                <c:pt idx="804">
                  <c:v>44420</c:v>
                </c:pt>
                <c:pt idx="805">
                  <c:v>44419</c:v>
                </c:pt>
                <c:pt idx="806">
                  <c:v>44418</c:v>
                </c:pt>
                <c:pt idx="807">
                  <c:v>44417</c:v>
                </c:pt>
                <c:pt idx="808">
                  <c:v>44416</c:v>
                </c:pt>
                <c:pt idx="809">
                  <c:v>44415</c:v>
                </c:pt>
                <c:pt idx="810">
                  <c:v>44414</c:v>
                </c:pt>
                <c:pt idx="811">
                  <c:v>44413</c:v>
                </c:pt>
                <c:pt idx="812">
                  <c:v>44412</c:v>
                </c:pt>
                <c:pt idx="813">
                  <c:v>44411</c:v>
                </c:pt>
                <c:pt idx="814">
                  <c:v>44410</c:v>
                </c:pt>
                <c:pt idx="815">
                  <c:v>44409</c:v>
                </c:pt>
                <c:pt idx="816">
                  <c:v>44408</c:v>
                </c:pt>
                <c:pt idx="817">
                  <c:v>44407</c:v>
                </c:pt>
                <c:pt idx="818">
                  <c:v>44406</c:v>
                </c:pt>
                <c:pt idx="819">
                  <c:v>44405</c:v>
                </c:pt>
                <c:pt idx="820">
                  <c:v>44404</c:v>
                </c:pt>
                <c:pt idx="821">
                  <c:v>44403</c:v>
                </c:pt>
                <c:pt idx="822">
                  <c:v>44402</c:v>
                </c:pt>
                <c:pt idx="823">
                  <c:v>44401</c:v>
                </c:pt>
                <c:pt idx="824">
                  <c:v>44400</c:v>
                </c:pt>
                <c:pt idx="825">
                  <c:v>44399</c:v>
                </c:pt>
                <c:pt idx="826">
                  <c:v>44398</c:v>
                </c:pt>
                <c:pt idx="827">
                  <c:v>44397</c:v>
                </c:pt>
                <c:pt idx="828">
                  <c:v>44396</c:v>
                </c:pt>
                <c:pt idx="829">
                  <c:v>44395</c:v>
                </c:pt>
                <c:pt idx="830">
                  <c:v>44394</c:v>
                </c:pt>
                <c:pt idx="831">
                  <c:v>44393</c:v>
                </c:pt>
                <c:pt idx="832">
                  <c:v>44392</c:v>
                </c:pt>
                <c:pt idx="833">
                  <c:v>44391</c:v>
                </c:pt>
                <c:pt idx="834">
                  <c:v>44390</c:v>
                </c:pt>
                <c:pt idx="835">
                  <c:v>44389</c:v>
                </c:pt>
                <c:pt idx="836">
                  <c:v>44388</c:v>
                </c:pt>
                <c:pt idx="837">
                  <c:v>44387</c:v>
                </c:pt>
                <c:pt idx="838">
                  <c:v>44386</c:v>
                </c:pt>
                <c:pt idx="839">
                  <c:v>44385</c:v>
                </c:pt>
                <c:pt idx="840">
                  <c:v>44384</c:v>
                </c:pt>
                <c:pt idx="841">
                  <c:v>44383</c:v>
                </c:pt>
                <c:pt idx="842">
                  <c:v>44382</c:v>
                </c:pt>
                <c:pt idx="843">
                  <c:v>44381</c:v>
                </c:pt>
                <c:pt idx="844">
                  <c:v>44380</c:v>
                </c:pt>
                <c:pt idx="845">
                  <c:v>44379</c:v>
                </c:pt>
                <c:pt idx="846">
                  <c:v>44378</c:v>
                </c:pt>
                <c:pt idx="847">
                  <c:v>44377</c:v>
                </c:pt>
                <c:pt idx="848">
                  <c:v>44376</c:v>
                </c:pt>
                <c:pt idx="849">
                  <c:v>44375</c:v>
                </c:pt>
                <c:pt idx="850">
                  <c:v>44374</c:v>
                </c:pt>
                <c:pt idx="851">
                  <c:v>44373</c:v>
                </c:pt>
                <c:pt idx="852">
                  <c:v>44372</c:v>
                </c:pt>
                <c:pt idx="853">
                  <c:v>44371</c:v>
                </c:pt>
                <c:pt idx="854">
                  <c:v>44370</c:v>
                </c:pt>
                <c:pt idx="855">
                  <c:v>44369</c:v>
                </c:pt>
                <c:pt idx="856">
                  <c:v>44368</c:v>
                </c:pt>
                <c:pt idx="857">
                  <c:v>44367</c:v>
                </c:pt>
                <c:pt idx="858">
                  <c:v>44366</c:v>
                </c:pt>
                <c:pt idx="859">
                  <c:v>44365</c:v>
                </c:pt>
                <c:pt idx="860">
                  <c:v>44364</c:v>
                </c:pt>
                <c:pt idx="861">
                  <c:v>44363</c:v>
                </c:pt>
                <c:pt idx="862">
                  <c:v>44362</c:v>
                </c:pt>
                <c:pt idx="863">
                  <c:v>44361</c:v>
                </c:pt>
                <c:pt idx="864">
                  <c:v>44360</c:v>
                </c:pt>
                <c:pt idx="865">
                  <c:v>44359</c:v>
                </c:pt>
                <c:pt idx="866">
                  <c:v>44358</c:v>
                </c:pt>
                <c:pt idx="867">
                  <c:v>44357</c:v>
                </c:pt>
                <c:pt idx="868">
                  <c:v>44356</c:v>
                </c:pt>
                <c:pt idx="869">
                  <c:v>44355</c:v>
                </c:pt>
                <c:pt idx="870">
                  <c:v>44354</c:v>
                </c:pt>
                <c:pt idx="871">
                  <c:v>44353</c:v>
                </c:pt>
                <c:pt idx="872">
                  <c:v>44352</c:v>
                </c:pt>
                <c:pt idx="873">
                  <c:v>44351</c:v>
                </c:pt>
                <c:pt idx="874">
                  <c:v>44350</c:v>
                </c:pt>
                <c:pt idx="875">
                  <c:v>44349</c:v>
                </c:pt>
                <c:pt idx="876">
                  <c:v>44348</c:v>
                </c:pt>
                <c:pt idx="877">
                  <c:v>44347</c:v>
                </c:pt>
                <c:pt idx="878">
                  <c:v>44346</c:v>
                </c:pt>
                <c:pt idx="879">
                  <c:v>44345</c:v>
                </c:pt>
                <c:pt idx="880">
                  <c:v>44344</c:v>
                </c:pt>
                <c:pt idx="881">
                  <c:v>44343</c:v>
                </c:pt>
                <c:pt idx="882">
                  <c:v>44342</c:v>
                </c:pt>
                <c:pt idx="883">
                  <c:v>44341</c:v>
                </c:pt>
                <c:pt idx="884">
                  <c:v>44340</c:v>
                </c:pt>
                <c:pt idx="885">
                  <c:v>44339</c:v>
                </c:pt>
                <c:pt idx="886">
                  <c:v>44338</c:v>
                </c:pt>
                <c:pt idx="887">
                  <c:v>44337</c:v>
                </c:pt>
                <c:pt idx="888">
                  <c:v>44336</c:v>
                </c:pt>
                <c:pt idx="889">
                  <c:v>44335</c:v>
                </c:pt>
                <c:pt idx="890">
                  <c:v>44334</c:v>
                </c:pt>
                <c:pt idx="891">
                  <c:v>44333</c:v>
                </c:pt>
                <c:pt idx="892">
                  <c:v>44332</c:v>
                </c:pt>
                <c:pt idx="893">
                  <c:v>44331</c:v>
                </c:pt>
                <c:pt idx="894">
                  <c:v>44330</c:v>
                </c:pt>
                <c:pt idx="895">
                  <c:v>44329</c:v>
                </c:pt>
                <c:pt idx="896">
                  <c:v>44328</c:v>
                </c:pt>
                <c:pt idx="897">
                  <c:v>44327</c:v>
                </c:pt>
                <c:pt idx="898">
                  <c:v>44326</c:v>
                </c:pt>
                <c:pt idx="899">
                  <c:v>44325</c:v>
                </c:pt>
                <c:pt idx="900">
                  <c:v>44324</c:v>
                </c:pt>
                <c:pt idx="901">
                  <c:v>44323</c:v>
                </c:pt>
                <c:pt idx="902">
                  <c:v>44322</c:v>
                </c:pt>
                <c:pt idx="903">
                  <c:v>44321</c:v>
                </c:pt>
                <c:pt idx="904">
                  <c:v>44320</c:v>
                </c:pt>
                <c:pt idx="905">
                  <c:v>44319</c:v>
                </c:pt>
                <c:pt idx="906">
                  <c:v>44318</c:v>
                </c:pt>
                <c:pt idx="907">
                  <c:v>44317</c:v>
                </c:pt>
                <c:pt idx="908">
                  <c:v>44316</c:v>
                </c:pt>
                <c:pt idx="909">
                  <c:v>44315</c:v>
                </c:pt>
                <c:pt idx="910">
                  <c:v>44314</c:v>
                </c:pt>
                <c:pt idx="911">
                  <c:v>44313</c:v>
                </c:pt>
                <c:pt idx="912">
                  <c:v>44312</c:v>
                </c:pt>
                <c:pt idx="913">
                  <c:v>44311</c:v>
                </c:pt>
                <c:pt idx="914">
                  <c:v>44310</c:v>
                </c:pt>
                <c:pt idx="915">
                  <c:v>44309</c:v>
                </c:pt>
                <c:pt idx="916">
                  <c:v>44308</c:v>
                </c:pt>
                <c:pt idx="917">
                  <c:v>44307</c:v>
                </c:pt>
                <c:pt idx="918">
                  <c:v>44306</c:v>
                </c:pt>
                <c:pt idx="919">
                  <c:v>44305</c:v>
                </c:pt>
                <c:pt idx="920">
                  <c:v>44304</c:v>
                </c:pt>
                <c:pt idx="921">
                  <c:v>44303</c:v>
                </c:pt>
                <c:pt idx="922">
                  <c:v>44302</c:v>
                </c:pt>
                <c:pt idx="923">
                  <c:v>44301</c:v>
                </c:pt>
                <c:pt idx="924">
                  <c:v>44300</c:v>
                </c:pt>
                <c:pt idx="925">
                  <c:v>44299</c:v>
                </c:pt>
                <c:pt idx="926">
                  <c:v>44298</c:v>
                </c:pt>
                <c:pt idx="927">
                  <c:v>44297</c:v>
                </c:pt>
                <c:pt idx="928">
                  <c:v>44296</c:v>
                </c:pt>
                <c:pt idx="929">
                  <c:v>44295</c:v>
                </c:pt>
                <c:pt idx="930">
                  <c:v>44294</c:v>
                </c:pt>
                <c:pt idx="931">
                  <c:v>44293</c:v>
                </c:pt>
                <c:pt idx="932">
                  <c:v>44292</c:v>
                </c:pt>
                <c:pt idx="933">
                  <c:v>44291</c:v>
                </c:pt>
                <c:pt idx="934">
                  <c:v>44290</c:v>
                </c:pt>
                <c:pt idx="935">
                  <c:v>44289</c:v>
                </c:pt>
                <c:pt idx="936">
                  <c:v>44288</c:v>
                </c:pt>
                <c:pt idx="937">
                  <c:v>44287</c:v>
                </c:pt>
                <c:pt idx="938">
                  <c:v>44286</c:v>
                </c:pt>
                <c:pt idx="939">
                  <c:v>44285</c:v>
                </c:pt>
                <c:pt idx="940">
                  <c:v>44284</c:v>
                </c:pt>
                <c:pt idx="941">
                  <c:v>44283</c:v>
                </c:pt>
                <c:pt idx="942">
                  <c:v>44282</c:v>
                </c:pt>
                <c:pt idx="943">
                  <c:v>44281</c:v>
                </c:pt>
                <c:pt idx="944">
                  <c:v>44280</c:v>
                </c:pt>
                <c:pt idx="945">
                  <c:v>44279</c:v>
                </c:pt>
                <c:pt idx="946">
                  <c:v>44278</c:v>
                </c:pt>
                <c:pt idx="947">
                  <c:v>44277</c:v>
                </c:pt>
                <c:pt idx="948">
                  <c:v>44276</c:v>
                </c:pt>
                <c:pt idx="949">
                  <c:v>44275</c:v>
                </c:pt>
                <c:pt idx="950">
                  <c:v>44274</c:v>
                </c:pt>
                <c:pt idx="951">
                  <c:v>44273</c:v>
                </c:pt>
                <c:pt idx="952">
                  <c:v>44272</c:v>
                </c:pt>
                <c:pt idx="953">
                  <c:v>44271</c:v>
                </c:pt>
                <c:pt idx="954">
                  <c:v>44270</c:v>
                </c:pt>
                <c:pt idx="955">
                  <c:v>44269</c:v>
                </c:pt>
                <c:pt idx="956">
                  <c:v>44268</c:v>
                </c:pt>
                <c:pt idx="957">
                  <c:v>44267</c:v>
                </c:pt>
                <c:pt idx="958">
                  <c:v>44266</c:v>
                </c:pt>
                <c:pt idx="959">
                  <c:v>44265</c:v>
                </c:pt>
                <c:pt idx="960">
                  <c:v>44264</c:v>
                </c:pt>
                <c:pt idx="961">
                  <c:v>44263</c:v>
                </c:pt>
                <c:pt idx="962">
                  <c:v>44262</c:v>
                </c:pt>
                <c:pt idx="963">
                  <c:v>44261</c:v>
                </c:pt>
                <c:pt idx="964">
                  <c:v>44260</c:v>
                </c:pt>
                <c:pt idx="965">
                  <c:v>44259</c:v>
                </c:pt>
                <c:pt idx="966">
                  <c:v>44258</c:v>
                </c:pt>
                <c:pt idx="967">
                  <c:v>44257</c:v>
                </c:pt>
                <c:pt idx="968">
                  <c:v>44256</c:v>
                </c:pt>
                <c:pt idx="969">
                  <c:v>44255</c:v>
                </c:pt>
                <c:pt idx="970">
                  <c:v>44254</c:v>
                </c:pt>
                <c:pt idx="971">
                  <c:v>44253</c:v>
                </c:pt>
                <c:pt idx="972">
                  <c:v>44252</c:v>
                </c:pt>
                <c:pt idx="973">
                  <c:v>44251</c:v>
                </c:pt>
                <c:pt idx="974">
                  <c:v>44250</c:v>
                </c:pt>
                <c:pt idx="975">
                  <c:v>44249</c:v>
                </c:pt>
                <c:pt idx="976">
                  <c:v>44248</c:v>
                </c:pt>
                <c:pt idx="977">
                  <c:v>44247</c:v>
                </c:pt>
                <c:pt idx="978">
                  <c:v>44246</c:v>
                </c:pt>
                <c:pt idx="979">
                  <c:v>44245</c:v>
                </c:pt>
                <c:pt idx="980">
                  <c:v>44244</c:v>
                </c:pt>
                <c:pt idx="981">
                  <c:v>44243</c:v>
                </c:pt>
                <c:pt idx="982">
                  <c:v>44242</c:v>
                </c:pt>
                <c:pt idx="983">
                  <c:v>44241</c:v>
                </c:pt>
                <c:pt idx="984">
                  <c:v>44240</c:v>
                </c:pt>
                <c:pt idx="985">
                  <c:v>44239</c:v>
                </c:pt>
                <c:pt idx="986">
                  <c:v>44238</c:v>
                </c:pt>
                <c:pt idx="987">
                  <c:v>44237</c:v>
                </c:pt>
                <c:pt idx="988">
                  <c:v>44236</c:v>
                </c:pt>
                <c:pt idx="989">
                  <c:v>44235</c:v>
                </c:pt>
                <c:pt idx="990">
                  <c:v>44234</c:v>
                </c:pt>
                <c:pt idx="991">
                  <c:v>44233</c:v>
                </c:pt>
                <c:pt idx="992">
                  <c:v>44232</c:v>
                </c:pt>
                <c:pt idx="993">
                  <c:v>44231</c:v>
                </c:pt>
                <c:pt idx="994">
                  <c:v>44230</c:v>
                </c:pt>
                <c:pt idx="995">
                  <c:v>44229</c:v>
                </c:pt>
                <c:pt idx="996">
                  <c:v>44228</c:v>
                </c:pt>
                <c:pt idx="997">
                  <c:v>44227</c:v>
                </c:pt>
                <c:pt idx="998">
                  <c:v>44226</c:v>
                </c:pt>
                <c:pt idx="999">
                  <c:v>44225</c:v>
                </c:pt>
                <c:pt idx="1000">
                  <c:v>44224</c:v>
                </c:pt>
                <c:pt idx="1001">
                  <c:v>44223</c:v>
                </c:pt>
                <c:pt idx="1002">
                  <c:v>44222</c:v>
                </c:pt>
                <c:pt idx="1003">
                  <c:v>44221</c:v>
                </c:pt>
                <c:pt idx="1004">
                  <c:v>44220</c:v>
                </c:pt>
                <c:pt idx="1005">
                  <c:v>44219</c:v>
                </c:pt>
                <c:pt idx="1006">
                  <c:v>44218</c:v>
                </c:pt>
                <c:pt idx="1007">
                  <c:v>44217</c:v>
                </c:pt>
                <c:pt idx="1008">
                  <c:v>44216</c:v>
                </c:pt>
                <c:pt idx="1009">
                  <c:v>44215</c:v>
                </c:pt>
                <c:pt idx="1010">
                  <c:v>44214</c:v>
                </c:pt>
                <c:pt idx="1011">
                  <c:v>44213</c:v>
                </c:pt>
                <c:pt idx="1012">
                  <c:v>44212</c:v>
                </c:pt>
                <c:pt idx="1013">
                  <c:v>44211</c:v>
                </c:pt>
                <c:pt idx="1014">
                  <c:v>44210</c:v>
                </c:pt>
                <c:pt idx="1015">
                  <c:v>44209</c:v>
                </c:pt>
                <c:pt idx="1016">
                  <c:v>44208</c:v>
                </c:pt>
                <c:pt idx="1017">
                  <c:v>44207</c:v>
                </c:pt>
                <c:pt idx="1018">
                  <c:v>44206</c:v>
                </c:pt>
                <c:pt idx="1019">
                  <c:v>44205</c:v>
                </c:pt>
                <c:pt idx="1020">
                  <c:v>44204</c:v>
                </c:pt>
                <c:pt idx="1021">
                  <c:v>44203</c:v>
                </c:pt>
                <c:pt idx="1022">
                  <c:v>44202</c:v>
                </c:pt>
                <c:pt idx="1023">
                  <c:v>44201</c:v>
                </c:pt>
                <c:pt idx="1024">
                  <c:v>44200</c:v>
                </c:pt>
                <c:pt idx="1025">
                  <c:v>44199</c:v>
                </c:pt>
                <c:pt idx="1026">
                  <c:v>44198</c:v>
                </c:pt>
                <c:pt idx="1027">
                  <c:v>44197</c:v>
                </c:pt>
                <c:pt idx="1028">
                  <c:v>44196</c:v>
                </c:pt>
                <c:pt idx="1029">
                  <c:v>44195</c:v>
                </c:pt>
                <c:pt idx="1030">
                  <c:v>44194</c:v>
                </c:pt>
                <c:pt idx="1031">
                  <c:v>44193</c:v>
                </c:pt>
                <c:pt idx="1032">
                  <c:v>44192</c:v>
                </c:pt>
                <c:pt idx="1033">
                  <c:v>44191</c:v>
                </c:pt>
                <c:pt idx="1034">
                  <c:v>44190</c:v>
                </c:pt>
                <c:pt idx="1035">
                  <c:v>44189</c:v>
                </c:pt>
                <c:pt idx="1036">
                  <c:v>44188</c:v>
                </c:pt>
                <c:pt idx="1037">
                  <c:v>44187</c:v>
                </c:pt>
                <c:pt idx="1038">
                  <c:v>44186</c:v>
                </c:pt>
                <c:pt idx="1039">
                  <c:v>44185</c:v>
                </c:pt>
                <c:pt idx="1040">
                  <c:v>44184</c:v>
                </c:pt>
                <c:pt idx="1041">
                  <c:v>44183</c:v>
                </c:pt>
                <c:pt idx="1042">
                  <c:v>44182</c:v>
                </c:pt>
                <c:pt idx="1043">
                  <c:v>44181</c:v>
                </c:pt>
                <c:pt idx="1044">
                  <c:v>44180</c:v>
                </c:pt>
                <c:pt idx="1045">
                  <c:v>44179</c:v>
                </c:pt>
                <c:pt idx="1046">
                  <c:v>44178</c:v>
                </c:pt>
                <c:pt idx="1047">
                  <c:v>44177</c:v>
                </c:pt>
                <c:pt idx="1048">
                  <c:v>44176</c:v>
                </c:pt>
                <c:pt idx="1049">
                  <c:v>44175</c:v>
                </c:pt>
                <c:pt idx="1050">
                  <c:v>44174</c:v>
                </c:pt>
                <c:pt idx="1051">
                  <c:v>44173</c:v>
                </c:pt>
                <c:pt idx="1052">
                  <c:v>44172</c:v>
                </c:pt>
                <c:pt idx="1053">
                  <c:v>44171</c:v>
                </c:pt>
                <c:pt idx="1054">
                  <c:v>44170</c:v>
                </c:pt>
                <c:pt idx="1055">
                  <c:v>44169</c:v>
                </c:pt>
                <c:pt idx="1056">
                  <c:v>44168</c:v>
                </c:pt>
                <c:pt idx="1057">
                  <c:v>44167</c:v>
                </c:pt>
                <c:pt idx="1058">
                  <c:v>44166</c:v>
                </c:pt>
                <c:pt idx="1059">
                  <c:v>44165</c:v>
                </c:pt>
                <c:pt idx="1060">
                  <c:v>44164</c:v>
                </c:pt>
                <c:pt idx="1061">
                  <c:v>44163</c:v>
                </c:pt>
                <c:pt idx="1062">
                  <c:v>44162</c:v>
                </c:pt>
                <c:pt idx="1063">
                  <c:v>44161</c:v>
                </c:pt>
                <c:pt idx="1064">
                  <c:v>44160</c:v>
                </c:pt>
                <c:pt idx="1065">
                  <c:v>44159</c:v>
                </c:pt>
                <c:pt idx="1066">
                  <c:v>44158</c:v>
                </c:pt>
                <c:pt idx="1067">
                  <c:v>44157</c:v>
                </c:pt>
                <c:pt idx="1068">
                  <c:v>44156</c:v>
                </c:pt>
                <c:pt idx="1069">
                  <c:v>44155</c:v>
                </c:pt>
                <c:pt idx="1070">
                  <c:v>44154</c:v>
                </c:pt>
                <c:pt idx="1071">
                  <c:v>44153</c:v>
                </c:pt>
                <c:pt idx="1072">
                  <c:v>44152</c:v>
                </c:pt>
                <c:pt idx="1073">
                  <c:v>44151</c:v>
                </c:pt>
                <c:pt idx="1074">
                  <c:v>44150</c:v>
                </c:pt>
                <c:pt idx="1075">
                  <c:v>44149</c:v>
                </c:pt>
                <c:pt idx="1076">
                  <c:v>44148</c:v>
                </c:pt>
                <c:pt idx="1077">
                  <c:v>44147</c:v>
                </c:pt>
                <c:pt idx="1078">
                  <c:v>44146</c:v>
                </c:pt>
                <c:pt idx="1079">
                  <c:v>44145</c:v>
                </c:pt>
                <c:pt idx="1080">
                  <c:v>44144</c:v>
                </c:pt>
                <c:pt idx="1081">
                  <c:v>44143</c:v>
                </c:pt>
                <c:pt idx="1082">
                  <c:v>44142</c:v>
                </c:pt>
                <c:pt idx="1083">
                  <c:v>44141</c:v>
                </c:pt>
                <c:pt idx="1084">
                  <c:v>44140</c:v>
                </c:pt>
                <c:pt idx="1085">
                  <c:v>44139</c:v>
                </c:pt>
                <c:pt idx="1086">
                  <c:v>44138</c:v>
                </c:pt>
                <c:pt idx="1087">
                  <c:v>44137</c:v>
                </c:pt>
                <c:pt idx="1088">
                  <c:v>44136</c:v>
                </c:pt>
                <c:pt idx="1089">
                  <c:v>44135</c:v>
                </c:pt>
                <c:pt idx="1090">
                  <c:v>44134</c:v>
                </c:pt>
                <c:pt idx="1091">
                  <c:v>44133</c:v>
                </c:pt>
                <c:pt idx="1092">
                  <c:v>44132</c:v>
                </c:pt>
                <c:pt idx="1093">
                  <c:v>44131</c:v>
                </c:pt>
                <c:pt idx="1094">
                  <c:v>44130</c:v>
                </c:pt>
                <c:pt idx="1095">
                  <c:v>44129</c:v>
                </c:pt>
                <c:pt idx="1096">
                  <c:v>44128</c:v>
                </c:pt>
                <c:pt idx="1097">
                  <c:v>44127</c:v>
                </c:pt>
                <c:pt idx="1098">
                  <c:v>44126</c:v>
                </c:pt>
                <c:pt idx="1099">
                  <c:v>44125</c:v>
                </c:pt>
                <c:pt idx="1100">
                  <c:v>44124</c:v>
                </c:pt>
                <c:pt idx="1101">
                  <c:v>44123</c:v>
                </c:pt>
                <c:pt idx="1102">
                  <c:v>44122</c:v>
                </c:pt>
                <c:pt idx="1103">
                  <c:v>44121</c:v>
                </c:pt>
                <c:pt idx="1104">
                  <c:v>44120</c:v>
                </c:pt>
                <c:pt idx="1105">
                  <c:v>44119</c:v>
                </c:pt>
                <c:pt idx="1106">
                  <c:v>44118</c:v>
                </c:pt>
                <c:pt idx="1107">
                  <c:v>44117</c:v>
                </c:pt>
                <c:pt idx="1108">
                  <c:v>44116</c:v>
                </c:pt>
                <c:pt idx="1109">
                  <c:v>44115</c:v>
                </c:pt>
                <c:pt idx="1110">
                  <c:v>44114</c:v>
                </c:pt>
                <c:pt idx="1111">
                  <c:v>44113</c:v>
                </c:pt>
                <c:pt idx="1112">
                  <c:v>44112</c:v>
                </c:pt>
                <c:pt idx="1113">
                  <c:v>44111</c:v>
                </c:pt>
                <c:pt idx="1114">
                  <c:v>44110</c:v>
                </c:pt>
                <c:pt idx="1115">
                  <c:v>44109</c:v>
                </c:pt>
                <c:pt idx="1116">
                  <c:v>44108</c:v>
                </c:pt>
                <c:pt idx="1117">
                  <c:v>44107</c:v>
                </c:pt>
                <c:pt idx="1118">
                  <c:v>44106</c:v>
                </c:pt>
                <c:pt idx="1119">
                  <c:v>44105</c:v>
                </c:pt>
                <c:pt idx="1120">
                  <c:v>44104</c:v>
                </c:pt>
                <c:pt idx="1121">
                  <c:v>44103</c:v>
                </c:pt>
                <c:pt idx="1122">
                  <c:v>44102</c:v>
                </c:pt>
                <c:pt idx="1123">
                  <c:v>44101</c:v>
                </c:pt>
                <c:pt idx="1124">
                  <c:v>44100</c:v>
                </c:pt>
                <c:pt idx="1125">
                  <c:v>44099</c:v>
                </c:pt>
                <c:pt idx="1126">
                  <c:v>44098</c:v>
                </c:pt>
                <c:pt idx="1127">
                  <c:v>44097</c:v>
                </c:pt>
                <c:pt idx="1128">
                  <c:v>44096</c:v>
                </c:pt>
                <c:pt idx="1129">
                  <c:v>44095</c:v>
                </c:pt>
                <c:pt idx="1130">
                  <c:v>44094</c:v>
                </c:pt>
                <c:pt idx="1131">
                  <c:v>44093</c:v>
                </c:pt>
                <c:pt idx="1132">
                  <c:v>44092</c:v>
                </c:pt>
                <c:pt idx="1133">
                  <c:v>44091</c:v>
                </c:pt>
                <c:pt idx="1134">
                  <c:v>44090</c:v>
                </c:pt>
                <c:pt idx="1135">
                  <c:v>44089</c:v>
                </c:pt>
                <c:pt idx="1136">
                  <c:v>44088</c:v>
                </c:pt>
                <c:pt idx="1137">
                  <c:v>44087</c:v>
                </c:pt>
                <c:pt idx="1138">
                  <c:v>44086</c:v>
                </c:pt>
                <c:pt idx="1139">
                  <c:v>44085</c:v>
                </c:pt>
                <c:pt idx="1140">
                  <c:v>44084</c:v>
                </c:pt>
                <c:pt idx="1141">
                  <c:v>44083</c:v>
                </c:pt>
                <c:pt idx="1142">
                  <c:v>44082</c:v>
                </c:pt>
                <c:pt idx="1143">
                  <c:v>44081</c:v>
                </c:pt>
                <c:pt idx="1144">
                  <c:v>44080</c:v>
                </c:pt>
                <c:pt idx="1145">
                  <c:v>44079</c:v>
                </c:pt>
                <c:pt idx="1146">
                  <c:v>44078</c:v>
                </c:pt>
                <c:pt idx="1147">
                  <c:v>44077</c:v>
                </c:pt>
                <c:pt idx="1148">
                  <c:v>44076</c:v>
                </c:pt>
                <c:pt idx="1149">
                  <c:v>44075</c:v>
                </c:pt>
                <c:pt idx="1150">
                  <c:v>44074</c:v>
                </c:pt>
                <c:pt idx="1151">
                  <c:v>44073</c:v>
                </c:pt>
                <c:pt idx="1152">
                  <c:v>44072</c:v>
                </c:pt>
                <c:pt idx="1153">
                  <c:v>44071</c:v>
                </c:pt>
                <c:pt idx="1154">
                  <c:v>44070</c:v>
                </c:pt>
                <c:pt idx="1155">
                  <c:v>44069</c:v>
                </c:pt>
                <c:pt idx="1156">
                  <c:v>44068</c:v>
                </c:pt>
                <c:pt idx="1157">
                  <c:v>44067</c:v>
                </c:pt>
                <c:pt idx="1158">
                  <c:v>44066</c:v>
                </c:pt>
                <c:pt idx="1159">
                  <c:v>44065</c:v>
                </c:pt>
                <c:pt idx="1160">
                  <c:v>44064</c:v>
                </c:pt>
                <c:pt idx="1161">
                  <c:v>44063</c:v>
                </c:pt>
                <c:pt idx="1162">
                  <c:v>44062</c:v>
                </c:pt>
                <c:pt idx="1163">
                  <c:v>44061</c:v>
                </c:pt>
                <c:pt idx="1164">
                  <c:v>44060</c:v>
                </c:pt>
                <c:pt idx="1165">
                  <c:v>44059</c:v>
                </c:pt>
                <c:pt idx="1166">
                  <c:v>44058</c:v>
                </c:pt>
                <c:pt idx="1167">
                  <c:v>44057</c:v>
                </c:pt>
                <c:pt idx="1168">
                  <c:v>44056</c:v>
                </c:pt>
                <c:pt idx="1169">
                  <c:v>44055</c:v>
                </c:pt>
                <c:pt idx="1170">
                  <c:v>44054</c:v>
                </c:pt>
                <c:pt idx="1171">
                  <c:v>44053</c:v>
                </c:pt>
                <c:pt idx="1172">
                  <c:v>44052</c:v>
                </c:pt>
                <c:pt idx="1173">
                  <c:v>44051</c:v>
                </c:pt>
                <c:pt idx="1174">
                  <c:v>44050</c:v>
                </c:pt>
                <c:pt idx="1175">
                  <c:v>44049</c:v>
                </c:pt>
                <c:pt idx="1176">
                  <c:v>44048</c:v>
                </c:pt>
                <c:pt idx="1177">
                  <c:v>44047</c:v>
                </c:pt>
                <c:pt idx="1178">
                  <c:v>44046</c:v>
                </c:pt>
                <c:pt idx="1179">
                  <c:v>44045</c:v>
                </c:pt>
                <c:pt idx="1180">
                  <c:v>44044</c:v>
                </c:pt>
                <c:pt idx="1181">
                  <c:v>44043</c:v>
                </c:pt>
                <c:pt idx="1182">
                  <c:v>44042</c:v>
                </c:pt>
                <c:pt idx="1183">
                  <c:v>44041</c:v>
                </c:pt>
                <c:pt idx="1184">
                  <c:v>44040</c:v>
                </c:pt>
                <c:pt idx="1185">
                  <c:v>44039</c:v>
                </c:pt>
                <c:pt idx="1186">
                  <c:v>44038</c:v>
                </c:pt>
                <c:pt idx="1187">
                  <c:v>44037</c:v>
                </c:pt>
                <c:pt idx="1188">
                  <c:v>44036</c:v>
                </c:pt>
                <c:pt idx="1189">
                  <c:v>44035</c:v>
                </c:pt>
                <c:pt idx="1190">
                  <c:v>44034</c:v>
                </c:pt>
                <c:pt idx="1191">
                  <c:v>44033</c:v>
                </c:pt>
                <c:pt idx="1192">
                  <c:v>44032</c:v>
                </c:pt>
                <c:pt idx="1193">
                  <c:v>44031</c:v>
                </c:pt>
                <c:pt idx="1194">
                  <c:v>44030</c:v>
                </c:pt>
                <c:pt idx="1195">
                  <c:v>44029</c:v>
                </c:pt>
                <c:pt idx="1196">
                  <c:v>44028</c:v>
                </c:pt>
                <c:pt idx="1197">
                  <c:v>44027</c:v>
                </c:pt>
                <c:pt idx="1198">
                  <c:v>44026</c:v>
                </c:pt>
                <c:pt idx="1199">
                  <c:v>44025</c:v>
                </c:pt>
                <c:pt idx="1200">
                  <c:v>44024</c:v>
                </c:pt>
                <c:pt idx="1201">
                  <c:v>44023</c:v>
                </c:pt>
                <c:pt idx="1202">
                  <c:v>44022</c:v>
                </c:pt>
                <c:pt idx="1203">
                  <c:v>44021</c:v>
                </c:pt>
                <c:pt idx="1204">
                  <c:v>44020</c:v>
                </c:pt>
                <c:pt idx="1205">
                  <c:v>44019</c:v>
                </c:pt>
                <c:pt idx="1206">
                  <c:v>44018</c:v>
                </c:pt>
                <c:pt idx="1207">
                  <c:v>44017</c:v>
                </c:pt>
                <c:pt idx="1208">
                  <c:v>44016</c:v>
                </c:pt>
                <c:pt idx="1209">
                  <c:v>44015</c:v>
                </c:pt>
                <c:pt idx="1210">
                  <c:v>44014</c:v>
                </c:pt>
                <c:pt idx="1211">
                  <c:v>44013</c:v>
                </c:pt>
                <c:pt idx="1212">
                  <c:v>44012</c:v>
                </c:pt>
                <c:pt idx="1213">
                  <c:v>44011</c:v>
                </c:pt>
                <c:pt idx="1214">
                  <c:v>44010</c:v>
                </c:pt>
                <c:pt idx="1215">
                  <c:v>44009</c:v>
                </c:pt>
                <c:pt idx="1216">
                  <c:v>44008</c:v>
                </c:pt>
                <c:pt idx="1217">
                  <c:v>44007</c:v>
                </c:pt>
                <c:pt idx="1218">
                  <c:v>44006</c:v>
                </c:pt>
                <c:pt idx="1219">
                  <c:v>44005</c:v>
                </c:pt>
                <c:pt idx="1220">
                  <c:v>44004</c:v>
                </c:pt>
                <c:pt idx="1221">
                  <c:v>44003</c:v>
                </c:pt>
                <c:pt idx="1222">
                  <c:v>44002</c:v>
                </c:pt>
                <c:pt idx="1223">
                  <c:v>44001</c:v>
                </c:pt>
                <c:pt idx="1224">
                  <c:v>44000</c:v>
                </c:pt>
                <c:pt idx="1225">
                  <c:v>43999</c:v>
                </c:pt>
                <c:pt idx="1226">
                  <c:v>43998</c:v>
                </c:pt>
                <c:pt idx="1227">
                  <c:v>43997</c:v>
                </c:pt>
                <c:pt idx="1228">
                  <c:v>43996</c:v>
                </c:pt>
                <c:pt idx="1229">
                  <c:v>43995</c:v>
                </c:pt>
                <c:pt idx="1230">
                  <c:v>43994</c:v>
                </c:pt>
                <c:pt idx="1231">
                  <c:v>43993</c:v>
                </c:pt>
                <c:pt idx="1232">
                  <c:v>43992</c:v>
                </c:pt>
                <c:pt idx="1233">
                  <c:v>43991</c:v>
                </c:pt>
                <c:pt idx="1234">
                  <c:v>43990</c:v>
                </c:pt>
                <c:pt idx="1235">
                  <c:v>43989</c:v>
                </c:pt>
                <c:pt idx="1236">
                  <c:v>43988</c:v>
                </c:pt>
                <c:pt idx="1237">
                  <c:v>43987</c:v>
                </c:pt>
                <c:pt idx="1238">
                  <c:v>43986</c:v>
                </c:pt>
                <c:pt idx="1239">
                  <c:v>43985</c:v>
                </c:pt>
                <c:pt idx="1240">
                  <c:v>43984</c:v>
                </c:pt>
                <c:pt idx="1241">
                  <c:v>43983</c:v>
                </c:pt>
                <c:pt idx="1242">
                  <c:v>43982</c:v>
                </c:pt>
                <c:pt idx="1243">
                  <c:v>43981</c:v>
                </c:pt>
                <c:pt idx="1244">
                  <c:v>43980</c:v>
                </c:pt>
                <c:pt idx="1245">
                  <c:v>43979</c:v>
                </c:pt>
                <c:pt idx="1246">
                  <c:v>43978</c:v>
                </c:pt>
                <c:pt idx="1247">
                  <c:v>43977</c:v>
                </c:pt>
                <c:pt idx="1248">
                  <c:v>43976</c:v>
                </c:pt>
                <c:pt idx="1249">
                  <c:v>43975</c:v>
                </c:pt>
                <c:pt idx="1250">
                  <c:v>43974</c:v>
                </c:pt>
                <c:pt idx="1251">
                  <c:v>43973</c:v>
                </c:pt>
                <c:pt idx="1252">
                  <c:v>43972</c:v>
                </c:pt>
                <c:pt idx="1253">
                  <c:v>43971</c:v>
                </c:pt>
                <c:pt idx="1254">
                  <c:v>43970</c:v>
                </c:pt>
                <c:pt idx="1255">
                  <c:v>43969</c:v>
                </c:pt>
                <c:pt idx="1256">
                  <c:v>43968</c:v>
                </c:pt>
                <c:pt idx="1257">
                  <c:v>43967</c:v>
                </c:pt>
                <c:pt idx="1258">
                  <c:v>43966</c:v>
                </c:pt>
                <c:pt idx="1259">
                  <c:v>43965</c:v>
                </c:pt>
                <c:pt idx="1260">
                  <c:v>43964</c:v>
                </c:pt>
                <c:pt idx="1261">
                  <c:v>43963</c:v>
                </c:pt>
                <c:pt idx="1262">
                  <c:v>43962</c:v>
                </c:pt>
                <c:pt idx="1263">
                  <c:v>43961</c:v>
                </c:pt>
                <c:pt idx="1264">
                  <c:v>43960</c:v>
                </c:pt>
                <c:pt idx="1265">
                  <c:v>43959</c:v>
                </c:pt>
                <c:pt idx="1266">
                  <c:v>43958</c:v>
                </c:pt>
                <c:pt idx="1267">
                  <c:v>43957</c:v>
                </c:pt>
                <c:pt idx="1268">
                  <c:v>43956</c:v>
                </c:pt>
                <c:pt idx="1269">
                  <c:v>43955</c:v>
                </c:pt>
                <c:pt idx="1270">
                  <c:v>43954</c:v>
                </c:pt>
                <c:pt idx="1271">
                  <c:v>43953</c:v>
                </c:pt>
                <c:pt idx="1272">
                  <c:v>43952</c:v>
                </c:pt>
                <c:pt idx="1273">
                  <c:v>43951</c:v>
                </c:pt>
                <c:pt idx="1274">
                  <c:v>43950</c:v>
                </c:pt>
                <c:pt idx="1275">
                  <c:v>43949</c:v>
                </c:pt>
                <c:pt idx="1276">
                  <c:v>43948</c:v>
                </c:pt>
                <c:pt idx="1277">
                  <c:v>43947</c:v>
                </c:pt>
                <c:pt idx="1278">
                  <c:v>43946</c:v>
                </c:pt>
                <c:pt idx="1279">
                  <c:v>43945</c:v>
                </c:pt>
                <c:pt idx="1280">
                  <c:v>43944</c:v>
                </c:pt>
                <c:pt idx="1281">
                  <c:v>43943</c:v>
                </c:pt>
                <c:pt idx="1282">
                  <c:v>43942</c:v>
                </c:pt>
                <c:pt idx="1283">
                  <c:v>43941</c:v>
                </c:pt>
                <c:pt idx="1284">
                  <c:v>43940</c:v>
                </c:pt>
                <c:pt idx="1285">
                  <c:v>43939</c:v>
                </c:pt>
                <c:pt idx="1286">
                  <c:v>43938</c:v>
                </c:pt>
                <c:pt idx="1287">
                  <c:v>43937</c:v>
                </c:pt>
                <c:pt idx="1288">
                  <c:v>43936</c:v>
                </c:pt>
                <c:pt idx="1289">
                  <c:v>43935</c:v>
                </c:pt>
                <c:pt idx="1290">
                  <c:v>43934</c:v>
                </c:pt>
                <c:pt idx="1291">
                  <c:v>43933</c:v>
                </c:pt>
                <c:pt idx="1292">
                  <c:v>43932</c:v>
                </c:pt>
                <c:pt idx="1293">
                  <c:v>43931</c:v>
                </c:pt>
                <c:pt idx="1294">
                  <c:v>43930</c:v>
                </c:pt>
                <c:pt idx="1295">
                  <c:v>43929</c:v>
                </c:pt>
                <c:pt idx="1296">
                  <c:v>43928</c:v>
                </c:pt>
                <c:pt idx="1297">
                  <c:v>43927</c:v>
                </c:pt>
                <c:pt idx="1298">
                  <c:v>43926</c:v>
                </c:pt>
                <c:pt idx="1299">
                  <c:v>43925</c:v>
                </c:pt>
                <c:pt idx="1300">
                  <c:v>43924</c:v>
                </c:pt>
                <c:pt idx="1301">
                  <c:v>43923</c:v>
                </c:pt>
                <c:pt idx="1302">
                  <c:v>43922</c:v>
                </c:pt>
                <c:pt idx="1303">
                  <c:v>43921</c:v>
                </c:pt>
                <c:pt idx="1304">
                  <c:v>43920</c:v>
                </c:pt>
                <c:pt idx="1305">
                  <c:v>43919</c:v>
                </c:pt>
                <c:pt idx="1306">
                  <c:v>43918</c:v>
                </c:pt>
                <c:pt idx="1307">
                  <c:v>43917</c:v>
                </c:pt>
                <c:pt idx="1308">
                  <c:v>43916</c:v>
                </c:pt>
                <c:pt idx="1309">
                  <c:v>43915</c:v>
                </c:pt>
                <c:pt idx="1310">
                  <c:v>43914</c:v>
                </c:pt>
                <c:pt idx="1311">
                  <c:v>43913</c:v>
                </c:pt>
                <c:pt idx="1312">
                  <c:v>43912</c:v>
                </c:pt>
                <c:pt idx="1313">
                  <c:v>43911</c:v>
                </c:pt>
                <c:pt idx="1314">
                  <c:v>43910</c:v>
                </c:pt>
                <c:pt idx="1315">
                  <c:v>43909</c:v>
                </c:pt>
                <c:pt idx="1316">
                  <c:v>43908</c:v>
                </c:pt>
                <c:pt idx="1317">
                  <c:v>43907</c:v>
                </c:pt>
                <c:pt idx="1318">
                  <c:v>43906</c:v>
                </c:pt>
                <c:pt idx="1319">
                  <c:v>43905</c:v>
                </c:pt>
                <c:pt idx="1320">
                  <c:v>43904</c:v>
                </c:pt>
                <c:pt idx="1321">
                  <c:v>43903</c:v>
                </c:pt>
                <c:pt idx="1322">
                  <c:v>43902</c:v>
                </c:pt>
                <c:pt idx="1323">
                  <c:v>43901</c:v>
                </c:pt>
                <c:pt idx="1324">
                  <c:v>43900</c:v>
                </c:pt>
                <c:pt idx="1325">
                  <c:v>43899</c:v>
                </c:pt>
                <c:pt idx="1326">
                  <c:v>43898</c:v>
                </c:pt>
                <c:pt idx="1327">
                  <c:v>43897</c:v>
                </c:pt>
                <c:pt idx="1328">
                  <c:v>43896</c:v>
                </c:pt>
                <c:pt idx="1329">
                  <c:v>43895</c:v>
                </c:pt>
                <c:pt idx="1330">
                  <c:v>43894</c:v>
                </c:pt>
                <c:pt idx="1331">
                  <c:v>43893</c:v>
                </c:pt>
                <c:pt idx="1332">
                  <c:v>43892</c:v>
                </c:pt>
                <c:pt idx="1333">
                  <c:v>43891</c:v>
                </c:pt>
                <c:pt idx="1334">
                  <c:v>43890</c:v>
                </c:pt>
                <c:pt idx="1335">
                  <c:v>43889</c:v>
                </c:pt>
                <c:pt idx="1336">
                  <c:v>43888</c:v>
                </c:pt>
                <c:pt idx="1337">
                  <c:v>43887</c:v>
                </c:pt>
                <c:pt idx="1338">
                  <c:v>43886</c:v>
                </c:pt>
                <c:pt idx="1339">
                  <c:v>43885</c:v>
                </c:pt>
                <c:pt idx="1340">
                  <c:v>43884</c:v>
                </c:pt>
                <c:pt idx="1341">
                  <c:v>43883</c:v>
                </c:pt>
                <c:pt idx="1342">
                  <c:v>43882</c:v>
                </c:pt>
                <c:pt idx="1343">
                  <c:v>43881</c:v>
                </c:pt>
                <c:pt idx="1344">
                  <c:v>43880</c:v>
                </c:pt>
                <c:pt idx="1345">
                  <c:v>43879</c:v>
                </c:pt>
                <c:pt idx="1346">
                  <c:v>43878</c:v>
                </c:pt>
                <c:pt idx="1347">
                  <c:v>43877</c:v>
                </c:pt>
                <c:pt idx="1348">
                  <c:v>43876</c:v>
                </c:pt>
                <c:pt idx="1349">
                  <c:v>43875</c:v>
                </c:pt>
                <c:pt idx="1350">
                  <c:v>43874</c:v>
                </c:pt>
                <c:pt idx="1351">
                  <c:v>43873</c:v>
                </c:pt>
                <c:pt idx="1352">
                  <c:v>43872</c:v>
                </c:pt>
                <c:pt idx="1353">
                  <c:v>43871</c:v>
                </c:pt>
                <c:pt idx="1354">
                  <c:v>43870</c:v>
                </c:pt>
                <c:pt idx="1355">
                  <c:v>43869</c:v>
                </c:pt>
                <c:pt idx="1356">
                  <c:v>43868</c:v>
                </c:pt>
                <c:pt idx="1357">
                  <c:v>43867</c:v>
                </c:pt>
                <c:pt idx="1358">
                  <c:v>43866</c:v>
                </c:pt>
                <c:pt idx="1359">
                  <c:v>43865</c:v>
                </c:pt>
                <c:pt idx="1360">
                  <c:v>43864</c:v>
                </c:pt>
                <c:pt idx="1361">
                  <c:v>43863</c:v>
                </c:pt>
                <c:pt idx="1362">
                  <c:v>43862</c:v>
                </c:pt>
                <c:pt idx="1363">
                  <c:v>43861</c:v>
                </c:pt>
                <c:pt idx="1364">
                  <c:v>43860</c:v>
                </c:pt>
                <c:pt idx="1365">
                  <c:v>43859</c:v>
                </c:pt>
                <c:pt idx="1366">
                  <c:v>43858</c:v>
                </c:pt>
                <c:pt idx="1367">
                  <c:v>43857</c:v>
                </c:pt>
                <c:pt idx="1368">
                  <c:v>43856</c:v>
                </c:pt>
                <c:pt idx="1369">
                  <c:v>43855</c:v>
                </c:pt>
                <c:pt idx="1370">
                  <c:v>43854</c:v>
                </c:pt>
                <c:pt idx="1371">
                  <c:v>43853</c:v>
                </c:pt>
                <c:pt idx="1372">
                  <c:v>43852</c:v>
                </c:pt>
                <c:pt idx="1373">
                  <c:v>43851</c:v>
                </c:pt>
                <c:pt idx="1374">
                  <c:v>43850</c:v>
                </c:pt>
                <c:pt idx="1375">
                  <c:v>43849</c:v>
                </c:pt>
                <c:pt idx="1376">
                  <c:v>43848</c:v>
                </c:pt>
                <c:pt idx="1377">
                  <c:v>43847</c:v>
                </c:pt>
                <c:pt idx="1378">
                  <c:v>43846</c:v>
                </c:pt>
                <c:pt idx="1379">
                  <c:v>43845</c:v>
                </c:pt>
                <c:pt idx="1380">
                  <c:v>43844</c:v>
                </c:pt>
                <c:pt idx="1381">
                  <c:v>43843</c:v>
                </c:pt>
                <c:pt idx="1382">
                  <c:v>43842</c:v>
                </c:pt>
                <c:pt idx="1383">
                  <c:v>43841</c:v>
                </c:pt>
                <c:pt idx="1384">
                  <c:v>43840</c:v>
                </c:pt>
                <c:pt idx="1385">
                  <c:v>43839</c:v>
                </c:pt>
                <c:pt idx="1386">
                  <c:v>43838</c:v>
                </c:pt>
                <c:pt idx="1387">
                  <c:v>43837</c:v>
                </c:pt>
                <c:pt idx="1388">
                  <c:v>43836</c:v>
                </c:pt>
                <c:pt idx="1389">
                  <c:v>43835</c:v>
                </c:pt>
                <c:pt idx="1390">
                  <c:v>43834</c:v>
                </c:pt>
                <c:pt idx="1391">
                  <c:v>43833</c:v>
                </c:pt>
                <c:pt idx="1392">
                  <c:v>43832</c:v>
                </c:pt>
                <c:pt idx="1393">
                  <c:v>43831</c:v>
                </c:pt>
                <c:pt idx="1394">
                  <c:v>43830</c:v>
                </c:pt>
                <c:pt idx="1395">
                  <c:v>43829</c:v>
                </c:pt>
                <c:pt idx="1396">
                  <c:v>43828</c:v>
                </c:pt>
                <c:pt idx="1397">
                  <c:v>43827</c:v>
                </c:pt>
                <c:pt idx="1398">
                  <c:v>43826</c:v>
                </c:pt>
                <c:pt idx="1399">
                  <c:v>43825</c:v>
                </c:pt>
                <c:pt idx="1400">
                  <c:v>43824</c:v>
                </c:pt>
                <c:pt idx="1401">
                  <c:v>43823</c:v>
                </c:pt>
                <c:pt idx="1402">
                  <c:v>43822</c:v>
                </c:pt>
                <c:pt idx="1403">
                  <c:v>43821</c:v>
                </c:pt>
                <c:pt idx="1404">
                  <c:v>43820</c:v>
                </c:pt>
                <c:pt idx="1405">
                  <c:v>43819</c:v>
                </c:pt>
                <c:pt idx="1406">
                  <c:v>43818</c:v>
                </c:pt>
                <c:pt idx="1407">
                  <c:v>43817</c:v>
                </c:pt>
                <c:pt idx="1408">
                  <c:v>43816</c:v>
                </c:pt>
                <c:pt idx="1409">
                  <c:v>43815</c:v>
                </c:pt>
                <c:pt idx="1410">
                  <c:v>43814</c:v>
                </c:pt>
                <c:pt idx="1411">
                  <c:v>43813</c:v>
                </c:pt>
                <c:pt idx="1412">
                  <c:v>43812</c:v>
                </c:pt>
                <c:pt idx="1413">
                  <c:v>43811</c:v>
                </c:pt>
                <c:pt idx="1414">
                  <c:v>43810</c:v>
                </c:pt>
                <c:pt idx="1415">
                  <c:v>43809</c:v>
                </c:pt>
                <c:pt idx="1416">
                  <c:v>43808</c:v>
                </c:pt>
                <c:pt idx="1417">
                  <c:v>43807</c:v>
                </c:pt>
                <c:pt idx="1418">
                  <c:v>43806</c:v>
                </c:pt>
                <c:pt idx="1419">
                  <c:v>43805</c:v>
                </c:pt>
                <c:pt idx="1420">
                  <c:v>43804</c:v>
                </c:pt>
                <c:pt idx="1421">
                  <c:v>43803</c:v>
                </c:pt>
                <c:pt idx="1422">
                  <c:v>43802</c:v>
                </c:pt>
                <c:pt idx="1423">
                  <c:v>43801</c:v>
                </c:pt>
                <c:pt idx="1424">
                  <c:v>43800</c:v>
                </c:pt>
                <c:pt idx="1425">
                  <c:v>43799</c:v>
                </c:pt>
                <c:pt idx="1426">
                  <c:v>43798</c:v>
                </c:pt>
                <c:pt idx="1427">
                  <c:v>43797</c:v>
                </c:pt>
                <c:pt idx="1428">
                  <c:v>43796</c:v>
                </c:pt>
                <c:pt idx="1429">
                  <c:v>43795</c:v>
                </c:pt>
                <c:pt idx="1430">
                  <c:v>43794</c:v>
                </c:pt>
                <c:pt idx="1431">
                  <c:v>43793</c:v>
                </c:pt>
                <c:pt idx="1432">
                  <c:v>43792</c:v>
                </c:pt>
                <c:pt idx="1433">
                  <c:v>43791</c:v>
                </c:pt>
                <c:pt idx="1434">
                  <c:v>43790</c:v>
                </c:pt>
                <c:pt idx="1435">
                  <c:v>43789</c:v>
                </c:pt>
                <c:pt idx="1436">
                  <c:v>43788</c:v>
                </c:pt>
                <c:pt idx="1437">
                  <c:v>43787</c:v>
                </c:pt>
                <c:pt idx="1438">
                  <c:v>43786</c:v>
                </c:pt>
                <c:pt idx="1439">
                  <c:v>43785</c:v>
                </c:pt>
                <c:pt idx="1440">
                  <c:v>43784</c:v>
                </c:pt>
                <c:pt idx="1441">
                  <c:v>43783</c:v>
                </c:pt>
                <c:pt idx="1442">
                  <c:v>43782</c:v>
                </c:pt>
                <c:pt idx="1443">
                  <c:v>43781</c:v>
                </c:pt>
                <c:pt idx="1444">
                  <c:v>43780</c:v>
                </c:pt>
                <c:pt idx="1445">
                  <c:v>43779</c:v>
                </c:pt>
                <c:pt idx="1446">
                  <c:v>43778</c:v>
                </c:pt>
                <c:pt idx="1447">
                  <c:v>43777</c:v>
                </c:pt>
                <c:pt idx="1448">
                  <c:v>43776</c:v>
                </c:pt>
                <c:pt idx="1449">
                  <c:v>43775</c:v>
                </c:pt>
                <c:pt idx="1450">
                  <c:v>43774</c:v>
                </c:pt>
                <c:pt idx="1451">
                  <c:v>43773</c:v>
                </c:pt>
                <c:pt idx="1452">
                  <c:v>43772</c:v>
                </c:pt>
                <c:pt idx="1453">
                  <c:v>43771</c:v>
                </c:pt>
                <c:pt idx="1454">
                  <c:v>43770</c:v>
                </c:pt>
                <c:pt idx="1455">
                  <c:v>43769</c:v>
                </c:pt>
                <c:pt idx="1456">
                  <c:v>43768</c:v>
                </c:pt>
                <c:pt idx="1457">
                  <c:v>43767</c:v>
                </c:pt>
                <c:pt idx="1458">
                  <c:v>43766</c:v>
                </c:pt>
                <c:pt idx="1459">
                  <c:v>43765</c:v>
                </c:pt>
                <c:pt idx="1460">
                  <c:v>43764</c:v>
                </c:pt>
                <c:pt idx="1461">
                  <c:v>43763</c:v>
                </c:pt>
                <c:pt idx="1462">
                  <c:v>43762</c:v>
                </c:pt>
                <c:pt idx="1463">
                  <c:v>43761</c:v>
                </c:pt>
                <c:pt idx="1464">
                  <c:v>43760</c:v>
                </c:pt>
                <c:pt idx="1465">
                  <c:v>43759</c:v>
                </c:pt>
                <c:pt idx="1466">
                  <c:v>43758</c:v>
                </c:pt>
                <c:pt idx="1467">
                  <c:v>43757</c:v>
                </c:pt>
                <c:pt idx="1468">
                  <c:v>43756</c:v>
                </c:pt>
                <c:pt idx="1469">
                  <c:v>43755</c:v>
                </c:pt>
                <c:pt idx="1470">
                  <c:v>43754</c:v>
                </c:pt>
                <c:pt idx="1471">
                  <c:v>43753</c:v>
                </c:pt>
                <c:pt idx="1472">
                  <c:v>43752</c:v>
                </c:pt>
                <c:pt idx="1473">
                  <c:v>43751</c:v>
                </c:pt>
                <c:pt idx="1474">
                  <c:v>43750</c:v>
                </c:pt>
                <c:pt idx="1475">
                  <c:v>43749</c:v>
                </c:pt>
                <c:pt idx="1476">
                  <c:v>43748</c:v>
                </c:pt>
                <c:pt idx="1477">
                  <c:v>43747</c:v>
                </c:pt>
                <c:pt idx="1478">
                  <c:v>43746</c:v>
                </c:pt>
                <c:pt idx="1479">
                  <c:v>43745</c:v>
                </c:pt>
                <c:pt idx="1480">
                  <c:v>43744</c:v>
                </c:pt>
                <c:pt idx="1481">
                  <c:v>43743</c:v>
                </c:pt>
                <c:pt idx="1482">
                  <c:v>43742</c:v>
                </c:pt>
                <c:pt idx="1483">
                  <c:v>43741</c:v>
                </c:pt>
                <c:pt idx="1484">
                  <c:v>43740</c:v>
                </c:pt>
                <c:pt idx="1485">
                  <c:v>43739</c:v>
                </c:pt>
                <c:pt idx="1486">
                  <c:v>43738</c:v>
                </c:pt>
                <c:pt idx="1487">
                  <c:v>43737</c:v>
                </c:pt>
                <c:pt idx="1488">
                  <c:v>43736</c:v>
                </c:pt>
                <c:pt idx="1489">
                  <c:v>43735</c:v>
                </c:pt>
                <c:pt idx="1490">
                  <c:v>43734</c:v>
                </c:pt>
                <c:pt idx="1491">
                  <c:v>43733</c:v>
                </c:pt>
                <c:pt idx="1492">
                  <c:v>43732</c:v>
                </c:pt>
                <c:pt idx="1493">
                  <c:v>43731</c:v>
                </c:pt>
                <c:pt idx="1494">
                  <c:v>43730</c:v>
                </c:pt>
                <c:pt idx="1495">
                  <c:v>43729</c:v>
                </c:pt>
                <c:pt idx="1496">
                  <c:v>43728</c:v>
                </c:pt>
                <c:pt idx="1497">
                  <c:v>43727</c:v>
                </c:pt>
                <c:pt idx="1498">
                  <c:v>43726</c:v>
                </c:pt>
                <c:pt idx="1499">
                  <c:v>43725</c:v>
                </c:pt>
                <c:pt idx="1500">
                  <c:v>43724</c:v>
                </c:pt>
                <c:pt idx="1501">
                  <c:v>43723</c:v>
                </c:pt>
                <c:pt idx="1502">
                  <c:v>43722</c:v>
                </c:pt>
                <c:pt idx="1503">
                  <c:v>43721</c:v>
                </c:pt>
                <c:pt idx="1504">
                  <c:v>43720</c:v>
                </c:pt>
                <c:pt idx="1505">
                  <c:v>43719</c:v>
                </c:pt>
                <c:pt idx="1506">
                  <c:v>43718</c:v>
                </c:pt>
                <c:pt idx="1507">
                  <c:v>43717</c:v>
                </c:pt>
                <c:pt idx="1508">
                  <c:v>43716</c:v>
                </c:pt>
                <c:pt idx="1509">
                  <c:v>43715</c:v>
                </c:pt>
                <c:pt idx="1510">
                  <c:v>43714</c:v>
                </c:pt>
                <c:pt idx="1511">
                  <c:v>43713</c:v>
                </c:pt>
                <c:pt idx="1512">
                  <c:v>43712</c:v>
                </c:pt>
                <c:pt idx="1513">
                  <c:v>43711</c:v>
                </c:pt>
                <c:pt idx="1514">
                  <c:v>43710</c:v>
                </c:pt>
                <c:pt idx="1515">
                  <c:v>43709</c:v>
                </c:pt>
                <c:pt idx="1516">
                  <c:v>43708</c:v>
                </c:pt>
                <c:pt idx="1517">
                  <c:v>43707</c:v>
                </c:pt>
                <c:pt idx="1518">
                  <c:v>43706</c:v>
                </c:pt>
                <c:pt idx="1519">
                  <c:v>43705</c:v>
                </c:pt>
                <c:pt idx="1520">
                  <c:v>43704</c:v>
                </c:pt>
                <c:pt idx="1521">
                  <c:v>43703</c:v>
                </c:pt>
                <c:pt idx="1522">
                  <c:v>43702</c:v>
                </c:pt>
                <c:pt idx="1523">
                  <c:v>43701</c:v>
                </c:pt>
                <c:pt idx="1524">
                  <c:v>43700</c:v>
                </c:pt>
                <c:pt idx="1525">
                  <c:v>43699</c:v>
                </c:pt>
                <c:pt idx="1526">
                  <c:v>43698</c:v>
                </c:pt>
                <c:pt idx="1527">
                  <c:v>43697</c:v>
                </c:pt>
                <c:pt idx="1528">
                  <c:v>43696</c:v>
                </c:pt>
                <c:pt idx="1529">
                  <c:v>43695</c:v>
                </c:pt>
                <c:pt idx="1530">
                  <c:v>43694</c:v>
                </c:pt>
                <c:pt idx="1531">
                  <c:v>43693</c:v>
                </c:pt>
                <c:pt idx="1532">
                  <c:v>43692</c:v>
                </c:pt>
                <c:pt idx="1533">
                  <c:v>43691</c:v>
                </c:pt>
                <c:pt idx="1534">
                  <c:v>43690</c:v>
                </c:pt>
                <c:pt idx="1535">
                  <c:v>43689</c:v>
                </c:pt>
                <c:pt idx="1536">
                  <c:v>43688</c:v>
                </c:pt>
                <c:pt idx="1537">
                  <c:v>43687</c:v>
                </c:pt>
                <c:pt idx="1538">
                  <c:v>43686</c:v>
                </c:pt>
                <c:pt idx="1539">
                  <c:v>43685</c:v>
                </c:pt>
                <c:pt idx="1540">
                  <c:v>43684</c:v>
                </c:pt>
                <c:pt idx="1541">
                  <c:v>43683</c:v>
                </c:pt>
                <c:pt idx="1542">
                  <c:v>43682</c:v>
                </c:pt>
                <c:pt idx="1543">
                  <c:v>43681</c:v>
                </c:pt>
                <c:pt idx="1544">
                  <c:v>43680</c:v>
                </c:pt>
                <c:pt idx="1545">
                  <c:v>43679</c:v>
                </c:pt>
                <c:pt idx="1546">
                  <c:v>43678</c:v>
                </c:pt>
                <c:pt idx="1547">
                  <c:v>43677</c:v>
                </c:pt>
                <c:pt idx="1548">
                  <c:v>43676</c:v>
                </c:pt>
                <c:pt idx="1549">
                  <c:v>43675</c:v>
                </c:pt>
                <c:pt idx="1550">
                  <c:v>43674</c:v>
                </c:pt>
                <c:pt idx="1551">
                  <c:v>43673</c:v>
                </c:pt>
                <c:pt idx="1552">
                  <c:v>43672</c:v>
                </c:pt>
                <c:pt idx="1553">
                  <c:v>43671</c:v>
                </c:pt>
                <c:pt idx="1554">
                  <c:v>43670</c:v>
                </c:pt>
                <c:pt idx="1555">
                  <c:v>43669</c:v>
                </c:pt>
                <c:pt idx="1556">
                  <c:v>43668</c:v>
                </c:pt>
                <c:pt idx="1557">
                  <c:v>43667</c:v>
                </c:pt>
                <c:pt idx="1558">
                  <c:v>43666</c:v>
                </c:pt>
                <c:pt idx="1559">
                  <c:v>43665</c:v>
                </c:pt>
                <c:pt idx="1560">
                  <c:v>43664</c:v>
                </c:pt>
                <c:pt idx="1561">
                  <c:v>43663</c:v>
                </c:pt>
                <c:pt idx="1562">
                  <c:v>43662</c:v>
                </c:pt>
                <c:pt idx="1563">
                  <c:v>43661</c:v>
                </c:pt>
                <c:pt idx="1564">
                  <c:v>43660</c:v>
                </c:pt>
                <c:pt idx="1565">
                  <c:v>43659</c:v>
                </c:pt>
                <c:pt idx="1566">
                  <c:v>43658</c:v>
                </c:pt>
                <c:pt idx="1567">
                  <c:v>43657</c:v>
                </c:pt>
                <c:pt idx="1568">
                  <c:v>43656</c:v>
                </c:pt>
                <c:pt idx="1569">
                  <c:v>43655</c:v>
                </c:pt>
                <c:pt idx="1570">
                  <c:v>43654</c:v>
                </c:pt>
                <c:pt idx="1571">
                  <c:v>43653</c:v>
                </c:pt>
                <c:pt idx="1572">
                  <c:v>43652</c:v>
                </c:pt>
                <c:pt idx="1573">
                  <c:v>43651</c:v>
                </c:pt>
                <c:pt idx="1574">
                  <c:v>43650</c:v>
                </c:pt>
                <c:pt idx="1575">
                  <c:v>43649</c:v>
                </c:pt>
                <c:pt idx="1576">
                  <c:v>43648</c:v>
                </c:pt>
                <c:pt idx="1577">
                  <c:v>43647</c:v>
                </c:pt>
                <c:pt idx="1578">
                  <c:v>43646</c:v>
                </c:pt>
                <c:pt idx="1579">
                  <c:v>43645</c:v>
                </c:pt>
                <c:pt idx="1580">
                  <c:v>43644</c:v>
                </c:pt>
                <c:pt idx="1581">
                  <c:v>43643</c:v>
                </c:pt>
                <c:pt idx="1582">
                  <c:v>43642</c:v>
                </c:pt>
                <c:pt idx="1583">
                  <c:v>43641</c:v>
                </c:pt>
                <c:pt idx="1584">
                  <c:v>43640</c:v>
                </c:pt>
                <c:pt idx="1585">
                  <c:v>43639</c:v>
                </c:pt>
                <c:pt idx="1586">
                  <c:v>43638</c:v>
                </c:pt>
                <c:pt idx="1587">
                  <c:v>43637</c:v>
                </c:pt>
                <c:pt idx="1588">
                  <c:v>43636</c:v>
                </c:pt>
                <c:pt idx="1589">
                  <c:v>43635</c:v>
                </c:pt>
                <c:pt idx="1590">
                  <c:v>43634</c:v>
                </c:pt>
                <c:pt idx="1591">
                  <c:v>43633</c:v>
                </c:pt>
                <c:pt idx="1592">
                  <c:v>43632</c:v>
                </c:pt>
                <c:pt idx="1593">
                  <c:v>43631</c:v>
                </c:pt>
                <c:pt idx="1594">
                  <c:v>43630</c:v>
                </c:pt>
                <c:pt idx="1595">
                  <c:v>43629</c:v>
                </c:pt>
                <c:pt idx="1596">
                  <c:v>43628</c:v>
                </c:pt>
                <c:pt idx="1597">
                  <c:v>43627</c:v>
                </c:pt>
                <c:pt idx="1598">
                  <c:v>43626</c:v>
                </c:pt>
                <c:pt idx="1599">
                  <c:v>43625</c:v>
                </c:pt>
                <c:pt idx="1600">
                  <c:v>43624</c:v>
                </c:pt>
                <c:pt idx="1601">
                  <c:v>43623</c:v>
                </c:pt>
                <c:pt idx="1602">
                  <c:v>43622</c:v>
                </c:pt>
                <c:pt idx="1603">
                  <c:v>43621</c:v>
                </c:pt>
                <c:pt idx="1604">
                  <c:v>43620</c:v>
                </c:pt>
                <c:pt idx="1605">
                  <c:v>43619</c:v>
                </c:pt>
                <c:pt idx="1606">
                  <c:v>43618</c:v>
                </c:pt>
                <c:pt idx="1607">
                  <c:v>43617</c:v>
                </c:pt>
                <c:pt idx="1608">
                  <c:v>43616</c:v>
                </c:pt>
                <c:pt idx="1609">
                  <c:v>43615</c:v>
                </c:pt>
                <c:pt idx="1610">
                  <c:v>43614</c:v>
                </c:pt>
                <c:pt idx="1611">
                  <c:v>43613</c:v>
                </c:pt>
                <c:pt idx="1612">
                  <c:v>43612</c:v>
                </c:pt>
                <c:pt idx="1613">
                  <c:v>43611</c:v>
                </c:pt>
                <c:pt idx="1614">
                  <c:v>43610</c:v>
                </c:pt>
                <c:pt idx="1615">
                  <c:v>43609</c:v>
                </c:pt>
                <c:pt idx="1616">
                  <c:v>43608</c:v>
                </c:pt>
                <c:pt idx="1617">
                  <c:v>43607</c:v>
                </c:pt>
                <c:pt idx="1618">
                  <c:v>43606</c:v>
                </c:pt>
                <c:pt idx="1619">
                  <c:v>43605</c:v>
                </c:pt>
                <c:pt idx="1620">
                  <c:v>43604</c:v>
                </c:pt>
                <c:pt idx="1621">
                  <c:v>43603</c:v>
                </c:pt>
                <c:pt idx="1622">
                  <c:v>43602</c:v>
                </c:pt>
                <c:pt idx="1623">
                  <c:v>43601</c:v>
                </c:pt>
                <c:pt idx="1624">
                  <c:v>43600</c:v>
                </c:pt>
                <c:pt idx="1625">
                  <c:v>43599</c:v>
                </c:pt>
                <c:pt idx="1626">
                  <c:v>43598</c:v>
                </c:pt>
                <c:pt idx="1627">
                  <c:v>43597</c:v>
                </c:pt>
                <c:pt idx="1628">
                  <c:v>43596</c:v>
                </c:pt>
                <c:pt idx="1629">
                  <c:v>43595</c:v>
                </c:pt>
                <c:pt idx="1630">
                  <c:v>43594</c:v>
                </c:pt>
                <c:pt idx="1631">
                  <c:v>43593</c:v>
                </c:pt>
                <c:pt idx="1632">
                  <c:v>43592</c:v>
                </c:pt>
                <c:pt idx="1633">
                  <c:v>43591</c:v>
                </c:pt>
                <c:pt idx="1634">
                  <c:v>43590</c:v>
                </c:pt>
                <c:pt idx="1635">
                  <c:v>43589</c:v>
                </c:pt>
                <c:pt idx="1636">
                  <c:v>43588</c:v>
                </c:pt>
                <c:pt idx="1637">
                  <c:v>43587</c:v>
                </c:pt>
                <c:pt idx="1638">
                  <c:v>43586</c:v>
                </c:pt>
                <c:pt idx="1639">
                  <c:v>43585</c:v>
                </c:pt>
                <c:pt idx="1640">
                  <c:v>43584</c:v>
                </c:pt>
                <c:pt idx="1641">
                  <c:v>43583</c:v>
                </c:pt>
                <c:pt idx="1642">
                  <c:v>43582</c:v>
                </c:pt>
                <c:pt idx="1643">
                  <c:v>43581</c:v>
                </c:pt>
                <c:pt idx="1644">
                  <c:v>43580</c:v>
                </c:pt>
                <c:pt idx="1645">
                  <c:v>43579</c:v>
                </c:pt>
                <c:pt idx="1646">
                  <c:v>43578</c:v>
                </c:pt>
                <c:pt idx="1647">
                  <c:v>43577</c:v>
                </c:pt>
                <c:pt idx="1648">
                  <c:v>43576</c:v>
                </c:pt>
                <c:pt idx="1649">
                  <c:v>43575</c:v>
                </c:pt>
                <c:pt idx="1650">
                  <c:v>43574</c:v>
                </c:pt>
                <c:pt idx="1651">
                  <c:v>43573</c:v>
                </c:pt>
                <c:pt idx="1652">
                  <c:v>43572</c:v>
                </c:pt>
                <c:pt idx="1653">
                  <c:v>43571</c:v>
                </c:pt>
                <c:pt idx="1654">
                  <c:v>43570</c:v>
                </c:pt>
                <c:pt idx="1655">
                  <c:v>43569</c:v>
                </c:pt>
                <c:pt idx="1656">
                  <c:v>43568</c:v>
                </c:pt>
                <c:pt idx="1657">
                  <c:v>43567</c:v>
                </c:pt>
                <c:pt idx="1658">
                  <c:v>43566</c:v>
                </c:pt>
                <c:pt idx="1659">
                  <c:v>43565</c:v>
                </c:pt>
                <c:pt idx="1660">
                  <c:v>43564</c:v>
                </c:pt>
                <c:pt idx="1661">
                  <c:v>43563</c:v>
                </c:pt>
                <c:pt idx="1662">
                  <c:v>43562</c:v>
                </c:pt>
                <c:pt idx="1663">
                  <c:v>43561</c:v>
                </c:pt>
                <c:pt idx="1664">
                  <c:v>43560</c:v>
                </c:pt>
                <c:pt idx="1665">
                  <c:v>43559</c:v>
                </c:pt>
                <c:pt idx="1666">
                  <c:v>43558</c:v>
                </c:pt>
                <c:pt idx="1667">
                  <c:v>43557</c:v>
                </c:pt>
                <c:pt idx="1668">
                  <c:v>43556</c:v>
                </c:pt>
                <c:pt idx="1669">
                  <c:v>43555</c:v>
                </c:pt>
                <c:pt idx="1670">
                  <c:v>43554</c:v>
                </c:pt>
                <c:pt idx="1671">
                  <c:v>43553</c:v>
                </c:pt>
                <c:pt idx="1672">
                  <c:v>43552</c:v>
                </c:pt>
                <c:pt idx="1673">
                  <c:v>43551</c:v>
                </c:pt>
                <c:pt idx="1674">
                  <c:v>43550</c:v>
                </c:pt>
                <c:pt idx="1675">
                  <c:v>43549</c:v>
                </c:pt>
                <c:pt idx="1676">
                  <c:v>43548</c:v>
                </c:pt>
                <c:pt idx="1677">
                  <c:v>43547</c:v>
                </c:pt>
                <c:pt idx="1678">
                  <c:v>43546</c:v>
                </c:pt>
                <c:pt idx="1679">
                  <c:v>43545</c:v>
                </c:pt>
                <c:pt idx="1680">
                  <c:v>43544</c:v>
                </c:pt>
                <c:pt idx="1681">
                  <c:v>43543</c:v>
                </c:pt>
                <c:pt idx="1682">
                  <c:v>43542</c:v>
                </c:pt>
                <c:pt idx="1683">
                  <c:v>43541</c:v>
                </c:pt>
                <c:pt idx="1684">
                  <c:v>43540</c:v>
                </c:pt>
                <c:pt idx="1685">
                  <c:v>43539</c:v>
                </c:pt>
                <c:pt idx="1686">
                  <c:v>43538</c:v>
                </c:pt>
                <c:pt idx="1687">
                  <c:v>43537</c:v>
                </c:pt>
                <c:pt idx="1688">
                  <c:v>43536</c:v>
                </c:pt>
                <c:pt idx="1689">
                  <c:v>43535</c:v>
                </c:pt>
                <c:pt idx="1690">
                  <c:v>43534</c:v>
                </c:pt>
                <c:pt idx="1691">
                  <c:v>43533</c:v>
                </c:pt>
                <c:pt idx="1692">
                  <c:v>43532</c:v>
                </c:pt>
                <c:pt idx="1693">
                  <c:v>43531</c:v>
                </c:pt>
                <c:pt idx="1694">
                  <c:v>43530</c:v>
                </c:pt>
                <c:pt idx="1695">
                  <c:v>43529</c:v>
                </c:pt>
                <c:pt idx="1696">
                  <c:v>43528</c:v>
                </c:pt>
                <c:pt idx="1697">
                  <c:v>43527</c:v>
                </c:pt>
                <c:pt idx="1698">
                  <c:v>43526</c:v>
                </c:pt>
                <c:pt idx="1699">
                  <c:v>43525</c:v>
                </c:pt>
                <c:pt idx="1700">
                  <c:v>43524</c:v>
                </c:pt>
                <c:pt idx="1701">
                  <c:v>43523</c:v>
                </c:pt>
                <c:pt idx="1702">
                  <c:v>43522</c:v>
                </c:pt>
                <c:pt idx="1703">
                  <c:v>43521</c:v>
                </c:pt>
                <c:pt idx="1704">
                  <c:v>43520</c:v>
                </c:pt>
                <c:pt idx="1705">
                  <c:v>43519</c:v>
                </c:pt>
                <c:pt idx="1706">
                  <c:v>43518</c:v>
                </c:pt>
                <c:pt idx="1707">
                  <c:v>43517</c:v>
                </c:pt>
                <c:pt idx="1708">
                  <c:v>43516</c:v>
                </c:pt>
                <c:pt idx="1709">
                  <c:v>43515</c:v>
                </c:pt>
                <c:pt idx="1710">
                  <c:v>43514</c:v>
                </c:pt>
                <c:pt idx="1711">
                  <c:v>43513</c:v>
                </c:pt>
                <c:pt idx="1712">
                  <c:v>43512</c:v>
                </c:pt>
                <c:pt idx="1713">
                  <c:v>43511</c:v>
                </c:pt>
                <c:pt idx="1714">
                  <c:v>43510</c:v>
                </c:pt>
                <c:pt idx="1715">
                  <c:v>43509</c:v>
                </c:pt>
                <c:pt idx="1716">
                  <c:v>43508</c:v>
                </c:pt>
                <c:pt idx="1717">
                  <c:v>43507</c:v>
                </c:pt>
                <c:pt idx="1718">
                  <c:v>43506</c:v>
                </c:pt>
                <c:pt idx="1719">
                  <c:v>43505</c:v>
                </c:pt>
                <c:pt idx="1720">
                  <c:v>43504</c:v>
                </c:pt>
                <c:pt idx="1721">
                  <c:v>43503</c:v>
                </c:pt>
                <c:pt idx="1722">
                  <c:v>43502</c:v>
                </c:pt>
                <c:pt idx="1723">
                  <c:v>43501</c:v>
                </c:pt>
                <c:pt idx="1724">
                  <c:v>43500</c:v>
                </c:pt>
                <c:pt idx="1725">
                  <c:v>43499</c:v>
                </c:pt>
                <c:pt idx="1726">
                  <c:v>43498</c:v>
                </c:pt>
                <c:pt idx="1727">
                  <c:v>43497</c:v>
                </c:pt>
                <c:pt idx="1728">
                  <c:v>43496</c:v>
                </c:pt>
                <c:pt idx="1729">
                  <c:v>43495</c:v>
                </c:pt>
                <c:pt idx="1730">
                  <c:v>43494</c:v>
                </c:pt>
                <c:pt idx="1731">
                  <c:v>43493</c:v>
                </c:pt>
                <c:pt idx="1732">
                  <c:v>43492</c:v>
                </c:pt>
                <c:pt idx="1733">
                  <c:v>43491</c:v>
                </c:pt>
                <c:pt idx="1734">
                  <c:v>43490</c:v>
                </c:pt>
                <c:pt idx="1735">
                  <c:v>43489</c:v>
                </c:pt>
                <c:pt idx="1736">
                  <c:v>43488</c:v>
                </c:pt>
                <c:pt idx="1737">
                  <c:v>43487</c:v>
                </c:pt>
                <c:pt idx="1738">
                  <c:v>43486</c:v>
                </c:pt>
                <c:pt idx="1739">
                  <c:v>43485</c:v>
                </c:pt>
                <c:pt idx="1740">
                  <c:v>43484</c:v>
                </c:pt>
                <c:pt idx="1741">
                  <c:v>43483</c:v>
                </c:pt>
                <c:pt idx="1742">
                  <c:v>43482</c:v>
                </c:pt>
                <c:pt idx="1743">
                  <c:v>43481</c:v>
                </c:pt>
                <c:pt idx="1744">
                  <c:v>43480</c:v>
                </c:pt>
                <c:pt idx="1745">
                  <c:v>43479</c:v>
                </c:pt>
                <c:pt idx="1746">
                  <c:v>43478</c:v>
                </c:pt>
                <c:pt idx="1747">
                  <c:v>43477</c:v>
                </c:pt>
                <c:pt idx="1748">
                  <c:v>43476</c:v>
                </c:pt>
                <c:pt idx="1749">
                  <c:v>43475</c:v>
                </c:pt>
                <c:pt idx="1750">
                  <c:v>43474</c:v>
                </c:pt>
                <c:pt idx="1751">
                  <c:v>43473</c:v>
                </c:pt>
                <c:pt idx="1752">
                  <c:v>43472</c:v>
                </c:pt>
                <c:pt idx="1753">
                  <c:v>43471</c:v>
                </c:pt>
                <c:pt idx="1754">
                  <c:v>43470</c:v>
                </c:pt>
                <c:pt idx="1755">
                  <c:v>43469</c:v>
                </c:pt>
                <c:pt idx="1756">
                  <c:v>43468</c:v>
                </c:pt>
                <c:pt idx="1757">
                  <c:v>43467</c:v>
                </c:pt>
                <c:pt idx="1758">
                  <c:v>43466</c:v>
                </c:pt>
                <c:pt idx="1759">
                  <c:v>43465</c:v>
                </c:pt>
                <c:pt idx="1760">
                  <c:v>43464</c:v>
                </c:pt>
                <c:pt idx="1761">
                  <c:v>43463</c:v>
                </c:pt>
                <c:pt idx="1762">
                  <c:v>43462</c:v>
                </c:pt>
                <c:pt idx="1763">
                  <c:v>43461</c:v>
                </c:pt>
                <c:pt idx="1764">
                  <c:v>43460</c:v>
                </c:pt>
                <c:pt idx="1765">
                  <c:v>43459</c:v>
                </c:pt>
                <c:pt idx="1766">
                  <c:v>43458</c:v>
                </c:pt>
                <c:pt idx="1767">
                  <c:v>43457</c:v>
                </c:pt>
                <c:pt idx="1768">
                  <c:v>43456</c:v>
                </c:pt>
                <c:pt idx="1769">
                  <c:v>43455</c:v>
                </c:pt>
                <c:pt idx="1770">
                  <c:v>43454</c:v>
                </c:pt>
                <c:pt idx="1771">
                  <c:v>43453</c:v>
                </c:pt>
                <c:pt idx="1772">
                  <c:v>43452</c:v>
                </c:pt>
                <c:pt idx="1773">
                  <c:v>43451</c:v>
                </c:pt>
                <c:pt idx="1774">
                  <c:v>43450</c:v>
                </c:pt>
                <c:pt idx="1775">
                  <c:v>43449</c:v>
                </c:pt>
                <c:pt idx="1776">
                  <c:v>43448</c:v>
                </c:pt>
                <c:pt idx="1777">
                  <c:v>43447</c:v>
                </c:pt>
                <c:pt idx="1778">
                  <c:v>43446</c:v>
                </c:pt>
                <c:pt idx="1779">
                  <c:v>43445</c:v>
                </c:pt>
                <c:pt idx="1780">
                  <c:v>43444</c:v>
                </c:pt>
                <c:pt idx="1781">
                  <c:v>43443</c:v>
                </c:pt>
                <c:pt idx="1782">
                  <c:v>43442</c:v>
                </c:pt>
                <c:pt idx="1783">
                  <c:v>43441</c:v>
                </c:pt>
                <c:pt idx="1784">
                  <c:v>43440</c:v>
                </c:pt>
                <c:pt idx="1785">
                  <c:v>43439</c:v>
                </c:pt>
                <c:pt idx="1786">
                  <c:v>43438</c:v>
                </c:pt>
                <c:pt idx="1787">
                  <c:v>43437</c:v>
                </c:pt>
                <c:pt idx="1788">
                  <c:v>43436</c:v>
                </c:pt>
                <c:pt idx="1789">
                  <c:v>43435</c:v>
                </c:pt>
                <c:pt idx="1790">
                  <c:v>43434</c:v>
                </c:pt>
                <c:pt idx="1791">
                  <c:v>43433</c:v>
                </c:pt>
                <c:pt idx="1792">
                  <c:v>43432</c:v>
                </c:pt>
                <c:pt idx="1793">
                  <c:v>43431</c:v>
                </c:pt>
                <c:pt idx="1794">
                  <c:v>43430</c:v>
                </c:pt>
                <c:pt idx="1795">
                  <c:v>43429</c:v>
                </c:pt>
                <c:pt idx="1796">
                  <c:v>43428</c:v>
                </c:pt>
                <c:pt idx="1797">
                  <c:v>43427</c:v>
                </c:pt>
                <c:pt idx="1798">
                  <c:v>43426</c:v>
                </c:pt>
                <c:pt idx="1799">
                  <c:v>43425</c:v>
                </c:pt>
                <c:pt idx="1800">
                  <c:v>43424</c:v>
                </c:pt>
                <c:pt idx="1801">
                  <c:v>43423</c:v>
                </c:pt>
                <c:pt idx="1802">
                  <c:v>43422</c:v>
                </c:pt>
                <c:pt idx="1803">
                  <c:v>43421</c:v>
                </c:pt>
                <c:pt idx="1804">
                  <c:v>43420</c:v>
                </c:pt>
                <c:pt idx="1805">
                  <c:v>43419</c:v>
                </c:pt>
                <c:pt idx="1806">
                  <c:v>43418</c:v>
                </c:pt>
                <c:pt idx="1807">
                  <c:v>43417</c:v>
                </c:pt>
                <c:pt idx="1808">
                  <c:v>43416</c:v>
                </c:pt>
                <c:pt idx="1809">
                  <c:v>43415</c:v>
                </c:pt>
                <c:pt idx="1810">
                  <c:v>43414</c:v>
                </c:pt>
                <c:pt idx="1811">
                  <c:v>43413</c:v>
                </c:pt>
                <c:pt idx="1812">
                  <c:v>43412</c:v>
                </c:pt>
                <c:pt idx="1813">
                  <c:v>43411</c:v>
                </c:pt>
                <c:pt idx="1814">
                  <c:v>43410</c:v>
                </c:pt>
                <c:pt idx="1815">
                  <c:v>43409</c:v>
                </c:pt>
                <c:pt idx="1816">
                  <c:v>43408</c:v>
                </c:pt>
                <c:pt idx="1817">
                  <c:v>43407</c:v>
                </c:pt>
                <c:pt idx="1818">
                  <c:v>43406</c:v>
                </c:pt>
                <c:pt idx="1819">
                  <c:v>43405</c:v>
                </c:pt>
                <c:pt idx="1820">
                  <c:v>43404</c:v>
                </c:pt>
                <c:pt idx="1821">
                  <c:v>43403</c:v>
                </c:pt>
                <c:pt idx="1822">
                  <c:v>43402</c:v>
                </c:pt>
                <c:pt idx="1823">
                  <c:v>43401</c:v>
                </c:pt>
                <c:pt idx="1824">
                  <c:v>43400</c:v>
                </c:pt>
                <c:pt idx="1825">
                  <c:v>43399</c:v>
                </c:pt>
                <c:pt idx="1826">
                  <c:v>43398</c:v>
                </c:pt>
                <c:pt idx="1827">
                  <c:v>43397</c:v>
                </c:pt>
                <c:pt idx="1828">
                  <c:v>43396</c:v>
                </c:pt>
                <c:pt idx="1829">
                  <c:v>43395</c:v>
                </c:pt>
                <c:pt idx="1830">
                  <c:v>43394</c:v>
                </c:pt>
                <c:pt idx="1831">
                  <c:v>43393</c:v>
                </c:pt>
                <c:pt idx="1832">
                  <c:v>43392</c:v>
                </c:pt>
                <c:pt idx="1833">
                  <c:v>43391</c:v>
                </c:pt>
                <c:pt idx="1834">
                  <c:v>43390</c:v>
                </c:pt>
                <c:pt idx="1835">
                  <c:v>43389</c:v>
                </c:pt>
                <c:pt idx="1836">
                  <c:v>43388</c:v>
                </c:pt>
                <c:pt idx="1837">
                  <c:v>43387</c:v>
                </c:pt>
                <c:pt idx="1838">
                  <c:v>43386</c:v>
                </c:pt>
                <c:pt idx="1839">
                  <c:v>43385</c:v>
                </c:pt>
                <c:pt idx="1840">
                  <c:v>43384</c:v>
                </c:pt>
                <c:pt idx="1841">
                  <c:v>43383</c:v>
                </c:pt>
                <c:pt idx="1842">
                  <c:v>43382</c:v>
                </c:pt>
                <c:pt idx="1843">
                  <c:v>43381</c:v>
                </c:pt>
                <c:pt idx="1844">
                  <c:v>43380</c:v>
                </c:pt>
                <c:pt idx="1845">
                  <c:v>43379</c:v>
                </c:pt>
                <c:pt idx="1846">
                  <c:v>43378</c:v>
                </c:pt>
                <c:pt idx="1847">
                  <c:v>43377</c:v>
                </c:pt>
                <c:pt idx="1848">
                  <c:v>43376</c:v>
                </c:pt>
                <c:pt idx="1849">
                  <c:v>43375</c:v>
                </c:pt>
                <c:pt idx="1850">
                  <c:v>43374</c:v>
                </c:pt>
                <c:pt idx="1851">
                  <c:v>43373</c:v>
                </c:pt>
                <c:pt idx="1852">
                  <c:v>43372</c:v>
                </c:pt>
                <c:pt idx="1853">
                  <c:v>43371</c:v>
                </c:pt>
                <c:pt idx="1854">
                  <c:v>43370</c:v>
                </c:pt>
                <c:pt idx="1855">
                  <c:v>43369</c:v>
                </c:pt>
                <c:pt idx="1856">
                  <c:v>43368</c:v>
                </c:pt>
                <c:pt idx="1857">
                  <c:v>43367</c:v>
                </c:pt>
                <c:pt idx="1858">
                  <c:v>43366</c:v>
                </c:pt>
                <c:pt idx="1859">
                  <c:v>43365</c:v>
                </c:pt>
                <c:pt idx="1860">
                  <c:v>43364</c:v>
                </c:pt>
                <c:pt idx="1861">
                  <c:v>43363</c:v>
                </c:pt>
                <c:pt idx="1862">
                  <c:v>43362</c:v>
                </c:pt>
                <c:pt idx="1863">
                  <c:v>43361</c:v>
                </c:pt>
                <c:pt idx="1864">
                  <c:v>43360</c:v>
                </c:pt>
                <c:pt idx="1865">
                  <c:v>43359</c:v>
                </c:pt>
                <c:pt idx="1866">
                  <c:v>43358</c:v>
                </c:pt>
                <c:pt idx="1867">
                  <c:v>43357</c:v>
                </c:pt>
                <c:pt idx="1868">
                  <c:v>43356</c:v>
                </c:pt>
                <c:pt idx="1869">
                  <c:v>43355</c:v>
                </c:pt>
                <c:pt idx="1870">
                  <c:v>43354</c:v>
                </c:pt>
                <c:pt idx="1871">
                  <c:v>43353</c:v>
                </c:pt>
                <c:pt idx="1872">
                  <c:v>43352</c:v>
                </c:pt>
                <c:pt idx="1873">
                  <c:v>43351</c:v>
                </c:pt>
                <c:pt idx="1874">
                  <c:v>43350</c:v>
                </c:pt>
                <c:pt idx="1875">
                  <c:v>43349</c:v>
                </c:pt>
                <c:pt idx="1876">
                  <c:v>43348</c:v>
                </c:pt>
                <c:pt idx="1877">
                  <c:v>43347</c:v>
                </c:pt>
                <c:pt idx="1878">
                  <c:v>43346</c:v>
                </c:pt>
                <c:pt idx="1879">
                  <c:v>43345</c:v>
                </c:pt>
                <c:pt idx="1880">
                  <c:v>43344</c:v>
                </c:pt>
                <c:pt idx="1881">
                  <c:v>43343</c:v>
                </c:pt>
                <c:pt idx="1882">
                  <c:v>43342</c:v>
                </c:pt>
                <c:pt idx="1883">
                  <c:v>43341</c:v>
                </c:pt>
                <c:pt idx="1884">
                  <c:v>43340</c:v>
                </c:pt>
                <c:pt idx="1885">
                  <c:v>43339</c:v>
                </c:pt>
                <c:pt idx="1886">
                  <c:v>43338</c:v>
                </c:pt>
                <c:pt idx="1887">
                  <c:v>43337</c:v>
                </c:pt>
                <c:pt idx="1888">
                  <c:v>43336</c:v>
                </c:pt>
                <c:pt idx="1889">
                  <c:v>43335</c:v>
                </c:pt>
                <c:pt idx="1890">
                  <c:v>43334</c:v>
                </c:pt>
                <c:pt idx="1891">
                  <c:v>43333</c:v>
                </c:pt>
                <c:pt idx="1892">
                  <c:v>43332</c:v>
                </c:pt>
                <c:pt idx="1893">
                  <c:v>43331</c:v>
                </c:pt>
                <c:pt idx="1894">
                  <c:v>43330</c:v>
                </c:pt>
                <c:pt idx="1895">
                  <c:v>43329</c:v>
                </c:pt>
                <c:pt idx="1896">
                  <c:v>43328</c:v>
                </c:pt>
                <c:pt idx="1897">
                  <c:v>43327</c:v>
                </c:pt>
                <c:pt idx="1898">
                  <c:v>43326</c:v>
                </c:pt>
                <c:pt idx="1899">
                  <c:v>43325</c:v>
                </c:pt>
                <c:pt idx="1900">
                  <c:v>43324</c:v>
                </c:pt>
                <c:pt idx="1901">
                  <c:v>43323</c:v>
                </c:pt>
                <c:pt idx="1902">
                  <c:v>43322</c:v>
                </c:pt>
                <c:pt idx="1903">
                  <c:v>43321</c:v>
                </c:pt>
                <c:pt idx="1904">
                  <c:v>43320</c:v>
                </c:pt>
                <c:pt idx="1905">
                  <c:v>43319</c:v>
                </c:pt>
                <c:pt idx="1906">
                  <c:v>43318</c:v>
                </c:pt>
                <c:pt idx="1907">
                  <c:v>43317</c:v>
                </c:pt>
                <c:pt idx="1908">
                  <c:v>43316</c:v>
                </c:pt>
                <c:pt idx="1909">
                  <c:v>43315</c:v>
                </c:pt>
                <c:pt idx="1910">
                  <c:v>43314</c:v>
                </c:pt>
                <c:pt idx="1911">
                  <c:v>43313</c:v>
                </c:pt>
                <c:pt idx="1912">
                  <c:v>43312</c:v>
                </c:pt>
                <c:pt idx="1913">
                  <c:v>43311</c:v>
                </c:pt>
                <c:pt idx="1914">
                  <c:v>43310</c:v>
                </c:pt>
                <c:pt idx="1915">
                  <c:v>43309</c:v>
                </c:pt>
                <c:pt idx="1916">
                  <c:v>43308</c:v>
                </c:pt>
                <c:pt idx="1917">
                  <c:v>43307</c:v>
                </c:pt>
                <c:pt idx="1918">
                  <c:v>43306</c:v>
                </c:pt>
                <c:pt idx="1919">
                  <c:v>43305</c:v>
                </c:pt>
                <c:pt idx="1920">
                  <c:v>43304</c:v>
                </c:pt>
                <c:pt idx="1921">
                  <c:v>43303</c:v>
                </c:pt>
                <c:pt idx="1922">
                  <c:v>43302</c:v>
                </c:pt>
                <c:pt idx="1923">
                  <c:v>43301</c:v>
                </c:pt>
                <c:pt idx="1924">
                  <c:v>43300</c:v>
                </c:pt>
                <c:pt idx="1925">
                  <c:v>43299</c:v>
                </c:pt>
                <c:pt idx="1926">
                  <c:v>43298</c:v>
                </c:pt>
                <c:pt idx="1927">
                  <c:v>43297</c:v>
                </c:pt>
                <c:pt idx="1928">
                  <c:v>43296</c:v>
                </c:pt>
                <c:pt idx="1929">
                  <c:v>43295</c:v>
                </c:pt>
                <c:pt idx="1930">
                  <c:v>43294</c:v>
                </c:pt>
                <c:pt idx="1931">
                  <c:v>43293</c:v>
                </c:pt>
                <c:pt idx="1932">
                  <c:v>43292</c:v>
                </c:pt>
                <c:pt idx="1933">
                  <c:v>43291</c:v>
                </c:pt>
                <c:pt idx="1934">
                  <c:v>43290</c:v>
                </c:pt>
                <c:pt idx="1935">
                  <c:v>43289</c:v>
                </c:pt>
                <c:pt idx="1936">
                  <c:v>43288</c:v>
                </c:pt>
                <c:pt idx="1937">
                  <c:v>43287</c:v>
                </c:pt>
                <c:pt idx="1938">
                  <c:v>43286</c:v>
                </c:pt>
                <c:pt idx="1939">
                  <c:v>43285</c:v>
                </c:pt>
                <c:pt idx="1940">
                  <c:v>43284</c:v>
                </c:pt>
                <c:pt idx="1941">
                  <c:v>43283</c:v>
                </c:pt>
                <c:pt idx="1942">
                  <c:v>43282</c:v>
                </c:pt>
                <c:pt idx="1943">
                  <c:v>43281</c:v>
                </c:pt>
                <c:pt idx="1944">
                  <c:v>43280</c:v>
                </c:pt>
                <c:pt idx="1945">
                  <c:v>43279</c:v>
                </c:pt>
                <c:pt idx="1946">
                  <c:v>43278</c:v>
                </c:pt>
                <c:pt idx="1947">
                  <c:v>43277</c:v>
                </c:pt>
                <c:pt idx="1948">
                  <c:v>43276</c:v>
                </c:pt>
                <c:pt idx="1949">
                  <c:v>43275</c:v>
                </c:pt>
                <c:pt idx="1950">
                  <c:v>43274</c:v>
                </c:pt>
                <c:pt idx="1951">
                  <c:v>43273</c:v>
                </c:pt>
                <c:pt idx="1952">
                  <c:v>43272</c:v>
                </c:pt>
                <c:pt idx="1953">
                  <c:v>43271</c:v>
                </c:pt>
                <c:pt idx="1954">
                  <c:v>43270</c:v>
                </c:pt>
                <c:pt idx="1955">
                  <c:v>43269</c:v>
                </c:pt>
                <c:pt idx="1956">
                  <c:v>43268</c:v>
                </c:pt>
                <c:pt idx="1957">
                  <c:v>43267</c:v>
                </c:pt>
                <c:pt idx="1958">
                  <c:v>43266</c:v>
                </c:pt>
                <c:pt idx="1959">
                  <c:v>43265</c:v>
                </c:pt>
                <c:pt idx="1960">
                  <c:v>43264</c:v>
                </c:pt>
                <c:pt idx="1961">
                  <c:v>43263</c:v>
                </c:pt>
                <c:pt idx="1962">
                  <c:v>43262</c:v>
                </c:pt>
                <c:pt idx="1963">
                  <c:v>43261</c:v>
                </c:pt>
                <c:pt idx="1964">
                  <c:v>43260</c:v>
                </c:pt>
                <c:pt idx="1965">
                  <c:v>43259</c:v>
                </c:pt>
                <c:pt idx="1966">
                  <c:v>43258</c:v>
                </c:pt>
                <c:pt idx="1967">
                  <c:v>43257</c:v>
                </c:pt>
                <c:pt idx="1968">
                  <c:v>43256</c:v>
                </c:pt>
                <c:pt idx="1969">
                  <c:v>43255</c:v>
                </c:pt>
                <c:pt idx="1970">
                  <c:v>43254</c:v>
                </c:pt>
                <c:pt idx="1971">
                  <c:v>43253</c:v>
                </c:pt>
                <c:pt idx="1972">
                  <c:v>43252</c:v>
                </c:pt>
                <c:pt idx="1973">
                  <c:v>43251</c:v>
                </c:pt>
                <c:pt idx="1974">
                  <c:v>43250</c:v>
                </c:pt>
                <c:pt idx="1975">
                  <c:v>43249</c:v>
                </c:pt>
                <c:pt idx="1976">
                  <c:v>43248</c:v>
                </c:pt>
                <c:pt idx="1977">
                  <c:v>43247</c:v>
                </c:pt>
                <c:pt idx="1978">
                  <c:v>43246</c:v>
                </c:pt>
                <c:pt idx="1979">
                  <c:v>43245</c:v>
                </c:pt>
                <c:pt idx="1980">
                  <c:v>43244</c:v>
                </c:pt>
                <c:pt idx="1981">
                  <c:v>43243</c:v>
                </c:pt>
                <c:pt idx="1982">
                  <c:v>43242</c:v>
                </c:pt>
                <c:pt idx="1983">
                  <c:v>43241</c:v>
                </c:pt>
                <c:pt idx="1984">
                  <c:v>43240</c:v>
                </c:pt>
                <c:pt idx="1985">
                  <c:v>43239</c:v>
                </c:pt>
                <c:pt idx="1986">
                  <c:v>43238</c:v>
                </c:pt>
                <c:pt idx="1987">
                  <c:v>43237</c:v>
                </c:pt>
                <c:pt idx="1988">
                  <c:v>43236</c:v>
                </c:pt>
                <c:pt idx="1989">
                  <c:v>43235</c:v>
                </c:pt>
                <c:pt idx="1990">
                  <c:v>43234</c:v>
                </c:pt>
                <c:pt idx="1991">
                  <c:v>43233</c:v>
                </c:pt>
                <c:pt idx="1992">
                  <c:v>43232</c:v>
                </c:pt>
                <c:pt idx="1993">
                  <c:v>43231</c:v>
                </c:pt>
                <c:pt idx="1994">
                  <c:v>43230</c:v>
                </c:pt>
                <c:pt idx="1995">
                  <c:v>43229</c:v>
                </c:pt>
                <c:pt idx="1996">
                  <c:v>43228</c:v>
                </c:pt>
                <c:pt idx="1997">
                  <c:v>43227</c:v>
                </c:pt>
                <c:pt idx="1998">
                  <c:v>43226</c:v>
                </c:pt>
                <c:pt idx="1999">
                  <c:v>43225</c:v>
                </c:pt>
                <c:pt idx="2000">
                  <c:v>43224</c:v>
                </c:pt>
                <c:pt idx="2001">
                  <c:v>43223</c:v>
                </c:pt>
                <c:pt idx="2002">
                  <c:v>43222</c:v>
                </c:pt>
                <c:pt idx="2003">
                  <c:v>43221</c:v>
                </c:pt>
                <c:pt idx="2004">
                  <c:v>43220</c:v>
                </c:pt>
                <c:pt idx="2005">
                  <c:v>43219</c:v>
                </c:pt>
                <c:pt idx="2006">
                  <c:v>43218</c:v>
                </c:pt>
                <c:pt idx="2007">
                  <c:v>43217</c:v>
                </c:pt>
                <c:pt idx="2008">
                  <c:v>43216</c:v>
                </c:pt>
                <c:pt idx="2009">
                  <c:v>43215</c:v>
                </c:pt>
                <c:pt idx="2010">
                  <c:v>43214</c:v>
                </c:pt>
                <c:pt idx="2011">
                  <c:v>43213</c:v>
                </c:pt>
                <c:pt idx="2012">
                  <c:v>43212</c:v>
                </c:pt>
                <c:pt idx="2013">
                  <c:v>43211</c:v>
                </c:pt>
                <c:pt idx="2014">
                  <c:v>43210</c:v>
                </c:pt>
                <c:pt idx="2015">
                  <c:v>43209</c:v>
                </c:pt>
                <c:pt idx="2016">
                  <c:v>43208</c:v>
                </c:pt>
                <c:pt idx="2017">
                  <c:v>43207</c:v>
                </c:pt>
                <c:pt idx="2018">
                  <c:v>43206</c:v>
                </c:pt>
                <c:pt idx="2019">
                  <c:v>43205</c:v>
                </c:pt>
                <c:pt idx="2020">
                  <c:v>43204</c:v>
                </c:pt>
                <c:pt idx="2021">
                  <c:v>43203</c:v>
                </c:pt>
                <c:pt idx="2022">
                  <c:v>43202</c:v>
                </c:pt>
                <c:pt idx="2023">
                  <c:v>43201</c:v>
                </c:pt>
                <c:pt idx="2024">
                  <c:v>43200</c:v>
                </c:pt>
                <c:pt idx="2025">
                  <c:v>43199</c:v>
                </c:pt>
                <c:pt idx="2026">
                  <c:v>43198</c:v>
                </c:pt>
                <c:pt idx="2027">
                  <c:v>43197</c:v>
                </c:pt>
                <c:pt idx="2028">
                  <c:v>43196</c:v>
                </c:pt>
                <c:pt idx="2029">
                  <c:v>43195</c:v>
                </c:pt>
                <c:pt idx="2030">
                  <c:v>43194</c:v>
                </c:pt>
                <c:pt idx="2031">
                  <c:v>43193</c:v>
                </c:pt>
                <c:pt idx="2032">
                  <c:v>43192</c:v>
                </c:pt>
                <c:pt idx="2033">
                  <c:v>43191</c:v>
                </c:pt>
                <c:pt idx="2034">
                  <c:v>43190</c:v>
                </c:pt>
                <c:pt idx="2035">
                  <c:v>43189</c:v>
                </c:pt>
                <c:pt idx="2036">
                  <c:v>43188</c:v>
                </c:pt>
                <c:pt idx="2037">
                  <c:v>43187</c:v>
                </c:pt>
                <c:pt idx="2038">
                  <c:v>43186</c:v>
                </c:pt>
                <c:pt idx="2039">
                  <c:v>43185</c:v>
                </c:pt>
                <c:pt idx="2040">
                  <c:v>43184</c:v>
                </c:pt>
                <c:pt idx="2041">
                  <c:v>43183</c:v>
                </c:pt>
                <c:pt idx="2042">
                  <c:v>43182</c:v>
                </c:pt>
                <c:pt idx="2043">
                  <c:v>43181</c:v>
                </c:pt>
                <c:pt idx="2044">
                  <c:v>43180</c:v>
                </c:pt>
                <c:pt idx="2045">
                  <c:v>43179</c:v>
                </c:pt>
                <c:pt idx="2046">
                  <c:v>43178</c:v>
                </c:pt>
                <c:pt idx="2047">
                  <c:v>43177</c:v>
                </c:pt>
                <c:pt idx="2048">
                  <c:v>43176</c:v>
                </c:pt>
                <c:pt idx="2049">
                  <c:v>43175</c:v>
                </c:pt>
                <c:pt idx="2050">
                  <c:v>43174</c:v>
                </c:pt>
                <c:pt idx="2051">
                  <c:v>43173</c:v>
                </c:pt>
                <c:pt idx="2052">
                  <c:v>43172</c:v>
                </c:pt>
                <c:pt idx="2053">
                  <c:v>43171</c:v>
                </c:pt>
                <c:pt idx="2054">
                  <c:v>43170</c:v>
                </c:pt>
                <c:pt idx="2055">
                  <c:v>43169</c:v>
                </c:pt>
                <c:pt idx="2056">
                  <c:v>43168</c:v>
                </c:pt>
                <c:pt idx="2057">
                  <c:v>43167</c:v>
                </c:pt>
                <c:pt idx="2058">
                  <c:v>43166</c:v>
                </c:pt>
                <c:pt idx="2059">
                  <c:v>43165</c:v>
                </c:pt>
                <c:pt idx="2060">
                  <c:v>43164</c:v>
                </c:pt>
                <c:pt idx="2061">
                  <c:v>43163</c:v>
                </c:pt>
                <c:pt idx="2062">
                  <c:v>43162</c:v>
                </c:pt>
                <c:pt idx="2063">
                  <c:v>43161</c:v>
                </c:pt>
                <c:pt idx="2064">
                  <c:v>43160</c:v>
                </c:pt>
                <c:pt idx="2065">
                  <c:v>43159</c:v>
                </c:pt>
                <c:pt idx="2066">
                  <c:v>43158</c:v>
                </c:pt>
                <c:pt idx="2067">
                  <c:v>43157</c:v>
                </c:pt>
                <c:pt idx="2068">
                  <c:v>43156</c:v>
                </c:pt>
                <c:pt idx="2069">
                  <c:v>43155</c:v>
                </c:pt>
                <c:pt idx="2070">
                  <c:v>43154</c:v>
                </c:pt>
                <c:pt idx="2071">
                  <c:v>43153</c:v>
                </c:pt>
                <c:pt idx="2072">
                  <c:v>43152</c:v>
                </c:pt>
                <c:pt idx="2073">
                  <c:v>43151</c:v>
                </c:pt>
                <c:pt idx="2074">
                  <c:v>43150</c:v>
                </c:pt>
                <c:pt idx="2075">
                  <c:v>43149</c:v>
                </c:pt>
                <c:pt idx="2076">
                  <c:v>43148</c:v>
                </c:pt>
                <c:pt idx="2077">
                  <c:v>43147</c:v>
                </c:pt>
                <c:pt idx="2078">
                  <c:v>43146</c:v>
                </c:pt>
                <c:pt idx="2079">
                  <c:v>43145</c:v>
                </c:pt>
                <c:pt idx="2080">
                  <c:v>43144</c:v>
                </c:pt>
                <c:pt idx="2081">
                  <c:v>43143</c:v>
                </c:pt>
                <c:pt idx="2082">
                  <c:v>43142</c:v>
                </c:pt>
                <c:pt idx="2083">
                  <c:v>43141</c:v>
                </c:pt>
                <c:pt idx="2084">
                  <c:v>43140</c:v>
                </c:pt>
                <c:pt idx="2085">
                  <c:v>43139</c:v>
                </c:pt>
                <c:pt idx="2086">
                  <c:v>43138</c:v>
                </c:pt>
                <c:pt idx="2087">
                  <c:v>43137</c:v>
                </c:pt>
                <c:pt idx="2088">
                  <c:v>43136</c:v>
                </c:pt>
                <c:pt idx="2089">
                  <c:v>43135</c:v>
                </c:pt>
                <c:pt idx="2090">
                  <c:v>43134</c:v>
                </c:pt>
                <c:pt idx="2091">
                  <c:v>43133</c:v>
                </c:pt>
                <c:pt idx="2092">
                  <c:v>43132</c:v>
                </c:pt>
                <c:pt idx="2093">
                  <c:v>43131</c:v>
                </c:pt>
                <c:pt idx="2094">
                  <c:v>43130</c:v>
                </c:pt>
                <c:pt idx="2095">
                  <c:v>43129</c:v>
                </c:pt>
                <c:pt idx="2096">
                  <c:v>43128</c:v>
                </c:pt>
                <c:pt idx="2097">
                  <c:v>43127</c:v>
                </c:pt>
                <c:pt idx="2098">
                  <c:v>43126</c:v>
                </c:pt>
                <c:pt idx="2099">
                  <c:v>43125</c:v>
                </c:pt>
                <c:pt idx="2100">
                  <c:v>43124</c:v>
                </c:pt>
                <c:pt idx="2101">
                  <c:v>43123</c:v>
                </c:pt>
                <c:pt idx="2102">
                  <c:v>43122</c:v>
                </c:pt>
                <c:pt idx="2103">
                  <c:v>43121</c:v>
                </c:pt>
                <c:pt idx="2104">
                  <c:v>43120</c:v>
                </c:pt>
                <c:pt idx="2105">
                  <c:v>43119</c:v>
                </c:pt>
                <c:pt idx="2106">
                  <c:v>43118</c:v>
                </c:pt>
                <c:pt idx="2107">
                  <c:v>43117</c:v>
                </c:pt>
                <c:pt idx="2108">
                  <c:v>43116</c:v>
                </c:pt>
                <c:pt idx="2109">
                  <c:v>43115</c:v>
                </c:pt>
                <c:pt idx="2110">
                  <c:v>43114</c:v>
                </c:pt>
                <c:pt idx="2111">
                  <c:v>43113</c:v>
                </c:pt>
                <c:pt idx="2112">
                  <c:v>43112</c:v>
                </c:pt>
                <c:pt idx="2113">
                  <c:v>43111</c:v>
                </c:pt>
                <c:pt idx="2114">
                  <c:v>43110</c:v>
                </c:pt>
                <c:pt idx="2115">
                  <c:v>43109</c:v>
                </c:pt>
                <c:pt idx="2116">
                  <c:v>43108</c:v>
                </c:pt>
                <c:pt idx="2117">
                  <c:v>43107</c:v>
                </c:pt>
                <c:pt idx="2118">
                  <c:v>43106</c:v>
                </c:pt>
                <c:pt idx="2119">
                  <c:v>43105</c:v>
                </c:pt>
                <c:pt idx="2120">
                  <c:v>43104</c:v>
                </c:pt>
                <c:pt idx="2121">
                  <c:v>43103</c:v>
                </c:pt>
                <c:pt idx="2122">
                  <c:v>43102</c:v>
                </c:pt>
                <c:pt idx="2123">
                  <c:v>43101</c:v>
                </c:pt>
                <c:pt idx="2124">
                  <c:v>43100</c:v>
                </c:pt>
                <c:pt idx="2125">
                  <c:v>43099</c:v>
                </c:pt>
                <c:pt idx="2126">
                  <c:v>43098</c:v>
                </c:pt>
                <c:pt idx="2127">
                  <c:v>43097</c:v>
                </c:pt>
                <c:pt idx="2128">
                  <c:v>43096</c:v>
                </c:pt>
                <c:pt idx="2129">
                  <c:v>43095</c:v>
                </c:pt>
                <c:pt idx="2130">
                  <c:v>43094</c:v>
                </c:pt>
                <c:pt idx="2131">
                  <c:v>43093</c:v>
                </c:pt>
                <c:pt idx="2132">
                  <c:v>43092</c:v>
                </c:pt>
                <c:pt idx="2133">
                  <c:v>43091</c:v>
                </c:pt>
                <c:pt idx="2134">
                  <c:v>43090</c:v>
                </c:pt>
                <c:pt idx="2135">
                  <c:v>43089</c:v>
                </c:pt>
                <c:pt idx="2136">
                  <c:v>43088</c:v>
                </c:pt>
                <c:pt idx="2137">
                  <c:v>43087</c:v>
                </c:pt>
                <c:pt idx="2138">
                  <c:v>43086</c:v>
                </c:pt>
                <c:pt idx="2139">
                  <c:v>43085</c:v>
                </c:pt>
                <c:pt idx="2140">
                  <c:v>43084</c:v>
                </c:pt>
                <c:pt idx="2141">
                  <c:v>43083</c:v>
                </c:pt>
                <c:pt idx="2142">
                  <c:v>43082</c:v>
                </c:pt>
                <c:pt idx="2143">
                  <c:v>43081</c:v>
                </c:pt>
                <c:pt idx="2144">
                  <c:v>43080</c:v>
                </c:pt>
                <c:pt idx="2145">
                  <c:v>43079</c:v>
                </c:pt>
                <c:pt idx="2146">
                  <c:v>43078</c:v>
                </c:pt>
                <c:pt idx="2147">
                  <c:v>43077</c:v>
                </c:pt>
                <c:pt idx="2148">
                  <c:v>43076</c:v>
                </c:pt>
                <c:pt idx="2149">
                  <c:v>43075</c:v>
                </c:pt>
                <c:pt idx="2150">
                  <c:v>43074</c:v>
                </c:pt>
                <c:pt idx="2151">
                  <c:v>43073</c:v>
                </c:pt>
                <c:pt idx="2152">
                  <c:v>43072</c:v>
                </c:pt>
                <c:pt idx="2153">
                  <c:v>43071</c:v>
                </c:pt>
                <c:pt idx="2154">
                  <c:v>43070</c:v>
                </c:pt>
                <c:pt idx="2155">
                  <c:v>43069</c:v>
                </c:pt>
                <c:pt idx="2156">
                  <c:v>43068</c:v>
                </c:pt>
                <c:pt idx="2157">
                  <c:v>43067</c:v>
                </c:pt>
                <c:pt idx="2158">
                  <c:v>43066</c:v>
                </c:pt>
                <c:pt idx="2159">
                  <c:v>43065</c:v>
                </c:pt>
                <c:pt idx="2160">
                  <c:v>43064</c:v>
                </c:pt>
                <c:pt idx="2161">
                  <c:v>43063</c:v>
                </c:pt>
                <c:pt idx="2162">
                  <c:v>43062</c:v>
                </c:pt>
                <c:pt idx="2163">
                  <c:v>43061</c:v>
                </c:pt>
                <c:pt idx="2164">
                  <c:v>43060</c:v>
                </c:pt>
                <c:pt idx="2165">
                  <c:v>43059</c:v>
                </c:pt>
                <c:pt idx="2166">
                  <c:v>43058</c:v>
                </c:pt>
                <c:pt idx="2167">
                  <c:v>43057</c:v>
                </c:pt>
                <c:pt idx="2168">
                  <c:v>43056</c:v>
                </c:pt>
                <c:pt idx="2169">
                  <c:v>43055</c:v>
                </c:pt>
                <c:pt idx="2170">
                  <c:v>43054</c:v>
                </c:pt>
                <c:pt idx="2171">
                  <c:v>43053</c:v>
                </c:pt>
                <c:pt idx="2172">
                  <c:v>43052</c:v>
                </c:pt>
                <c:pt idx="2173">
                  <c:v>43051</c:v>
                </c:pt>
                <c:pt idx="2174">
                  <c:v>43050</c:v>
                </c:pt>
                <c:pt idx="2175">
                  <c:v>43049</c:v>
                </c:pt>
                <c:pt idx="2176">
                  <c:v>43048</c:v>
                </c:pt>
                <c:pt idx="2177">
                  <c:v>43047</c:v>
                </c:pt>
                <c:pt idx="2178">
                  <c:v>43046</c:v>
                </c:pt>
                <c:pt idx="2179">
                  <c:v>43045</c:v>
                </c:pt>
                <c:pt idx="2180">
                  <c:v>43044</c:v>
                </c:pt>
                <c:pt idx="2181">
                  <c:v>43043</c:v>
                </c:pt>
                <c:pt idx="2182">
                  <c:v>43042</c:v>
                </c:pt>
                <c:pt idx="2183">
                  <c:v>43041</c:v>
                </c:pt>
                <c:pt idx="2184">
                  <c:v>43040</c:v>
                </c:pt>
                <c:pt idx="2185">
                  <c:v>43039</c:v>
                </c:pt>
                <c:pt idx="2186">
                  <c:v>43038</c:v>
                </c:pt>
                <c:pt idx="2187">
                  <c:v>43037</c:v>
                </c:pt>
                <c:pt idx="2188">
                  <c:v>43036</c:v>
                </c:pt>
                <c:pt idx="2189">
                  <c:v>43035</c:v>
                </c:pt>
                <c:pt idx="2190">
                  <c:v>43034</c:v>
                </c:pt>
                <c:pt idx="2191">
                  <c:v>43033</c:v>
                </c:pt>
                <c:pt idx="2192">
                  <c:v>43032</c:v>
                </c:pt>
                <c:pt idx="2193">
                  <c:v>43031</c:v>
                </c:pt>
                <c:pt idx="2194">
                  <c:v>43030</c:v>
                </c:pt>
                <c:pt idx="2195">
                  <c:v>43029</c:v>
                </c:pt>
                <c:pt idx="2196">
                  <c:v>43028</c:v>
                </c:pt>
                <c:pt idx="2197">
                  <c:v>43027</c:v>
                </c:pt>
                <c:pt idx="2198">
                  <c:v>43026</c:v>
                </c:pt>
                <c:pt idx="2199">
                  <c:v>43025</c:v>
                </c:pt>
                <c:pt idx="2200">
                  <c:v>43024</c:v>
                </c:pt>
                <c:pt idx="2201">
                  <c:v>43023</c:v>
                </c:pt>
                <c:pt idx="2202">
                  <c:v>43022</c:v>
                </c:pt>
                <c:pt idx="2203">
                  <c:v>43021</c:v>
                </c:pt>
                <c:pt idx="2204">
                  <c:v>43020</c:v>
                </c:pt>
                <c:pt idx="2205">
                  <c:v>43019</c:v>
                </c:pt>
                <c:pt idx="2206">
                  <c:v>43018</c:v>
                </c:pt>
                <c:pt idx="2207">
                  <c:v>43017</c:v>
                </c:pt>
                <c:pt idx="2208">
                  <c:v>43016</c:v>
                </c:pt>
                <c:pt idx="2209">
                  <c:v>43015</c:v>
                </c:pt>
                <c:pt idx="2210">
                  <c:v>43014</c:v>
                </c:pt>
                <c:pt idx="2211">
                  <c:v>43013</c:v>
                </c:pt>
                <c:pt idx="2212">
                  <c:v>43012</c:v>
                </c:pt>
                <c:pt idx="2213">
                  <c:v>43011</c:v>
                </c:pt>
                <c:pt idx="2214">
                  <c:v>43010</c:v>
                </c:pt>
                <c:pt idx="2215">
                  <c:v>43009</c:v>
                </c:pt>
                <c:pt idx="2216">
                  <c:v>43008</c:v>
                </c:pt>
                <c:pt idx="2217">
                  <c:v>43007</c:v>
                </c:pt>
                <c:pt idx="2218">
                  <c:v>43006</c:v>
                </c:pt>
                <c:pt idx="2219">
                  <c:v>43005</c:v>
                </c:pt>
                <c:pt idx="2220">
                  <c:v>43004</c:v>
                </c:pt>
                <c:pt idx="2221">
                  <c:v>43003</c:v>
                </c:pt>
                <c:pt idx="2222">
                  <c:v>43002</c:v>
                </c:pt>
                <c:pt idx="2223">
                  <c:v>43001</c:v>
                </c:pt>
                <c:pt idx="2224">
                  <c:v>43000</c:v>
                </c:pt>
                <c:pt idx="2225">
                  <c:v>42999</c:v>
                </c:pt>
                <c:pt idx="2226">
                  <c:v>42998</c:v>
                </c:pt>
                <c:pt idx="2227">
                  <c:v>42997</c:v>
                </c:pt>
                <c:pt idx="2228">
                  <c:v>42996</c:v>
                </c:pt>
                <c:pt idx="2229">
                  <c:v>42995</c:v>
                </c:pt>
                <c:pt idx="2230">
                  <c:v>42994</c:v>
                </c:pt>
                <c:pt idx="2231">
                  <c:v>42993</c:v>
                </c:pt>
                <c:pt idx="2232">
                  <c:v>42992</c:v>
                </c:pt>
                <c:pt idx="2233">
                  <c:v>42991</c:v>
                </c:pt>
                <c:pt idx="2234">
                  <c:v>42990</c:v>
                </c:pt>
                <c:pt idx="2235">
                  <c:v>42989</c:v>
                </c:pt>
                <c:pt idx="2236">
                  <c:v>42988</c:v>
                </c:pt>
                <c:pt idx="2237">
                  <c:v>42987</c:v>
                </c:pt>
                <c:pt idx="2238">
                  <c:v>42986</c:v>
                </c:pt>
                <c:pt idx="2239">
                  <c:v>42985</c:v>
                </c:pt>
                <c:pt idx="2240">
                  <c:v>42984</c:v>
                </c:pt>
                <c:pt idx="2241">
                  <c:v>42983</c:v>
                </c:pt>
                <c:pt idx="2242">
                  <c:v>42982</c:v>
                </c:pt>
                <c:pt idx="2243">
                  <c:v>42981</c:v>
                </c:pt>
                <c:pt idx="2244">
                  <c:v>42980</c:v>
                </c:pt>
                <c:pt idx="2245">
                  <c:v>42979</c:v>
                </c:pt>
                <c:pt idx="2246">
                  <c:v>42978</c:v>
                </c:pt>
                <c:pt idx="2247">
                  <c:v>42977</c:v>
                </c:pt>
                <c:pt idx="2248">
                  <c:v>42976</c:v>
                </c:pt>
                <c:pt idx="2249">
                  <c:v>42975</c:v>
                </c:pt>
                <c:pt idx="2250">
                  <c:v>42974</c:v>
                </c:pt>
                <c:pt idx="2251">
                  <c:v>42973</c:v>
                </c:pt>
                <c:pt idx="2252">
                  <c:v>42972</c:v>
                </c:pt>
                <c:pt idx="2253">
                  <c:v>42971</c:v>
                </c:pt>
                <c:pt idx="2254">
                  <c:v>42970</c:v>
                </c:pt>
                <c:pt idx="2255">
                  <c:v>42969</c:v>
                </c:pt>
                <c:pt idx="2256">
                  <c:v>42968</c:v>
                </c:pt>
                <c:pt idx="2257">
                  <c:v>42967</c:v>
                </c:pt>
                <c:pt idx="2258">
                  <c:v>42966</c:v>
                </c:pt>
                <c:pt idx="2259">
                  <c:v>42965</c:v>
                </c:pt>
                <c:pt idx="2260">
                  <c:v>42964</c:v>
                </c:pt>
                <c:pt idx="2261">
                  <c:v>42963</c:v>
                </c:pt>
                <c:pt idx="2262">
                  <c:v>42962</c:v>
                </c:pt>
                <c:pt idx="2263">
                  <c:v>42961</c:v>
                </c:pt>
                <c:pt idx="2264">
                  <c:v>42960</c:v>
                </c:pt>
                <c:pt idx="2265">
                  <c:v>42959</c:v>
                </c:pt>
                <c:pt idx="2266">
                  <c:v>42958</c:v>
                </c:pt>
                <c:pt idx="2267">
                  <c:v>42957</c:v>
                </c:pt>
                <c:pt idx="2268">
                  <c:v>42956</c:v>
                </c:pt>
                <c:pt idx="2269">
                  <c:v>42955</c:v>
                </c:pt>
                <c:pt idx="2270">
                  <c:v>42954</c:v>
                </c:pt>
                <c:pt idx="2271">
                  <c:v>42953</c:v>
                </c:pt>
                <c:pt idx="2272">
                  <c:v>42952</c:v>
                </c:pt>
                <c:pt idx="2273">
                  <c:v>42951</c:v>
                </c:pt>
                <c:pt idx="2274">
                  <c:v>42950</c:v>
                </c:pt>
                <c:pt idx="2275">
                  <c:v>42949</c:v>
                </c:pt>
                <c:pt idx="2276">
                  <c:v>42948</c:v>
                </c:pt>
                <c:pt idx="2277">
                  <c:v>42947</c:v>
                </c:pt>
                <c:pt idx="2278">
                  <c:v>42946</c:v>
                </c:pt>
                <c:pt idx="2279">
                  <c:v>42945</c:v>
                </c:pt>
                <c:pt idx="2280">
                  <c:v>42944</c:v>
                </c:pt>
                <c:pt idx="2281">
                  <c:v>42943</c:v>
                </c:pt>
                <c:pt idx="2282">
                  <c:v>42942</c:v>
                </c:pt>
                <c:pt idx="2283">
                  <c:v>42941</c:v>
                </c:pt>
                <c:pt idx="2284">
                  <c:v>42940</c:v>
                </c:pt>
                <c:pt idx="2285">
                  <c:v>42939</c:v>
                </c:pt>
                <c:pt idx="2286">
                  <c:v>42938</c:v>
                </c:pt>
                <c:pt idx="2287">
                  <c:v>42937</c:v>
                </c:pt>
                <c:pt idx="2288">
                  <c:v>42936</c:v>
                </c:pt>
                <c:pt idx="2289">
                  <c:v>42935</c:v>
                </c:pt>
                <c:pt idx="2290">
                  <c:v>42934</c:v>
                </c:pt>
                <c:pt idx="2291">
                  <c:v>42933</c:v>
                </c:pt>
                <c:pt idx="2292">
                  <c:v>42932</c:v>
                </c:pt>
                <c:pt idx="2293">
                  <c:v>42931</c:v>
                </c:pt>
                <c:pt idx="2294">
                  <c:v>42930</c:v>
                </c:pt>
                <c:pt idx="2295">
                  <c:v>42929</c:v>
                </c:pt>
                <c:pt idx="2296">
                  <c:v>42928</c:v>
                </c:pt>
                <c:pt idx="2297">
                  <c:v>42927</c:v>
                </c:pt>
                <c:pt idx="2298">
                  <c:v>42926</c:v>
                </c:pt>
                <c:pt idx="2299">
                  <c:v>42925</c:v>
                </c:pt>
                <c:pt idx="2300">
                  <c:v>42924</c:v>
                </c:pt>
                <c:pt idx="2301">
                  <c:v>42923</c:v>
                </c:pt>
                <c:pt idx="2302">
                  <c:v>42922</c:v>
                </c:pt>
                <c:pt idx="2303">
                  <c:v>42921</c:v>
                </c:pt>
                <c:pt idx="2304">
                  <c:v>42920</c:v>
                </c:pt>
                <c:pt idx="2305">
                  <c:v>42919</c:v>
                </c:pt>
                <c:pt idx="2306">
                  <c:v>42918</c:v>
                </c:pt>
                <c:pt idx="2307">
                  <c:v>42917</c:v>
                </c:pt>
                <c:pt idx="2308">
                  <c:v>42916</c:v>
                </c:pt>
                <c:pt idx="2309">
                  <c:v>42915</c:v>
                </c:pt>
                <c:pt idx="2310">
                  <c:v>42914</c:v>
                </c:pt>
                <c:pt idx="2311">
                  <c:v>42913</c:v>
                </c:pt>
                <c:pt idx="2312">
                  <c:v>42912</c:v>
                </c:pt>
                <c:pt idx="2313">
                  <c:v>42911</c:v>
                </c:pt>
                <c:pt idx="2314">
                  <c:v>42910</c:v>
                </c:pt>
                <c:pt idx="2315">
                  <c:v>42909</c:v>
                </c:pt>
                <c:pt idx="2316">
                  <c:v>42908</c:v>
                </c:pt>
                <c:pt idx="2317">
                  <c:v>42907</c:v>
                </c:pt>
                <c:pt idx="2318">
                  <c:v>42906</c:v>
                </c:pt>
                <c:pt idx="2319">
                  <c:v>42905</c:v>
                </c:pt>
                <c:pt idx="2320">
                  <c:v>42904</c:v>
                </c:pt>
                <c:pt idx="2321">
                  <c:v>42903</c:v>
                </c:pt>
                <c:pt idx="2322">
                  <c:v>42902</c:v>
                </c:pt>
                <c:pt idx="2323">
                  <c:v>42901</c:v>
                </c:pt>
                <c:pt idx="2324">
                  <c:v>42900</c:v>
                </c:pt>
                <c:pt idx="2325">
                  <c:v>42899</c:v>
                </c:pt>
                <c:pt idx="2326">
                  <c:v>42898</c:v>
                </c:pt>
                <c:pt idx="2327">
                  <c:v>42897</c:v>
                </c:pt>
                <c:pt idx="2328">
                  <c:v>42896</c:v>
                </c:pt>
                <c:pt idx="2329">
                  <c:v>42895</c:v>
                </c:pt>
                <c:pt idx="2330">
                  <c:v>42894</c:v>
                </c:pt>
                <c:pt idx="2331">
                  <c:v>42893</c:v>
                </c:pt>
                <c:pt idx="2332">
                  <c:v>42892</c:v>
                </c:pt>
                <c:pt idx="2333">
                  <c:v>42891</c:v>
                </c:pt>
                <c:pt idx="2334">
                  <c:v>42890</c:v>
                </c:pt>
                <c:pt idx="2335">
                  <c:v>42889</c:v>
                </c:pt>
                <c:pt idx="2336">
                  <c:v>42888</c:v>
                </c:pt>
                <c:pt idx="2337">
                  <c:v>42887</c:v>
                </c:pt>
                <c:pt idx="2338">
                  <c:v>42886</c:v>
                </c:pt>
                <c:pt idx="2339">
                  <c:v>42885</c:v>
                </c:pt>
                <c:pt idx="2340">
                  <c:v>42884</c:v>
                </c:pt>
                <c:pt idx="2341">
                  <c:v>42883</c:v>
                </c:pt>
                <c:pt idx="2342">
                  <c:v>42882</c:v>
                </c:pt>
                <c:pt idx="2343">
                  <c:v>42881</c:v>
                </c:pt>
                <c:pt idx="2344">
                  <c:v>42880</c:v>
                </c:pt>
                <c:pt idx="2345">
                  <c:v>42879</c:v>
                </c:pt>
                <c:pt idx="2346">
                  <c:v>42878</c:v>
                </c:pt>
                <c:pt idx="2347">
                  <c:v>42877</c:v>
                </c:pt>
                <c:pt idx="2348">
                  <c:v>42876</c:v>
                </c:pt>
                <c:pt idx="2349">
                  <c:v>42875</c:v>
                </c:pt>
                <c:pt idx="2350">
                  <c:v>42874</c:v>
                </c:pt>
                <c:pt idx="2351">
                  <c:v>42873</c:v>
                </c:pt>
                <c:pt idx="2352">
                  <c:v>42872</c:v>
                </c:pt>
                <c:pt idx="2353">
                  <c:v>42871</c:v>
                </c:pt>
                <c:pt idx="2354">
                  <c:v>42870</c:v>
                </c:pt>
                <c:pt idx="2355">
                  <c:v>42869</c:v>
                </c:pt>
                <c:pt idx="2356">
                  <c:v>42868</c:v>
                </c:pt>
                <c:pt idx="2357">
                  <c:v>42867</c:v>
                </c:pt>
                <c:pt idx="2358">
                  <c:v>42866</c:v>
                </c:pt>
                <c:pt idx="2359">
                  <c:v>42865</c:v>
                </c:pt>
                <c:pt idx="2360">
                  <c:v>42864</c:v>
                </c:pt>
                <c:pt idx="2361">
                  <c:v>42863</c:v>
                </c:pt>
                <c:pt idx="2362">
                  <c:v>42862</c:v>
                </c:pt>
                <c:pt idx="2363">
                  <c:v>42861</c:v>
                </c:pt>
                <c:pt idx="2364">
                  <c:v>42860</c:v>
                </c:pt>
                <c:pt idx="2365">
                  <c:v>42859</c:v>
                </c:pt>
                <c:pt idx="2366">
                  <c:v>42858</c:v>
                </c:pt>
                <c:pt idx="2367">
                  <c:v>42857</c:v>
                </c:pt>
                <c:pt idx="2368">
                  <c:v>42856</c:v>
                </c:pt>
                <c:pt idx="2369">
                  <c:v>42855</c:v>
                </c:pt>
                <c:pt idx="2370">
                  <c:v>42854</c:v>
                </c:pt>
                <c:pt idx="2371">
                  <c:v>42853</c:v>
                </c:pt>
                <c:pt idx="2372">
                  <c:v>42852</c:v>
                </c:pt>
                <c:pt idx="2373">
                  <c:v>42851</c:v>
                </c:pt>
                <c:pt idx="2374">
                  <c:v>42850</c:v>
                </c:pt>
                <c:pt idx="2375">
                  <c:v>42849</c:v>
                </c:pt>
                <c:pt idx="2376">
                  <c:v>42848</c:v>
                </c:pt>
                <c:pt idx="2377">
                  <c:v>42847</c:v>
                </c:pt>
                <c:pt idx="2378">
                  <c:v>42846</c:v>
                </c:pt>
                <c:pt idx="2379">
                  <c:v>42845</c:v>
                </c:pt>
                <c:pt idx="2380">
                  <c:v>42844</c:v>
                </c:pt>
                <c:pt idx="2381">
                  <c:v>42843</c:v>
                </c:pt>
                <c:pt idx="2382">
                  <c:v>42842</c:v>
                </c:pt>
                <c:pt idx="2383">
                  <c:v>42841</c:v>
                </c:pt>
                <c:pt idx="2384">
                  <c:v>42840</c:v>
                </c:pt>
                <c:pt idx="2385">
                  <c:v>42839</c:v>
                </c:pt>
                <c:pt idx="2386">
                  <c:v>42838</c:v>
                </c:pt>
                <c:pt idx="2387">
                  <c:v>42837</c:v>
                </c:pt>
                <c:pt idx="2388">
                  <c:v>42836</c:v>
                </c:pt>
                <c:pt idx="2389">
                  <c:v>42835</c:v>
                </c:pt>
                <c:pt idx="2390">
                  <c:v>42834</c:v>
                </c:pt>
                <c:pt idx="2391">
                  <c:v>42833</c:v>
                </c:pt>
                <c:pt idx="2392">
                  <c:v>42832</c:v>
                </c:pt>
                <c:pt idx="2393">
                  <c:v>42831</c:v>
                </c:pt>
                <c:pt idx="2394">
                  <c:v>42830</c:v>
                </c:pt>
                <c:pt idx="2395">
                  <c:v>42829</c:v>
                </c:pt>
                <c:pt idx="2396">
                  <c:v>42828</c:v>
                </c:pt>
                <c:pt idx="2397">
                  <c:v>42827</c:v>
                </c:pt>
                <c:pt idx="2398">
                  <c:v>42826</c:v>
                </c:pt>
                <c:pt idx="2399">
                  <c:v>42825</c:v>
                </c:pt>
                <c:pt idx="2400">
                  <c:v>42824</c:v>
                </c:pt>
                <c:pt idx="2401">
                  <c:v>42823</c:v>
                </c:pt>
                <c:pt idx="2402">
                  <c:v>42822</c:v>
                </c:pt>
                <c:pt idx="2403">
                  <c:v>42821</c:v>
                </c:pt>
                <c:pt idx="2404">
                  <c:v>42820</c:v>
                </c:pt>
                <c:pt idx="2405">
                  <c:v>42819</c:v>
                </c:pt>
                <c:pt idx="2406">
                  <c:v>42818</c:v>
                </c:pt>
                <c:pt idx="2407">
                  <c:v>42817</c:v>
                </c:pt>
                <c:pt idx="2408">
                  <c:v>42816</c:v>
                </c:pt>
                <c:pt idx="2409">
                  <c:v>42815</c:v>
                </c:pt>
                <c:pt idx="2410">
                  <c:v>42814</c:v>
                </c:pt>
                <c:pt idx="2411">
                  <c:v>42813</c:v>
                </c:pt>
                <c:pt idx="2412">
                  <c:v>42812</c:v>
                </c:pt>
                <c:pt idx="2413">
                  <c:v>42811</c:v>
                </c:pt>
                <c:pt idx="2414">
                  <c:v>42810</c:v>
                </c:pt>
                <c:pt idx="2415">
                  <c:v>42809</c:v>
                </c:pt>
                <c:pt idx="2416">
                  <c:v>42808</c:v>
                </c:pt>
                <c:pt idx="2417">
                  <c:v>42807</c:v>
                </c:pt>
                <c:pt idx="2418">
                  <c:v>42806</c:v>
                </c:pt>
                <c:pt idx="2419">
                  <c:v>42805</c:v>
                </c:pt>
                <c:pt idx="2420">
                  <c:v>42804</c:v>
                </c:pt>
                <c:pt idx="2421">
                  <c:v>42803</c:v>
                </c:pt>
                <c:pt idx="2422">
                  <c:v>42802</c:v>
                </c:pt>
                <c:pt idx="2423">
                  <c:v>42801</c:v>
                </c:pt>
                <c:pt idx="2424">
                  <c:v>42800</c:v>
                </c:pt>
                <c:pt idx="2425">
                  <c:v>42799</c:v>
                </c:pt>
                <c:pt idx="2426">
                  <c:v>42798</c:v>
                </c:pt>
                <c:pt idx="2427">
                  <c:v>42797</c:v>
                </c:pt>
                <c:pt idx="2428">
                  <c:v>42796</c:v>
                </c:pt>
                <c:pt idx="2429">
                  <c:v>42795</c:v>
                </c:pt>
                <c:pt idx="2430">
                  <c:v>42794</c:v>
                </c:pt>
                <c:pt idx="2431">
                  <c:v>42793</c:v>
                </c:pt>
                <c:pt idx="2432">
                  <c:v>42792</c:v>
                </c:pt>
                <c:pt idx="2433">
                  <c:v>42791</c:v>
                </c:pt>
                <c:pt idx="2434">
                  <c:v>42790</c:v>
                </c:pt>
                <c:pt idx="2435">
                  <c:v>42789</c:v>
                </c:pt>
                <c:pt idx="2436">
                  <c:v>42788</c:v>
                </c:pt>
                <c:pt idx="2437">
                  <c:v>42787</c:v>
                </c:pt>
                <c:pt idx="2438">
                  <c:v>42786</c:v>
                </c:pt>
                <c:pt idx="2439">
                  <c:v>42785</c:v>
                </c:pt>
                <c:pt idx="2440">
                  <c:v>42784</c:v>
                </c:pt>
                <c:pt idx="2441">
                  <c:v>42783</c:v>
                </c:pt>
                <c:pt idx="2442">
                  <c:v>42782</c:v>
                </c:pt>
                <c:pt idx="2443">
                  <c:v>42781</c:v>
                </c:pt>
                <c:pt idx="2444">
                  <c:v>42780</c:v>
                </c:pt>
                <c:pt idx="2445">
                  <c:v>42779</c:v>
                </c:pt>
                <c:pt idx="2446">
                  <c:v>42778</c:v>
                </c:pt>
                <c:pt idx="2447">
                  <c:v>42777</c:v>
                </c:pt>
                <c:pt idx="2448">
                  <c:v>42776</c:v>
                </c:pt>
                <c:pt idx="2449">
                  <c:v>42775</c:v>
                </c:pt>
                <c:pt idx="2450">
                  <c:v>42774</c:v>
                </c:pt>
                <c:pt idx="2451">
                  <c:v>42773</c:v>
                </c:pt>
                <c:pt idx="2452">
                  <c:v>42772</c:v>
                </c:pt>
                <c:pt idx="2453">
                  <c:v>42771</c:v>
                </c:pt>
                <c:pt idx="2454">
                  <c:v>42770</c:v>
                </c:pt>
                <c:pt idx="2455">
                  <c:v>42769</c:v>
                </c:pt>
                <c:pt idx="2456">
                  <c:v>42768</c:v>
                </c:pt>
                <c:pt idx="2457">
                  <c:v>42767</c:v>
                </c:pt>
                <c:pt idx="2458">
                  <c:v>42766</c:v>
                </c:pt>
                <c:pt idx="2459">
                  <c:v>42765</c:v>
                </c:pt>
                <c:pt idx="2460">
                  <c:v>42764</c:v>
                </c:pt>
                <c:pt idx="2461">
                  <c:v>42763</c:v>
                </c:pt>
                <c:pt idx="2462">
                  <c:v>42762</c:v>
                </c:pt>
                <c:pt idx="2463">
                  <c:v>42761</c:v>
                </c:pt>
                <c:pt idx="2464">
                  <c:v>42760</c:v>
                </c:pt>
                <c:pt idx="2465">
                  <c:v>42759</c:v>
                </c:pt>
                <c:pt idx="2466">
                  <c:v>42758</c:v>
                </c:pt>
                <c:pt idx="2467">
                  <c:v>42757</c:v>
                </c:pt>
                <c:pt idx="2468">
                  <c:v>42756</c:v>
                </c:pt>
                <c:pt idx="2469">
                  <c:v>42755</c:v>
                </c:pt>
                <c:pt idx="2470">
                  <c:v>42754</c:v>
                </c:pt>
                <c:pt idx="2471">
                  <c:v>42753</c:v>
                </c:pt>
                <c:pt idx="2472">
                  <c:v>42752</c:v>
                </c:pt>
                <c:pt idx="2473">
                  <c:v>42751</c:v>
                </c:pt>
                <c:pt idx="2474">
                  <c:v>42750</c:v>
                </c:pt>
                <c:pt idx="2475">
                  <c:v>42749</c:v>
                </c:pt>
                <c:pt idx="2476">
                  <c:v>42748</c:v>
                </c:pt>
                <c:pt idx="2477">
                  <c:v>42747</c:v>
                </c:pt>
                <c:pt idx="2478">
                  <c:v>42746</c:v>
                </c:pt>
                <c:pt idx="2479">
                  <c:v>42745</c:v>
                </c:pt>
                <c:pt idx="2480">
                  <c:v>42744</c:v>
                </c:pt>
                <c:pt idx="2481">
                  <c:v>42743</c:v>
                </c:pt>
                <c:pt idx="2482">
                  <c:v>42742</c:v>
                </c:pt>
                <c:pt idx="2483">
                  <c:v>42741</c:v>
                </c:pt>
                <c:pt idx="2484">
                  <c:v>42740</c:v>
                </c:pt>
                <c:pt idx="2485">
                  <c:v>42739</c:v>
                </c:pt>
                <c:pt idx="2486">
                  <c:v>42738</c:v>
                </c:pt>
                <c:pt idx="2487">
                  <c:v>42737</c:v>
                </c:pt>
                <c:pt idx="2488">
                  <c:v>42736</c:v>
                </c:pt>
                <c:pt idx="2489">
                  <c:v>42735</c:v>
                </c:pt>
                <c:pt idx="2490">
                  <c:v>42734</c:v>
                </c:pt>
                <c:pt idx="2491">
                  <c:v>42733</c:v>
                </c:pt>
                <c:pt idx="2492">
                  <c:v>42732</c:v>
                </c:pt>
                <c:pt idx="2493">
                  <c:v>42731</c:v>
                </c:pt>
                <c:pt idx="2494">
                  <c:v>42730</c:v>
                </c:pt>
                <c:pt idx="2495">
                  <c:v>42729</c:v>
                </c:pt>
                <c:pt idx="2496">
                  <c:v>42728</c:v>
                </c:pt>
                <c:pt idx="2497">
                  <c:v>42727</c:v>
                </c:pt>
                <c:pt idx="2498">
                  <c:v>42726</c:v>
                </c:pt>
                <c:pt idx="2499">
                  <c:v>42725</c:v>
                </c:pt>
                <c:pt idx="2500">
                  <c:v>42724</c:v>
                </c:pt>
                <c:pt idx="2501">
                  <c:v>42723</c:v>
                </c:pt>
                <c:pt idx="2502">
                  <c:v>42722</c:v>
                </c:pt>
                <c:pt idx="2503">
                  <c:v>42721</c:v>
                </c:pt>
                <c:pt idx="2504">
                  <c:v>42720</c:v>
                </c:pt>
                <c:pt idx="2505">
                  <c:v>42719</c:v>
                </c:pt>
                <c:pt idx="2506">
                  <c:v>42718</c:v>
                </c:pt>
                <c:pt idx="2507">
                  <c:v>42717</c:v>
                </c:pt>
                <c:pt idx="2508">
                  <c:v>42716</c:v>
                </c:pt>
                <c:pt idx="2509">
                  <c:v>42715</c:v>
                </c:pt>
                <c:pt idx="2510">
                  <c:v>42714</c:v>
                </c:pt>
                <c:pt idx="2511">
                  <c:v>42713</c:v>
                </c:pt>
                <c:pt idx="2512">
                  <c:v>42712</c:v>
                </c:pt>
                <c:pt idx="2513">
                  <c:v>42711</c:v>
                </c:pt>
                <c:pt idx="2514">
                  <c:v>42710</c:v>
                </c:pt>
                <c:pt idx="2515">
                  <c:v>42709</c:v>
                </c:pt>
                <c:pt idx="2516">
                  <c:v>42708</c:v>
                </c:pt>
                <c:pt idx="2517">
                  <c:v>42707</c:v>
                </c:pt>
                <c:pt idx="2518">
                  <c:v>42706</c:v>
                </c:pt>
                <c:pt idx="2519">
                  <c:v>42705</c:v>
                </c:pt>
                <c:pt idx="2520">
                  <c:v>42704</c:v>
                </c:pt>
                <c:pt idx="2521">
                  <c:v>42703</c:v>
                </c:pt>
                <c:pt idx="2522">
                  <c:v>42702</c:v>
                </c:pt>
                <c:pt idx="2523">
                  <c:v>42701</c:v>
                </c:pt>
                <c:pt idx="2524">
                  <c:v>42700</c:v>
                </c:pt>
                <c:pt idx="2525">
                  <c:v>42699</c:v>
                </c:pt>
                <c:pt idx="2526">
                  <c:v>42698</c:v>
                </c:pt>
                <c:pt idx="2527">
                  <c:v>42697</c:v>
                </c:pt>
                <c:pt idx="2528">
                  <c:v>42696</c:v>
                </c:pt>
                <c:pt idx="2529">
                  <c:v>42695</c:v>
                </c:pt>
                <c:pt idx="2530">
                  <c:v>42694</c:v>
                </c:pt>
                <c:pt idx="2531">
                  <c:v>42693</c:v>
                </c:pt>
                <c:pt idx="2532">
                  <c:v>42692</c:v>
                </c:pt>
                <c:pt idx="2533">
                  <c:v>42691</c:v>
                </c:pt>
                <c:pt idx="2534">
                  <c:v>42690</c:v>
                </c:pt>
                <c:pt idx="2535">
                  <c:v>42689</c:v>
                </c:pt>
                <c:pt idx="2536">
                  <c:v>42688</c:v>
                </c:pt>
                <c:pt idx="2537">
                  <c:v>42687</c:v>
                </c:pt>
                <c:pt idx="2538">
                  <c:v>42686</c:v>
                </c:pt>
                <c:pt idx="2539">
                  <c:v>42685</c:v>
                </c:pt>
                <c:pt idx="2540">
                  <c:v>42684</c:v>
                </c:pt>
                <c:pt idx="2541">
                  <c:v>42683</c:v>
                </c:pt>
                <c:pt idx="2542">
                  <c:v>42682</c:v>
                </c:pt>
                <c:pt idx="2543">
                  <c:v>42681</c:v>
                </c:pt>
                <c:pt idx="2544">
                  <c:v>42680</c:v>
                </c:pt>
                <c:pt idx="2545">
                  <c:v>42679</c:v>
                </c:pt>
                <c:pt idx="2546">
                  <c:v>42678</c:v>
                </c:pt>
                <c:pt idx="2547">
                  <c:v>42677</c:v>
                </c:pt>
                <c:pt idx="2548">
                  <c:v>42676</c:v>
                </c:pt>
                <c:pt idx="2549">
                  <c:v>42675</c:v>
                </c:pt>
                <c:pt idx="2550">
                  <c:v>42674</c:v>
                </c:pt>
                <c:pt idx="2551">
                  <c:v>42673</c:v>
                </c:pt>
                <c:pt idx="2552">
                  <c:v>42672</c:v>
                </c:pt>
                <c:pt idx="2553">
                  <c:v>42671</c:v>
                </c:pt>
                <c:pt idx="2554">
                  <c:v>42670</c:v>
                </c:pt>
                <c:pt idx="2555">
                  <c:v>42669</c:v>
                </c:pt>
                <c:pt idx="2556">
                  <c:v>42668</c:v>
                </c:pt>
                <c:pt idx="2557">
                  <c:v>42667</c:v>
                </c:pt>
                <c:pt idx="2558">
                  <c:v>42666</c:v>
                </c:pt>
                <c:pt idx="2559">
                  <c:v>42665</c:v>
                </c:pt>
                <c:pt idx="2560">
                  <c:v>42664</c:v>
                </c:pt>
                <c:pt idx="2561">
                  <c:v>42663</c:v>
                </c:pt>
                <c:pt idx="2562">
                  <c:v>42662</c:v>
                </c:pt>
                <c:pt idx="2563">
                  <c:v>42661</c:v>
                </c:pt>
                <c:pt idx="2564">
                  <c:v>42660</c:v>
                </c:pt>
                <c:pt idx="2565">
                  <c:v>42659</c:v>
                </c:pt>
                <c:pt idx="2566">
                  <c:v>42658</c:v>
                </c:pt>
                <c:pt idx="2567">
                  <c:v>42657</c:v>
                </c:pt>
                <c:pt idx="2568">
                  <c:v>42656</c:v>
                </c:pt>
                <c:pt idx="2569">
                  <c:v>42655</c:v>
                </c:pt>
                <c:pt idx="2570">
                  <c:v>42654</c:v>
                </c:pt>
                <c:pt idx="2571">
                  <c:v>42653</c:v>
                </c:pt>
                <c:pt idx="2572">
                  <c:v>42652</c:v>
                </c:pt>
                <c:pt idx="2573">
                  <c:v>42651</c:v>
                </c:pt>
                <c:pt idx="2574">
                  <c:v>42650</c:v>
                </c:pt>
                <c:pt idx="2575">
                  <c:v>42649</c:v>
                </c:pt>
                <c:pt idx="2576">
                  <c:v>42648</c:v>
                </c:pt>
                <c:pt idx="2577">
                  <c:v>42647</c:v>
                </c:pt>
                <c:pt idx="2578">
                  <c:v>42646</c:v>
                </c:pt>
                <c:pt idx="2579">
                  <c:v>42645</c:v>
                </c:pt>
                <c:pt idx="2580">
                  <c:v>42644</c:v>
                </c:pt>
                <c:pt idx="2581">
                  <c:v>42643</c:v>
                </c:pt>
                <c:pt idx="2582">
                  <c:v>42642</c:v>
                </c:pt>
                <c:pt idx="2583">
                  <c:v>42641</c:v>
                </c:pt>
                <c:pt idx="2584">
                  <c:v>42640</c:v>
                </c:pt>
                <c:pt idx="2585">
                  <c:v>42639</c:v>
                </c:pt>
                <c:pt idx="2586">
                  <c:v>42638</c:v>
                </c:pt>
                <c:pt idx="2587">
                  <c:v>42637</c:v>
                </c:pt>
                <c:pt idx="2588">
                  <c:v>42636</c:v>
                </c:pt>
                <c:pt idx="2589">
                  <c:v>42635</c:v>
                </c:pt>
                <c:pt idx="2590">
                  <c:v>42634</c:v>
                </c:pt>
                <c:pt idx="2591">
                  <c:v>42633</c:v>
                </c:pt>
                <c:pt idx="2592">
                  <c:v>42632</c:v>
                </c:pt>
                <c:pt idx="2593">
                  <c:v>42631</c:v>
                </c:pt>
                <c:pt idx="2594">
                  <c:v>42630</c:v>
                </c:pt>
                <c:pt idx="2595">
                  <c:v>42629</c:v>
                </c:pt>
                <c:pt idx="2596">
                  <c:v>42628</c:v>
                </c:pt>
                <c:pt idx="2597">
                  <c:v>42627</c:v>
                </c:pt>
                <c:pt idx="2598">
                  <c:v>42626</c:v>
                </c:pt>
                <c:pt idx="2599">
                  <c:v>42625</c:v>
                </c:pt>
                <c:pt idx="2600">
                  <c:v>42624</c:v>
                </c:pt>
                <c:pt idx="2601">
                  <c:v>42623</c:v>
                </c:pt>
                <c:pt idx="2602">
                  <c:v>42622</c:v>
                </c:pt>
                <c:pt idx="2603">
                  <c:v>42621</c:v>
                </c:pt>
                <c:pt idx="2604">
                  <c:v>42620</c:v>
                </c:pt>
                <c:pt idx="2605">
                  <c:v>42619</c:v>
                </c:pt>
                <c:pt idx="2606">
                  <c:v>42618</c:v>
                </c:pt>
                <c:pt idx="2607">
                  <c:v>42617</c:v>
                </c:pt>
                <c:pt idx="2608">
                  <c:v>42616</c:v>
                </c:pt>
                <c:pt idx="2609">
                  <c:v>42615</c:v>
                </c:pt>
                <c:pt idx="2610">
                  <c:v>42614</c:v>
                </c:pt>
                <c:pt idx="2611">
                  <c:v>42613</c:v>
                </c:pt>
                <c:pt idx="2612">
                  <c:v>42612</c:v>
                </c:pt>
                <c:pt idx="2613">
                  <c:v>42611</c:v>
                </c:pt>
                <c:pt idx="2614">
                  <c:v>42610</c:v>
                </c:pt>
                <c:pt idx="2615">
                  <c:v>42609</c:v>
                </c:pt>
                <c:pt idx="2616">
                  <c:v>42608</c:v>
                </c:pt>
                <c:pt idx="2617">
                  <c:v>42607</c:v>
                </c:pt>
                <c:pt idx="2618">
                  <c:v>42606</c:v>
                </c:pt>
                <c:pt idx="2619">
                  <c:v>42605</c:v>
                </c:pt>
                <c:pt idx="2620">
                  <c:v>42604</c:v>
                </c:pt>
                <c:pt idx="2621">
                  <c:v>42603</c:v>
                </c:pt>
                <c:pt idx="2622">
                  <c:v>42602</c:v>
                </c:pt>
                <c:pt idx="2623">
                  <c:v>42601</c:v>
                </c:pt>
                <c:pt idx="2624">
                  <c:v>42600</c:v>
                </c:pt>
                <c:pt idx="2625">
                  <c:v>42599</c:v>
                </c:pt>
                <c:pt idx="2626">
                  <c:v>42598</c:v>
                </c:pt>
                <c:pt idx="2627">
                  <c:v>42597</c:v>
                </c:pt>
                <c:pt idx="2628">
                  <c:v>42596</c:v>
                </c:pt>
                <c:pt idx="2629">
                  <c:v>42595</c:v>
                </c:pt>
                <c:pt idx="2630">
                  <c:v>42594</c:v>
                </c:pt>
                <c:pt idx="2631">
                  <c:v>42593</c:v>
                </c:pt>
                <c:pt idx="2632">
                  <c:v>42592</c:v>
                </c:pt>
                <c:pt idx="2633">
                  <c:v>42591</c:v>
                </c:pt>
                <c:pt idx="2634">
                  <c:v>42590</c:v>
                </c:pt>
                <c:pt idx="2635">
                  <c:v>42589</c:v>
                </c:pt>
                <c:pt idx="2636">
                  <c:v>42588</c:v>
                </c:pt>
                <c:pt idx="2637">
                  <c:v>42587</c:v>
                </c:pt>
                <c:pt idx="2638">
                  <c:v>42586</c:v>
                </c:pt>
                <c:pt idx="2639">
                  <c:v>42585</c:v>
                </c:pt>
                <c:pt idx="2640">
                  <c:v>42584</c:v>
                </c:pt>
                <c:pt idx="2641">
                  <c:v>42583</c:v>
                </c:pt>
                <c:pt idx="2642">
                  <c:v>42582</c:v>
                </c:pt>
                <c:pt idx="2643">
                  <c:v>42581</c:v>
                </c:pt>
                <c:pt idx="2644">
                  <c:v>42580</c:v>
                </c:pt>
                <c:pt idx="2645">
                  <c:v>42579</c:v>
                </c:pt>
                <c:pt idx="2646">
                  <c:v>42578</c:v>
                </c:pt>
                <c:pt idx="2647">
                  <c:v>42577</c:v>
                </c:pt>
                <c:pt idx="2648">
                  <c:v>42576</c:v>
                </c:pt>
                <c:pt idx="2649">
                  <c:v>42575</c:v>
                </c:pt>
                <c:pt idx="2650">
                  <c:v>42574</c:v>
                </c:pt>
                <c:pt idx="2651">
                  <c:v>42573</c:v>
                </c:pt>
                <c:pt idx="2652">
                  <c:v>42572</c:v>
                </c:pt>
                <c:pt idx="2653">
                  <c:v>42571</c:v>
                </c:pt>
                <c:pt idx="2654">
                  <c:v>42570</c:v>
                </c:pt>
                <c:pt idx="2655">
                  <c:v>42569</c:v>
                </c:pt>
                <c:pt idx="2656">
                  <c:v>42568</c:v>
                </c:pt>
                <c:pt idx="2657">
                  <c:v>42567</c:v>
                </c:pt>
                <c:pt idx="2658">
                  <c:v>42566</c:v>
                </c:pt>
                <c:pt idx="2659">
                  <c:v>42565</c:v>
                </c:pt>
                <c:pt idx="2660">
                  <c:v>42564</c:v>
                </c:pt>
                <c:pt idx="2661">
                  <c:v>42563</c:v>
                </c:pt>
                <c:pt idx="2662">
                  <c:v>42562</c:v>
                </c:pt>
                <c:pt idx="2663">
                  <c:v>42561</c:v>
                </c:pt>
                <c:pt idx="2664">
                  <c:v>42560</c:v>
                </c:pt>
                <c:pt idx="2665">
                  <c:v>42559</c:v>
                </c:pt>
                <c:pt idx="2666">
                  <c:v>42558</c:v>
                </c:pt>
                <c:pt idx="2667">
                  <c:v>42557</c:v>
                </c:pt>
                <c:pt idx="2668">
                  <c:v>42556</c:v>
                </c:pt>
                <c:pt idx="2669">
                  <c:v>42555</c:v>
                </c:pt>
                <c:pt idx="2670">
                  <c:v>42554</c:v>
                </c:pt>
                <c:pt idx="2671">
                  <c:v>42553</c:v>
                </c:pt>
                <c:pt idx="2672">
                  <c:v>42552</c:v>
                </c:pt>
                <c:pt idx="2673">
                  <c:v>42551</c:v>
                </c:pt>
                <c:pt idx="2674">
                  <c:v>42550</c:v>
                </c:pt>
                <c:pt idx="2675">
                  <c:v>42549</c:v>
                </c:pt>
                <c:pt idx="2676">
                  <c:v>42548</c:v>
                </c:pt>
                <c:pt idx="2677">
                  <c:v>42547</c:v>
                </c:pt>
                <c:pt idx="2678">
                  <c:v>42546</c:v>
                </c:pt>
                <c:pt idx="2679">
                  <c:v>42545</c:v>
                </c:pt>
                <c:pt idx="2680">
                  <c:v>42544</c:v>
                </c:pt>
                <c:pt idx="2681">
                  <c:v>42543</c:v>
                </c:pt>
                <c:pt idx="2682">
                  <c:v>42542</c:v>
                </c:pt>
                <c:pt idx="2683">
                  <c:v>42541</c:v>
                </c:pt>
                <c:pt idx="2684">
                  <c:v>42540</c:v>
                </c:pt>
                <c:pt idx="2685">
                  <c:v>42539</c:v>
                </c:pt>
                <c:pt idx="2686">
                  <c:v>42538</c:v>
                </c:pt>
                <c:pt idx="2687">
                  <c:v>42537</c:v>
                </c:pt>
                <c:pt idx="2688">
                  <c:v>42536</c:v>
                </c:pt>
                <c:pt idx="2689">
                  <c:v>42535</c:v>
                </c:pt>
                <c:pt idx="2690">
                  <c:v>42534</c:v>
                </c:pt>
                <c:pt idx="2691">
                  <c:v>42533</c:v>
                </c:pt>
                <c:pt idx="2692">
                  <c:v>42532</c:v>
                </c:pt>
                <c:pt idx="2693">
                  <c:v>42531</c:v>
                </c:pt>
                <c:pt idx="2694">
                  <c:v>42530</c:v>
                </c:pt>
                <c:pt idx="2695">
                  <c:v>42529</c:v>
                </c:pt>
                <c:pt idx="2696">
                  <c:v>42528</c:v>
                </c:pt>
                <c:pt idx="2697">
                  <c:v>42527</c:v>
                </c:pt>
                <c:pt idx="2698">
                  <c:v>42526</c:v>
                </c:pt>
                <c:pt idx="2699">
                  <c:v>42525</c:v>
                </c:pt>
                <c:pt idx="2700">
                  <c:v>42524</c:v>
                </c:pt>
                <c:pt idx="2701">
                  <c:v>42523</c:v>
                </c:pt>
                <c:pt idx="2702">
                  <c:v>42522</c:v>
                </c:pt>
                <c:pt idx="2703">
                  <c:v>42521</c:v>
                </c:pt>
                <c:pt idx="2704">
                  <c:v>42520</c:v>
                </c:pt>
                <c:pt idx="2705">
                  <c:v>42519</c:v>
                </c:pt>
                <c:pt idx="2706">
                  <c:v>42518</c:v>
                </c:pt>
                <c:pt idx="2707">
                  <c:v>42517</c:v>
                </c:pt>
                <c:pt idx="2708">
                  <c:v>42516</c:v>
                </c:pt>
                <c:pt idx="2709">
                  <c:v>42515</c:v>
                </c:pt>
                <c:pt idx="2710">
                  <c:v>42514</c:v>
                </c:pt>
                <c:pt idx="2711">
                  <c:v>42513</c:v>
                </c:pt>
                <c:pt idx="2712">
                  <c:v>42512</c:v>
                </c:pt>
                <c:pt idx="2713">
                  <c:v>42511</c:v>
                </c:pt>
                <c:pt idx="2714">
                  <c:v>42510</c:v>
                </c:pt>
                <c:pt idx="2715">
                  <c:v>42509</c:v>
                </c:pt>
                <c:pt idx="2716">
                  <c:v>42508</c:v>
                </c:pt>
                <c:pt idx="2717">
                  <c:v>42507</c:v>
                </c:pt>
                <c:pt idx="2718">
                  <c:v>42506</c:v>
                </c:pt>
                <c:pt idx="2719">
                  <c:v>42505</c:v>
                </c:pt>
                <c:pt idx="2720">
                  <c:v>42504</c:v>
                </c:pt>
                <c:pt idx="2721">
                  <c:v>42503</c:v>
                </c:pt>
                <c:pt idx="2722">
                  <c:v>42502</c:v>
                </c:pt>
                <c:pt idx="2723">
                  <c:v>42501</c:v>
                </c:pt>
                <c:pt idx="2724">
                  <c:v>42500</c:v>
                </c:pt>
                <c:pt idx="2725">
                  <c:v>42499</c:v>
                </c:pt>
                <c:pt idx="2726">
                  <c:v>42498</c:v>
                </c:pt>
                <c:pt idx="2727">
                  <c:v>42497</c:v>
                </c:pt>
                <c:pt idx="2728">
                  <c:v>42496</c:v>
                </c:pt>
                <c:pt idx="2729">
                  <c:v>42495</c:v>
                </c:pt>
                <c:pt idx="2730">
                  <c:v>42494</c:v>
                </c:pt>
                <c:pt idx="2731">
                  <c:v>42493</c:v>
                </c:pt>
                <c:pt idx="2732">
                  <c:v>42492</c:v>
                </c:pt>
                <c:pt idx="2733">
                  <c:v>42491</c:v>
                </c:pt>
                <c:pt idx="2734">
                  <c:v>42490</c:v>
                </c:pt>
                <c:pt idx="2735">
                  <c:v>42489</c:v>
                </c:pt>
                <c:pt idx="2736">
                  <c:v>42488</c:v>
                </c:pt>
                <c:pt idx="2737">
                  <c:v>42487</c:v>
                </c:pt>
                <c:pt idx="2738">
                  <c:v>42486</c:v>
                </c:pt>
                <c:pt idx="2739">
                  <c:v>42485</c:v>
                </c:pt>
                <c:pt idx="2740">
                  <c:v>42484</c:v>
                </c:pt>
                <c:pt idx="2741">
                  <c:v>42483</c:v>
                </c:pt>
                <c:pt idx="2742">
                  <c:v>42482</c:v>
                </c:pt>
                <c:pt idx="2743">
                  <c:v>42481</c:v>
                </c:pt>
                <c:pt idx="2744">
                  <c:v>42480</c:v>
                </c:pt>
                <c:pt idx="2745">
                  <c:v>42479</c:v>
                </c:pt>
                <c:pt idx="2746">
                  <c:v>42478</c:v>
                </c:pt>
                <c:pt idx="2747">
                  <c:v>42477</c:v>
                </c:pt>
                <c:pt idx="2748">
                  <c:v>42476</c:v>
                </c:pt>
                <c:pt idx="2749">
                  <c:v>42475</c:v>
                </c:pt>
                <c:pt idx="2750">
                  <c:v>42474</c:v>
                </c:pt>
                <c:pt idx="2751">
                  <c:v>42473</c:v>
                </c:pt>
                <c:pt idx="2752">
                  <c:v>42472</c:v>
                </c:pt>
                <c:pt idx="2753">
                  <c:v>42471</c:v>
                </c:pt>
                <c:pt idx="2754">
                  <c:v>42470</c:v>
                </c:pt>
                <c:pt idx="2755">
                  <c:v>42469</c:v>
                </c:pt>
                <c:pt idx="2756">
                  <c:v>42468</c:v>
                </c:pt>
                <c:pt idx="2757">
                  <c:v>42467</c:v>
                </c:pt>
                <c:pt idx="2758">
                  <c:v>42466</c:v>
                </c:pt>
                <c:pt idx="2759">
                  <c:v>42465</c:v>
                </c:pt>
                <c:pt idx="2760">
                  <c:v>42464</c:v>
                </c:pt>
                <c:pt idx="2761">
                  <c:v>42463</c:v>
                </c:pt>
                <c:pt idx="2762">
                  <c:v>42462</c:v>
                </c:pt>
                <c:pt idx="2763">
                  <c:v>42461</c:v>
                </c:pt>
                <c:pt idx="2764">
                  <c:v>42460</c:v>
                </c:pt>
                <c:pt idx="2765">
                  <c:v>42459</c:v>
                </c:pt>
                <c:pt idx="2766">
                  <c:v>42458</c:v>
                </c:pt>
                <c:pt idx="2767">
                  <c:v>42457</c:v>
                </c:pt>
                <c:pt idx="2768">
                  <c:v>42456</c:v>
                </c:pt>
                <c:pt idx="2769">
                  <c:v>42455</c:v>
                </c:pt>
                <c:pt idx="2770">
                  <c:v>42454</c:v>
                </c:pt>
                <c:pt idx="2771">
                  <c:v>42453</c:v>
                </c:pt>
                <c:pt idx="2772">
                  <c:v>42452</c:v>
                </c:pt>
                <c:pt idx="2773">
                  <c:v>42451</c:v>
                </c:pt>
                <c:pt idx="2774">
                  <c:v>42450</c:v>
                </c:pt>
                <c:pt idx="2775">
                  <c:v>42449</c:v>
                </c:pt>
                <c:pt idx="2776">
                  <c:v>42448</c:v>
                </c:pt>
                <c:pt idx="2777">
                  <c:v>42447</c:v>
                </c:pt>
                <c:pt idx="2778">
                  <c:v>42446</c:v>
                </c:pt>
                <c:pt idx="2779">
                  <c:v>42445</c:v>
                </c:pt>
                <c:pt idx="2780">
                  <c:v>42444</c:v>
                </c:pt>
                <c:pt idx="2781">
                  <c:v>42443</c:v>
                </c:pt>
                <c:pt idx="2782">
                  <c:v>42442</c:v>
                </c:pt>
                <c:pt idx="2783">
                  <c:v>42441</c:v>
                </c:pt>
                <c:pt idx="2784">
                  <c:v>42440</c:v>
                </c:pt>
                <c:pt idx="2785">
                  <c:v>42439</c:v>
                </c:pt>
                <c:pt idx="2786">
                  <c:v>42438</c:v>
                </c:pt>
                <c:pt idx="2787">
                  <c:v>42437</c:v>
                </c:pt>
                <c:pt idx="2788">
                  <c:v>42436</c:v>
                </c:pt>
                <c:pt idx="2789">
                  <c:v>42435</c:v>
                </c:pt>
                <c:pt idx="2790">
                  <c:v>42434</c:v>
                </c:pt>
                <c:pt idx="2791">
                  <c:v>42433</c:v>
                </c:pt>
                <c:pt idx="2792">
                  <c:v>42432</c:v>
                </c:pt>
                <c:pt idx="2793">
                  <c:v>42431</c:v>
                </c:pt>
                <c:pt idx="2794">
                  <c:v>42430</c:v>
                </c:pt>
                <c:pt idx="2795">
                  <c:v>42429</c:v>
                </c:pt>
                <c:pt idx="2796">
                  <c:v>42428</c:v>
                </c:pt>
                <c:pt idx="2797">
                  <c:v>42427</c:v>
                </c:pt>
                <c:pt idx="2798">
                  <c:v>42426</c:v>
                </c:pt>
                <c:pt idx="2799">
                  <c:v>42425</c:v>
                </c:pt>
                <c:pt idx="2800">
                  <c:v>42424</c:v>
                </c:pt>
                <c:pt idx="2801">
                  <c:v>42423</c:v>
                </c:pt>
                <c:pt idx="2802">
                  <c:v>42422</c:v>
                </c:pt>
                <c:pt idx="2803">
                  <c:v>42421</c:v>
                </c:pt>
                <c:pt idx="2804">
                  <c:v>42420</c:v>
                </c:pt>
                <c:pt idx="2805">
                  <c:v>42419</c:v>
                </c:pt>
                <c:pt idx="2806">
                  <c:v>42418</c:v>
                </c:pt>
                <c:pt idx="2807">
                  <c:v>42417</c:v>
                </c:pt>
                <c:pt idx="2808">
                  <c:v>42416</c:v>
                </c:pt>
                <c:pt idx="2809">
                  <c:v>42415</c:v>
                </c:pt>
                <c:pt idx="2810">
                  <c:v>42414</c:v>
                </c:pt>
                <c:pt idx="2811">
                  <c:v>42413</c:v>
                </c:pt>
                <c:pt idx="2812">
                  <c:v>42412</c:v>
                </c:pt>
                <c:pt idx="2813">
                  <c:v>42411</c:v>
                </c:pt>
                <c:pt idx="2814">
                  <c:v>42410</c:v>
                </c:pt>
                <c:pt idx="2815">
                  <c:v>42409</c:v>
                </c:pt>
                <c:pt idx="2816">
                  <c:v>42408</c:v>
                </c:pt>
                <c:pt idx="2817">
                  <c:v>42407</c:v>
                </c:pt>
                <c:pt idx="2818">
                  <c:v>42406</c:v>
                </c:pt>
                <c:pt idx="2819">
                  <c:v>42405</c:v>
                </c:pt>
                <c:pt idx="2820">
                  <c:v>42404</c:v>
                </c:pt>
                <c:pt idx="2821">
                  <c:v>42403</c:v>
                </c:pt>
                <c:pt idx="2822">
                  <c:v>42402</c:v>
                </c:pt>
                <c:pt idx="2823">
                  <c:v>42401</c:v>
                </c:pt>
                <c:pt idx="2824">
                  <c:v>42400</c:v>
                </c:pt>
                <c:pt idx="2825">
                  <c:v>42399</c:v>
                </c:pt>
                <c:pt idx="2826">
                  <c:v>42398</c:v>
                </c:pt>
                <c:pt idx="2827">
                  <c:v>42397</c:v>
                </c:pt>
                <c:pt idx="2828">
                  <c:v>42396</c:v>
                </c:pt>
                <c:pt idx="2829">
                  <c:v>42395</c:v>
                </c:pt>
                <c:pt idx="2830">
                  <c:v>42394</c:v>
                </c:pt>
                <c:pt idx="2831">
                  <c:v>42393</c:v>
                </c:pt>
                <c:pt idx="2832">
                  <c:v>42392</c:v>
                </c:pt>
                <c:pt idx="2833">
                  <c:v>42391</c:v>
                </c:pt>
                <c:pt idx="2834">
                  <c:v>42390</c:v>
                </c:pt>
                <c:pt idx="2835">
                  <c:v>42389</c:v>
                </c:pt>
                <c:pt idx="2836">
                  <c:v>42388</c:v>
                </c:pt>
                <c:pt idx="2837">
                  <c:v>42387</c:v>
                </c:pt>
                <c:pt idx="2838">
                  <c:v>42386</c:v>
                </c:pt>
                <c:pt idx="2839">
                  <c:v>42385</c:v>
                </c:pt>
                <c:pt idx="2840">
                  <c:v>42384</c:v>
                </c:pt>
                <c:pt idx="2841">
                  <c:v>42383</c:v>
                </c:pt>
                <c:pt idx="2842">
                  <c:v>42382</c:v>
                </c:pt>
                <c:pt idx="2843">
                  <c:v>42381</c:v>
                </c:pt>
                <c:pt idx="2844">
                  <c:v>42380</c:v>
                </c:pt>
                <c:pt idx="2845">
                  <c:v>42379</c:v>
                </c:pt>
                <c:pt idx="2846">
                  <c:v>42378</c:v>
                </c:pt>
                <c:pt idx="2847">
                  <c:v>42377</c:v>
                </c:pt>
                <c:pt idx="2848">
                  <c:v>42376</c:v>
                </c:pt>
                <c:pt idx="2849">
                  <c:v>42375</c:v>
                </c:pt>
                <c:pt idx="2850">
                  <c:v>42374</c:v>
                </c:pt>
                <c:pt idx="2851">
                  <c:v>42373</c:v>
                </c:pt>
                <c:pt idx="2852">
                  <c:v>42372</c:v>
                </c:pt>
                <c:pt idx="2853">
                  <c:v>42371</c:v>
                </c:pt>
                <c:pt idx="2854">
                  <c:v>42370</c:v>
                </c:pt>
                <c:pt idx="2855">
                  <c:v>42369</c:v>
                </c:pt>
                <c:pt idx="2856">
                  <c:v>42368</c:v>
                </c:pt>
                <c:pt idx="2857">
                  <c:v>42367</c:v>
                </c:pt>
                <c:pt idx="2858">
                  <c:v>42366</c:v>
                </c:pt>
                <c:pt idx="2859">
                  <c:v>42365</c:v>
                </c:pt>
                <c:pt idx="2860">
                  <c:v>42364</c:v>
                </c:pt>
                <c:pt idx="2861">
                  <c:v>42363</c:v>
                </c:pt>
                <c:pt idx="2862">
                  <c:v>42362</c:v>
                </c:pt>
                <c:pt idx="2863">
                  <c:v>42361</c:v>
                </c:pt>
                <c:pt idx="2864">
                  <c:v>42360</c:v>
                </c:pt>
                <c:pt idx="2865">
                  <c:v>42359</c:v>
                </c:pt>
                <c:pt idx="2866">
                  <c:v>42358</c:v>
                </c:pt>
                <c:pt idx="2867">
                  <c:v>42357</c:v>
                </c:pt>
                <c:pt idx="2868">
                  <c:v>42356</c:v>
                </c:pt>
                <c:pt idx="2869">
                  <c:v>42355</c:v>
                </c:pt>
                <c:pt idx="2870">
                  <c:v>42354</c:v>
                </c:pt>
                <c:pt idx="2871">
                  <c:v>42353</c:v>
                </c:pt>
                <c:pt idx="2872">
                  <c:v>42352</c:v>
                </c:pt>
                <c:pt idx="2873">
                  <c:v>42351</c:v>
                </c:pt>
                <c:pt idx="2874">
                  <c:v>42350</c:v>
                </c:pt>
                <c:pt idx="2875">
                  <c:v>42349</c:v>
                </c:pt>
                <c:pt idx="2876">
                  <c:v>42348</c:v>
                </c:pt>
                <c:pt idx="2877">
                  <c:v>42347</c:v>
                </c:pt>
                <c:pt idx="2878">
                  <c:v>42346</c:v>
                </c:pt>
                <c:pt idx="2879">
                  <c:v>42345</c:v>
                </c:pt>
                <c:pt idx="2880">
                  <c:v>42344</c:v>
                </c:pt>
                <c:pt idx="2881">
                  <c:v>42343</c:v>
                </c:pt>
                <c:pt idx="2882">
                  <c:v>42342</c:v>
                </c:pt>
                <c:pt idx="2883">
                  <c:v>42341</c:v>
                </c:pt>
                <c:pt idx="2884">
                  <c:v>42340</c:v>
                </c:pt>
                <c:pt idx="2885">
                  <c:v>42339</c:v>
                </c:pt>
                <c:pt idx="2886">
                  <c:v>42338</c:v>
                </c:pt>
                <c:pt idx="2887">
                  <c:v>42337</c:v>
                </c:pt>
                <c:pt idx="2888">
                  <c:v>42336</c:v>
                </c:pt>
                <c:pt idx="2889">
                  <c:v>42335</c:v>
                </c:pt>
                <c:pt idx="2890">
                  <c:v>42334</c:v>
                </c:pt>
                <c:pt idx="2891">
                  <c:v>42333</c:v>
                </c:pt>
                <c:pt idx="2892">
                  <c:v>42332</c:v>
                </c:pt>
                <c:pt idx="2893">
                  <c:v>42331</c:v>
                </c:pt>
                <c:pt idx="2894">
                  <c:v>42330</c:v>
                </c:pt>
                <c:pt idx="2895">
                  <c:v>42329</c:v>
                </c:pt>
                <c:pt idx="2896">
                  <c:v>42328</c:v>
                </c:pt>
                <c:pt idx="2897">
                  <c:v>42327</c:v>
                </c:pt>
                <c:pt idx="2898">
                  <c:v>42326</c:v>
                </c:pt>
                <c:pt idx="2899">
                  <c:v>42325</c:v>
                </c:pt>
                <c:pt idx="2900">
                  <c:v>42324</c:v>
                </c:pt>
                <c:pt idx="2901">
                  <c:v>42323</c:v>
                </c:pt>
                <c:pt idx="2902">
                  <c:v>42322</c:v>
                </c:pt>
                <c:pt idx="2903">
                  <c:v>42321</c:v>
                </c:pt>
                <c:pt idx="2904">
                  <c:v>42320</c:v>
                </c:pt>
                <c:pt idx="2905">
                  <c:v>42319</c:v>
                </c:pt>
                <c:pt idx="2906">
                  <c:v>42318</c:v>
                </c:pt>
                <c:pt idx="2907">
                  <c:v>42317</c:v>
                </c:pt>
                <c:pt idx="2908">
                  <c:v>42316</c:v>
                </c:pt>
                <c:pt idx="2909">
                  <c:v>42315</c:v>
                </c:pt>
                <c:pt idx="2910">
                  <c:v>42314</c:v>
                </c:pt>
                <c:pt idx="2911">
                  <c:v>42313</c:v>
                </c:pt>
                <c:pt idx="2912">
                  <c:v>42312</c:v>
                </c:pt>
                <c:pt idx="2913">
                  <c:v>42311</c:v>
                </c:pt>
                <c:pt idx="2914">
                  <c:v>42310</c:v>
                </c:pt>
                <c:pt idx="2915">
                  <c:v>42309</c:v>
                </c:pt>
                <c:pt idx="2916">
                  <c:v>42308</c:v>
                </c:pt>
                <c:pt idx="2917">
                  <c:v>42307</c:v>
                </c:pt>
                <c:pt idx="2918">
                  <c:v>42306</c:v>
                </c:pt>
                <c:pt idx="2919">
                  <c:v>42305</c:v>
                </c:pt>
                <c:pt idx="2920">
                  <c:v>42304</c:v>
                </c:pt>
                <c:pt idx="2921">
                  <c:v>42303</c:v>
                </c:pt>
                <c:pt idx="2922">
                  <c:v>42302</c:v>
                </c:pt>
                <c:pt idx="2923">
                  <c:v>42301</c:v>
                </c:pt>
                <c:pt idx="2924">
                  <c:v>42300</c:v>
                </c:pt>
                <c:pt idx="2925">
                  <c:v>42299</c:v>
                </c:pt>
                <c:pt idx="2926">
                  <c:v>42298</c:v>
                </c:pt>
                <c:pt idx="2927">
                  <c:v>42297</c:v>
                </c:pt>
                <c:pt idx="2928">
                  <c:v>42296</c:v>
                </c:pt>
                <c:pt idx="2929">
                  <c:v>42295</c:v>
                </c:pt>
                <c:pt idx="2930">
                  <c:v>42294</c:v>
                </c:pt>
                <c:pt idx="2931">
                  <c:v>42293</c:v>
                </c:pt>
                <c:pt idx="2932">
                  <c:v>42292</c:v>
                </c:pt>
                <c:pt idx="2933">
                  <c:v>42291</c:v>
                </c:pt>
                <c:pt idx="2934">
                  <c:v>42290</c:v>
                </c:pt>
                <c:pt idx="2935">
                  <c:v>42289</c:v>
                </c:pt>
                <c:pt idx="2936">
                  <c:v>42288</c:v>
                </c:pt>
                <c:pt idx="2937">
                  <c:v>42287</c:v>
                </c:pt>
                <c:pt idx="2938">
                  <c:v>42286</c:v>
                </c:pt>
                <c:pt idx="2939">
                  <c:v>42285</c:v>
                </c:pt>
                <c:pt idx="2940">
                  <c:v>42284</c:v>
                </c:pt>
                <c:pt idx="2941">
                  <c:v>42283</c:v>
                </c:pt>
                <c:pt idx="2942">
                  <c:v>42282</c:v>
                </c:pt>
                <c:pt idx="2943">
                  <c:v>42281</c:v>
                </c:pt>
                <c:pt idx="2944">
                  <c:v>42280</c:v>
                </c:pt>
                <c:pt idx="2945">
                  <c:v>42279</c:v>
                </c:pt>
                <c:pt idx="2946">
                  <c:v>42278</c:v>
                </c:pt>
                <c:pt idx="2947">
                  <c:v>42277</c:v>
                </c:pt>
                <c:pt idx="2948">
                  <c:v>42276</c:v>
                </c:pt>
                <c:pt idx="2949">
                  <c:v>42275</c:v>
                </c:pt>
                <c:pt idx="2950">
                  <c:v>42274</c:v>
                </c:pt>
                <c:pt idx="2951">
                  <c:v>42273</c:v>
                </c:pt>
                <c:pt idx="2952">
                  <c:v>42272</c:v>
                </c:pt>
                <c:pt idx="2953">
                  <c:v>42271</c:v>
                </c:pt>
                <c:pt idx="2954">
                  <c:v>42270</c:v>
                </c:pt>
                <c:pt idx="2955">
                  <c:v>42269</c:v>
                </c:pt>
                <c:pt idx="2956">
                  <c:v>42268</c:v>
                </c:pt>
                <c:pt idx="2957">
                  <c:v>42267</c:v>
                </c:pt>
                <c:pt idx="2958">
                  <c:v>42266</c:v>
                </c:pt>
                <c:pt idx="2959">
                  <c:v>42265</c:v>
                </c:pt>
                <c:pt idx="2960">
                  <c:v>42264</c:v>
                </c:pt>
                <c:pt idx="2961">
                  <c:v>42263</c:v>
                </c:pt>
                <c:pt idx="2962">
                  <c:v>42262</c:v>
                </c:pt>
                <c:pt idx="2963">
                  <c:v>42261</c:v>
                </c:pt>
                <c:pt idx="2964">
                  <c:v>42260</c:v>
                </c:pt>
                <c:pt idx="2965">
                  <c:v>42259</c:v>
                </c:pt>
                <c:pt idx="2966">
                  <c:v>42258</c:v>
                </c:pt>
                <c:pt idx="2967">
                  <c:v>42257</c:v>
                </c:pt>
                <c:pt idx="2968">
                  <c:v>42256</c:v>
                </c:pt>
                <c:pt idx="2969">
                  <c:v>42255</c:v>
                </c:pt>
                <c:pt idx="2970">
                  <c:v>42254</c:v>
                </c:pt>
                <c:pt idx="2971">
                  <c:v>42253</c:v>
                </c:pt>
                <c:pt idx="2972">
                  <c:v>42252</c:v>
                </c:pt>
                <c:pt idx="2973">
                  <c:v>42251</c:v>
                </c:pt>
                <c:pt idx="2974">
                  <c:v>42250</c:v>
                </c:pt>
                <c:pt idx="2975">
                  <c:v>42249</c:v>
                </c:pt>
                <c:pt idx="2976">
                  <c:v>42248</c:v>
                </c:pt>
                <c:pt idx="2977">
                  <c:v>42247</c:v>
                </c:pt>
                <c:pt idx="2978">
                  <c:v>42246</c:v>
                </c:pt>
                <c:pt idx="2979">
                  <c:v>42245</c:v>
                </c:pt>
                <c:pt idx="2980">
                  <c:v>42244</c:v>
                </c:pt>
                <c:pt idx="2981">
                  <c:v>42243</c:v>
                </c:pt>
                <c:pt idx="2982">
                  <c:v>42242</c:v>
                </c:pt>
                <c:pt idx="2983">
                  <c:v>42241</c:v>
                </c:pt>
                <c:pt idx="2984">
                  <c:v>42240</c:v>
                </c:pt>
                <c:pt idx="2985">
                  <c:v>42239</c:v>
                </c:pt>
                <c:pt idx="2986">
                  <c:v>42238</c:v>
                </c:pt>
                <c:pt idx="2987">
                  <c:v>42237</c:v>
                </c:pt>
                <c:pt idx="2988">
                  <c:v>42236</c:v>
                </c:pt>
                <c:pt idx="2989">
                  <c:v>42235</c:v>
                </c:pt>
                <c:pt idx="2990">
                  <c:v>42234</c:v>
                </c:pt>
                <c:pt idx="2991">
                  <c:v>42233</c:v>
                </c:pt>
                <c:pt idx="2992">
                  <c:v>42232</c:v>
                </c:pt>
                <c:pt idx="2993">
                  <c:v>42231</c:v>
                </c:pt>
                <c:pt idx="2994">
                  <c:v>42230</c:v>
                </c:pt>
                <c:pt idx="2995">
                  <c:v>42229</c:v>
                </c:pt>
                <c:pt idx="2996">
                  <c:v>42228</c:v>
                </c:pt>
                <c:pt idx="2997">
                  <c:v>42227</c:v>
                </c:pt>
                <c:pt idx="2998">
                  <c:v>42226</c:v>
                </c:pt>
                <c:pt idx="2999">
                  <c:v>42225</c:v>
                </c:pt>
                <c:pt idx="3000">
                  <c:v>42224</c:v>
                </c:pt>
                <c:pt idx="3001">
                  <c:v>42223</c:v>
                </c:pt>
                <c:pt idx="3002">
                  <c:v>42222</c:v>
                </c:pt>
                <c:pt idx="3003">
                  <c:v>42221</c:v>
                </c:pt>
                <c:pt idx="3004">
                  <c:v>42220</c:v>
                </c:pt>
                <c:pt idx="3005">
                  <c:v>42219</c:v>
                </c:pt>
                <c:pt idx="3006">
                  <c:v>42218</c:v>
                </c:pt>
                <c:pt idx="3007">
                  <c:v>42217</c:v>
                </c:pt>
                <c:pt idx="3008">
                  <c:v>42216</c:v>
                </c:pt>
                <c:pt idx="3009">
                  <c:v>42215</c:v>
                </c:pt>
                <c:pt idx="3010">
                  <c:v>42214</c:v>
                </c:pt>
                <c:pt idx="3011">
                  <c:v>42213</c:v>
                </c:pt>
                <c:pt idx="3012">
                  <c:v>42212</c:v>
                </c:pt>
                <c:pt idx="3013">
                  <c:v>42211</c:v>
                </c:pt>
                <c:pt idx="3014">
                  <c:v>42210</c:v>
                </c:pt>
                <c:pt idx="3015">
                  <c:v>42209</c:v>
                </c:pt>
                <c:pt idx="3016">
                  <c:v>42208</c:v>
                </c:pt>
                <c:pt idx="3017">
                  <c:v>42207</c:v>
                </c:pt>
                <c:pt idx="3018">
                  <c:v>42206</c:v>
                </c:pt>
                <c:pt idx="3019">
                  <c:v>42205</c:v>
                </c:pt>
                <c:pt idx="3020">
                  <c:v>42204</c:v>
                </c:pt>
                <c:pt idx="3021">
                  <c:v>42203</c:v>
                </c:pt>
                <c:pt idx="3022">
                  <c:v>42202</c:v>
                </c:pt>
                <c:pt idx="3023">
                  <c:v>42201</c:v>
                </c:pt>
                <c:pt idx="3024">
                  <c:v>42200</c:v>
                </c:pt>
                <c:pt idx="3025">
                  <c:v>42199</c:v>
                </c:pt>
                <c:pt idx="3026">
                  <c:v>42198</c:v>
                </c:pt>
                <c:pt idx="3027">
                  <c:v>42197</c:v>
                </c:pt>
                <c:pt idx="3028">
                  <c:v>42196</c:v>
                </c:pt>
                <c:pt idx="3029">
                  <c:v>42195</c:v>
                </c:pt>
                <c:pt idx="3030">
                  <c:v>42194</c:v>
                </c:pt>
                <c:pt idx="3031">
                  <c:v>42193</c:v>
                </c:pt>
                <c:pt idx="3032">
                  <c:v>42192</c:v>
                </c:pt>
                <c:pt idx="3033">
                  <c:v>42191</c:v>
                </c:pt>
                <c:pt idx="3034">
                  <c:v>42190</c:v>
                </c:pt>
                <c:pt idx="3035">
                  <c:v>42189</c:v>
                </c:pt>
                <c:pt idx="3036">
                  <c:v>42188</c:v>
                </c:pt>
                <c:pt idx="3037">
                  <c:v>42187</c:v>
                </c:pt>
                <c:pt idx="3038">
                  <c:v>42186</c:v>
                </c:pt>
                <c:pt idx="3039">
                  <c:v>42185</c:v>
                </c:pt>
                <c:pt idx="3040">
                  <c:v>42184</c:v>
                </c:pt>
                <c:pt idx="3041">
                  <c:v>42183</c:v>
                </c:pt>
                <c:pt idx="3042">
                  <c:v>42182</c:v>
                </c:pt>
                <c:pt idx="3043">
                  <c:v>42181</c:v>
                </c:pt>
                <c:pt idx="3044">
                  <c:v>42180</c:v>
                </c:pt>
                <c:pt idx="3045">
                  <c:v>42179</c:v>
                </c:pt>
                <c:pt idx="3046">
                  <c:v>42178</c:v>
                </c:pt>
                <c:pt idx="3047">
                  <c:v>42177</c:v>
                </c:pt>
                <c:pt idx="3048">
                  <c:v>42176</c:v>
                </c:pt>
                <c:pt idx="3049">
                  <c:v>42175</c:v>
                </c:pt>
                <c:pt idx="3050">
                  <c:v>42174</c:v>
                </c:pt>
                <c:pt idx="3051">
                  <c:v>42173</c:v>
                </c:pt>
                <c:pt idx="3052">
                  <c:v>42172</c:v>
                </c:pt>
                <c:pt idx="3053">
                  <c:v>42171</c:v>
                </c:pt>
                <c:pt idx="3054">
                  <c:v>42170</c:v>
                </c:pt>
                <c:pt idx="3055">
                  <c:v>42169</c:v>
                </c:pt>
                <c:pt idx="3056">
                  <c:v>42168</c:v>
                </c:pt>
                <c:pt idx="3057">
                  <c:v>42167</c:v>
                </c:pt>
                <c:pt idx="3058">
                  <c:v>42166</c:v>
                </c:pt>
                <c:pt idx="3059">
                  <c:v>42165</c:v>
                </c:pt>
                <c:pt idx="3060">
                  <c:v>42164</c:v>
                </c:pt>
                <c:pt idx="3061">
                  <c:v>42163</c:v>
                </c:pt>
                <c:pt idx="3062">
                  <c:v>42162</c:v>
                </c:pt>
                <c:pt idx="3063">
                  <c:v>42161</c:v>
                </c:pt>
                <c:pt idx="3064">
                  <c:v>42160</c:v>
                </c:pt>
                <c:pt idx="3065">
                  <c:v>42159</c:v>
                </c:pt>
                <c:pt idx="3066">
                  <c:v>42158</c:v>
                </c:pt>
                <c:pt idx="3067">
                  <c:v>42157</c:v>
                </c:pt>
                <c:pt idx="3068">
                  <c:v>42156</c:v>
                </c:pt>
                <c:pt idx="3069">
                  <c:v>42155</c:v>
                </c:pt>
                <c:pt idx="3070">
                  <c:v>42154</c:v>
                </c:pt>
                <c:pt idx="3071">
                  <c:v>42153</c:v>
                </c:pt>
                <c:pt idx="3072">
                  <c:v>42152</c:v>
                </c:pt>
                <c:pt idx="3073">
                  <c:v>42151</c:v>
                </c:pt>
                <c:pt idx="3074">
                  <c:v>42150</c:v>
                </c:pt>
                <c:pt idx="3075">
                  <c:v>42149</c:v>
                </c:pt>
                <c:pt idx="3076">
                  <c:v>42148</c:v>
                </c:pt>
                <c:pt idx="3077">
                  <c:v>42147</c:v>
                </c:pt>
                <c:pt idx="3078">
                  <c:v>42146</c:v>
                </c:pt>
                <c:pt idx="3079">
                  <c:v>42145</c:v>
                </c:pt>
                <c:pt idx="3080">
                  <c:v>42144</c:v>
                </c:pt>
                <c:pt idx="3081">
                  <c:v>42143</c:v>
                </c:pt>
                <c:pt idx="3082">
                  <c:v>42142</c:v>
                </c:pt>
                <c:pt idx="3083">
                  <c:v>42141</c:v>
                </c:pt>
                <c:pt idx="3084">
                  <c:v>42140</c:v>
                </c:pt>
                <c:pt idx="3085">
                  <c:v>42139</c:v>
                </c:pt>
                <c:pt idx="3086">
                  <c:v>42138</c:v>
                </c:pt>
                <c:pt idx="3087">
                  <c:v>42137</c:v>
                </c:pt>
                <c:pt idx="3088">
                  <c:v>42136</c:v>
                </c:pt>
                <c:pt idx="3089">
                  <c:v>42135</c:v>
                </c:pt>
                <c:pt idx="3090">
                  <c:v>42134</c:v>
                </c:pt>
                <c:pt idx="3091">
                  <c:v>42133</c:v>
                </c:pt>
                <c:pt idx="3092">
                  <c:v>42132</c:v>
                </c:pt>
                <c:pt idx="3093">
                  <c:v>42131</c:v>
                </c:pt>
                <c:pt idx="3094">
                  <c:v>42130</c:v>
                </c:pt>
                <c:pt idx="3095">
                  <c:v>42129</c:v>
                </c:pt>
                <c:pt idx="3096">
                  <c:v>42128</c:v>
                </c:pt>
                <c:pt idx="3097">
                  <c:v>42127</c:v>
                </c:pt>
                <c:pt idx="3098">
                  <c:v>42126</c:v>
                </c:pt>
                <c:pt idx="3099">
                  <c:v>42125</c:v>
                </c:pt>
                <c:pt idx="3100">
                  <c:v>42124</c:v>
                </c:pt>
                <c:pt idx="3101">
                  <c:v>42123</c:v>
                </c:pt>
                <c:pt idx="3102">
                  <c:v>42122</c:v>
                </c:pt>
                <c:pt idx="3103">
                  <c:v>42121</c:v>
                </c:pt>
                <c:pt idx="3104">
                  <c:v>42120</c:v>
                </c:pt>
                <c:pt idx="3105">
                  <c:v>42119</c:v>
                </c:pt>
                <c:pt idx="3106">
                  <c:v>42118</c:v>
                </c:pt>
                <c:pt idx="3107">
                  <c:v>42117</c:v>
                </c:pt>
                <c:pt idx="3108">
                  <c:v>42116</c:v>
                </c:pt>
                <c:pt idx="3109">
                  <c:v>42115</c:v>
                </c:pt>
                <c:pt idx="3110">
                  <c:v>42114</c:v>
                </c:pt>
                <c:pt idx="3111">
                  <c:v>42113</c:v>
                </c:pt>
                <c:pt idx="3112">
                  <c:v>42112</c:v>
                </c:pt>
                <c:pt idx="3113">
                  <c:v>42111</c:v>
                </c:pt>
                <c:pt idx="3114">
                  <c:v>42110</c:v>
                </c:pt>
                <c:pt idx="3115">
                  <c:v>42109</c:v>
                </c:pt>
                <c:pt idx="3116">
                  <c:v>42108</c:v>
                </c:pt>
                <c:pt idx="3117">
                  <c:v>42107</c:v>
                </c:pt>
                <c:pt idx="3118">
                  <c:v>42106</c:v>
                </c:pt>
                <c:pt idx="3119">
                  <c:v>42105</c:v>
                </c:pt>
                <c:pt idx="3120">
                  <c:v>42104</c:v>
                </c:pt>
                <c:pt idx="3121">
                  <c:v>42103</c:v>
                </c:pt>
                <c:pt idx="3122">
                  <c:v>42102</c:v>
                </c:pt>
                <c:pt idx="3123">
                  <c:v>42101</c:v>
                </c:pt>
                <c:pt idx="3124">
                  <c:v>42100</c:v>
                </c:pt>
                <c:pt idx="3125">
                  <c:v>42099</c:v>
                </c:pt>
                <c:pt idx="3126">
                  <c:v>42098</c:v>
                </c:pt>
                <c:pt idx="3127">
                  <c:v>42097</c:v>
                </c:pt>
                <c:pt idx="3128">
                  <c:v>42096</c:v>
                </c:pt>
                <c:pt idx="3129">
                  <c:v>42095</c:v>
                </c:pt>
                <c:pt idx="3130">
                  <c:v>42094</c:v>
                </c:pt>
                <c:pt idx="3131">
                  <c:v>42093</c:v>
                </c:pt>
                <c:pt idx="3132">
                  <c:v>42092</c:v>
                </c:pt>
                <c:pt idx="3133">
                  <c:v>42091</c:v>
                </c:pt>
                <c:pt idx="3134">
                  <c:v>42090</c:v>
                </c:pt>
                <c:pt idx="3135">
                  <c:v>42089</c:v>
                </c:pt>
                <c:pt idx="3136">
                  <c:v>42088</c:v>
                </c:pt>
                <c:pt idx="3137">
                  <c:v>42087</c:v>
                </c:pt>
                <c:pt idx="3138">
                  <c:v>42086</c:v>
                </c:pt>
                <c:pt idx="3139">
                  <c:v>42085</c:v>
                </c:pt>
                <c:pt idx="3140">
                  <c:v>42084</c:v>
                </c:pt>
                <c:pt idx="3141">
                  <c:v>42083</c:v>
                </c:pt>
                <c:pt idx="3142">
                  <c:v>42082</c:v>
                </c:pt>
                <c:pt idx="3143">
                  <c:v>42081</c:v>
                </c:pt>
                <c:pt idx="3144">
                  <c:v>42080</c:v>
                </c:pt>
                <c:pt idx="3145">
                  <c:v>42079</c:v>
                </c:pt>
                <c:pt idx="3146">
                  <c:v>42078</c:v>
                </c:pt>
                <c:pt idx="3147">
                  <c:v>42077</c:v>
                </c:pt>
                <c:pt idx="3148">
                  <c:v>42076</c:v>
                </c:pt>
                <c:pt idx="3149">
                  <c:v>42075</c:v>
                </c:pt>
                <c:pt idx="3150">
                  <c:v>42074</c:v>
                </c:pt>
                <c:pt idx="3151">
                  <c:v>42073</c:v>
                </c:pt>
                <c:pt idx="3152">
                  <c:v>42072</c:v>
                </c:pt>
                <c:pt idx="3153">
                  <c:v>42071</c:v>
                </c:pt>
                <c:pt idx="3154">
                  <c:v>42070</c:v>
                </c:pt>
                <c:pt idx="3155">
                  <c:v>42069</c:v>
                </c:pt>
                <c:pt idx="3156">
                  <c:v>42068</c:v>
                </c:pt>
                <c:pt idx="3157">
                  <c:v>42067</c:v>
                </c:pt>
                <c:pt idx="3158">
                  <c:v>42066</c:v>
                </c:pt>
                <c:pt idx="3159">
                  <c:v>42065</c:v>
                </c:pt>
                <c:pt idx="3160">
                  <c:v>42064</c:v>
                </c:pt>
                <c:pt idx="3161">
                  <c:v>42063</c:v>
                </c:pt>
                <c:pt idx="3162">
                  <c:v>42062</c:v>
                </c:pt>
                <c:pt idx="3163">
                  <c:v>42061</c:v>
                </c:pt>
                <c:pt idx="3164">
                  <c:v>42060</c:v>
                </c:pt>
                <c:pt idx="3165">
                  <c:v>42059</c:v>
                </c:pt>
                <c:pt idx="3166">
                  <c:v>42058</c:v>
                </c:pt>
                <c:pt idx="3167">
                  <c:v>42057</c:v>
                </c:pt>
                <c:pt idx="3168">
                  <c:v>42056</c:v>
                </c:pt>
                <c:pt idx="3169">
                  <c:v>42055</c:v>
                </c:pt>
                <c:pt idx="3170">
                  <c:v>42054</c:v>
                </c:pt>
                <c:pt idx="3171">
                  <c:v>42053</c:v>
                </c:pt>
                <c:pt idx="3172">
                  <c:v>42052</c:v>
                </c:pt>
                <c:pt idx="3173">
                  <c:v>42051</c:v>
                </c:pt>
                <c:pt idx="3174">
                  <c:v>42050</c:v>
                </c:pt>
                <c:pt idx="3175">
                  <c:v>42049</c:v>
                </c:pt>
                <c:pt idx="3176">
                  <c:v>42048</c:v>
                </c:pt>
                <c:pt idx="3177">
                  <c:v>42047</c:v>
                </c:pt>
                <c:pt idx="3178">
                  <c:v>42046</c:v>
                </c:pt>
                <c:pt idx="3179">
                  <c:v>42045</c:v>
                </c:pt>
                <c:pt idx="3180">
                  <c:v>42044</c:v>
                </c:pt>
                <c:pt idx="3181">
                  <c:v>42043</c:v>
                </c:pt>
                <c:pt idx="3182">
                  <c:v>42042</c:v>
                </c:pt>
                <c:pt idx="3183">
                  <c:v>42041</c:v>
                </c:pt>
                <c:pt idx="3184">
                  <c:v>42040</c:v>
                </c:pt>
                <c:pt idx="3185">
                  <c:v>42039</c:v>
                </c:pt>
                <c:pt idx="3186">
                  <c:v>42038</c:v>
                </c:pt>
                <c:pt idx="3187">
                  <c:v>42037</c:v>
                </c:pt>
                <c:pt idx="3188">
                  <c:v>42036</c:v>
                </c:pt>
                <c:pt idx="3189">
                  <c:v>42035</c:v>
                </c:pt>
                <c:pt idx="3190">
                  <c:v>42034</c:v>
                </c:pt>
                <c:pt idx="3191">
                  <c:v>42033</c:v>
                </c:pt>
                <c:pt idx="3192">
                  <c:v>42032</c:v>
                </c:pt>
                <c:pt idx="3193">
                  <c:v>42031</c:v>
                </c:pt>
                <c:pt idx="3194">
                  <c:v>42030</c:v>
                </c:pt>
                <c:pt idx="3195">
                  <c:v>42029</c:v>
                </c:pt>
                <c:pt idx="3196">
                  <c:v>42028</c:v>
                </c:pt>
                <c:pt idx="3197">
                  <c:v>42027</c:v>
                </c:pt>
                <c:pt idx="3198">
                  <c:v>42026</c:v>
                </c:pt>
                <c:pt idx="3199">
                  <c:v>42025</c:v>
                </c:pt>
                <c:pt idx="3200">
                  <c:v>42024</c:v>
                </c:pt>
                <c:pt idx="3201">
                  <c:v>42023</c:v>
                </c:pt>
                <c:pt idx="3202">
                  <c:v>42022</c:v>
                </c:pt>
                <c:pt idx="3203">
                  <c:v>42021</c:v>
                </c:pt>
                <c:pt idx="3204">
                  <c:v>42020</c:v>
                </c:pt>
                <c:pt idx="3205">
                  <c:v>42019</c:v>
                </c:pt>
                <c:pt idx="3206">
                  <c:v>42018</c:v>
                </c:pt>
                <c:pt idx="3207">
                  <c:v>42017</c:v>
                </c:pt>
                <c:pt idx="3208">
                  <c:v>42016</c:v>
                </c:pt>
                <c:pt idx="3209">
                  <c:v>42015</c:v>
                </c:pt>
                <c:pt idx="3210">
                  <c:v>42014</c:v>
                </c:pt>
                <c:pt idx="3211">
                  <c:v>42013</c:v>
                </c:pt>
                <c:pt idx="3212">
                  <c:v>42012</c:v>
                </c:pt>
                <c:pt idx="3213">
                  <c:v>42011</c:v>
                </c:pt>
                <c:pt idx="3214">
                  <c:v>42010</c:v>
                </c:pt>
                <c:pt idx="3215">
                  <c:v>42009</c:v>
                </c:pt>
                <c:pt idx="3216">
                  <c:v>42008</c:v>
                </c:pt>
                <c:pt idx="3217">
                  <c:v>42007</c:v>
                </c:pt>
                <c:pt idx="3218">
                  <c:v>42006</c:v>
                </c:pt>
                <c:pt idx="3219">
                  <c:v>42005</c:v>
                </c:pt>
                <c:pt idx="3220">
                  <c:v>42004</c:v>
                </c:pt>
                <c:pt idx="3221">
                  <c:v>42003</c:v>
                </c:pt>
                <c:pt idx="3222">
                  <c:v>42002</c:v>
                </c:pt>
                <c:pt idx="3223">
                  <c:v>42001</c:v>
                </c:pt>
                <c:pt idx="3224">
                  <c:v>42000</c:v>
                </c:pt>
                <c:pt idx="3225">
                  <c:v>41999</c:v>
                </c:pt>
                <c:pt idx="3226">
                  <c:v>41998</c:v>
                </c:pt>
                <c:pt idx="3227">
                  <c:v>41997</c:v>
                </c:pt>
                <c:pt idx="3228">
                  <c:v>41996</c:v>
                </c:pt>
                <c:pt idx="3229">
                  <c:v>41995</c:v>
                </c:pt>
                <c:pt idx="3230">
                  <c:v>41994</c:v>
                </c:pt>
                <c:pt idx="3231">
                  <c:v>41993</c:v>
                </c:pt>
                <c:pt idx="3232">
                  <c:v>41992</c:v>
                </c:pt>
                <c:pt idx="3233">
                  <c:v>41991</c:v>
                </c:pt>
                <c:pt idx="3234">
                  <c:v>41990</c:v>
                </c:pt>
                <c:pt idx="3235">
                  <c:v>41989</c:v>
                </c:pt>
                <c:pt idx="3236">
                  <c:v>41988</c:v>
                </c:pt>
                <c:pt idx="3237">
                  <c:v>41987</c:v>
                </c:pt>
                <c:pt idx="3238">
                  <c:v>41986</c:v>
                </c:pt>
                <c:pt idx="3239">
                  <c:v>41985</c:v>
                </c:pt>
                <c:pt idx="3240">
                  <c:v>41984</c:v>
                </c:pt>
                <c:pt idx="3241">
                  <c:v>41983</c:v>
                </c:pt>
                <c:pt idx="3242">
                  <c:v>41982</c:v>
                </c:pt>
                <c:pt idx="3243">
                  <c:v>41981</c:v>
                </c:pt>
                <c:pt idx="3244">
                  <c:v>41980</c:v>
                </c:pt>
                <c:pt idx="3245">
                  <c:v>41979</c:v>
                </c:pt>
                <c:pt idx="3246">
                  <c:v>41978</c:v>
                </c:pt>
                <c:pt idx="3247">
                  <c:v>41977</c:v>
                </c:pt>
                <c:pt idx="3248">
                  <c:v>41976</c:v>
                </c:pt>
                <c:pt idx="3249">
                  <c:v>41975</c:v>
                </c:pt>
                <c:pt idx="3250">
                  <c:v>41974</c:v>
                </c:pt>
                <c:pt idx="3251">
                  <c:v>41973</c:v>
                </c:pt>
                <c:pt idx="3252">
                  <c:v>41972</c:v>
                </c:pt>
                <c:pt idx="3253">
                  <c:v>41971</c:v>
                </c:pt>
                <c:pt idx="3254">
                  <c:v>41970</c:v>
                </c:pt>
                <c:pt idx="3255">
                  <c:v>41969</c:v>
                </c:pt>
                <c:pt idx="3256">
                  <c:v>41968</c:v>
                </c:pt>
                <c:pt idx="3257">
                  <c:v>41967</c:v>
                </c:pt>
                <c:pt idx="3258">
                  <c:v>41966</c:v>
                </c:pt>
                <c:pt idx="3259">
                  <c:v>41965</c:v>
                </c:pt>
                <c:pt idx="3260">
                  <c:v>41964</c:v>
                </c:pt>
                <c:pt idx="3261">
                  <c:v>41963</c:v>
                </c:pt>
                <c:pt idx="3262">
                  <c:v>41962</c:v>
                </c:pt>
                <c:pt idx="3263">
                  <c:v>41961</c:v>
                </c:pt>
                <c:pt idx="3264">
                  <c:v>41960</c:v>
                </c:pt>
                <c:pt idx="3265">
                  <c:v>41959</c:v>
                </c:pt>
                <c:pt idx="3266">
                  <c:v>41958</c:v>
                </c:pt>
                <c:pt idx="3267">
                  <c:v>41957</c:v>
                </c:pt>
                <c:pt idx="3268">
                  <c:v>41956</c:v>
                </c:pt>
                <c:pt idx="3269">
                  <c:v>41955</c:v>
                </c:pt>
                <c:pt idx="3270">
                  <c:v>41954</c:v>
                </c:pt>
                <c:pt idx="3271">
                  <c:v>41953</c:v>
                </c:pt>
                <c:pt idx="3272">
                  <c:v>41952</c:v>
                </c:pt>
                <c:pt idx="3273">
                  <c:v>41951</c:v>
                </c:pt>
                <c:pt idx="3274">
                  <c:v>41950</c:v>
                </c:pt>
                <c:pt idx="3275">
                  <c:v>41949</c:v>
                </c:pt>
                <c:pt idx="3276">
                  <c:v>41948</c:v>
                </c:pt>
                <c:pt idx="3277">
                  <c:v>41947</c:v>
                </c:pt>
                <c:pt idx="3278">
                  <c:v>41946</c:v>
                </c:pt>
                <c:pt idx="3279">
                  <c:v>41945</c:v>
                </c:pt>
                <c:pt idx="3280">
                  <c:v>41944</c:v>
                </c:pt>
                <c:pt idx="3281">
                  <c:v>41943</c:v>
                </c:pt>
                <c:pt idx="3282">
                  <c:v>41942</c:v>
                </c:pt>
                <c:pt idx="3283">
                  <c:v>41941</c:v>
                </c:pt>
                <c:pt idx="3284">
                  <c:v>41940</c:v>
                </c:pt>
                <c:pt idx="3285">
                  <c:v>41939</c:v>
                </c:pt>
                <c:pt idx="3286">
                  <c:v>41938</c:v>
                </c:pt>
                <c:pt idx="3287">
                  <c:v>41937</c:v>
                </c:pt>
                <c:pt idx="3288">
                  <c:v>41936</c:v>
                </c:pt>
                <c:pt idx="3289">
                  <c:v>41935</c:v>
                </c:pt>
                <c:pt idx="3290">
                  <c:v>41934</c:v>
                </c:pt>
                <c:pt idx="3291">
                  <c:v>41933</c:v>
                </c:pt>
                <c:pt idx="3292">
                  <c:v>41932</c:v>
                </c:pt>
                <c:pt idx="3293">
                  <c:v>41931</c:v>
                </c:pt>
                <c:pt idx="3294">
                  <c:v>41930</c:v>
                </c:pt>
                <c:pt idx="3295">
                  <c:v>41929</c:v>
                </c:pt>
                <c:pt idx="3296">
                  <c:v>41928</c:v>
                </c:pt>
                <c:pt idx="3297">
                  <c:v>41927</c:v>
                </c:pt>
                <c:pt idx="3298">
                  <c:v>41926</c:v>
                </c:pt>
                <c:pt idx="3299">
                  <c:v>41925</c:v>
                </c:pt>
                <c:pt idx="3300">
                  <c:v>41924</c:v>
                </c:pt>
                <c:pt idx="3301">
                  <c:v>41923</c:v>
                </c:pt>
                <c:pt idx="3302">
                  <c:v>41922</c:v>
                </c:pt>
                <c:pt idx="3303">
                  <c:v>41921</c:v>
                </c:pt>
                <c:pt idx="3304">
                  <c:v>41920</c:v>
                </c:pt>
                <c:pt idx="3305">
                  <c:v>41919</c:v>
                </c:pt>
                <c:pt idx="3306">
                  <c:v>41918</c:v>
                </c:pt>
                <c:pt idx="3307">
                  <c:v>41917</c:v>
                </c:pt>
                <c:pt idx="3308">
                  <c:v>41916</c:v>
                </c:pt>
                <c:pt idx="3309">
                  <c:v>41915</c:v>
                </c:pt>
                <c:pt idx="3310">
                  <c:v>41914</c:v>
                </c:pt>
                <c:pt idx="3311">
                  <c:v>41913</c:v>
                </c:pt>
                <c:pt idx="3312">
                  <c:v>41912</c:v>
                </c:pt>
                <c:pt idx="3313">
                  <c:v>41911</c:v>
                </c:pt>
                <c:pt idx="3314">
                  <c:v>41910</c:v>
                </c:pt>
                <c:pt idx="3315">
                  <c:v>41909</c:v>
                </c:pt>
                <c:pt idx="3316">
                  <c:v>41908</c:v>
                </c:pt>
                <c:pt idx="3317">
                  <c:v>41907</c:v>
                </c:pt>
                <c:pt idx="3318">
                  <c:v>41906</c:v>
                </c:pt>
                <c:pt idx="3319">
                  <c:v>41905</c:v>
                </c:pt>
                <c:pt idx="3320">
                  <c:v>41904</c:v>
                </c:pt>
                <c:pt idx="3321">
                  <c:v>41903</c:v>
                </c:pt>
                <c:pt idx="3322">
                  <c:v>41902</c:v>
                </c:pt>
                <c:pt idx="3323">
                  <c:v>41901</c:v>
                </c:pt>
                <c:pt idx="3324">
                  <c:v>41900</c:v>
                </c:pt>
                <c:pt idx="3325">
                  <c:v>41899</c:v>
                </c:pt>
                <c:pt idx="3326">
                  <c:v>41898</c:v>
                </c:pt>
                <c:pt idx="3327">
                  <c:v>41897</c:v>
                </c:pt>
                <c:pt idx="3328">
                  <c:v>41896</c:v>
                </c:pt>
                <c:pt idx="3329">
                  <c:v>41895</c:v>
                </c:pt>
                <c:pt idx="3330">
                  <c:v>41894</c:v>
                </c:pt>
                <c:pt idx="3331">
                  <c:v>41893</c:v>
                </c:pt>
                <c:pt idx="3332">
                  <c:v>41892</c:v>
                </c:pt>
                <c:pt idx="3333">
                  <c:v>41891</c:v>
                </c:pt>
                <c:pt idx="3334">
                  <c:v>41890</c:v>
                </c:pt>
                <c:pt idx="3335">
                  <c:v>41889</c:v>
                </c:pt>
                <c:pt idx="3336">
                  <c:v>41888</c:v>
                </c:pt>
                <c:pt idx="3337">
                  <c:v>41887</c:v>
                </c:pt>
                <c:pt idx="3338">
                  <c:v>41886</c:v>
                </c:pt>
                <c:pt idx="3339">
                  <c:v>41885</c:v>
                </c:pt>
                <c:pt idx="3340">
                  <c:v>41884</c:v>
                </c:pt>
                <c:pt idx="3341">
                  <c:v>41883</c:v>
                </c:pt>
                <c:pt idx="3342">
                  <c:v>41882</c:v>
                </c:pt>
                <c:pt idx="3343">
                  <c:v>41881</c:v>
                </c:pt>
                <c:pt idx="3344">
                  <c:v>41880</c:v>
                </c:pt>
                <c:pt idx="3345">
                  <c:v>41879</c:v>
                </c:pt>
                <c:pt idx="3346">
                  <c:v>41878</c:v>
                </c:pt>
                <c:pt idx="3347">
                  <c:v>41877</c:v>
                </c:pt>
                <c:pt idx="3348">
                  <c:v>41876</c:v>
                </c:pt>
                <c:pt idx="3349">
                  <c:v>41875</c:v>
                </c:pt>
                <c:pt idx="3350">
                  <c:v>41874</c:v>
                </c:pt>
                <c:pt idx="3351">
                  <c:v>41873</c:v>
                </c:pt>
                <c:pt idx="3352">
                  <c:v>41872</c:v>
                </c:pt>
                <c:pt idx="3353">
                  <c:v>41871</c:v>
                </c:pt>
                <c:pt idx="3354">
                  <c:v>41870</c:v>
                </c:pt>
                <c:pt idx="3355">
                  <c:v>41869</c:v>
                </c:pt>
                <c:pt idx="3356">
                  <c:v>41868</c:v>
                </c:pt>
                <c:pt idx="3357">
                  <c:v>41867</c:v>
                </c:pt>
                <c:pt idx="3358">
                  <c:v>41866</c:v>
                </c:pt>
                <c:pt idx="3359">
                  <c:v>41865</c:v>
                </c:pt>
                <c:pt idx="3360">
                  <c:v>41864</c:v>
                </c:pt>
                <c:pt idx="3361">
                  <c:v>41863</c:v>
                </c:pt>
                <c:pt idx="3362">
                  <c:v>41862</c:v>
                </c:pt>
                <c:pt idx="3363">
                  <c:v>41861</c:v>
                </c:pt>
                <c:pt idx="3364">
                  <c:v>41860</c:v>
                </c:pt>
                <c:pt idx="3365">
                  <c:v>41859</c:v>
                </c:pt>
                <c:pt idx="3366">
                  <c:v>41858</c:v>
                </c:pt>
                <c:pt idx="3367">
                  <c:v>41857</c:v>
                </c:pt>
                <c:pt idx="3368">
                  <c:v>41856</c:v>
                </c:pt>
                <c:pt idx="3369">
                  <c:v>41855</c:v>
                </c:pt>
                <c:pt idx="3370">
                  <c:v>41854</c:v>
                </c:pt>
                <c:pt idx="3371">
                  <c:v>41853</c:v>
                </c:pt>
                <c:pt idx="3372">
                  <c:v>41852</c:v>
                </c:pt>
                <c:pt idx="3373">
                  <c:v>41851</c:v>
                </c:pt>
                <c:pt idx="3374">
                  <c:v>41850</c:v>
                </c:pt>
                <c:pt idx="3375">
                  <c:v>41849</c:v>
                </c:pt>
                <c:pt idx="3376">
                  <c:v>41848</c:v>
                </c:pt>
                <c:pt idx="3377">
                  <c:v>41847</c:v>
                </c:pt>
                <c:pt idx="3378">
                  <c:v>41846</c:v>
                </c:pt>
                <c:pt idx="3379">
                  <c:v>41845</c:v>
                </c:pt>
                <c:pt idx="3380">
                  <c:v>41844</c:v>
                </c:pt>
                <c:pt idx="3381">
                  <c:v>41843</c:v>
                </c:pt>
                <c:pt idx="3382">
                  <c:v>41842</c:v>
                </c:pt>
                <c:pt idx="3383">
                  <c:v>41841</c:v>
                </c:pt>
                <c:pt idx="3384">
                  <c:v>41840</c:v>
                </c:pt>
                <c:pt idx="3385">
                  <c:v>41839</c:v>
                </c:pt>
                <c:pt idx="3386">
                  <c:v>41838</c:v>
                </c:pt>
                <c:pt idx="3387">
                  <c:v>41837</c:v>
                </c:pt>
                <c:pt idx="3388">
                  <c:v>41836</c:v>
                </c:pt>
                <c:pt idx="3389">
                  <c:v>41835</c:v>
                </c:pt>
                <c:pt idx="3390">
                  <c:v>41834</c:v>
                </c:pt>
                <c:pt idx="3391">
                  <c:v>41833</c:v>
                </c:pt>
                <c:pt idx="3392">
                  <c:v>41832</c:v>
                </c:pt>
                <c:pt idx="3393">
                  <c:v>41831</c:v>
                </c:pt>
                <c:pt idx="3394">
                  <c:v>41830</c:v>
                </c:pt>
                <c:pt idx="3395">
                  <c:v>41829</c:v>
                </c:pt>
                <c:pt idx="3396">
                  <c:v>41828</c:v>
                </c:pt>
                <c:pt idx="3397">
                  <c:v>41827</c:v>
                </c:pt>
                <c:pt idx="3398">
                  <c:v>41826</c:v>
                </c:pt>
                <c:pt idx="3399">
                  <c:v>41825</c:v>
                </c:pt>
                <c:pt idx="3400">
                  <c:v>41824</c:v>
                </c:pt>
                <c:pt idx="3401">
                  <c:v>41823</c:v>
                </c:pt>
                <c:pt idx="3402">
                  <c:v>41822</c:v>
                </c:pt>
                <c:pt idx="3403">
                  <c:v>41821</c:v>
                </c:pt>
                <c:pt idx="3404">
                  <c:v>41820</c:v>
                </c:pt>
                <c:pt idx="3405">
                  <c:v>41819</c:v>
                </c:pt>
                <c:pt idx="3406">
                  <c:v>41818</c:v>
                </c:pt>
                <c:pt idx="3407">
                  <c:v>41817</c:v>
                </c:pt>
                <c:pt idx="3408">
                  <c:v>41816</c:v>
                </c:pt>
                <c:pt idx="3409">
                  <c:v>41815</c:v>
                </c:pt>
                <c:pt idx="3410">
                  <c:v>41814</c:v>
                </c:pt>
                <c:pt idx="3411">
                  <c:v>41813</c:v>
                </c:pt>
                <c:pt idx="3412">
                  <c:v>41812</c:v>
                </c:pt>
                <c:pt idx="3413">
                  <c:v>41811</c:v>
                </c:pt>
                <c:pt idx="3414">
                  <c:v>41810</c:v>
                </c:pt>
                <c:pt idx="3415">
                  <c:v>41809</c:v>
                </c:pt>
                <c:pt idx="3416">
                  <c:v>41808</c:v>
                </c:pt>
                <c:pt idx="3417">
                  <c:v>41807</c:v>
                </c:pt>
                <c:pt idx="3418">
                  <c:v>41806</c:v>
                </c:pt>
                <c:pt idx="3419">
                  <c:v>41805</c:v>
                </c:pt>
                <c:pt idx="3420">
                  <c:v>41804</c:v>
                </c:pt>
                <c:pt idx="3421">
                  <c:v>41803</c:v>
                </c:pt>
                <c:pt idx="3422">
                  <c:v>41802</c:v>
                </c:pt>
                <c:pt idx="3423">
                  <c:v>41801</c:v>
                </c:pt>
                <c:pt idx="3424">
                  <c:v>41800</c:v>
                </c:pt>
                <c:pt idx="3425">
                  <c:v>41799</c:v>
                </c:pt>
                <c:pt idx="3426">
                  <c:v>41798</c:v>
                </c:pt>
                <c:pt idx="3427">
                  <c:v>41797</c:v>
                </c:pt>
                <c:pt idx="3428">
                  <c:v>41796</c:v>
                </c:pt>
                <c:pt idx="3429">
                  <c:v>41795</c:v>
                </c:pt>
                <c:pt idx="3430">
                  <c:v>41794</c:v>
                </c:pt>
                <c:pt idx="3431">
                  <c:v>41793</c:v>
                </c:pt>
                <c:pt idx="3432">
                  <c:v>41792</c:v>
                </c:pt>
                <c:pt idx="3433">
                  <c:v>41791</c:v>
                </c:pt>
                <c:pt idx="3434">
                  <c:v>41790</c:v>
                </c:pt>
                <c:pt idx="3435">
                  <c:v>41789</c:v>
                </c:pt>
                <c:pt idx="3436">
                  <c:v>41788</c:v>
                </c:pt>
                <c:pt idx="3437">
                  <c:v>41787</c:v>
                </c:pt>
                <c:pt idx="3438">
                  <c:v>41786</c:v>
                </c:pt>
                <c:pt idx="3439">
                  <c:v>41785</c:v>
                </c:pt>
                <c:pt idx="3440">
                  <c:v>41784</c:v>
                </c:pt>
                <c:pt idx="3441">
                  <c:v>41783</c:v>
                </c:pt>
                <c:pt idx="3442">
                  <c:v>41782</c:v>
                </c:pt>
                <c:pt idx="3443">
                  <c:v>41781</c:v>
                </c:pt>
                <c:pt idx="3444">
                  <c:v>41780</c:v>
                </c:pt>
                <c:pt idx="3445">
                  <c:v>41779</c:v>
                </c:pt>
                <c:pt idx="3446">
                  <c:v>41778</c:v>
                </c:pt>
                <c:pt idx="3447">
                  <c:v>41777</c:v>
                </c:pt>
                <c:pt idx="3448">
                  <c:v>41776</c:v>
                </c:pt>
                <c:pt idx="3449">
                  <c:v>41775</c:v>
                </c:pt>
                <c:pt idx="3450">
                  <c:v>41774</c:v>
                </c:pt>
                <c:pt idx="3451">
                  <c:v>41773</c:v>
                </c:pt>
                <c:pt idx="3452">
                  <c:v>41772</c:v>
                </c:pt>
                <c:pt idx="3453">
                  <c:v>41771</c:v>
                </c:pt>
                <c:pt idx="3454">
                  <c:v>41770</c:v>
                </c:pt>
                <c:pt idx="3455">
                  <c:v>41769</c:v>
                </c:pt>
                <c:pt idx="3456">
                  <c:v>41768</c:v>
                </c:pt>
                <c:pt idx="3457">
                  <c:v>41767</c:v>
                </c:pt>
                <c:pt idx="3458">
                  <c:v>41766</c:v>
                </c:pt>
                <c:pt idx="3459">
                  <c:v>41765</c:v>
                </c:pt>
                <c:pt idx="3460">
                  <c:v>41764</c:v>
                </c:pt>
                <c:pt idx="3461">
                  <c:v>41763</c:v>
                </c:pt>
                <c:pt idx="3462">
                  <c:v>41762</c:v>
                </c:pt>
                <c:pt idx="3463">
                  <c:v>41761</c:v>
                </c:pt>
                <c:pt idx="3464">
                  <c:v>41760</c:v>
                </c:pt>
                <c:pt idx="3465">
                  <c:v>41759</c:v>
                </c:pt>
                <c:pt idx="3466">
                  <c:v>41758</c:v>
                </c:pt>
                <c:pt idx="3467">
                  <c:v>41757</c:v>
                </c:pt>
                <c:pt idx="3468">
                  <c:v>41756</c:v>
                </c:pt>
                <c:pt idx="3469">
                  <c:v>41755</c:v>
                </c:pt>
                <c:pt idx="3470">
                  <c:v>41754</c:v>
                </c:pt>
                <c:pt idx="3471">
                  <c:v>41753</c:v>
                </c:pt>
                <c:pt idx="3472">
                  <c:v>41752</c:v>
                </c:pt>
                <c:pt idx="3473">
                  <c:v>41751</c:v>
                </c:pt>
                <c:pt idx="3474">
                  <c:v>41750</c:v>
                </c:pt>
                <c:pt idx="3475">
                  <c:v>41749</c:v>
                </c:pt>
                <c:pt idx="3476">
                  <c:v>41748</c:v>
                </c:pt>
                <c:pt idx="3477">
                  <c:v>41747</c:v>
                </c:pt>
                <c:pt idx="3478">
                  <c:v>41746</c:v>
                </c:pt>
                <c:pt idx="3479">
                  <c:v>41745</c:v>
                </c:pt>
                <c:pt idx="3480">
                  <c:v>41744</c:v>
                </c:pt>
                <c:pt idx="3481">
                  <c:v>41743</c:v>
                </c:pt>
                <c:pt idx="3482">
                  <c:v>41742</c:v>
                </c:pt>
                <c:pt idx="3483">
                  <c:v>41741</c:v>
                </c:pt>
                <c:pt idx="3484">
                  <c:v>41740</c:v>
                </c:pt>
                <c:pt idx="3485">
                  <c:v>41739</c:v>
                </c:pt>
                <c:pt idx="3486">
                  <c:v>41738</c:v>
                </c:pt>
                <c:pt idx="3487">
                  <c:v>41737</c:v>
                </c:pt>
                <c:pt idx="3488">
                  <c:v>41736</c:v>
                </c:pt>
                <c:pt idx="3489">
                  <c:v>41735</c:v>
                </c:pt>
                <c:pt idx="3490">
                  <c:v>41734</c:v>
                </c:pt>
                <c:pt idx="3491">
                  <c:v>41733</c:v>
                </c:pt>
                <c:pt idx="3492">
                  <c:v>41732</c:v>
                </c:pt>
                <c:pt idx="3493">
                  <c:v>41731</c:v>
                </c:pt>
                <c:pt idx="3494">
                  <c:v>41730</c:v>
                </c:pt>
                <c:pt idx="3495">
                  <c:v>41729</c:v>
                </c:pt>
                <c:pt idx="3496">
                  <c:v>41728</c:v>
                </c:pt>
                <c:pt idx="3497">
                  <c:v>41727</c:v>
                </c:pt>
                <c:pt idx="3498">
                  <c:v>41726</c:v>
                </c:pt>
                <c:pt idx="3499">
                  <c:v>41725</c:v>
                </c:pt>
                <c:pt idx="3500">
                  <c:v>41724</c:v>
                </c:pt>
                <c:pt idx="3501">
                  <c:v>41723</c:v>
                </c:pt>
                <c:pt idx="3502">
                  <c:v>41722</c:v>
                </c:pt>
                <c:pt idx="3503">
                  <c:v>41721</c:v>
                </c:pt>
                <c:pt idx="3504">
                  <c:v>41720</c:v>
                </c:pt>
                <c:pt idx="3505">
                  <c:v>41719</c:v>
                </c:pt>
                <c:pt idx="3506">
                  <c:v>41718</c:v>
                </c:pt>
                <c:pt idx="3507">
                  <c:v>41717</c:v>
                </c:pt>
                <c:pt idx="3508">
                  <c:v>41716</c:v>
                </c:pt>
                <c:pt idx="3509">
                  <c:v>41715</c:v>
                </c:pt>
                <c:pt idx="3510">
                  <c:v>41714</c:v>
                </c:pt>
                <c:pt idx="3511">
                  <c:v>41713</c:v>
                </c:pt>
                <c:pt idx="3512">
                  <c:v>41712</c:v>
                </c:pt>
                <c:pt idx="3513">
                  <c:v>41711</c:v>
                </c:pt>
                <c:pt idx="3514">
                  <c:v>41710</c:v>
                </c:pt>
                <c:pt idx="3515">
                  <c:v>41709</c:v>
                </c:pt>
                <c:pt idx="3516">
                  <c:v>41708</c:v>
                </c:pt>
                <c:pt idx="3517">
                  <c:v>41707</c:v>
                </c:pt>
                <c:pt idx="3518">
                  <c:v>41706</c:v>
                </c:pt>
                <c:pt idx="3519">
                  <c:v>41705</c:v>
                </c:pt>
                <c:pt idx="3520">
                  <c:v>41704</c:v>
                </c:pt>
                <c:pt idx="3521">
                  <c:v>41703</c:v>
                </c:pt>
                <c:pt idx="3522">
                  <c:v>41702</c:v>
                </c:pt>
                <c:pt idx="3523">
                  <c:v>41701</c:v>
                </c:pt>
                <c:pt idx="3524">
                  <c:v>41700</c:v>
                </c:pt>
                <c:pt idx="3525">
                  <c:v>41699</c:v>
                </c:pt>
                <c:pt idx="3526">
                  <c:v>41698</c:v>
                </c:pt>
                <c:pt idx="3527">
                  <c:v>41697</c:v>
                </c:pt>
                <c:pt idx="3528">
                  <c:v>41696</c:v>
                </c:pt>
                <c:pt idx="3529">
                  <c:v>41695</c:v>
                </c:pt>
                <c:pt idx="3530">
                  <c:v>41694</c:v>
                </c:pt>
                <c:pt idx="3531">
                  <c:v>41693</c:v>
                </c:pt>
                <c:pt idx="3532">
                  <c:v>41692</c:v>
                </c:pt>
                <c:pt idx="3533">
                  <c:v>41691</c:v>
                </c:pt>
                <c:pt idx="3534">
                  <c:v>41690</c:v>
                </c:pt>
                <c:pt idx="3535">
                  <c:v>41689</c:v>
                </c:pt>
                <c:pt idx="3536">
                  <c:v>41688</c:v>
                </c:pt>
                <c:pt idx="3537">
                  <c:v>41687</c:v>
                </c:pt>
                <c:pt idx="3538">
                  <c:v>41686</c:v>
                </c:pt>
                <c:pt idx="3539">
                  <c:v>41685</c:v>
                </c:pt>
                <c:pt idx="3540">
                  <c:v>41684</c:v>
                </c:pt>
                <c:pt idx="3541">
                  <c:v>41683</c:v>
                </c:pt>
                <c:pt idx="3542">
                  <c:v>41682</c:v>
                </c:pt>
                <c:pt idx="3543">
                  <c:v>41681</c:v>
                </c:pt>
                <c:pt idx="3544">
                  <c:v>41680</c:v>
                </c:pt>
                <c:pt idx="3545">
                  <c:v>41679</c:v>
                </c:pt>
                <c:pt idx="3546">
                  <c:v>41678</c:v>
                </c:pt>
                <c:pt idx="3547">
                  <c:v>41677</c:v>
                </c:pt>
                <c:pt idx="3548">
                  <c:v>41676</c:v>
                </c:pt>
                <c:pt idx="3549">
                  <c:v>41675</c:v>
                </c:pt>
                <c:pt idx="3550">
                  <c:v>41674</c:v>
                </c:pt>
                <c:pt idx="3551">
                  <c:v>41673</c:v>
                </c:pt>
                <c:pt idx="3552">
                  <c:v>41672</c:v>
                </c:pt>
                <c:pt idx="3553">
                  <c:v>41671</c:v>
                </c:pt>
                <c:pt idx="3554">
                  <c:v>41670</c:v>
                </c:pt>
                <c:pt idx="3555">
                  <c:v>41669</c:v>
                </c:pt>
                <c:pt idx="3556">
                  <c:v>41668</c:v>
                </c:pt>
                <c:pt idx="3557">
                  <c:v>41667</c:v>
                </c:pt>
                <c:pt idx="3558">
                  <c:v>41666</c:v>
                </c:pt>
                <c:pt idx="3559">
                  <c:v>41665</c:v>
                </c:pt>
                <c:pt idx="3560">
                  <c:v>41664</c:v>
                </c:pt>
                <c:pt idx="3561">
                  <c:v>41663</c:v>
                </c:pt>
                <c:pt idx="3562">
                  <c:v>41662</c:v>
                </c:pt>
                <c:pt idx="3563">
                  <c:v>41661</c:v>
                </c:pt>
                <c:pt idx="3564">
                  <c:v>41660</c:v>
                </c:pt>
                <c:pt idx="3565">
                  <c:v>41659</c:v>
                </c:pt>
                <c:pt idx="3566">
                  <c:v>41658</c:v>
                </c:pt>
                <c:pt idx="3567">
                  <c:v>41657</c:v>
                </c:pt>
                <c:pt idx="3568">
                  <c:v>41656</c:v>
                </c:pt>
                <c:pt idx="3569">
                  <c:v>41655</c:v>
                </c:pt>
                <c:pt idx="3570">
                  <c:v>41654</c:v>
                </c:pt>
                <c:pt idx="3571">
                  <c:v>41653</c:v>
                </c:pt>
                <c:pt idx="3572">
                  <c:v>41652</c:v>
                </c:pt>
                <c:pt idx="3573">
                  <c:v>41651</c:v>
                </c:pt>
                <c:pt idx="3574">
                  <c:v>41650</c:v>
                </c:pt>
                <c:pt idx="3575">
                  <c:v>41649</c:v>
                </c:pt>
                <c:pt idx="3576">
                  <c:v>41648</c:v>
                </c:pt>
                <c:pt idx="3577">
                  <c:v>41647</c:v>
                </c:pt>
                <c:pt idx="3578">
                  <c:v>41646</c:v>
                </c:pt>
                <c:pt idx="3579">
                  <c:v>41645</c:v>
                </c:pt>
                <c:pt idx="3580">
                  <c:v>41644</c:v>
                </c:pt>
                <c:pt idx="3581">
                  <c:v>41643</c:v>
                </c:pt>
                <c:pt idx="3582">
                  <c:v>41642</c:v>
                </c:pt>
                <c:pt idx="3583">
                  <c:v>41641</c:v>
                </c:pt>
                <c:pt idx="3584">
                  <c:v>41640</c:v>
                </c:pt>
                <c:pt idx="3585">
                  <c:v>41639</c:v>
                </c:pt>
                <c:pt idx="3586">
                  <c:v>41638</c:v>
                </c:pt>
                <c:pt idx="3587">
                  <c:v>41637</c:v>
                </c:pt>
                <c:pt idx="3588">
                  <c:v>41636</c:v>
                </c:pt>
                <c:pt idx="3589">
                  <c:v>41635</c:v>
                </c:pt>
                <c:pt idx="3590">
                  <c:v>41634</c:v>
                </c:pt>
                <c:pt idx="3591">
                  <c:v>41633</c:v>
                </c:pt>
                <c:pt idx="3592">
                  <c:v>41632</c:v>
                </c:pt>
                <c:pt idx="3593">
                  <c:v>41631</c:v>
                </c:pt>
                <c:pt idx="3594">
                  <c:v>41630</c:v>
                </c:pt>
                <c:pt idx="3595">
                  <c:v>41629</c:v>
                </c:pt>
                <c:pt idx="3596">
                  <c:v>41628</c:v>
                </c:pt>
                <c:pt idx="3597">
                  <c:v>41627</c:v>
                </c:pt>
                <c:pt idx="3598">
                  <c:v>41626</c:v>
                </c:pt>
                <c:pt idx="3599">
                  <c:v>41625</c:v>
                </c:pt>
                <c:pt idx="3600">
                  <c:v>41624</c:v>
                </c:pt>
                <c:pt idx="3601">
                  <c:v>41623</c:v>
                </c:pt>
                <c:pt idx="3602">
                  <c:v>41622</c:v>
                </c:pt>
                <c:pt idx="3603">
                  <c:v>41621</c:v>
                </c:pt>
                <c:pt idx="3604">
                  <c:v>41620</c:v>
                </c:pt>
                <c:pt idx="3605">
                  <c:v>41619</c:v>
                </c:pt>
                <c:pt idx="3606">
                  <c:v>41618</c:v>
                </c:pt>
                <c:pt idx="3607">
                  <c:v>41617</c:v>
                </c:pt>
                <c:pt idx="3608">
                  <c:v>41616</c:v>
                </c:pt>
                <c:pt idx="3609">
                  <c:v>41615</c:v>
                </c:pt>
                <c:pt idx="3610">
                  <c:v>41614</c:v>
                </c:pt>
                <c:pt idx="3611">
                  <c:v>41613</c:v>
                </c:pt>
                <c:pt idx="3612">
                  <c:v>41612</c:v>
                </c:pt>
                <c:pt idx="3613">
                  <c:v>41611</c:v>
                </c:pt>
                <c:pt idx="3614">
                  <c:v>41610</c:v>
                </c:pt>
                <c:pt idx="3615">
                  <c:v>41609</c:v>
                </c:pt>
                <c:pt idx="3616">
                  <c:v>41608</c:v>
                </c:pt>
                <c:pt idx="3617">
                  <c:v>41607</c:v>
                </c:pt>
                <c:pt idx="3618">
                  <c:v>41606</c:v>
                </c:pt>
                <c:pt idx="3619">
                  <c:v>41605</c:v>
                </c:pt>
                <c:pt idx="3620">
                  <c:v>41604</c:v>
                </c:pt>
                <c:pt idx="3621">
                  <c:v>41603</c:v>
                </c:pt>
                <c:pt idx="3622">
                  <c:v>41602</c:v>
                </c:pt>
                <c:pt idx="3623">
                  <c:v>41601</c:v>
                </c:pt>
                <c:pt idx="3624">
                  <c:v>41600</c:v>
                </c:pt>
                <c:pt idx="3625">
                  <c:v>41599</c:v>
                </c:pt>
                <c:pt idx="3626">
                  <c:v>41598</c:v>
                </c:pt>
                <c:pt idx="3627">
                  <c:v>41597</c:v>
                </c:pt>
                <c:pt idx="3628">
                  <c:v>41596</c:v>
                </c:pt>
                <c:pt idx="3629">
                  <c:v>41595</c:v>
                </c:pt>
                <c:pt idx="3630">
                  <c:v>41594</c:v>
                </c:pt>
                <c:pt idx="3631">
                  <c:v>41593</c:v>
                </c:pt>
                <c:pt idx="3632">
                  <c:v>41592</c:v>
                </c:pt>
                <c:pt idx="3633">
                  <c:v>41591</c:v>
                </c:pt>
                <c:pt idx="3634">
                  <c:v>41590</c:v>
                </c:pt>
                <c:pt idx="3635">
                  <c:v>41589</c:v>
                </c:pt>
                <c:pt idx="3636">
                  <c:v>41588</c:v>
                </c:pt>
                <c:pt idx="3637">
                  <c:v>41587</c:v>
                </c:pt>
                <c:pt idx="3638">
                  <c:v>41586</c:v>
                </c:pt>
                <c:pt idx="3639">
                  <c:v>41585</c:v>
                </c:pt>
                <c:pt idx="3640">
                  <c:v>41584</c:v>
                </c:pt>
                <c:pt idx="3641">
                  <c:v>41583</c:v>
                </c:pt>
                <c:pt idx="3642">
                  <c:v>41582</c:v>
                </c:pt>
                <c:pt idx="3643">
                  <c:v>41581</c:v>
                </c:pt>
                <c:pt idx="3644">
                  <c:v>41580</c:v>
                </c:pt>
                <c:pt idx="3645">
                  <c:v>41579</c:v>
                </c:pt>
                <c:pt idx="3646">
                  <c:v>41578</c:v>
                </c:pt>
                <c:pt idx="3647">
                  <c:v>41577</c:v>
                </c:pt>
                <c:pt idx="3648">
                  <c:v>41576</c:v>
                </c:pt>
                <c:pt idx="3649">
                  <c:v>41575</c:v>
                </c:pt>
                <c:pt idx="3650">
                  <c:v>41574</c:v>
                </c:pt>
                <c:pt idx="3651">
                  <c:v>41573</c:v>
                </c:pt>
                <c:pt idx="3652">
                  <c:v>41572</c:v>
                </c:pt>
                <c:pt idx="3653">
                  <c:v>41571</c:v>
                </c:pt>
                <c:pt idx="3654">
                  <c:v>41570</c:v>
                </c:pt>
                <c:pt idx="3655">
                  <c:v>41569</c:v>
                </c:pt>
                <c:pt idx="3656">
                  <c:v>41568</c:v>
                </c:pt>
                <c:pt idx="3657">
                  <c:v>41567</c:v>
                </c:pt>
                <c:pt idx="3658">
                  <c:v>41566</c:v>
                </c:pt>
                <c:pt idx="3659">
                  <c:v>41565</c:v>
                </c:pt>
                <c:pt idx="3660">
                  <c:v>41564</c:v>
                </c:pt>
                <c:pt idx="3661">
                  <c:v>41563</c:v>
                </c:pt>
                <c:pt idx="3662">
                  <c:v>41562</c:v>
                </c:pt>
                <c:pt idx="3663">
                  <c:v>41561</c:v>
                </c:pt>
                <c:pt idx="3664">
                  <c:v>41560</c:v>
                </c:pt>
                <c:pt idx="3665">
                  <c:v>41559</c:v>
                </c:pt>
                <c:pt idx="3666">
                  <c:v>41558</c:v>
                </c:pt>
                <c:pt idx="3667">
                  <c:v>41557</c:v>
                </c:pt>
                <c:pt idx="3668">
                  <c:v>41556</c:v>
                </c:pt>
                <c:pt idx="3669">
                  <c:v>41555</c:v>
                </c:pt>
                <c:pt idx="3670">
                  <c:v>41554</c:v>
                </c:pt>
                <c:pt idx="3671">
                  <c:v>41553</c:v>
                </c:pt>
                <c:pt idx="3672">
                  <c:v>41552</c:v>
                </c:pt>
                <c:pt idx="3673">
                  <c:v>41551</c:v>
                </c:pt>
                <c:pt idx="3674">
                  <c:v>41550</c:v>
                </c:pt>
                <c:pt idx="3675">
                  <c:v>41549</c:v>
                </c:pt>
                <c:pt idx="3676">
                  <c:v>41548</c:v>
                </c:pt>
                <c:pt idx="3677">
                  <c:v>41547</c:v>
                </c:pt>
                <c:pt idx="3678">
                  <c:v>41546</c:v>
                </c:pt>
                <c:pt idx="3679">
                  <c:v>41545</c:v>
                </c:pt>
                <c:pt idx="3680">
                  <c:v>41544</c:v>
                </c:pt>
                <c:pt idx="3681">
                  <c:v>41543</c:v>
                </c:pt>
                <c:pt idx="3682">
                  <c:v>41542</c:v>
                </c:pt>
                <c:pt idx="3683">
                  <c:v>41541</c:v>
                </c:pt>
                <c:pt idx="3684">
                  <c:v>41540</c:v>
                </c:pt>
                <c:pt idx="3685">
                  <c:v>41539</c:v>
                </c:pt>
                <c:pt idx="3686">
                  <c:v>41538</c:v>
                </c:pt>
                <c:pt idx="3687">
                  <c:v>41537</c:v>
                </c:pt>
                <c:pt idx="3688">
                  <c:v>41536</c:v>
                </c:pt>
                <c:pt idx="3689">
                  <c:v>41535</c:v>
                </c:pt>
                <c:pt idx="3690">
                  <c:v>41534</c:v>
                </c:pt>
                <c:pt idx="3691">
                  <c:v>41533</c:v>
                </c:pt>
                <c:pt idx="3692">
                  <c:v>41532</c:v>
                </c:pt>
                <c:pt idx="3693">
                  <c:v>41531</c:v>
                </c:pt>
                <c:pt idx="3694">
                  <c:v>41530</c:v>
                </c:pt>
                <c:pt idx="3695">
                  <c:v>41529</c:v>
                </c:pt>
                <c:pt idx="3696">
                  <c:v>41528</c:v>
                </c:pt>
                <c:pt idx="3697">
                  <c:v>41527</c:v>
                </c:pt>
                <c:pt idx="3698">
                  <c:v>41526</c:v>
                </c:pt>
                <c:pt idx="3699">
                  <c:v>41525</c:v>
                </c:pt>
                <c:pt idx="3700">
                  <c:v>41524</c:v>
                </c:pt>
                <c:pt idx="3701">
                  <c:v>41523</c:v>
                </c:pt>
                <c:pt idx="3702">
                  <c:v>41522</c:v>
                </c:pt>
                <c:pt idx="3703">
                  <c:v>41521</c:v>
                </c:pt>
                <c:pt idx="3704">
                  <c:v>41520</c:v>
                </c:pt>
                <c:pt idx="3705">
                  <c:v>41519</c:v>
                </c:pt>
                <c:pt idx="3706">
                  <c:v>41518</c:v>
                </c:pt>
                <c:pt idx="3707">
                  <c:v>41517</c:v>
                </c:pt>
                <c:pt idx="3708">
                  <c:v>41516</c:v>
                </c:pt>
                <c:pt idx="3709">
                  <c:v>41515</c:v>
                </c:pt>
                <c:pt idx="3710">
                  <c:v>41514</c:v>
                </c:pt>
                <c:pt idx="3711">
                  <c:v>41513</c:v>
                </c:pt>
                <c:pt idx="3712">
                  <c:v>41512</c:v>
                </c:pt>
                <c:pt idx="3713">
                  <c:v>41511</c:v>
                </c:pt>
                <c:pt idx="3714">
                  <c:v>41510</c:v>
                </c:pt>
                <c:pt idx="3715">
                  <c:v>41509</c:v>
                </c:pt>
                <c:pt idx="3716">
                  <c:v>41508</c:v>
                </c:pt>
                <c:pt idx="3717">
                  <c:v>41507</c:v>
                </c:pt>
                <c:pt idx="3718">
                  <c:v>41506</c:v>
                </c:pt>
                <c:pt idx="3719">
                  <c:v>41505</c:v>
                </c:pt>
                <c:pt idx="3720">
                  <c:v>41504</c:v>
                </c:pt>
                <c:pt idx="3721">
                  <c:v>41503</c:v>
                </c:pt>
                <c:pt idx="3722">
                  <c:v>41502</c:v>
                </c:pt>
                <c:pt idx="3723">
                  <c:v>41501</c:v>
                </c:pt>
                <c:pt idx="3724">
                  <c:v>41500</c:v>
                </c:pt>
                <c:pt idx="3725">
                  <c:v>41499</c:v>
                </c:pt>
                <c:pt idx="3726">
                  <c:v>41498</c:v>
                </c:pt>
                <c:pt idx="3727">
                  <c:v>41497</c:v>
                </c:pt>
                <c:pt idx="3728">
                  <c:v>41496</c:v>
                </c:pt>
                <c:pt idx="3729">
                  <c:v>41495</c:v>
                </c:pt>
                <c:pt idx="3730">
                  <c:v>41494</c:v>
                </c:pt>
                <c:pt idx="3731">
                  <c:v>41493</c:v>
                </c:pt>
                <c:pt idx="3732">
                  <c:v>41492</c:v>
                </c:pt>
                <c:pt idx="3733">
                  <c:v>41491</c:v>
                </c:pt>
                <c:pt idx="3734">
                  <c:v>41490</c:v>
                </c:pt>
                <c:pt idx="3735">
                  <c:v>41489</c:v>
                </c:pt>
                <c:pt idx="3736">
                  <c:v>41488</c:v>
                </c:pt>
                <c:pt idx="3737">
                  <c:v>41487</c:v>
                </c:pt>
                <c:pt idx="3738">
                  <c:v>41486</c:v>
                </c:pt>
                <c:pt idx="3739">
                  <c:v>41485</c:v>
                </c:pt>
                <c:pt idx="3740">
                  <c:v>41484</c:v>
                </c:pt>
                <c:pt idx="3741">
                  <c:v>41483</c:v>
                </c:pt>
                <c:pt idx="3742">
                  <c:v>41482</c:v>
                </c:pt>
                <c:pt idx="3743">
                  <c:v>41481</c:v>
                </c:pt>
                <c:pt idx="3744">
                  <c:v>41480</c:v>
                </c:pt>
                <c:pt idx="3745">
                  <c:v>41479</c:v>
                </c:pt>
                <c:pt idx="3746">
                  <c:v>41478</c:v>
                </c:pt>
                <c:pt idx="3747">
                  <c:v>41477</c:v>
                </c:pt>
                <c:pt idx="3748">
                  <c:v>41476</c:v>
                </c:pt>
                <c:pt idx="3749">
                  <c:v>41475</c:v>
                </c:pt>
                <c:pt idx="3750">
                  <c:v>41474</c:v>
                </c:pt>
                <c:pt idx="3751">
                  <c:v>41473</c:v>
                </c:pt>
                <c:pt idx="3752">
                  <c:v>41472</c:v>
                </c:pt>
                <c:pt idx="3753">
                  <c:v>41471</c:v>
                </c:pt>
                <c:pt idx="3754">
                  <c:v>41470</c:v>
                </c:pt>
                <c:pt idx="3755">
                  <c:v>41469</c:v>
                </c:pt>
                <c:pt idx="3756">
                  <c:v>41468</c:v>
                </c:pt>
                <c:pt idx="3757">
                  <c:v>41467</c:v>
                </c:pt>
                <c:pt idx="3758">
                  <c:v>41466</c:v>
                </c:pt>
                <c:pt idx="3759">
                  <c:v>41465</c:v>
                </c:pt>
                <c:pt idx="3760">
                  <c:v>41464</c:v>
                </c:pt>
                <c:pt idx="3761">
                  <c:v>41463</c:v>
                </c:pt>
                <c:pt idx="3762">
                  <c:v>41462</c:v>
                </c:pt>
                <c:pt idx="3763">
                  <c:v>41461</c:v>
                </c:pt>
                <c:pt idx="3764">
                  <c:v>41460</c:v>
                </c:pt>
                <c:pt idx="3765">
                  <c:v>41459</c:v>
                </c:pt>
                <c:pt idx="3766">
                  <c:v>41458</c:v>
                </c:pt>
                <c:pt idx="3767">
                  <c:v>41457</c:v>
                </c:pt>
                <c:pt idx="3768">
                  <c:v>41456</c:v>
                </c:pt>
                <c:pt idx="3769">
                  <c:v>41455</c:v>
                </c:pt>
                <c:pt idx="3770">
                  <c:v>41454</c:v>
                </c:pt>
                <c:pt idx="3771">
                  <c:v>41453</c:v>
                </c:pt>
                <c:pt idx="3772">
                  <c:v>41452</c:v>
                </c:pt>
                <c:pt idx="3773">
                  <c:v>41451</c:v>
                </c:pt>
                <c:pt idx="3774">
                  <c:v>41450</c:v>
                </c:pt>
                <c:pt idx="3775">
                  <c:v>41449</c:v>
                </c:pt>
                <c:pt idx="3776">
                  <c:v>41448</c:v>
                </c:pt>
                <c:pt idx="3777">
                  <c:v>41447</c:v>
                </c:pt>
                <c:pt idx="3778">
                  <c:v>41446</c:v>
                </c:pt>
                <c:pt idx="3779">
                  <c:v>41445</c:v>
                </c:pt>
                <c:pt idx="3780">
                  <c:v>41444</c:v>
                </c:pt>
                <c:pt idx="3781">
                  <c:v>41443</c:v>
                </c:pt>
                <c:pt idx="3782">
                  <c:v>41442</c:v>
                </c:pt>
                <c:pt idx="3783">
                  <c:v>41441</c:v>
                </c:pt>
                <c:pt idx="3784">
                  <c:v>41440</c:v>
                </c:pt>
                <c:pt idx="3785">
                  <c:v>41439</c:v>
                </c:pt>
                <c:pt idx="3786">
                  <c:v>41438</c:v>
                </c:pt>
                <c:pt idx="3787">
                  <c:v>41437</c:v>
                </c:pt>
                <c:pt idx="3788">
                  <c:v>41436</c:v>
                </c:pt>
                <c:pt idx="3789">
                  <c:v>41435</c:v>
                </c:pt>
                <c:pt idx="3790">
                  <c:v>41434</c:v>
                </c:pt>
                <c:pt idx="3791">
                  <c:v>41433</c:v>
                </c:pt>
                <c:pt idx="3792">
                  <c:v>41432</c:v>
                </c:pt>
                <c:pt idx="3793">
                  <c:v>41431</c:v>
                </c:pt>
                <c:pt idx="3794">
                  <c:v>41430</c:v>
                </c:pt>
                <c:pt idx="3795">
                  <c:v>41429</c:v>
                </c:pt>
                <c:pt idx="3796">
                  <c:v>41428</c:v>
                </c:pt>
                <c:pt idx="3797">
                  <c:v>41427</c:v>
                </c:pt>
                <c:pt idx="3798">
                  <c:v>41426</c:v>
                </c:pt>
                <c:pt idx="3799">
                  <c:v>41425</c:v>
                </c:pt>
                <c:pt idx="3800">
                  <c:v>41424</c:v>
                </c:pt>
                <c:pt idx="3801">
                  <c:v>41423</c:v>
                </c:pt>
                <c:pt idx="3802">
                  <c:v>41422</c:v>
                </c:pt>
                <c:pt idx="3803">
                  <c:v>41421</c:v>
                </c:pt>
                <c:pt idx="3804">
                  <c:v>41420</c:v>
                </c:pt>
                <c:pt idx="3805">
                  <c:v>41419</c:v>
                </c:pt>
                <c:pt idx="3806">
                  <c:v>41418</c:v>
                </c:pt>
                <c:pt idx="3807">
                  <c:v>41417</c:v>
                </c:pt>
                <c:pt idx="3808">
                  <c:v>41416</c:v>
                </c:pt>
                <c:pt idx="3809">
                  <c:v>41415</c:v>
                </c:pt>
                <c:pt idx="3810">
                  <c:v>41414</c:v>
                </c:pt>
                <c:pt idx="3811">
                  <c:v>41413</c:v>
                </c:pt>
                <c:pt idx="3812">
                  <c:v>41412</c:v>
                </c:pt>
                <c:pt idx="3813">
                  <c:v>41411</c:v>
                </c:pt>
                <c:pt idx="3814">
                  <c:v>41410</c:v>
                </c:pt>
                <c:pt idx="3815">
                  <c:v>41409</c:v>
                </c:pt>
                <c:pt idx="3816">
                  <c:v>41408</c:v>
                </c:pt>
                <c:pt idx="3817">
                  <c:v>41407</c:v>
                </c:pt>
                <c:pt idx="3818">
                  <c:v>41406</c:v>
                </c:pt>
                <c:pt idx="3819">
                  <c:v>41405</c:v>
                </c:pt>
                <c:pt idx="3820">
                  <c:v>41404</c:v>
                </c:pt>
                <c:pt idx="3821">
                  <c:v>41403</c:v>
                </c:pt>
                <c:pt idx="3822">
                  <c:v>41402</c:v>
                </c:pt>
                <c:pt idx="3823">
                  <c:v>41401</c:v>
                </c:pt>
                <c:pt idx="3824">
                  <c:v>41400</c:v>
                </c:pt>
                <c:pt idx="3825">
                  <c:v>41399</c:v>
                </c:pt>
                <c:pt idx="3826">
                  <c:v>41398</c:v>
                </c:pt>
                <c:pt idx="3827">
                  <c:v>41397</c:v>
                </c:pt>
                <c:pt idx="3828">
                  <c:v>41396</c:v>
                </c:pt>
                <c:pt idx="3829">
                  <c:v>41395</c:v>
                </c:pt>
                <c:pt idx="3830">
                  <c:v>41394</c:v>
                </c:pt>
                <c:pt idx="3831">
                  <c:v>41393</c:v>
                </c:pt>
                <c:pt idx="3832">
                  <c:v>41392</c:v>
                </c:pt>
                <c:pt idx="3833">
                  <c:v>41391</c:v>
                </c:pt>
                <c:pt idx="3834">
                  <c:v>41390</c:v>
                </c:pt>
                <c:pt idx="3835">
                  <c:v>41389</c:v>
                </c:pt>
                <c:pt idx="3836">
                  <c:v>41388</c:v>
                </c:pt>
                <c:pt idx="3837">
                  <c:v>41387</c:v>
                </c:pt>
                <c:pt idx="3838">
                  <c:v>41386</c:v>
                </c:pt>
                <c:pt idx="3839">
                  <c:v>41385</c:v>
                </c:pt>
                <c:pt idx="3840">
                  <c:v>41384</c:v>
                </c:pt>
                <c:pt idx="3841">
                  <c:v>41383</c:v>
                </c:pt>
                <c:pt idx="3842">
                  <c:v>41382</c:v>
                </c:pt>
                <c:pt idx="3843">
                  <c:v>41381</c:v>
                </c:pt>
                <c:pt idx="3844">
                  <c:v>41380</c:v>
                </c:pt>
                <c:pt idx="3845">
                  <c:v>41379</c:v>
                </c:pt>
                <c:pt idx="3846">
                  <c:v>41378</c:v>
                </c:pt>
                <c:pt idx="3847">
                  <c:v>41377</c:v>
                </c:pt>
                <c:pt idx="3848">
                  <c:v>41376</c:v>
                </c:pt>
                <c:pt idx="3849">
                  <c:v>41375</c:v>
                </c:pt>
                <c:pt idx="3850">
                  <c:v>41374</c:v>
                </c:pt>
                <c:pt idx="3851">
                  <c:v>41373</c:v>
                </c:pt>
                <c:pt idx="3852">
                  <c:v>41372</c:v>
                </c:pt>
                <c:pt idx="3853">
                  <c:v>41371</c:v>
                </c:pt>
                <c:pt idx="3854">
                  <c:v>41370</c:v>
                </c:pt>
                <c:pt idx="3855">
                  <c:v>41369</c:v>
                </c:pt>
                <c:pt idx="3856">
                  <c:v>41368</c:v>
                </c:pt>
                <c:pt idx="3857">
                  <c:v>41367</c:v>
                </c:pt>
                <c:pt idx="3858">
                  <c:v>41366</c:v>
                </c:pt>
                <c:pt idx="3859">
                  <c:v>41365</c:v>
                </c:pt>
                <c:pt idx="3860">
                  <c:v>41364</c:v>
                </c:pt>
                <c:pt idx="3861">
                  <c:v>41363</c:v>
                </c:pt>
                <c:pt idx="3862">
                  <c:v>41362</c:v>
                </c:pt>
                <c:pt idx="3863">
                  <c:v>41361</c:v>
                </c:pt>
                <c:pt idx="3864">
                  <c:v>41360</c:v>
                </c:pt>
                <c:pt idx="3865">
                  <c:v>41359</c:v>
                </c:pt>
                <c:pt idx="3866">
                  <c:v>41358</c:v>
                </c:pt>
                <c:pt idx="3867">
                  <c:v>41357</c:v>
                </c:pt>
                <c:pt idx="3868">
                  <c:v>41356</c:v>
                </c:pt>
                <c:pt idx="3869">
                  <c:v>41355</c:v>
                </c:pt>
                <c:pt idx="3870">
                  <c:v>41354</c:v>
                </c:pt>
                <c:pt idx="3871">
                  <c:v>41353</c:v>
                </c:pt>
                <c:pt idx="3872">
                  <c:v>41352</c:v>
                </c:pt>
                <c:pt idx="3873">
                  <c:v>41351</c:v>
                </c:pt>
                <c:pt idx="3874">
                  <c:v>41350</c:v>
                </c:pt>
                <c:pt idx="3875">
                  <c:v>41349</c:v>
                </c:pt>
                <c:pt idx="3876">
                  <c:v>41348</c:v>
                </c:pt>
                <c:pt idx="3877">
                  <c:v>41347</c:v>
                </c:pt>
                <c:pt idx="3878">
                  <c:v>41346</c:v>
                </c:pt>
                <c:pt idx="3879">
                  <c:v>41345</c:v>
                </c:pt>
                <c:pt idx="3880">
                  <c:v>41344</c:v>
                </c:pt>
                <c:pt idx="3881">
                  <c:v>41343</c:v>
                </c:pt>
                <c:pt idx="3882">
                  <c:v>41342</c:v>
                </c:pt>
                <c:pt idx="3883">
                  <c:v>41341</c:v>
                </c:pt>
                <c:pt idx="3884">
                  <c:v>41340</c:v>
                </c:pt>
                <c:pt idx="3885">
                  <c:v>41339</c:v>
                </c:pt>
                <c:pt idx="3886">
                  <c:v>41338</c:v>
                </c:pt>
                <c:pt idx="3887">
                  <c:v>41337</c:v>
                </c:pt>
                <c:pt idx="3888">
                  <c:v>41336</c:v>
                </c:pt>
                <c:pt idx="3889">
                  <c:v>41335</c:v>
                </c:pt>
                <c:pt idx="3890">
                  <c:v>41334</c:v>
                </c:pt>
                <c:pt idx="3891">
                  <c:v>41333</c:v>
                </c:pt>
                <c:pt idx="3892">
                  <c:v>41332</c:v>
                </c:pt>
                <c:pt idx="3893">
                  <c:v>41331</c:v>
                </c:pt>
                <c:pt idx="3894">
                  <c:v>41330</c:v>
                </c:pt>
                <c:pt idx="3895">
                  <c:v>41329</c:v>
                </c:pt>
                <c:pt idx="3896">
                  <c:v>41328</c:v>
                </c:pt>
                <c:pt idx="3897">
                  <c:v>41327</c:v>
                </c:pt>
                <c:pt idx="3898">
                  <c:v>41326</c:v>
                </c:pt>
                <c:pt idx="3899">
                  <c:v>41325</c:v>
                </c:pt>
                <c:pt idx="3900">
                  <c:v>41324</c:v>
                </c:pt>
                <c:pt idx="3901">
                  <c:v>41323</c:v>
                </c:pt>
                <c:pt idx="3902">
                  <c:v>41322</c:v>
                </c:pt>
                <c:pt idx="3903">
                  <c:v>41321</c:v>
                </c:pt>
                <c:pt idx="3904">
                  <c:v>41320</c:v>
                </c:pt>
                <c:pt idx="3905">
                  <c:v>41319</c:v>
                </c:pt>
                <c:pt idx="3906">
                  <c:v>41318</c:v>
                </c:pt>
                <c:pt idx="3907">
                  <c:v>41317</c:v>
                </c:pt>
                <c:pt idx="3908">
                  <c:v>41316</c:v>
                </c:pt>
                <c:pt idx="3909">
                  <c:v>41315</c:v>
                </c:pt>
                <c:pt idx="3910">
                  <c:v>41314</c:v>
                </c:pt>
                <c:pt idx="3911">
                  <c:v>41313</c:v>
                </c:pt>
                <c:pt idx="3912">
                  <c:v>41312</c:v>
                </c:pt>
                <c:pt idx="3913">
                  <c:v>41311</c:v>
                </c:pt>
                <c:pt idx="3914">
                  <c:v>41310</c:v>
                </c:pt>
                <c:pt idx="3915">
                  <c:v>41309</c:v>
                </c:pt>
                <c:pt idx="3916">
                  <c:v>41308</c:v>
                </c:pt>
                <c:pt idx="3917">
                  <c:v>41307</c:v>
                </c:pt>
                <c:pt idx="3918">
                  <c:v>41306</c:v>
                </c:pt>
                <c:pt idx="3919">
                  <c:v>41305</c:v>
                </c:pt>
                <c:pt idx="3920">
                  <c:v>41304</c:v>
                </c:pt>
                <c:pt idx="3921">
                  <c:v>41303</c:v>
                </c:pt>
                <c:pt idx="3922">
                  <c:v>41302</c:v>
                </c:pt>
                <c:pt idx="3923">
                  <c:v>41301</c:v>
                </c:pt>
                <c:pt idx="3924">
                  <c:v>41300</c:v>
                </c:pt>
                <c:pt idx="3925">
                  <c:v>41299</c:v>
                </c:pt>
                <c:pt idx="3926">
                  <c:v>41298</c:v>
                </c:pt>
                <c:pt idx="3927">
                  <c:v>41297</c:v>
                </c:pt>
                <c:pt idx="3928">
                  <c:v>41296</c:v>
                </c:pt>
                <c:pt idx="3929">
                  <c:v>41295</c:v>
                </c:pt>
                <c:pt idx="3930">
                  <c:v>41294</c:v>
                </c:pt>
                <c:pt idx="3931">
                  <c:v>41293</c:v>
                </c:pt>
                <c:pt idx="3932">
                  <c:v>41292</c:v>
                </c:pt>
                <c:pt idx="3933">
                  <c:v>41291</c:v>
                </c:pt>
                <c:pt idx="3934">
                  <c:v>41290</c:v>
                </c:pt>
                <c:pt idx="3935">
                  <c:v>41289</c:v>
                </c:pt>
                <c:pt idx="3936">
                  <c:v>41288</c:v>
                </c:pt>
                <c:pt idx="3937">
                  <c:v>41287</c:v>
                </c:pt>
                <c:pt idx="3938">
                  <c:v>41286</c:v>
                </c:pt>
                <c:pt idx="3939">
                  <c:v>41285</c:v>
                </c:pt>
                <c:pt idx="3940">
                  <c:v>41284</c:v>
                </c:pt>
                <c:pt idx="3941">
                  <c:v>41283</c:v>
                </c:pt>
                <c:pt idx="3942">
                  <c:v>41282</c:v>
                </c:pt>
                <c:pt idx="3943">
                  <c:v>41281</c:v>
                </c:pt>
                <c:pt idx="3944">
                  <c:v>41280</c:v>
                </c:pt>
                <c:pt idx="3945">
                  <c:v>41279</c:v>
                </c:pt>
                <c:pt idx="3946">
                  <c:v>41278</c:v>
                </c:pt>
                <c:pt idx="3947">
                  <c:v>41277</c:v>
                </c:pt>
                <c:pt idx="3948">
                  <c:v>41276</c:v>
                </c:pt>
                <c:pt idx="3949">
                  <c:v>41275</c:v>
                </c:pt>
                <c:pt idx="3950">
                  <c:v>41274</c:v>
                </c:pt>
                <c:pt idx="3951">
                  <c:v>41273</c:v>
                </c:pt>
                <c:pt idx="3952">
                  <c:v>41272</c:v>
                </c:pt>
                <c:pt idx="3953">
                  <c:v>41271</c:v>
                </c:pt>
                <c:pt idx="3954">
                  <c:v>41270</c:v>
                </c:pt>
                <c:pt idx="3955">
                  <c:v>41269</c:v>
                </c:pt>
                <c:pt idx="3956">
                  <c:v>41268</c:v>
                </c:pt>
                <c:pt idx="3957">
                  <c:v>41267</c:v>
                </c:pt>
                <c:pt idx="3958">
                  <c:v>41266</c:v>
                </c:pt>
                <c:pt idx="3959">
                  <c:v>41265</c:v>
                </c:pt>
                <c:pt idx="3960">
                  <c:v>41264</c:v>
                </c:pt>
                <c:pt idx="3961">
                  <c:v>41263</c:v>
                </c:pt>
                <c:pt idx="3962">
                  <c:v>41262</c:v>
                </c:pt>
                <c:pt idx="3963">
                  <c:v>41261</c:v>
                </c:pt>
                <c:pt idx="3964">
                  <c:v>41260</c:v>
                </c:pt>
                <c:pt idx="3965">
                  <c:v>41259</c:v>
                </c:pt>
                <c:pt idx="3966">
                  <c:v>41258</c:v>
                </c:pt>
                <c:pt idx="3967">
                  <c:v>41257</c:v>
                </c:pt>
                <c:pt idx="3968">
                  <c:v>41256</c:v>
                </c:pt>
                <c:pt idx="3969">
                  <c:v>41255</c:v>
                </c:pt>
                <c:pt idx="3970">
                  <c:v>41254</c:v>
                </c:pt>
                <c:pt idx="3971">
                  <c:v>41253</c:v>
                </c:pt>
                <c:pt idx="3972">
                  <c:v>41252</c:v>
                </c:pt>
                <c:pt idx="3973">
                  <c:v>41251</c:v>
                </c:pt>
                <c:pt idx="3974">
                  <c:v>41250</c:v>
                </c:pt>
                <c:pt idx="3975">
                  <c:v>41249</c:v>
                </c:pt>
                <c:pt idx="3976">
                  <c:v>41248</c:v>
                </c:pt>
                <c:pt idx="3977">
                  <c:v>41247</c:v>
                </c:pt>
                <c:pt idx="3978">
                  <c:v>41246</c:v>
                </c:pt>
                <c:pt idx="3979">
                  <c:v>41245</c:v>
                </c:pt>
                <c:pt idx="3980">
                  <c:v>41244</c:v>
                </c:pt>
                <c:pt idx="3981">
                  <c:v>41243</c:v>
                </c:pt>
                <c:pt idx="3982">
                  <c:v>41242</c:v>
                </c:pt>
                <c:pt idx="3983">
                  <c:v>41241</c:v>
                </c:pt>
                <c:pt idx="3984">
                  <c:v>41240</c:v>
                </c:pt>
                <c:pt idx="3985">
                  <c:v>41239</c:v>
                </c:pt>
                <c:pt idx="3986">
                  <c:v>41238</c:v>
                </c:pt>
                <c:pt idx="3987">
                  <c:v>41237</c:v>
                </c:pt>
                <c:pt idx="3988">
                  <c:v>41236</c:v>
                </c:pt>
                <c:pt idx="3989">
                  <c:v>41235</c:v>
                </c:pt>
                <c:pt idx="3990">
                  <c:v>41234</c:v>
                </c:pt>
                <c:pt idx="3991">
                  <c:v>41233</c:v>
                </c:pt>
                <c:pt idx="3992">
                  <c:v>41232</c:v>
                </c:pt>
                <c:pt idx="3993">
                  <c:v>41231</c:v>
                </c:pt>
                <c:pt idx="3994">
                  <c:v>41230</c:v>
                </c:pt>
                <c:pt idx="3995">
                  <c:v>41229</c:v>
                </c:pt>
                <c:pt idx="3996">
                  <c:v>41228</c:v>
                </c:pt>
                <c:pt idx="3997">
                  <c:v>41227</c:v>
                </c:pt>
                <c:pt idx="3998">
                  <c:v>41226</c:v>
                </c:pt>
                <c:pt idx="3999">
                  <c:v>41225</c:v>
                </c:pt>
                <c:pt idx="4000">
                  <c:v>41224</c:v>
                </c:pt>
                <c:pt idx="4001">
                  <c:v>41223</c:v>
                </c:pt>
                <c:pt idx="4002">
                  <c:v>41222</c:v>
                </c:pt>
                <c:pt idx="4003">
                  <c:v>41221</c:v>
                </c:pt>
                <c:pt idx="4004">
                  <c:v>41220</c:v>
                </c:pt>
                <c:pt idx="4005">
                  <c:v>41219</c:v>
                </c:pt>
                <c:pt idx="4006">
                  <c:v>41218</c:v>
                </c:pt>
                <c:pt idx="4007">
                  <c:v>41217</c:v>
                </c:pt>
                <c:pt idx="4008">
                  <c:v>41216</c:v>
                </c:pt>
                <c:pt idx="4009">
                  <c:v>41215</c:v>
                </c:pt>
                <c:pt idx="4010">
                  <c:v>41214</c:v>
                </c:pt>
                <c:pt idx="4011">
                  <c:v>41213</c:v>
                </c:pt>
                <c:pt idx="4012">
                  <c:v>41212</c:v>
                </c:pt>
                <c:pt idx="4013">
                  <c:v>41211</c:v>
                </c:pt>
                <c:pt idx="4014">
                  <c:v>41210</c:v>
                </c:pt>
                <c:pt idx="4015">
                  <c:v>41209</c:v>
                </c:pt>
                <c:pt idx="4016">
                  <c:v>41208</c:v>
                </c:pt>
                <c:pt idx="4017">
                  <c:v>41207</c:v>
                </c:pt>
                <c:pt idx="4018">
                  <c:v>41206</c:v>
                </c:pt>
                <c:pt idx="4019">
                  <c:v>41205</c:v>
                </c:pt>
                <c:pt idx="4020">
                  <c:v>41204</c:v>
                </c:pt>
                <c:pt idx="4021">
                  <c:v>41203</c:v>
                </c:pt>
                <c:pt idx="4022">
                  <c:v>41202</c:v>
                </c:pt>
                <c:pt idx="4023">
                  <c:v>41201</c:v>
                </c:pt>
                <c:pt idx="4024">
                  <c:v>41200</c:v>
                </c:pt>
                <c:pt idx="4025">
                  <c:v>41199</c:v>
                </c:pt>
                <c:pt idx="4026">
                  <c:v>41198</c:v>
                </c:pt>
                <c:pt idx="4027">
                  <c:v>41197</c:v>
                </c:pt>
                <c:pt idx="4028">
                  <c:v>41196</c:v>
                </c:pt>
                <c:pt idx="4029">
                  <c:v>41195</c:v>
                </c:pt>
                <c:pt idx="4030">
                  <c:v>41194</c:v>
                </c:pt>
                <c:pt idx="4031">
                  <c:v>41193</c:v>
                </c:pt>
                <c:pt idx="4032">
                  <c:v>41192</c:v>
                </c:pt>
                <c:pt idx="4033">
                  <c:v>41191</c:v>
                </c:pt>
                <c:pt idx="4034">
                  <c:v>41190</c:v>
                </c:pt>
                <c:pt idx="4035">
                  <c:v>41189</c:v>
                </c:pt>
                <c:pt idx="4036">
                  <c:v>41188</c:v>
                </c:pt>
                <c:pt idx="4037">
                  <c:v>41187</c:v>
                </c:pt>
                <c:pt idx="4038">
                  <c:v>41186</c:v>
                </c:pt>
                <c:pt idx="4039">
                  <c:v>41185</c:v>
                </c:pt>
                <c:pt idx="4040">
                  <c:v>41184</c:v>
                </c:pt>
                <c:pt idx="4041">
                  <c:v>41183</c:v>
                </c:pt>
                <c:pt idx="4042">
                  <c:v>41182</c:v>
                </c:pt>
                <c:pt idx="4043">
                  <c:v>41181</c:v>
                </c:pt>
                <c:pt idx="4044">
                  <c:v>41180</c:v>
                </c:pt>
                <c:pt idx="4045">
                  <c:v>41179</c:v>
                </c:pt>
                <c:pt idx="4046">
                  <c:v>41178</c:v>
                </c:pt>
                <c:pt idx="4047">
                  <c:v>41177</c:v>
                </c:pt>
                <c:pt idx="4048">
                  <c:v>41176</c:v>
                </c:pt>
                <c:pt idx="4049">
                  <c:v>41175</c:v>
                </c:pt>
                <c:pt idx="4050">
                  <c:v>41174</c:v>
                </c:pt>
                <c:pt idx="4051">
                  <c:v>41173</c:v>
                </c:pt>
                <c:pt idx="4052">
                  <c:v>41172</c:v>
                </c:pt>
                <c:pt idx="4053">
                  <c:v>41171</c:v>
                </c:pt>
                <c:pt idx="4054">
                  <c:v>41170</c:v>
                </c:pt>
                <c:pt idx="4055">
                  <c:v>41169</c:v>
                </c:pt>
                <c:pt idx="4056">
                  <c:v>41168</c:v>
                </c:pt>
                <c:pt idx="4057">
                  <c:v>41167</c:v>
                </c:pt>
                <c:pt idx="4058">
                  <c:v>41166</c:v>
                </c:pt>
                <c:pt idx="4059">
                  <c:v>41165</c:v>
                </c:pt>
                <c:pt idx="4060">
                  <c:v>41164</c:v>
                </c:pt>
                <c:pt idx="4061">
                  <c:v>41163</c:v>
                </c:pt>
                <c:pt idx="4062">
                  <c:v>41162</c:v>
                </c:pt>
                <c:pt idx="4063">
                  <c:v>41161</c:v>
                </c:pt>
                <c:pt idx="4064">
                  <c:v>41160</c:v>
                </c:pt>
                <c:pt idx="4065">
                  <c:v>41159</c:v>
                </c:pt>
                <c:pt idx="4066">
                  <c:v>41158</c:v>
                </c:pt>
                <c:pt idx="4067">
                  <c:v>41157</c:v>
                </c:pt>
                <c:pt idx="4068">
                  <c:v>41156</c:v>
                </c:pt>
                <c:pt idx="4069">
                  <c:v>41155</c:v>
                </c:pt>
                <c:pt idx="4070">
                  <c:v>41154</c:v>
                </c:pt>
                <c:pt idx="4071">
                  <c:v>41153</c:v>
                </c:pt>
                <c:pt idx="4072">
                  <c:v>41152</c:v>
                </c:pt>
                <c:pt idx="4073">
                  <c:v>41151</c:v>
                </c:pt>
                <c:pt idx="4074">
                  <c:v>41150</c:v>
                </c:pt>
                <c:pt idx="4075">
                  <c:v>41149</c:v>
                </c:pt>
                <c:pt idx="4076">
                  <c:v>41148</c:v>
                </c:pt>
                <c:pt idx="4077">
                  <c:v>41147</c:v>
                </c:pt>
                <c:pt idx="4078">
                  <c:v>41146</c:v>
                </c:pt>
                <c:pt idx="4079">
                  <c:v>41145</c:v>
                </c:pt>
                <c:pt idx="4080">
                  <c:v>41144</c:v>
                </c:pt>
                <c:pt idx="4081">
                  <c:v>41143</c:v>
                </c:pt>
                <c:pt idx="4082">
                  <c:v>41142</c:v>
                </c:pt>
                <c:pt idx="4083">
                  <c:v>41141</c:v>
                </c:pt>
                <c:pt idx="4084">
                  <c:v>41140</c:v>
                </c:pt>
                <c:pt idx="4085">
                  <c:v>41139</c:v>
                </c:pt>
                <c:pt idx="4086">
                  <c:v>41138</c:v>
                </c:pt>
                <c:pt idx="4087">
                  <c:v>41137</c:v>
                </c:pt>
                <c:pt idx="4088">
                  <c:v>41136</c:v>
                </c:pt>
                <c:pt idx="4089">
                  <c:v>41135</c:v>
                </c:pt>
                <c:pt idx="4090">
                  <c:v>41134</c:v>
                </c:pt>
                <c:pt idx="4091">
                  <c:v>41133</c:v>
                </c:pt>
                <c:pt idx="4092">
                  <c:v>41132</c:v>
                </c:pt>
                <c:pt idx="4093">
                  <c:v>41131</c:v>
                </c:pt>
                <c:pt idx="4094">
                  <c:v>41130</c:v>
                </c:pt>
                <c:pt idx="4095">
                  <c:v>41129</c:v>
                </c:pt>
                <c:pt idx="4096">
                  <c:v>41128</c:v>
                </c:pt>
                <c:pt idx="4097">
                  <c:v>41127</c:v>
                </c:pt>
                <c:pt idx="4098">
                  <c:v>41126</c:v>
                </c:pt>
                <c:pt idx="4099">
                  <c:v>41125</c:v>
                </c:pt>
                <c:pt idx="4100">
                  <c:v>41124</c:v>
                </c:pt>
                <c:pt idx="4101">
                  <c:v>41123</c:v>
                </c:pt>
                <c:pt idx="4102">
                  <c:v>41122</c:v>
                </c:pt>
                <c:pt idx="4103">
                  <c:v>41121</c:v>
                </c:pt>
                <c:pt idx="4104">
                  <c:v>41120</c:v>
                </c:pt>
                <c:pt idx="4105">
                  <c:v>41119</c:v>
                </c:pt>
                <c:pt idx="4106">
                  <c:v>41118</c:v>
                </c:pt>
                <c:pt idx="4107">
                  <c:v>41117</c:v>
                </c:pt>
                <c:pt idx="4108">
                  <c:v>41116</c:v>
                </c:pt>
                <c:pt idx="4109">
                  <c:v>41115</c:v>
                </c:pt>
                <c:pt idx="4110">
                  <c:v>41114</c:v>
                </c:pt>
                <c:pt idx="4111">
                  <c:v>41113</c:v>
                </c:pt>
                <c:pt idx="4112">
                  <c:v>41112</c:v>
                </c:pt>
                <c:pt idx="4113">
                  <c:v>41111</c:v>
                </c:pt>
                <c:pt idx="4114">
                  <c:v>41110</c:v>
                </c:pt>
                <c:pt idx="4115">
                  <c:v>41109</c:v>
                </c:pt>
                <c:pt idx="4116">
                  <c:v>41108</c:v>
                </c:pt>
                <c:pt idx="4117">
                  <c:v>41107</c:v>
                </c:pt>
                <c:pt idx="4118">
                  <c:v>41106</c:v>
                </c:pt>
                <c:pt idx="4119">
                  <c:v>41105</c:v>
                </c:pt>
                <c:pt idx="4120">
                  <c:v>41104</c:v>
                </c:pt>
                <c:pt idx="4121">
                  <c:v>41103</c:v>
                </c:pt>
                <c:pt idx="4122">
                  <c:v>41102</c:v>
                </c:pt>
                <c:pt idx="4123">
                  <c:v>41101</c:v>
                </c:pt>
                <c:pt idx="4124">
                  <c:v>41100</c:v>
                </c:pt>
                <c:pt idx="4125">
                  <c:v>41099</c:v>
                </c:pt>
                <c:pt idx="4126">
                  <c:v>41098</c:v>
                </c:pt>
                <c:pt idx="4127">
                  <c:v>41097</c:v>
                </c:pt>
                <c:pt idx="4128">
                  <c:v>41096</c:v>
                </c:pt>
                <c:pt idx="4129">
                  <c:v>41095</c:v>
                </c:pt>
                <c:pt idx="4130">
                  <c:v>41094</c:v>
                </c:pt>
                <c:pt idx="4131">
                  <c:v>41093</c:v>
                </c:pt>
                <c:pt idx="4132">
                  <c:v>41092</c:v>
                </c:pt>
                <c:pt idx="4133">
                  <c:v>41091</c:v>
                </c:pt>
                <c:pt idx="4134">
                  <c:v>41090</c:v>
                </c:pt>
                <c:pt idx="4135">
                  <c:v>41089</c:v>
                </c:pt>
                <c:pt idx="4136">
                  <c:v>41088</c:v>
                </c:pt>
                <c:pt idx="4137">
                  <c:v>41087</c:v>
                </c:pt>
                <c:pt idx="4138">
                  <c:v>41086</c:v>
                </c:pt>
                <c:pt idx="4139">
                  <c:v>41085</c:v>
                </c:pt>
                <c:pt idx="4140">
                  <c:v>41084</c:v>
                </c:pt>
                <c:pt idx="4141">
                  <c:v>41083</c:v>
                </c:pt>
                <c:pt idx="4142">
                  <c:v>41082</c:v>
                </c:pt>
                <c:pt idx="4143">
                  <c:v>41081</c:v>
                </c:pt>
                <c:pt idx="4144">
                  <c:v>41080</c:v>
                </c:pt>
                <c:pt idx="4145">
                  <c:v>41079</c:v>
                </c:pt>
                <c:pt idx="4146">
                  <c:v>41078</c:v>
                </c:pt>
                <c:pt idx="4147">
                  <c:v>41077</c:v>
                </c:pt>
                <c:pt idx="4148">
                  <c:v>41076</c:v>
                </c:pt>
                <c:pt idx="4149">
                  <c:v>41075</c:v>
                </c:pt>
                <c:pt idx="4150">
                  <c:v>41074</c:v>
                </c:pt>
                <c:pt idx="4151">
                  <c:v>41073</c:v>
                </c:pt>
                <c:pt idx="4152">
                  <c:v>41072</c:v>
                </c:pt>
                <c:pt idx="4153">
                  <c:v>41071</c:v>
                </c:pt>
                <c:pt idx="4154">
                  <c:v>41070</c:v>
                </c:pt>
                <c:pt idx="4155">
                  <c:v>41069</c:v>
                </c:pt>
                <c:pt idx="4156">
                  <c:v>41068</c:v>
                </c:pt>
                <c:pt idx="4157">
                  <c:v>41067</c:v>
                </c:pt>
                <c:pt idx="4158">
                  <c:v>41066</c:v>
                </c:pt>
                <c:pt idx="4159">
                  <c:v>41065</c:v>
                </c:pt>
                <c:pt idx="4160">
                  <c:v>41064</c:v>
                </c:pt>
                <c:pt idx="4161">
                  <c:v>41063</c:v>
                </c:pt>
                <c:pt idx="4162">
                  <c:v>41062</c:v>
                </c:pt>
                <c:pt idx="4163">
                  <c:v>41061</c:v>
                </c:pt>
                <c:pt idx="4164">
                  <c:v>41060</c:v>
                </c:pt>
                <c:pt idx="4165">
                  <c:v>41059</c:v>
                </c:pt>
                <c:pt idx="4166">
                  <c:v>41058</c:v>
                </c:pt>
                <c:pt idx="4167">
                  <c:v>41057</c:v>
                </c:pt>
                <c:pt idx="4168">
                  <c:v>41056</c:v>
                </c:pt>
                <c:pt idx="4169">
                  <c:v>41055</c:v>
                </c:pt>
                <c:pt idx="4170">
                  <c:v>41054</c:v>
                </c:pt>
                <c:pt idx="4171">
                  <c:v>41053</c:v>
                </c:pt>
                <c:pt idx="4172">
                  <c:v>41052</c:v>
                </c:pt>
                <c:pt idx="4173">
                  <c:v>41051</c:v>
                </c:pt>
                <c:pt idx="4174">
                  <c:v>41050</c:v>
                </c:pt>
                <c:pt idx="4175">
                  <c:v>41049</c:v>
                </c:pt>
                <c:pt idx="4176">
                  <c:v>41048</c:v>
                </c:pt>
                <c:pt idx="4177">
                  <c:v>41047</c:v>
                </c:pt>
                <c:pt idx="4178">
                  <c:v>41046</c:v>
                </c:pt>
                <c:pt idx="4179">
                  <c:v>41045</c:v>
                </c:pt>
                <c:pt idx="4180">
                  <c:v>41044</c:v>
                </c:pt>
                <c:pt idx="4181">
                  <c:v>41043</c:v>
                </c:pt>
                <c:pt idx="4182">
                  <c:v>41042</c:v>
                </c:pt>
                <c:pt idx="4183">
                  <c:v>41041</c:v>
                </c:pt>
                <c:pt idx="4184">
                  <c:v>41040</c:v>
                </c:pt>
                <c:pt idx="4185">
                  <c:v>41039</c:v>
                </c:pt>
                <c:pt idx="4186">
                  <c:v>41038</c:v>
                </c:pt>
                <c:pt idx="4187">
                  <c:v>41037</c:v>
                </c:pt>
                <c:pt idx="4188">
                  <c:v>41036</c:v>
                </c:pt>
                <c:pt idx="4189">
                  <c:v>41035</c:v>
                </c:pt>
                <c:pt idx="4190">
                  <c:v>41034</c:v>
                </c:pt>
                <c:pt idx="4191">
                  <c:v>41033</c:v>
                </c:pt>
                <c:pt idx="4192">
                  <c:v>41032</c:v>
                </c:pt>
                <c:pt idx="4193">
                  <c:v>41031</c:v>
                </c:pt>
                <c:pt idx="4194">
                  <c:v>41030</c:v>
                </c:pt>
                <c:pt idx="4195">
                  <c:v>41029</c:v>
                </c:pt>
                <c:pt idx="4196">
                  <c:v>41028</c:v>
                </c:pt>
                <c:pt idx="4197">
                  <c:v>41027</c:v>
                </c:pt>
                <c:pt idx="4198">
                  <c:v>41026</c:v>
                </c:pt>
                <c:pt idx="4199">
                  <c:v>41025</c:v>
                </c:pt>
                <c:pt idx="4200">
                  <c:v>41024</c:v>
                </c:pt>
                <c:pt idx="4201">
                  <c:v>41023</c:v>
                </c:pt>
                <c:pt idx="4202">
                  <c:v>41022</c:v>
                </c:pt>
                <c:pt idx="4203">
                  <c:v>41021</c:v>
                </c:pt>
                <c:pt idx="4204">
                  <c:v>41020</c:v>
                </c:pt>
                <c:pt idx="4205">
                  <c:v>41019</c:v>
                </c:pt>
                <c:pt idx="4206">
                  <c:v>41018</c:v>
                </c:pt>
                <c:pt idx="4207">
                  <c:v>41017</c:v>
                </c:pt>
                <c:pt idx="4208">
                  <c:v>41016</c:v>
                </c:pt>
                <c:pt idx="4209">
                  <c:v>41015</c:v>
                </c:pt>
                <c:pt idx="4210">
                  <c:v>41014</c:v>
                </c:pt>
                <c:pt idx="4211">
                  <c:v>41013</c:v>
                </c:pt>
                <c:pt idx="4212">
                  <c:v>41012</c:v>
                </c:pt>
                <c:pt idx="4213">
                  <c:v>41011</c:v>
                </c:pt>
                <c:pt idx="4214">
                  <c:v>41010</c:v>
                </c:pt>
                <c:pt idx="4215">
                  <c:v>41009</c:v>
                </c:pt>
                <c:pt idx="4216">
                  <c:v>41008</c:v>
                </c:pt>
                <c:pt idx="4217">
                  <c:v>41007</c:v>
                </c:pt>
                <c:pt idx="4218">
                  <c:v>41006</c:v>
                </c:pt>
                <c:pt idx="4219">
                  <c:v>41005</c:v>
                </c:pt>
                <c:pt idx="4220">
                  <c:v>41004</c:v>
                </c:pt>
                <c:pt idx="4221">
                  <c:v>41003</c:v>
                </c:pt>
                <c:pt idx="4222">
                  <c:v>41002</c:v>
                </c:pt>
                <c:pt idx="4223">
                  <c:v>41001</c:v>
                </c:pt>
                <c:pt idx="4224">
                  <c:v>41000</c:v>
                </c:pt>
                <c:pt idx="4225">
                  <c:v>40999</c:v>
                </c:pt>
                <c:pt idx="4226">
                  <c:v>40998</c:v>
                </c:pt>
                <c:pt idx="4227">
                  <c:v>40997</c:v>
                </c:pt>
                <c:pt idx="4228">
                  <c:v>40996</c:v>
                </c:pt>
                <c:pt idx="4229">
                  <c:v>40995</c:v>
                </c:pt>
                <c:pt idx="4230">
                  <c:v>40994</c:v>
                </c:pt>
                <c:pt idx="4231">
                  <c:v>40993</c:v>
                </c:pt>
                <c:pt idx="4232">
                  <c:v>40992</c:v>
                </c:pt>
                <c:pt idx="4233">
                  <c:v>40991</c:v>
                </c:pt>
                <c:pt idx="4234">
                  <c:v>40990</c:v>
                </c:pt>
                <c:pt idx="4235">
                  <c:v>40989</c:v>
                </c:pt>
                <c:pt idx="4236">
                  <c:v>40988</c:v>
                </c:pt>
                <c:pt idx="4237">
                  <c:v>40987</c:v>
                </c:pt>
                <c:pt idx="4238">
                  <c:v>40986</c:v>
                </c:pt>
                <c:pt idx="4239">
                  <c:v>40985</c:v>
                </c:pt>
                <c:pt idx="4240">
                  <c:v>40984</c:v>
                </c:pt>
                <c:pt idx="4241">
                  <c:v>40983</c:v>
                </c:pt>
                <c:pt idx="4242">
                  <c:v>40982</c:v>
                </c:pt>
                <c:pt idx="4243">
                  <c:v>40981</c:v>
                </c:pt>
                <c:pt idx="4244">
                  <c:v>40980</c:v>
                </c:pt>
                <c:pt idx="4245">
                  <c:v>40979</c:v>
                </c:pt>
                <c:pt idx="4246">
                  <c:v>40978</c:v>
                </c:pt>
                <c:pt idx="4247">
                  <c:v>40977</c:v>
                </c:pt>
                <c:pt idx="4248">
                  <c:v>40976</c:v>
                </c:pt>
                <c:pt idx="4249">
                  <c:v>40975</c:v>
                </c:pt>
                <c:pt idx="4250">
                  <c:v>40974</c:v>
                </c:pt>
                <c:pt idx="4251">
                  <c:v>40973</c:v>
                </c:pt>
                <c:pt idx="4252">
                  <c:v>40972</c:v>
                </c:pt>
                <c:pt idx="4253">
                  <c:v>40971</c:v>
                </c:pt>
                <c:pt idx="4254">
                  <c:v>40970</c:v>
                </c:pt>
                <c:pt idx="4255">
                  <c:v>40969</c:v>
                </c:pt>
                <c:pt idx="4256">
                  <c:v>40968</c:v>
                </c:pt>
                <c:pt idx="4257">
                  <c:v>40967</c:v>
                </c:pt>
                <c:pt idx="4258">
                  <c:v>40966</c:v>
                </c:pt>
                <c:pt idx="4259">
                  <c:v>40965</c:v>
                </c:pt>
                <c:pt idx="4260">
                  <c:v>40964</c:v>
                </c:pt>
                <c:pt idx="4261">
                  <c:v>40963</c:v>
                </c:pt>
                <c:pt idx="4262">
                  <c:v>40962</c:v>
                </c:pt>
                <c:pt idx="4263">
                  <c:v>40961</c:v>
                </c:pt>
                <c:pt idx="4264">
                  <c:v>40960</c:v>
                </c:pt>
                <c:pt idx="4265">
                  <c:v>40959</c:v>
                </c:pt>
                <c:pt idx="4266">
                  <c:v>40958</c:v>
                </c:pt>
                <c:pt idx="4267">
                  <c:v>40957</c:v>
                </c:pt>
                <c:pt idx="4268">
                  <c:v>40956</c:v>
                </c:pt>
                <c:pt idx="4269">
                  <c:v>40955</c:v>
                </c:pt>
                <c:pt idx="4270">
                  <c:v>40954</c:v>
                </c:pt>
                <c:pt idx="4271">
                  <c:v>40953</c:v>
                </c:pt>
                <c:pt idx="4272">
                  <c:v>40952</c:v>
                </c:pt>
                <c:pt idx="4273">
                  <c:v>40951</c:v>
                </c:pt>
                <c:pt idx="4274">
                  <c:v>40950</c:v>
                </c:pt>
                <c:pt idx="4275">
                  <c:v>40949</c:v>
                </c:pt>
                <c:pt idx="4276">
                  <c:v>40948</c:v>
                </c:pt>
                <c:pt idx="4277">
                  <c:v>40947</c:v>
                </c:pt>
                <c:pt idx="4278">
                  <c:v>40946</c:v>
                </c:pt>
                <c:pt idx="4279">
                  <c:v>40945</c:v>
                </c:pt>
                <c:pt idx="4280">
                  <c:v>40944</c:v>
                </c:pt>
                <c:pt idx="4281">
                  <c:v>40943</c:v>
                </c:pt>
                <c:pt idx="4282">
                  <c:v>40942</c:v>
                </c:pt>
                <c:pt idx="4283">
                  <c:v>40941</c:v>
                </c:pt>
                <c:pt idx="4284">
                  <c:v>40940</c:v>
                </c:pt>
                <c:pt idx="4285">
                  <c:v>40939</c:v>
                </c:pt>
                <c:pt idx="4286">
                  <c:v>40938</c:v>
                </c:pt>
                <c:pt idx="4287">
                  <c:v>40937</c:v>
                </c:pt>
                <c:pt idx="4288">
                  <c:v>40936</c:v>
                </c:pt>
                <c:pt idx="4289">
                  <c:v>40935</c:v>
                </c:pt>
                <c:pt idx="4290">
                  <c:v>40934</c:v>
                </c:pt>
                <c:pt idx="4291">
                  <c:v>40933</c:v>
                </c:pt>
                <c:pt idx="4292">
                  <c:v>40932</c:v>
                </c:pt>
                <c:pt idx="4293">
                  <c:v>40931</c:v>
                </c:pt>
                <c:pt idx="4294">
                  <c:v>40930</c:v>
                </c:pt>
                <c:pt idx="4295">
                  <c:v>40929</c:v>
                </c:pt>
                <c:pt idx="4296">
                  <c:v>40928</c:v>
                </c:pt>
                <c:pt idx="4297">
                  <c:v>40927</c:v>
                </c:pt>
                <c:pt idx="4298">
                  <c:v>40926</c:v>
                </c:pt>
                <c:pt idx="4299">
                  <c:v>40925</c:v>
                </c:pt>
                <c:pt idx="4300">
                  <c:v>40924</c:v>
                </c:pt>
                <c:pt idx="4301">
                  <c:v>40923</c:v>
                </c:pt>
                <c:pt idx="4302">
                  <c:v>40922</c:v>
                </c:pt>
                <c:pt idx="4303">
                  <c:v>40921</c:v>
                </c:pt>
                <c:pt idx="4304">
                  <c:v>40920</c:v>
                </c:pt>
                <c:pt idx="4305">
                  <c:v>40919</c:v>
                </c:pt>
                <c:pt idx="4306">
                  <c:v>40918</c:v>
                </c:pt>
                <c:pt idx="4307">
                  <c:v>40917</c:v>
                </c:pt>
                <c:pt idx="4308">
                  <c:v>40916</c:v>
                </c:pt>
                <c:pt idx="4309">
                  <c:v>40915</c:v>
                </c:pt>
                <c:pt idx="4310">
                  <c:v>40914</c:v>
                </c:pt>
                <c:pt idx="4311">
                  <c:v>40913</c:v>
                </c:pt>
                <c:pt idx="4312">
                  <c:v>40912</c:v>
                </c:pt>
                <c:pt idx="4313">
                  <c:v>40911</c:v>
                </c:pt>
                <c:pt idx="4314">
                  <c:v>40910</c:v>
                </c:pt>
                <c:pt idx="4315">
                  <c:v>40909</c:v>
                </c:pt>
                <c:pt idx="4316">
                  <c:v>40908</c:v>
                </c:pt>
                <c:pt idx="4317">
                  <c:v>40907</c:v>
                </c:pt>
                <c:pt idx="4318">
                  <c:v>40906</c:v>
                </c:pt>
                <c:pt idx="4319">
                  <c:v>40905</c:v>
                </c:pt>
                <c:pt idx="4320">
                  <c:v>40904</c:v>
                </c:pt>
                <c:pt idx="4321">
                  <c:v>40903</c:v>
                </c:pt>
                <c:pt idx="4322">
                  <c:v>40902</c:v>
                </c:pt>
                <c:pt idx="4323">
                  <c:v>40901</c:v>
                </c:pt>
                <c:pt idx="4324">
                  <c:v>40900</c:v>
                </c:pt>
                <c:pt idx="4325">
                  <c:v>40899</c:v>
                </c:pt>
                <c:pt idx="4326">
                  <c:v>40898</c:v>
                </c:pt>
                <c:pt idx="4327">
                  <c:v>40897</c:v>
                </c:pt>
                <c:pt idx="4328">
                  <c:v>40896</c:v>
                </c:pt>
                <c:pt idx="4329">
                  <c:v>40895</c:v>
                </c:pt>
                <c:pt idx="4330">
                  <c:v>40894</c:v>
                </c:pt>
                <c:pt idx="4331">
                  <c:v>40893</c:v>
                </c:pt>
                <c:pt idx="4332">
                  <c:v>40892</c:v>
                </c:pt>
                <c:pt idx="4333">
                  <c:v>40891</c:v>
                </c:pt>
                <c:pt idx="4334">
                  <c:v>40890</c:v>
                </c:pt>
                <c:pt idx="4335">
                  <c:v>40889</c:v>
                </c:pt>
                <c:pt idx="4336">
                  <c:v>40888</c:v>
                </c:pt>
                <c:pt idx="4337">
                  <c:v>40887</c:v>
                </c:pt>
                <c:pt idx="4338">
                  <c:v>40886</c:v>
                </c:pt>
                <c:pt idx="4339">
                  <c:v>40885</c:v>
                </c:pt>
                <c:pt idx="4340">
                  <c:v>40884</c:v>
                </c:pt>
                <c:pt idx="4341">
                  <c:v>40883</c:v>
                </c:pt>
                <c:pt idx="4342">
                  <c:v>40882</c:v>
                </c:pt>
                <c:pt idx="4343">
                  <c:v>40881</c:v>
                </c:pt>
                <c:pt idx="4344">
                  <c:v>40880</c:v>
                </c:pt>
                <c:pt idx="4345">
                  <c:v>40879</c:v>
                </c:pt>
                <c:pt idx="4346">
                  <c:v>40878</c:v>
                </c:pt>
                <c:pt idx="4347">
                  <c:v>40877</c:v>
                </c:pt>
                <c:pt idx="4348">
                  <c:v>40876</c:v>
                </c:pt>
                <c:pt idx="4349">
                  <c:v>40875</c:v>
                </c:pt>
                <c:pt idx="4350">
                  <c:v>40874</c:v>
                </c:pt>
                <c:pt idx="4351">
                  <c:v>40873</c:v>
                </c:pt>
                <c:pt idx="4352">
                  <c:v>40872</c:v>
                </c:pt>
                <c:pt idx="4353">
                  <c:v>40871</c:v>
                </c:pt>
                <c:pt idx="4354">
                  <c:v>40870</c:v>
                </c:pt>
                <c:pt idx="4355">
                  <c:v>40869</c:v>
                </c:pt>
                <c:pt idx="4356">
                  <c:v>40868</c:v>
                </c:pt>
                <c:pt idx="4357">
                  <c:v>40867</c:v>
                </c:pt>
                <c:pt idx="4358">
                  <c:v>40866</c:v>
                </c:pt>
                <c:pt idx="4359">
                  <c:v>40865</c:v>
                </c:pt>
                <c:pt idx="4360">
                  <c:v>40864</c:v>
                </c:pt>
                <c:pt idx="4361">
                  <c:v>40863</c:v>
                </c:pt>
                <c:pt idx="4362">
                  <c:v>40862</c:v>
                </c:pt>
                <c:pt idx="4363">
                  <c:v>40861</c:v>
                </c:pt>
                <c:pt idx="4364">
                  <c:v>40860</c:v>
                </c:pt>
                <c:pt idx="4365">
                  <c:v>40859</c:v>
                </c:pt>
                <c:pt idx="4366">
                  <c:v>40858</c:v>
                </c:pt>
                <c:pt idx="4367">
                  <c:v>40857</c:v>
                </c:pt>
                <c:pt idx="4368">
                  <c:v>40856</c:v>
                </c:pt>
                <c:pt idx="4369">
                  <c:v>40855</c:v>
                </c:pt>
                <c:pt idx="4370">
                  <c:v>40854</c:v>
                </c:pt>
                <c:pt idx="4371">
                  <c:v>40853</c:v>
                </c:pt>
                <c:pt idx="4372">
                  <c:v>40852</c:v>
                </c:pt>
                <c:pt idx="4373">
                  <c:v>40851</c:v>
                </c:pt>
                <c:pt idx="4374">
                  <c:v>40850</c:v>
                </c:pt>
                <c:pt idx="4375">
                  <c:v>40849</c:v>
                </c:pt>
                <c:pt idx="4376">
                  <c:v>40848</c:v>
                </c:pt>
                <c:pt idx="4377">
                  <c:v>40847</c:v>
                </c:pt>
                <c:pt idx="4378">
                  <c:v>40846</c:v>
                </c:pt>
                <c:pt idx="4379">
                  <c:v>40845</c:v>
                </c:pt>
                <c:pt idx="4380">
                  <c:v>40844</c:v>
                </c:pt>
                <c:pt idx="4381">
                  <c:v>40843</c:v>
                </c:pt>
                <c:pt idx="4382">
                  <c:v>40842</c:v>
                </c:pt>
                <c:pt idx="4383">
                  <c:v>40841</c:v>
                </c:pt>
                <c:pt idx="4384">
                  <c:v>40840</c:v>
                </c:pt>
                <c:pt idx="4385">
                  <c:v>40839</c:v>
                </c:pt>
                <c:pt idx="4386">
                  <c:v>40838</c:v>
                </c:pt>
                <c:pt idx="4387">
                  <c:v>40837</c:v>
                </c:pt>
                <c:pt idx="4388">
                  <c:v>40836</c:v>
                </c:pt>
                <c:pt idx="4389">
                  <c:v>40835</c:v>
                </c:pt>
                <c:pt idx="4390">
                  <c:v>40834</c:v>
                </c:pt>
                <c:pt idx="4391">
                  <c:v>40833</c:v>
                </c:pt>
                <c:pt idx="4392">
                  <c:v>40832</c:v>
                </c:pt>
                <c:pt idx="4393">
                  <c:v>40831</c:v>
                </c:pt>
                <c:pt idx="4394">
                  <c:v>40830</c:v>
                </c:pt>
                <c:pt idx="4395">
                  <c:v>40829</c:v>
                </c:pt>
                <c:pt idx="4396">
                  <c:v>40828</c:v>
                </c:pt>
                <c:pt idx="4397">
                  <c:v>40827</c:v>
                </c:pt>
                <c:pt idx="4398">
                  <c:v>40826</c:v>
                </c:pt>
                <c:pt idx="4399">
                  <c:v>40825</c:v>
                </c:pt>
                <c:pt idx="4400">
                  <c:v>40824</c:v>
                </c:pt>
                <c:pt idx="4401">
                  <c:v>40823</c:v>
                </c:pt>
                <c:pt idx="4402">
                  <c:v>40822</c:v>
                </c:pt>
                <c:pt idx="4403">
                  <c:v>40821</c:v>
                </c:pt>
                <c:pt idx="4404">
                  <c:v>40820</c:v>
                </c:pt>
                <c:pt idx="4405">
                  <c:v>40819</c:v>
                </c:pt>
                <c:pt idx="4406">
                  <c:v>40818</c:v>
                </c:pt>
                <c:pt idx="4407">
                  <c:v>40817</c:v>
                </c:pt>
                <c:pt idx="4408">
                  <c:v>40816</c:v>
                </c:pt>
                <c:pt idx="4409">
                  <c:v>40815</c:v>
                </c:pt>
                <c:pt idx="4410">
                  <c:v>40814</c:v>
                </c:pt>
                <c:pt idx="4411">
                  <c:v>40813</c:v>
                </c:pt>
                <c:pt idx="4412">
                  <c:v>40812</c:v>
                </c:pt>
                <c:pt idx="4413">
                  <c:v>40811</c:v>
                </c:pt>
                <c:pt idx="4414">
                  <c:v>40810</c:v>
                </c:pt>
                <c:pt idx="4415">
                  <c:v>40809</c:v>
                </c:pt>
                <c:pt idx="4416">
                  <c:v>40808</c:v>
                </c:pt>
                <c:pt idx="4417">
                  <c:v>40807</c:v>
                </c:pt>
                <c:pt idx="4418">
                  <c:v>40806</c:v>
                </c:pt>
                <c:pt idx="4419">
                  <c:v>40805</c:v>
                </c:pt>
                <c:pt idx="4420">
                  <c:v>40804</c:v>
                </c:pt>
                <c:pt idx="4421">
                  <c:v>40803</c:v>
                </c:pt>
                <c:pt idx="4422">
                  <c:v>40802</c:v>
                </c:pt>
                <c:pt idx="4423">
                  <c:v>40801</c:v>
                </c:pt>
                <c:pt idx="4424">
                  <c:v>40800</c:v>
                </c:pt>
                <c:pt idx="4425">
                  <c:v>40799</c:v>
                </c:pt>
                <c:pt idx="4426">
                  <c:v>40798</c:v>
                </c:pt>
                <c:pt idx="4427">
                  <c:v>40797</c:v>
                </c:pt>
                <c:pt idx="4428">
                  <c:v>40796</c:v>
                </c:pt>
                <c:pt idx="4429">
                  <c:v>40795</c:v>
                </c:pt>
                <c:pt idx="4430">
                  <c:v>40794</c:v>
                </c:pt>
                <c:pt idx="4431">
                  <c:v>40793</c:v>
                </c:pt>
                <c:pt idx="4432">
                  <c:v>40792</c:v>
                </c:pt>
                <c:pt idx="4433">
                  <c:v>40791</c:v>
                </c:pt>
                <c:pt idx="4434">
                  <c:v>40790</c:v>
                </c:pt>
                <c:pt idx="4435">
                  <c:v>40789</c:v>
                </c:pt>
                <c:pt idx="4436">
                  <c:v>40788</c:v>
                </c:pt>
                <c:pt idx="4437">
                  <c:v>40787</c:v>
                </c:pt>
                <c:pt idx="4438">
                  <c:v>40786</c:v>
                </c:pt>
                <c:pt idx="4439">
                  <c:v>40785</c:v>
                </c:pt>
                <c:pt idx="4440">
                  <c:v>40784</c:v>
                </c:pt>
                <c:pt idx="4441">
                  <c:v>40783</c:v>
                </c:pt>
                <c:pt idx="4442">
                  <c:v>40782</c:v>
                </c:pt>
                <c:pt idx="4443">
                  <c:v>40781</c:v>
                </c:pt>
                <c:pt idx="4444">
                  <c:v>40780</c:v>
                </c:pt>
                <c:pt idx="4445">
                  <c:v>40779</c:v>
                </c:pt>
                <c:pt idx="4446">
                  <c:v>40778</c:v>
                </c:pt>
                <c:pt idx="4447">
                  <c:v>40777</c:v>
                </c:pt>
                <c:pt idx="4448">
                  <c:v>40776</c:v>
                </c:pt>
                <c:pt idx="4449">
                  <c:v>40775</c:v>
                </c:pt>
                <c:pt idx="4450">
                  <c:v>40774</c:v>
                </c:pt>
                <c:pt idx="4451">
                  <c:v>40773</c:v>
                </c:pt>
                <c:pt idx="4452">
                  <c:v>40772</c:v>
                </c:pt>
                <c:pt idx="4453">
                  <c:v>40771</c:v>
                </c:pt>
                <c:pt idx="4454">
                  <c:v>40770</c:v>
                </c:pt>
                <c:pt idx="4455">
                  <c:v>40769</c:v>
                </c:pt>
                <c:pt idx="4456">
                  <c:v>40768</c:v>
                </c:pt>
                <c:pt idx="4457">
                  <c:v>40767</c:v>
                </c:pt>
                <c:pt idx="4458">
                  <c:v>40766</c:v>
                </c:pt>
                <c:pt idx="4459">
                  <c:v>40765</c:v>
                </c:pt>
                <c:pt idx="4460">
                  <c:v>40764</c:v>
                </c:pt>
                <c:pt idx="4461">
                  <c:v>40763</c:v>
                </c:pt>
                <c:pt idx="4462">
                  <c:v>40762</c:v>
                </c:pt>
                <c:pt idx="4463">
                  <c:v>40761</c:v>
                </c:pt>
                <c:pt idx="4464">
                  <c:v>40760</c:v>
                </c:pt>
                <c:pt idx="4465">
                  <c:v>40759</c:v>
                </c:pt>
                <c:pt idx="4466">
                  <c:v>40758</c:v>
                </c:pt>
                <c:pt idx="4467">
                  <c:v>40757</c:v>
                </c:pt>
                <c:pt idx="4468">
                  <c:v>40756</c:v>
                </c:pt>
                <c:pt idx="4469">
                  <c:v>40755</c:v>
                </c:pt>
                <c:pt idx="4470">
                  <c:v>40754</c:v>
                </c:pt>
                <c:pt idx="4471">
                  <c:v>40753</c:v>
                </c:pt>
                <c:pt idx="4472">
                  <c:v>40752</c:v>
                </c:pt>
                <c:pt idx="4473">
                  <c:v>40751</c:v>
                </c:pt>
                <c:pt idx="4474">
                  <c:v>40750</c:v>
                </c:pt>
                <c:pt idx="4475">
                  <c:v>40749</c:v>
                </c:pt>
                <c:pt idx="4476">
                  <c:v>40748</c:v>
                </c:pt>
                <c:pt idx="4477">
                  <c:v>40747</c:v>
                </c:pt>
                <c:pt idx="4478">
                  <c:v>40746</c:v>
                </c:pt>
                <c:pt idx="4479">
                  <c:v>40745</c:v>
                </c:pt>
                <c:pt idx="4480">
                  <c:v>40744</c:v>
                </c:pt>
                <c:pt idx="4481">
                  <c:v>40743</c:v>
                </c:pt>
                <c:pt idx="4482">
                  <c:v>40742</c:v>
                </c:pt>
                <c:pt idx="4483">
                  <c:v>40741</c:v>
                </c:pt>
                <c:pt idx="4484">
                  <c:v>40740</c:v>
                </c:pt>
                <c:pt idx="4485">
                  <c:v>40739</c:v>
                </c:pt>
                <c:pt idx="4486">
                  <c:v>40738</c:v>
                </c:pt>
                <c:pt idx="4487">
                  <c:v>40737</c:v>
                </c:pt>
                <c:pt idx="4488">
                  <c:v>40736</c:v>
                </c:pt>
                <c:pt idx="4489">
                  <c:v>40735</c:v>
                </c:pt>
                <c:pt idx="4490">
                  <c:v>40734</c:v>
                </c:pt>
                <c:pt idx="4491">
                  <c:v>40733</c:v>
                </c:pt>
                <c:pt idx="4492">
                  <c:v>40732</c:v>
                </c:pt>
                <c:pt idx="4493">
                  <c:v>40731</c:v>
                </c:pt>
                <c:pt idx="4494">
                  <c:v>40730</c:v>
                </c:pt>
                <c:pt idx="4495">
                  <c:v>40729</c:v>
                </c:pt>
                <c:pt idx="4496">
                  <c:v>40728</c:v>
                </c:pt>
                <c:pt idx="4497">
                  <c:v>40727</c:v>
                </c:pt>
                <c:pt idx="4498">
                  <c:v>40726</c:v>
                </c:pt>
                <c:pt idx="4499">
                  <c:v>40725</c:v>
                </c:pt>
                <c:pt idx="4500">
                  <c:v>40724</c:v>
                </c:pt>
                <c:pt idx="4501">
                  <c:v>40723</c:v>
                </c:pt>
                <c:pt idx="4502">
                  <c:v>40722</c:v>
                </c:pt>
                <c:pt idx="4503">
                  <c:v>40721</c:v>
                </c:pt>
                <c:pt idx="4504">
                  <c:v>40720</c:v>
                </c:pt>
                <c:pt idx="4505">
                  <c:v>40719</c:v>
                </c:pt>
                <c:pt idx="4506">
                  <c:v>40718</c:v>
                </c:pt>
                <c:pt idx="4507">
                  <c:v>40717</c:v>
                </c:pt>
                <c:pt idx="4508">
                  <c:v>40716</c:v>
                </c:pt>
                <c:pt idx="4509">
                  <c:v>40715</c:v>
                </c:pt>
                <c:pt idx="4510">
                  <c:v>40714</c:v>
                </c:pt>
                <c:pt idx="4511">
                  <c:v>40713</c:v>
                </c:pt>
                <c:pt idx="4512">
                  <c:v>40712</c:v>
                </c:pt>
                <c:pt idx="4513">
                  <c:v>40711</c:v>
                </c:pt>
                <c:pt idx="4514">
                  <c:v>40710</c:v>
                </c:pt>
                <c:pt idx="4515">
                  <c:v>40709</c:v>
                </c:pt>
                <c:pt idx="4516">
                  <c:v>40708</c:v>
                </c:pt>
                <c:pt idx="4517">
                  <c:v>40707</c:v>
                </c:pt>
                <c:pt idx="4518">
                  <c:v>40706</c:v>
                </c:pt>
                <c:pt idx="4519">
                  <c:v>40705</c:v>
                </c:pt>
                <c:pt idx="4520">
                  <c:v>40704</c:v>
                </c:pt>
                <c:pt idx="4521">
                  <c:v>40703</c:v>
                </c:pt>
                <c:pt idx="4522">
                  <c:v>40702</c:v>
                </c:pt>
                <c:pt idx="4523">
                  <c:v>40701</c:v>
                </c:pt>
                <c:pt idx="4524">
                  <c:v>40700</c:v>
                </c:pt>
                <c:pt idx="4525">
                  <c:v>40699</c:v>
                </c:pt>
                <c:pt idx="4526">
                  <c:v>40698</c:v>
                </c:pt>
                <c:pt idx="4527">
                  <c:v>40697</c:v>
                </c:pt>
                <c:pt idx="4528">
                  <c:v>40696</c:v>
                </c:pt>
                <c:pt idx="4529">
                  <c:v>40695</c:v>
                </c:pt>
                <c:pt idx="4530">
                  <c:v>40694</c:v>
                </c:pt>
                <c:pt idx="4531">
                  <c:v>40693</c:v>
                </c:pt>
                <c:pt idx="4532">
                  <c:v>40692</c:v>
                </c:pt>
                <c:pt idx="4533">
                  <c:v>40691</c:v>
                </c:pt>
                <c:pt idx="4534">
                  <c:v>40690</c:v>
                </c:pt>
                <c:pt idx="4535">
                  <c:v>40689</c:v>
                </c:pt>
                <c:pt idx="4536">
                  <c:v>40688</c:v>
                </c:pt>
                <c:pt idx="4537">
                  <c:v>40687</c:v>
                </c:pt>
                <c:pt idx="4538">
                  <c:v>40686</c:v>
                </c:pt>
                <c:pt idx="4539">
                  <c:v>40685</c:v>
                </c:pt>
                <c:pt idx="4540">
                  <c:v>40684</c:v>
                </c:pt>
                <c:pt idx="4541">
                  <c:v>40683</c:v>
                </c:pt>
                <c:pt idx="4542">
                  <c:v>40682</c:v>
                </c:pt>
                <c:pt idx="4543">
                  <c:v>40681</c:v>
                </c:pt>
                <c:pt idx="4544">
                  <c:v>40680</c:v>
                </c:pt>
                <c:pt idx="4545">
                  <c:v>40679</c:v>
                </c:pt>
                <c:pt idx="4546">
                  <c:v>40678</c:v>
                </c:pt>
                <c:pt idx="4547">
                  <c:v>40677</c:v>
                </c:pt>
                <c:pt idx="4548">
                  <c:v>40676</c:v>
                </c:pt>
                <c:pt idx="4549">
                  <c:v>40675</c:v>
                </c:pt>
                <c:pt idx="4550">
                  <c:v>40674</c:v>
                </c:pt>
                <c:pt idx="4551">
                  <c:v>40673</c:v>
                </c:pt>
                <c:pt idx="4552">
                  <c:v>40672</c:v>
                </c:pt>
                <c:pt idx="4553">
                  <c:v>40671</c:v>
                </c:pt>
                <c:pt idx="4554">
                  <c:v>40670</c:v>
                </c:pt>
                <c:pt idx="4555">
                  <c:v>40669</c:v>
                </c:pt>
                <c:pt idx="4556">
                  <c:v>40668</c:v>
                </c:pt>
                <c:pt idx="4557">
                  <c:v>40667</c:v>
                </c:pt>
                <c:pt idx="4558">
                  <c:v>40666</c:v>
                </c:pt>
                <c:pt idx="4559">
                  <c:v>40665</c:v>
                </c:pt>
                <c:pt idx="4560">
                  <c:v>40664</c:v>
                </c:pt>
                <c:pt idx="4561">
                  <c:v>40663</c:v>
                </c:pt>
                <c:pt idx="4562">
                  <c:v>40662</c:v>
                </c:pt>
                <c:pt idx="4563">
                  <c:v>40661</c:v>
                </c:pt>
                <c:pt idx="4564">
                  <c:v>40660</c:v>
                </c:pt>
                <c:pt idx="4565">
                  <c:v>40659</c:v>
                </c:pt>
                <c:pt idx="4566">
                  <c:v>40658</c:v>
                </c:pt>
                <c:pt idx="4567">
                  <c:v>40657</c:v>
                </c:pt>
                <c:pt idx="4568">
                  <c:v>40656</c:v>
                </c:pt>
                <c:pt idx="4569">
                  <c:v>40655</c:v>
                </c:pt>
                <c:pt idx="4570">
                  <c:v>40654</c:v>
                </c:pt>
                <c:pt idx="4571">
                  <c:v>40653</c:v>
                </c:pt>
                <c:pt idx="4572">
                  <c:v>40652</c:v>
                </c:pt>
                <c:pt idx="4573">
                  <c:v>40651</c:v>
                </c:pt>
                <c:pt idx="4574">
                  <c:v>40650</c:v>
                </c:pt>
                <c:pt idx="4575">
                  <c:v>40649</c:v>
                </c:pt>
                <c:pt idx="4576">
                  <c:v>40648</c:v>
                </c:pt>
                <c:pt idx="4577">
                  <c:v>40647</c:v>
                </c:pt>
                <c:pt idx="4578">
                  <c:v>40646</c:v>
                </c:pt>
                <c:pt idx="4579">
                  <c:v>40645</c:v>
                </c:pt>
                <c:pt idx="4580">
                  <c:v>40644</c:v>
                </c:pt>
                <c:pt idx="4581">
                  <c:v>40643</c:v>
                </c:pt>
                <c:pt idx="4582">
                  <c:v>40642</c:v>
                </c:pt>
                <c:pt idx="4583">
                  <c:v>40641</c:v>
                </c:pt>
                <c:pt idx="4584">
                  <c:v>40640</c:v>
                </c:pt>
                <c:pt idx="4585">
                  <c:v>40639</c:v>
                </c:pt>
                <c:pt idx="4586">
                  <c:v>40638</c:v>
                </c:pt>
                <c:pt idx="4587">
                  <c:v>40637</c:v>
                </c:pt>
                <c:pt idx="4588">
                  <c:v>40636</c:v>
                </c:pt>
                <c:pt idx="4589">
                  <c:v>40635</c:v>
                </c:pt>
                <c:pt idx="4590">
                  <c:v>40634</c:v>
                </c:pt>
                <c:pt idx="4591">
                  <c:v>40633</c:v>
                </c:pt>
                <c:pt idx="4592">
                  <c:v>40632</c:v>
                </c:pt>
                <c:pt idx="4593">
                  <c:v>40631</c:v>
                </c:pt>
                <c:pt idx="4594">
                  <c:v>40630</c:v>
                </c:pt>
                <c:pt idx="4595">
                  <c:v>40629</c:v>
                </c:pt>
                <c:pt idx="4596">
                  <c:v>40628</c:v>
                </c:pt>
                <c:pt idx="4597">
                  <c:v>40627</c:v>
                </c:pt>
                <c:pt idx="4598">
                  <c:v>40626</c:v>
                </c:pt>
                <c:pt idx="4599">
                  <c:v>40625</c:v>
                </c:pt>
                <c:pt idx="4600">
                  <c:v>40624</c:v>
                </c:pt>
                <c:pt idx="4601">
                  <c:v>40623</c:v>
                </c:pt>
                <c:pt idx="4602">
                  <c:v>40622</c:v>
                </c:pt>
                <c:pt idx="4603">
                  <c:v>40621</c:v>
                </c:pt>
                <c:pt idx="4604">
                  <c:v>40620</c:v>
                </c:pt>
                <c:pt idx="4605">
                  <c:v>40619</c:v>
                </c:pt>
                <c:pt idx="4606">
                  <c:v>40618</c:v>
                </c:pt>
                <c:pt idx="4607">
                  <c:v>40617</c:v>
                </c:pt>
                <c:pt idx="4608">
                  <c:v>40616</c:v>
                </c:pt>
                <c:pt idx="4609">
                  <c:v>40615</c:v>
                </c:pt>
                <c:pt idx="4610">
                  <c:v>40614</c:v>
                </c:pt>
                <c:pt idx="4611">
                  <c:v>40613</c:v>
                </c:pt>
                <c:pt idx="4612">
                  <c:v>40612</c:v>
                </c:pt>
                <c:pt idx="4613">
                  <c:v>40611</c:v>
                </c:pt>
                <c:pt idx="4614">
                  <c:v>40610</c:v>
                </c:pt>
                <c:pt idx="4615">
                  <c:v>40609</c:v>
                </c:pt>
                <c:pt idx="4616">
                  <c:v>40608</c:v>
                </c:pt>
                <c:pt idx="4617">
                  <c:v>40607</c:v>
                </c:pt>
                <c:pt idx="4618">
                  <c:v>40606</c:v>
                </c:pt>
                <c:pt idx="4619">
                  <c:v>40605</c:v>
                </c:pt>
                <c:pt idx="4620">
                  <c:v>40604</c:v>
                </c:pt>
                <c:pt idx="4621">
                  <c:v>40603</c:v>
                </c:pt>
                <c:pt idx="4622">
                  <c:v>40602</c:v>
                </c:pt>
                <c:pt idx="4623">
                  <c:v>40601</c:v>
                </c:pt>
                <c:pt idx="4624">
                  <c:v>40600</c:v>
                </c:pt>
                <c:pt idx="4625">
                  <c:v>40599</c:v>
                </c:pt>
                <c:pt idx="4626">
                  <c:v>40598</c:v>
                </c:pt>
                <c:pt idx="4627">
                  <c:v>40597</c:v>
                </c:pt>
                <c:pt idx="4628">
                  <c:v>40596</c:v>
                </c:pt>
                <c:pt idx="4629">
                  <c:v>40595</c:v>
                </c:pt>
                <c:pt idx="4630">
                  <c:v>40594</c:v>
                </c:pt>
                <c:pt idx="4631">
                  <c:v>40593</c:v>
                </c:pt>
                <c:pt idx="4632">
                  <c:v>40592</c:v>
                </c:pt>
                <c:pt idx="4633">
                  <c:v>40591</c:v>
                </c:pt>
                <c:pt idx="4634">
                  <c:v>40590</c:v>
                </c:pt>
                <c:pt idx="4635">
                  <c:v>40589</c:v>
                </c:pt>
                <c:pt idx="4636">
                  <c:v>40588</c:v>
                </c:pt>
                <c:pt idx="4637">
                  <c:v>40587</c:v>
                </c:pt>
                <c:pt idx="4638">
                  <c:v>40586</c:v>
                </c:pt>
                <c:pt idx="4639">
                  <c:v>40585</c:v>
                </c:pt>
                <c:pt idx="4640">
                  <c:v>40584</c:v>
                </c:pt>
                <c:pt idx="4641">
                  <c:v>40583</c:v>
                </c:pt>
                <c:pt idx="4642">
                  <c:v>40582</c:v>
                </c:pt>
                <c:pt idx="4643">
                  <c:v>40581</c:v>
                </c:pt>
                <c:pt idx="4644">
                  <c:v>40580</c:v>
                </c:pt>
                <c:pt idx="4645">
                  <c:v>40579</c:v>
                </c:pt>
                <c:pt idx="4646">
                  <c:v>40578</c:v>
                </c:pt>
                <c:pt idx="4647">
                  <c:v>40577</c:v>
                </c:pt>
                <c:pt idx="4648">
                  <c:v>40576</c:v>
                </c:pt>
                <c:pt idx="4649">
                  <c:v>40575</c:v>
                </c:pt>
                <c:pt idx="4650">
                  <c:v>40574</c:v>
                </c:pt>
                <c:pt idx="4651">
                  <c:v>40573</c:v>
                </c:pt>
                <c:pt idx="4652">
                  <c:v>40572</c:v>
                </c:pt>
                <c:pt idx="4653">
                  <c:v>40571</c:v>
                </c:pt>
                <c:pt idx="4654">
                  <c:v>40570</c:v>
                </c:pt>
                <c:pt idx="4655">
                  <c:v>40569</c:v>
                </c:pt>
                <c:pt idx="4656">
                  <c:v>40568</c:v>
                </c:pt>
                <c:pt idx="4657">
                  <c:v>40567</c:v>
                </c:pt>
                <c:pt idx="4658">
                  <c:v>40566</c:v>
                </c:pt>
                <c:pt idx="4659">
                  <c:v>40565</c:v>
                </c:pt>
                <c:pt idx="4660">
                  <c:v>40564</c:v>
                </c:pt>
                <c:pt idx="4661">
                  <c:v>40563</c:v>
                </c:pt>
                <c:pt idx="4662">
                  <c:v>40562</c:v>
                </c:pt>
                <c:pt idx="4663">
                  <c:v>40561</c:v>
                </c:pt>
                <c:pt idx="4664">
                  <c:v>40560</c:v>
                </c:pt>
                <c:pt idx="4665">
                  <c:v>40559</c:v>
                </c:pt>
                <c:pt idx="4666">
                  <c:v>40558</c:v>
                </c:pt>
                <c:pt idx="4667">
                  <c:v>40557</c:v>
                </c:pt>
                <c:pt idx="4668">
                  <c:v>40556</c:v>
                </c:pt>
                <c:pt idx="4669">
                  <c:v>40555</c:v>
                </c:pt>
                <c:pt idx="4670">
                  <c:v>40554</c:v>
                </c:pt>
                <c:pt idx="4671">
                  <c:v>40553</c:v>
                </c:pt>
                <c:pt idx="4672">
                  <c:v>40552</c:v>
                </c:pt>
                <c:pt idx="4673">
                  <c:v>40551</c:v>
                </c:pt>
                <c:pt idx="4674">
                  <c:v>40550</c:v>
                </c:pt>
                <c:pt idx="4675">
                  <c:v>40549</c:v>
                </c:pt>
                <c:pt idx="4676">
                  <c:v>40548</c:v>
                </c:pt>
                <c:pt idx="4677">
                  <c:v>40547</c:v>
                </c:pt>
                <c:pt idx="4678">
                  <c:v>40546</c:v>
                </c:pt>
                <c:pt idx="4679">
                  <c:v>40545</c:v>
                </c:pt>
                <c:pt idx="4680">
                  <c:v>40544</c:v>
                </c:pt>
                <c:pt idx="4681">
                  <c:v>40543</c:v>
                </c:pt>
                <c:pt idx="4682">
                  <c:v>40542</c:v>
                </c:pt>
                <c:pt idx="4683">
                  <c:v>40541</c:v>
                </c:pt>
                <c:pt idx="4684">
                  <c:v>40540</c:v>
                </c:pt>
                <c:pt idx="4685">
                  <c:v>40539</c:v>
                </c:pt>
                <c:pt idx="4686">
                  <c:v>40538</c:v>
                </c:pt>
                <c:pt idx="4687">
                  <c:v>40537</c:v>
                </c:pt>
                <c:pt idx="4688">
                  <c:v>40536</c:v>
                </c:pt>
                <c:pt idx="4689">
                  <c:v>40535</c:v>
                </c:pt>
                <c:pt idx="4690">
                  <c:v>40534</c:v>
                </c:pt>
                <c:pt idx="4691">
                  <c:v>40533</c:v>
                </c:pt>
                <c:pt idx="4692">
                  <c:v>40532</c:v>
                </c:pt>
                <c:pt idx="4693">
                  <c:v>40531</c:v>
                </c:pt>
                <c:pt idx="4694">
                  <c:v>40530</c:v>
                </c:pt>
                <c:pt idx="4695">
                  <c:v>40529</c:v>
                </c:pt>
                <c:pt idx="4696">
                  <c:v>40528</c:v>
                </c:pt>
                <c:pt idx="4697">
                  <c:v>40527</c:v>
                </c:pt>
                <c:pt idx="4698">
                  <c:v>40526</c:v>
                </c:pt>
                <c:pt idx="4699">
                  <c:v>40525</c:v>
                </c:pt>
                <c:pt idx="4700">
                  <c:v>40524</c:v>
                </c:pt>
                <c:pt idx="4701">
                  <c:v>40523</c:v>
                </c:pt>
                <c:pt idx="4702">
                  <c:v>40522</c:v>
                </c:pt>
                <c:pt idx="4703">
                  <c:v>40521</c:v>
                </c:pt>
                <c:pt idx="4704">
                  <c:v>40520</c:v>
                </c:pt>
                <c:pt idx="4705">
                  <c:v>40519</c:v>
                </c:pt>
                <c:pt idx="4706">
                  <c:v>40518</c:v>
                </c:pt>
                <c:pt idx="4707">
                  <c:v>40517</c:v>
                </c:pt>
                <c:pt idx="4708">
                  <c:v>40516</c:v>
                </c:pt>
                <c:pt idx="4709">
                  <c:v>40515</c:v>
                </c:pt>
                <c:pt idx="4710">
                  <c:v>40514</c:v>
                </c:pt>
                <c:pt idx="4711">
                  <c:v>40513</c:v>
                </c:pt>
                <c:pt idx="4712">
                  <c:v>40512</c:v>
                </c:pt>
                <c:pt idx="4713">
                  <c:v>40511</c:v>
                </c:pt>
                <c:pt idx="4714">
                  <c:v>40510</c:v>
                </c:pt>
                <c:pt idx="4715">
                  <c:v>40509</c:v>
                </c:pt>
                <c:pt idx="4716">
                  <c:v>40508</c:v>
                </c:pt>
                <c:pt idx="4717">
                  <c:v>40507</c:v>
                </c:pt>
                <c:pt idx="4718">
                  <c:v>40506</c:v>
                </c:pt>
                <c:pt idx="4719">
                  <c:v>40505</c:v>
                </c:pt>
                <c:pt idx="4720">
                  <c:v>40504</c:v>
                </c:pt>
                <c:pt idx="4721">
                  <c:v>40503</c:v>
                </c:pt>
                <c:pt idx="4722">
                  <c:v>40502</c:v>
                </c:pt>
                <c:pt idx="4723">
                  <c:v>40501</c:v>
                </c:pt>
                <c:pt idx="4724">
                  <c:v>40500</c:v>
                </c:pt>
                <c:pt idx="4725">
                  <c:v>40499</c:v>
                </c:pt>
                <c:pt idx="4726">
                  <c:v>40498</c:v>
                </c:pt>
                <c:pt idx="4727">
                  <c:v>40497</c:v>
                </c:pt>
                <c:pt idx="4728">
                  <c:v>40496</c:v>
                </c:pt>
                <c:pt idx="4729">
                  <c:v>40495</c:v>
                </c:pt>
                <c:pt idx="4730">
                  <c:v>40494</c:v>
                </c:pt>
                <c:pt idx="4731">
                  <c:v>40493</c:v>
                </c:pt>
                <c:pt idx="4732">
                  <c:v>40492</c:v>
                </c:pt>
                <c:pt idx="4733">
                  <c:v>40491</c:v>
                </c:pt>
                <c:pt idx="4734">
                  <c:v>40490</c:v>
                </c:pt>
                <c:pt idx="4735">
                  <c:v>40489</c:v>
                </c:pt>
                <c:pt idx="4736">
                  <c:v>40488</c:v>
                </c:pt>
                <c:pt idx="4737">
                  <c:v>40487</c:v>
                </c:pt>
                <c:pt idx="4738">
                  <c:v>40486</c:v>
                </c:pt>
                <c:pt idx="4739">
                  <c:v>40485</c:v>
                </c:pt>
                <c:pt idx="4740">
                  <c:v>40484</c:v>
                </c:pt>
                <c:pt idx="4741">
                  <c:v>40483</c:v>
                </c:pt>
                <c:pt idx="4742">
                  <c:v>40482</c:v>
                </c:pt>
                <c:pt idx="4743">
                  <c:v>40481</c:v>
                </c:pt>
                <c:pt idx="4744">
                  <c:v>40480</c:v>
                </c:pt>
                <c:pt idx="4745">
                  <c:v>40479</c:v>
                </c:pt>
                <c:pt idx="4746">
                  <c:v>40478</c:v>
                </c:pt>
                <c:pt idx="4747">
                  <c:v>40477</c:v>
                </c:pt>
                <c:pt idx="4748">
                  <c:v>40476</c:v>
                </c:pt>
                <c:pt idx="4749">
                  <c:v>40475</c:v>
                </c:pt>
                <c:pt idx="4750">
                  <c:v>40474</c:v>
                </c:pt>
                <c:pt idx="4751">
                  <c:v>40473</c:v>
                </c:pt>
                <c:pt idx="4752">
                  <c:v>40472</c:v>
                </c:pt>
                <c:pt idx="4753">
                  <c:v>40471</c:v>
                </c:pt>
                <c:pt idx="4754">
                  <c:v>40470</c:v>
                </c:pt>
                <c:pt idx="4755">
                  <c:v>40469</c:v>
                </c:pt>
                <c:pt idx="4756">
                  <c:v>40468</c:v>
                </c:pt>
                <c:pt idx="4757">
                  <c:v>40467</c:v>
                </c:pt>
                <c:pt idx="4758">
                  <c:v>40466</c:v>
                </c:pt>
                <c:pt idx="4759">
                  <c:v>40465</c:v>
                </c:pt>
                <c:pt idx="4760">
                  <c:v>40464</c:v>
                </c:pt>
                <c:pt idx="4761">
                  <c:v>40463</c:v>
                </c:pt>
                <c:pt idx="4762">
                  <c:v>40462</c:v>
                </c:pt>
                <c:pt idx="4763">
                  <c:v>40461</c:v>
                </c:pt>
                <c:pt idx="4764">
                  <c:v>40460</c:v>
                </c:pt>
                <c:pt idx="4765">
                  <c:v>40459</c:v>
                </c:pt>
                <c:pt idx="4766">
                  <c:v>40458</c:v>
                </c:pt>
                <c:pt idx="4767">
                  <c:v>40457</c:v>
                </c:pt>
                <c:pt idx="4768">
                  <c:v>40456</c:v>
                </c:pt>
                <c:pt idx="4769">
                  <c:v>40455</c:v>
                </c:pt>
                <c:pt idx="4770">
                  <c:v>40454</c:v>
                </c:pt>
                <c:pt idx="4771">
                  <c:v>40453</c:v>
                </c:pt>
                <c:pt idx="4772">
                  <c:v>40452</c:v>
                </c:pt>
                <c:pt idx="4773">
                  <c:v>40451</c:v>
                </c:pt>
                <c:pt idx="4774">
                  <c:v>40450</c:v>
                </c:pt>
                <c:pt idx="4775">
                  <c:v>40449</c:v>
                </c:pt>
                <c:pt idx="4776">
                  <c:v>40448</c:v>
                </c:pt>
                <c:pt idx="4777">
                  <c:v>40447</c:v>
                </c:pt>
                <c:pt idx="4778">
                  <c:v>40446</c:v>
                </c:pt>
                <c:pt idx="4779">
                  <c:v>40445</c:v>
                </c:pt>
                <c:pt idx="4780">
                  <c:v>40444</c:v>
                </c:pt>
                <c:pt idx="4781">
                  <c:v>40443</c:v>
                </c:pt>
                <c:pt idx="4782">
                  <c:v>40442</c:v>
                </c:pt>
                <c:pt idx="4783">
                  <c:v>40441</c:v>
                </c:pt>
                <c:pt idx="4784">
                  <c:v>40440</c:v>
                </c:pt>
                <c:pt idx="4785">
                  <c:v>40439</c:v>
                </c:pt>
                <c:pt idx="4786">
                  <c:v>40438</c:v>
                </c:pt>
                <c:pt idx="4787">
                  <c:v>40437</c:v>
                </c:pt>
                <c:pt idx="4788">
                  <c:v>40436</c:v>
                </c:pt>
                <c:pt idx="4789">
                  <c:v>40435</c:v>
                </c:pt>
                <c:pt idx="4790">
                  <c:v>40434</c:v>
                </c:pt>
                <c:pt idx="4791">
                  <c:v>40433</c:v>
                </c:pt>
                <c:pt idx="4792">
                  <c:v>40432</c:v>
                </c:pt>
                <c:pt idx="4793">
                  <c:v>40431</c:v>
                </c:pt>
                <c:pt idx="4794">
                  <c:v>40430</c:v>
                </c:pt>
                <c:pt idx="4795">
                  <c:v>40429</c:v>
                </c:pt>
                <c:pt idx="4796">
                  <c:v>40428</c:v>
                </c:pt>
                <c:pt idx="4797">
                  <c:v>40427</c:v>
                </c:pt>
                <c:pt idx="4798">
                  <c:v>40426</c:v>
                </c:pt>
                <c:pt idx="4799">
                  <c:v>40425</c:v>
                </c:pt>
                <c:pt idx="4800">
                  <c:v>40424</c:v>
                </c:pt>
                <c:pt idx="4801">
                  <c:v>40423</c:v>
                </c:pt>
                <c:pt idx="4802">
                  <c:v>40422</c:v>
                </c:pt>
                <c:pt idx="4803">
                  <c:v>40421</c:v>
                </c:pt>
                <c:pt idx="4804">
                  <c:v>40420</c:v>
                </c:pt>
                <c:pt idx="4805">
                  <c:v>40419</c:v>
                </c:pt>
                <c:pt idx="4806">
                  <c:v>40418</c:v>
                </c:pt>
                <c:pt idx="4807">
                  <c:v>40417</c:v>
                </c:pt>
                <c:pt idx="4808">
                  <c:v>40416</c:v>
                </c:pt>
                <c:pt idx="4809">
                  <c:v>40415</c:v>
                </c:pt>
                <c:pt idx="4810">
                  <c:v>40414</c:v>
                </c:pt>
                <c:pt idx="4811">
                  <c:v>40413</c:v>
                </c:pt>
                <c:pt idx="4812">
                  <c:v>40412</c:v>
                </c:pt>
                <c:pt idx="4813">
                  <c:v>40411</c:v>
                </c:pt>
                <c:pt idx="4814">
                  <c:v>40410</c:v>
                </c:pt>
                <c:pt idx="4815">
                  <c:v>40409</c:v>
                </c:pt>
                <c:pt idx="4816">
                  <c:v>40408</c:v>
                </c:pt>
                <c:pt idx="4817">
                  <c:v>40407</c:v>
                </c:pt>
                <c:pt idx="4818">
                  <c:v>40406</c:v>
                </c:pt>
                <c:pt idx="4819">
                  <c:v>40405</c:v>
                </c:pt>
                <c:pt idx="4820">
                  <c:v>40404</c:v>
                </c:pt>
                <c:pt idx="4821">
                  <c:v>40403</c:v>
                </c:pt>
                <c:pt idx="4822">
                  <c:v>40402</c:v>
                </c:pt>
                <c:pt idx="4823">
                  <c:v>40401</c:v>
                </c:pt>
                <c:pt idx="4824">
                  <c:v>40400</c:v>
                </c:pt>
                <c:pt idx="4825">
                  <c:v>40399</c:v>
                </c:pt>
                <c:pt idx="4826">
                  <c:v>40398</c:v>
                </c:pt>
                <c:pt idx="4827">
                  <c:v>40397</c:v>
                </c:pt>
                <c:pt idx="4828">
                  <c:v>40396</c:v>
                </c:pt>
                <c:pt idx="4829">
                  <c:v>40395</c:v>
                </c:pt>
                <c:pt idx="4830">
                  <c:v>40394</c:v>
                </c:pt>
                <c:pt idx="4831">
                  <c:v>40393</c:v>
                </c:pt>
                <c:pt idx="4832">
                  <c:v>40392</c:v>
                </c:pt>
                <c:pt idx="4833">
                  <c:v>40391</c:v>
                </c:pt>
                <c:pt idx="4834">
                  <c:v>40390</c:v>
                </c:pt>
                <c:pt idx="4835">
                  <c:v>40389</c:v>
                </c:pt>
                <c:pt idx="4836">
                  <c:v>40388</c:v>
                </c:pt>
                <c:pt idx="4837">
                  <c:v>40387</c:v>
                </c:pt>
                <c:pt idx="4838">
                  <c:v>40386</c:v>
                </c:pt>
                <c:pt idx="4839">
                  <c:v>40385</c:v>
                </c:pt>
                <c:pt idx="4840">
                  <c:v>40384</c:v>
                </c:pt>
                <c:pt idx="4841">
                  <c:v>40383</c:v>
                </c:pt>
                <c:pt idx="4842">
                  <c:v>40382</c:v>
                </c:pt>
                <c:pt idx="4843">
                  <c:v>40381</c:v>
                </c:pt>
                <c:pt idx="4844">
                  <c:v>40380</c:v>
                </c:pt>
                <c:pt idx="4845">
                  <c:v>40379</c:v>
                </c:pt>
                <c:pt idx="4846">
                  <c:v>40378</c:v>
                </c:pt>
                <c:pt idx="4847">
                  <c:v>40377</c:v>
                </c:pt>
                <c:pt idx="4848">
                  <c:v>40376</c:v>
                </c:pt>
                <c:pt idx="4849">
                  <c:v>40375</c:v>
                </c:pt>
                <c:pt idx="4850">
                  <c:v>40374</c:v>
                </c:pt>
                <c:pt idx="4851">
                  <c:v>40373</c:v>
                </c:pt>
                <c:pt idx="4852">
                  <c:v>40372</c:v>
                </c:pt>
                <c:pt idx="4853">
                  <c:v>40371</c:v>
                </c:pt>
                <c:pt idx="4854">
                  <c:v>40370</c:v>
                </c:pt>
                <c:pt idx="4855">
                  <c:v>40369</c:v>
                </c:pt>
                <c:pt idx="4856">
                  <c:v>40368</c:v>
                </c:pt>
                <c:pt idx="4857">
                  <c:v>40367</c:v>
                </c:pt>
                <c:pt idx="4858">
                  <c:v>40366</c:v>
                </c:pt>
                <c:pt idx="4859">
                  <c:v>40365</c:v>
                </c:pt>
                <c:pt idx="4860">
                  <c:v>40364</c:v>
                </c:pt>
                <c:pt idx="4861">
                  <c:v>40363</c:v>
                </c:pt>
                <c:pt idx="4862">
                  <c:v>40362</c:v>
                </c:pt>
                <c:pt idx="4863">
                  <c:v>40361</c:v>
                </c:pt>
                <c:pt idx="4864">
                  <c:v>40360</c:v>
                </c:pt>
                <c:pt idx="4865">
                  <c:v>40359</c:v>
                </c:pt>
                <c:pt idx="4866">
                  <c:v>40358</c:v>
                </c:pt>
                <c:pt idx="4867">
                  <c:v>40357</c:v>
                </c:pt>
                <c:pt idx="4868">
                  <c:v>40356</c:v>
                </c:pt>
                <c:pt idx="4869">
                  <c:v>40355</c:v>
                </c:pt>
                <c:pt idx="4870">
                  <c:v>40354</c:v>
                </c:pt>
                <c:pt idx="4871">
                  <c:v>40353</c:v>
                </c:pt>
                <c:pt idx="4872">
                  <c:v>40352</c:v>
                </c:pt>
                <c:pt idx="4873">
                  <c:v>40351</c:v>
                </c:pt>
                <c:pt idx="4874">
                  <c:v>40350</c:v>
                </c:pt>
                <c:pt idx="4875">
                  <c:v>40349</c:v>
                </c:pt>
                <c:pt idx="4876">
                  <c:v>40348</c:v>
                </c:pt>
                <c:pt idx="4877">
                  <c:v>40347</c:v>
                </c:pt>
                <c:pt idx="4878">
                  <c:v>40346</c:v>
                </c:pt>
                <c:pt idx="4879">
                  <c:v>40345</c:v>
                </c:pt>
                <c:pt idx="4880">
                  <c:v>40344</c:v>
                </c:pt>
                <c:pt idx="4881">
                  <c:v>40343</c:v>
                </c:pt>
                <c:pt idx="4882">
                  <c:v>40342</c:v>
                </c:pt>
                <c:pt idx="4883">
                  <c:v>40341</c:v>
                </c:pt>
                <c:pt idx="4884">
                  <c:v>40340</c:v>
                </c:pt>
                <c:pt idx="4885">
                  <c:v>40339</c:v>
                </c:pt>
                <c:pt idx="4886">
                  <c:v>40338</c:v>
                </c:pt>
                <c:pt idx="4887">
                  <c:v>40337</c:v>
                </c:pt>
                <c:pt idx="4888">
                  <c:v>40336</c:v>
                </c:pt>
                <c:pt idx="4889">
                  <c:v>40335</c:v>
                </c:pt>
                <c:pt idx="4890">
                  <c:v>40334</c:v>
                </c:pt>
                <c:pt idx="4891">
                  <c:v>40333</c:v>
                </c:pt>
                <c:pt idx="4892">
                  <c:v>40332</c:v>
                </c:pt>
                <c:pt idx="4893">
                  <c:v>40331</c:v>
                </c:pt>
                <c:pt idx="4894">
                  <c:v>40330</c:v>
                </c:pt>
                <c:pt idx="4895">
                  <c:v>40329</c:v>
                </c:pt>
                <c:pt idx="4896">
                  <c:v>40328</c:v>
                </c:pt>
                <c:pt idx="4897">
                  <c:v>40327</c:v>
                </c:pt>
                <c:pt idx="4898">
                  <c:v>40326</c:v>
                </c:pt>
                <c:pt idx="4899">
                  <c:v>40325</c:v>
                </c:pt>
                <c:pt idx="4900">
                  <c:v>40324</c:v>
                </c:pt>
                <c:pt idx="4901">
                  <c:v>40323</c:v>
                </c:pt>
                <c:pt idx="4902">
                  <c:v>40322</c:v>
                </c:pt>
                <c:pt idx="4903">
                  <c:v>40321</c:v>
                </c:pt>
                <c:pt idx="4904">
                  <c:v>40320</c:v>
                </c:pt>
                <c:pt idx="4905">
                  <c:v>40319</c:v>
                </c:pt>
                <c:pt idx="4906">
                  <c:v>40318</c:v>
                </c:pt>
                <c:pt idx="4907">
                  <c:v>40317</c:v>
                </c:pt>
                <c:pt idx="4908">
                  <c:v>40316</c:v>
                </c:pt>
                <c:pt idx="4909">
                  <c:v>40315</c:v>
                </c:pt>
                <c:pt idx="4910">
                  <c:v>40314</c:v>
                </c:pt>
                <c:pt idx="4911">
                  <c:v>40313</c:v>
                </c:pt>
                <c:pt idx="4912">
                  <c:v>40312</c:v>
                </c:pt>
                <c:pt idx="4913">
                  <c:v>40311</c:v>
                </c:pt>
                <c:pt idx="4914">
                  <c:v>40310</c:v>
                </c:pt>
                <c:pt idx="4915">
                  <c:v>40309</c:v>
                </c:pt>
                <c:pt idx="4916">
                  <c:v>40308</c:v>
                </c:pt>
                <c:pt idx="4917">
                  <c:v>40307</c:v>
                </c:pt>
                <c:pt idx="4918">
                  <c:v>40306</c:v>
                </c:pt>
                <c:pt idx="4919">
                  <c:v>40305</c:v>
                </c:pt>
                <c:pt idx="4920">
                  <c:v>40304</c:v>
                </c:pt>
                <c:pt idx="4921">
                  <c:v>40303</c:v>
                </c:pt>
                <c:pt idx="4922">
                  <c:v>40302</c:v>
                </c:pt>
                <c:pt idx="4923">
                  <c:v>40301</c:v>
                </c:pt>
                <c:pt idx="4924">
                  <c:v>40300</c:v>
                </c:pt>
                <c:pt idx="4925">
                  <c:v>40299</c:v>
                </c:pt>
                <c:pt idx="4926">
                  <c:v>40298</c:v>
                </c:pt>
                <c:pt idx="4927">
                  <c:v>40297</c:v>
                </c:pt>
                <c:pt idx="4928">
                  <c:v>40296</c:v>
                </c:pt>
                <c:pt idx="4929">
                  <c:v>40295</c:v>
                </c:pt>
                <c:pt idx="4930">
                  <c:v>40294</c:v>
                </c:pt>
                <c:pt idx="4931">
                  <c:v>40293</c:v>
                </c:pt>
                <c:pt idx="4932">
                  <c:v>40292</c:v>
                </c:pt>
                <c:pt idx="4933">
                  <c:v>40291</c:v>
                </c:pt>
                <c:pt idx="4934">
                  <c:v>40290</c:v>
                </c:pt>
                <c:pt idx="4935">
                  <c:v>40289</c:v>
                </c:pt>
                <c:pt idx="4936">
                  <c:v>40288</c:v>
                </c:pt>
                <c:pt idx="4937">
                  <c:v>40287</c:v>
                </c:pt>
                <c:pt idx="4938">
                  <c:v>40286</c:v>
                </c:pt>
                <c:pt idx="4939">
                  <c:v>40285</c:v>
                </c:pt>
                <c:pt idx="4940">
                  <c:v>40284</c:v>
                </c:pt>
                <c:pt idx="4941">
                  <c:v>40283</c:v>
                </c:pt>
                <c:pt idx="4942">
                  <c:v>40282</c:v>
                </c:pt>
                <c:pt idx="4943">
                  <c:v>40281</c:v>
                </c:pt>
                <c:pt idx="4944">
                  <c:v>40280</c:v>
                </c:pt>
                <c:pt idx="4945">
                  <c:v>40279</c:v>
                </c:pt>
                <c:pt idx="4946">
                  <c:v>40278</c:v>
                </c:pt>
                <c:pt idx="4947">
                  <c:v>40277</c:v>
                </c:pt>
                <c:pt idx="4948">
                  <c:v>40276</c:v>
                </c:pt>
                <c:pt idx="4949">
                  <c:v>40275</c:v>
                </c:pt>
                <c:pt idx="4950">
                  <c:v>40274</c:v>
                </c:pt>
                <c:pt idx="4951">
                  <c:v>40273</c:v>
                </c:pt>
                <c:pt idx="4952">
                  <c:v>40272</c:v>
                </c:pt>
                <c:pt idx="4953">
                  <c:v>40271</c:v>
                </c:pt>
                <c:pt idx="4954">
                  <c:v>40270</c:v>
                </c:pt>
                <c:pt idx="4955">
                  <c:v>40269</c:v>
                </c:pt>
                <c:pt idx="4956">
                  <c:v>40268</c:v>
                </c:pt>
                <c:pt idx="4957">
                  <c:v>40267</c:v>
                </c:pt>
                <c:pt idx="4958">
                  <c:v>40266</c:v>
                </c:pt>
                <c:pt idx="4959">
                  <c:v>40265</c:v>
                </c:pt>
                <c:pt idx="4960">
                  <c:v>40264</c:v>
                </c:pt>
                <c:pt idx="4961">
                  <c:v>40263</c:v>
                </c:pt>
                <c:pt idx="4962">
                  <c:v>40262</c:v>
                </c:pt>
                <c:pt idx="4963">
                  <c:v>40261</c:v>
                </c:pt>
                <c:pt idx="4964">
                  <c:v>40260</c:v>
                </c:pt>
                <c:pt idx="4965">
                  <c:v>40259</c:v>
                </c:pt>
                <c:pt idx="4966">
                  <c:v>40258</c:v>
                </c:pt>
                <c:pt idx="4967">
                  <c:v>40257</c:v>
                </c:pt>
                <c:pt idx="4968">
                  <c:v>40256</c:v>
                </c:pt>
                <c:pt idx="4969">
                  <c:v>40255</c:v>
                </c:pt>
                <c:pt idx="4970">
                  <c:v>40254</c:v>
                </c:pt>
                <c:pt idx="4971">
                  <c:v>40253</c:v>
                </c:pt>
                <c:pt idx="4972">
                  <c:v>40252</c:v>
                </c:pt>
                <c:pt idx="4973">
                  <c:v>40251</c:v>
                </c:pt>
                <c:pt idx="4974">
                  <c:v>40250</c:v>
                </c:pt>
                <c:pt idx="4975">
                  <c:v>40249</c:v>
                </c:pt>
                <c:pt idx="4976">
                  <c:v>40248</c:v>
                </c:pt>
                <c:pt idx="4977">
                  <c:v>40247</c:v>
                </c:pt>
                <c:pt idx="4978">
                  <c:v>40246</c:v>
                </c:pt>
                <c:pt idx="4979">
                  <c:v>40245</c:v>
                </c:pt>
                <c:pt idx="4980">
                  <c:v>40244</c:v>
                </c:pt>
                <c:pt idx="4981">
                  <c:v>40243</c:v>
                </c:pt>
                <c:pt idx="4982">
                  <c:v>40242</c:v>
                </c:pt>
                <c:pt idx="4983">
                  <c:v>40241</c:v>
                </c:pt>
                <c:pt idx="4984">
                  <c:v>40240</c:v>
                </c:pt>
                <c:pt idx="4985">
                  <c:v>40239</c:v>
                </c:pt>
                <c:pt idx="4986">
                  <c:v>40238</c:v>
                </c:pt>
                <c:pt idx="4987">
                  <c:v>40237</c:v>
                </c:pt>
                <c:pt idx="4988">
                  <c:v>40236</c:v>
                </c:pt>
                <c:pt idx="4989">
                  <c:v>40235</c:v>
                </c:pt>
                <c:pt idx="4990">
                  <c:v>40234</c:v>
                </c:pt>
                <c:pt idx="4991">
                  <c:v>40233</c:v>
                </c:pt>
                <c:pt idx="4992">
                  <c:v>40232</c:v>
                </c:pt>
                <c:pt idx="4993">
                  <c:v>40231</c:v>
                </c:pt>
                <c:pt idx="4994">
                  <c:v>40230</c:v>
                </c:pt>
                <c:pt idx="4995">
                  <c:v>40229</c:v>
                </c:pt>
                <c:pt idx="4996">
                  <c:v>40228</c:v>
                </c:pt>
                <c:pt idx="4997">
                  <c:v>40227</c:v>
                </c:pt>
                <c:pt idx="4998">
                  <c:v>40226</c:v>
                </c:pt>
                <c:pt idx="4999">
                  <c:v>40225</c:v>
                </c:pt>
                <c:pt idx="5000">
                  <c:v>40224</c:v>
                </c:pt>
                <c:pt idx="5001">
                  <c:v>40223</c:v>
                </c:pt>
                <c:pt idx="5002">
                  <c:v>40222</c:v>
                </c:pt>
                <c:pt idx="5003">
                  <c:v>40221</c:v>
                </c:pt>
                <c:pt idx="5004">
                  <c:v>40220</c:v>
                </c:pt>
                <c:pt idx="5005">
                  <c:v>40219</c:v>
                </c:pt>
                <c:pt idx="5006">
                  <c:v>40218</c:v>
                </c:pt>
                <c:pt idx="5007">
                  <c:v>40217</c:v>
                </c:pt>
                <c:pt idx="5008">
                  <c:v>40216</c:v>
                </c:pt>
                <c:pt idx="5009">
                  <c:v>40215</c:v>
                </c:pt>
                <c:pt idx="5010">
                  <c:v>40214</c:v>
                </c:pt>
                <c:pt idx="5011">
                  <c:v>40213</c:v>
                </c:pt>
                <c:pt idx="5012">
                  <c:v>40212</c:v>
                </c:pt>
                <c:pt idx="5013">
                  <c:v>40211</c:v>
                </c:pt>
                <c:pt idx="5014">
                  <c:v>40210</c:v>
                </c:pt>
                <c:pt idx="5015">
                  <c:v>40209</c:v>
                </c:pt>
                <c:pt idx="5016">
                  <c:v>40208</c:v>
                </c:pt>
                <c:pt idx="5017">
                  <c:v>40207</c:v>
                </c:pt>
                <c:pt idx="5018">
                  <c:v>40206</c:v>
                </c:pt>
                <c:pt idx="5019">
                  <c:v>40205</c:v>
                </c:pt>
                <c:pt idx="5020">
                  <c:v>40204</c:v>
                </c:pt>
                <c:pt idx="5021">
                  <c:v>40203</c:v>
                </c:pt>
                <c:pt idx="5022">
                  <c:v>40202</c:v>
                </c:pt>
                <c:pt idx="5023">
                  <c:v>40201</c:v>
                </c:pt>
                <c:pt idx="5024">
                  <c:v>40200</c:v>
                </c:pt>
                <c:pt idx="5025">
                  <c:v>40199</c:v>
                </c:pt>
                <c:pt idx="5026">
                  <c:v>40198</c:v>
                </c:pt>
                <c:pt idx="5027">
                  <c:v>40197</c:v>
                </c:pt>
                <c:pt idx="5028">
                  <c:v>40196</c:v>
                </c:pt>
                <c:pt idx="5029">
                  <c:v>40195</c:v>
                </c:pt>
                <c:pt idx="5030">
                  <c:v>40194</c:v>
                </c:pt>
                <c:pt idx="5031">
                  <c:v>40193</c:v>
                </c:pt>
                <c:pt idx="5032">
                  <c:v>40192</c:v>
                </c:pt>
                <c:pt idx="5033">
                  <c:v>40191</c:v>
                </c:pt>
                <c:pt idx="5034">
                  <c:v>40190</c:v>
                </c:pt>
                <c:pt idx="5035">
                  <c:v>40189</c:v>
                </c:pt>
                <c:pt idx="5036">
                  <c:v>40188</c:v>
                </c:pt>
                <c:pt idx="5037">
                  <c:v>40187</c:v>
                </c:pt>
                <c:pt idx="5038">
                  <c:v>40186</c:v>
                </c:pt>
                <c:pt idx="5039">
                  <c:v>40185</c:v>
                </c:pt>
                <c:pt idx="5040">
                  <c:v>40184</c:v>
                </c:pt>
                <c:pt idx="5041">
                  <c:v>40183</c:v>
                </c:pt>
                <c:pt idx="5042">
                  <c:v>40182</c:v>
                </c:pt>
                <c:pt idx="5043">
                  <c:v>40181</c:v>
                </c:pt>
                <c:pt idx="5044">
                  <c:v>40180</c:v>
                </c:pt>
                <c:pt idx="5045">
                  <c:v>40179</c:v>
                </c:pt>
                <c:pt idx="5046">
                  <c:v>40178</c:v>
                </c:pt>
                <c:pt idx="5047">
                  <c:v>40177</c:v>
                </c:pt>
                <c:pt idx="5048">
                  <c:v>40176</c:v>
                </c:pt>
                <c:pt idx="5049">
                  <c:v>40175</c:v>
                </c:pt>
                <c:pt idx="5050">
                  <c:v>40174</c:v>
                </c:pt>
                <c:pt idx="5051">
                  <c:v>40173</c:v>
                </c:pt>
                <c:pt idx="5052">
                  <c:v>40172</c:v>
                </c:pt>
                <c:pt idx="5053">
                  <c:v>40171</c:v>
                </c:pt>
                <c:pt idx="5054">
                  <c:v>40170</c:v>
                </c:pt>
                <c:pt idx="5055">
                  <c:v>40169</c:v>
                </c:pt>
                <c:pt idx="5056">
                  <c:v>40168</c:v>
                </c:pt>
                <c:pt idx="5057">
                  <c:v>40167</c:v>
                </c:pt>
                <c:pt idx="5058">
                  <c:v>40166</c:v>
                </c:pt>
                <c:pt idx="5059">
                  <c:v>40165</c:v>
                </c:pt>
                <c:pt idx="5060">
                  <c:v>40164</c:v>
                </c:pt>
                <c:pt idx="5061">
                  <c:v>40163</c:v>
                </c:pt>
                <c:pt idx="5062">
                  <c:v>40162</c:v>
                </c:pt>
                <c:pt idx="5063">
                  <c:v>40161</c:v>
                </c:pt>
                <c:pt idx="5064">
                  <c:v>40160</c:v>
                </c:pt>
                <c:pt idx="5065">
                  <c:v>40159</c:v>
                </c:pt>
                <c:pt idx="5066">
                  <c:v>40158</c:v>
                </c:pt>
                <c:pt idx="5067">
                  <c:v>40157</c:v>
                </c:pt>
                <c:pt idx="5068">
                  <c:v>40156</c:v>
                </c:pt>
                <c:pt idx="5069">
                  <c:v>40155</c:v>
                </c:pt>
                <c:pt idx="5070">
                  <c:v>40154</c:v>
                </c:pt>
                <c:pt idx="5071">
                  <c:v>40153</c:v>
                </c:pt>
                <c:pt idx="5072">
                  <c:v>40152</c:v>
                </c:pt>
                <c:pt idx="5073">
                  <c:v>40151</c:v>
                </c:pt>
                <c:pt idx="5074">
                  <c:v>40150</c:v>
                </c:pt>
                <c:pt idx="5075">
                  <c:v>40149</c:v>
                </c:pt>
                <c:pt idx="5076">
                  <c:v>40148</c:v>
                </c:pt>
                <c:pt idx="5077">
                  <c:v>40147</c:v>
                </c:pt>
                <c:pt idx="5078">
                  <c:v>40146</c:v>
                </c:pt>
                <c:pt idx="5079">
                  <c:v>40145</c:v>
                </c:pt>
                <c:pt idx="5080">
                  <c:v>40144</c:v>
                </c:pt>
                <c:pt idx="5081">
                  <c:v>40143</c:v>
                </c:pt>
                <c:pt idx="5082">
                  <c:v>40142</c:v>
                </c:pt>
                <c:pt idx="5083">
                  <c:v>40141</c:v>
                </c:pt>
                <c:pt idx="5084">
                  <c:v>40140</c:v>
                </c:pt>
                <c:pt idx="5085">
                  <c:v>40139</c:v>
                </c:pt>
                <c:pt idx="5086">
                  <c:v>40138</c:v>
                </c:pt>
                <c:pt idx="5087">
                  <c:v>40137</c:v>
                </c:pt>
                <c:pt idx="5088">
                  <c:v>40136</c:v>
                </c:pt>
                <c:pt idx="5089">
                  <c:v>40135</c:v>
                </c:pt>
                <c:pt idx="5090">
                  <c:v>40134</c:v>
                </c:pt>
                <c:pt idx="5091">
                  <c:v>40133</c:v>
                </c:pt>
                <c:pt idx="5092">
                  <c:v>40132</c:v>
                </c:pt>
                <c:pt idx="5093">
                  <c:v>40131</c:v>
                </c:pt>
                <c:pt idx="5094">
                  <c:v>40130</c:v>
                </c:pt>
                <c:pt idx="5095">
                  <c:v>40129</c:v>
                </c:pt>
                <c:pt idx="5096">
                  <c:v>40128</c:v>
                </c:pt>
                <c:pt idx="5097">
                  <c:v>40127</c:v>
                </c:pt>
                <c:pt idx="5098">
                  <c:v>40126</c:v>
                </c:pt>
                <c:pt idx="5099">
                  <c:v>40125</c:v>
                </c:pt>
                <c:pt idx="5100">
                  <c:v>40124</c:v>
                </c:pt>
                <c:pt idx="5101">
                  <c:v>40123</c:v>
                </c:pt>
                <c:pt idx="5102">
                  <c:v>40122</c:v>
                </c:pt>
                <c:pt idx="5103">
                  <c:v>40121</c:v>
                </c:pt>
                <c:pt idx="5104">
                  <c:v>40120</c:v>
                </c:pt>
                <c:pt idx="5105">
                  <c:v>40119</c:v>
                </c:pt>
                <c:pt idx="5106">
                  <c:v>40118</c:v>
                </c:pt>
                <c:pt idx="5107">
                  <c:v>40117</c:v>
                </c:pt>
                <c:pt idx="5108">
                  <c:v>40116</c:v>
                </c:pt>
                <c:pt idx="5109">
                  <c:v>40115</c:v>
                </c:pt>
                <c:pt idx="5110">
                  <c:v>40114</c:v>
                </c:pt>
                <c:pt idx="5111">
                  <c:v>40113</c:v>
                </c:pt>
                <c:pt idx="5112">
                  <c:v>40112</c:v>
                </c:pt>
                <c:pt idx="5113">
                  <c:v>40111</c:v>
                </c:pt>
                <c:pt idx="5114">
                  <c:v>40110</c:v>
                </c:pt>
                <c:pt idx="5115">
                  <c:v>40109</c:v>
                </c:pt>
                <c:pt idx="5116">
                  <c:v>40108</c:v>
                </c:pt>
                <c:pt idx="5117">
                  <c:v>40107</c:v>
                </c:pt>
                <c:pt idx="5118">
                  <c:v>40106</c:v>
                </c:pt>
                <c:pt idx="5119">
                  <c:v>40105</c:v>
                </c:pt>
                <c:pt idx="5120">
                  <c:v>40104</c:v>
                </c:pt>
                <c:pt idx="5121">
                  <c:v>40103</c:v>
                </c:pt>
                <c:pt idx="5122">
                  <c:v>40102</c:v>
                </c:pt>
                <c:pt idx="5123">
                  <c:v>40101</c:v>
                </c:pt>
                <c:pt idx="5124">
                  <c:v>40100</c:v>
                </c:pt>
                <c:pt idx="5125">
                  <c:v>40099</c:v>
                </c:pt>
                <c:pt idx="5126">
                  <c:v>40098</c:v>
                </c:pt>
                <c:pt idx="5127">
                  <c:v>40097</c:v>
                </c:pt>
                <c:pt idx="5128">
                  <c:v>40096</c:v>
                </c:pt>
                <c:pt idx="5129">
                  <c:v>40095</c:v>
                </c:pt>
                <c:pt idx="5130">
                  <c:v>40094</c:v>
                </c:pt>
                <c:pt idx="5131">
                  <c:v>40093</c:v>
                </c:pt>
                <c:pt idx="5132">
                  <c:v>40092</c:v>
                </c:pt>
                <c:pt idx="5133">
                  <c:v>40091</c:v>
                </c:pt>
                <c:pt idx="5134">
                  <c:v>40090</c:v>
                </c:pt>
                <c:pt idx="5135">
                  <c:v>40089</c:v>
                </c:pt>
                <c:pt idx="5136">
                  <c:v>40088</c:v>
                </c:pt>
                <c:pt idx="5137">
                  <c:v>40087</c:v>
                </c:pt>
                <c:pt idx="5138">
                  <c:v>40086</c:v>
                </c:pt>
                <c:pt idx="5139">
                  <c:v>40085</c:v>
                </c:pt>
                <c:pt idx="5140">
                  <c:v>40084</c:v>
                </c:pt>
                <c:pt idx="5141">
                  <c:v>40083</c:v>
                </c:pt>
                <c:pt idx="5142">
                  <c:v>40082</c:v>
                </c:pt>
                <c:pt idx="5143">
                  <c:v>40081</c:v>
                </c:pt>
                <c:pt idx="5144">
                  <c:v>40080</c:v>
                </c:pt>
                <c:pt idx="5145">
                  <c:v>40079</c:v>
                </c:pt>
                <c:pt idx="5146">
                  <c:v>40078</c:v>
                </c:pt>
                <c:pt idx="5147">
                  <c:v>40077</c:v>
                </c:pt>
                <c:pt idx="5148">
                  <c:v>40076</c:v>
                </c:pt>
                <c:pt idx="5149">
                  <c:v>40075</c:v>
                </c:pt>
                <c:pt idx="5150">
                  <c:v>40074</c:v>
                </c:pt>
                <c:pt idx="5151">
                  <c:v>40073</c:v>
                </c:pt>
                <c:pt idx="5152">
                  <c:v>40072</c:v>
                </c:pt>
                <c:pt idx="5153">
                  <c:v>40071</c:v>
                </c:pt>
                <c:pt idx="5154">
                  <c:v>40070</c:v>
                </c:pt>
                <c:pt idx="5155">
                  <c:v>40069</c:v>
                </c:pt>
                <c:pt idx="5156">
                  <c:v>40068</c:v>
                </c:pt>
                <c:pt idx="5157">
                  <c:v>40067</c:v>
                </c:pt>
                <c:pt idx="5158">
                  <c:v>40066</c:v>
                </c:pt>
                <c:pt idx="5159">
                  <c:v>40065</c:v>
                </c:pt>
                <c:pt idx="5160">
                  <c:v>40064</c:v>
                </c:pt>
                <c:pt idx="5161">
                  <c:v>40063</c:v>
                </c:pt>
                <c:pt idx="5162">
                  <c:v>40062</c:v>
                </c:pt>
                <c:pt idx="5163">
                  <c:v>40061</c:v>
                </c:pt>
                <c:pt idx="5164">
                  <c:v>40060</c:v>
                </c:pt>
                <c:pt idx="5165">
                  <c:v>40059</c:v>
                </c:pt>
                <c:pt idx="5166">
                  <c:v>40058</c:v>
                </c:pt>
                <c:pt idx="5167">
                  <c:v>40057</c:v>
                </c:pt>
                <c:pt idx="5168">
                  <c:v>40056</c:v>
                </c:pt>
                <c:pt idx="5169">
                  <c:v>40055</c:v>
                </c:pt>
                <c:pt idx="5170">
                  <c:v>40054</c:v>
                </c:pt>
                <c:pt idx="5171">
                  <c:v>40053</c:v>
                </c:pt>
                <c:pt idx="5172">
                  <c:v>40052</c:v>
                </c:pt>
                <c:pt idx="5173">
                  <c:v>40051</c:v>
                </c:pt>
                <c:pt idx="5174">
                  <c:v>40050</c:v>
                </c:pt>
                <c:pt idx="5175">
                  <c:v>40049</c:v>
                </c:pt>
                <c:pt idx="5176">
                  <c:v>40048</c:v>
                </c:pt>
                <c:pt idx="5177">
                  <c:v>40047</c:v>
                </c:pt>
                <c:pt idx="5178">
                  <c:v>40046</c:v>
                </c:pt>
                <c:pt idx="5179">
                  <c:v>40045</c:v>
                </c:pt>
                <c:pt idx="5180">
                  <c:v>40044</c:v>
                </c:pt>
                <c:pt idx="5181">
                  <c:v>40043</c:v>
                </c:pt>
                <c:pt idx="5182">
                  <c:v>40042</c:v>
                </c:pt>
                <c:pt idx="5183">
                  <c:v>40041</c:v>
                </c:pt>
                <c:pt idx="5184">
                  <c:v>40040</c:v>
                </c:pt>
                <c:pt idx="5185">
                  <c:v>40039</c:v>
                </c:pt>
                <c:pt idx="5186">
                  <c:v>40038</c:v>
                </c:pt>
                <c:pt idx="5187">
                  <c:v>40037</c:v>
                </c:pt>
                <c:pt idx="5188">
                  <c:v>40036</c:v>
                </c:pt>
                <c:pt idx="5189">
                  <c:v>40035</c:v>
                </c:pt>
                <c:pt idx="5190">
                  <c:v>40034</c:v>
                </c:pt>
                <c:pt idx="5191">
                  <c:v>40033</c:v>
                </c:pt>
                <c:pt idx="5192">
                  <c:v>40032</c:v>
                </c:pt>
                <c:pt idx="5193">
                  <c:v>40031</c:v>
                </c:pt>
                <c:pt idx="5194">
                  <c:v>40030</c:v>
                </c:pt>
                <c:pt idx="5195">
                  <c:v>40029</c:v>
                </c:pt>
                <c:pt idx="5196">
                  <c:v>40028</c:v>
                </c:pt>
                <c:pt idx="5197">
                  <c:v>40027</c:v>
                </c:pt>
                <c:pt idx="5198">
                  <c:v>40026</c:v>
                </c:pt>
                <c:pt idx="5199">
                  <c:v>40025</c:v>
                </c:pt>
                <c:pt idx="5200">
                  <c:v>40024</c:v>
                </c:pt>
                <c:pt idx="5201">
                  <c:v>40023</c:v>
                </c:pt>
                <c:pt idx="5202">
                  <c:v>40022</c:v>
                </c:pt>
                <c:pt idx="5203">
                  <c:v>40021</c:v>
                </c:pt>
                <c:pt idx="5204">
                  <c:v>40020</c:v>
                </c:pt>
                <c:pt idx="5205">
                  <c:v>40019</c:v>
                </c:pt>
                <c:pt idx="5206">
                  <c:v>40018</c:v>
                </c:pt>
                <c:pt idx="5207">
                  <c:v>40017</c:v>
                </c:pt>
                <c:pt idx="5208">
                  <c:v>40016</c:v>
                </c:pt>
                <c:pt idx="5209">
                  <c:v>40015</c:v>
                </c:pt>
                <c:pt idx="5210">
                  <c:v>40014</c:v>
                </c:pt>
                <c:pt idx="5211">
                  <c:v>40013</c:v>
                </c:pt>
                <c:pt idx="5212">
                  <c:v>40012</c:v>
                </c:pt>
                <c:pt idx="5213">
                  <c:v>40011</c:v>
                </c:pt>
                <c:pt idx="5214">
                  <c:v>40010</c:v>
                </c:pt>
                <c:pt idx="5215">
                  <c:v>40009</c:v>
                </c:pt>
                <c:pt idx="5216">
                  <c:v>40008</c:v>
                </c:pt>
                <c:pt idx="5217">
                  <c:v>40007</c:v>
                </c:pt>
                <c:pt idx="5218">
                  <c:v>40006</c:v>
                </c:pt>
                <c:pt idx="5219">
                  <c:v>40005</c:v>
                </c:pt>
                <c:pt idx="5220">
                  <c:v>40004</c:v>
                </c:pt>
                <c:pt idx="5221">
                  <c:v>40003</c:v>
                </c:pt>
                <c:pt idx="5222">
                  <c:v>40002</c:v>
                </c:pt>
                <c:pt idx="5223">
                  <c:v>40001</c:v>
                </c:pt>
                <c:pt idx="5224">
                  <c:v>40000</c:v>
                </c:pt>
                <c:pt idx="5225">
                  <c:v>39999</c:v>
                </c:pt>
                <c:pt idx="5226">
                  <c:v>39998</c:v>
                </c:pt>
                <c:pt idx="5227">
                  <c:v>39997</c:v>
                </c:pt>
                <c:pt idx="5228">
                  <c:v>39996</c:v>
                </c:pt>
                <c:pt idx="5229">
                  <c:v>39995</c:v>
                </c:pt>
                <c:pt idx="5230">
                  <c:v>39994</c:v>
                </c:pt>
                <c:pt idx="5231">
                  <c:v>39993</c:v>
                </c:pt>
                <c:pt idx="5232">
                  <c:v>39992</c:v>
                </c:pt>
                <c:pt idx="5233">
                  <c:v>39991</c:v>
                </c:pt>
                <c:pt idx="5234">
                  <c:v>39990</c:v>
                </c:pt>
                <c:pt idx="5235">
                  <c:v>39989</c:v>
                </c:pt>
                <c:pt idx="5236">
                  <c:v>39988</c:v>
                </c:pt>
                <c:pt idx="5237">
                  <c:v>39987</c:v>
                </c:pt>
                <c:pt idx="5238">
                  <c:v>39986</c:v>
                </c:pt>
                <c:pt idx="5239">
                  <c:v>39985</c:v>
                </c:pt>
                <c:pt idx="5240">
                  <c:v>39984</c:v>
                </c:pt>
                <c:pt idx="5241">
                  <c:v>39983</c:v>
                </c:pt>
                <c:pt idx="5242">
                  <c:v>39982</c:v>
                </c:pt>
                <c:pt idx="5243">
                  <c:v>39981</c:v>
                </c:pt>
                <c:pt idx="5244">
                  <c:v>39980</c:v>
                </c:pt>
                <c:pt idx="5245">
                  <c:v>39979</c:v>
                </c:pt>
                <c:pt idx="5246">
                  <c:v>39978</c:v>
                </c:pt>
                <c:pt idx="5247">
                  <c:v>39977</c:v>
                </c:pt>
                <c:pt idx="5248">
                  <c:v>39976</c:v>
                </c:pt>
                <c:pt idx="5249">
                  <c:v>39975</c:v>
                </c:pt>
                <c:pt idx="5250">
                  <c:v>39974</c:v>
                </c:pt>
                <c:pt idx="5251">
                  <c:v>39973</c:v>
                </c:pt>
                <c:pt idx="5252">
                  <c:v>39972</c:v>
                </c:pt>
                <c:pt idx="5253">
                  <c:v>39971</c:v>
                </c:pt>
                <c:pt idx="5254">
                  <c:v>39970</c:v>
                </c:pt>
                <c:pt idx="5255">
                  <c:v>39969</c:v>
                </c:pt>
                <c:pt idx="5256">
                  <c:v>39968</c:v>
                </c:pt>
                <c:pt idx="5257">
                  <c:v>39967</c:v>
                </c:pt>
                <c:pt idx="5258">
                  <c:v>39966</c:v>
                </c:pt>
                <c:pt idx="5259">
                  <c:v>39965</c:v>
                </c:pt>
                <c:pt idx="5260">
                  <c:v>39964</c:v>
                </c:pt>
                <c:pt idx="5261">
                  <c:v>39963</c:v>
                </c:pt>
                <c:pt idx="5262">
                  <c:v>39962</c:v>
                </c:pt>
                <c:pt idx="5263">
                  <c:v>39961</c:v>
                </c:pt>
                <c:pt idx="5264">
                  <c:v>39960</c:v>
                </c:pt>
                <c:pt idx="5265">
                  <c:v>39959</c:v>
                </c:pt>
                <c:pt idx="5266">
                  <c:v>39958</c:v>
                </c:pt>
                <c:pt idx="5267">
                  <c:v>39957</c:v>
                </c:pt>
                <c:pt idx="5268">
                  <c:v>39956</c:v>
                </c:pt>
                <c:pt idx="5269">
                  <c:v>39955</c:v>
                </c:pt>
                <c:pt idx="5270">
                  <c:v>39954</c:v>
                </c:pt>
                <c:pt idx="5271">
                  <c:v>39953</c:v>
                </c:pt>
                <c:pt idx="5272">
                  <c:v>39952</c:v>
                </c:pt>
                <c:pt idx="5273">
                  <c:v>39951</c:v>
                </c:pt>
                <c:pt idx="5274">
                  <c:v>39950</c:v>
                </c:pt>
                <c:pt idx="5275">
                  <c:v>39949</c:v>
                </c:pt>
                <c:pt idx="5276">
                  <c:v>39948</c:v>
                </c:pt>
                <c:pt idx="5277">
                  <c:v>39947</c:v>
                </c:pt>
                <c:pt idx="5278">
                  <c:v>39946</c:v>
                </c:pt>
                <c:pt idx="5279">
                  <c:v>39945</c:v>
                </c:pt>
                <c:pt idx="5280">
                  <c:v>39944</c:v>
                </c:pt>
                <c:pt idx="5281">
                  <c:v>39943</c:v>
                </c:pt>
                <c:pt idx="5282">
                  <c:v>39942</c:v>
                </c:pt>
                <c:pt idx="5283">
                  <c:v>39941</c:v>
                </c:pt>
                <c:pt idx="5284">
                  <c:v>39940</c:v>
                </c:pt>
                <c:pt idx="5285">
                  <c:v>39939</c:v>
                </c:pt>
                <c:pt idx="5286">
                  <c:v>39938</c:v>
                </c:pt>
                <c:pt idx="5287">
                  <c:v>39937</c:v>
                </c:pt>
                <c:pt idx="5288">
                  <c:v>39936</c:v>
                </c:pt>
                <c:pt idx="5289">
                  <c:v>39935</c:v>
                </c:pt>
                <c:pt idx="5290">
                  <c:v>39934</c:v>
                </c:pt>
                <c:pt idx="5291">
                  <c:v>39933</c:v>
                </c:pt>
                <c:pt idx="5292">
                  <c:v>39932</c:v>
                </c:pt>
                <c:pt idx="5293">
                  <c:v>39931</c:v>
                </c:pt>
                <c:pt idx="5294">
                  <c:v>39930</c:v>
                </c:pt>
                <c:pt idx="5295">
                  <c:v>39929</c:v>
                </c:pt>
                <c:pt idx="5296">
                  <c:v>39928</c:v>
                </c:pt>
                <c:pt idx="5297">
                  <c:v>39927</c:v>
                </c:pt>
                <c:pt idx="5298">
                  <c:v>39926</c:v>
                </c:pt>
                <c:pt idx="5299">
                  <c:v>39925</c:v>
                </c:pt>
                <c:pt idx="5300">
                  <c:v>39924</c:v>
                </c:pt>
                <c:pt idx="5301">
                  <c:v>39923</c:v>
                </c:pt>
                <c:pt idx="5302">
                  <c:v>39922</c:v>
                </c:pt>
                <c:pt idx="5303">
                  <c:v>39921</c:v>
                </c:pt>
                <c:pt idx="5304">
                  <c:v>39920</c:v>
                </c:pt>
                <c:pt idx="5305">
                  <c:v>39919</c:v>
                </c:pt>
                <c:pt idx="5306">
                  <c:v>39918</c:v>
                </c:pt>
                <c:pt idx="5307">
                  <c:v>39917</c:v>
                </c:pt>
                <c:pt idx="5308">
                  <c:v>39916</c:v>
                </c:pt>
                <c:pt idx="5309">
                  <c:v>39915</c:v>
                </c:pt>
                <c:pt idx="5310">
                  <c:v>39914</c:v>
                </c:pt>
                <c:pt idx="5311">
                  <c:v>39913</c:v>
                </c:pt>
                <c:pt idx="5312">
                  <c:v>39912</c:v>
                </c:pt>
                <c:pt idx="5313">
                  <c:v>39911</c:v>
                </c:pt>
                <c:pt idx="5314">
                  <c:v>39910</c:v>
                </c:pt>
                <c:pt idx="5315">
                  <c:v>39909</c:v>
                </c:pt>
                <c:pt idx="5316">
                  <c:v>39908</c:v>
                </c:pt>
                <c:pt idx="5317">
                  <c:v>39907</c:v>
                </c:pt>
                <c:pt idx="5318">
                  <c:v>39906</c:v>
                </c:pt>
                <c:pt idx="5319">
                  <c:v>39905</c:v>
                </c:pt>
                <c:pt idx="5320">
                  <c:v>39904</c:v>
                </c:pt>
                <c:pt idx="5321">
                  <c:v>39903</c:v>
                </c:pt>
                <c:pt idx="5322">
                  <c:v>39902</c:v>
                </c:pt>
                <c:pt idx="5323">
                  <c:v>39901</c:v>
                </c:pt>
                <c:pt idx="5324">
                  <c:v>39900</c:v>
                </c:pt>
                <c:pt idx="5325">
                  <c:v>39899</c:v>
                </c:pt>
                <c:pt idx="5326">
                  <c:v>39898</c:v>
                </c:pt>
                <c:pt idx="5327">
                  <c:v>39897</c:v>
                </c:pt>
                <c:pt idx="5328">
                  <c:v>39896</c:v>
                </c:pt>
                <c:pt idx="5329">
                  <c:v>39895</c:v>
                </c:pt>
                <c:pt idx="5330">
                  <c:v>39894</c:v>
                </c:pt>
                <c:pt idx="5331">
                  <c:v>39893</c:v>
                </c:pt>
                <c:pt idx="5332">
                  <c:v>39892</c:v>
                </c:pt>
                <c:pt idx="5333">
                  <c:v>39891</c:v>
                </c:pt>
                <c:pt idx="5334">
                  <c:v>39890</c:v>
                </c:pt>
                <c:pt idx="5335">
                  <c:v>39889</c:v>
                </c:pt>
                <c:pt idx="5336">
                  <c:v>39888</c:v>
                </c:pt>
                <c:pt idx="5337">
                  <c:v>39887</c:v>
                </c:pt>
                <c:pt idx="5338">
                  <c:v>39886</c:v>
                </c:pt>
                <c:pt idx="5339">
                  <c:v>39885</c:v>
                </c:pt>
                <c:pt idx="5340">
                  <c:v>39884</c:v>
                </c:pt>
                <c:pt idx="5341">
                  <c:v>39883</c:v>
                </c:pt>
                <c:pt idx="5342">
                  <c:v>39882</c:v>
                </c:pt>
                <c:pt idx="5343">
                  <c:v>39881</c:v>
                </c:pt>
                <c:pt idx="5344">
                  <c:v>39880</c:v>
                </c:pt>
                <c:pt idx="5345">
                  <c:v>39879</c:v>
                </c:pt>
                <c:pt idx="5346">
                  <c:v>39878</c:v>
                </c:pt>
                <c:pt idx="5347">
                  <c:v>39877</c:v>
                </c:pt>
                <c:pt idx="5348">
                  <c:v>39876</c:v>
                </c:pt>
                <c:pt idx="5349">
                  <c:v>39875</c:v>
                </c:pt>
                <c:pt idx="5350">
                  <c:v>39874</c:v>
                </c:pt>
                <c:pt idx="5351">
                  <c:v>39873</c:v>
                </c:pt>
                <c:pt idx="5352">
                  <c:v>39872</c:v>
                </c:pt>
                <c:pt idx="5353">
                  <c:v>39871</c:v>
                </c:pt>
                <c:pt idx="5354">
                  <c:v>39870</c:v>
                </c:pt>
                <c:pt idx="5355">
                  <c:v>39869</c:v>
                </c:pt>
                <c:pt idx="5356">
                  <c:v>39868</c:v>
                </c:pt>
                <c:pt idx="5357">
                  <c:v>39867</c:v>
                </c:pt>
                <c:pt idx="5358">
                  <c:v>39866</c:v>
                </c:pt>
                <c:pt idx="5359">
                  <c:v>39865</c:v>
                </c:pt>
                <c:pt idx="5360">
                  <c:v>39864</c:v>
                </c:pt>
                <c:pt idx="5361">
                  <c:v>39863</c:v>
                </c:pt>
                <c:pt idx="5362">
                  <c:v>39862</c:v>
                </c:pt>
                <c:pt idx="5363">
                  <c:v>39861</c:v>
                </c:pt>
                <c:pt idx="5364">
                  <c:v>39860</c:v>
                </c:pt>
                <c:pt idx="5365">
                  <c:v>39859</c:v>
                </c:pt>
                <c:pt idx="5366">
                  <c:v>39858</c:v>
                </c:pt>
                <c:pt idx="5367">
                  <c:v>39857</c:v>
                </c:pt>
                <c:pt idx="5368">
                  <c:v>39856</c:v>
                </c:pt>
                <c:pt idx="5369">
                  <c:v>39855</c:v>
                </c:pt>
                <c:pt idx="5370">
                  <c:v>39854</c:v>
                </c:pt>
                <c:pt idx="5371">
                  <c:v>39853</c:v>
                </c:pt>
                <c:pt idx="5372">
                  <c:v>39852</c:v>
                </c:pt>
                <c:pt idx="5373">
                  <c:v>39851</c:v>
                </c:pt>
                <c:pt idx="5374">
                  <c:v>39850</c:v>
                </c:pt>
                <c:pt idx="5375">
                  <c:v>39849</c:v>
                </c:pt>
                <c:pt idx="5376">
                  <c:v>39848</c:v>
                </c:pt>
                <c:pt idx="5377">
                  <c:v>39847</c:v>
                </c:pt>
                <c:pt idx="5378">
                  <c:v>39846</c:v>
                </c:pt>
                <c:pt idx="5379">
                  <c:v>39845</c:v>
                </c:pt>
                <c:pt idx="5380">
                  <c:v>39844</c:v>
                </c:pt>
                <c:pt idx="5381">
                  <c:v>39843</c:v>
                </c:pt>
                <c:pt idx="5382">
                  <c:v>39842</c:v>
                </c:pt>
                <c:pt idx="5383">
                  <c:v>39841</c:v>
                </c:pt>
                <c:pt idx="5384">
                  <c:v>39840</c:v>
                </c:pt>
                <c:pt idx="5385">
                  <c:v>39839</c:v>
                </c:pt>
                <c:pt idx="5386">
                  <c:v>39838</c:v>
                </c:pt>
                <c:pt idx="5387">
                  <c:v>39837</c:v>
                </c:pt>
                <c:pt idx="5388">
                  <c:v>39836</c:v>
                </c:pt>
                <c:pt idx="5389">
                  <c:v>39835</c:v>
                </c:pt>
                <c:pt idx="5390">
                  <c:v>39834</c:v>
                </c:pt>
                <c:pt idx="5391">
                  <c:v>39833</c:v>
                </c:pt>
                <c:pt idx="5392">
                  <c:v>39832</c:v>
                </c:pt>
                <c:pt idx="5393">
                  <c:v>39831</c:v>
                </c:pt>
                <c:pt idx="5394">
                  <c:v>39830</c:v>
                </c:pt>
                <c:pt idx="5395">
                  <c:v>39829</c:v>
                </c:pt>
                <c:pt idx="5396">
                  <c:v>39828</c:v>
                </c:pt>
                <c:pt idx="5397">
                  <c:v>39827</c:v>
                </c:pt>
                <c:pt idx="5398">
                  <c:v>39826</c:v>
                </c:pt>
                <c:pt idx="5399">
                  <c:v>39825</c:v>
                </c:pt>
                <c:pt idx="5400">
                  <c:v>39824</c:v>
                </c:pt>
                <c:pt idx="5401">
                  <c:v>39823</c:v>
                </c:pt>
                <c:pt idx="5402">
                  <c:v>39822</c:v>
                </c:pt>
                <c:pt idx="5403">
                  <c:v>39821</c:v>
                </c:pt>
                <c:pt idx="5404">
                  <c:v>39820</c:v>
                </c:pt>
                <c:pt idx="5405">
                  <c:v>39819</c:v>
                </c:pt>
                <c:pt idx="5406">
                  <c:v>39818</c:v>
                </c:pt>
                <c:pt idx="5407">
                  <c:v>39817</c:v>
                </c:pt>
                <c:pt idx="5408">
                  <c:v>39816</c:v>
                </c:pt>
                <c:pt idx="5409">
                  <c:v>39815</c:v>
                </c:pt>
                <c:pt idx="5410">
                  <c:v>39814</c:v>
                </c:pt>
                <c:pt idx="5411">
                  <c:v>39813</c:v>
                </c:pt>
                <c:pt idx="5412">
                  <c:v>39812</c:v>
                </c:pt>
                <c:pt idx="5413">
                  <c:v>39811</c:v>
                </c:pt>
                <c:pt idx="5414">
                  <c:v>39810</c:v>
                </c:pt>
                <c:pt idx="5415">
                  <c:v>39809</c:v>
                </c:pt>
                <c:pt idx="5416">
                  <c:v>39808</c:v>
                </c:pt>
                <c:pt idx="5417">
                  <c:v>39807</c:v>
                </c:pt>
                <c:pt idx="5418">
                  <c:v>39806</c:v>
                </c:pt>
                <c:pt idx="5419">
                  <c:v>39805</c:v>
                </c:pt>
                <c:pt idx="5420">
                  <c:v>39804</c:v>
                </c:pt>
                <c:pt idx="5421">
                  <c:v>39803</c:v>
                </c:pt>
                <c:pt idx="5422">
                  <c:v>39802</c:v>
                </c:pt>
                <c:pt idx="5423">
                  <c:v>39801</c:v>
                </c:pt>
                <c:pt idx="5424">
                  <c:v>39800</c:v>
                </c:pt>
                <c:pt idx="5425">
                  <c:v>39799</c:v>
                </c:pt>
                <c:pt idx="5426">
                  <c:v>39798</c:v>
                </c:pt>
                <c:pt idx="5427">
                  <c:v>39797</c:v>
                </c:pt>
                <c:pt idx="5428">
                  <c:v>39796</c:v>
                </c:pt>
                <c:pt idx="5429">
                  <c:v>39795</c:v>
                </c:pt>
                <c:pt idx="5430">
                  <c:v>39794</c:v>
                </c:pt>
                <c:pt idx="5431">
                  <c:v>39793</c:v>
                </c:pt>
                <c:pt idx="5432">
                  <c:v>39792</c:v>
                </c:pt>
                <c:pt idx="5433">
                  <c:v>39791</c:v>
                </c:pt>
                <c:pt idx="5434">
                  <c:v>39790</c:v>
                </c:pt>
                <c:pt idx="5435">
                  <c:v>39789</c:v>
                </c:pt>
                <c:pt idx="5436">
                  <c:v>39788</c:v>
                </c:pt>
                <c:pt idx="5437">
                  <c:v>39787</c:v>
                </c:pt>
                <c:pt idx="5438">
                  <c:v>39786</c:v>
                </c:pt>
                <c:pt idx="5439">
                  <c:v>39785</c:v>
                </c:pt>
                <c:pt idx="5440">
                  <c:v>39784</c:v>
                </c:pt>
                <c:pt idx="5441">
                  <c:v>39783</c:v>
                </c:pt>
                <c:pt idx="5442">
                  <c:v>39782</c:v>
                </c:pt>
                <c:pt idx="5443">
                  <c:v>39781</c:v>
                </c:pt>
                <c:pt idx="5444">
                  <c:v>39780</c:v>
                </c:pt>
                <c:pt idx="5445">
                  <c:v>39779</c:v>
                </c:pt>
                <c:pt idx="5446">
                  <c:v>39778</c:v>
                </c:pt>
                <c:pt idx="5447">
                  <c:v>39777</c:v>
                </c:pt>
                <c:pt idx="5448">
                  <c:v>39776</c:v>
                </c:pt>
                <c:pt idx="5449">
                  <c:v>39775</c:v>
                </c:pt>
                <c:pt idx="5450">
                  <c:v>39774</c:v>
                </c:pt>
                <c:pt idx="5451">
                  <c:v>39773</c:v>
                </c:pt>
                <c:pt idx="5452">
                  <c:v>39772</c:v>
                </c:pt>
                <c:pt idx="5453">
                  <c:v>39771</c:v>
                </c:pt>
                <c:pt idx="5454">
                  <c:v>39770</c:v>
                </c:pt>
                <c:pt idx="5455">
                  <c:v>39769</c:v>
                </c:pt>
                <c:pt idx="5456">
                  <c:v>39768</c:v>
                </c:pt>
                <c:pt idx="5457">
                  <c:v>39767</c:v>
                </c:pt>
                <c:pt idx="5458">
                  <c:v>39766</c:v>
                </c:pt>
                <c:pt idx="5459">
                  <c:v>39765</c:v>
                </c:pt>
                <c:pt idx="5460">
                  <c:v>39764</c:v>
                </c:pt>
                <c:pt idx="5461">
                  <c:v>39763</c:v>
                </c:pt>
                <c:pt idx="5462">
                  <c:v>39762</c:v>
                </c:pt>
                <c:pt idx="5463">
                  <c:v>39761</c:v>
                </c:pt>
                <c:pt idx="5464">
                  <c:v>39760</c:v>
                </c:pt>
                <c:pt idx="5465">
                  <c:v>39759</c:v>
                </c:pt>
                <c:pt idx="5466">
                  <c:v>39758</c:v>
                </c:pt>
                <c:pt idx="5467">
                  <c:v>39757</c:v>
                </c:pt>
                <c:pt idx="5468">
                  <c:v>39756</c:v>
                </c:pt>
                <c:pt idx="5469">
                  <c:v>39755</c:v>
                </c:pt>
                <c:pt idx="5470">
                  <c:v>39754</c:v>
                </c:pt>
                <c:pt idx="5471">
                  <c:v>39753</c:v>
                </c:pt>
                <c:pt idx="5472">
                  <c:v>39752</c:v>
                </c:pt>
                <c:pt idx="5473">
                  <c:v>39751</c:v>
                </c:pt>
                <c:pt idx="5474">
                  <c:v>39750</c:v>
                </c:pt>
                <c:pt idx="5475">
                  <c:v>39749</c:v>
                </c:pt>
                <c:pt idx="5476">
                  <c:v>39748</c:v>
                </c:pt>
                <c:pt idx="5477">
                  <c:v>39747</c:v>
                </c:pt>
                <c:pt idx="5478">
                  <c:v>39746</c:v>
                </c:pt>
                <c:pt idx="5479">
                  <c:v>39745</c:v>
                </c:pt>
                <c:pt idx="5480">
                  <c:v>39744</c:v>
                </c:pt>
                <c:pt idx="5481">
                  <c:v>39743</c:v>
                </c:pt>
                <c:pt idx="5482">
                  <c:v>39742</c:v>
                </c:pt>
                <c:pt idx="5483">
                  <c:v>39741</c:v>
                </c:pt>
                <c:pt idx="5484">
                  <c:v>39740</c:v>
                </c:pt>
                <c:pt idx="5485">
                  <c:v>39739</c:v>
                </c:pt>
                <c:pt idx="5486">
                  <c:v>39738</c:v>
                </c:pt>
                <c:pt idx="5487">
                  <c:v>39737</c:v>
                </c:pt>
                <c:pt idx="5488">
                  <c:v>39736</c:v>
                </c:pt>
                <c:pt idx="5489">
                  <c:v>39735</c:v>
                </c:pt>
                <c:pt idx="5490">
                  <c:v>39734</c:v>
                </c:pt>
                <c:pt idx="5491">
                  <c:v>39733</c:v>
                </c:pt>
                <c:pt idx="5492">
                  <c:v>39732</c:v>
                </c:pt>
                <c:pt idx="5493">
                  <c:v>39731</c:v>
                </c:pt>
                <c:pt idx="5494">
                  <c:v>39730</c:v>
                </c:pt>
                <c:pt idx="5495">
                  <c:v>39729</c:v>
                </c:pt>
                <c:pt idx="5496">
                  <c:v>39728</c:v>
                </c:pt>
                <c:pt idx="5497">
                  <c:v>39727</c:v>
                </c:pt>
                <c:pt idx="5498">
                  <c:v>39726</c:v>
                </c:pt>
                <c:pt idx="5499">
                  <c:v>39725</c:v>
                </c:pt>
                <c:pt idx="5500">
                  <c:v>39724</c:v>
                </c:pt>
                <c:pt idx="5501">
                  <c:v>39723</c:v>
                </c:pt>
                <c:pt idx="5502">
                  <c:v>39722</c:v>
                </c:pt>
                <c:pt idx="5503">
                  <c:v>39721</c:v>
                </c:pt>
                <c:pt idx="5504">
                  <c:v>39720</c:v>
                </c:pt>
                <c:pt idx="5505">
                  <c:v>39719</c:v>
                </c:pt>
                <c:pt idx="5506">
                  <c:v>39718</c:v>
                </c:pt>
                <c:pt idx="5507">
                  <c:v>39717</c:v>
                </c:pt>
                <c:pt idx="5508">
                  <c:v>39716</c:v>
                </c:pt>
                <c:pt idx="5509">
                  <c:v>39715</c:v>
                </c:pt>
                <c:pt idx="5510">
                  <c:v>39714</c:v>
                </c:pt>
                <c:pt idx="5511">
                  <c:v>39713</c:v>
                </c:pt>
                <c:pt idx="5512">
                  <c:v>39712</c:v>
                </c:pt>
                <c:pt idx="5513">
                  <c:v>39711</c:v>
                </c:pt>
                <c:pt idx="5514">
                  <c:v>39710</c:v>
                </c:pt>
                <c:pt idx="5515">
                  <c:v>39709</c:v>
                </c:pt>
                <c:pt idx="5516">
                  <c:v>39708</c:v>
                </c:pt>
                <c:pt idx="5517">
                  <c:v>39707</c:v>
                </c:pt>
                <c:pt idx="5518">
                  <c:v>39706</c:v>
                </c:pt>
                <c:pt idx="5519">
                  <c:v>39705</c:v>
                </c:pt>
                <c:pt idx="5520">
                  <c:v>39704</c:v>
                </c:pt>
                <c:pt idx="5521">
                  <c:v>39703</c:v>
                </c:pt>
                <c:pt idx="5522">
                  <c:v>39702</c:v>
                </c:pt>
                <c:pt idx="5523">
                  <c:v>39701</c:v>
                </c:pt>
                <c:pt idx="5524">
                  <c:v>39700</c:v>
                </c:pt>
                <c:pt idx="5525">
                  <c:v>39699</c:v>
                </c:pt>
                <c:pt idx="5526">
                  <c:v>39698</c:v>
                </c:pt>
                <c:pt idx="5527">
                  <c:v>39697</c:v>
                </c:pt>
                <c:pt idx="5528">
                  <c:v>39696</c:v>
                </c:pt>
                <c:pt idx="5529">
                  <c:v>39695</c:v>
                </c:pt>
                <c:pt idx="5530">
                  <c:v>39694</c:v>
                </c:pt>
                <c:pt idx="5531">
                  <c:v>39693</c:v>
                </c:pt>
                <c:pt idx="5532">
                  <c:v>39692</c:v>
                </c:pt>
                <c:pt idx="5533">
                  <c:v>39691</c:v>
                </c:pt>
                <c:pt idx="5534">
                  <c:v>39690</c:v>
                </c:pt>
                <c:pt idx="5535">
                  <c:v>39689</c:v>
                </c:pt>
                <c:pt idx="5536">
                  <c:v>39688</c:v>
                </c:pt>
                <c:pt idx="5537">
                  <c:v>39687</c:v>
                </c:pt>
                <c:pt idx="5538">
                  <c:v>39686</c:v>
                </c:pt>
                <c:pt idx="5539">
                  <c:v>39685</c:v>
                </c:pt>
                <c:pt idx="5540">
                  <c:v>39684</c:v>
                </c:pt>
                <c:pt idx="5541">
                  <c:v>39683</c:v>
                </c:pt>
                <c:pt idx="5542">
                  <c:v>39682</c:v>
                </c:pt>
                <c:pt idx="5543">
                  <c:v>39681</c:v>
                </c:pt>
                <c:pt idx="5544">
                  <c:v>39680</c:v>
                </c:pt>
                <c:pt idx="5545">
                  <c:v>39679</c:v>
                </c:pt>
                <c:pt idx="5546">
                  <c:v>39678</c:v>
                </c:pt>
                <c:pt idx="5547">
                  <c:v>39677</c:v>
                </c:pt>
                <c:pt idx="5548">
                  <c:v>39676</c:v>
                </c:pt>
                <c:pt idx="5549">
                  <c:v>39675</c:v>
                </c:pt>
                <c:pt idx="5550">
                  <c:v>39674</c:v>
                </c:pt>
                <c:pt idx="5551">
                  <c:v>39673</c:v>
                </c:pt>
                <c:pt idx="5552">
                  <c:v>39672</c:v>
                </c:pt>
                <c:pt idx="5553">
                  <c:v>39671</c:v>
                </c:pt>
                <c:pt idx="5554">
                  <c:v>39670</c:v>
                </c:pt>
                <c:pt idx="5555">
                  <c:v>39669</c:v>
                </c:pt>
                <c:pt idx="5556">
                  <c:v>39668</c:v>
                </c:pt>
                <c:pt idx="5557">
                  <c:v>39667</c:v>
                </c:pt>
                <c:pt idx="5558">
                  <c:v>39666</c:v>
                </c:pt>
                <c:pt idx="5559">
                  <c:v>39665</c:v>
                </c:pt>
                <c:pt idx="5560">
                  <c:v>39664</c:v>
                </c:pt>
                <c:pt idx="5561">
                  <c:v>39663</c:v>
                </c:pt>
                <c:pt idx="5562">
                  <c:v>39662</c:v>
                </c:pt>
                <c:pt idx="5563">
                  <c:v>39661</c:v>
                </c:pt>
                <c:pt idx="5564">
                  <c:v>39660</c:v>
                </c:pt>
                <c:pt idx="5565">
                  <c:v>39659</c:v>
                </c:pt>
                <c:pt idx="5566">
                  <c:v>39658</c:v>
                </c:pt>
                <c:pt idx="5567">
                  <c:v>39657</c:v>
                </c:pt>
                <c:pt idx="5568">
                  <c:v>39656</c:v>
                </c:pt>
                <c:pt idx="5569">
                  <c:v>39655</c:v>
                </c:pt>
                <c:pt idx="5570">
                  <c:v>39654</c:v>
                </c:pt>
                <c:pt idx="5571">
                  <c:v>39653</c:v>
                </c:pt>
                <c:pt idx="5572">
                  <c:v>39652</c:v>
                </c:pt>
                <c:pt idx="5573">
                  <c:v>39651</c:v>
                </c:pt>
                <c:pt idx="5574">
                  <c:v>39650</c:v>
                </c:pt>
                <c:pt idx="5575">
                  <c:v>39649</c:v>
                </c:pt>
                <c:pt idx="5576">
                  <c:v>39648</c:v>
                </c:pt>
                <c:pt idx="5577">
                  <c:v>39647</c:v>
                </c:pt>
                <c:pt idx="5578">
                  <c:v>39646</c:v>
                </c:pt>
                <c:pt idx="5579">
                  <c:v>39645</c:v>
                </c:pt>
                <c:pt idx="5580">
                  <c:v>39644</c:v>
                </c:pt>
                <c:pt idx="5581">
                  <c:v>39643</c:v>
                </c:pt>
                <c:pt idx="5582">
                  <c:v>39642</c:v>
                </c:pt>
                <c:pt idx="5583">
                  <c:v>39641</c:v>
                </c:pt>
                <c:pt idx="5584">
                  <c:v>39640</c:v>
                </c:pt>
                <c:pt idx="5585">
                  <c:v>39639</c:v>
                </c:pt>
                <c:pt idx="5586">
                  <c:v>39638</c:v>
                </c:pt>
                <c:pt idx="5587">
                  <c:v>39637</c:v>
                </c:pt>
                <c:pt idx="5588">
                  <c:v>39636</c:v>
                </c:pt>
                <c:pt idx="5589">
                  <c:v>39635</c:v>
                </c:pt>
                <c:pt idx="5590">
                  <c:v>39634</c:v>
                </c:pt>
                <c:pt idx="5591">
                  <c:v>39633</c:v>
                </c:pt>
                <c:pt idx="5592">
                  <c:v>39632</c:v>
                </c:pt>
                <c:pt idx="5593">
                  <c:v>39631</c:v>
                </c:pt>
                <c:pt idx="5594">
                  <c:v>39630</c:v>
                </c:pt>
                <c:pt idx="5595">
                  <c:v>39629</c:v>
                </c:pt>
                <c:pt idx="5596">
                  <c:v>39628</c:v>
                </c:pt>
                <c:pt idx="5597">
                  <c:v>39627</c:v>
                </c:pt>
                <c:pt idx="5598">
                  <c:v>39626</c:v>
                </c:pt>
                <c:pt idx="5599">
                  <c:v>39625</c:v>
                </c:pt>
                <c:pt idx="5600">
                  <c:v>39624</c:v>
                </c:pt>
                <c:pt idx="5601">
                  <c:v>39623</c:v>
                </c:pt>
                <c:pt idx="5602">
                  <c:v>39622</c:v>
                </c:pt>
                <c:pt idx="5603">
                  <c:v>39621</c:v>
                </c:pt>
                <c:pt idx="5604">
                  <c:v>39620</c:v>
                </c:pt>
                <c:pt idx="5605">
                  <c:v>39619</c:v>
                </c:pt>
                <c:pt idx="5606">
                  <c:v>39618</c:v>
                </c:pt>
                <c:pt idx="5607">
                  <c:v>39617</c:v>
                </c:pt>
                <c:pt idx="5608">
                  <c:v>39616</c:v>
                </c:pt>
                <c:pt idx="5609">
                  <c:v>39615</c:v>
                </c:pt>
                <c:pt idx="5610">
                  <c:v>39614</c:v>
                </c:pt>
                <c:pt idx="5611">
                  <c:v>39613</c:v>
                </c:pt>
                <c:pt idx="5612">
                  <c:v>39612</c:v>
                </c:pt>
                <c:pt idx="5613">
                  <c:v>39611</c:v>
                </c:pt>
                <c:pt idx="5614">
                  <c:v>39610</c:v>
                </c:pt>
                <c:pt idx="5615">
                  <c:v>39609</c:v>
                </c:pt>
                <c:pt idx="5616">
                  <c:v>39608</c:v>
                </c:pt>
                <c:pt idx="5617">
                  <c:v>39607</c:v>
                </c:pt>
                <c:pt idx="5618">
                  <c:v>39606</c:v>
                </c:pt>
                <c:pt idx="5619">
                  <c:v>39605</c:v>
                </c:pt>
                <c:pt idx="5620">
                  <c:v>39604</c:v>
                </c:pt>
                <c:pt idx="5621">
                  <c:v>39603</c:v>
                </c:pt>
                <c:pt idx="5622">
                  <c:v>39602</c:v>
                </c:pt>
                <c:pt idx="5623">
                  <c:v>39601</c:v>
                </c:pt>
                <c:pt idx="5624">
                  <c:v>39600</c:v>
                </c:pt>
                <c:pt idx="5625">
                  <c:v>39599</c:v>
                </c:pt>
                <c:pt idx="5626">
                  <c:v>39598</c:v>
                </c:pt>
                <c:pt idx="5627">
                  <c:v>39597</c:v>
                </c:pt>
                <c:pt idx="5628">
                  <c:v>39596</c:v>
                </c:pt>
                <c:pt idx="5629">
                  <c:v>39595</c:v>
                </c:pt>
                <c:pt idx="5630">
                  <c:v>39594</c:v>
                </c:pt>
                <c:pt idx="5631">
                  <c:v>39593</c:v>
                </c:pt>
                <c:pt idx="5632">
                  <c:v>39592</c:v>
                </c:pt>
                <c:pt idx="5633">
                  <c:v>39591</c:v>
                </c:pt>
                <c:pt idx="5634">
                  <c:v>39590</c:v>
                </c:pt>
                <c:pt idx="5635">
                  <c:v>39589</c:v>
                </c:pt>
                <c:pt idx="5636">
                  <c:v>39588</c:v>
                </c:pt>
                <c:pt idx="5637">
                  <c:v>39587</c:v>
                </c:pt>
                <c:pt idx="5638">
                  <c:v>39586</c:v>
                </c:pt>
                <c:pt idx="5639">
                  <c:v>39585</c:v>
                </c:pt>
                <c:pt idx="5640">
                  <c:v>39584</c:v>
                </c:pt>
                <c:pt idx="5641">
                  <c:v>39583</c:v>
                </c:pt>
                <c:pt idx="5642">
                  <c:v>39582</c:v>
                </c:pt>
                <c:pt idx="5643">
                  <c:v>39581</c:v>
                </c:pt>
                <c:pt idx="5644">
                  <c:v>39580</c:v>
                </c:pt>
                <c:pt idx="5645">
                  <c:v>39579</c:v>
                </c:pt>
                <c:pt idx="5646">
                  <c:v>39578</c:v>
                </c:pt>
                <c:pt idx="5647">
                  <c:v>39577</c:v>
                </c:pt>
                <c:pt idx="5648">
                  <c:v>39576</c:v>
                </c:pt>
                <c:pt idx="5649">
                  <c:v>39575</c:v>
                </c:pt>
                <c:pt idx="5650">
                  <c:v>39574</c:v>
                </c:pt>
                <c:pt idx="5651">
                  <c:v>39573</c:v>
                </c:pt>
                <c:pt idx="5652">
                  <c:v>39572</c:v>
                </c:pt>
                <c:pt idx="5653">
                  <c:v>39571</c:v>
                </c:pt>
                <c:pt idx="5654">
                  <c:v>39570</c:v>
                </c:pt>
                <c:pt idx="5655">
                  <c:v>39569</c:v>
                </c:pt>
                <c:pt idx="5656">
                  <c:v>39568</c:v>
                </c:pt>
                <c:pt idx="5657">
                  <c:v>39567</c:v>
                </c:pt>
                <c:pt idx="5658">
                  <c:v>39566</c:v>
                </c:pt>
                <c:pt idx="5659">
                  <c:v>39565</c:v>
                </c:pt>
                <c:pt idx="5660">
                  <c:v>39564</c:v>
                </c:pt>
                <c:pt idx="5661">
                  <c:v>39563</c:v>
                </c:pt>
                <c:pt idx="5662">
                  <c:v>39562</c:v>
                </c:pt>
                <c:pt idx="5663">
                  <c:v>39561</c:v>
                </c:pt>
                <c:pt idx="5664">
                  <c:v>39560</c:v>
                </c:pt>
                <c:pt idx="5665">
                  <c:v>39559</c:v>
                </c:pt>
                <c:pt idx="5666">
                  <c:v>39558</c:v>
                </c:pt>
                <c:pt idx="5667">
                  <c:v>39557</c:v>
                </c:pt>
                <c:pt idx="5668">
                  <c:v>39556</c:v>
                </c:pt>
                <c:pt idx="5669">
                  <c:v>39555</c:v>
                </c:pt>
                <c:pt idx="5670">
                  <c:v>39554</c:v>
                </c:pt>
                <c:pt idx="5671">
                  <c:v>39553</c:v>
                </c:pt>
                <c:pt idx="5672">
                  <c:v>39552</c:v>
                </c:pt>
                <c:pt idx="5673">
                  <c:v>39551</c:v>
                </c:pt>
                <c:pt idx="5674">
                  <c:v>39550</c:v>
                </c:pt>
                <c:pt idx="5675">
                  <c:v>39549</c:v>
                </c:pt>
                <c:pt idx="5676">
                  <c:v>39548</c:v>
                </c:pt>
                <c:pt idx="5677">
                  <c:v>39547</c:v>
                </c:pt>
                <c:pt idx="5678">
                  <c:v>39546</c:v>
                </c:pt>
                <c:pt idx="5679">
                  <c:v>39545</c:v>
                </c:pt>
                <c:pt idx="5680">
                  <c:v>39544</c:v>
                </c:pt>
                <c:pt idx="5681">
                  <c:v>39543</c:v>
                </c:pt>
                <c:pt idx="5682">
                  <c:v>39542</c:v>
                </c:pt>
                <c:pt idx="5683">
                  <c:v>39541</c:v>
                </c:pt>
                <c:pt idx="5684">
                  <c:v>39540</c:v>
                </c:pt>
                <c:pt idx="5685">
                  <c:v>39539</c:v>
                </c:pt>
                <c:pt idx="5686">
                  <c:v>39538</c:v>
                </c:pt>
                <c:pt idx="5687">
                  <c:v>39537</c:v>
                </c:pt>
                <c:pt idx="5688">
                  <c:v>39536</c:v>
                </c:pt>
                <c:pt idx="5689">
                  <c:v>39535</c:v>
                </c:pt>
                <c:pt idx="5690">
                  <c:v>39534</c:v>
                </c:pt>
                <c:pt idx="5691">
                  <c:v>39533</c:v>
                </c:pt>
                <c:pt idx="5692">
                  <c:v>39532</c:v>
                </c:pt>
                <c:pt idx="5693">
                  <c:v>39531</c:v>
                </c:pt>
                <c:pt idx="5694">
                  <c:v>39530</c:v>
                </c:pt>
                <c:pt idx="5695">
                  <c:v>39529</c:v>
                </c:pt>
                <c:pt idx="5696">
                  <c:v>39528</c:v>
                </c:pt>
                <c:pt idx="5697">
                  <c:v>39527</c:v>
                </c:pt>
                <c:pt idx="5698">
                  <c:v>39526</c:v>
                </c:pt>
                <c:pt idx="5699">
                  <c:v>39525</c:v>
                </c:pt>
                <c:pt idx="5700">
                  <c:v>39524</c:v>
                </c:pt>
                <c:pt idx="5701">
                  <c:v>39523</c:v>
                </c:pt>
                <c:pt idx="5702">
                  <c:v>39522</c:v>
                </c:pt>
                <c:pt idx="5703">
                  <c:v>39521</c:v>
                </c:pt>
                <c:pt idx="5704">
                  <c:v>39520</c:v>
                </c:pt>
                <c:pt idx="5705">
                  <c:v>39519</c:v>
                </c:pt>
                <c:pt idx="5706">
                  <c:v>39518</c:v>
                </c:pt>
                <c:pt idx="5707">
                  <c:v>39517</c:v>
                </c:pt>
                <c:pt idx="5708">
                  <c:v>39516</c:v>
                </c:pt>
                <c:pt idx="5709">
                  <c:v>39515</c:v>
                </c:pt>
                <c:pt idx="5710">
                  <c:v>39514</c:v>
                </c:pt>
                <c:pt idx="5711">
                  <c:v>39513</c:v>
                </c:pt>
                <c:pt idx="5712">
                  <c:v>39512</c:v>
                </c:pt>
                <c:pt idx="5713">
                  <c:v>39511</c:v>
                </c:pt>
                <c:pt idx="5714">
                  <c:v>39510</c:v>
                </c:pt>
                <c:pt idx="5715">
                  <c:v>39509</c:v>
                </c:pt>
                <c:pt idx="5716">
                  <c:v>39508</c:v>
                </c:pt>
                <c:pt idx="5717">
                  <c:v>39507</c:v>
                </c:pt>
                <c:pt idx="5718">
                  <c:v>39506</c:v>
                </c:pt>
                <c:pt idx="5719">
                  <c:v>39505</c:v>
                </c:pt>
                <c:pt idx="5720">
                  <c:v>39504</c:v>
                </c:pt>
                <c:pt idx="5721">
                  <c:v>39503</c:v>
                </c:pt>
                <c:pt idx="5722">
                  <c:v>39502</c:v>
                </c:pt>
                <c:pt idx="5723">
                  <c:v>39501</c:v>
                </c:pt>
                <c:pt idx="5724">
                  <c:v>39500</c:v>
                </c:pt>
                <c:pt idx="5725">
                  <c:v>39499</c:v>
                </c:pt>
                <c:pt idx="5726">
                  <c:v>39498</c:v>
                </c:pt>
                <c:pt idx="5727">
                  <c:v>39497</c:v>
                </c:pt>
                <c:pt idx="5728">
                  <c:v>39496</c:v>
                </c:pt>
                <c:pt idx="5729">
                  <c:v>39495</c:v>
                </c:pt>
                <c:pt idx="5730">
                  <c:v>39494</c:v>
                </c:pt>
                <c:pt idx="5731">
                  <c:v>39493</c:v>
                </c:pt>
                <c:pt idx="5732">
                  <c:v>39492</c:v>
                </c:pt>
                <c:pt idx="5733">
                  <c:v>39491</c:v>
                </c:pt>
                <c:pt idx="5734">
                  <c:v>39490</c:v>
                </c:pt>
                <c:pt idx="5735">
                  <c:v>39489</c:v>
                </c:pt>
                <c:pt idx="5736">
                  <c:v>39488</c:v>
                </c:pt>
                <c:pt idx="5737">
                  <c:v>39487</c:v>
                </c:pt>
                <c:pt idx="5738">
                  <c:v>39486</c:v>
                </c:pt>
                <c:pt idx="5739">
                  <c:v>39485</c:v>
                </c:pt>
                <c:pt idx="5740">
                  <c:v>39484</c:v>
                </c:pt>
                <c:pt idx="5741">
                  <c:v>39483</c:v>
                </c:pt>
                <c:pt idx="5742">
                  <c:v>39482</c:v>
                </c:pt>
                <c:pt idx="5743">
                  <c:v>39481</c:v>
                </c:pt>
                <c:pt idx="5744">
                  <c:v>39480</c:v>
                </c:pt>
                <c:pt idx="5745">
                  <c:v>39479</c:v>
                </c:pt>
                <c:pt idx="5746">
                  <c:v>39478</c:v>
                </c:pt>
                <c:pt idx="5747">
                  <c:v>39477</c:v>
                </c:pt>
                <c:pt idx="5748">
                  <c:v>39476</c:v>
                </c:pt>
                <c:pt idx="5749">
                  <c:v>39475</c:v>
                </c:pt>
                <c:pt idx="5750">
                  <c:v>39474</c:v>
                </c:pt>
                <c:pt idx="5751">
                  <c:v>39473</c:v>
                </c:pt>
                <c:pt idx="5752">
                  <c:v>39472</c:v>
                </c:pt>
                <c:pt idx="5753">
                  <c:v>39471</c:v>
                </c:pt>
                <c:pt idx="5754">
                  <c:v>39470</c:v>
                </c:pt>
                <c:pt idx="5755">
                  <c:v>39469</c:v>
                </c:pt>
                <c:pt idx="5756">
                  <c:v>39468</c:v>
                </c:pt>
                <c:pt idx="5757">
                  <c:v>39467</c:v>
                </c:pt>
                <c:pt idx="5758">
                  <c:v>39466</c:v>
                </c:pt>
                <c:pt idx="5759">
                  <c:v>39465</c:v>
                </c:pt>
                <c:pt idx="5760">
                  <c:v>39464</c:v>
                </c:pt>
                <c:pt idx="5761">
                  <c:v>39463</c:v>
                </c:pt>
                <c:pt idx="5762">
                  <c:v>39462</c:v>
                </c:pt>
                <c:pt idx="5763">
                  <c:v>39461</c:v>
                </c:pt>
                <c:pt idx="5764">
                  <c:v>39460</c:v>
                </c:pt>
                <c:pt idx="5765">
                  <c:v>39459</c:v>
                </c:pt>
                <c:pt idx="5766">
                  <c:v>39458</c:v>
                </c:pt>
                <c:pt idx="5767">
                  <c:v>39457</c:v>
                </c:pt>
                <c:pt idx="5768">
                  <c:v>39456</c:v>
                </c:pt>
                <c:pt idx="5769">
                  <c:v>39455</c:v>
                </c:pt>
                <c:pt idx="5770">
                  <c:v>39454</c:v>
                </c:pt>
                <c:pt idx="5771">
                  <c:v>39453</c:v>
                </c:pt>
                <c:pt idx="5772">
                  <c:v>39452</c:v>
                </c:pt>
                <c:pt idx="5773">
                  <c:v>39451</c:v>
                </c:pt>
                <c:pt idx="5774">
                  <c:v>39450</c:v>
                </c:pt>
                <c:pt idx="5775">
                  <c:v>39449</c:v>
                </c:pt>
                <c:pt idx="5776">
                  <c:v>39448</c:v>
                </c:pt>
                <c:pt idx="5777">
                  <c:v>39447</c:v>
                </c:pt>
                <c:pt idx="5778">
                  <c:v>39446</c:v>
                </c:pt>
                <c:pt idx="5779">
                  <c:v>39445</c:v>
                </c:pt>
                <c:pt idx="5780">
                  <c:v>39444</c:v>
                </c:pt>
                <c:pt idx="5781">
                  <c:v>39443</c:v>
                </c:pt>
                <c:pt idx="5782">
                  <c:v>39442</c:v>
                </c:pt>
                <c:pt idx="5783">
                  <c:v>39441</c:v>
                </c:pt>
                <c:pt idx="5784">
                  <c:v>39440</c:v>
                </c:pt>
                <c:pt idx="5785">
                  <c:v>39439</c:v>
                </c:pt>
                <c:pt idx="5786">
                  <c:v>39438</c:v>
                </c:pt>
                <c:pt idx="5787">
                  <c:v>39437</c:v>
                </c:pt>
                <c:pt idx="5788">
                  <c:v>39436</c:v>
                </c:pt>
                <c:pt idx="5789">
                  <c:v>39435</c:v>
                </c:pt>
                <c:pt idx="5790">
                  <c:v>39434</c:v>
                </c:pt>
                <c:pt idx="5791">
                  <c:v>39433</c:v>
                </c:pt>
                <c:pt idx="5792">
                  <c:v>39432</c:v>
                </c:pt>
                <c:pt idx="5793">
                  <c:v>39431</c:v>
                </c:pt>
                <c:pt idx="5794">
                  <c:v>39430</c:v>
                </c:pt>
                <c:pt idx="5795">
                  <c:v>39429</c:v>
                </c:pt>
                <c:pt idx="5796">
                  <c:v>39428</c:v>
                </c:pt>
                <c:pt idx="5797">
                  <c:v>39427</c:v>
                </c:pt>
                <c:pt idx="5798">
                  <c:v>39426</c:v>
                </c:pt>
                <c:pt idx="5799">
                  <c:v>39425</c:v>
                </c:pt>
                <c:pt idx="5800">
                  <c:v>39424</c:v>
                </c:pt>
                <c:pt idx="5801">
                  <c:v>39423</c:v>
                </c:pt>
                <c:pt idx="5802">
                  <c:v>39422</c:v>
                </c:pt>
                <c:pt idx="5803">
                  <c:v>39421</c:v>
                </c:pt>
                <c:pt idx="5804">
                  <c:v>39420</c:v>
                </c:pt>
                <c:pt idx="5805">
                  <c:v>39419</c:v>
                </c:pt>
                <c:pt idx="5806">
                  <c:v>39418</c:v>
                </c:pt>
                <c:pt idx="5807">
                  <c:v>39417</c:v>
                </c:pt>
                <c:pt idx="5808">
                  <c:v>39416</c:v>
                </c:pt>
                <c:pt idx="5809">
                  <c:v>39415</c:v>
                </c:pt>
                <c:pt idx="5810">
                  <c:v>39414</c:v>
                </c:pt>
                <c:pt idx="5811">
                  <c:v>39413</c:v>
                </c:pt>
                <c:pt idx="5812">
                  <c:v>39412</c:v>
                </c:pt>
                <c:pt idx="5813">
                  <c:v>39411</c:v>
                </c:pt>
                <c:pt idx="5814">
                  <c:v>39410</c:v>
                </c:pt>
                <c:pt idx="5815">
                  <c:v>39409</c:v>
                </c:pt>
                <c:pt idx="5816">
                  <c:v>39408</c:v>
                </c:pt>
                <c:pt idx="5817">
                  <c:v>39407</c:v>
                </c:pt>
                <c:pt idx="5818">
                  <c:v>39406</c:v>
                </c:pt>
                <c:pt idx="5819">
                  <c:v>39405</c:v>
                </c:pt>
                <c:pt idx="5820">
                  <c:v>39404</c:v>
                </c:pt>
                <c:pt idx="5821">
                  <c:v>39403</c:v>
                </c:pt>
                <c:pt idx="5822">
                  <c:v>39402</c:v>
                </c:pt>
                <c:pt idx="5823">
                  <c:v>39401</c:v>
                </c:pt>
                <c:pt idx="5824">
                  <c:v>39400</c:v>
                </c:pt>
                <c:pt idx="5825">
                  <c:v>39399</c:v>
                </c:pt>
                <c:pt idx="5826">
                  <c:v>39398</c:v>
                </c:pt>
                <c:pt idx="5827">
                  <c:v>39397</c:v>
                </c:pt>
                <c:pt idx="5828">
                  <c:v>39396</c:v>
                </c:pt>
                <c:pt idx="5829">
                  <c:v>39395</c:v>
                </c:pt>
                <c:pt idx="5830">
                  <c:v>39394</c:v>
                </c:pt>
                <c:pt idx="5831">
                  <c:v>39393</c:v>
                </c:pt>
                <c:pt idx="5832">
                  <c:v>39392</c:v>
                </c:pt>
                <c:pt idx="5833">
                  <c:v>39391</c:v>
                </c:pt>
                <c:pt idx="5834">
                  <c:v>39390</c:v>
                </c:pt>
                <c:pt idx="5835">
                  <c:v>39389</c:v>
                </c:pt>
                <c:pt idx="5836">
                  <c:v>39388</c:v>
                </c:pt>
                <c:pt idx="5837">
                  <c:v>39387</c:v>
                </c:pt>
                <c:pt idx="5838">
                  <c:v>39386</c:v>
                </c:pt>
                <c:pt idx="5839">
                  <c:v>39385</c:v>
                </c:pt>
                <c:pt idx="5840">
                  <c:v>39384</c:v>
                </c:pt>
                <c:pt idx="5841">
                  <c:v>39383</c:v>
                </c:pt>
                <c:pt idx="5842">
                  <c:v>39382</c:v>
                </c:pt>
                <c:pt idx="5843">
                  <c:v>39381</c:v>
                </c:pt>
                <c:pt idx="5844">
                  <c:v>39380</c:v>
                </c:pt>
                <c:pt idx="5845">
                  <c:v>39379</c:v>
                </c:pt>
                <c:pt idx="5846">
                  <c:v>39378</c:v>
                </c:pt>
                <c:pt idx="5847">
                  <c:v>39377</c:v>
                </c:pt>
                <c:pt idx="5848">
                  <c:v>39376</c:v>
                </c:pt>
                <c:pt idx="5849">
                  <c:v>39375</c:v>
                </c:pt>
                <c:pt idx="5850">
                  <c:v>39374</c:v>
                </c:pt>
                <c:pt idx="5851">
                  <c:v>39373</c:v>
                </c:pt>
                <c:pt idx="5852">
                  <c:v>39372</c:v>
                </c:pt>
                <c:pt idx="5853">
                  <c:v>39371</c:v>
                </c:pt>
                <c:pt idx="5854">
                  <c:v>39370</c:v>
                </c:pt>
                <c:pt idx="5855">
                  <c:v>39369</c:v>
                </c:pt>
                <c:pt idx="5856">
                  <c:v>39368</c:v>
                </c:pt>
                <c:pt idx="5857">
                  <c:v>39367</c:v>
                </c:pt>
                <c:pt idx="5858">
                  <c:v>39366</c:v>
                </c:pt>
                <c:pt idx="5859">
                  <c:v>39365</c:v>
                </c:pt>
                <c:pt idx="5860">
                  <c:v>39364</c:v>
                </c:pt>
                <c:pt idx="5861">
                  <c:v>39363</c:v>
                </c:pt>
                <c:pt idx="5862">
                  <c:v>39362</c:v>
                </c:pt>
                <c:pt idx="5863">
                  <c:v>39361</c:v>
                </c:pt>
                <c:pt idx="5864">
                  <c:v>39360</c:v>
                </c:pt>
                <c:pt idx="5865">
                  <c:v>39359</c:v>
                </c:pt>
                <c:pt idx="5866">
                  <c:v>39358</c:v>
                </c:pt>
                <c:pt idx="5867">
                  <c:v>39357</c:v>
                </c:pt>
                <c:pt idx="5868">
                  <c:v>39356</c:v>
                </c:pt>
                <c:pt idx="5869">
                  <c:v>39355</c:v>
                </c:pt>
                <c:pt idx="5870">
                  <c:v>39354</c:v>
                </c:pt>
                <c:pt idx="5871">
                  <c:v>39353</c:v>
                </c:pt>
                <c:pt idx="5872">
                  <c:v>39352</c:v>
                </c:pt>
                <c:pt idx="5873">
                  <c:v>39351</c:v>
                </c:pt>
                <c:pt idx="5874">
                  <c:v>39350</c:v>
                </c:pt>
                <c:pt idx="5875">
                  <c:v>39349</c:v>
                </c:pt>
                <c:pt idx="5876">
                  <c:v>39348</c:v>
                </c:pt>
                <c:pt idx="5877">
                  <c:v>39347</c:v>
                </c:pt>
                <c:pt idx="5878">
                  <c:v>39346</c:v>
                </c:pt>
                <c:pt idx="5879">
                  <c:v>39345</c:v>
                </c:pt>
                <c:pt idx="5880">
                  <c:v>39344</c:v>
                </c:pt>
                <c:pt idx="5881">
                  <c:v>39343</c:v>
                </c:pt>
                <c:pt idx="5882">
                  <c:v>39342</c:v>
                </c:pt>
                <c:pt idx="5883">
                  <c:v>39341</c:v>
                </c:pt>
                <c:pt idx="5884">
                  <c:v>39340</c:v>
                </c:pt>
                <c:pt idx="5885">
                  <c:v>39339</c:v>
                </c:pt>
                <c:pt idx="5886">
                  <c:v>39338</c:v>
                </c:pt>
                <c:pt idx="5887">
                  <c:v>39337</c:v>
                </c:pt>
                <c:pt idx="5888">
                  <c:v>39336</c:v>
                </c:pt>
                <c:pt idx="5889">
                  <c:v>39335</c:v>
                </c:pt>
                <c:pt idx="5890">
                  <c:v>39334</c:v>
                </c:pt>
                <c:pt idx="5891">
                  <c:v>39333</c:v>
                </c:pt>
                <c:pt idx="5892">
                  <c:v>39332</c:v>
                </c:pt>
                <c:pt idx="5893">
                  <c:v>39331</c:v>
                </c:pt>
                <c:pt idx="5894">
                  <c:v>39330</c:v>
                </c:pt>
                <c:pt idx="5895">
                  <c:v>39329</c:v>
                </c:pt>
                <c:pt idx="5896">
                  <c:v>39328</c:v>
                </c:pt>
                <c:pt idx="5897">
                  <c:v>39327</c:v>
                </c:pt>
                <c:pt idx="5898">
                  <c:v>39326</c:v>
                </c:pt>
                <c:pt idx="5899">
                  <c:v>39325</c:v>
                </c:pt>
                <c:pt idx="5900">
                  <c:v>39324</c:v>
                </c:pt>
                <c:pt idx="5901">
                  <c:v>39323</c:v>
                </c:pt>
                <c:pt idx="5902">
                  <c:v>39322</c:v>
                </c:pt>
                <c:pt idx="5903">
                  <c:v>39321</c:v>
                </c:pt>
                <c:pt idx="5904">
                  <c:v>39320</c:v>
                </c:pt>
                <c:pt idx="5905">
                  <c:v>39319</c:v>
                </c:pt>
                <c:pt idx="5906">
                  <c:v>39318</c:v>
                </c:pt>
                <c:pt idx="5907">
                  <c:v>39317</c:v>
                </c:pt>
                <c:pt idx="5908">
                  <c:v>39316</c:v>
                </c:pt>
                <c:pt idx="5909">
                  <c:v>39315</c:v>
                </c:pt>
                <c:pt idx="5910">
                  <c:v>39314</c:v>
                </c:pt>
                <c:pt idx="5911">
                  <c:v>39313</c:v>
                </c:pt>
                <c:pt idx="5912">
                  <c:v>39312</c:v>
                </c:pt>
                <c:pt idx="5913">
                  <c:v>39311</c:v>
                </c:pt>
                <c:pt idx="5914">
                  <c:v>39310</c:v>
                </c:pt>
                <c:pt idx="5915">
                  <c:v>39309</c:v>
                </c:pt>
                <c:pt idx="5916">
                  <c:v>39308</c:v>
                </c:pt>
                <c:pt idx="5917">
                  <c:v>39307</c:v>
                </c:pt>
                <c:pt idx="5918">
                  <c:v>39306</c:v>
                </c:pt>
                <c:pt idx="5919">
                  <c:v>39305</c:v>
                </c:pt>
                <c:pt idx="5920">
                  <c:v>39304</c:v>
                </c:pt>
                <c:pt idx="5921">
                  <c:v>39303</c:v>
                </c:pt>
                <c:pt idx="5922">
                  <c:v>39302</c:v>
                </c:pt>
                <c:pt idx="5923">
                  <c:v>39301</c:v>
                </c:pt>
                <c:pt idx="5924">
                  <c:v>39300</c:v>
                </c:pt>
                <c:pt idx="5925">
                  <c:v>39299</c:v>
                </c:pt>
                <c:pt idx="5926">
                  <c:v>39298</c:v>
                </c:pt>
                <c:pt idx="5927">
                  <c:v>39297</c:v>
                </c:pt>
                <c:pt idx="5928">
                  <c:v>39296</c:v>
                </c:pt>
                <c:pt idx="5929">
                  <c:v>39295</c:v>
                </c:pt>
                <c:pt idx="5930">
                  <c:v>39294</c:v>
                </c:pt>
                <c:pt idx="5931">
                  <c:v>39293</c:v>
                </c:pt>
                <c:pt idx="5932">
                  <c:v>39292</c:v>
                </c:pt>
                <c:pt idx="5933">
                  <c:v>39291</c:v>
                </c:pt>
                <c:pt idx="5934">
                  <c:v>39290</c:v>
                </c:pt>
                <c:pt idx="5935">
                  <c:v>39289</c:v>
                </c:pt>
                <c:pt idx="5936">
                  <c:v>39288</c:v>
                </c:pt>
                <c:pt idx="5937">
                  <c:v>39287</c:v>
                </c:pt>
                <c:pt idx="5938">
                  <c:v>39286</c:v>
                </c:pt>
                <c:pt idx="5939">
                  <c:v>39285</c:v>
                </c:pt>
                <c:pt idx="5940">
                  <c:v>39284</c:v>
                </c:pt>
                <c:pt idx="5941">
                  <c:v>39283</c:v>
                </c:pt>
                <c:pt idx="5942">
                  <c:v>39282</c:v>
                </c:pt>
                <c:pt idx="5943">
                  <c:v>39281</c:v>
                </c:pt>
                <c:pt idx="5944">
                  <c:v>39280</c:v>
                </c:pt>
                <c:pt idx="5945">
                  <c:v>39279</c:v>
                </c:pt>
                <c:pt idx="5946">
                  <c:v>39278</c:v>
                </c:pt>
                <c:pt idx="5947">
                  <c:v>39277</c:v>
                </c:pt>
                <c:pt idx="5948">
                  <c:v>39276</c:v>
                </c:pt>
                <c:pt idx="5949">
                  <c:v>39275</c:v>
                </c:pt>
                <c:pt idx="5950">
                  <c:v>39274</c:v>
                </c:pt>
                <c:pt idx="5951">
                  <c:v>39273</c:v>
                </c:pt>
                <c:pt idx="5952">
                  <c:v>39272</c:v>
                </c:pt>
                <c:pt idx="5953">
                  <c:v>39271</c:v>
                </c:pt>
                <c:pt idx="5954">
                  <c:v>39270</c:v>
                </c:pt>
                <c:pt idx="5955">
                  <c:v>39269</c:v>
                </c:pt>
                <c:pt idx="5956">
                  <c:v>39268</c:v>
                </c:pt>
                <c:pt idx="5957">
                  <c:v>39267</c:v>
                </c:pt>
                <c:pt idx="5958">
                  <c:v>39266</c:v>
                </c:pt>
                <c:pt idx="5959">
                  <c:v>39265</c:v>
                </c:pt>
                <c:pt idx="5960">
                  <c:v>39264</c:v>
                </c:pt>
                <c:pt idx="5961">
                  <c:v>39263</c:v>
                </c:pt>
                <c:pt idx="5962">
                  <c:v>39262</c:v>
                </c:pt>
                <c:pt idx="5963">
                  <c:v>39261</c:v>
                </c:pt>
                <c:pt idx="5964">
                  <c:v>39260</c:v>
                </c:pt>
                <c:pt idx="5965">
                  <c:v>39259</c:v>
                </c:pt>
                <c:pt idx="5966">
                  <c:v>39258</c:v>
                </c:pt>
                <c:pt idx="5967">
                  <c:v>39257</c:v>
                </c:pt>
                <c:pt idx="5968">
                  <c:v>39256</c:v>
                </c:pt>
                <c:pt idx="5969">
                  <c:v>39255</c:v>
                </c:pt>
                <c:pt idx="5970">
                  <c:v>39254</c:v>
                </c:pt>
                <c:pt idx="5971">
                  <c:v>39253</c:v>
                </c:pt>
                <c:pt idx="5972">
                  <c:v>39252</c:v>
                </c:pt>
                <c:pt idx="5973">
                  <c:v>39251</c:v>
                </c:pt>
                <c:pt idx="5974">
                  <c:v>39250</c:v>
                </c:pt>
                <c:pt idx="5975">
                  <c:v>39249</c:v>
                </c:pt>
                <c:pt idx="5976">
                  <c:v>39248</c:v>
                </c:pt>
                <c:pt idx="5977">
                  <c:v>39247</c:v>
                </c:pt>
                <c:pt idx="5978">
                  <c:v>39246</c:v>
                </c:pt>
                <c:pt idx="5979">
                  <c:v>39245</c:v>
                </c:pt>
                <c:pt idx="5980">
                  <c:v>39244</c:v>
                </c:pt>
                <c:pt idx="5981">
                  <c:v>39243</c:v>
                </c:pt>
                <c:pt idx="5982">
                  <c:v>39242</c:v>
                </c:pt>
                <c:pt idx="5983">
                  <c:v>39241</c:v>
                </c:pt>
                <c:pt idx="5984">
                  <c:v>39240</c:v>
                </c:pt>
                <c:pt idx="5985">
                  <c:v>39239</c:v>
                </c:pt>
                <c:pt idx="5986">
                  <c:v>39238</c:v>
                </c:pt>
                <c:pt idx="5987">
                  <c:v>39237</c:v>
                </c:pt>
                <c:pt idx="5988">
                  <c:v>39236</c:v>
                </c:pt>
                <c:pt idx="5989">
                  <c:v>39235</c:v>
                </c:pt>
                <c:pt idx="5990">
                  <c:v>39234</c:v>
                </c:pt>
                <c:pt idx="5991">
                  <c:v>39233</c:v>
                </c:pt>
                <c:pt idx="5992">
                  <c:v>39232</c:v>
                </c:pt>
                <c:pt idx="5993">
                  <c:v>39231</c:v>
                </c:pt>
                <c:pt idx="5994">
                  <c:v>39230</c:v>
                </c:pt>
                <c:pt idx="5995">
                  <c:v>39229</c:v>
                </c:pt>
                <c:pt idx="5996">
                  <c:v>39228</c:v>
                </c:pt>
                <c:pt idx="5997">
                  <c:v>39227</c:v>
                </c:pt>
                <c:pt idx="5998">
                  <c:v>39226</c:v>
                </c:pt>
                <c:pt idx="5999">
                  <c:v>39225</c:v>
                </c:pt>
                <c:pt idx="6000">
                  <c:v>39224</c:v>
                </c:pt>
                <c:pt idx="6001">
                  <c:v>39223</c:v>
                </c:pt>
                <c:pt idx="6002">
                  <c:v>39222</c:v>
                </c:pt>
                <c:pt idx="6003">
                  <c:v>39221</c:v>
                </c:pt>
                <c:pt idx="6004">
                  <c:v>39220</c:v>
                </c:pt>
                <c:pt idx="6005">
                  <c:v>39219</c:v>
                </c:pt>
                <c:pt idx="6006">
                  <c:v>39218</c:v>
                </c:pt>
                <c:pt idx="6007">
                  <c:v>39217</c:v>
                </c:pt>
                <c:pt idx="6008">
                  <c:v>39216</c:v>
                </c:pt>
                <c:pt idx="6009">
                  <c:v>39215</c:v>
                </c:pt>
                <c:pt idx="6010">
                  <c:v>39214</c:v>
                </c:pt>
                <c:pt idx="6011">
                  <c:v>39213</c:v>
                </c:pt>
                <c:pt idx="6012">
                  <c:v>39212</c:v>
                </c:pt>
                <c:pt idx="6013">
                  <c:v>39211</c:v>
                </c:pt>
                <c:pt idx="6014">
                  <c:v>39210</c:v>
                </c:pt>
                <c:pt idx="6015">
                  <c:v>39209</c:v>
                </c:pt>
                <c:pt idx="6016">
                  <c:v>39208</c:v>
                </c:pt>
                <c:pt idx="6017">
                  <c:v>39207</c:v>
                </c:pt>
                <c:pt idx="6018">
                  <c:v>39206</c:v>
                </c:pt>
                <c:pt idx="6019">
                  <c:v>39205</c:v>
                </c:pt>
                <c:pt idx="6020">
                  <c:v>39204</c:v>
                </c:pt>
                <c:pt idx="6021">
                  <c:v>39203</c:v>
                </c:pt>
                <c:pt idx="6022">
                  <c:v>39202</c:v>
                </c:pt>
                <c:pt idx="6023">
                  <c:v>39201</c:v>
                </c:pt>
                <c:pt idx="6024">
                  <c:v>39200</c:v>
                </c:pt>
                <c:pt idx="6025">
                  <c:v>39199</c:v>
                </c:pt>
                <c:pt idx="6026">
                  <c:v>39198</c:v>
                </c:pt>
                <c:pt idx="6027">
                  <c:v>39197</c:v>
                </c:pt>
                <c:pt idx="6028">
                  <c:v>39196</c:v>
                </c:pt>
                <c:pt idx="6029">
                  <c:v>39195</c:v>
                </c:pt>
                <c:pt idx="6030">
                  <c:v>39194</c:v>
                </c:pt>
                <c:pt idx="6031">
                  <c:v>39193</c:v>
                </c:pt>
                <c:pt idx="6032">
                  <c:v>39192</c:v>
                </c:pt>
                <c:pt idx="6033">
                  <c:v>39191</c:v>
                </c:pt>
                <c:pt idx="6034">
                  <c:v>39190</c:v>
                </c:pt>
                <c:pt idx="6035">
                  <c:v>39189</c:v>
                </c:pt>
                <c:pt idx="6036">
                  <c:v>39188</c:v>
                </c:pt>
                <c:pt idx="6037">
                  <c:v>39187</c:v>
                </c:pt>
                <c:pt idx="6038">
                  <c:v>39186</c:v>
                </c:pt>
                <c:pt idx="6039">
                  <c:v>39185</c:v>
                </c:pt>
                <c:pt idx="6040">
                  <c:v>39184</c:v>
                </c:pt>
                <c:pt idx="6041">
                  <c:v>39183</c:v>
                </c:pt>
                <c:pt idx="6042">
                  <c:v>39182</c:v>
                </c:pt>
                <c:pt idx="6043">
                  <c:v>39181</c:v>
                </c:pt>
                <c:pt idx="6044">
                  <c:v>39180</c:v>
                </c:pt>
                <c:pt idx="6045">
                  <c:v>39179</c:v>
                </c:pt>
                <c:pt idx="6046">
                  <c:v>39178</c:v>
                </c:pt>
                <c:pt idx="6047">
                  <c:v>39177</c:v>
                </c:pt>
                <c:pt idx="6048">
                  <c:v>39176</c:v>
                </c:pt>
                <c:pt idx="6049">
                  <c:v>39175</c:v>
                </c:pt>
                <c:pt idx="6050">
                  <c:v>39174</c:v>
                </c:pt>
                <c:pt idx="6051">
                  <c:v>39173</c:v>
                </c:pt>
                <c:pt idx="6052">
                  <c:v>39172</c:v>
                </c:pt>
                <c:pt idx="6053">
                  <c:v>39171</c:v>
                </c:pt>
                <c:pt idx="6054">
                  <c:v>39170</c:v>
                </c:pt>
                <c:pt idx="6055">
                  <c:v>39169</c:v>
                </c:pt>
                <c:pt idx="6056">
                  <c:v>39168</c:v>
                </c:pt>
                <c:pt idx="6057">
                  <c:v>39167</c:v>
                </c:pt>
                <c:pt idx="6058">
                  <c:v>39166</c:v>
                </c:pt>
                <c:pt idx="6059">
                  <c:v>39165</c:v>
                </c:pt>
                <c:pt idx="6060">
                  <c:v>39164</c:v>
                </c:pt>
                <c:pt idx="6061">
                  <c:v>39163</c:v>
                </c:pt>
                <c:pt idx="6062">
                  <c:v>39162</c:v>
                </c:pt>
                <c:pt idx="6063">
                  <c:v>39161</c:v>
                </c:pt>
                <c:pt idx="6064">
                  <c:v>39160</c:v>
                </c:pt>
                <c:pt idx="6065">
                  <c:v>39159</c:v>
                </c:pt>
                <c:pt idx="6066">
                  <c:v>39158</c:v>
                </c:pt>
                <c:pt idx="6067">
                  <c:v>39157</c:v>
                </c:pt>
                <c:pt idx="6068">
                  <c:v>39156</c:v>
                </c:pt>
                <c:pt idx="6069">
                  <c:v>39155</c:v>
                </c:pt>
                <c:pt idx="6070">
                  <c:v>39154</c:v>
                </c:pt>
                <c:pt idx="6071">
                  <c:v>39153</c:v>
                </c:pt>
                <c:pt idx="6072">
                  <c:v>39152</c:v>
                </c:pt>
                <c:pt idx="6073">
                  <c:v>39151</c:v>
                </c:pt>
                <c:pt idx="6074">
                  <c:v>39150</c:v>
                </c:pt>
                <c:pt idx="6075">
                  <c:v>39149</c:v>
                </c:pt>
                <c:pt idx="6076">
                  <c:v>39148</c:v>
                </c:pt>
                <c:pt idx="6077">
                  <c:v>39147</c:v>
                </c:pt>
                <c:pt idx="6078">
                  <c:v>39146</c:v>
                </c:pt>
                <c:pt idx="6079">
                  <c:v>39145</c:v>
                </c:pt>
                <c:pt idx="6080">
                  <c:v>39144</c:v>
                </c:pt>
                <c:pt idx="6081">
                  <c:v>39143</c:v>
                </c:pt>
                <c:pt idx="6082">
                  <c:v>39142</c:v>
                </c:pt>
                <c:pt idx="6083">
                  <c:v>39141</c:v>
                </c:pt>
                <c:pt idx="6084">
                  <c:v>39140</c:v>
                </c:pt>
                <c:pt idx="6085">
                  <c:v>39139</c:v>
                </c:pt>
                <c:pt idx="6086">
                  <c:v>39138</c:v>
                </c:pt>
                <c:pt idx="6087">
                  <c:v>39137</c:v>
                </c:pt>
                <c:pt idx="6088">
                  <c:v>39136</c:v>
                </c:pt>
                <c:pt idx="6089">
                  <c:v>39135</c:v>
                </c:pt>
                <c:pt idx="6090">
                  <c:v>39134</c:v>
                </c:pt>
                <c:pt idx="6091">
                  <c:v>39133</c:v>
                </c:pt>
                <c:pt idx="6092">
                  <c:v>39132</c:v>
                </c:pt>
                <c:pt idx="6093">
                  <c:v>39131</c:v>
                </c:pt>
                <c:pt idx="6094">
                  <c:v>39130</c:v>
                </c:pt>
                <c:pt idx="6095">
                  <c:v>39129</c:v>
                </c:pt>
                <c:pt idx="6096">
                  <c:v>39128</c:v>
                </c:pt>
                <c:pt idx="6097">
                  <c:v>39127</c:v>
                </c:pt>
                <c:pt idx="6098">
                  <c:v>39126</c:v>
                </c:pt>
                <c:pt idx="6099">
                  <c:v>39125</c:v>
                </c:pt>
                <c:pt idx="6100">
                  <c:v>39124</c:v>
                </c:pt>
                <c:pt idx="6101">
                  <c:v>39123</c:v>
                </c:pt>
                <c:pt idx="6102">
                  <c:v>39122</c:v>
                </c:pt>
                <c:pt idx="6103">
                  <c:v>39121</c:v>
                </c:pt>
                <c:pt idx="6104">
                  <c:v>39120</c:v>
                </c:pt>
                <c:pt idx="6105">
                  <c:v>39119</c:v>
                </c:pt>
                <c:pt idx="6106">
                  <c:v>39118</c:v>
                </c:pt>
                <c:pt idx="6107">
                  <c:v>39117</c:v>
                </c:pt>
                <c:pt idx="6108">
                  <c:v>39116</c:v>
                </c:pt>
                <c:pt idx="6109">
                  <c:v>39115</c:v>
                </c:pt>
                <c:pt idx="6110">
                  <c:v>39114</c:v>
                </c:pt>
                <c:pt idx="6111">
                  <c:v>39113</c:v>
                </c:pt>
                <c:pt idx="6112">
                  <c:v>39112</c:v>
                </c:pt>
                <c:pt idx="6113">
                  <c:v>39111</c:v>
                </c:pt>
                <c:pt idx="6114">
                  <c:v>39110</c:v>
                </c:pt>
                <c:pt idx="6115">
                  <c:v>39109</c:v>
                </c:pt>
                <c:pt idx="6116">
                  <c:v>39108</c:v>
                </c:pt>
                <c:pt idx="6117">
                  <c:v>39107</c:v>
                </c:pt>
                <c:pt idx="6118">
                  <c:v>39106</c:v>
                </c:pt>
                <c:pt idx="6119">
                  <c:v>39105</c:v>
                </c:pt>
                <c:pt idx="6120">
                  <c:v>39104</c:v>
                </c:pt>
                <c:pt idx="6121">
                  <c:v>39103</c:v>
                </c:pt>
                <c:pt idx="6122">
                  <c:v>39102</c:v>
                </c:pt>
                <c:pt idx="6123">
                  <c:v>39101</c:v>
                </c:pt>
                <c:pt idx="6124">
                  <c:v>39100</c:v>
                </c:pt>
                <c:pt idx="6125">
                  <c:v>39099</c:v>
                </c:pt>
                <c:pt idx="6126">
                  <c:v>39098</c:v>
                </c:pt>
                <c:pt idx="6127">
                  <c:v>39097</c:v>
                </c:pt>
                <c:pt idx="6128">
                  <c:v>39096</c:v>
                </c:pt>
                <c:pt idx="6129">
                  <c:v>39095</c:v>
                </c:pt>
                <c:pt idx="6130">
                  <c:v>39094</c:v>
                </c:pt>
                <c:pt idx="6131">
                  <c:v>39093</c:v>
                </c:pt>
                <c:pt idx="6132">
                  <c:v>39092</c:v>
                </c:pt>
                <c:pt idx="6133">
                  <c:v>39091</c:v>
                </c:pt>
                <c:pt idx="6134">
                  <c:v>39090</c:v>
                </c:pt>
                <c:pt idx="6135">
                  <c:v>39089</c:v>
                </c:pt>
                <c:pt idx="6136">
                  <c:v>39088</c:v>
                </c:pt>
                <c:pt idx="6137">
                  <c:v>39087</c:v>
                </c:pt>
                <c:pt idx="6138">
                  <c:v>39086</c:v>
                </c:pt>
                <c:pt idx="6139">
                  <c:v>39085</c:v>
                </c:pt>
                <c:pt idx="6140">
                  <c:v>39084</c:v>
                </c:pt>
                <c:pt idx="6141">
                  <c:v>39083</c:v>
                </c:pt>
                <c:pt idx="6142">
                  <c:v>39082</c:v>
                </c:pt>
                <c:pt idx="6143">
                  <c:v>39081</c:v>
                </c:pt>
                <c:pt idx="6144">
                  <c:v>39080</c:v>
                </c:pt>
                <c:pt idx="6145">
                  <c:v>39079</c:v>
                </c:pt>
                <c:pt idx="6146">
                  <c:v>39078</c:v>
                </c:pt>
                <c:pt idx="6147">
                  <c:v>39077</c:v>
                </c:pt>
                <c:pt idx="6148">
                  <c:v>39076</c:v>
                </c:pt>
                <c:pt idx="6149">
                  <c:v>39075</c:v>
                </c:pt>
                <c:pt idx="6150">
                  <c:v>39074</c:v>
                </c:pt>
                <c:pt idx="6151">
                  <c:v>39073</c:v>
                </c:pt>
                <c:pt idx="6152">
                  <c:v>39072</c:v>
                </c:pt>
                <c:pt idx="6153">
                  <c:v>39071</c:v>
                </c:pt>
                <c:pt idx="6154">
                  <c:v>39070</c:v>
                </c:pt>
                <c:pt idx="6155">
                  <c:v>39069</c:v>
                </c:pt>
                <c:pt idx="6156">
                  <c:v>39068</c:v>
                </c:pt>
                <c:pt idx="6157">
                  <c:v>39067</c:v>
                </c:pt>
                <c:pt idx="6158">
                  <c:v>39066</c:v>
                </c:pt>
                <c:pt idx="6159">
                  <c:v>39065</c:v>
                </c:pt>
                <c:pt idx="6160">
                  <c:v>39064</c:v>
                </c:pt>
                <c:pt idx="6161">
                  <c:v>39063</c:v>
                </c:pt>
                <c:pt idx="6162">
                  <c:v>39062</c:v>
                </c:pt>
                <c:pt idx="6163">
                  <c:v>39061</c:v>
                </c:pt>
                <c:pt idx="6164">
                  <c:v>39060</c:v>
                </c:pt>
                <c:pt idx="6165">
                  <c:v>39059</c:v>
                </c:pt>
                <c:pt idx="6166">
                  <c:v>39058</c:v>
                </c:pt>
                <c:pt idx="6167">
                  <c:v>39057</c:v>
                </c:pt>
                <c:pt idx="6168">
                  <c:v>39056</c:v>
                </c:pt>
                <c:pt idx="6169">
                  <c:v>39055</c:v>
                </c:pt>
                <c:pt idx="6170">
                  <c:v>39054</c:v>
                </c:pt>
                <c:pt idx="6171">
                  <c:v>39053</c:v>
                </c:pt>
                <c:pt idx="6172">
                  <c:v>39052</c:v>
                </c:pt>
                <c:pt idx="6173">
                  <c:v>39051</c:v>
                </c:pt>
                <c:pt idx="6174">
                  <c:v>39050</c:v>
                </c:pt>
                <c:pt idx="6175">
                  <c:v>39049</c:v>
                </c:pt>
                <c:pt idx="6176">
                  <c:v>39048</c:v>
                </c:pt>
                <c:pt idx="6177">
                  <c:v>39047</c:v>
                </c:pt>
                <c:pt idx="6178">
                  <c:v>39046</c:v>
                </c:pt>
                <c:pt idx="6179">
                  <c:v>39045</c:v>
                </c:pt>
                <c:pt idx="6180">
                  <c:v>39044</c:v>
                </c:pt>
                <c:pt idx="6181">
                  <c:v>39043</c:v>
                </c:pt>
                <c:pt idx="6182">
                  <c:v>39042</c:v>
                </c:pt>
                <c:pt idx="6183">
                  <c:v>39041</c:v>
                </c:pt>
                <c:pt idx="6184">
                  <c:v>39040</c:v>
                </c:pt>
                <c:pt idx="6185">
                  <c:v>39039</c:v>
                </c:pt>
                <c:pt idx="6186">
                  <c:v>39038</c:v>
                </c:pt>
                <c:pt idx="6187">
                  <c:v>39037</c:v>
                </c:pt>
                <c:pt idx="6188">
                  <c:v>39036</c:v>
                </c:pt>
                <c:pt idx="6189">
                  <c:v>39035</c:v>
                </c:pt>
                <c:pt idx="6190">
                  <c:v>39034</c:v>
                </c:pt>
                <c:pt idx="6191">
                  <c:v>39033</c:v>
                </c:pt>
                <c:pt idx="6192">
                  <c:v>39032</c:v>
                </c:pt>
                <c:pt idx="6193">
                  <c:v>39031</c:v>
                </c:pt>
                <c:pt idx="6194">
                  <c:v>39030</c:v>
                </c:pt>
                <c:pt idx="6195">
                  <c:v>39029</c:v>
                </c:pt>
                <c:pt idx="6196">
                  <c:v>39028</c:v>
                </c:pt>
                <c:pt idx="6197">
                  <c:v>39027</c:v>
                </c:pt>
                <c:pt idx="6198">
                  <c:v>39026</c:v>
                </c:pt>
                <c:pt idx="6199">
                  <c:v>39025</c:v>
                </c:pt>
                <c:pt idx="6200">
                  <c:v>39024</c:v>
                </c:pt>
                <c:pt idx="6201">
                  <c:v>39023</c:v>
                </c:pt>
                <c:pt idx="6202">
                  <c:v>39022</c:v>
                </c:pt>
                <c:pt idx="6203">
                  <c:v>39021</c:v>
                </c:pt>
                <c:pt idx="6204">
                  <c:v>39020</c:v>
                </c:pt>
                <c:pt idx="6205">
                  <c:v>39019</c:v>
                </c:pt>
                <c:pt idx="6206">
                  <c:v>39018</c:v>
                </c:pt>
                <c:pt idx="6207">
                  <c:v>39017</c:v>
                </c:pt>
                <c:pt idx="6208">
                  <c:v>39016</c:v>
                </c:pt>
                <c:pt idx="6209">
                  <c:v>39015</c:v>
                </c:pt>
                <c:pt idx="6210">
                  <c:v>39014</c:v>
                </c:pt>
                <c:pt idx="6211">
                  <c:v>39013</c:v>
                </c:pt>
                <c:pt idx="6212">
                  <c:v>39012</c:v>
                </c:pt>
                <c:pt idx="6213">
                  <c:v>39011</c:v>
                </c:pt>
                <c:pt idx="6214">
                  <c:v>39010</c:v>
                </c:pt>
                <c:pt idx="6215">
                  <c:v>39009</c:v>
                </c:pt>
                <c:pt idx="6216">
                  <c:v>39008</c:v>
                </c:pt>
                <c:pt idx="6217">
                  <c:v>39007</c:v>
                </c:pt>
                <c:pt idx="6218">
                  <c:v>39006</c:v>
                </c:pt>
                <c:pt idx="6219">
                  <c:v>39005</c:v>
                </c:pt>
                <c:pt idx="6220">
                  <c:v>39004</c:v>
                </c:pt>
                <c:pt idx="6221">
                  <c:v>39003</c:v>
                </c:pt>
                <c:pt idx="6222">
                  <c:v>39002</c:v>
                </c:pt>
                <c:pt idx="6223">
                  <c:v>39001</c:v>
                </c:pt>
                <c:pt idx="6224">
                  <c:v>39000</c:v>
                </c:pt>
                <c:pt idx="6225">
                  <c:v>38999</c:v>
                </c:pt>
                <c:pt idx="6226">
                  <c:v>38998</c:v>
                </c:pt>
                <c:pt idx="6227">
                  <c:v>38997</c:v>
                </c:pt>
                <c:pt idx="6228">
                  <c:v>38996</c:v>
                </c:pt>
                <c:pt idx="6229">
                  <c:v>38995</c:v>
                </c:pt>
                <c:pt idx="6230">
                  <c:v>38994</c:v>
                </c:pt>
                <c:pt idx="6231">
                  <c:v>38993</c:v>
                </c:pt>
                <c:pt idx="6232">
                  <c:v>38992</c:v>
                </c:pt>
                <c:pt idx="6233">
                  <c:v>38991</c:v>
                </c:pt>
                <c:pt idx="6234">
                  <c:v>38990</c:v>
                </c:pt>
                <c:pt idx="6235">
                  <c:v>38989</c:v>
                </c:pt>
                <c:pt idx="6236">
                  <c:v>38988</c:v>
                </c:pt>
                <c:pt idx="6237">
                  <c:v>38987</c:v>
                </c:pt>
                <c:pt idx="6238">
                  <c:v>38986</c:v>
                </c:pt>
                <c:pt idx="6239">
                  <c:v>38985</c:v>
                </c:pt>
                <c:pt idx="6240">
                  <c:v>38984</c:v>
                </c:pt>
                <c:pt idx="6241">
                  <c:v>38983</c:v>
                </c:pt>
                <c:pt idx="6242">
                  <c:v>38982</c:v>
                </c:pt>
                <c:pt idx="6243">
                  <c:v>38981</c:v>
                </c:pt>
                <c:pt idx="6244">
                  <c:v>38980</c:v>
                </c:pt>
                <c:pt idx="6245">
                  <c:v>38979</c:v>
                </c:pt>
                <c:pt idx="6246">
                  <c:v>38978</c:v>
                </c:pt>
                <c:pt idx="6247">
                  <c:v>38977</c:v>
                </c:pt>
                <c:pt idx="6248">
                  <c:v>38976</c:v>
                </c:pt>
                <c:pt idx="6249">
                  <c:v>38975</c:v>
                </c:pt>
                <c:pt idx="6250">
                  <c:v>38974</c:v>
                </c:pt>
                <c:pt idx="6251">
                  <c:v>38973</c:v>
                </c:pt>
                <c:pt idx="6252">
                  <c:v>38972</c:v>
                </c:pt>
                <c:pt idx="6253">
                  <c:v>38971</c:v>
                </c:pt>
                <c:pt idx="6254">
                  <c:v>38970</c:v>
                </c:pt>
                <c:pt idx="6255">
                  <c:v>38969</c:v>
                </c:pt>
                <c:pt idx="6256">
                  <c:v>38968</c:v>
                </c:pt>
                <c:pt idx="6257">
                  <c:v>38967</c:v>
                </c:pt>
                <c:pt idx="6258">
                  <c:v>38966</c:v>
                </c:pt>
                <c:pt idx="6259">
                  <c:v>38965</c:v>
                </c:pt>
                <c:pt idx="6260">
                  <c:v>38964</c:v>
                </c:pt>
                <c:pt idx="6261">
                  <c:v>38963</c:v>
                </c:pt>
                <c:pt idx="6262">
                  <c:v>38962</c:v>
                </c:pt>
                <c:pt idx="6263">
                  <c:v>38961</c:v>
                </c:pt>
                <c:pt idx="6264">
                  <c:v>38960</c:v>
                </c:pt>
                <c:pt idx="6265">
                  <c:v>38959</c:v>
                </c:pt>
                <c:pt idx="6266">
                  <c:v>38958</c:v>
                </c:pt>
                <c:pt idx="6267">
                  <c:v>38957</c:v>
                </c:pt>
                <c:pt idx="6268">
                  <c:v>38956</c:v>
                </c:pt>
                <c:pt idx="6269">
                  <c:v>38955</c:v>
                </c:pt>
                <c:pt idx="6270">
                  <c:v>38954</c:v>
                </c:pt>
                <c:pt idx="6271">
                  <c:v>38953</c:v>
                </c:pt>
                <c:pt idx="6272">
                  <c:v>38952</c:v>
                </c:pt>
                <c:pt idx="6273">
                  <c:v>38951</c:v>
                </c:pt>
                <c:pt idx="6274">
                  <c:v>38950</c:v>
                </c:pt>
                <c:pt idx="6275">
                  <c:v>38949</c:v>
                </c:pt>
                <c:pt idx="6276">
                  <c:v>38948</c:v>
                </c:pt>
                <c:pt idx="6277">
                  <c:v>38947</c:v>
                </c:pt>
                <c:pt idx="6278">
                  <c:v>38946</c:v>
                </c:pt>
                <c:pt idx="6279">
                  <c:v>38945</c:v>
                </c:pt>
                <c:pt idx="6280">
                  <c:v>38944</c:v>
                </c:pt>
                <c:pt idx="6281">
                  <c:v>38943</c:v>
                </c:pt>
                <c:pt idx="6282">
                  <c:v>38942</c:v>
                </c:pt>
                <c:pt idx="6283">
                  <c:v>38941</c:v>
                </c:pt>
                <c:pt idx="6284">
                  <c:v>38940</c:v>
                </c:pt>
                <c:pt idx="6285">
                  <c:v>38939</c:v>
                </c:pt>
                <c:pt idx="6286">
                  <c:v>38938</c:v>
                </c:pt>
                <c:pt idx="6287">
                  <c:v>38937</c:v>
                </c:pt>
                <c:pt idx="6288">
                  <c:v>38936</c:v>
                </c:pt>
                <c:pt idx="6289">
                  <c:v>38935</c:v>
                </c:pt>
                <c:pt idx="6290">
                  <c:v>38934</c:v>
                </c:pt>
                <c:pt idx="6291">
                  <c:v>38933</c:v>
                </c:pt>
                <c:pt idx="6292">
                  <c:v>38932</c:v>
                </c:pt>
                <c:pt idx="6293">
                  <c:v>38931</c:v>
                </c:pt>
                <c:pt idx="6294">
                  <c:v>38930</c:v>
                </c:pt>
                <c:pt idx="6295">
                  <c:v>38929</c:v>
                </c:pt>
                <c:pt idx="6296">
                  <c:v>38928</c:v>
                </c:pt>
                <c:pt idx="6297">
                  <c:v>38927</c:v>
                </c:pt>
                <c:pt idx="6298">
                  <c:v>38926</c:v>
                </c:pt>
                <c:pt idx="6299">
                  <c:v>38925</c:v>
                </c:pt>
                <c:pt idx="6300">
                  <c:v>38924</c:v>
                </c:pt>
                <c:pt idx="6301">
                  <c:v>38923</c:v>
                </c:pt>
                <c:pt idx="6302">
                  <c:v>38922</c:v>
                </c:pt>
                <c:pt idx="6303">
                  <c:v>38921</c:v>
                </c:pt>
                <c:pt idx="6304">
                  <c:v>38920</c:v>
                </c:pt>
                <c:pt idx="6305">
                  <c:v>38919</c:v>
                </c:pt>
                <c:pt idx="6306">
                  <c:v>38918</c:v>
                </c:pt>
                <c:pt idx="6307">
                  <c:v>38917</c:v>
                </c:pt>
                <c:pt idx="6308">
                  <c:v>38916</c:v>
                </c:pt>
                <c:pt idx="6309">
                  <c:v>38915</c:v>
                </c:pt>
                <c:pt idx="6310">
                  <c:v>38914</c:v>
                </c:pt>
                <c:pt idx="6311">
                  <c:v>38913</c:v>
                </c:pt>
                <c:pt idx="6312">
                  <c:v>38912</c:v>
                </c:pt>
                <c:pt idx="6313">
                  <c:v>38911</c:v>
                </c:pt>
                <c:pt idx="6314">
                  <c:v>38910</c:v>
                </c:pt>
                <c:pt idx="6315">
                  <c:v>38909</c:v>
                </c:pt>
                <c:pt idx="6316">
                  <c:v>38908</c:v>
                </c:pt>
                <c:pt idx="6317">
                  <c:v>38907</c:v>
                </c:pt>
                <c:pt idx="6318">
                  <c:v>38906</c:v>
                </c:pt>
                <c:pt idx="6319">
                  <c:v>38905</c:v>
                </c:pt>
                <c:pt idx="6320">
                  <c:v>38904</c:v>
                </c:pt>
                <c:pt idx="6321">
                  <c:v>38903</c:v>
                </c:pt>
                <c:pt idx="6322">
                  <c:v>38902</c:v>
                </c:pt>
                <c:pt idx="6323">
                  <c:v>38901</c:v>
                </c:pt>
                <c:pt idx="6324">
                  <c:v>38900</c:v>
                </c:pt>
                <c:pt idx="6325">
                  <c:v>38899</c:v>
                </c:pt>
                <c:pt idx="6326">
                  <c:v>38898</c:v>
                </c:pt>
                <c:pt idx="6327">
                  <c:v>38897</c:v>
                </c:pt>
                <c:pt idx="6328">
                  <c:v>38896</c:v>
                </c:pt>
                <c:pt idx="6329">
                  <c:v>38895</c:v>
                </c:pt>
                <c:pt idx="6330">
                  <c:v>38894</c:v>
                </c:pt>
                <c:pt idx="6331">
                  <c:v>38893</c:v>
                </c:pt>
                <c:pt idx="6332">
                  <c:v>38892</c:v>
                </c:pt>
                <c:pt idx="6333">
                  <c:v>38891</c:v>
                </c:pt>
                <c:pt idx="6334">
                  <c:v>38890</c:v>
                </c:pt>
                <c:pt idx="6335">
                  <c:v>38889</c:v>
                </c:pt>
                <c:pt idx="6336">
                  <c:v>38888</c:v>
                </c:pt>
                <c:pt idx="6337">
                  <c:v>38887</c:v>
                </c:pt>
                <c:pt idx="6338">
                  <c:v>38886</c:v>
                </c:pt>
                <c:pt idx="6339">
                  <c:v>38885</c:v>
                </c:pt>
                <c:pt idx="6340">
                  <c:v>38884</c:v>
                </c:pt>
                <c:pt idx="6341">
                  <c:v>38883</c:v>
                </c:pt>
                <c:pt idx="6342">
                  <c:v>38882</c:v>
                </c:pt>
                <c:pt idx="6343">
                  <c:v>38881</c:v>
                </c:pt>
                <c:pt idx="6344">
                  <c:v>38880</c:v>
                </c:pt>
                <c:pt idx="6345">
                  <c:v>38879</c:v>
                </c:pt>
                <c:pt idx="6346">
                  <c:v>38878</c:v>
                </c:pt>
                <c:pt idx="6347">
                  <c:v>38877</c:v>
                </c:pt>
                <c:pt idx="6348">
                  <c:v>38876</c:v>
                </c:pt>
                <c:pt idx="6349">
                  <c:v>38875</c:v>
                </c:pt>
                <c:pt idx="6350">
                  <c:v>38874</c:v>
                </c:pt>
                <c:pt idx="6351">
                  <c:v>38873</c:v>
                </c:pt>
                <c:pt idx="6352">
                  <c:v>38872</c:v>
                </c:pt>
                <c:pt idx="6353">
                  <c:v>38871</c:v>
                </c:pt>
                <c:pt idx="6354">
                  <c:v>38870</c:v>
                </c:pt>
                <c:pt idx="6355">
                  <c:v>38869</c:v>
                </c:pt>
                <c:pt idx="6356">
                  <c:v>38868</c:v>
                </c:pt>
                <c:pt idx="6357">
                  <c:v>38867</c:v>
                </c:pt>
                <c:pt idx="6358">
                  <c:v>38866</c:v>
                </c:pt>
                <c:pt idx="6359">
                  <c:v>38865</c:v>
                </c:pt>
                <c:pt idx="6360">
                  <c:v>38864</c:v>
                </c:pt>
                <c:pt idx="6361">
                  <c:v>38863</c:v>
                </c:pt>
                <c:pt idx="6362">
                  <c:v>38862</c:v>
                </c:pt>
                <c:pt idx="6363">
                  <c:v>38861</c:v>
                </c:pt>
                <c:pt idx="6364">
                  <c:v>38860</c:v>
                </c:pt>
                <c:pt idx="6365">
                  <c:v>38859</c:v>
                </c:pt>
                <c:pt idx="6366">
                  <c:v>38858</c:v>
                </c:pt>
                <c:pt idx="6367">
                  <c:v>38857</c:v>
                </c:pt>
                <c:pt idx="6368">
                  <c:v>38856</c:v>
                </c:pt>
                <c:pt idx="6369">
                  <c:v>38855</c:v>
                </c:pt>
                <c:pt idx="6370">
                  <c:v>38854</c:v>
                </c:pt>
                <c:pt idx="6371">
                  <c:v>38853</c:v>
                </c:pt>
                <c:pt idx="6372">
                  <c:v>38852</c:v>
                </c:pt>
                <c:pt idx="6373">
                  <c:v>38851</c:v>
                </c:pt>
                <c:pt idx="6374">
                  <c:v>38850</c:v>
                </c:pt>
                <c:pt idx="6375">
                  <c:v>38849</c:v>
                </c:pt>
                <c:pt idx="6376">
                  <c:v>38848</c:v>
                </c:pt>
                <c:pt idx="6377">
                  <c:v>38847</c:v>
                </c:pt>
                <c:pt idx="6378">
                  <c:v>38846</c:v>
                </c:pt>
                <c:pt idx="6379">
                  <c:v>38845</c:v>
                </c:pt>
                <c:pt idx="6380">
                  <c:v>38844</c:v>
                </c:pt>
                <c:pt idx="6381">
                  <c:v>38843</c:v>
                </c:pt>
                <c:pt idx="6382">
                  <c:v>38842</c:v>
                </c:pt>
                <c:pt idx="6383">
                  <c:v>38841</c:v>
                </c:pt>
                <c:pt idx="6384">
                  <c:v>38840</c:v>
                </c:pt>
                <c:pt idx="6385">
                  <c:v>38839</c:v>
                </c:pt>
                <c:pt idx="6386">
                  <c:v>38838</c:v>
                </c:pt>
                <c:pt idx="6387">
                  <c:v>38837</c:v>
                </c:pt>
                <c:pt idx="6388">
                  <c:v>38836</c:v>
                </c:pt>
                <c:pt idx="6389">
                  <c:v>38835</c:v>
                </c:pt>
                <c:pt idx="6390">
                  <c:v>38834</c:v>
                </c:pt>
                <c:pt idx="6391">
                  <c:v>38833</c:v>
                </c:pt>
                <c:pt idx="6392">
                  <c:v>38832</c:v>
                </c:pt>
                <c:pt idx="6393">
                  <c:v>38831</c:v>
                </c:pt>
                <c:pt idx="6394">
                  <c:v>38830</c:v>
                </c:pt>
                <c:pt idx="6395">
                  <c:v>38829</c:v>
                </c:pt>
                <c:pt idx="6396">
                  <c:v>38828</c:v>
                </c:pt>
                <c:pt idx="6397">
                  <c:v>38827</c:v>
                </c:pt>
                <c:pt idx="6398">
                  <c:v>38826</c:v>
                </c:pt>
                <c:pt idx="6399">
                  <c:v>38825</c:v>
                </c:pt>
                <c:pt idx="6400">
                  <c:v>38824</c:v>
                </c:pt>
                <c:pt idx="6401">
                  <c:v>38823</c:v>
                </c:pt>
                <c:pt idx="6402">
                  <c:v>38822</c:v>
                </c:pt>
                <c:pt idx="6403">
                  <c:v>38821</c:v>
                </c:pt>
                <c:pt idx="6404">
                  <c:v>38820</c:v>
                </c:pt>
                <c:pt idx="6405">
                  <c:v>38819</c:v>
                </c:pt>
                <c:pt idx="6406">
                  <c:v>38818</c:v>
                </c:pt>
                <c:pt idx="6407">
                  <c:v>38817</c:v>
                </c:pt>
                <c:pt idx="6408">
                  <c:v>38816</c:v>
                </c:pt>
                <c:pt idx="6409">
                  <c:v>38815</c:v>
                </c:pt>
                <c:pt idx="6410">
                  <c:v>38814</c:v>
                </c:pt>
                <c:pt idx="6411">
                  <c:v>38813</c:v>
                </c:pt>
                <c:pt idx="6412">
                  <c:v>38812</c:v>
                </c:pt>
                <c:pt idx="6413">
                  <c:v>38811</c:v>
                </c:pt>
                <c:pt idx="6414">
                  <c:v>38810</c:v>
                </c:pt>
                <c:pt idx="6415">
                  <c:v>38809</c:v>
                </c:pt>
                <c:pt idx="6416">
                  <c:v>38808</c:v>
                </c:pt>
                <c:pt idx="6417">
                  <c:v>38807</c:v>
                </c:pt>
                <c:pt idx="6418">
                  <c:v>38806</c:v>
                </c:pt>
                <c:pt idx="6419">
                  <c:v>38805</c:v>
                </c:pt>
                <c:pt idx="6420">
                  <c:v>38804</c:v>
                </c:pt>
                <c:pt idx="6421">
                  <c:v>38803</c:v>
                </c:pt>
                <c:pt idx="6422">
                  <c:v>38802</c:v>
                </c:pt>
                <c:pt idx="6423">
                  <c:v>38801</c:v>
                </c:pt>
                <c:pt idx="6424">
                  <c:v>38800</c:v>
                </c:pt>
                <c:pt idx="6425">
                  <c:v>38799</c:v>
                </c:pt>
                <c:pt idx="6426">
                  <c:v>38798</c:v>
                </c:pt>
                <c:pt idx="6427">
                  <c:v>38797</c:v>
                </c:pt>
                <c:pt idx="6428">
                  <c:v>38796</c:v>
                </c:pt>
                <c:pt idx="6429">
                  <c:v>38795</c:v>
                </c:pt>
                <c:pt idx="6430">
                  <c:v>38794</c:v>
                </c:pt>
                <c:pt idx="6431">
                  <c:v>38793</c:v>
                </c:pt>
                <c:pt idx="6432">
                  <c:v>38792</c:v>
                </c:pt>
                <c:pt idx="6433">
                  <c:v>38791</c:v>
                </c:pt>
                <c:pt idx="6434">
                  <c:v>38790</c:v>
                </c:pt>
                <c:pt idx="6435">
                  <c:v>38789</c:v>
                </c:pt>
                <c:pt idx="6436">
                  <c:v>38788</c:v>
                </c:pt>
                <c:pt idx="6437">
                  <c:v>38787</c:v>
                </c:pt>
                <c:pt idx="6438">
                  <c:v>38786</c:v>
                </c:pt>
                <c:pt idx="6439">
                  <c:v>38785</c:v>
                </c:pt>
                <c:pt idx="6440">
                  <c:v>38784</c:v>
                </c:pt>
                <c:pt idx="6441">
                  <c:v>38783</c:v>
                </c:pt>
                <c:pt idx="6442">
                  <c:v>38782</c:v>
                </c:pt>
                <c:pt idx="6443">
                  <c:v>38781</c:v>
                </c:pt>
                <c:pt idx="6444">
                  <c:v>38780</c:v>
                </c:pt>
                <c:pt idx="6445">
                  <c:v>38779</c:v>
                </c:pt>
                <c:pt idx="6446">
                  <c:v>38778</c:v>
                </c:pt>
                <c:pt idx="6447">
                  <c:v>38777</c:v>
                </c:pt>
                <c:pt idx="6448">
                  <c:v>38776</c:v>
                </c:pt>
                <c:pt idx="6449">
                  <c:v>38775</c:v>
                </c:pt>
                <c:pt idx="6450">
                  <c:v>38774</c:v>
                </c:pt>
                <c:pt idx="6451">
                  <c:v>38773</c:v>
                </c:pt>
                <c:pt idx="6452">
                  <c:v>38772</c:v>
                </c:pt>
                <c:pt idx="6453">
                  <c:v>38771</c:v>
                </c:pt>
                <c:pt idx="6454">
                  <c:v>38770</c:v>
                </c:pt>
                <c:pt idx="6455">
                  <c:v>38769</c:v>
                </c:pt>
                <c:pt idx="6456">
                  <c:v>38768</c:v>
                </c:pt>
                <c:pt idx="6457">
                  <c:v>38767</c:v>
                </c:pt>
                <c:pt idx="6458">
                  <c:v>38766</c:v>
                </c:pt>
                <c:pt idx="6459">
                  <c:v>38765</c:v>
                </c:pt>
                <c:pt idx="6460">
                  <c:v>38764</c:v>
                </c:pt>
                <c:pt idx="6461">
                  <c:v>38763</c:v>
                </c:pt>
                <c:pt idx="6462">
                  <c:v>38762</c:v>
                </c:pt>
                <c:pt idx="6463">
                  <c:v>38761</c:v>
                </c:pt>
                <c:pt idx="6464">
                  <c:v>38760</c:v>
                </c:pt>
                <c:pt idx="6465">
                  <c:v>38759</c:v>
                </c:pt>
                <c:pt idx="6466">
                  <c:v>38758</c:v>
                </c:pt>
                <c:pt idx="6467">
                  <c:v>38757</c:v>
                </c:pt>
                <c:pt idx="6468">
                  <c:v>38756</c:v>
                </c:pt>
                <c:pt idx="6469">
                  <c:v>38755</c:v>
                </c:pt>
                <c:pt idx="6470">
                  <c:v>38754</c:v>
                </c:pt>
                <c:pt idx="6471">
                  <c:v>38753</c:v>
                </c:pt>
                <c:pt idx="6472">
                  <c:v>38752</c:v>
                </c:pt>
                <c:pt idx="6473">
                  <c:v>38751</c:v>
                </c:pt>
                <c:pt idx="6474">
                  <c:v>38750</c:v>
                </c:pt>
                <c:pt idx="6475">
                  <c:v>38749</c:v>
                </c:pt>
                <c:pt idx="6476">
                  <c:v>38748</c:v>
                </c:pt>
                <c:pt idx="6477">
                  <c:v>38747</c:v>
                </c:pt>
                <c:pt idx="6478">
                  <c:v>38746</c:v>
                </c:pt>
                <c:pt idx="6479">
                  <c:v>38745</c:v>
                </c:pt>
                <c:pt idx="6480">
                  <c:v>38744</c:v>
                </c:pt>
                <c:pt idx="6481">
                  <c:v>38743</c:v>
                </c:pt>
                <c:pt idx="6482">
                  <c:v>38742</c:v>
                </c:pt>
                <c:pt idx="6483">
                  <c:v>38741</c:v>
                </c:pt>
                <c:pt idx="6484">
                  <c:v>38740</c:v>
                </c:pt>
                <c:pt idx="6485">
                  <c:v>38739</c:v>
                </c:pt>
                <c:pt idx="6486">
                  <c:v>38738</c:v>
                </c:pt>
                <c:pt idx="6487">
                  <c:v>38737</c:v>
                </c:pt>
                <c:pt idx="6488">
                  <c:v>38736</c:v>
                </c:pt>
                <c:pt idx="6489">
                  <c:v>38735</c:v>
                </c:pt>
                <c:pt idx="6490">
                  <c:v>38734</c:v>
                </c:pt>
                <c:pt idx="6491">
                  <c:v>38733</c:v>
                </c:pt>
                <c:pt idx="6492">
                  <c:v>38732</c:v>
                </c:pt>
                <c:pt idx="6493">
                  <c:v>38731</c:v>
                </c:pt>
                <c:pt idx="6494">
                  <c:v>38730</c:v>
                </c:pt>
                <c:pt idx="6495">
                  <c:v>38729</c:v>
                </c:pt>
                <c:pt idx="6496">
                  <c:v>38728</c:v>
                </c:pt>
                <c:pt idx="6497">
                  <c:v>38727</c:v>
                </c:pt>
                <c:pt idx="6498">
                  <c:v>38726</c:v>
                </c:pt>
                <c:pt idx="6499">
                  <c:v>38725</c:v>
                </c:pt>
                <c:pt idx="6500">
                  <c:v>38724</c:v>
                </c:pt>
                <c:pt idx="6501">
                  <c:v>38723</c:v>
                </c:pt>
                <c:pt idx="6502">
                  <c:v>38722</c:v>
                </c:pt>
                <c:pt idx="6503">
                  <c:v>38721</c:v>
                </c:pt>
                <c:pt idx="6504">
                  <c:v>38720</c:v>
                </c:pt>
                <c:pt idx="6505">
                  <c:v>38719</c:v>
                </c:pt>
                <c:pt idx="6506">
                  <c:v>38718</c:v>
                </c:pt>
                <c:pt idx="6507">
                  <c:v>38717</c:v>
                </c:pt>
                <c:pt idx="6508">
                  <c:v>38716</c:v>
                </c:pt>
                <c:pt idx="6509">
                  <c:v>38715</c:v>
                </c:pt>
                <c:pt idx="6510">
                  <c:v>38714</c:v>
                </c:pt>
                <c:pt idx="6511">
                  <c:v>38713</c:v>
                </c:pt>
                <c:pt idx="6512">
                  <c:v>38712</c:v>
                </c:pt>
                <c:pt idx="6513">
                  <c:v>38711</c:v>
                </c:pt>
                <c:pt idx="6514">
                  <c:v>38710</c:v>
                </c:pt>
                <c:pt idx="6515">
                  <c:v>38709</c:v>
                </c:pt>
                <c:pt idx="6516">
                  <c:v>38708</c:v>
                </c:pt>
                <c:pt idx="6517">
                  <c:v>38707</c:v>
                </c:pt>
                <c:pt idx="6518">
                  <c:v>38706</c:v>
                </c:pt>
                <c:pt idx="6519">
                  <c:v>38705</c:v>
                </c:pt>
                <c:pt idx="6520">
                  <c:v>38704</c:v>
                </c:pt>
                <c:pt idx="6521">
                  <c:v>38703</c:v>
                </c:pt>
                <c:pt idx="6522">
                  <c:v>38702</c:v>
                </c:pt>
                <c:pt idx="6523">
                  <c:v>38701</c:v>
                </c:pt>
                <c:pt idx="6524">
                  <c:v>38700</c:v>
                </c:pt>
                <c:pt idx="6525">
                  <c:v>38699</c:v>
                </c:pt>
                <c:pt idx="6526">
                  <c:v>38698</c:v>
                </c:pt>
                <c:pt idx="6527">
                  <c:v>38697</c:v>
                </c:pt>
                <c:pt idx="6528">
                  <c:v>38696</c:v>
                </c:pt>
                <c:pt idx="6529">
                  <c:v>38695</c:v>
                </c:pt>
                <c:pt idx="6530">
                  <c:v>38694</c:v>
                </c:pt>
                <c:pt idx="6531">
                  <c:v>38693</c:v>
                </c:pt>
                <c:pt idx="6532">
                  <c:v>38692</c:v>
                </c:pt>
                <c:pt idx="6533">
                  <c:v>38691</c:v>
                </c:pt>
                <c:pt idx="6534">
                  <c:v>38690</c:v>
                </c:pt>
                <c:pt idx="6535">
                  <c:v>38689</c:v>
                </c:pt>
                <c:pt idx="6536">
                  <c:v>38688</c:v>
                </c:pt>
                <c:pt idx="6537">
                  <c:v>38687</c:v>
                </c:pt>
                <c:pt idx="6538">
                  <c:v>38686</c:v>
                </c:pt>
                <c:pt idx="6539">
                  <c:v>38685</c:v>
                </c:pt>
                <c:pt idx="6540">
                  <c:v>38684</c:v>
                </c:pt>
                <c:pt idx="6541">
                  <c:v>38683</c:v>
                </c:pt>
                <c:pt idx="6542">
                  <c:v>38682</c:v>
                </c:pt>
                <c:pt idx="6543">
                  <c:v>38681</c:v>
                </c:pt>
                <c:pt idx="6544">
                  <c:v>38680</c:v>
                </c:pt>
                <c:pt idx="6545">
                  <c:v>38679</c:v>
                </c:pt>
                <c:pt idx="6546">
                  <c:v>38678</c:v>
                </c:pt>
                <c:pt idx="6547">
                  <c:v>38677</c:v>
                </c:pt>
                <c:pt idx="6548">
                  <c:v>38676</c:v>
                </c:pt>
                <c:pt idx="6549">
                  <c:v>38675</c:v>
                </c:pt>
                <c:pt idx="6550">
                  <c:v>38674</c:v>
                </c:pt>
                <c:pt idx="6551">
                  <c:v>38673</c:v>
                </c:pt>
                <c:pt idx="6552">
                  <c:v>38672</c:v>
                </c:pt>
                <c:pt idx="6553">
                  <c:v>38671</c:v>
                </c:pt>
                <c:pt idx="6554">
                  <c:v>38670</c:v>
                </c:pt>
                <c:pt idx="6555">
                  <c:v>38669</c:v>
                </c:pt>
                <c:pt idx="6556">
                  <c:v>38668</c:v>
                </c:pt>
                <c:pt idx="6557">
                  <c:v>38667</c:v>
                </c:pt>
                <c:pt idx="6558">
                  <c:v>38666</c:v>
                </c:pt>
                <c:pt idx="6559">
                  <c:v>38665</c:v>
                </c:pt>
                <c:pt idx="6560">
                  <c:v>38664</c:v>
                </c:pt>
                <c:pt idx="6561">
                  <c:v>38663</c:v>
                </c:pt>
                <c:pt idx="6562">
                  <c:v>38662</c:v>
                </c:pt>
                <c:pt idx="6563">
                  <c:v>38661</c:v>
                </c:pt>
                <c:pt idx="6564">
                  <c:v>38660</c:v>
                </c:pt>
                <c:pt idx="6565">
                  <c:v>38659</c:v>
                </c:pt>
                <c:pt idx="6566">
                  <c:v>38658</c:v>
                </c:pt>
                <c:pt idx="6567">
                  <c:v>38657</c:v>
                </c:pt>
                <c:pt idx="6568">
                  <c:v>38656</c:v>
                </c:pt>
                <c:pt idx="6569">
                  <c:v>38655</c:v>
                </c:pt>
                <c:pt idx="6570">
                  <c:v>38654</c:v>
                </c:pt>
                <c:pt idx="6571">
                  <c:v>38653</c:v>
                </c:pt>
                <c:pt idx="6572">
                  <c:v>38652</c:v>
                </c:pt>
                <c:pt idx="6573">
                  <c:v>38651</c:v>
                </c:pt>
                <c:pt idx="6574">
                  <c:v>38650</c:v>
                </c:pt>
                <c:pt idx="6575">
                  <c:v>38649</c:v>
                </c:pt>
                <c:pt idx="6576">
                  <c:v>38648</c:v>
                </c:pt>
                <c:pt idx="6577">
                  <c:v>38647</c:v>
                </c:pt>
                <c:pt idx="6578">
                  <c:v>38646</c:v>
                </c:pt>
                <c:pt idx="6579">
                  <c:v>38645</c:v>
                </c:pt>
                <c:pt idx="6580">
                  <c:v>38644</c:v>
                </c:pt>
                <c:pt idx="6581">
                  <c:v>38643</c:v>
                </c:pt>
                <c:pt idx="6582">
                  <c:v>38642</c:v>
                </c:pt>
                <c:pt idx="6583">
                  <c:v>38641</c:v>
                </c:pt>
                <c:pt idx="6584">
                  <c:v>38640</c:v>
                </c:pt>
                <c:pt idx="6585">
                  <c:v>38639</c:v>
                </c:pt>
                <c:pt idx="6586">
                  <c:v>38638</c:v>
                </c:pt>
                <c:pt idx="6587">
                  <c:v>38637</c:v>
                </c:pt>
                <c:pt idx="6588">
                  <c:v>38636</c:v>
                </c:pt>
                <c:pt idx="6589">
                  <c:v>38635</c:v>
                </c:pt>
                <c:pt idx="6590">
                  <c:v>38634</c:v>
                </c:pt>
                <c:pt idx="6591">
                  <c:v>38633</c:v>
                </c:pt>
                <c:pt idx="6592">
                  <c:v>38632</c:v>
                </c:pt>
                <c:pt idx="6593">
                  <c:v>38631</c:v>
                </c:pt>
                <c:pt idx="6594">
                  <c:v>38630</c:v>
                </c:pt>
                <c:pt idx="6595">
                  <c:v>38629</c:v>
                </c:pt>
                <c:pt idx="6596">
                  <c:v>38628</c:v>
                </c:pt>
                <c:pt idx="6597">
                  <c:v>38627</c:v>
                </c:pt>
                <c:pt idx="6598">
                  <c:v>38626</c:v>
                </c:pt>
                <c:pt idx="6599">
                  <c:v>38625</c:v>
                </c:pt>
                <c:pt idx="6600">
                  <c:v>38624</c:v>
                </c:pt>
                <c:pt idx="6601">
                  <c:v>38623</c:v>
                </c:pt>
                <c:pt idx="6602">
                  <c:v>38622</c:v>
                </c:pt>
                <c:pt idx="6603">
                  <c:v>38621</c:v>
                </c:pt>
                <c:pt idx="6604">
                  <c:v>38620</c:v>
                </c:pt>
                <c:pt idx="6605">
                  <c:v>38619</c:v>
                </c:pt>
                <c:pt idx="6606">
                  <c:v>38618</c:v>
                </c:pt>
                <c:pt idx="6607">
                  <c:v>38617</c:v>
                </c:pt>
                <c:pt idx="6608">
                  <c:v>38616</c:v>
                </c:pt>
                <c:pt idx="6609">
                  <c:v>38615</c:v>
                </c:pt>
                <c:pt idx="6610">
                  <c:v>38614</c:v>
                </c:pt>
                <c:pt idx="6611">
                  <c:v>38613</c:v>
                </c:pt>
                <c:pt idx="6612">
                  <c:v>38612</c:v>
                </c:pt>
                <c:pt idx="6613">
                  <c:v>38611</c:v>
                </c:pt>
                <c:pt idx="6614">
                  <c:v>38610</c:v>
                </c:pt>
                <c:pt idx="6615">
                  <c:v>38609</c:v>
                </c:pt>
                <c:pt idx="6616">
                  <c:v>38608</c:v>
                </c:pt>
                <c:pt idx="6617">
                  <c:v>38607</c:v>
                </c:pt>
                <c:pt idx="6618">
                  <c:v>38606</c:v>
                </c:pt>
                <c:pt idx="6619">
                  <c:v>38605</c:v>
                </c:pt>
                <c:pt idx="6620">
                  <c:v>38604</c:v>
                </c:pt>
                <c:pt idx="6621">
                  <c:v>38603</c:v>
                </c:pt>
                <c:pt idx="6622">
                  <c:v>38602</c:v>
                </c:pt>
                <c:pt idx="6623">
                  <c:v>38601</c:v>
                </c:pt>
                <c:pt idx="6624">
                  <c:v>38600</c:v>
                </c:pt>
                <c:pt idx="6625">
                  <c:v>38599</c:v>
                </c:pt>
                <c:pt idx="6626">
                  <c:v>38598</c:v>
                </c:pt>
                <c:pt idx="6627">
                  <c:v>38597</c:v>
                </c:pt>
                <c:pt idx="6628">
                  <c:v>38596</c:v>
                </c:pt>
                <c:pt idx="6629">
                  <c:v>38595</c:v>
                </c:pt>
                <c:pt idx="6630">
                  <c:v>38594</c:v>
                </c:pt>
                <c:pt idx="6631">
                  <c:v>38593</c:v>
                </c:pt>
                <c:pt idx="6632">
                  <c:v>38592</c:v>
                </c:pt>
                <c:pt idx="6633">
                  <c:v>38591</c:v>
                </c:pt>
                <c:pt idx="6634">
                  <c:v>38590</c:v>
                </c:pt>
                <c:pt idx="6635">
                  <c:v>38589</c:v>
                </c:pt>
                <c:pt idx="6636">
                  <c:v>38588</c:v>
                </c:pt>
                <c:pt idx="6637">
                  <c:v>38587</c:v>
                </c:pt>
                <c:pt idx="6638">
                  <c:v>38586</c:v>
                </c:pt>
                <c:pt idx="6639">
                  <c:v>38585</c:v>
                </c:pt>
                <c:pt idx="6640">
                  <c:v>38584</c:v>
                </c:pt>
                <c:pt idx="6641">
                  <c:v>38583</c:v>
                </c:pt>
                <c:pt idx="6642">
                  <c:v>38582</c:v>
                </c:pt>
                <c:pt idx="6643">
                  <c:v>38581</c:v>
                </c:pt>
                <c:pt idx="6644">
                  <c:v>38580</c:v>
                </c:pt>
                <c:pt idx="6645">
                  <c:v>38579</c:v>
                </c:pt>
                <c:pt idx="6646">
                  <c:v>38578</c:v>
                </c:pt>
                <c:pt idx="6647">
                  <c:v>38577</c:v>
                </c:pt>
                <c:pt idx="6648">
                  <c:v>38576</c:v>
                </c:pt>
                <c:pt idx="6649">
                  <c:v>38575</c:v>
                </c:pt>
                <c:pt idx="6650">
                  <c:v>38574</c:v>
                </c:pt>
                <c:pt idx="6651">
                  <c:v>38573</c:v>
                </c:pt>
                <c:pt idx="6652">
                  <c:v>38572</c:v>
                </c:pt>
                <c:pt idx="6653">
                  <c:v>38571</c:v>
                </c:pt>
                <c:pt idx="6654">
                  <c:v>38570</c:v>
                </c:pt>
                <c:pt idx="6655">
                  <c:v>38569</c:v>
                </c:pt>
                <c:pt idx="6656">
                  <c:v>38568</c:v>
                </c:pt>
                <c:pt idx="6657">
                  <c:v>38567</c:v>
                </c:pt>
                <c:pt idx="6658">
                  <c:v>38566</c:v>
                </c:pt>
                <c:pt idx="6659">
                  <c:v>38565</c:v>
                </c:pt>
                <c:pt idx="6660">
                  <c:v>38564</c:v>
                </c:pt>
                <c:pt idx="6661">
                  <c:v>38563</c:v>
                </c:pt>
                <c:pt idx="6662">
                  <c:v>38562</c:v>
                </c:pt>
                <c:pt idx="6663">
                  <c:v>38561</c:v>
                </c:pt>
                <c:pt idx="6664">
                  <c:v>38560</c:v>
                </c:pt>
                <c:pt idx="6665">
                  <c:v>38559</c:v>
                </c:pt>
                <c:pt idx="6666">
                  <c:v>38558</c:v>
                </c:pt>
                <c:pt idx="6667">
                  <c:v>38557</c:v>
                </c:pt>
                <c:pt idx="6668">
                  <c:v>38556</c:v>
                </c:pt>
                <c:pt idx="6669">
                  <c:v>38555</c:v>
                </c:pt>
                <c:pt idx="6670">
                  <c:v>38554</c:v>
                </c:pt>
                <c:pt idx="6671">
                  <c:v>38553</c:v>
                </c:pt>
                <c:pt idx="6672">
                  <c:v>38552</c:v>
                </c:pt>
                <c:pt idx="6673">
                  <c:v>38551</c:v>
                </c:pt>
                <c:pt idx="6674">
                  <c:v>38550</c:v>
                </c:pt>
                <c:pt idx="6675">
                  <c:v>38549</c:v>
                </c:pt>
                <c:pt idx="6676">
                  <c:v>38548</c:v>
                </c:pt>
                <c:pt idx="6677">
                  <c:v>38547</c:v>
                </c:pt>
                <c:pt idx="6678">
                  <c:v>38546</c:v>
                </c:pt>
                <c:pt idx="6679">
                  <c:v>38545</c:v>
                </c:pt>
                <c:pt idx="6680">
                  <c:v>38544</c:v>
                </c:pt>
                <c:pt idx="6681">
                  <c:v>38543</c:v>
                </c:pt>
                <c:pt idx="6682">
                  <c:v>38542</c:v>
                </c:pt>
                <c:pt idx="6683">
                  <c:v>38541</c:v>
                </c:pt>
                <c:pt idx="6684">
                  <c:v>38540</c:v>
                </c:pt>
                <c:pt idx="6685">
                  <c:v>38539</c:v>
                </c:pt>
                <c:pt idx="6686">
                  <c:v>38538</c:v>
                </c:pt>
                <c:pt idx="6687">
                  <c:v>38537</c:v>
                </c:pt>
                <c:pt idx="6688">
                  <c:v>38536</c:v>
                </c:pt>
                <c:pt idx="6689">
                  <c:v>38535</c:v>
                </c:pt>
                <c:pt idx="6690">
                  <c:v>38534</c:v>
                </c:pt>
                <c:pt idx="6691">
                  <c:v>38533</c:v>
                </c:pt>
                <c:pt idx="6692">
                  <c:v>38532</c:v>
                </c:pt>
                <c:pt idx="6693">
                  <c:v>38531</c:v>
                </c:pt>
                <c:pt idx="6694">
                  <c:v>38530</c:v>
                </c:pt>
                <c:pt idx="6695">
                  <c:v>38529</c:v>
                </c:pt>
                <c:pt idx="6696">
                  <c:v>38528</c:v>
                </c:pt>
                <c:pt idx="6697">
                  <c:v>38527</c:v>
                </c:pt>
                <c:pt idx="6698">
                  <c:v>38526</c:v>
                </c:pt>
                <c:pt idx="6699">
                  <c:v>38525</c:v>
                </c:pt>
                <c:pt idx="6700">
                  <c:v>38524</c:v>
                </c:pt>
                <c:pt idx="6701">
                  <c:v>38523</c:v>
                </c:pt>
                <c:pt idx="6702">
                  <c:v>38522</c:v>
                </c:pt>
                <c:pt idx="6703">
                  <c:v>38521</c:v>
                </c:pt>
                <c:pt idx="6704">
                  <c:v>38520</c:v>
                </c:pt>
                <c:pt idx="6705">
                  <c:v>38519</c:v>
                </c:pt>
                <c:pt idx="6706">
                  <c:v>38518</c:v>
                </c:pt>
                <c:pt idx="6707">
                  <c:v>38517</c:v>
                </c:pt>
                <c:pt idx="6708">
                  <c:v>38516</c:v>
                </c:pt>
                <c:pt idx="6709">
                  <c:v>38515</c:v>
                </c:pt>
                <c:pt idx="6710">
                  <c:v>38514</c:v>
                </c:pt>
                <c:pt idx="6711">
                  <c:v>38513</c:v>
                </c:pt>
                <c:pt idx="6712">
                  <c:v>38512</c:v>
                </c:pt>
                <c:pt idx="6713">
                  <c:v>38511</c:v>
                </c:pt>
                <c:pt idx="6714">
                  <c:v>38510</c:v>
                </c:pt>
                <c:pt idx="6715">
                  <c:v>38509</c:v>
                </c:pt>
                <c:pt idx="6716">
                  <c:v>38508</c:v>
                </c:pt>
                <c:pt idx="6717">
                  <c:v>38507</c:v>
                </c:pt>
                <c:pt idx="6718">
                  <c:v>38506</c:v>
                </c:pt>
                <c:pt idx="6719">
                  <c:v>38505</c:v>
                </c:pt>
                <c:pt idx="6720">
                  <c:v>38504</c:v>
                </c:pt>
                <c:pt idx="6721">
                  <c:v>38503</c:v>
                </c:pt>
                <c:pt idx="6722">
                  <c:v>38502</c:v>
                </c:pt>
                <c:pt idx="6723">
                  <c:v>38501</c:v>
                </c:pt>
                <c:pt idx="6724">
                  <c:v>38500</c:v>
                </c:pt>
                <c:pt idx="6725">
                  <c:v>38499</c:v>
                </c:pt>
                <c:pt idx="6726">
                  <c:v>38498</c:v>
                </c:pt>
                <c:pt idx="6727">
                  <c:v>38497</c:v>
                </c:pt>
                <c:pt idx="6728">
                  <c:v>38496</c:v>
                </c:pt>
                <c:pt idx="6729">
                  <c:v>38495</c:v>
                </c:pt>
                <c:pt idx="6730">
                  <c:v>38494</c:v>
                </c:pt>
                <c:pt idx="6731">
                  <c:v>38493</c:v>
                </c:pt>
                <c:pt idx="6732">
                  <c:v>38492</c:v>
                </c:pt>
                <c:pt idx="6733">
                  <c:v>38491</c:v>
                </c:pt>
                <c:pt idx="6734">
                  <c:v>38490</c:v>
                </c:pt>
                <c:pt idx="6735">
                  <c:v>38489</c:v>
                </c:pt>
                <c:pt idx="6736">
                  <c:v>38488</c:v>
                </c:pt>
                <c:pt idx="6737">
                  <c:v>38487</c:v>
                </c:pt>
                <c:pt idx="6738">
                  <c:v>38486</c:v>
                </c:pt>
                <c:pt idx="6739">
                  <c:v>38485</c:v>
                </c:pt>
                <c:pt idx="6740">
                  <c:v>38484</c:v>
                </c:pt>
                <c:pt idx="6741">
                  <c:v>38483</c:v>
                </c:pt>
                <c:pt idx="6742">
                  <c:v>38482</c:v>
                </c:pt>
                <c:pt idx="6743">
                  <c:v>38481</c:v>
                </c:pt>
                <c:pt idx="6744">
                  <c:v>38480</c:v>
                </c:pt>
                <c:pt idx="6745">
                  <c:v>38479</c:v>
                </c:pt>
                <c:pt idx="6746">
                  <c:v>38478</c:v>
                </c:pt>
                <c:pt idx="6747">
                  <c:v>38477</c:v>
                </c:pt>
                <c:pt idx="6748">
                  <c:v>38476</c:v>
                </c:pt>
                <c:pt idx="6749">
                  <c:v>38475</c:v>
                </c:pt>
                <c:pt idx="6750">
                  <c:v>38474</c:v>
                </c:pt>
                <c:pt idx="6751">
                  <c:v>38473</c:v>
                </c:pt>
                <c:pt idx="6752">
                  <c:v>38472</c:v>
                </c:pt>
                <c:pt idx="6753">
                  <c:v>38471</c:v>
                </c:pt>
                <c:pt idx="6754">
                  <c:v>38470</c:v>
                </c:pt>
                <c:pt idx="6755">
                  <c:v>38469</c:v>
                </c:pt>
                <c:pt idx="6756">
                  <c:v>38468</c:v>
                </c:pt>
                <c:pt idx="6757">
                  <c:v>38467</c:v>
                </c:pt>
                <c:pt idx="6758">
                  <c:v>38466</c:v>
                </c:pt>
                <c:pt idx="6759">
                  <c:v>38465</c:v>
                </c:pt>
                <c:pt idx="6760">
                  <c:v>38464</c:v>
                </c:pt>
                <c:pt idx="6761">
                  <c:v>38463</c:v>
                </c:pt>
                <c:pt idx="6762">
                  <c:v>38462</c:v>
                </c:pt>
                <c:pt idx="6763">
                  <c:v>38461</c:v>
                </c:pt>
                <c:pt idx="6764">
                  <c:v>38460</c:v>
                </c:pt>
                <c:pt idx="6765">
                  <c:v>38459</c:v>
                </c:pt>
                <c:pt idx="6766">
                  <c:v>38458</c:v>
                </c:pt>
                <c:pt idx="6767">
                  <c:v>38457</c:v>
                </c:pt>
                <c:pt idx="6768">
                  <c:v>38456</c:v>
                </c:pt>
                <c:pt idx="6769">
                  <c:v>38455</c:v>
                </c:pt>
                <c:pt idx="6770">
                  <c:v>38454</c:v>
                </c:pt>
                <c:pt idx="6771">
                  <c:v>38453</c:v>
                </c:pt>
                <c:pt idx="6772">
                  <c:v>38452</c:v>
                </c:pt>
                <c:pt idx="6773">
                  <c:v>38451</c:v>
                </c:pt>
                <c:pt idx="6774">
                  <c:v>38450</c:v>
                </c:pt>
                <c:pt idx="6775">
                  <c:v>38449</c:v>
                </c:pt>
                <c:pt idx="6776">
                  <c:v>38448</c:v>
                </c:pt>
                <c:pt idx="6777">
                  <c:v>38447</c:v>
                </c:pt>
                <c:pt idx="6778">
                  <c:v>38446</c:v>
                </c:pt>
                <c:pt idx="6779">
                  <c:v>38445</c:v>
                </c:pt>
                <c:pt idx="6780">
                  <c:v>38444</c:v>
                </c:pt>
                <c:pt idx="6781">
                  <c:v>38443</c:v>
                </c:pt>
                <c:pt idx="6782">
                  <c:v>38442</c:v>
                </c:pt>
                <c:pt idx="6783">
                  <c:v>38441</c:v>
                </c:pt>
                <c:pt idx="6784">
                  <c:v>38440</c:v>
                </c:pt>
                <c:pt idx="6785">
                  <c:v>38439</c:v>
                </c:pt>
                <c:pt idx="6786">
                  <c:v>38438</c:v>
                </c:pt>
                <c:pt idx="6787">
                  <c:v>38437</c:v>
                </c:pt>
                <c:pt idx="6788">
                  <c:v>38436</c:v>
                </c:pt>
                <c:pt idx="6789">
                  <c:v>38435</c:v>
                </c:pt>
                <c:pt idx="6790">
                  <c:v>38434</c:v>
                </c:pt>
                <c:pt idx="6791">
                  <c:v>38433</c:v>
                </c:pt>
                <c:pt idx="6792">
                  <c:v>38432</c:v>
                </c:pt>
                <c:pt idx="6793">
                  <c:v>38431</c:v>
                </c:pt>
                <c:pt idx="6794">
                  <c:v>38430</c:v>
                </c:pt>
                <c:pt idx="6795">
                  <c:v>38429</c:v>
                </c:pt>
                <c:pt idx="6796">
                  <c:v>38428</c:v>
                </c:pt>
                <c:pt idx="6797">
                  <c:v>38427</c:v>
                </c:pt>
                <c:pt idx="6798">
                  <c:v>38426</c:v>
                </c:pt>
                <c:pt idx="6799">
                  <c:v>38425</c:v>
                </c:pt>
                <c:pt idx="6800">
                  <c:v>38424</c:v>
                </c:pt>
                <c:pt idx="6801">
                  <c:v>38423</c:v>
                </c:pt>
                <c:pt idx="6802">
                  <c:v>38422</c:v>
                </c:pt>
                <c:pt idx="6803">
                  <c:v>38421</c:v>
                </c:pt>
                <c:pt idx="6804">
                  <c:v>38420</c:v>
                </c:pt>
                <c:pt idx="6805">
                  <c:v>38419</c:v>
                </c:pt>
                <c:pt idx="6806">
                  <c:v>38418</c:v>
                </c:pt>
                <c:pt idx="6807">
                  <c:v>38417</c:v>
                </c:pt>
                <c:pt idx="6808">
                  <c:v>38416</c:v>
                </c:pt>
                <c:pt idx="6809">
                  <c:v>38415</c:v>
                </c:pt>
                <c:pt idx="6810">
                  <c:v>38414</c:v>
                </c:pt>
                <c:pt idx="6811">
                  <c:v>38413</c:v>
                </c:pt>
                <c:pt idx="6812">
                  <c:v>38412</c:v>
                </c:pt>
                <c:pt idx="6813">
                  <c:v>38411</c:v>
                </c:pt>
                <c:pt idx="6814">
                  <c:v>38410</c:v>
                </c:pt>
                <c:pt idx="6815">
                  <c:v>38409</c:v>
                </c:pt>
                <c:pt idx="6816">
                  <c:v>38408</c:v>
                </c:pt>
                <c:pt idx="6817">
                  <c:v>38407</c:v>
                </c:pt>
                <c:pt idx="6818">
                  <c:v>38406</c:v>
                </c:pt>
                <c:pt idx="6819">
                  <c:v>38405</c:v>
                </c:pt>
                <c:pt idx="6820">
                  <c:v>38404</c:v>
                </c:pt>
                <c:pt idx="6821">
                  <c:v>38403</c:v>
                </c:pt>
                <c:pt idx="6822">
                  <c:v>38402</c:v>
                </c:pt>
                <c:pt idx="6823">
                  <c:v>38401</c:v>
                </c:pt>
                <c:pt idx="6824">
                  <c:v>38400</c:v>
                </c:pt>
                <c:pt idx="6825">
                  <c:v>38399</c:v>
                </c:pt>
                <c:pt idx="6826">
                  <c:v>38398</c:v>
                </c:pt>
                <c:pt idx="6827">
                  <c:v>38397</c:v>
                </c:pt>
                <c:pt idx="6828">
                  <c:v>38396</c:v>
                </c:pt>
                <c:pt idx="6829">
                  <c:v>38395</c:v>
                </c:pt>
                <c:pt idx="6830">
                  <c:v>38394</c:v>
                </c:pt>
                <c:pt idx="6831">
                  <c:v>38393</c:v>
                </c:pt>
                <c:pt idx="6832">
                  <c:v>38392</c:v>
                </c:pt>
                <c:pt idx="6833">
                  <c:v>38391</c:v>
                </c:pt>
                <c:pt idx="6834">
                  <c:v>38390</c:v>
                </c:pt>
                <c:pt idx="6835">
                  <c:v>38389</c:v>
                </c:pt>
                <c:pt idx="6836">
                  <c:v>38388</c:v>
                </c:pt>
                <c:pt idx="6837">
                  <c:v>38387</c:v>
                </c:pt>
                <c:pt idx="6838">
                  <c:v>38386</c:v>
                </c:pt>
                <c:pt idx="6839">
                  <c:v>38385</c:v>
                </c:pt>
                <c:pt idx="6840">
                  <c:v>38384</c:v>
                </c:pt>
                <c:pt idx="6841">
                  <c:v>38383</c:v>
                </c:pt>
                <c:pt idx="6842">
                  <c:v>38382</c:v>
                </c:pt>
                <c:pt idx="6843">
                  <c:v>38381</c:v>
                </c:pt>
                <c:pt idx="6844">
                  <c:v>38380</c:v>
                </c:pt>
                <c:pt idx="6845">
                  <c:v>38379</c:v>
                </c:pt>
                <c:pt idx="6846">
                  <c:v>38378</c:v>
                </c:pt>
                <c:pt idx="6847">
                  <c:v>38377</c:v>
                </c:pt>
                <c:pt idx="6848">
                  <c:v>38376</c:v>
                </c:pt>
                <c:pt idx="6849">
                  <c:v>38375</c:v>
                </c:pt>
                <c:pt idx="6850">
                  <c:v>38374</c:v>
                </c:pt>
                <c:pt idx="6851">
                  <c:v>38373</c:v>
                </c:pt>
                <c:pt idx="6852">
                  <c:v>38372</c:v>
                </c:pt>
                <c:pt idx="6853">
                  <c:v>38371</c:v>
                </c:pt>
                <c:pt idx="6854">
                  <c:v>38370</c:v>
                </c:pt>
                <c:pt idx="6855">
                  <c:v>38369</c:v>
                </c:pt>
                <c:pt idx="6856">
                  <c:v>38368</c:v>
                </c:pt>
                <c:pt idx="6857">
                  <c:v>38367</c:v>
                </c:pt>
                <c:pt idx="6858">
                  <c:v>38366</c:v>
                </c:pt>
                <c:pt idx="6859">
                  <c:v>38365</c:v>
                </c:pt>
                <c:pt idx="6860">
                  <c:v>38364</c:v>
                </c:pt>
                <c:pt idx="6861">
                  <c:v>38363</c:v>
                </c:pt>
                <c:pt idx="6862">
                  <c:v>38362</c:v>
                </c:pt>
                <c:pt idx="6863">
                  <c:v>38361</c:v>
                </c:pt>
                <c:pt idx="6864">
                  <c:v>38360</c:v>
                </c:pt>
                <c:pt idx="6865">
                  <c:v>38359</c:v>
                </c:pt>
                <c:pt idx="6866">
                  <c:v>38358</c:v>
                </c:pt>
                <c:pt idx="6867">
                  <c:v>38357</c:v>
                </c:pt>
                <c:pt idx="6868">
                  <c:v>38356</c:v>
                </c:pt>
                <c:pt idx="6869">
                  <c:v>38355</c:v>
                </c:pt>
                <c:pt idx="6870">
                  <c:v>38354</c:v>
                </c:pt>
                <c:pt idx="6871">
                  <c:v>38353</c:v>
                </c:pt>
                <c:pt idx="6872">
                  <c:v>38352</c:v>
                </c:pt>
                <c:pt idx="6873">
                  <c:v>38351</c:v>
                </c:pt>
                <c:pt idx="6874">
                  <c:v>38350</c:v>
                </c:pt>
                <c:pt idx="6875">
                  <c:v>38349</c:v>
                </c:pt>
                <c:pt idx="6876">
                  <c:v>38348</c:v>
                </c:pt>
                <c:pt idx="6877">
                  <c:v>38347</c:v>
                </c:pt>
                <c:pt idx="6878">
                  <c:v>38346</c:v>
                </c:pt>
                <c:pt idx="6879">
                  <c:v>38345</c:v>
                </c:pt>
                <c:pt idx="6880">
                  <c:v>38344</c:v>
                </c:pt>
                <c:pt idx="6881">
                  <c:v>38343</c:v>
                </c:pt>
                <c:pt idx="6882">
                  <c:v>38342</c:v>
                </c:pt>
                <c:pt idx="6883">
                  <c:v>38341</c:v>
                </c:pt>
                <c:pt idx="6884">
                  <c:v>38340</c:v>
                </c:pt>
                <c:pt idx="6885">
                  <c:v>38339</c:v>
                </c:pt>
                <c:pt idx="6886">
                  <c:v>38338</c:v>
                </c:pt>
                <c:pt idx="6887">
                  <c:v>38337</c:v>
                </c:pt>
                <c:pt idx="6888">
                  <c:v>38336</c:v>
                </c:pt>
                <c:pt idx="6889">
                  <c:v>38335</c:v>
                </c:pt>
                <c:pt idx="6890">
                  <c:v>38334</c:v>
                </c:pt>
                <c:pt idx="6891">
                  <c:v>38333</c:v>
                </c:pt>
                <c:pt idx="6892">
                  <c:v>38332</c:v>
                </c:pt>
                <c:pt idx="6893">
                  <c:v>38331</c:v>
                </c:pt>
                <c:pt idx="6894">
                  <c:v>38330</c:v>
                </c:pt>
                <c:pt idx="6895">
                  <c:v>38329</c:v>
                </c:pt>
                <c:pt idx="6896">
                  <c:v>38328</c:v>
                </c:pt>
                <c:pt idx="6897">
                  <c:v>38327</c:v>
                </c:pt>
                <c:pt idx="6898">
                  <c:v>38326</c:v>
                </c:pt>
                <c:pt idx="6899">
                  <c:v>38325</c:v>
                </c:pt>
                <c:pt idx="6900">
                  <c:v>38324</c:v>
                </c:pt>
                <c:pt idx="6901">
                  <c:v>38323</c:v>
                </c:pt>
                <c:pt idx="6902">
                  <c:v>38322</c:v>
                </c:pt>
                <c:pt idx="6903">
                  <c:v>38321</c:v>
                </c:pt>
                <c:pt idx="6904">
                  <c:v>38320</c:v>
                </c:pt>
                <c:pt idx="6905">
                  <c:v>38319</c:v>
                </c:pt>
                <c:pt idx="6906">
                  <c:v>38318</c:v>
                </c:pt>
                <c:pt idx="6907">
                  <c:v>38317</c:v>
                </c:pt>
                <c:pt idx="6908">
                  <c:v>38316</c:v>
                </c:pt>
                <c:pt idx="6909">
                  <c:v>38315</c:v>
                </c:pt>
                <c:pt idx="6910">
                  <c:v>38314</c:v>
                </c:pt>
                <c:pt idx="6911">
                  <c:v>38313</c:v>
                </c:pt>
                <c:pt idx="6912">
                  <c:v>38312</c:v>
                </c:pt>
                <c:pt idx="6913">
                  <c:v>38311</c:v>
                </c:pt>
                <c:pt idx="6914">
                  <c:v>38310</c:v>
                </c:pt>
                <c:pt idx="6915">
                  <c:v>38309</c:v>
                </c:pt>
                <c:pt idx="6916">
                  <c:v>38308</c:v>
                </c:pt>
                <c:pt idx="6917">
                  <c:v>38307</c:v>
                </c:pt>
                <c:pt idx="6918">
                  <c:v>38306</c:v>
                </c:pt>
                <c:pt idx="6919">
                  <c:v>38305</c:v>
                </c:pt>
                <c:pt idx="6920">
                  <c:v>38304</c:v>
                </c:pt>
                <c:pt idx="6921">
                  <c:v>38303</c:v>
                </c:pt>
                <c:pt idx="6922">
                  <c:v>38302</c:v>
                </c:pt>
                <c:pt idx="6923">
                  <c:v>38301</c:v>
                </c:pt>
                <c:pt idx="6924">
                  <c:v>38300</c:v>
                </c:pt>
                <c:pt idx="6925">
                  <c:v>38299</c:v>
                </c:pt>
                <c:pt idx="6926">
                  <c:v>38298</c:v>
                </c:pt>
                <c:pt idx="6927">
                  <c:v>38297</c:v>
                </c:pt>
                <c:pt idx="6928">
                  <c:v>38296</c:v>
                </c:pt>
                <c:pt idx="6929">
                  <c:v>38295</c:v>
                </c:pt>
                <c:pt idx="6930">
                  <c:v>38294</c:v>
                </c:pt>
                <c:pt idx="6931">
                  <c:v>38293</c:v>
                </c:pt>
                <c:pt idx="6932">
                  <c:v>38292</c:v>
                </c:pt>
                <c:pt idx="6933">
                  <c:v>38291</c:v>
                </c:pt>
                <c:pt idx="6934">
                  <c:v>38290</c:v>
                </c:pt>
                <c:pt idx="6935">
                  <c:v>38289</c:v>
                </c:pt>
                <c:pt idx="6936">
                  <c:v>38288</c:v>
                </c:pt>
                <c:pt idx="6937">
                  <c:v>38287</c:v>
                </c:pt>
                <c:pt idx="6938">
                  <c:v>38286</c:v>
                </c:pt>
                <c:pt idx="6939">
                  <c:v>38285</c:v>
                </c:pt>
                <c:pt idx="6940">
                  <c:v>38284</c:v>
                </c:pt>
                <c:pt idx="6941">
                  <c:v>38283</c:v>
                </c:pt>
                <c:pt idx="6942">
                  <c:v>38282</c:v>
                </c:pt>
                <c:pt idx="6943">
                  <c:v>38281</c:v>
                </c:pt>
                <c:pt idx="6944">
                  <c:v>38280</c:v>
                </c:pt>
                <c:pt idx="6945">
                  <c:v>38279</c:v>
                </c:pt>
                <c:pt idx="6946">
                  <c:v>38278</c:v>
                </c:pt>
                <c:pt idx="6947">
                  <c:v>38277</c:v>
                </c:pt>
                <c:pt idx="6948">
                  <c:v>38276</c:v>
                </c:pt>
                <c:pt idx="6949">
                  <c:v>38275</c:v>
                </c:pt>
                <c:pt idx="6950">
                  <c:v>38274</c:v>
                </c:pt>
                <c:pt idx="6951">
                  <c:v>38273</c:v>
                </c:pt>
                <c:pt idx="6952">
                  <c:v>38272</c:v>
                </c:pt>
                <c:pt idx="6953">
                  <c:v>38271</c:v>
                </c:pt>
                <c:pt idx="6954">
                  <c:v>38270</c:v>
                </c:pt>
                <c:pt idx="6955">
                  <c:v>38269</c:v>
                </c:pt>
                <c:pt idx="6956">
                  <c:v>38268</c:v>
                </c:pt>
                <c:pt idx="6957">
                  <c:v>38267</c:v>
                </c:pt>
                <c:pt idx="6958">
                  <c:v>38266</c:v>
                </c:pt>
                <c:pt idx="6959">
                  <c:v>38265</c:v>
                </c:pt>
                <c:pt idx="6960">
                  <c:v>38264</c:v>
                </c:pt>
                <c:pt idx="6961">
                  <c:v>38263</c:v>
                </c:pt>
                <c:pt idx="6962">
                  <c:v>38262</c:v>
                </c:pt>
                <c:pt idx="6963">
                  <c:v>38261</c:v>
                </c:pt>
                <c:pt idx="6964">
                  <c:v>38260</c:v>
                </c:pt>
                <c:pt idx="6965">
                  <c:v>38259</c:v>
                </c:pt>
                <c:pt idx="6966">
                  <c:v>38258</c:v>
                </c:pt>
                <c:pt idx="6967">
                  <c:v>38257</c:v>
                </c:pt>
                <c:pt idx="6968">
                  <c:v>38256</c:v>
                </c:pt>
                <c:pt idx="6969">
                  <c:v>38255</c:v>
                </c:pt>
                <c:pt idx="6970">
                  <c:v>38254</c:v>
                </c:pt>
                <c:pt idx="6971">
                  <c:v>38253</c:v>
                </c:pt>
                <c:pt idx="6972">
                  <c:v>38252</c:v>
                </c:pt>
                <c:pt idx="6973">
                  <c:v>38251</c:v>
                </c:pt>
                <c:pt idx="6974">
                  <c:v>38250</c:v>
                </c:pt>
                <c:pt idx="6975">
                  <c:v>38249</c:v>
                </c:pt>
                <c:pt idx="6976">
                  <c:v>38248</c:v>
                </c:pt>
                <c:pt idx="6977">
                  <c:v>38247</c:v>
                </c:pt>
                <c:pt idx="6978">
                  <c:v>38246</c:v>
                </c:pt>
                <c:pt idx="6979">
                  <c:v>38245</c:v>
                </c:pt>
                <c:pt idx="6980">
                  <c:v>38244</c:v>
                </c:pt>
                <c:pt idx="6981">
                  <c:v>38243</c:v>
                </c:pt>
                <c:pt idx="6982">
                  <c:v>38242</c:v>
                </c:pt>
                <c:pt idx="6983">
                  <c:v>38241</c:v>
                </c:pt>
                <c:pt idx="6984">
                  <c:v>38240</c:v>
                </c:pt>
                <c:pt idx="6985">
                  <c:v>38239</c:v>
                </c:pt>
                <c:pt idx="6986">
                  <c:v>38238</c:v>
                </c:pt>
                <c:pt idx="6987">
                  <c:v>38237</c:v>
                </c:pt>
                <c:pt idx="6988">
                  <c:v>38236</c:v>
                </c:pt>
                <c:pt idx="6989">
                  <c:v>38235</c:v>
                </c:pt>
                <c:pt idx="6990">
                  <c:v>38234</c:v>
                </c:pt>
                <c:pt idx="6991">
                  <c:v>38233</c:v>
                </c:pt>
                <c:pt idx="6992">
                  <c:v>38232</c:v>
                </c:pt>
                <c:pt idx="6993">
                  <c:v>38231</c:v>
                </c:pt>
                <c:pt idx="6994">
                  <c:v>38230</c:v>
                </c:pt>
                <c:pt idx="6995">
                  <c:v>38229</c:v>
                </c:pt>
                <c:pt idx="6996">
                  <c:v>38228</c:v>
                </c:pt>
                <c:pt idx="6997">
                  <c:v>38227</c:v>
                </c:pt>
                <c:pt idx="6998">
                  <c:v>38226</c:v>
                </c:pt>
                <c:pt idx="6999">
                  <c:v>38225</c:v>
                </c:pt>
                <c:pt idx="7000">
                  <c:v>38224</c:v>
                </c:pt>
                <c:pt idx="7001">
                  <c:v>38223</c:v>
                </c:pt>
                <c:pt idx="7002">
                  <c:v>38222</c:v>
                </c:pt>
                <c:pt idx="7003">
                  <c:v>38221</c:v>
                </c:pt>
                <c:pt idx="7004">
                  <c:v>38220</c:v>
                </c:pt>
                <c:pt idx="7005">
                  <c:v>38219</c:v>
                </c:pt>
                <c:pt idx="7006">
                  <c:v>38218</c:v>
                </c:pt>
                <c:pt idx="7007">
                  <c:v>38217</c:v>
                </c:pt>
                <c:pt idx="7008">
                  <c:v>38216</c:v>
                </c:pt>
                <c:pt idx="7009">
                  <c:v>38215</c:v>
                </c:pt>
                <c:pt idx="7010">
                  <c:v>38214</c:v>
                </c:pt>
                <c:pt idx="7011">
                  <c:v>38213</c:v>
                </c:pt>
                <c:pt idx="7012">
                  <c:v>38212</c:v>
                </c:pt>
                <c:pt idx="7013">
                  <c:v>38211</c:v>
                </c:pt>
                <c:pt idx="7014">
                  <c:v>38210</c:v>
                </c:pt>
                <c:pt idx="7015">
                  <c:v>38209</c:v>
                </c:pt>
                <c:pt idx="7016">
                  <c:v>38208</c:v>
                </c:pt>
                <c:pt idx="7017">
                  <c:v>38207</c:v>
                </c:pt>
                <c:pt idx="7018">
                  <c:v>38206</c:v>
                </c:pt>
                <c:pt idx="7019">
                  <c:v>38205</c:v>
                </c:pt>
                <c:pt idx="7020">
                  <c:v>38204</c:v>
                </c:pt>
                <c:pt idx="7021">
                  <c:v>38203</c:v>
                </c:pt>
                <c:pt idx="7022">
                  <c:v>38202</c:v>
                </c:pt>
                <c:pt idx="7023">
                  <c:v>38201</c:v>
                </c:pt>
                <c:pt idx="7024">
                  <c:v>38200</c:v>
                </c:pt>
                <c:pt idx="7025">
                  <c:v>38199</c:v>
                </c:pt>
                <c:pt idx="7026">
                  <c:v>38198</c:v>
                </c:pt>
                <c:pt idx="7027">
                  <c:v>38197</c:v>
                </c:pt>
                <c:pt idx="7028">
                  <c:v>38196</c:v>
                </c:pt>
                <c:pt idx="7029">
                  <c:v>38195</c:v>
                </c:pt>
                <c:pt idx="7030">
                  <c:v>38194</c:v>
                </c:pt>
                <c:pt idx="7031">
                  <c:v>38193</c:v>
                </c:pt>
                <c:pt idx="7032">
                  <c:v>38192</c:v>
                </c:pt>
                <c:pt idx="7033">
                  <c:v>38191</c:v>
                </c:pt>
                <c:pt idx="7034">
                  <c:v>38190</c:v>
                </c:pt>
                <c:pt idx="7035">
                  <c:v>38189</c:v>
                </c:pt>
                <c:pt idx="7036">
                  <c:v>38188</c:v>
                </c:pt>
                <c:pt idx="7037">
                  <c:v>38187</c:v>
                </c:pt>
                <c:pt idx="7038">
                  <c:v>38186</c:v>
                </c:pt>
                <c:pt idx="7039">
                  <c:v>38185</c:v>
                </c:pt>
                <c:pt idx="7040">
                  <c:v>38184</c:v>
                </c:pt>
                <c:pt idx="7041">
                  <c:v>38183</c:v>
                </c:pt>
                <c:pt idx="7042">
                  <c:v>38182</c:v>
                </c:pt>
                <c:pt idx="7043">
                  <c:v>38181</c:v>
                </c:pt>
                <c:pt idx="7044">
                  <c:v>38180</c:v>
                </c:pt>
                <c:pt idx="7045">
                  <c:v>38179</c:v>
                </c:pt>
                <c:pt idx="7046">
                  <c:v>38178</c:v>
                </c:pt>
                <c:pt idx="7047">
                  <c:v>38177</c:v>
                </c:pt>
                <c:pt idx="7048">
                  <c:v>38176</c:v>
                </c:pt>
                <c:pt idx="7049">
                  <c:v>38175</c:v>
                </c:pt>
                <c:pt idx="7050">
                  <c:v>38174</c:v>
                </c:pt>
                <c:pt idx="7051">
                  <c:v>38173</c:v>
                </c:pt>
                <c:pt idx="7052">
                  <c:v>38172</c:v>
                </c:pt>
                <c:pt idx="7053">
                  <c:v>38171</c:v>
                </c:pt>
                <c:pt idx="7054">
                  <c:v>38170</c:v>
                </c:pt>
                <c:pt idx="7055">
                  <c:v>38169</c:v>
                </c:pt>
                <c:pt idx="7056">
                  <c:v>38168</c:v>
                </c:pt>
                <c:pt idx="7057">
                  <c:v>38167</c:v>
                </c:pt>
                <c:pt idx="7058">
                  <c:v>38166</c:v>
                </c:pt>
                <c:pt idx="7059">
                  <c:v>38165</c:v>
                </c:pt>
                <c:pt idx="7060">
                  <c:v>38164</c:v>
                </c:pt>
                <c:pt idx="7061">
                  <c:v>38163</c:v>
                </c:pt>
                <c:pt idx="7062">
                  <c:v>38162</c:v>
                </c:pt>
                <c:pt idx="7063">
                  <c:v>38161</c:v>
                </c:pt>
                <c:pt idx="7064">
                  <c:v>38160</c:v>
                </c:pt>
                <c:pt idx="7065">
                  <c:v>38159</c:v>
                </c:pt>
                <c:pt idx="7066">
                  <c:v>38158</c:v>
                </c:pt>
                <c:pt idx="7067">
                  <c:v>38157</c:v>
                </c:pt>
                <c:pt idx="7068">
                  <c:v>38156</c:v>
                </c:pt>
                <c:pt idx="7069">
                  <c:v>38155</c:v>
                </c:pt>
                <c:pt idx="7070">
                  <c:v>38154</c:v>
                </c:pt>
                <c:pt idx="7071">
                  <c:v>38153</c:v>
                </c:pt>
                <c:pt idx="7072">
                  <c:v>38152</c:v>
                </c:pt>
                <c:pt idx="7073">
                  <c:v>38151</c:v>
                </c:pt>
                <c:pt idx="7074">
                  <c:v>38150</c:v>
                </c:pt>
                <c:pt idx="7075">
                  <c:v>38149</c:v>
                </c:pt>
                <c:pt idx="7076">
                  <c:v>38148</c:v>
                </c:pt>
                <c:pt idx="7077">
                  <c:v>38147</c:v>
                </c:pt>
                <c:pt idx="7078">
                  <c:v>38146</c:v>
                </c:pt>
                <c:pt idx="7079">
                  <c:v>38145</c:v>
                </c:pt>
                <c:pt idx="7080">
                  <c:v>38144</c:v>
                </c:pt>
                <c:pt idx="7081">
                  <c:v>38143</c:v>
                </c:pt>
                <c:pt idx="7082">
                  <c:v>38142</c:v>
                </c:pt>
                <c:pt idx="7083">
                  <c:v>38141</c:v>
                </c:pt>
                <c:pt idx="7084">
                  <c:v>38140</c:v>
                </c:pt>
                <c:pt idx="7085">
                  <c:v>38139</c:v>
                </c:pt>
                <c:pt idx="7086">
                  <c:v>38138</c:v>
                </c:pt>
                <c:pt idx="7087">
                  <c:v>38137</c:v>
                </c:pt>
                <c:pt idx="7088">
                  <c:v>38136</c:v>
                </c:pt>
                <c:pt idx="7089">
                  <c:v>38135</c:v>
                </c:pt>
                <c:pt idx="7090">
                  <c:v>38134</c:v>
                </c:pt>
                <c:pt idx="7091">
                  <c:v>38133</c:v>
                </c:pt>
                <c:pt idx="7092">
                  <c:v>38132</c:v>
                </c:pt>
                <c:pt idx="7093">
                  <c:v>38131</c:v>
                </c:pt>
                <c:pt idx="7094">
                  <c:v>38130</c:v>
                </c:pt>
                <c:pt idx="7095">
                  <c:v>38129</c:v>
                </c:pt>
                <c:pt idx="7096">
                  <c:v>38128</c:v>
                </c:pt>
                <c:pt idx="7097">
                  <c:v>38127</c:v>
                </c:pt>
                <c:pt idx="7098">
                  <c:v>38126</c:v>
                </c:pt>
                <c:pt idx="7099">
                  <c:v>38125</c:v>
                </c:pt>
                <c:pt idx="7100">
                  <c:v>38124</c:v>
                </c:pt>
                <c:pt idx="7101">
                  <c:v>38123</c:v>
                </c:pt>
                <c:pt idx="7102">
                  <c:v>38122</c:v>
                </c:pt>
                <c:pt idx="7103">
                  <c:v>38121</c:v>
                </c:pt>
                <c:pt idx="7104">
                  <c:v>38120</c:v>
                </c:pt>
                <c:pt idx="7105">
                  <c:v>38119</c:v>
                </c:pt>
                <c:pt idx="7106">
                  <c:v>38118</c:v>
                </c:pt>
                <c:pt idx="7107">
                  <c:v>38117</c:v>
                </c:pt>
                <c:pt idx="7108">
                  <c:v>38116</c:v>
                </c:pt>
                <c:pt idx="7109">
                  <c:v>38115</c:v>
                </c:pt>
                <c:pt idx="7110">
                  <c:v>38114</c:v>
                </c:pt>
                <c:pt idx="7111">
                  <c:v>38113</c:v>
                </c:pt>
                <c:pt idx="7112">
                  <c:v>38112</c:v>
                </c:pt>
                <c:pt idx="7113">
                  <c:v>38111</c:v>
                </c:pt>
                <c:pt idx="7114">
                  <c:v>38110</c:v>
                </c:pt>
                <c:pt idx="7115">
                  <c:v>38109</c:v>
                </c:pt>
                <c:pt idx="7116">
                  <c:v>38108</c:v>
                </c:pt>
                <c:pt idx="7117">
                  <c:v>38107</c:v>
                </c:pt>
                <c:pt idx="7118">
                  <c:v>38106</c:v>
                </c:pt>
                <c:pt idx="7119">
                  <c:v>38105</c:v>
                </c:pt>
                <c:pt idx="7120">
                  <c:v>38104</c:v>
                </c:pt>
                <c:pt idx="7121">
                  <c:v>38103</c:v>
                </c:pt>
                <c:pt idx="7122">
                  <c:v>38102</c:v>
                </c:pt>
                <c:pt idx="7123">
                  <c:v>38101</c:v>
                </c:pt>
                <c:pt idx="7124">
                  <c:v>38100</c:v>
                </c:pt>
                <c:pt idx="7125">
                  <c:v>38099</c:v>
                </c:pt>
                <c:pt idx="7126">
                  <c:v>38098</c:v>
                </c:pt>
                <c:pt idx="7127">
                  <c:v>38097</c:v>
                </c:pt>
                <c:pt idx="7128">
                  <c:v>38096</c:v>
                </c:pt>
                <c:pt idx="7129">
                  <c:v>38095</c:v>
                </c:pt>
                <c:pt idx="7130">
                  <c:v>38094</c:v>
                </c:pt>
                <c:pt idx="7131">
                  <c:v>38093</c:v>
                </c:pt>
                <c:pt idx="7132">
                  <c:v>38092</c:v>
                </c:pt>
                <c:pt idx="7133">
                  <c:v>38091</c:v>
                </c:pt>
                <c:pt idx="7134">
                  <c:v>38090</c:v>
                </c:pt>
                <c:pt idx="7135">
                  <c:v>38089</c:v>
                </c:pt>
                <c:pt idx="7136">
                  <c:v>38088</c:v>
                </c:pt>
                <c:pt idx="7137">
                  <c:v>38087</c:v>
                </c:pt>
                <c:pt idx="7138">
                  <c:v>38086</c:v>
                </c:pt>
                <c:pt idx="7139">
                  <c:v>38085</c:v>
                </c:pt>
                <c:pt idx="7140">
                  <c:v>38084</c:v>
                </c:pt>
                <c:pt idx="7141">
                  <c:v>38083</c:v>
                </c:pt>
                <c:pt idx="7142">
                  <c:v>38082</c:v>
                </c:pt>
                <c:pt idx="7143">
                  <c:v>38081</c:v>
                </c:pt>
                <c:pt idx="7144">
                  <c:v>38080</c:v>
                </c:pt>
                <c:pt idx="7145">
                  <c:v>38079</c:v>
                </c:pt>
                <c:pt idx="7146">
                  <c:v>38078</c:v>
                </c:pt>
                <c:pt idx="7147">
                  <c:v>38077</c:v>
                </c:pt>
                <c:pt idx="7148">
                  <c:v>38076</c:v>
                </c:pt>
                <c:pt idx="7149">
                  <c:v>38075</c:v>
                </c:pt>
                <c:pt idx="7150">
                  <c:v>38074</c:v>
                </c:pt>
                <c:pt idx="7151">
                  <c:v>38073</c:v>
                </c:pt>
                <c:pt idx="7152">
                  <c:v>38072</c:v>
                </c:pt>
                <c:pt idx="7153">
                  <c:v>38071</c:v>
                </c:pt>
                <c:pt idx="7154">
                  <c:v>38070</c:v>
                </c:pt>
                <c:pt idx="7155">
                  <c:v>38069</c:v>
                </c:pt>
                <c:pt idx="7156">
                  <c:v>38068</c:v>
                </c:pt>
                <c:pt idx="7157">
                  <c:v>38067</c:v>
                </c:pt>
                <c:pt idx="7158">
                  <c:v>38066</c:v>
                </c:pt>
                <c:pt idx="7159">
                  <c:v>38065</c:v>
                </c:pt>
                <c:pt idx="7160">
                  <c:v>38064</c:v>
                </c:pt>
                <c:pt idx="7161">
                  <c:v>38063</c:v>
                </c:pt>
                <c:pt idx="7162">
                  <c:v>38062</c:v>
                </c:pt>
                <c:pt idx="7163">
                  <c:v>38061</c:v>
                </c:pt>
                <c:pt idx="7164">
                  <c:v>38060</c:v>
                </c:pt>
                <c:pt idx="7165">
                  <c:v>38059</c:v>
                </c:pt>
                <c:pt idx="7166">
                  <c:v>38058</c:v>
                </c:pt>
                <c:pt idx="7167">
                  <c:v>38057</c:v>
                </c:pt>
                <c:pt idx="7168">
                  <c:v>38056</c:v>
                </c:pt>
                <c:pt idx="7169">
                  <c:v>38055</c:v>
                </c:pt>
                <c:pt idx="7170">
                  <c:v>38054</c:v>
                </c:pt>
                <c:pt idx="7171">
                  <c:v>38053</c:v>
                </c:pt>
                <c:pt idx="7172">
                  <c:v>38052</c:v>
                </c:pt>
                <c:pt idx="7173">
                  <c:v>38051</c:v>
                </c:pt>
                <c:pt idx="7174">
                  <c:v>38050</c:v>
                </c:pt>
                <c:pt idx="7175">
                  <c:v>38049</c:v>
                </c:pt>
                <c:pt idx="7176">
                  <c:v>38048</c:v>
                </c:pt>
                <c:pt idx="7177">
                  <c:v>38047</c:v>
                </c:pt>
                <c:pt idx="7178">
                  <c:v>38046</c:v>
                </c:pt>
                <c:pt idx="7179">
                  <c:v>38045</c:v>
                </c:pt>
                <c:pt idx="7180">
                  <c:v>38044</c:v>
                </c:pt>
                <c:pt idx="7181">
                  <c:v>38043</c:v>
                </c:pt>
                <c:pt idx="7182">
                  <c:v>38042</c:v>
                </c:pt>
                <c:pt idx="7183">
                  <c:v>38041</c:v>
                </c:pt>
                <c:pt idx="7184">
                  <c:v>38040</c:v>
                </c:pt>
                <c:pt idx="7185">
                  <c:v>38039</c:v>
                </c:pt>
                <c:pt idx="7186">
                  <c:v>38038</c:v>
                </c:pt>
                <c:pt idx="7187">
                  <c:v>38037</c:v>
                </c:pt>
                <c:pt idx="7188">
                  <c:v>38036</c:v>
                </c:pt>
                <c:pt idx="7189">
                  <c:v>38035</c:v>
                </c:pt>
                <c:pt idx="7190">
                  <c:v>38034</c:v>
                </c:pt>
                <c:pt idx="7191">
                  <c:v>38033</c:v>
                </c:pt>
                <c:pt idx="7192">
                  <c:v>38032</c:v>
                </c:pt>
                <c:pt idx="7193">
                  <c:v>38031</c:v>
                </c:pt>
                <c:pt idx="7194">
                  <c:v>38030</c:v>
                </c:pt>
                <c:pt idx="7195">
                  <c:v>38029</c:v>
                </c:pt>
                <c:pt idx="7196">
                  <c:v>38028</c:v>
                </c:pt>
                <c:pt idx="7197">
                  <c:v>38027</c:v>
                </c:pt>
                <c:pt idx="7198">
                  <c:v>38026</c:v>
                </c:pt>
                <c:pt idx="7199">
                  <c:v>38025</c:v>
                </c:pt>
                <c:pt idx="7200">
                  <c:v>38024</c:v>
                </c:pt>
                <c:pt idx="7201">
                  <c:v>38023</c:v>
                </c:pt>
                <c:pt idx="7202">
                  <c:v>38022</c:v>
                </c:pt>
                <c:pt idx="7203">
                  <c:v>38021</c:v>
                </c:pt>
                <c:pt idx="7204">
                  <c:v>38020</c:v>
                </c:pt>
                <c:pt idx="7205">
                  <c:v>38019</c:v>
                </c:pt>
                <c:pt idx="7206">
                  <c:v>38018</c:v>
                </c:pt>
                <c:pt idx="7207">
                  <c:v>38017</c:v>
                </c:pt>
                <c:pt idx="7208">
                  <c:v>38016</c:v>
                </c:pt>
                <c:pt idx="7209">
                  <c:v>38015</c:v>
                </c:pt>
                <c:pt idx="7210">
                  <c:v>38014</c:v>
                </c:pt>
                <c:pt idx="7211">
                  <c:v>38013</c:v>
                </c:pt>
                <c:pt idx="7212">
                  <c:v>38012</c:v>
                </c:pt>
                <c:pt idx="7213">
                  <c:v>38011</c:v>
                </c:pt>
                <c:pt idx="7214">
                  <c:v>38010</c:v>
                </c:pt>
                <c:pt idx="7215">
                  <c:v>38009</c:v>
                </c:pt>
                <c:pt idx="7216">
                  <c:v>38008</c:v>
                </c:pt>
                <c:pt idx="7217">
                  <c:v>38007</c:v>
                </c:pt>
                <c:pt idx="7218">
                  <c:v>38006</c:v>
                </c:pt>
                <c:pt idx="7219">
                  <c:v>38005</c:v>
                </c:pt>
                <c:pt idx="7220">
                  <c:v>38004</c:v>
                </c:pt>
                <c:pt idx="7221">
                  <c:v>38003</c:v>
                </c:pt>
                <c:pt idx="7222">
                  <c:v>38002</c:v>
                </c:pt>
                <c:pt idx="7223">
                  <c:v>38001</c:v>
                </c:pt>
                <c:pt idx="7224">
                  <c:v>38000</c:v>
                </c:pt>
                <c:pt idx="7225">
                  <c:v>37999</c:v>
                </c:pt>
                <c:pt idx="7226">
                  <c:v>37998</c:v>
                </c:pt>
                <c:pt idx="7227">
                  <c:v>37997</c:v>
                </c:pt>
                <c:pt idx="7228">
                  <c:v>37996</c:v>
                </c:pt>
                <c:pt idx="7229">
                  <c:v>37995</c:v>
                </c:pt>
                <c:pt idx="7230">
                  <c:v>37994</c:v>
                </c:pt>
                <c:pt idx="7231">
                  <c:v>37993</c:v>
                </c:pt>
                <c:pt idx="7232">
                  <c:v>37992</c:v>
                </c:pt>
                <c:pt idx="7233">
                  <c:v>37991</c:v>
                </c:pt>
                <c:pt idx="7234">
                  <c:v>37990</c:v>
                </c:pt>
                <c:pt idx="7235">
                  <c:v>37989</c:v>
                </c:pt>
                <c:pt idx="7236">
                  <c:v>37988</c:v>
                </c:pt>
                <c:pt idx="7237">
                  <c:v>37987</c:v>
                </c:pt>
                <c:pt idx="7238">
                  <c:v>37986</c:v>
                </c:pt>
                <c:pt idx="7239">
                  <c:v>37985</c:v>
                </c:pt>
                <c:pt idx="7240">
                  <c:v>37984</c:v>
                </c:pt>
                <c:pt idx="7241">
                  <c:v>37983</c:v>
                </c:pt>
                <c:pt idx="7242">
                  <c:v>37982</c:v>
                </c:pt>
                <c:pt idx="7243">
                  <c:v>37981</c:v>
                </c:pt>
                <c:pt idx="7244">
                  <c:v>37980</c:v>
                </c:pt>
                <c:pt idx="7245">
                  <c:v>37979</c:v>
                </c:pt>
                <c:pt idx="7246">
                  <c:v>37978</c:v>
                </c:pt>
                <c:pt idx="7247">
                  <c:v>37977</c:v>
                </c:pt>
                <c:pt idx="7248">
                  <c:v>37976</c:v>
                </c:pt>
                <c:pt idx="7249">
                  <c:v>37975</c:v>
                </c:pt>
                <c:pt idx="7250">
                  <c:v>37974</c:v>
                </c:pt>
                <c:pt idx="7251">
                  <c:v>37973</c:v>
                </c:pt>
                <c:pt idx="7252">
                  <c:v>37972</c:v>
                </c:pt>
                <c:pt idx="7253">
                  <c:v>37971</c:v>
                </c:pt>
                <c:pt idx="7254">
                  <c:v>37970</c:v>
                </c:pt>
                <c:pt idx="7255">
                  <c:v>37969</c:v>
                </c:pt>
                <c:pt idx="7256">
                  <c:v>37968</c:v>
                </c:pt>
                <c:pt idx="7257">
                  <c:v>37967</c:v>
                </c:pt>
                <c:pt idx="7258">
                  <c:v>37966</c:v>
                </c:pt>
                <c:pt idx="7259">
                  <c:v>37965</c:v>
                </c:pt>
                <c:pt idx="7260">
                  <c:v>37964</c:v>
                </c:pt>
                <c:pt idx="7261">
                  <c:v>37963</c:v>
                </c:pt>
                <c:pt idx="7262">
                  <c:v>37962</c:v>
                </c:pt>
                <c:pt idx="7263">
                  <c:v>37961</c:v>
                </c:pt>
                <c:pt idx="7264">
                  <c:v>37960</c:v>
                </c:pt>
                <c:pt idx="7265">
                  <c:v>37959</c:v>
                </c:pt>
                <c:pt idx="7266">
                  <c:v>37958</c:v>
                </c:pt>
                <c:pt idx="7267">
                  <c:v>37957</c:v>
                </c:pt>
                <c:pt idx="7268">
                  <c:v>37956</c:v>
                </c:pt>
                <c:pt idx="7269">
                  <c:v>37955</c:v>
                </c:pt>
                <c:pt idx="7270">
                  <c:v>37954</c:v>
                </c:pt>
                <c:pt idx="7271">
                  <c:v>37953</c:v>
                </c:pt>
                <c:pt idx="7272">
                  <c:v>37952</c:v>
                </c:pt>
                <c:pt idx="7273">
                  <c:v>37951</c:v>
                </c:pt>
                <c:pt idx="7274">
                  <c:v>37950</c:v>
                </c:pt>
                <c:pt idx="7275">
                  <c:v>37949</c:v>
                </c:pt>
                <c:pt idx="7276">
                  <c:v>37948</c:v>
                </c:pt>
                <c:pt idx="7277">
                  <c:v>37947</c:v>
                </c:pt>
                <c:pt idx="7278">
                  <c:v>37946</c:v>
                </c:pt>
                <c:pt idx="7279">
                  <c:v>37945</c:v>
                </c:pt>
                <c:pt idx="7280">
                  <c:v>37944</c:v>
                </c:pt>
                <c:pt idx="7281">
                  <c:v>37943</c:v>
                </c:pt>
                <c:pt idx="7282">
                  <c:v>37942</c:v>
                </c:pt>
                <c:pt idx="7283">
                  <c:v>37941</c:v>
                </c:pt>
                <c:pt idx="7284">
                  <c:v>37940</c:v>
                </c:pt>
                <c:pt idx="7285">
                  <c:v>37939</c:v>
                </c:pt>
                <c:pt idx="7286">
                  <c:v>37938</c:v>
                </c:pt>
                <c:pt idx="7287">
                  <c:v>37937</c:v>
                </c:pt>
                <c:pt idx="7288">
                  <c:v>37936</c:v>
                </c:pt>
                <c:pt idx="7289">
                  <c:v>37935</c:v>
                </c:pt>
                <c:pt idx="7290">
                  <c:v>37934</c:v>
                </c:pt>
                <c:pt idx="7291">
                  <c:v>37933</c:v>
                </c:pt>
                <c:pt idx="7292">
                  <c:v>37932</c:v>
                </c:pt>
                <c:pt idx="7293">
                  <c:v>37931</c:v>
                </c:pt>
                <c:pt idx="7294">
                  <c:v>37930</c:v>
                </c:pt>
                <c:pt idx="7295">
                  <c:v>37929</c:v>
                </c:pt>
                <c:pt idx="7296">
                  <c:v>37928</c:v>
                </c:pt>
                <c:pt idx="7297">
                  <c:v>37927</c:v>
                </c:pt>
                <c:pt idx="7298">
                  <c:v>37926</c:v>
                </c:pt>
                <c:pt idx="7299">
                  <c:v>37925</c:v>
                </c:pt>
                <c:pt idx="7300">
                  <c:v>37924</c:v>
                </c:pt>
                <c:pt idx="7301">
                  <c:v>37923</c:v>
                </c:pt>
                <c:pt idx="7302">
                  <c:v>37922</c:v>
                </c:pt>
                <c:pt idx="7303">
                  <c:v>37921</c:v>
                </c:pt>
                <c:pt idx="7304">
                  <c:v>37920</c:v>
                </c:pt>
                <c:pt idx="7305">
                  <c:v>37919</c:v>
                </c:pt>
                <c:pt idx="7306">
                  <c:v>37918</c:v>
                </c:pt>
                <c:pt idx="7307">
                  <c:v>37917</c:v>
                </c:pt>
                <c:pt idx="7308">
                  <c:v>37916</c:v>
                </c:pt>
                <c:pt idx="7309">
                  <c:v>37915</c:v>
                </c:pt>
                <c:pt idx="7310">
                  <c:v>37914</c:v>
                </c:pt>
                <c:pt idx="7311">
                  <c:v>37913</c:v>
                </c:pt>
                <c:pt idx="7312">
                  <c:v>37912</c:v>
                </c:pt>
                <c:pt idx="7313">
                  <c:v>37911</c:v>
                </c:pt>
                <c:pt idx="7314">
                  <c:v>37910</c:v>
                </c:pt>
                <c:pt idx="7315">
                  <c:v>37909</c:v>
                </c:pt>
                <c:pt idx="7316">
                  <c:v>37908</c:v>
                </c:pt>
                <c:pt idx="7317">
                  <c:v>37907</c:v>
                </c:pt>
                <c:pt idx="7318">
                  <c:v>37906</c:v>
                </c:pt>
                <c:pt idx="7319">
                  <c:v>37905</c:v>
                </c:pt>
                <c:pt idx="7320">
                  <c:v>37904</c:v>
                </c:pt>
                <c:pt idx="7321">
                  <c:v>37903</c:v>
                </c:pt>
                <c:pt idx="7322">
                  <c:v>37902</c:v>
                </c:pt>
                <c:pt idx="7323">
                  <c:v>37901</c:v>
                </c:pt>
                <c:pt idx="7324">
                  <c:v>37900</c:v>
                </c:pt>
                <c:pt idx="7325">
                  <c:v>37899</c:v>
                </c:pt>
                <c:pt idx="7326">
                  <c:v>37898</c:v>
                </c:pt>
                <c:pt idx="7327">
                  <c:v>37897</c:v>
                </c:pt>
                <c:pt idx="7328">
                  <c:v>37896</c:v>
                </c:pt>
                <c:pt idx="7329">
                  <c:v>37895</c:v>
                </c:pt>
                <c:pt idx="7330">
                  <c:v>37894</c:v>
                </c:pt>
                <c:pt idx="7331">
                  <c:v>37893</c:v>
                </c:pt>
                <c:pt idx="7332">
                  <c:v>37892</c:v>
                </c:pt>
                <c:pt idx="7333">
                  <c:v>37891</c:v>
                </c:pt>
                <c:pt idx="7334">
                  <c:v>37890</c:v>
                </c:pt>
                <c:pt idx="7335">
                  <c:v>37889</c:v>
                </c:pt>
                <c:pt idx="7336">
                  <c:v>37888</c:v>
                </c:pt>
                <c:pt idx="7337">
                  <c:v>37887</c:v>
                </c:pt>
                <c:pt idx="7338">
                  <c:v>37886</c:v>
                </c:pt>
                <c:pt idx="7339">
                  <c:v>37885</c:v>
                </c:pt>
                <c:pt idx="7340">
                  <c:v>37884</c:v>
                </c:pt>
                <c:pt idx="7341">
                  <c:v>37883</c:v>
                </c:pt>
                <c:pt idx="7342">
                  <c:v>37882</c:v>
                </c:pt>
                <c:pt idx="7343">
                  <c:v>37881</c:v>
                </c:pt>
                <c:pt idx="7344">
                  <c:v>37880</c:v>
                </c:pt>
                <c:pt idx="7345">
                  <c:v>37879</c:v>
                </c:pt>
                <c:pt idx="7346">
                  <c:v>37878</c:v>
                </c:pt>
                <c:pt idx="7347">
                  <c:v>37877</c:v>
                </c:pt>
                <c:pt idx="7348">
                  <c:v>37876</c:v>
                </c:pt>
                <c:pt idx="7349">
                  <c:v>37875</c:v>
                </c:pt>
                <c:pt idx="7350">
                  <c:v>37874</c:v>
                </c:pt>
                <c:pt idx="7351">
                  <c:v>37873</c:v>
                </c:pt>
                <c:pt idx="7352">
                  <c:v>37872</c:v>
                </c:pt>
                <c:pt idx="7353">
                  <c:v>37871</c:v>
                </c:pt>
                <c:pt idx="7354">
                  <c:v>37870</c:v>
                </c:pt>
                <c:pt idx="7355">
                  <c:v>37869</c:v>
                </c:pt>
                <c:pt idx="7356">
                  <c:v>37868</c:v>
                </c:pt>
                <c:pt idx="7357">
                  <c:v>37867</c:v>
                </c:pt>
                <c:pt idx="7358">
                  <c:v>37866</c:v>
                </c:pt>
                <c:pt idx="7359">
                  <c:v>37865</c:v>
                </c:pt>
                <c:pt idx="7360">
                  <c:v>37864</c:v>
                </c:pt>
                <c:pt idx="7361">
                  <c:v>37863</c:v>
                </c:pt>
                <c:pt idx="7362">
                  <c:v>37862</c:v>
                </c:pt>
                <c:pt idx="7363">
                  <c:v>37861</c:v>
                </c:pt>
                <c:pt idx="7364">
                  <c:v>37860</c:v>
                </c:pt>
                <c:pt idx="7365">
                  <c:v>37859</c:v>
                </c:pt>
                <c:pt idx="7366">
                  <c:v>37858</c:v>
                </c:pt>
                <c:pt idx="7367">
                  <c:v>37857</c:v>
                </c:pt>
                <c:pt idx="7368">
                  <c:v>37856</c:v>
                </c:pt>
                <c:pt idx="7369">
                  <c:v>37855</c:v>
                </c:pt>
                <c:pt idx="7370">
                  <c:v>37854</c:v>
                </c:pt>
                <c:pt idx="7371">
                  <c:v>37853</c:v>
                </c:pt>
                <c:pt idx="7372">
                  <c:v>37852</c:v>
                </c:pt>
                <c:pt idx="7373">
                  <c:v>37851</c:v>
                </c:pt>
                <c:pt idx="7374">
                  <c:v>37850</c:v>
                </c:pt>
                <c:pt idx="7375">
                  <c:v>37849</c:v>
                </c:pt>
                <c:pt idx="7376">
                  <c:v>37848</c:v>
                </c:pt>
                <c:pt idx="7377">
                  <c:v>37847</c:v>
                </c:pt>
                <c:pt idx="7378">
                  <c:v>37846</c:v>
                </c:pt>
                <c:pt idx="7379">
                  <c:v>37845</c:v>
                </c:pt>
                <c:pt idx="7380">
                  <c:v>37844</c:v>
                </c:pt>
                <c:pt idx="7381">
                  <c:v>37843</c:v>
                </c:pt>
                <c:pt idx="7382">
                  <c:v>37842</c:v>
                </c:pt>
                <c:pt idx="7383">
                  <c:v>37841</c:v>
                </c:pt>
                <c:pt idx="7384">
                  <c:v>37840</c:v>
                </c:pt>
                <c:pt idx="7385">
                  <c:v>37839</c:v>
                </c:pt>
                <c:pt idx="7386">
                  <c:v>37838</c:v>
                </c:pt>
                <c:pt idx="7387">
                  <c:v>37837</c:v>
                </c:pt>
                <c:pt idx="7388">
                  <c:v>37836</c:v>
                </c:pt>
                <c:pt idx="7389">
                  <c:v>37835</c:v>
                </c:pt>
                <c:pt idx="7390">
                  <c:v>37834</c:v>
                </c:pt>
                <c:pt idx="7391">
                  <c:v>37833</c:v>
                </c:pt>
                <c:pt idx="7392">
                  <c:v>37832</c:v>
                </c:pt>
                <c:pt idx="7393">
                  <c:v>37831</c:v>
                </c:pt>
                <c:pt idx="7394">
                  <c:v>37830</c:v>
                </c:pt>
                <c:pt idx="7395">
                  <c:v>37829</c:v>
                </c:pt>
                <c:pt idx="7396">
                  <c:v>37828</c:v>
                </c:pt>
                <c:pt idx="7397">
                  <c:v>37827</c:v>
                </c:pt>
                <c:pt idx="7398">
                  <c:v>37826</c:v>
                </c:pt>
                <c:pt idx="7399">
                  <c:v>37825</c:v>
                </c:pt>
                <c:pt idx="7400">
                  <c:v>37824</c:v>
                </c:pt>
                <c:pt idx="7401">
                  <c:v>37823</c:v>
                </c:pt>
                <c:pt idx="7402">
                  <c:v>37822</c:v>
                </c:pt>
                <c:pt idx="7403">
                  <c:v>37821</c:v>
                </c:pt>
                <c:pt idx="7404">
                  <c:v>37820</c:v>
                </c:pt>
                <c:pt idx="7405">
                  <c:v>37819</c:v>
                </c:pt>
                <c:pt idx="7406">
                  <c:v>37818</c:v>
                </c:pt>
                <c:pt idx="7407">
                  <c:v>37817</c:v>
                </c:pt>
                <c:pt idx="7408">
                  <c:v>37816</c:v>
                </c:pt>
                <c:pt idx="7409">
                  <c:v>37815</c:v>
                </c:pt>
                <c:pt idx="7410">
                  <c:v>37814</c:v>
                </c:pt>
                <c:pt idx="7411">
                  <c:v>37813</c:v>
                </c:pt>
                <c:pt idx="7412">
                  <c:v>37812</c:v>
                </c:pt>
                <c:pt idx="7413">
                  <c:v>37811</c:v>
                </c:pt>
                <c:pt idx="7414">
                  <c:v>37810</c:v>
                </c:pt>
                <c:pt idx="7415">
                  <c:v>37809</c:v>
                </c:pt>
                <c:pt idx="7416">
                  <c:v>37808</c:v>
                </c:pt>
                <c:pt idx="7417">
                  <c:v>37807</c:v>
                </c:pt>
                <c:pt idx="7418">
                  <c:v>37806</c:v>
                </c:pt>
                <c:pt idx="7419">
                  <c:v>37805</c:v>
                </c:pt>
                <c:pt idx="7420">
                  <c:v>37804</c:v>
                </c:pt>
                <c:pt idx="7421">
                  <c:v>37803</c:v>
                </c:pt>
                <c:pt idx="7422">
                  <c:v>37802</c:v>
                </c:pt>
                <c:pt idx="7423">
                  <c:v>37801</c:v>
                </c:pt>
                <c:pt idx="7424">
                  <c:v>37800</c:v>
                </c:pt>
                <c:pt idx="7425">
                  <c:v>37799</c:v>
                </c:pt>
                <c:pt idx="7426">
                  <c:v>37798</c:v>
                </c:pt>
                <c:pt idx="7427">
                  <c:v>37797</c:v>
                </c:pt>
                <c:pt idx="7428">
                  <c:v>37796</c:v>
                </c:pt>
                <c:pt idx="7429">
                  <c:v>37795</c:v>
                </c:pt>
                <c:pt idx="7430">
                  <c:v>37794</c:v>
                </c:pt>
                <c:pt idx="7431">
                  <c:v>37793</c:v>
                </c:pt>
                <c:pt idx="7432">
                  <c:v>37792</c:v>
                </c:pt>
                <c:pt idx="7433">
                  <c:v>37791</c:v>
                </c:pt>
                <c:pt idx="7434">
                  <c:v>37790</c:v>
                </c:pt>
                <c:pt idx="7435">
                  <c:v>37789</c:v>
                </c:pt>
                <c:pt idx="7436">
                  <c:v>37788</c:v>
                </c:pt>
                <c:pt idx="7437">
                  <c:v>37787</c:v>
                </c:pt>
                <c:pt idx="7438">
                  <c:v>37786</c:v>
                </c:pt>
                <c:pt idx="7439">
                  <c:v>37785</c:v>
                </c:pt>
                <c:pt idx="7440">
                  <c:v>37784</c:v>
                </c:pt>
                <c:pt idx="7441">
                  <c:v>37783</c:v>
                </c:pt>
                <c:pt idx="7442">
                  <c:v>37782</c:v>
                </c:pt>
                <c:pt idx="7443">
                  <c:v>37781</c:v>
                </c:pt>
                <c:pt idx="7444">
                  <c:v>37780</c:v>
                </c:pt>
                <c:pt idx="7445">
                  <c:v>37779</c:v>
                </c:pt>
                <c:pt idx="7446">
                  <c:v>37778</c:v>
                </c:pt>
                <c:pt idx="7447">
                  <c:v>37777</c:v>
                </c:pt>
                <c:pt idx="7448">
                  <c:v>37776</c:v>
                </c:pt>
                <c:pt idx="7449">
                  <c:v>37775</c:v>
                </c:pt>
                <c:pt idx="7450">
                  <c:v>37774</c:v>
                </c:pt>
                <c:pt idx="7451">
                  <c:v>37773</c:v>
                </c:pt>
                <c:pt idx="7452">
                  <c:v>37772</c:v>
                </c:pt>
                <c:pt idx="7453">
                  <c:v>37771</c:v>
                </c:pt>
                <c:pt idx="7454">
                  <c:v>37770</c:v>
                </c:pt>
                <c:pt idx="7455">
                  <c:v>37769</c:v>
                </c:pt>
                <c:pt idx="7456">
                  <c:v>37768</c:v>
                </c:pt>
                <c:pt idx="7457">
                  <c:v>37767</c:v>
                </c:pt>
                <c:pt idx="7458">
                  <c:v>37766</c:v>
                </c:pt>
                <c:pt idx="7459">
                  <c:v>37765</c:v>
                </c:pt>
                <c:pt idx="7460">
                  <c:v>37764</c:v>
                </c:pt>
                <c:pt idx="7461">
                  <c:v>37763</c:v>
                </c:pt>
                <c:pt idx="7462">
                  <c:v>37762</c:v>
                </c:pt>
                <c:pt idx="7463">
                  <c:v>37761</c:v>
                </c:pt>
                <c:pt idx="7464">
                  <c:v>37760</c:v>
                </c:pt>
                <c:pt idx="7465">
                  <c:v>37759</c:v>
                </c:pt>
                <c:pt idx="7466">
                  <c:v>37758</c:v>
                </c:pt>
                <c:pt idx="7467">
                  <c:v>37757</c:v>
                </c:pt>
                <c:pt idx="7468">
                  <c:v>37756</c:v>
                </c:pt>
                <c:pt idx="7469">
                  <c:v>37755</c:v>
                </c:pt>
                <c:pt idx="7470">
                  <c:v>37754</c:v>
                </c:pt>
                <c:pt idx="7471">
                  <c:v>37753</c:v>
                </c:pt>
                <c:pt idx="7472">
                  <c:v>37752</c:v>
                </c:pt>
                <c:pt idx="7473">
                  <c:v>37751</c:v>
                </c:pt>
                <c:pt idx="7474">
                  <c:v>37750</c:v>
                </c:pt>
                <c:pt idx="7475">
                  <c:v>37749</c:v>
                </c:pt>
                <c:pt idx="7476">
                  <c:v>37748</c:v>
                </c:pt>
                <c:pt idx="7477">
                  <c:v>37747</c:v>
                </c:pt>
                <c:pt idx="7478">
                  <c:v>37746</c:v>
                </c:pt>
                <c:pt idx="7479">
                  <c:v>37745</c:v>
                </c:pt>
                <c:pt idx="7480">
                  <c:v>37744</c:v>
                </c:pt>
                <c:pt idx="7481">
                  <c:v>37743</c:v>
                </c:pt>
                <c:pt idx="7482">
                  <c:v>37742</c:v>
                </c:pt>
                <c:pt idx="7483">
                  <c:v>37741</c:v>
                </c:pt>
                <c:pt idx="7484">
                  <c:v>37740</c:v>
                </c:pt>
                <c:pt idx="7485">
                  <c:v>37739</c:v>
                </c:pt>
                <c:pt idx="7486">
                  <c:v>37738</c:v>
                </c:pt>
                <c:pt idx="7487">
                  <c:v>37737</c:v>
                </c:pt>
                <c:pt idx="7488">
                  <c:v>37736</c:v>
                </c:pt>
                <c:pt idx="7489">
                  <c:v>37735</c:v>
                </c:pt>
                <c:pt idx="7490">
                  <c:v>37734</c:v>
                </c:pt>
                <c:pt idx="7491">
                  <c:v>37733</c:v>
                </c:pt>
                <c:pt idx="7492">
                  <c:v>37732</c:v>
                </c:pt>
                <c:pt idx="7493">
                  <c:v>37731</c:v>
                </c:pt>
                <c:pt idx="7494">
                  <c:v>37730</c:v>
                </c:pt>
                <c:pt idx="7495">
                  <c:v>37729</c:v>
                </c:pt>
                <c:pt idx="7496">
                  <c:v>37728</c:v>
                </c:pt>
                <c:pt idx="7497">
                  <c:v>37727</c:v>
                </c:pt>
                <c:pt idx="7498">
                  <c:v>37726</c:v>
                </c:pt>
                <c:pt idx="7499">
                  <c:v>37725</c:v>
                </c:pt>
                <c:pt idx="7500">
                  <c:v>37724</c:v>
                </c:pt>
                <c:pt idx="7501">
                  <c:v>37723</c:v>
                </c:pt>
                <c:pt idx="7502">
                  <c:v>37722</c:v>
                </c:pt>
                <c:pt idx="7503">
                  <c:v>37721</c:v>
                </c:pt>
                <c:pt idx="7504">
                  <c:v>37720</c:v>
                </c:pt>
                <c:pt idx="7505">
                  <c:v>37719</c:v>
                </c:pt>
                <c:pt idx="7506">
                  <c:v>37718</c:v>
                </c:pt>
                <c:pt idx="7507">
                  <c:v>37717</c:v>
                </c:pt>
                <c:pt idx="7508">
                  <c:v>37716</c:v>
                </c:pt>
                <c:pt idx="7509">
                  <c:v>37715</c:v>
                </c:pt>
                <c:pt idx="7510">
                  <c:v>37714</c:v>
                </c:pt>
                <c:pt idx="7511">
                  <c:v>37713</c:v>
                </c:pt>
                <c:pt idx="7512">
                  <c:v>37712</c:v>
                </c:pt>
                <c:pt idx="7513">
                  <c:v>37711</c:v>
                </c:pt>
                <c:pt idx="7514">
                  <c:v>37710</c:v>
                </c:pt>
                <c:pt idx="7515">
                  <c:v>37709</c:v>
                </c:pt>
                <c:pt idx="7516">
                  <c:v>37708</c:v>
                </c:pt>
                <c:pt idx="7517">
                  <c:v>37707</c:v>
                </c:pt>
                <c:pt idx="7518">
                  <c:v>37706</c:v>
                </c:pt>
                <c:pt idx="7519">
                  <c:v>37705</c:v>
                </c:pt>
                <c:pt idx="7520">
                  <c:v>37704</c:v>
                </c:pt>
                <c:pt idx="7521">
                  <c:v>37703</c:v>
                </c:pt>
                <c:pt idx="7522">
                  <c:v>37702</c:v>
                </c:pt>
                <c:pt idx="7523">
                  <c:v>37701</c:v>
                </c:pt>
                <c:pt idx="7524">
                  <c:v>37700</c:v>
                </c:pt>
                <c:pt idx="7525">
                  <c:v>37699</c:v>
                </c:pt>
                <c:pt idx="7526">
                  <c:v>37698</c:v>
                </c:pt>
                <c:pt idx="7527">
                  <c:v>37697</c:v>
                </c:pt>
                <c:pt idx="7528">
                  <c:v>37696</c:v>
                </c:pt>
                <c:pt idx="7529">
                  <c:v>37695</c:v>
                </c:pt>
                <c:pt idx="7530">
                  <c:v>37694</c:v>
                </c:pt>
                <c:pt idx="7531">
                  <c:v>37693</c:v>
                </c:pt>
                <c:pt idx="7532">
                  <c:v>37692</c:v>
                </c:pt>
                <c:pt idx="7533">
                  <c:v>37691</c:v>
                </c:pt>
                <c:pt idx="7534">
                  <c:v>37690</c:v>
                </c:pt>
                <c:pt idx="7535">
                  <c:v>37689</c:v>
                </c:pt>
                <c:pt idx="7536">
                  <c:v>37688</c:v>
                </c:pt>
                <c:pt idx="7537">
                  <c:v>37687</c:v>
                </c:pt>
                <c:pt idx="7538">
                  <c:v>37686</c:v>
                </c:pt>
                <c:pt idx="7539">
                  <c:v>37685</c:v>
                </c:pt>
                <c:pt idx="7540">
                  <c:v>37684</c:v>
                </c:pt>
                <c:pt idx="7541">
                  <c:v>37683</c:v>
                </c:pt>
                <c:pt idx="7542">
                  <c:v>37682</c:v>
                </c:pt>
                <c:pt idx="7543">
                  <c:v>37681</c:v>
                </c:pt>
                <c:pt idx="7544">
                  <c:v>37680</c:v>
                </c:pt>
                <c:pt idx="7545">
                  <c:v>37679</c:v>
                </c:pt>
                <c:pt idx="7546">
                  <c:v>37678</c:v>
                </c:pt>
                <c:pt idx="7547">
                  <c:v>37677</c:v>
                </c:pt>
                <c:pt idx="7548">
                  <c:v>37676</c:v>
                </c:pt>
                <c:pt idx="7549">
                  <c:v>37675</c:v>
                </c:pt>
                <c:pt idx="7550">
                  <c:v>37674</c:v>
                </c:pt>
                <c:pt idx="7551">
                  <c:v>37673</c:v>
                </c:pt>
                <c:pt idx="7552">
                  <c:v>37672</c:v>
                </c:pt>
                <c:pt idx="7553">
                  <c:v>37671</c:v>
                </c:pt>
                <c:pt idx="7554">
                  <c:v>37670</c:v>
                </c:pt>
                <c:pt idx="7555">
                  <c:v>37669</c:v>
                </c:pt>
                <c:pt idx="7556">
                  <c:v>37668</c:v>
                </c:pt>
                <c:pt idx="7557">
                  <c:v>37667</c:v>
                </c:pt>
                <c:pt idx="7558">
                  <c:v>37666</c:v>
                </c:pt>
                <c:pt idx="7559">
                  <c:v>37665</c:v>
                </c:pt>
                <c:pt idx="7560">
                  <c:v>37664</c:v>
                </c:pt>
                <c:pt idx="7561">
                  <c:v>37663</c:v>
                </c:pt>
                <c:pt idx="7562">
                  <c:v>37662</c:v>
                </c:pt>
                <c:pt idx="7563">
                  <c:v>37661</c:v>
                </c:pt>
                <c:pt idx="7564">
                  <c:v>37660</c:v>
                </c:pt>
                <c:pt idx="7565">
                  <c:v>37659</c:v>
                </c:pt>
                <c:pt idx="7566">
                  <c:v>37658</c:v>
                </c:pt>
                <c:pt idx="7567">
                  <c:v>37657</c:v>
                </c:pt>
                <c:pt idx="7568">
                  <c:v>37656</c:v>
                </c:pt>
                <c:pt idx="7569">
                  <c:v>37655</c:v>
                </c:pt>
                <c:pt idx="7570">
                  <c:v>37654</c:v>
                </c:pt>
                <c:pt idx="7571">
                  <c:v>37653</c:v>
                </c:pt>
                <c:pt idx="7572">
                  <c:v>37652</c:v>
                </c:pt>
                <c:pt idx="7573">
                  <c:v>37651</c:v>
                </c:pt>
                <c:pt idx="7574">
                  <c:v>37650</c:v>
                </c:pt>
                <c:pt idx="7575">
                  <c:v>37649</c:v>
                </c:pt>
                <c:pt idx="7576">
                  <c:v>37648</c:v>
                </c:pt>
                <c:pt idx="7577">
                  <c:v>37647</c:v>
                </c:pt>
                <c:pt idx="7578">
                  <c:v>37646</c:v>
                </c:pt>
                <c:pt idx="7579">
                  <c:v>37645</c:v>
                </c:pt>
                <c:pt idx="7580">
                  <c:v>37644</c:v>
                </c:pt>
                <c:pt idx="7581">
                  <c:v>37643</c:v>
                </c:pt>
                <c:pt idx="7582">
                  <c:v>37642</c:v>
                </c:pt>
                <c:pt idx="7583">
                  <c:v>37641</c:v>
                </c:pt>
                <c:pt idx="7584">
                  <c:v>37640</c:v>
                </c:pt>
                <c:pt idx="7585">
                  <c:v>37639</c:v>
                </c:pt>
                <c:pt idx="7586">
                  <c:v>37638</c:v>
                </c:pt>
                <c:pt idx="7587">
                  <c:v>37637</c:v>
                </c:pt>
                <c:pt idx="7588">
                  <c:v>37636</c:v>
                </c:pt>
                <c:pt idx="7589">
                  <c:v>37635</c:v>
                </c:pt>
                <c:pt idx="7590">
                  <c:v>37634</c:v>
                </c:pt>
                <c:pt idx="7591">
                  <c:v>37633</c:v>
                </c:pt>
                <c:pt idx="7592">
                  <c:v>37632</c:v>
                </c:pt>
                <c:pt idx="7593">
                  <c:v>37631</c:v>
                </c:pt>
                <c:pt idx="7594">
                  <c:v>37630</c:v>
                </c:pt>
                <c:pt idx="7595">
                  <c:v>37629</c:v>
                </c:pt>
                <c:pt idx="7596">
                  <c:v>37628</c:v>
                </c:pt>
                <c:pt idx="7597">
                  <c:v>37627</c:v>
                </c:pt>
                <c:pt idx="7598">
                  <c:v>37626</c:v>
                </c:pt>
                <c:pt idx="7599">
                  <c:v>37625</c:v>
                </c:pt>
                <c:pt idx="7600">
                  <c:v>37624</c:v>
                </c:pt>
                <c:pt idx="7601">
                  <c:v>37623</c:v>
                </c:pt>
                <c:pt idx="7602">
                  <c:v>37622</c:v>
                </c:pt>
                <c:pt idx="7603">
                  <c:v>37621</c:v>
                </c:pt>
                <c:pt idx="7604">
                  <c:v>37620</c:v>
                </c:pt>
                <c:pt idx="7605">
                  <c:v>37619</c:v>
                </c:pt>
                <c:pt idx="7606">
                  <c:v>37618</c:v>
                </c:pt>
                <c:pt idx="7607">
                  <c:v>37617</c:v>
                </c:pt>
                <c:pt idx="7608">
                  <c:v>37616</c:v>
                </c:pt>
                <c:pt idx="7609">
                  <c:v>37615</c:v>
                </c:pt>
                <c:pt idx="7610">
                  <c:v>37614</c:v>
                </c:pt>
                <c:pt idx="7611">
                  <c:v>37613</c:v>
                </c:pt>
                <c:pt idx="7612">
                  <c:v>37612</c:v>
                </c:pt>
                <c:pt idx="7613">
                  <c:v>37611</c:v>
                </c:pt>
                <c:pt idx="7614">
                  <c:v>37610</c:v>
                </c:pt>
                <c:pt idx="7615">
                  <c:v>37609</c:v>
                </c:pt>
                <c:pt idx="7616">
                  <c:v>37608</c:v>
                </c:pt>
                <c:pt idx="7617">
                  <c:v>37607</c:v>
                </c:pt>
                <c:pt idx="7618">
                  <c:v>37606</c:v>
                </c:pt>
                <c:pt idx="7619">
                  <c:v>37605</c:v>
                </c:pt>
                <c:pt idx="7620">
                  <c:v>37604</c:v>
                </c:pt>
                <c:pt idx="7621">
                  <c:v>37603</c:v>
                </c:pt>
                <c:pt idx="7622">
                  <c:v>37602</c:v>
                </c:pt>
                <c:pt idx="7623">
                  <c:v>37601</c:v>
                </c:pt>
                <c:pt idx="7624">
                  <c:v>37600</c:v>
                </c:pt>
                <c:pt idx="7625">
                  <c:v>37599</c:v>
                </c:pt>
                <c:pt idx="7626">
                  <c:v>37598</c:v>
                </c:pt>
                <c:pt idx="7627">
                  <c:v>37597</c:v>
                </c:pt>
                <c:pt idx="7628">
                  <c:v>37596</c:v>
                </c:pt>
                <c:pt idx="7629">
                  <c:v>37595</c:v>
                </c:pt>
                <c:pt idx="7630">
                  <c:v>37594</c:v>
                </c:pt>
                <c:pt idx="7631">
                  <c:v>37593</c:v>
                </c:pt>
                <c:pt idx="7632">
                  <c:v>37592</c:v>
                </c:pt>
                <c:pt idx="7633">
                  <c:v>37591</c:v>
                </c:pt>
                <c:pt idx="7634">
                  <c:v>37590</c:v>
                </c:pt>
                <c:pt idx="7635">
                  <c:v>37589</c:v>
                </c:pt>
                <c:pt idx="7636">
                  <c:v>37588</c:v>
                </c:pt>
                <c:pt idx="7637">
                  <c:v>37587</c:v>
                </c:pt>
                <c:pt idx="7638">
                  <c:v>37586</c:v>
                </c:pt>
                <c:pt idx="7639">
                  <c:v>37585</c:v>
                </c:pt>
                <c:pt idx="7640">
                  <c:v>37584</c:v>
                </c:pt>
                <c:pt idx="7641">
                  <c:v>37583</c:v>
                </c:pt>
                <c:pt idx="7642">
                  <c:v>37582</c:v>
                </c:pt>
                <c:pt idx="7643">
                  <c:v>37581</c:v>
                </c:pt>
                <c:pt idx="7644">
                  <c:v>37580</c:v>
                </c:pt>
                <c:pt idx="7645">
                  <c:v>37579</c:v>
                </c:pt>
                <c:pt idx="7646">
                  <c:v>37578</c:v>
                </c:pt>
                <c:pt idx="7647">
                  <c:v>37577</c:v>
                </c:pt>
                <c:pt idx="7648">
                  <c:v>37576</c:v>
                </c:pt>
                <c:pt idx="7649">
                  <c:v>37575</c:v>
                </c:pt>
                <c:pt idx="7650">
                  <c:v>37574</c:v>
                </c:pt>
                <c:pt idx="7651">
                  <c:v>37573</c:v>
                </c:pt>
                <c:pt idx="7652">
                  <c:v>37572</c:v>
                </c:pt>
                <c:pt idx="7653">
                  <c:v>37571</c:v>
                </c:pt>
                <c:pt idx="7654">
                  <c:v>37570</c:v>
                </c:pt>
                <c:pt idx="7655">
                  <c:v>37569</c:v>
                </c:pt>
                <c:pt idx="7656">
                  <c:v>37568</c:v>
                </c:pt>
                <c:pt idx="7657">
                  <c:v>37567</c:v>
                </c:pt>
                <c:pt idx="7658">
                  <c:v>37566</c:v>
                </c:pt>
                <c:pt idx="7659">
                  <c:v>37565</c:v>
                </c:pt>
                <c:pt idx="7660">
                  <c:v>37564</c:v>
                </c:pt>
                <c:pt idx="7661">
                  <c:v>37563</c:v>
                </c:pt>
                <c:pt idx="7662">
                  <c:v>37562</c:v>
                </c:pt>
                <c:pt idx="7663">
                  <c:v>37561</c:v>
                </c:pt>
                <c:pt idx="7664">
                  <c:v>37560</c:v>
                </c:pt>
                <c:pt idx="7665">
                  <c:v>37559</c:v>
                </c:pt>
                <c:pt idx="7666">
                  <c:v>37558</c:v>
                </c:pt>
                <c:pt idx="7667">
                  <c:v>37557</c:v>
                </c:pt>
                <c:pt idx="7668">
                  <c:v>37556</c:v>
                </c:pt>
                <c:pt idx="7669">
                  <c:v>37555</c:v>
                </c:pt>
                <c:pt idx="7670">
                  <c:v>37554</c:v>
                </c:pt>
                <c:pt idx="7671">
                  <c:v>37553</c:v>
                </c:pt>
                <c:pt idx="7672">
                  <c:v>37552</c:v>
                </c:pt>
                <c:pt idx="7673">
                  <c:v>37551</c:v>
                </c:pt>
                <c:pt idx="7674">
                  <c:v>37550</c:v>
                </c:pt>
                <c:pt idx="7675">
                  <c:v>37549</c:v>
                </c:pt>
                <c:pt idx="7676">
                  <c:v>37548</c:v>
                </c:pt>
                <c:pt idx="7677">
                  <c:v>37547</c:v>
                </c:pt>
                <c:pt idx="7678">
                  <c:v>37546</c:v>
                </c:pt>
                <c:pt idx="7679">
                  <c:v>37545</c:v>
                </c:pt>
                <c:pt idx="7680">
                  <c:v>37544</c:v>
                </c:pt>
                <c:pt idx="7681">
                  <c:v>37543</c:v>
                </c:pt>
                <c:pt idx="7682">
                  <c:v>37542</c:v>
                </c:pt>
                <c:pt idx="7683">
                  <c:v>37541</c:v>
                </c:pt>
                <c:pt idx="7684">
                  <c:v>37540</c:v>
                </c:pt>
                <c:pt idx="7685">
                  <c:v>37539</c:v>
                </c:pt>
                <c:pt idx="7686">
                  <c:v>37538</c:v>
                </c:pt>
                <c:pt idx="7687">
                  <c:v>37537</c:v>
                </c:pt>
                <c:pt idx="7688">
                  <c:v>37536</c:v>
                </c:pt>
                <c:pt idx="7689">
                  <c:v>37535</c:v>
                </c:pt>
                <c:pt idx="7690">
                  <c:v>37534</c:v>
                </c:pt>
                <c:pt idx="7691">
                  <c:v>37533</c:v>
                </c:pt>
                <c:pt idx="7692">
                  <c:v>37532</c:v>
                </c:pt>
                <c:pt idx="7693">
                  <c:v>37531</c:v>
                </c:pt>
                <c:pt idx="7694">
                  <c:v>37530</c:v>
                </c:pt>
                <c:pt idx="7695">
                  <c:v>37529</c:v>
                </c:pt>
                <c:pt idx="7696">
                  <c:v>37528</c:v>
                </c:pt>
                <c:pt idx="7697">
                  <c:v>37527</c:v>
                </c:pt>
                <c:pt idx="7698">
                  <c:v>37526</c:v>
                </c:pt>
                <c:pt idx="7699">
                  <c:v>37525</c:v>
                </c:pt>
                <c:pt idx="7700">
                  <c:v>37524</c:v>
                </c:pt>
                <c:pt idx="7701">
                  <c:v>37523</c:v>
                </c:pt>
                <c:pt idx="7702">
                  <c:v>37522</c:v>
                </c:pt>
                <c:pt idx="7703">
                  <c:v>37521</c:v>
                </c:pt>
                <c:pt idx="7704">
                  <c:v>37520</c:v>
                </c:pt>
                <c:pt idx="7705">
                  <c:v>37519</c:v>
                </c:pt>
                <c:pt idx="7706">
                  <c:v>37518</c:v>
                </c:pt>
                <c:pt idx="7707">
                  <c:v>37517</c:v>
                </c:pt>
                <c:pt idx="7708">
                  <c:v>37516</c:v>
                </c:pt>
                <c:pt idx="7709">
                  <c:v>37515</c:v>
                </c:pt>
                <c:pt idx="7710">
                  <c:v>37514</c:v>
                </c:pt>
                <c:pt idx="7711">
                  <c:v>37513</c:v>
                </c:pt>
                <c:pt idx="7712">
                  <c:v>37512</c:v>
                </c:pt>
                <c:pt idx="7713">
                  <c:v>37511</c:v>
                </c:pt>
                <c:pt idx="7714">
                  <c:v>37510</c:v>
                </c:pt>
                <c:pt idx="7715">
                  <c:v>37509</c:v>
                </c:pt>
                <c:pt idx="7716">
                  <c:v>37508</c:v>
                </c:pt>
                <c:pt idx="7717">
                  <c:v>37507</c:v>
                </c:pt>
                <c:pt idx="7718">
                  <c:v>37506</c:v>
                </c:pt>
                <c:pt idx="7719">
                  <c:v>37505</c:v>
                </c:pt>
                <c:pt idx="7720">
                  <c:v>37504</c:v>
                </c:pt>
                <c:pt idx="7721">
                  <c:v>37503</c:v>
                </c:pt>
                <c:pt idx="7722">
                  <c:v>37502</c:v>
                </c:pt>
                <c:pt idx="7723">
                  <c:v>37501</c:v>
                </c:pt>
                <c:pt idx="7724">
                  <c:v>37500</c:v>
                </c:pt>
                <c:pt idx="7725">
                  <c:v>37499</c:v>
                </c:pt>
                <c:pt idx="7726">
                  <c:v>37498</c:v>
                </c:pt>
                <c:pt idx="7727">
                  <c:v>37497</c:v>
                </c:pt>
                <c:pt idx="7728">
                  <c:v>37496</c:v>
                </c:pt>
                <c:pt idx="7729">
                  <c:v>37495</c:v>
                </c:pt>
                <c:pt idx="7730">
                  <c:v>37494</c:v>
                </c:pt>
                <c:pt idx="7731">
                  <c:v>37493</c:v>
                </c:pt>
                <c:pt idx="7732">
                  <c:v>37492</c:v>
                </c:pt>
                <c:pt idx="7733">
                  <c:v>37491</c:v>
                </c:pt>
                <c:pt idx="7734">
                  <c:v>37490</c:v>
                </c:pt>
                <c:pt idx="7735">
                  <c:v>37489</c:v>
                </c:pt>
                <c:pt idx="7736">
                  <c:v>37488</c:v>
                </c:pt>
                <c:pt idx="7737">
                  <c:v>37487</c:v>
                </c:pt>
                <c:pt idx="7738">
                  <c:v>37486</c:v>
                </c:pt>
                <c:pt idx="7739">
                  <c:v>37485</c:v>
                </c:pt>
                <c:pt idx="7740">
                  <c:v>37484</c:v>
                </c:pt>
                <c:pt idx="7741">
                  <c:v>37483</c:v>
                </c:pt>
                <c:pt idx="7742">
                  <c:v>37482</c:v>
                </c:pt>
                <c:pt idx="7743">
                  <c:v>37481</c:v>
                </c:pt>
                <c:pt idx="7744">
                  <c:v>37480</c:v>
                </c:pt>
                <c:pt idx="7745">
                  <c:v>37479</c:v>
                </c:pt>
                <c:pt idx="7746">
                  <c:v>37478</c:v>
                </c:pt>
                <c:pt idx="7747">
                  <c:v>37477</c:v>
                </c:pt>
                <c:pt idx="7748">
                  <c:v>37476</c:v>
                </c:pt>
                <c:pt idx="7749">
                  <c:v>37475</c:v>
                </c:pt>
                <c:pt idx="7750">
                  <c:v>37474</c:v>
                </c:pt>
                <c:pt idx="7751">
                  <c:v>37473</c:v>
                </c:pt>
                <c:pt idx="7752">
                  <c:v>37472</c:v>
                </c:pt>
                <c:pt idx="7753">
                  <c:v>37471</c:v>
                </c:pt>
                <c:pt idx="7754">
                  <c:v>37470</c:v>
                </c:pt>
                <c:pt idx="7755">
                  <c:v>37469</c:v>
                </c:pt>
                <c:pt idx="7756">
                  <c:v>37468</c:v>
                </c:pt>
                <c:pt idx="7757">
                  <c:v>37467</c:v>
                </c:pt>
                <c:pt idx="7758">
                  <c:v>37466</c:v>
                </c:pt>
                <c:pt idx="7759">
                  <c:v>37465</c:v>
                </c:pt>
                <c:pt idx="7760">
                  <c:v>37464</c:v>
                </c:pt>
                <c:pt idx="7761">
                  <c:v>37463</c:v>
                </c:pt>
                <c:pt idx="7762">
                  <c:v>37462</c:v>
                </c:pt>
                <c:pt idx="7763">
                  <c:v>37461</c:v>
                </c:pt>
                <c:pt idx="7764">
                  <c:v>37460</c:v>
                </c:pt>
                <c:pt idx="7765">
                  <c:v>37459</c:v>
                </c:pt>
                <c:pt idx="7766">
                  <c:v>37458</c:v>
                </c:pt>
                <c:pt idx="7767">
                  <c:v>37457</c:v>
                </c:pt>
                <c:pt idx="7768">
                  <c:v>37456</c:v>
                </c:pt>
                <c:pt idx="7769">
                  <c:v>37455</c:v>
                </c:pt>
                <c:pt idx="7770">
                  <c:v>37454</c:v>
                </c:pt>
                <c:pt idx="7771">
                  <c:v>37453</c:v>
                </c:pt>
                <c:pt idx="7772">
                  <c:v>37452</c:v>
                </c:pt>
                <c:pt idx="7773">
                  <c:v>37451</c:v>
                </c:pt>
                <c:pt idx="7774">
                  <c:v>37450</c:v>
                </c:pt>
                <c:pt idx="7775">
                  <c:v>37449</c:v>
                </c:pt>
                <c:pt idx="7776">
                  <c:v>37448</c:v>
                </c:pt>
                <c:pt idx="7777">
                  <c:v>37447</c:v>
                </c:pt>
                <c:pt idx="7778">
                  <c:v>37446</c:v>
                </c:pt>
                <c:pt idx="7779">
                  <c:v>37445</c:v>
                </c:pt>
                <c:pt idx="7780">
                  <c:v>37444</c:v>
                </c:pt>
                <c:pt idx="7781">
                  <c:v>37443</c:v>
                </c:pt>
                <c:pt idx="7782">
                  <c:v>37442</c:v>
                </c:pt>
                <c:pt idx="7783">
                  <c:v>37441</c:v>
                </c:pt>
                <c:pt idx="7784">
                  <c:v>37440</c:v>
                </c:pt>
                <c:pt idx="7785">
                  <c:v>37439</c:v>
                </c:pt>
                <c:pt idx="7786">
                  <c:v>37438</c:v>
                </c:pt>
                <c:pt idx="7787">
                  <c:v>37437</c:v>
                </c:pt>
                <c:pt idx="7788">
                  <c:v>37436</c:v>
                </c:pt>
                <c:pt idx="7789">
                  <c:v>37435</c:v>
                </c:pt>
                <c:pt idx="7790">
                  <c:v>37434</c:v>
                </c:pt>
                <c:pt idx="7791">
                  <c:v>37433</c:v>
                </c:pt>
                <c:pt idx="7792">
                  <c:v>37432</c:v>
                </c:pt>
                <c:pt idx="7793">
                  <c:v>37431</c:v>
                </c:pt>
                <c:pt idx="7794">
                  <c:v>37430</c:v>
                </c:pt>
                <c:pt idx="7795">
                  <c:v>37429</c:v>
                </c:pt>
                <c:pt idx="7796">
                  <c:v>37428</c:v>
                </c:pt>
                <c:pt idx="7797">
                  <c:v>37427</c:v>
                </c:pt>
                <c:pt idx="7798">
                  <c:v>37426</c:v>
                </c:pt>
                <c:pt idx="7799">
                  <c:v>37425</c:v>
                </c:pt>
                <c:pt idx="7800">
                  <c:v>37424</c:v>
                </c:pt>
                <c:pt idx="7801">
                  <c:v>37423</c:v>
                </c:pt>
                <c:pt idx="7802">
                  <c:v>37422</c:v>
                </c:pt>
                <c:pt idx="7803">
                  <c:v>37421</c:v>
                </c:pt>
                <c:pt idx="7804">
                  <c:v>37420</c:v>
                </c:pt>
                <c:pt idx="7805">
                  <c:v>37419</c:v>
                </c:pt>
                <c:pt idx="7806">
                  <c:v>37418</c:v>
                </c:pt>
                <c:pt idx="7807">
                  <c:v>37417</c:v>
                </c:pt>
                <c:pt idx="7808">
                  <c:v>37416</c:v>
                </c:pt>
                <c:pt idx="7809">
                  <c:v>37415</c:v>
                </c:pt>
                <c:pt idx="7810">
                  <c:v>37414</c:v>
                </c:pt>
                <c:pt idx="7811">
                  <c:v>37413</c:v>
                </c:pt>
                <c:pt idx="7812">
                  <c:v>37412</c:v>
                </c:pt>
                <c:pt idx="7813">
                  <c:v>37411</c:v>
                </c:pt>
                <c:pt idx="7814">
                  <c:v>37410</c:v>
                </c:pt>
                <c:pt idx="7815">
                  <c:v>37409</c:v>
                </c:pt>
                <c:pt idx="7816">
                  <c:v>37408</c:v>
                </c:pt>
                <c:pt idx="7817">
                  <c:v>37407</c:v>
                </c:pt>
                <c:pt idx="7818">
                  <c:v>37406</c:v>
                </c:pt>
                <c:pt idx="7819">
                  <c:v>37405</c:v>
                </c:pt>
                <c:pt idx="7820">
                  <c:v>37404</c:v>
                </c:pt>
                <c:pt idx="7821">
                  <c:v>37403</c:v>
                </c:pt>
                <c:pt idx="7822">
                  <c:v>37402</c:v>
                </c:pt>
                <c:pt idx="7823">
                  <c:v>37401</c:v>
                </c:pt>
                <c:pt idx="7824">
                  <c:v>37400</c:v>
                </c:pt>
                <c:pt idx="7825">
                  <c:v>37399</c:v>
                </c:pt>
                <c:pt idx="7826">
                  <c:v>37398</c:v>
                </c:pt>
                <c:pt idx="7827">
                  <c:v>37397</c:v>
                </c:pt>
                <c:pt idx="7828">
                  <c:v>37396</c:v>
                </c:pt>
                <c:pt idx="7829">
                  <c:v>37395</c:v>
                </c:pt>
                <c:pt idx="7830">
                  <c:v>37394</c:v>
                </c:pt>
                <c:pt idx="7831">
                  <c:v>37393</c:v>
                </c:pt>
                <c:pt idx="7832">
                  <c:v>37392</c:v>
                </c:pt>
                <c:pt idx="7833">
                  <c:v>37391</c:v>
                </c:pt>
                <c:pt idx="7834">
                  <c:v>37390</c:v>
                </c:pt>
                <c:pt idx="7835">
                  <c:v>37389</c:v>
                </c:pt>
                <c:pt idx="7836">
                  <c:v>37388</c:v>
                </c:pt>
                <c:pt idx="7837">
                  <c:v>37387</c:v>
                </c:pt>
                <c:pt idx="7838">
                  <c:v>37386</c:v>
                </c:pt>
                <c:pt idx="7839">
                  <c:v>37385</c:v>
                </c:pt>
                <c:pt idx="7840">
                  <c:v>37384</c:v>
                </c:pt>
                <c:pt idx="7841">
                  <c:v>37383</c:v>
                </c:pt>
                <c:pt idx="7842">
                  <c:v>37382</c:v>
                </c:pt>
                <c:pt idx="7843">
                  <c:v>37381</c:v>
                </c:pt>
                <c:pt idx="7844">
                  <c:v>37380</c:v>
                </c:pt>
                <c:pt idx="7845">
                  <c:v>37379</c:v>
                </c:pt>
                <c:pt idx="7846">
                  <c:v>37378</c:v>
                </c:pt>
                <c:pt idx="7847">
                  <c:v>37377</c:v>
                </c:pt>
                <c:pt idx="7848">
                  <c:v>37376</c:v>
                </c:pt>
                <c:pt idx="7849">
                  <c:v>37375</c:v>
                </c:pt>
                <c:pt idx="7850">
                  <c:v>37374</c:v>
                </c:pt>
                <c:pt idx="7851">
                  <c:v>37373</c:v>
                </c:pt>
                <c:pt idx="7852">
                  <c:v>37372</c:v>
                </c:pt>
                <c:pt idx="7853">
                  <c:v>37371</c:v>
                </c:pt>
                <c:pt idx="7854">
                  <c:v>37370</c:v>
                </c:pt>
                <c:pt idx="7855">
                  <c:v>37369</c:v>
                </c:pt>
                <c:pt idx="7856">
                  <c:v>37368</c:v>
                </c:pt>
                <c:pt idx="7857">
                  <c:v>37367</c:v>
                </c:pt>
                <c:pt idx="7858">
                  <c:v>37366</c:v>
                </c:pt>
                <c:pt idx="7859">
                  <c:v>37365</c:v>
                </c:pt>
                <c:pt idx="7860">
                  <c:v>37364</c:v>
                </c:pt>
                <c:pt idx="7861">
                  <c:v>37363</c:v>
                </c:pt>
                <c:pt idx="7862">
                  <c:v>37362</c:v>
                </c:pt>
                <c:pt idx="7863">
                  <c:v>37361</c:v>
                </c:pt>
                <c:pt idx="7864">
                  <c:v>37360</c:v>
                </c:pt>
                <c:pt idx="7865">
                  <c:v>37359</c:v>
                </c:pt>
                <c:pt idx="7866">
                  <c:v>37358</c:v>
                </c:pt>
                <c:pt idx="7867">
                  <c:v>37357</c:v>
                </c:pt>
                <c:pt idx="7868">
                  <c:v>37356</c:v>
                </c:pt>
                <c:pt idx="7869">
                  <c:v>37355</c:v>
                </c:pt>
                <c:pt idx="7870">
                  <c:v>37354</c:v>
                </c:pt>
                <c:pt idx="7871">
                  <c:v>37353</c:v>
                </c:pt>
                <c:pt idx="7872">
                  <c:v>37352</c:v>
                </c:pt>
                <c:pt idx="7873">
                  <c:v>37351</c:v>
                </c:pt>
                <c:pt idx="7874">
                  <c:v>37350</c:v>
                </c:pt>
                <c:pt idx="7875">
                  <c:v>37349</c:v>
                </c:pt>
                <c:pt idx="7876">
                  <c:v>37348</c:v>
                </c:pt>
                <c:pt idx="7877">
                  <c:v>37347</c:v>
                </c:pt>
                <c:pt idx="7878">
                  <c:v>37346</c:v>
                </c:pt>
                <c:pt idx="7879">
                  <c:v>37345</c:v>
                </c:pt>
                <c:pt idx="7880">
                  <c:v>37344</c:v>
                </c:pt>
                <c:pt idx="7881">
                  <c:v>37343</c:v>
                </c:pt>
                <c:pt idx="7882">
                  <c:v>37342</c:v>
                </c:pt>
                <c:pt idx="7883">
                  <c:v>37341</c:v>
                </c:pt>
                <c:pt idx="7884">
                  <c:v>37340</c:v>
                </c:pt>
                <c:pt idx="7885">
                  <c:v>37339</c:v>
                </c:pt>
                <c:pt idx="7886">
                  <c:v>37338</c:v>
                </c:pt>
                <c:pt idx="7887">
                  <c:v>37337</c:v>
                </c:pt>
                <c:pt idx="7888">
                  <c:v>37336</c:v>
                </c:pt>
                <c:pt idx="7889">
                  <c:v>37335</c:v>
                </c:pt>
                <c:pt idx="7890">
                  <c:v>37334</c:v>
                </c:pt>
                <c:pt idx="7891">
                  <c:v>37333</c:v>
                </c:pt>
                <c:pt idx="7892">
                  <c:v>37332</c:v>
                </c:pt>
                <c:pt idx="7893">
                  <c:v>37331</c:v>
                </c:pt>
                <c:pt idx="7894">
                  <c:v>37330</c:v>
                </c:pt>
                <c:pt idx="7895">
                  <c:v>37329</c:v>
                </c:pt>
                <c:pt idx="7896">
                  <c:v>37328</c:v>
                </c:pt>
                <c:pt idx="7897">
                  <c:v>37327</c:v>
                </c:pt>
                <c:pt idx="7898">
                  <c:v>37326</c:v>
                </c:pt>
                <c:pt idx="7899">
                  <c:v>37325</c:v>
                </c:pt>
                <c:pt idx="7900">
                  <c:v>37324</c:v>
                </c:pt>
                <c:pt idx="7901">
                  <c:v>37323</c:v>
                </c:pt>
                <c:pt idx="7902">
                  <c:v>37322</c:v>
                </c:pt>
                <c:pt idx="7903">
                  <c:v>37321</c:v>
                </c:pt>
                <c:pt idx="7904">
                  <c:v>37320</c:v>
                </c:pt>
                <c:pt idx="7905">
                  <c:v>37319</c:v>
                </c:pt>
                <c:pt idx="7906">
                  <c:v>37318</c:v>
                </c:pt>
                <c:pt idx="7907">
                  <c:v>37317</c:v>
                </c:pt>
                <c:pt idx="7908">
                  <c:v>37316</c:v>
                </c:pt>
                <c:pt idx="7909">
                  <c:v>37315</c:v>
                </c:pt>
                <c:pt idx="7910">
                  <c:v>37314</c:v>
                </c:pt>
                <c:pt idx="7911">
                  <c:v>37313</c:v>
                </c:pt>
                <c:pt idx="7912">
                  <c:v>37312</c:v>
                </c:pt>
                <c:pt idx="7913">
                  <c:v>37311</c:v>
                </c:pt>
                <c:pt idx="7914">
                  <c:v>37310</c:v>
                </c:pt>
                <c:pt idx="7915">
                  <c:v>37309</c:v>
                </c:pt>
                <c:pt idx="7916">
                  <c:v>37308</c:v>
                </c:pt>
                <c:pt idx="7917">
                  <c:v>37307</c:v>
                </c:pt>
                <c:pt idx="7918">
                  <c:v>37306</c:v>
                </c:pt>
                <c:pt idx="7919">
                  <c:v>37305</c:v>
                </c:pt>
                <c:pt idx="7920">
                  <c:v>37304</c:v>
                </c:pt>
                <c:pt idx="7921">
                  <c:v>37303</c:v>
                </c:pt>
                <c:pt idx="7922">
                  <c:v>37302</c:v>
                </c:pt>
                <c:pt idx="7923">
                  <c:v>37301</c:v>
                </c:pt>
                <c:pt idx="7924">
                  <c:v>37300</c:v>
                </c:pt>
                <c:pt idx="7925">
                  <c:v>37299</c:v>
                </c:pt>
                <c:pt idx="7926">
                  <c:v>37298</c:v>
                </c:pt>
                <c:pt idx="7927">
                  <c:v>37297</c:v>
                </c:pt>
                <c:pt idx="7928">
                  <c:v>37296</c:v>
                </c:pt>
                <c:pt idx="7929">
                  <c:v>37295</c:v>
                </c:pt>
                <c:pt idx="7930">
                  <c:v>37294</c:v>
                </c:pt>
                <c:pt idx="7931">
                  <c:v>37293</c:v>
                </c:pt>
                <c:pt idx="7932">
                  <c:v>37292</c:v>
                </c:pt>
                <c:pt idx="7933">
                  <c:v>37291</c:v>
                </c:pt>
                <c:pt idx="7934">
                  <c:v>37290</c:v>
                </c:pt>
                <c:pt idx="7935">
                  <c:v>37289</c:v>
                </c:pt>
                <c:pt idx="7936">
                  <c:v>37288</c:v>
                </c:pt>
                <c:pt idx="7937">
                  <c:v>37287</c:v>
                </c:pt>
                <c:pt idx="7938">
                  <c:v>37286</c:v>
                </c:pt>
                <c:pt idx="7939">
                  <c:v>37285</c:v>
                </c:pt>
                <c:pt idx="7940">
                  <c:v>37284</c:v>
                </c:pt>
                <c:pt idx="7941">
                  <c:v>37283</c:v>
                </c:pt>
                <c:pt idx="7942">
                  <c:v>37282</c:v>
                </c:pt>
                <c:pt idx="7943">
                  <c:v>37281</c:v>
                </c:pt>
                <c:pt idx="7944">
                  <c:v>37280</c:v>
                </c:pt>
                <c:pt idx="7945">
                  <c:v>37279</c:v>
                </c:pt>
                <c:pt idx="7946">
                  <c:v>37278</c:v>
                </c:pt>
                <c:pt idx="7947">
                  <c:v>37277</c:v>
                </c:pt>
                <c:pt idx="7948">
                  <c:v>37276</c:v>
                </c:pt>
                <c:pt idx="7949">
                  <c:v>37275</c:v>
                </c:pt>
                <c:pt idx="7950">
                  <c:v>37274</c:v>
                </c:pt>
                <c:pt idx="7951">
                  <c:v>37273</c:v>
                </c:pt>
                <c:pt idx="7952">
                  <c:v>37272</c:v>
                </c:pt>
                <c:pt idx="7953">
                  <c:v>37271</c:v>
                </c:pt>
                <c:pt idx="7954">
                  <c:v>37270</c:v>
                </c:pt>
                <c:pt idx="7955">
                  <c:v>37269</c:v>
                </c:pt>
                <c:pt idx="7956">
                  <c:v>37268</c:v>
                </c:pt>
                <c:pt idx="7957">
                  <c:v>37267</c:v>
                </c:pt>
                <c:pt idx="7958">
                  <c:v>37266</c:v>
                </c:pt>
                <c:pt idx="7959">
                  <c:v>37265</c:v>
                </c:pt>
                <c:pt idx="7960">
                  <c:v>37264</c:v>
                </c:pt>
                <c:pt idx="7961">
                  <c:v>37263</c:v>
                </c:pt>
                <c:pt idx="7962">
                  <c:v>37262</c:v>
                </c:pt>
                <c:pt idx="7963">
                  <c:v>37261</c:v>
                </c:pt>
                <c:pt idx="7964">
                  <c:v>37260</c:v>
                </c:pt>
                <c:pt idx="7965">
                  <c:v>37259</c:v>
                </c:pt>
                <c:pt idx="7966">
                  <c:v>37258</c:v>
                </c:pt>
                <c:pt idx="7967">
                  <c:v>37257</c:v>
                </c:pt>
                <c:pt idx="7968">
                  <c:v>37256</c:v>
                </c:pt>
                <c:pt idx="7969">
                  <c:v>37255</c:v>
                </c:pt>
                <c:pt idx="7970">
                  <c:v>37254</c:v>
                </c:pt>
                <c:pt idx="7971">
                  <c:v>37253</c:v>
                </c:pt>
                <c:pt idx="7972">
                  <c:v>37252</c:v>
                </c:pt>
                <c:pt idx="7973">
                  <c:v>37251</c:v>
                </c:pt>
                <c:pt idx="7974">
                  <c:v>37250</c:v>
                </c:pt>
                <c:pt idx="7975">
                  <c:v>37249</c:v>
                </c:pt>
                <c:pt idx="7976">
                  <c:v>37248</c:v>
                </c:pt>
                <c:pt idx="7977">
                  <c:v>37247</c:v>
                </c:pt>
                <c:pt idx="7978">
                  <c:v>37246</c:v>
                </c:pt>
                <c:pt idx="7979">
                  <c:v>37245</c:v>
                </c:pt>
                <c:pt idx="7980">
                  <c:v>37244</c:v>
                </c:pt>
                <c:pt idx="7981">
                  <c:v>37243</c:v>
                </c:pt>
                <c:pt idx="7982">
                  <c:v>37242</c:v>
                </c:pt>
                <c:pt idx="7983">
                  <c:v>37241</c:v>
                </c:pt>
                <c:pt idx="7984">
                  <c:v>37240</c:v>
                </c:pt>
                <c:pt idx="7985">
                  <c:v>37239</c:v>
                </c:pt>
                <c:pt idx="7986">
                  <c:v>37238</c:v>
                </c:pt>
                <c:pt idx="7987">
                  <c:v>37237</c:v>
                </c:pt>
                <c:pt idx="7988">
                  <c:v>37236</c:v>
                </c:pt>
                <c:pt idx="7989">
                  <c:v>37235</c:v>
                </c:pt>
                <c:pt idx="7990">
                  <c:v>37234</c:v>
                </c:pt>
                <c:pt idx="7991">
                  <c:v>37233</c:v>
                </c:pt>
                <c:pt idx="7992">
                  <c:v>37232</c:v>
                </c:pt>
                <c:pt idx="7993">
                  <c:v>37231</c:v>
                </c:pt>
                <c:pt idx="7994">
                  <c:v>37230</c:v>
                </c:pt>
                <c:pt idx="7995">
                  <c:v>37229</c:v>
                </c:pt>
                <c:pt idx="7996">
                  <c:v>37228</c:v>
                </c:pt>
                <c:pt idx="7997">
                  <c:v>37227</c:v>
                </c:pt>
                <c:pt idx="7998">
                  <c:v>37226</c:v>
                </c:pt>
                <c:pt idx="7999">
                  <c:v>37225</c:v>
                </c:pt>
                <c:pt idx="8000">
                  <c:v>37224</c:v>
                </c:pt>
                <c:pt idx="8001">
                  <c:v>37223</c:v>
                </c:pt>
                <c:pt idx="8002">
                  <c:v>37222</c:v>
                </c:pt>
                <c:pt idx="8003">
                  <c:v>37221</c:v>
                </c:pt>
                <c:pt idx="8004">
                  <c:v>37220</c:v>
                </c:pt>
                <c:pt idx="8005">
                  <c:v>37219</c:v>
                </c:pt>
                <c:pt idx="8006">
                  <c:v>37218</c:v>
                </c:pt>
                <c:pt idx="8007">
                  <c:v>37217</c:v>
                </c:pt>
                <c:pt idx="8008">
                  <c:v>37216</c:v>
                </c:pt>
                <c:pt idx="8009">
                  <c:v>37215</c:v>
                </c:pt>
                <c:pt idx="8010">
                  <c:v>37214</c:v>
                </c:pt>
                <c:pt idx="8011">
                  <c:v>37213</c:v>
                </c:pt>
                <c:pt idx="8012">
                  <c:v>37212</c:v>
                </c:pt>
                <c:pt idx="8013">
                  <c:v>37211</c:v>
                </c:pt>
                <c:pt idx="8014">
                  <c:v>37210</c:v>
                </c:pt>
                <c:pt idx="8015">
                  <c:v>37209</c:v>
                </c:pt>
                <c:pt idx="8016">
                  <c:v>37208</c:v>
                </c:pt>
                <c:pt idx="8017">
                  <c:v>37207</c:v>
                </c:pt>
                <c:pt idx="8018">
                  <c:v>37206</c:v>
                </c:pt>
                <c:pt idx="8019">
                  <c:v>37205</c:v>
                </c:pt>
                <c:pt idx="8020">
                  <c:v>37204</c:v>
                </c:pt>
                <c:pt idx="8021">
                  <c:v>37203</c:v>
                </c:pt>
                <c:pt idx="8022">
                  <c:v>37202</c:v>
                </c:pt>
                <c:pt idx="8023">
                  <c:v>37201</c:v>
                </c:pt>
                <c:pt idx="8024">
                  <c:v>37200</c:v>
                </c:pt>
                <c:pt idx="8025">
                  <c:v>37199</c:v>
                </c:pt>
                <c:pt idx="8026">
                  <c:v>37198</c:v>
                </c:pt>
                <c:pt idx="8027">
                  <c:v>37197</c:v>
                </c:pt>
                <c:pt idx="8028">
                  <c:v>37196</c:v>
                </c:pt>
                <c:pt idx="8029">
                  <c:v>37195</c:v>
                </c:pt>
                <c:pt idx="8030">
                  <c:v>37194</c:v>
                </c:pt>
                <c:pt idx="8031">
                  <c:v>37193</c:v>
                </c:pt>
                <c:pt idx="8032">
                  <c:v>37192</c:v>
                </c:pt>
                <c:pt idx="8033">
                  <c:v>37191</c:v>
                </c:pt>
                <c:pt idx="8034">
                  <c:v>37190</c:v>
                </c:pt>
                <c:pt idx="8035">
                  <c:v>37189</c:v>
                </c:pt>
                <c:pt idx="8036">
                  <c:v>37188</c:v>
                </c:pt>
                <c:pt idx="8037">
                  <c:v>37187</c:v>
                </c:pt>
                <c:pt idx="8038">
                  <c:v>37186</c:v>
                </c:pt>
                <c:pt idx="8039">
                  <c:v>37185</c:v>
                </c:pt>
                <c:pt idx="8040">
                  <c:v>37184</c:v>
                </c:pt>
                <c:pt idx="8041">
                  <c:v>37183</c:v>
                </c:pt>
                <c:pt idx="8042">
                  <c:v>37182</c:v>
                </c:pt>
                <c:pt idx="8043">
                  <c:v>37181</c:v>
                </c:pt>
                <c:pt idx="8044">
                  <c:v>37180</c:v>
                </c:pt>
                <c:pt idx="8045">
                  <c:v>37179</c:v>
                </c:pt>
                <c:pt idx="8046">
                  <c:v>37178</c:v>
                </c:pt>
                <c:pt idx="8047">
                  <c:v>37177</c:v>
                </c:pt>
                <c:pt idx="8048">
                  <c:v>37176</c:v>
                </c:pt>
                <c:pt idx="8049">
                  <c:v>37175</c:v>
                </c:pt>
                <c:pt idx="8050">
                  <c:v>37174</c:v>
                </c:pt>
                <c:pt idx="8051">
                  <c:v>37173</c:v>
                </c:pt>
                <c:pt idx="8052">
                  <c:v>37172</c:v>
                </c:pt>
                <c:pt idx="8053">
                  <c:v>37171</c:v>
                </c:pt>
                <c:pt idx="8054">
                  <c:v>37170</c:v>
                </c:pt>
                <c:pt idx="8055">
                  <c:v>37169</c:v>
                </c:pt>
                <c:pt idx="8056">
                  <c:v>37168</c:v>
                </c:pt>
                <c:pt idx="8057">
                  <c:v>37167</c:v>
                </c:pt>
                <c:pt idx="8058">
                  <c:v>37166</c:v>
                </c:pt>
                <c:pt idx="8059">
                  <c:v>37165</c:v>
                </c:pt>
                <c:pt idx="8060">
                  <c:v>37164</c:v>
                </c:pt>
                <c:pt idx="8061">
                  <c:v>37163</c:v>
                </c:pt>
                <c:pt idx="8062">
                  <c:v>37162</c:v>
                </c:pt>
                <c:pt idx="8063">
                  <c:v>37161</c:v>
                </c:pt>
                <c:pt idx="8064">
                  <c:v>37160</c:v>
                </c:pt>
                <c:pt idx="8065">
                  <c:v>37159</c:v>
                </c:pt>
                <c:pt idx="8066">
                  <c:v>37158</c:v>
                </c:pt>
                <c:pt idx="8067">
                  <c:v>37157</c:v>
                </c:pt>
                <c:pt idx="8068">
                  <c:v>37156</c:v>
                </c:pt>
                <c:pt idx="8069">
                  <c:v>37155</c:v>
                </c:pt>
                <c:pt idx="8070">
                  <c:v>37154</c:v>
                </c:pt>
                <c:pt idx="8071">
                  <c:v>37153</c:v>
                </c:pt>
                <c:pt idx="8072">
                  <c:v>37152</c:v>
                </c:pt>
                <c:pt idx="8073">
                  <c:v>37151</c:v>
                </c:pt>
                <c:pt idx="8074">
                  <c:v>37150</c:v>
                </c:pt>
                <c:pt idx="8075">
                  <c:v>37149</c:v>
                </c:pt>
                <c:pt idx="8076">
                  <c:v>37148</c:v>
                </c:pt>
                <c:pt idx="8077">
                  <c:v>37147</c:v>
                </c:pt>
                <c:pt idx="8078">
                  <c:v>37146</c:v>
                </c:pt>
                <c:pt idx="8079">
                  <c:v>37145</c:v>
                </c:pt>
                <c:pt idx="8080">
                  <c:v>37144</c:v>
                </c:pt>
                <c:pt idx="8081">
                  <c:v>37143</c:v>
                </c:pt>
                <c:pt idx="8082">
                  <c:v>37142</c:v>
                </c:pt>
                <c:pt idx="8083">
                  <c:v>37141</c:v>
                </c:pt>
                <c:pt idx="8084">
                  <c:v>37140</c:v>
                </c:pt>
                <c:pt idx="8085">
                  <c:v>37139</c:v>
                </c:pt>
                <c:pt idx="8086">
                  <c:v>37138</c:v>
                </c:pt>
                <c:pt idx="8087">
                  <c:v>37137</c:v>
                </c:pt>
                <c:pt idx="8088">
                  <c:v>37136</c:v>
                </c:pt>
                <c:pt idx="8089">
                  <c:v>37135</c:v>
                </c:pt>
                <c:pt idx="8090">
                  <c:v>37134</c:v>
                </c:pt>
                <c:pt idx="8091">
                  <c:v>37133</c:v>
                </c:pt>
                <c:pt idx="8092">
                  <c:v>37132</c:v>
                </c:pt>
                <c:pt idx="8093">
                  <c:v>37131</c:v>
                </c:pt>
                <c:pt idx="8094">
                  <c:v>37130</c:v>
                </c:pt>
                <c:pt idx="8095">
                  <c:v>37129</c:v>
                </c:pt>
                <c:pt idx="8096">
                  <c:v>37128</c:v>
                </c:pt>
                <c:pt idx="8097">
                  <c:v>37127</c:v>
                </c:pt>
                <c:pt idx="8098">
                  <c:v>37126</c:v>
                </c:pt>
                <c:pt idx="8099">
                  <c:v>37125</c:v>
                </c:pt>
                <c:pt idx="8100">
                  <c:v>37124</c:v>
                </c:pt>
                <c:pt idx="8101">
                  <c:v>37123</c:v>
                </c:pt>
                <c:pt idx="8102">
                  <c:v>37122</c:v>
                </c:pt>
                <c:pt idx="8103">
                  <c:v>37121</c:v>
                </c:pt>
                <c:pt idx="8104">
                  <c:v>37120</c:v>
                </c:pt>
                <c:pt idx="8105">
                  <c:v>37119</c:v>
                </c:pt>
                <c:pt idx="8106">
                  <c:v>37118</c:v>
                </c:pt>
                <c:pt idx="8107">
                  <c:v>37117</c:v>
                </c:pt>
                <c:pt idx="8108">
                  <c:v>37116</c:v>
                </c:pt>
                <c:pt idx="8109">
                  <c:v>37115</c:v>
                </c:pt>
                <c:pt idx="8110">
                  <c:v>37114</c:v>
                </c:pt>
                <c:pt idx="8111">
                  <c:v>37113</c:v>
                </c:pt>
                <c:pt idx="8112">
                  <c:v>37112</c:v>
                </c:pt>
                <c:pt idx="8113">
                  <c:v>37111</c:v>
                </c:pt>
                <c:pt idx="8114">
                  <c:v>37110</c:v>
                </c:pt>
                <c:pt idx="8115">
                  <c:v>37109</c:v>
                </c:pt>
                <c:pt idx="8116">
                  <c:v>37108</c:v>
                </c:pt>
                <c:pt idx="8117">
                  <c:v>37107</c:v>
                </c:pt>
                <c:pt idx="8118">
                  <c:v>37106</c:v>
                </c:pt>
                <c:pt idx="8119">
                  <c:v>37105</c:v>
                </c:pt>
                <c:pt idx="8120">
                  <c:v>37104</c:v>
                </c:pt>
                <c:pt idx="8121">
                  <c:v>37103</c:v>
                </c:pt>
                <c:pt idx="8122">
                  <c:v>37102</c:v>
                </c:pt>
                <c:pt idx="8123">
                  <c:v>37101</c:v>
                </c:pt>
                <c:pt idx="8124">
                  <c:v>37100</c:v>
                </c:pt>
                <c:pt idx="8125">
                  <c:v>37099</c:v>
                </c:pt>
                <c:pt idx="8126">
                  <c:v>37098</c:v>
                </c:pt>
                <c:pt idx="8127">
                  <c:v>37097</c:v>
                </c:pt>
                <c:pt idx="8128">
                  <c:v>37096</c:v>
                </c:pt>
                <c:pt idx="8129">
                  <c:v>37095</c:v>
                </c:pt>
                <c:pt idx="8130">
                  <c:v>37094</c:v>
                </c:pt>
                <c:pt idx="8131">
                  <c:v>37093</c:v>
                </c:pt>
                <c:pt idx="8132">
                  <c:v>37092</c:v>
                </c:pt>
                <c:pt idx="8133">
                  <c:v>37091</c:v>
                </c:pt>
                <c:pt idx="8134">
                  <c:v>37090</c:v>
                </c:pt>
                <c:pt idx="8135">
                  <c:v>37089</c:v>
                </c:pt>
                <c:pt idx="8136">
                  <c:v>37088</c:v>
                </c:pt>
                <c:pt idx="8137">
                  <c:v>37087</c:v>
                </c:pt>
                <c:pt idx="8138">
                  <c:v>37086</c:v>
                </c:pt>
                <c:pt idx="8139">
                  <c:v>37085</c:v>
                </c:pt>
                <c:pt idx="8140">
                  <c:v>37084</c:v>
                </c:pt>
                <c:pt idx="8141">
                  <c:v>37083</c:v>
                </c:pt>
                <c:pt idx="8142">
                  <c:v>37082</c:v>
                </c:pt>
                <c:pt idx="8143">
                  <c:v>37081</c:v>
                </c:pt>
                <c:pt idx="8144">
                  <c:v>37080</c:v>
                </c:pt>
                <c:pt idx="8145">
                  <c:v>37079</c:v>
                </c:pt>
                <c:pt idx="8146">
                  <c:v>37078</c:v>
                </c:pt>
                <c:pt idx="8147">
                  <c:v>37077</c:v>
                </c:pt>
                <c:pt idx="8148">
                  <c:v>37076</c:v>
                </c:pt>
                <c:pt idx="8149">
                  <c:v>37075</c:v>
                </c:pt>
                <c:pt idx="8150">
                  <c:v>37074</c:v>
                </c:pt>
                <c:pt idx="8151">
                  <c:v>37073</c:v>
                </c:pt>
                <c:pt idx="8152">
                  <c:v>37072</c:v>
                </c:pt>
                <c:pt idx="8153">
                  <c:v>37071</c:v>
                </c:pt>
                <c:pt idx="8154">
                  <c:v>37070</c:v>
                </c:pt>
                <c:pt idx="8155">
                  <c:v>37069</c:v>
                </c:pt>
                <c:pt idx="8156">
                  <c:v>37068</c:v>
                </c:pt>
                <c:pt idx="8157">
                  <c:v>37067</c:v>
                </c:pt>
                <c:pt idx="8158">
                  <c:v>37066</c:v>
                </c:pt>
                <c:pt idx="8159">
                  <c:v>37065</c:v>
                </c:pt>
                <c:pt idx="8160">
                  <c:v>37064</c:v>
                </c:pt>
                <c:pt idx="8161">
                  <c:v>37063</c:v>
                </c:pt>
                <c:pt idx="8162">
                  <c:v>37062</c:v>
                </c:pt>
                <c:pt idx="8163">
                  <c:v>37061</c:v>
                </c:pt>
                <c:pt idx="8164">
                  <c:v>37060</c:v>
                </c:pt>
                <c:pt idx="8165">
                  <c:v>37059</c:v>
                </c:pt>
                <c:pt idx="8166">
                  <c:v>37058</c:v>
                </c:pt>
                <c:pt idx="8167">
                  <c:v>37057</c:v>
                </c:pt>
                <c:pt idx="8168">
                  <c:v>37056</c:v>
                </c:pt>
                <c:pt idx="8169">
                  <c:v>37055</c:v>
                </c:pt>
                <c:pt idx="8170">
                  <c:v>37054</c:v>
                </c:pt>
                <c:pt idx="8171">
                  <c:v>37053</c:v>
                </c:pt>
                <c:pt idx="8172">
                  <c:v>37052</c:v>
                </c:pt>
                <c:pt idx="8173">
                  <c:v>37051</c:v>
                </c:pt>
                <c:pt idx="8174">
                  <c:v>37050</c:v>
                </c:pt>
                <c:pt idx="8175">
                  <c:v>37049</c:v>
                </c:pt>
                <c:pt idx="8176">
                  <c:v>37048</c:v>
                </c:pt>
                <c:pt idx="8177">
                  <c:v>37047</c:v>
                </c:pt>
                <c:pt idx="8178">
                  <c:v>37046</c:v>
                </c:pt>
                <c:pt idx="8179">
                  <c:v>37045</c:v>
                </c:pt>
                <c:pt idx="8180">
                  <c:v>37044</c:v>
                </c:pt>
                <c:pt idx="8181">
                  <c:v>37043</c:v>
                </c:pt>
                <c:pt idx="8182">
                  <c:v>37042</c:v>
                </c:pt>
                <c:pt idx="8183">
                  <c:v>37041</c:v>
                </c:pt>
                <c:pt idx="8184">
                  <c:v>37040</c:v>
                </c:pt>
                <c:pt idx="8185">
                  <c:v>37039</c:v>
                </c:pt>
                <c:pt idx="8186">
                  <c:v>37038</c:v>
                </c:pt>
                <c:pt idx="8187">
                  <c:v>37037</c:v>
                </c:pt>
                <c:pt idx="8188">
                  <c:v>37036</c:v>
                </c:pt>
                <c:pt idx="8189">
                  <c:v>37035</c:v>
                </c:pt>
                <c:pt idx="8190">
                  <c:v>37034</c:v>
                </c:pt>
                <c:pt idx="8191">
                  <c:v>37033</c:v>
                </c:pt>
                <c:pt idx="8192">
                  <c:v>37032</c:v>
                </c:pt>
                <c:pt idx="8193">
                  <c:v>37031</c:v>
                </c:pt>
                <c:pt idx="8194">
                  <c:v>37030</c:v>
                </c:pt>
                <c:pt idx="8195">
                  <c:v>37029</c:v>
                </c:pt>
                <c:pt idx="8196">
                  <c:v>37028</c:v>
                </c:pt>
                <c:pt idx="8197">
                  <c:v>37027</c:v>
                </c:pt>
                <c:pt idx="8198">
                  <c:v>37026</c:v>
                </c:pt>
                <c:pt idx="8199">
                  <c:v>37025</c:v>
                </c:pt>
                <c:pt idx="8200">
                  <c:v>37024</c:v>
                </c:pt>
                <c:pt idx="8201">
                  <c:v>37023</c:v>
                </c:pt>
                <c:pt idx="8202">
                  <c:v>37022</c:v>
                </c:pt>
                <c:pt idx="8203">
                  <c:v>37021</c:v>
                </c:pt>
                <c:pt idx="8204">
                  <c:v>37020</c:v>
                </c:pt>
                <c:pt idx="8205">
                  <c:v>37019</c:v>
                </c:pt>
                <c:pt idx="8206">
                  <c:v>37018</c:v>
                </c:pt>
                <c:pt idx="8207">
                  <c:v>37017</c:v>
                </c:pt>
                <c:pt idx="8208">
                  <c:v>37016</c:v>
                </c:pt>
                <c:pt idx="8209">
                  <c:v>37015</c:v>
                </c:pt>
                <c:pt idx="8210">
                  <c:v>37014</c:v>
                </c:pt>
                <c:pt idx="8211">
                  <c:v>37013</c:v>
                </c:pt>
                <c:pt idx="8212">
                  <c:v>37012</c:v>
                </c:pt>
                <c:pt idx="8213">
                  <c:v>37011</c:v>
                </c:pt>
                <c:pt idx="8214">
                  <c:v>37010</c:v>
                </c:pt>
                <c:pt idx="8215">
                  <c:v>37009</c:v>
                </c:pt>
                <c:pt idx="8216">
                  <c:v>37008</c:v>
                </c:pt>
                <c:pt idx="8217">
                  <c:v>37007</c:v>
                </c:pt>
                <c:pt idx="8218">
                  <c:v>37006</c:v>
                </c:pt>
                <c:pt idx="8219">
                  <c:v>37005</c:v>
                </c:pt>
                <c:pt idx="8220">
                  <c:v>37004</c:v>
                </c:pt>
                <c:pt idx="8221">
                  <c:v>37003</c:v>
                </c:pt>
                <c:pt idx="8222">
                  <c:v>37002</c:v>
                </c:pt>
                <c:pt idx="8223">
                  <c:v>37001</c:v>
                </c:pt>
                <c:pt idx="8224">
                  <c:v>37000</c:v>
                </c:pt>
                <c:pt idx="8225">
                  <c:v>36999</c:v>
                </c:pt>
                <c:pt idx="8226">
                  <c:v>36998</c:v>
                </c:pt>
                <c:pt idx="8227">
                  <c:v>36997</c:v>
                </c:pt>
                <c:pt idx="8228">
                  <c:v>36996</c:v>
                </c:pt>
                <c:pt idx="8229">
                  <c:v>36995</c:v>
                </c:pt>
                <c:pt idx="8230">
                  <c:v>36994</c:v>
                </c:pt>
                <c:pt idx="8231">
                  <c:v>36993</c:v>
                </c:pt>
                <c:pt idx="8232">
                  <c:v>36992</c:v>
                </c:pt>
                <c:pt idx="8233">
                  <c:v>36991</c:v>
                </c:pt>
                <c:pt idx="8234">
                  <c:v>36990</c:v>
                </c:pt>
                <c:pt idx="8235">
                  <c:v>36989</c:v>
                </c:pt>
                <c:pt idx="8236">
                  <c:v>36988</c:v>
                </c:pt>
                <c:pt idx="8237">
                  <c:v>36987</c:v>
                </c:pt>
                <c:pt idx="8238">
                  <c:v>36986</c:v>
                </c:pt>
                <c:pt idx="8239">
                  <c:v>36985</c:v>
                </c:pt>
                <c:pt idx="8240">
                  <c:v>36984</c:v>
                </c:pt>
                <c:pt idx="8241">
                  <c:v>36983</c:v>
                </c:pt>
                <c:pt idx="8242">
                  <c:v>36982</c:v>
                </c:pt>
                <c:pt idx="8243">
                  <c:v>36981</c:v>
                </c:pt>
                <c:pt idx="8244">
                  <c:v>36980</c:v>
                </c:pt>
                <c:pt idx="8245">
                  <c:v>36979</c:v>
                </c:pt>
                <c:pt idx="8246">
                  <c:v>36978</c:v>
                </c:pt>
                <c:pt idx="8247">
                  <c:v>36977</c:v>
                </c:pt>
                <c:pt idx="8248">
                  <c:v>36976</c:v>
                </c:pt>
                <c:pt idx="8249">
                  <c:v>36975</c:v>
                </c:pt>
                <c:pt idx="8250">
                  <c:v>36974</c:v>
                </c:pt>
                <c:pt idx="8251">
                  <c:v>36973</c:v>
                </c:pt>
                <c:pt idx="8252">
                  <c:v>36972</c:v>
                </c:pt>
                <c:pt idx="8253">
                  <c:v>36971</c:v>
                </c:pt>
                <c:pt idx="8254">
                  <c:v>36970</c:v>
                </c:pt>
                <c:pt idx="8255">
                  <c:v>36969</c:v>
                </c:pt>
                <c:pt idx="8256">
                  <c:v>36968</c:v>
                </c:pt>
                <c:pt idx="8257">
                  <c:v>36967</c:v>
                </c:pt>
                <c:pt idx="8258">
                  <c:v>36966</c:v>
                </c:pt>
                <c:pt idx="8259">
                  <c:v>36965</c:v>
                </c:pt>
                <c:pt idx="8260">
                  <c:v>36964</c:v>
                </c:pt>
                <c:pt idx="8261">
                  <c:v>36963</c:v>
                </c:pt>
                <c:pt idx="8262">
                  <c:v>36962</c:v>
                </c:pt>
                <c:pt idx="8263">
                  <c:v>36961</c:v>
                </c:pt>
                <c:pt idx="8264">
                  <c:v>36960</c:v>
                </c:pt>
                <c:pt idx="8265">
                  <c:v>36959</c:v>
                </c:pt>
                <c:pt idx="8266">
                  <c:v>36958</c:v>
                </c:pt>
                <c:pt idx="8267">
                  <c:v>36957</c:v>
                </c:pt>
                <c:pt idx="8268">
                  <c:v>36956</c:v>
                </c:pt>
                <c:pt idx="8269">
                  <c:v>36955</c:v>
                </c:pt>
                <c:pt idx="8270">
                  <c:v>36954</c:v>
                </c:pt>
                <c:pt idx="8271">
                  <c:v>36953</c:v>
                </c:pt>
                <c:pt idx="8272">
                  <c:v>36952</c:v>
                </c:pt>
                <c:pt idx="8273">
                  <c:v>36951</c:v>
                </c:pt>
                <c:pt idx="8274">
                  <c:v>36950</c:v>
                </c:pt>
                <c:pt idx="8275">
                  <c:v>36949</c:v>
                </c:pt>
                <c:pt idx="8276">
                  <c:v>36948</c:v>
                </c:pt>
                <c:pt idx="8277">
                  <c:v>36947</c:v>
                </c:pt>
                <c:pt idx="8278">
                  <c:v>36946</c:v>
                </c:pt>
                <c:pt idx="8279">
                  <c:v>36945</c:v>
                </c:pt>
                <c:pt idx="8280">
                  <c:v>36944</c:v>
                </c:pt>
                <c:pt idx="8281">
                  <c:v>36943</c:v>
                </c:pt>
                <c:pt idx="8282">
                  <c:v>36942</c:v>
                </c:pt>
                <c:pt idx="8283">
                  <c:v>36941</c:v>
                </c:pt>
                <c:pt idx="8284">
                  <c:v>36940</c:v>
                </c:pt>
                <c:pt idx="8285">
                  <c:v>36939</c:v>
                </c:pt>
                <c:pt idx="8286">
                  <c:v>36938</c:v>
                </c:pt>
                <c:pt idx="8287">
                  <c:v>36937</c:v>
                </c:pt>
                <c:pt idx="8288">
                  <c:v>36936</c:v>
                </c:pt>
                <c:pt idx="8289">
                  <c:v>36935</c:v>
                </c:pt>
                <c:pt idx="8290">
                  <c:v>36934</c:v>
                </c:pt>
                <c:pt idx="8291">
                  <c:v>36933</c:v>
                </c:pt>
                <c:pt idx="8292">
                  <c:v>36932</c:v>
                </c:pt>
                <c:pt idx="8293">
                  <c:v>36931</c:v>
                </c:pt>
                <c:pt idx="8294">
                  <c:v>36930</c:v>
                </c:pt>
                <c:pt idx="8295">
                  <c:v>36929</c:v>
                </c:pt>
                <c:pt idx="8296">
                  <c:v>36928</c:v>
                </c:pt>
                <c:pt idx="8297">
                  <c:v>36927</c:v>
                </c:pt>
                <c:pt idx="8298">
                  <c:v>36926</c:v>
                </c:pt>
                <c:pt idx="8299">
                  <c:v>36925</c:v>
                </c:pt>
                <c:pt idx="8300">
                  <c:v>36924</c:v>
                </c:pt>
                <c:pt idx="8301">
                  <c:v>36923</c:v>
                </c:pt>
                <c:pt idx="8302">
                  <c:v>36922</c:v>
                </c:pt>
                <c:pt idx="8303">
                  <c:v>36921</c:v>
                </c:pt>
                <c:pt idx="8304">
                  <c:v>36920</c:v>
                </c:pt>
                <c:pt idx="8305">
                  <c:v>36919</c:v>
                </c:pt>
                <c:pt idx="8306">
                  <c:v>36918</c:v>
                </c:pt>
                <c:pt idx="8307">
                  <c:v>36917</c:v>
                </c:pt>
                <c:pt idx="8308">
                  <c:v>36916</c:v>
                </c:pt>
                <c:pt idx="8309">
                  <c:v>36915</c:v>
                </c:pt>
                <c:pt idx="8310">
                  <c:v>36914</c:v>
                </c:pt>
                <c:pt idx="8311">
                  <c:v>36913</c:v>
                </c:pt>
                <c:pt idx="8312">
                  <c:v>36912</c:v>
                </c:pt>
                <c:pt idx="8313">
                  <c:v>36911</c:v>
                </c:pt>
                <c:pt idx="8314">
                  <c:v>36910</c:v>
                </c:pt>
                <c:pt idx="8315">
                  <c:v>36909</c:v>
                </c:pt>
                <c:pt idx="8316">
                  <c:v>36908</c:v>
                </c:pt>
                <c:pt idx="8317">
                  <c:v>36907</c:v>
                </c:pt>
                <c:pt idx="8318">
                  <c:v>36906</c:v>
                </c:pt>
                <c:pt idx="8319">
                  <c:v>36905</c:v>
                </c:pt>
                <c:pt idx="8320">
                  <c:v>36904</c:v>
                </c:pt>
                <c:pt idx="8321">
                  <c:v>36903</c:v>
                </c:pt>
                <c:pt idx="8322">
                  <c:v>36902</c:v>
                </c:pt>
                <c:pt idx="8323">
                  <c:v>36901</c:v>
                </c:pt>
                <c:pt idx="8324">
                  <c:v>36900</c:v>
                </c:pt>
                <c:pt idx="8325">
                  <c:v>36899</c:v>
                </c:pt>
                <c:pt idx="8326">
                  <c:v>36898</c:v>
                </c:pt>
                <c:pt idx="8327">
                  <c:v>36897</c:v>
                </c:pt>
                <c:pt idx="8328">
                  <c:v>36896</c:v>
                </c:pt>
                <c:pt idx="8329">
                  <c:v>36895</c:v>
                </c:pt>
                <c:pt idx="8330">
                  <c:v>36894</c:v>
                </c:pt>
                <c:pt idx="8331">
                  <c:v>36893</c:v>
                </c:pt>
                <c:pt idx="8332">
                  <c:v>36892</c:v>
                </c:pt>
                <c:pt idx="8333">
                  <c:v>36891</c:v>
                </c:pt>
                <c:pt idx="8334">
                  <c:v>36890</c:v>
                </c:pt>
                <c:pt idx="8335">
                  <c:v>36889</c:v>
                </c:pt>
                <c:pt idx="8336">
                  <c:v>36888</c:v>
                </c:pt>
                <c:pt idx="8337">
                  <c:v>36887</c:v>
                </c:pt>
                <c:pt idx="8338">
                  <c:v>36886</c:v>
                </c:pt>
                <c:pt idx="8339">
                  <c:v>36885</c:v>
                </c:pt>
                <c:pt idx="8340">
                  <c:v>36884</c:v>
                </c:pt>
                <c:pt idx="8341">
                  <c:v>36883</c:v>
                </c:pt>
                <c:pt idx="8342">
                  <c:v>36882</c:v>
                </c:pt>
                <c:pt idx="8343">
                  <c:v>36881</c:v>
                </c:pt>
                <c:pt idx="8344">
                  <c:v>36880</c:v>
                </c:pt>
                <c:pt idx="8345">
                  <c:v>36879</c:v>
                </c:pt>
                <c:pt idx="8346">
                  <c:v>36878</c:v>
                </c:pt>
                <c:pt idx="8347">
                  <c:v>36877</c:v>
                </c:pt>
                <c:pt idx="8348">
                  <c:v>36876</c:v>
                </c:pt>
                <c:pt idx="8349">
                  <c:v>36875</c:v>
                </c:pt>
                <c:pt idx="8350">
                  <c:v>36874</c:v>
                </c:pt>
                <c:pt idx="8351">
                  <c:v>36873</c:v>
                </c:pt>
                <c:pt idx="8352">
                  <c:v>36872</c:v>
                </c:pt>
                <c:pt idx="8353">
                  <c:v>36871</c:v>
                </c:pt>
                <c:pt idx="8354">
                  <c:v>36870</c:v>
                </c:pt>
                <c:pt idx="8355">
                  <c:v>36869</c:v>
                </c:pt>
                <c:pt idx="8356">
                  <c:v>36868</c:v>
                </c:pt>
                <c:pt idx="8357">
                  <c:v>36867</c:v>
                </c:pt>
                <c:pt idx="8358">
                  <c:v>36866</c:v>
                </c:pt>
                <c:pt idx="8359">
                  <c:v>36865</c:v>
                </c:pt>
                <c:pt idx="8360">
                  <c:v>36864</c:v>
                </c:pt>
                <c:pt idx="8361">
                  <c:v>36863</c:v>
                </c:pt>
                <c:pt idx="8362">
                  <c:v>36862</c:v>
                </c:pt>
                <c:pt idx="8363">
                  <c:v>36861</c:v>
                </c:pt>
                <c:pt idx="8364">
                  <c:v>36860</c:v>
                </c:pt>
                <c:pt idx="8365">
                  <c:v>36859</c:v>
                </c:pt>
                <c:pt idx="8366">
                  <c:v>36858</c:v>
                </c:pt>
                <c:pt idx="8367">
                  <c:v>36857</c:v>
                </c:pt>
                <c:pt idx="8368">
                  <c:v>36856</c:v>
                </c:pt>
                <c:pt idx="8369">
                  <c:v>36855</c:v>
                </c:pt>
                <c:pt idx="8370">
                  <c:v>36854</c:v>
                </c:pt>
                <c:pt idx="8371">
                  <c:v>36853</c:v>
                </c:pt>
                <c:pt idx="8372">
                  <c:v>36852</c:v>
                </c:pt>
                <c:pt idx="8373">
                  <c:v>36851</c:v>
                </c:pt>
                <c:pt idx="8374">
                  <c:v>36850</c:v>
                </c:pt>
                <c:pt idx="8375">
                  <c:v>36849</c:v>
                </c:pt>
                <c:pt idx="8376">
                  <c:v>36848</c:v>
                </c:pt>
                <c:pt idx="8377">
                  <c:v>36847</c:v>
                </c:pt>
                <c:pt idx="8378">
                  <c:v>36846</c:v>
                </c:pt>
                <c:pt idx="8379">
                  <c:v>36845</c:v>
                </c:pt>
                <c:pt idx="8380">
                  <c:v>36844</c:v>
                </c:pt>
                <c:pt idx="8381">
                  <c:v>36843</c:v>
                </c:pt>
                <c:pt idx="8382">
                  <c:v>36842</c:v>
                </c:pt>
                <c:pt idx="8383">
                  <c:v>36841</c:v>
                </c:pt>
                <c:pt idx="8384">
                  <c:v>36840</c:v>
                </c:pt>
                <c:pt idx="8385">
                  <c:v>36839</c:v>
                </c:pt>
                <c:pt idx="8386">
                  <c:v>36838</c:v>
                </c:pt>
                <c:pt idx="8387">
                  <c:v>36837</c:v>
                </c:pt>
                <c:pt idx="8388">
                  <c:v>36836</c:v>
                </c:pt>
                <c:pt idx="8389">
                  <c:v>36835</c:v>
                </c:pt>
                <c:pt idx="8390">
                  <c:v>36834</c:v>
                </c:pt>
                <c:pt idx="8391">
                  <c:v>36833</c:v>
                </c:pt>
                <c:pt idx="8392">
                  <c:v>36832</c:v>
                </c:pt>
                <c:pt idx="8393">
                  <c:v>36831</c:v>
                </c:pt>
                <c:pt idx="8394">
                  <c:v>36830</c:v>
                </c:pt>
                <c:pt idx="8395">
                  <c:v>36829</c:v>
                </c:pt>
                <c:pt idx="8396">
                  <c:v>36828</c:v>
                </c:pt>
                <c:pt idx="8397">
                  <c:v>36827</c:v>
                </c:pt>
                <c:pt idx="8398">
                  <c:v>36826</c:v>
                </c:pt>
                <c:pt idx="8399">
                  <c:v>36825</c:v>
                </c:pt>
                <c:pt idx="8400">
                  <c:v>36824</c:v>
                </c:pt>
                <c:pt idx="8401">
                  <c:v>36823</c:v>
                </c:pt>
                <c:pt idx="8402">
                  <c:v>36822</c:v>
                </c:pt>
                <c:pt idx="8403">
                  <c:v>36821</c:v>
                </c:pt>
                <c:pt idx="8404">
                  <c:v>36820</c:v>
                </c:pt>
                <c:pt idx="8405">
                  <c:v>36819</c:v>
                </c:pt>
                <c:pt idx="8406">
                  <c:v>36818</c:v>
                </c:pt>
                <c:pt idx="8407">
                  <c:v>36817</c:v>
                </c:pt>
                <c:pt idx="8408">
                  <c:v>36816</c:v>
                </c:pt>
                <c:pt idx="8409">
                  <c:v>36815</c:v>
                </c:pt>
                <c:pt idx="8410">
                  <c:v>36814</c:v>
                </c:pt>
                <c:pt idx="8411">
                  <c:v>36813</c:v>
                </c:pt>
                <c:pt idx="8412">
                  <c:v>36812</c:v>
                </c:pt>
                <c:pt idx="8413">
                  <c:v>36811</c:v>
                </c:pt>
                <c:pt idx="8414">
                  <c:v>36810</c:v>
                </c:pt>
                <c:pt idx="8415">
                  <c:v>36809</c:v>
                </c:pt>
                <c:pt idx="8416">
                  <c:v>36808</c:v>
                </c:pt>
                <c:pt idx="8417">
                  <c:v>36807</c:v>
                </c:pt>
                <c:pt idx="8418">
                  <c:v>36806</c:v>
                </c:pt>
                <c:pt idx="8419">
                  <c:v>36805</c:v>
                </c:pt>
                <c:pt idx="8420">
                  <c:v>36804</c:v>
                </c:pt>
                <c:pt idx="8421">
                  <c:v>36803</c:v>
                </c:pt>
                <c:pt idx="8422">
                  <c:v>36802</c:v>
                </c:pt>
                <c:pt idx="8423">
                  <c:v>36801</c:v>
                </c:pt>
                <c:pt idx="8424">
                  <c:v>36800</c:v>
                </c:pt>
                <c:pt idx="8425">
                  <c:v>36799</c:v>
                </c:pt>
                <c:pt idx="8426">
                  <c:v>36798</c:v>
                </c:pt>
                <c:pt idx="8427">
                  <c:v>36797</c:v>
                </c:pt>
                <c:pt idx="8428">
                  <c:v>36796</c:v>
                </c:pt>
                <c:pt idx="8429">
                  <c:v>36795</c:v>
                </c:pt>
                <c:pt idx="8430">
                  <c:v>36794</c:v>
                </c:pt>
                <c:pt idx="8431">
                  <c:v>36793</c:v>
                </c:pt>
                <c:pt idx="8432">
                  <c:v>36792</c:v>
                </c:pt>
                <c:pt idx="8433">
                  <c:v>36791</c:v>
                </c:pt>
                <c:pt idx="8434">
                  <c:v>36790</c:v>
                </c:pt>
                <c:pt idx="8435">
                  <c:v>36789</c:v>
                </c:pt>
                <c:pt idx="8436">
                  <c:v>36788</c:v>
                </c:pt>
                <c:pt idx="8437">
                  <c:v>36787</c:v>
                </c:pt>
                <c:pt idx="8438">
                  <c:v>36786</c:v>
                </c:pt>
                <c:pt idx="8439">
                  <c:v>36785</c:v>
                </c:pt>
                <c:pt idx="8440">
                  <c:v>36784</c:v>
                </c:pt>
                <c:pt idx="8441">
                  <c:v>36783</c:v>
                </c:pt>
                <c:pt idx="8442">
                  <c:v>36782</c:v>
                </c:pt>
                <c:pt idx="8443">
                  <c:v>36781</c:v>
                </c:pt>
                <c:pt idx="8444">
                  <c:v>36780</c:v>
                </c:pt>
                <c:pt idx="8445">
                  <c:v>36779</c:v>
                </c:pt>
                <c:pt idx="8446">
                  <c:v>36778</c:v>
                </c:pt>
                <c:pt idx="8447">
                  <c:v>36777</c:v>
                </c:pt>
                <c:pt idx="8448">
                  <c:v>36776</c:v>
                </c:pt>
                <c:pt idx="8449">
                  <c:v>36775</c:v>
                </c:pt>
                <c:pt idx="8450">
                  <c:v>36774</c:v>
                </c:pt>
                <c:pt idx="8451">
                  <c:v>36773</c:v>
                </c:pt>
                <c:pt idx="8452">
                  <c:v>36772</c:v>
                </c:pt>
                <c:pt idx="8453">
                  <c:v>36771</c:v>
                </c:pt>
                <c:pt idx="8454">
                  <c:v>36770</c:v>
                </c:pt>
                <c:pt idx="8455">
                  <c:v>36769</c:v>
                </c:pt>
                <c:pt idx="8456">
                  <c:v>36768</c:v>
                </c:pt>
                <c:pt idx="8457">
                  <c:v>36767</c:v>
                </c:pt>
                <c:pt idx="8458">
                  <c:v>36766</c:v>
                </c:pt>
                <c:pt idx="8459">
                  <c:v>36765</c:v>
                </c:pt>
                <c:pt idx="8460">
                  <c:v>36764</c:v>
                </c:pt>
                <c:pt idx="8461">
                  <c:v>36763</c:v>
                </c:pt>
                <c:pt idx="8462">
                  <c:v>36762</c:v>
                </c:pt>
                <c:pt idx="8463">
                  <c:v>36761</c:v>
                </c:pt>
                <c:pt idx="8464">
                  <c:v>36760</c:v>
                </c:pt>
                <c:pt idx="8465">
                  <c:v>36759</c:v>
                </c:pt>
                <c:pt idx="8466">
                  <c:v>36758</c:v>
                </c:pt>
                <c:pt idx="8467">
                  <c:v>36757</c:v>
                </c:pt>
                <c:pt idx="8468">
                  <c:v>36756</c:v>
                </c:pt>
                <c:pt idx="8469">
                  <c:v>36755</c:v>
                </c:pt>
                <c:pt idx="8470">
                  <c:v>36754</c:v>
                </c:pt>
                <c:pt idx="8471">
                  <c:v>36753</c:v>
                </c:pt>
                <c:pt idx="8472">
                  <c:v>36752</c:v>
                </c:pt>
                <c:pt idx="8473">
                  <c:v>36751</c:v>
                </c:pt>
                <c:pt idx="8474">
                  <c:v>36750</c:v>
                </c:pt>
                <c:pt idx="8475">
                  <c:v>36749</c:v>
                </c:pt>
                <c:pt idx="8476">
                  <c:v>36748</c:v>
                </c:pt>
                <c:pt idx="8477">
                  <c:v>36747</c:v>
                </c:pt>
                <c:pt idx="8478">
                  <c:v>36746</c:v>
                </c:pt>
                <c:pt idx="8479">
                  <c:v>36745</c:v>
                </c:pt>
                <c:pt idx="8480">
                  <c:v>36744</c:v>
                </c:pt>
                <c:pt idx="8481">
                  <c:v>36743</c:v>
                </c:pt>
                <c:pt idx="8482">
                  <c:v>36742</c:v>
                </c:pt>
                <c:pt idx="8483">
                  <c:v>36741</c:v>
                </c:pt>
                <c:pt idx="8484">
                  <c:v>36740</c:v>
                </c:pt>
                <c:pt idx="8485">
                  <c:v>36739</c:v>
                </c:pt>
                <c:pt idx="8486">
                  <c:v>36738</c:v>
                </c:pt>
                <c:pt idx="8487">
                  <c:v>36737</c:v>
                </c:pt>
                <c:pt idx="8488">
                  <c:v>36736</c:v>
                </c:pt>
                <c:pt idx="8489">
                  <c:v>36735</c:v>
                </c:pt>
                <c:pt idx="8490">
                  <c:v>36734</c:v>
                </c:pt>
                <c:pt idx="8491">
                  <c:v>36733</c:v>
                </c:pt>
                <c:pt idx="8492">
                  <c:v>36732</c:v>
                </c:pt>
                <c:pt idx="8493">
                  <c:v>36731</c:v>
                </c:pt>
                <c:pt idx="8494">
                  <c:v>36730</c:v>
                </c:pt>
                <c:pt idx="8495">
                  <c:v>36729</c:v>
                </c:pt>
                <c:pt idx="8496">
                  <c:v>36728</c:v>
                </c:pt>
                <c:pt idx="8497">
                  <c:v>36727</c:v>
                </c:pt>
                <c:pt idx="8498">
                  <c:v>36726</c:v>
                </c:pt>
                <c:pt idx="8499">
                  <c:v>36725</c:v>
                </c:pt>
                <c:pt idx="8500">
                  <c:v>36724</c:v>
                </c:pt>
                <c:pt idx="8501">
                  <c:v>36723</c:v>
                </c:pt>
                <c:pt idx="8502">
                  <c:v>36722</c:v>
                </c:pt>
                <c:pt idx="8503">
                  <c:v>36721</c:v>
                </c:pt>
                <c:pt idx="8504">
                  <c:v>36720</c:v>
                </c:pt>
                <c:pt idx="8505">
                  <c:v>36719</c:v>
                </c:pt>
                <c:pt idx="8506">
                  <c:v>36718</c:v>
                </c:pt>
                <c:pt idx="8507">
                  <c:v>36717</c:v>
                </c:pt>
                <c:pt idx="8508">
                  <c:v>36716</c:v>
                </c:pt>
                <c:pt idx="8509">
                  <c:v>36715</c:v>
                </c:pt>
                <c:pt idx="8510">
                  <c:v>36714</c:v>
                </c:pt>
                <c:pt idx="8511">
                  <c:v>36713</c:v>
                </c:pt>
                <c:pt idx="8512">
                  <c:v>36712</c:v>
                </c:pt>
                <c:pt idx="8513">
                  <c:v>36711</c:v>
                </c:pt>
                <c:pt idx="8514">
                  <c:v>36710</c:v>
                </c:pt>
                <c:pt idx="8515">
                  <c:v>36709</c:v>
                </c:pt>
                <c:pt idx="8516">
                  <c:v>36708</c:v>
                </c:pt>
                <c:pt idx="8517">
                  <c:v>36707</c:v>
                </c:pt>
                <c:pt idx="8518">
                  <c:v>36706</c:v>
                </c:pt>
                <c:pt idx="8519">
                  <c:v>36705</c:v>
                </c:pt>
                <c:pt idx="8520">
                  <c:v>36704</c:v>
                </c:pt>
                <c:pt idx="8521">
                  <c:v>36703</c:v>
                </c:pt>
                <c:pt idx="8522">
                  <c:v>36702</c:v>
                </c:pt>
                <c:pt idx="8523">
                  <c:v>36701</c:v>
                </c:pt>
                <c:pt idx="8524">
                  <c:v>36700</c:v>
                </c:pt>
                <c:pt idx="8525">
                  <c:v>36699</c:v>
                </c:pt>
                <c:pt idx="8526">
                  <c:v>36698</c:v>
                </c:pt>
                <c:pt idx="8527">
                  <c:v>36697</c:v>
                </c:pt>
                <c:pt idx="8528">
                  <c:v>36696</c:v>
                </c:pt>
                <c:pt idx="8529">
                  <c:v>36695</c:v>
                </c:pt>
                <c:pt idx="8530">
                  <c:v>36694</c:v>
                </c:pt>
                <c:pt idx="8531">
                  <c:v>36693</c:v>
                </c:pt>
                <c:pt idx="8532">
                  <c:v>36692</c:v>
                </c:pt>
                <c:pt idx="8533">
                  <c:v>36691</c:v>
                </c:pt>
                <c:pt idx="8534">
                  <c:v>36690</c:v>
                </c:pt>
                <c:pt idx="8535">
                  <c:v>36689</c:v>
                </c:pt>
                <c:pt idx="8536">
                  <c:v>36688</c:v>
                </c:pt>
                <c:pt idx="8537">
                  <c:v>36687</c:v>
                </c:pt>
                <c:pt idx="8538">
                  <c:v>36686</c:v>
                </c:pt>
                <c:pt idx="8539">
                  <c:v>36685</c:v>
                </c:pt>
                <c:pt idx="8540">
                  <c:v>36684</c:v>
                </c:pt>
                <c:pt idx="8541">
                  <c:v>36683</c:v>
                </c:pt>
                <c:pt idx="8542">
                  <c:v>36682</c:v>
                </c:pt>
              </c:numCache>
            </c:numRef>
          </c:cat>
          <c:val>
            <c:numRef>
              <c:f>'EKP intressid'!$G$4:$G$8546</c:f>
              <c:numCache>
                <c:formatCode>General</c:formatCode>
                <c:ptCount val="8543"/>
                <c:pt idx="0">
                  <c:v>#N/A</c:v>
                </c:pt>
                <c:pt idx="1">
                  <c:v>4.1020000000000003</c:v>
                </c:pt>
                <c:pt idx="2">
                  <c:v>4.0960000000000001</c:v>
                </c:pt>
                <c:pt idx="3">
                  <c:v>4.1070000000000002</c:v>
                </c:pt>
                <c:pt idx="4">
                  <c:v>4.1070000000000002</c:v>
                </c:pt>
                <c:pt idx="5">
                  <c:v>4.1070000000000002</c:v>
                </c:pt>
                <c:pt idx="6">
                  <c:v>4.1260000000000003</c:v>
                </c:pt>
                <c:pt idx="7">
                  <c:v>4.1429999999999998</c:v>
                </c:pt>
                <c:pt idx="8">
                  <c:v>4.1180000000000003</c:v>
                </c:pt>
                <c:pt idx="9">
                  <c:v>4.1029999999999998</c:v>
                </c:pt>
                <c:pt idx="10">
                  <c:v>4.1210000000000004</c:v>
                </c:pt>
                <c:pt idx="11">
                  <c:v>4.1210000000000004</c:v>
                </c:pt>
                <c:pt idx="12">
                  <c:v>4.1210000000000004</c:v>
                </c:pt>
                <c:pt idx="13">
                  <c:v>4.1210000000000004</c:v>
                </c:pt>
                <c:pt idx="14">
                  <c:v>4.1139999999999999</c:v>
                </c:pt>
                <c:pt idx="15">
                  <c:v>4.1120000000000001</c:v>
                </c:pt>
                <c:pt idx="16">
                  <c:v>4.1289999999999996</c:v>
                </c:pt>
                <c:pt idx="17">
                  <c:v>4.1130000000000004</c:v>
                </c:pt>
                <c:pt idx="18">
                  <c:v>4.1130000000000004</c:v>
                </c:pt>
                <c:pt idx="19">
                  <c:v>4.1130000000000004</c:v>
                </c:pt>
                <c:pt idx="20">
                  <c:v>4.125</c:v>
                </c:pt>
                <c:pt idx="21">
                  <c:v>4.13</c:v>
                </c:pt>
                <c:pt idx="22">
                  <c:v>4.1280000000000001</c:v>
                </c:pt>
                <c:pt idx="23">
                  <c:v>4.1379999999999999</c:v>
                </c:pt>
                <c:pt idx="24">
                  <c:v>4.125</c:v>
                </c:pt>
                <c:pt idx="25">
                  <c:v>4.125</c:v>
                </c:pt>
                <c:pt idx="26">
                  <c:v>4.125</c:v>
                </c:pt>
                <c:pt idx="27">
                  <c:v>4.125</c:v>
                </c:pt>
                <c:pt idx="28">
                  <c:v>4.1360000000000001</c:v>
                </c:pt>
                <c:pt idx="29">
                  <c:v>4.09</c:v>
                </c:pt>
                <c:pt idx="30">
                  <c:v>4.1219999999999999</c:v>
                </c:pt>
                <c:pt idx="31">
                  <c:v>4.0819999999999999</c:v>
                </c:pt>
                <c:pt idx="32">
                  <c:v>4.0819999999999999</c:v>
                </c:pt>
                <c:pt idx="33">
                  <c:v>4.0819999999999999</c:v>
                </c:pt>
                <c:pt idx="34">
                  <c:v>4.0720000000000001</c:v>
                </c:pt>
                <c:pt idx="35">
                  <c:v>4.07</c:v>
                </c:pt>
                <c:pt idx="36">
                  <c:v>4.0709999999999997</c:v>
                </c:pt>
                <c:pt idx="37">
                  <c:v>4.0659999999999998</c:v>
                </c:pt>
                <c:pt idx="38">
                  <c:v>4.0549999999999997</c:v>
                </c:pt>
                <c:pt idx="39">
                  <c:v>4.0549999999999997</c:v>
                </c:pt>
                <c:pt idx="40">
                  <c:v>4.0549999999999997</c:v>
                </c:pt>
                <c:pt idx="41">
                  <c:v>4.04</c:v>
                </c:pt>
                <c:pt idx="42">
                  <c:v>3.9990000000000001</c:v>
                </c:pt>
                <c:pt idx="43">
                  <c:v>3.968</c:v>
                </c:pt>
                <c:pt idx="44">
                  <c:v>3.97</c:v>
                </c:pt>
                <c:pt idx="45">
                  <c:v>3.952</c:v>
                </c:pt>
                <c:pt idx="46">
                  <c:v>3.952</c:v>
                </c:pt>
                <c:pt idx="47">
                  <c:v>3.952</c:v>
                </c:pt>
                <c:pt idx="48">
                  <c:v>3.9380000000000002</c:v>
                </c:pt>
                <c:pt idx="49">
                  <c:v>3.9289999999999998</c:v>
                </c:pt>
                <c:pt idx="50">
                  <c:v>3.9380000000000002</c:v>
                </c:pt>
                <c:pt idx="51">
                  <c:v>3.9550000000000001</c:v>
                </c:pt>
                <c:pt idx="52">
                  <c:v>3.9340000000000002</c:v>
                </c:pt>
                <c:pt idx="53">
                  <c:v>3.9340000000000002</c:v>
                </c:pt>
                <c:pt idx="54">
                  <c:v>3.9340000000000002</c:v>
                </c:pt>
                <c:pt idx="55">
                  <c:v>3.9870000000000001</c:v>
                </c:pt>
                <c:pt idx="56">
                  <c:v>3.956</c:v>
                </c:pt>
                <c:pt idx="57">
                  <c:v>3.944</c:v>
                </c:pt>
                <c:pt idx="58">
                  <c:v>3.944</c:v>
                </c:pt>
                <c:pt idx="59">
                  <c:v>3.9350000000000001</c:v>
                </c:pt>
                <c:pt idx="60">
                  <c:v>3.9350000000000001</c:v>
                </c:pt>
                <c:pt idx="61">
                  <c:v>3.9350000000000001</c:v>
                </c:pt>
                <c:pt idx="62">
                  <c:v>3.9319999999999999</c:v>
                </c:pt>
                <c:pt idx="63">
                  <c:v>3.9529999999999998</c:v>
                </c:pt>
                <c:pt idx="64">
                  <c:v>3.9510000000000001</c:v>
                </c:pt>
                <c:pt idx="65">
                  <c:v>3.9409999999999998</c:v>
                </c:pt>
                <c:pt idx="66">
                  <c:v>3.944</c:v>
                </c:pt>
                <c:pt idx="67">
                  <c:v>3.944</c:v>
                </c:pt>
                <c:pt idx="68">
                  <c:v>3.944</c:v>
                </c:pt>
                <c:pt idx="69">
                  <c:v>3.9409999999999998</c:v>
                </c:pt>
                <c:pt idx="70">
                  <c:v>3.964</c:v>
                </c:pt>
                <c:pt idx="71">
                  <c:v>3.9430000000000001</c:v>
                </c:pt>
                <c:pt idx="72">
                  <c:v>3.9569999999999999</c:v>
                </c:pt>
                <c:pt idx="73">
                  <c:v>3.9279999999999999</c:v>
                </c:pt>
                <c:pt idx="74">
                  <c:v>3.9279999999999999</c:v>
                </c:pt>
                <c:pt idx="75">
                  <c:v>3.9279999999999999</c:v>
                </c:pt>
                <c:pt idx="76">
                  <c:v>3.9369999999999998</c:v>
                </c:pt>
                <c:pt idx="77">
                  <c:v>3.927</c:v>
                </c:pt>
                <c:pt idx="78">
                  <c:v>3.9209999999999998</c:v>
                </c:pt>
                <c:pt idx="79">
                  <c:v>3.9489999999999998</c:v>
                </c:pt>
                <c:pt idx="80">
                  <c:v>3.94</c:v>
                </c:pt>
                <c:pt idx="81">
                  <c:v>3.94</c:v>
                </c:pt>
                <c:pt idx="82">
                  <c:v>3.94</c:v>
                </c:pt>
                <c:pt idx="83">
                  <c:v>3.9369999999999998</c:v>
                </c:pt>
                <c:pt idx="84">
                  <c:v>3.944</c:v>
                </c:pt>
                <c:pt idx="85">
                  <c:v>3.948</c:v>
                </c:pt>
                <c:pt idx="86">
                  <c:v>3.9289999999999998</c:v>
                </c:pt>
                <c:pt idx="87">
                  <c:v>3.9580000000000002</c:v>
                </c:pt>
                <c:pt idx="88">
                  <c:v>3.9580000000000002</c:v>
                </c:pt>
                <c:pt idx="89">
                  <c:v>3.9580000000000002</c:v>
                </c:pt>
                <c:pt idx="90">
                  <c:v>3.972</c:v>
                </c:pt>
                <c:pt idx="91">
                  <c:v>3.952</c:v>
                </c:pt>
                <c:pt idx="92">
                  <c:v>3.9660000000000002</c:v>
                </c:pt>
                <c:pt idx="93">
                  <c:v>3.972</c:v>
                </c:pt>
                <c:pt idx="94">
                  <c:v>3.972</c:v>
                </c:pt>
                <c:pt idx="95">
                  <c:v>3.972</c:v>
                </c:pt>
                <c:pt idx="96">
                  <c:v>3.972</c:v>
                </c:pt>
                <c:pt idx="97">
                  <c:v>3.952</c:v>
                </c:pt>
                <c:pt idx="98">
                  <c:v>3.9369999999999998</c:v>
                </c:pt>
                <c:pt idx="99">
                  <c:v>3.9620000000000002</c:v>
                </c:pt>
                <c:pt idx="100">
                  <c:v>3.9620000000000002</c:v>
                </c:pt>
                <c:pt idx="101">
                  <c:v>3.9409999999999998</c:v>
                </c:pt>
                <c:pt idx="102">
                  <c:v>3.9409999999999998</c:v>
                </c:pt>
                <c:pt idx="103">
                  <c:v>3.9409999999999998</c:v>
                </c:pt>
                <c:pt idx="104">
                  <c:v>3.9449999999999998</c:v>
                </c:pt>
                <c:pt idx="105">
                  <c:v>3.9550000000000001</c:v>
                </c:pt>
                <c:pt idx="106">
                  <c:v>3.94</c:v>
                </c:pt>
                <c:pt idx="107">
                  <c:v>3.931</c:v>
                </c:pt>
                <c:pt idx="108">
                  <c:v>3.9449999999999998</c:v>
                </c:pt>
                <c:pt idx="109">
                  <c:v>3.9449999999999998</c:v>
                </c:pt>
                <c:pt idx="110">
                  <c:v>3.9449999999999998</c:v>
                </c:pt>
                <c:pt idx="111">
                  <c:v>3.9049999999999998</c:v>
                </c:pt>
                <c:pt idx="112">
                  <c:v>3.895</c:v>
                </c:pt>
                <c:pt idx="113">
                  <c:v>3.8879999999999999</c:v>
                </c:pt>
                <c:pt idx="114">
                  <c:v>3.9129999999999998</c:v>
                </c:pt>
                <c:pt idx="115">
                  <c:v>3.9</c:v>
                </c:pt>
                <c:pt idx="116">
                  <c:v>3.9</c:v>
                </c:pt>
                <c:pt idx="117">
                  <c:v>3.9</c:v>
                </c:pt>
                <c:pt idx="118">
                  <c:v>3.8919999999999999</c:v>
                </c:pt>
                <c:pt idx="119">
                  <c:v>3.93</c:v>
                </c:pt>
                <c:pt idx="120">
                  <c:v>3.915</c:v>
                </c:pt>
                <c:pt idx="121">
                  <c:v>3.9079999999999999</c:v>
                </c:pt>
                <c:pt idx="122">
                  <c:v>3.9329999999999998</c:v>
                </c:pt>
                <c:pt idx="123">
                  <c:v>3.9329999999999998</c:v>
                </c:pt>
                <c:pt idx="124">
                  <c:v>3.9329999999999998</c:v>
                </c:pt>
                <c:pt idx="125">
                  <c:v>3.907</c:v>
                </c:pt>
                <c:pt idx="126">
                  <c:v>3.8860000000000001</c:v>
                </c:pt>
                <c:pt idx="127">
                  <c:v>3.8919999999999999</c:v>
                </c:pt>
                <c:pt idx="128">
                  <c:v>3.8610000000000002</c:v>
                </c:pt>
                <c:pt idx="129">
                  <c:v>3.8220000000000001</c:v>
                </c:pt>
                <c:pt idx="130">
                  <c:v>3.8220000000000001</c:v>
                </c:pt>
                <c:pt idx="131">
                  <c:v>3.8220000000000001</c:v>
                </c:pt>
                <c:pt idx="132">
                  <c:v>3.8180000000000001</c:v>
                </c:pt>
                <c:pt idx="133">
                  <c:v>3.79</c:v>
                </c:pt>
                <c:pt idx="134">
                  <c:v>3.794</c:v>
                </c:pt>
                <c:pt idx="135">
                  <c:v>3.7530000000000001</c:v>
                </c:pt>
                <c:pt idx="136">
                  <c:v>3.762</c:v>
                </c:pt>
                <c:pt idx="137">
                  <c:v>3.762</c:v>
                </c:pt>
                <c:pt idx="138">
                  <c:v>3.762</c:v>
                </c:pt>
                <c:pt idx="139">
                  <c:v>3.7570000000000001</c:v>
                </c:pt>
                <c:pt idx="140">
                  <c:v>3.7330000000000001</c:v>
                </c:pt>
                <c:pt idx="141">
                  <c:v>3.7149999999999999</c:v>
                </c:pt>
                <c:pt idx="142">
                  <c:v>3.7389999999999999</c:v>
                </c:pt>
                <c:pt idx="143">
                  <c:v>3.7280000000000002</c:v>
                </c:pt>
                <c:pt idx="144">
                  <c:v>3.7280000000000002</c:v>
                </c:pt>
                <c:pt idx="145">
                  <c:v>3.7280000000000002</c:v>
                </c:pt>
                <c:pt idx="146">
                  <c:v>3.7210000000000001</c:v>
                </c:pt>
                <c:pt idx="147">
                  <c:v>3.746</c:v>
                </c:pt>
                <c:pt idx="148">
                  <c:v>3.77</c:v>
                </c:pt>
                <c:pt idx="149">
                  <c:v>3.7810000000000001</c:v>
                </c:pt>
                <c:pt idx="150">
                  <c:v>3.76</c:v>
                </c:pt>
                <c:pt idx="151">
                  <c:v>3.76</c:v>
                </c:pt>
                <c:pt idx="152">
                  <c:v>3.76</c:v>
                </c:pt>
                <c:pt idx="153">
                  <c:v>3.7690000000000001</c:v>
                </c:pt>
                <c:pt idx="154">
                  <c:v>3.7440000000000002</c:v>
                </c:pt>
                <c:pt idx="155">
                  <c:v>3.7320000000000002</c:v>
                </c:pt>
                <c:pt idx="156">
                  <c:v>3.714</c:v>
                </c:pt>
                <c:pt idx="157">
                  <c:v>3.7069999999999999</c:v>
                </c:pt>
                <c:pt idx="158">
                  <c:v>3.7069999999999999</c:v>
                </c:pt>
                <c:pt idx="159">
                  <c:v>3.7069999999999999</c:v>
                </c:pt>
                <c:pt idx="160">
                  <c:v>3.6869999999999998</c:v>
                </c:pt>
                <c:pt idx="161">
                  <c:v>3.6709999999999998</c:v>
                </c:pt>
                <c:pt idx="162">
                  <c:v>3.6579999999999999</c:v>
                </c:pt>
                <c:pt idx="163">
                  <c:v>3.6629999999999998</c:v>
                </c:pt>
                <c:pt idx="164">
                  <c:v>3.6379999999999999</c:v>
                </c:pt>
                <c:pt idx="165">
                  <c:v>3.6379999999999999</c:v>
                </c:pt>
                <c:pt idx="166">
                  <c:v>3.6379999999999999</c:v>
                </c:pt>
                <c:pt idx="167">
                  <c:v>3.629</c:v>
                </c:pt>
                <c:pt idx="168">
                  <c:v>3.625</c:v>
                </c:pt>
                <c:pt idx="169">
                  <c:v>3.6080000000000001</c:v>
                </c:pt>
                <c:pt idx="170">
                  <c:v>3.605</c:v>
                </c:pt>
                <c:pt idx="171">
                  <c:v>3.5750000000000002</c:v>
                </c:pt>
                <c:pt idx="172">
                  <c:v>3.5750000000000002</c:v>
                </c:pt>
                <c:pt idx="173">
                  <c:v>3.5750000000000002</c:v>
                </c:pt>
                <c:pt idx="174">
                  <c:v>3.6509999999999998</c:v>
                </c:pt>
                <c:pt idx="175">
                  <c:v>3.6440000000000001</c:v>
                </c:pt>
                <c:pt idx="176">
                  <c:v>3.6219999999999999</c:v>
                </c:pt>
                <c:pt idx="177">
                  <c:v>3.645</c:v>
                </c:pt>
                <c:pt idx="178">
                  <c:v>3.645</c:v>
                </c:pt>
                <c:pt idx="179">
                  <c:v>3.645</c:v>
                </c:pt>
                <c:pt idx="180">
                  <c:v>3.645</c:v>
                </c:pt>
                <c:pt idx="181">
                  <c:v>3.6179999999999999</c:v>
                </c:pt>
                <c:pt idx="182">
                  <c:v>3.6480000000000001</c:v>
                </c:pt>
                <c:pt idx="183">
                  <c:v>3.6349999999999998</c:v>
                </c:pt>
                <c:pt idx="184">
                  <c:v>3.637</c:v>
                </c:pt>
                <c:pt idx="185">
                  <c:v>3.601</c:v>
                </c:pt>
                <c:pt idx="186">
                  <c:v>3.601</c:v>
                </c:pt>
                <c:pt idx="187">
                  <c:v>3.601</c:v>
                </c:pt>
                <c:pt idx="188">
                  <c:v>3.6120000000000001</c:v>
                </c:pt>
                <c:pt idx="189">
                  <c:v>3.5870000000000002</c:v>
                </c:pt>
                <c:pt idx="190">
                  <c:v>3.5619999999999998</c:v>
                </c:pt>
                <c:pt idx="191">
                  <c:v>3.5779999999999998</c:v>
                </c:pt>
                <c:pt idx="192">
                  <c:v>3.51</c:v>
                </c:pt>
                <c:pt idx="193">
                  <c:v>3.51</c:v>
                </c:pt>
                <c:pt idx="194">
                  <c:v>3.51</c:v>
                </c:pt>
                <c:pt idx="195">
                  <c:v>3.49</c:v>
                </c:pt>
                <c:pt idx="196">
                  <c:v>3.43</c:v>
                </c:pt>
                <c:pt idx="197">
                  <c:v>3.3559999999999999</c:v>
                </c:pt>
                <c:pt idx="198">
                  <c:v>3.339</c:v>
                </c:pt>
                <c:pt idx="199">
                  <c:v>3.339</c:v>
                </c:pt>
                <c:pt idx="200">
                  <c:v>3.339</c:v>
                </c:pt>
                <c:pt idx="201">
                  <c:v>3.339</c:v>
                </c:pt>
                <c:pt idx="202">
                  <c:v>3.339</c:v>
                </c:pt>
                <c:pt idx="203">
                  <c:v>3.339</c:v>
                </c:pt>
                <c:pt idx="204">
                  <c:v>3.359</c:v>
                </c:pt>
                <c:pt idx="205">
                  <c:v>3.335</c:v>
                </c:pt>
                <c:pt idx="206">
                  <c:v>3.3410000000000002</c:v>
                </c:pt>
                <c:pt idx="207">
                  <c:v>3.3410000000000002</c:v>
                </c:pt>
                <c:pt idx="208">
                  <c:v>3.3410000000000002</c:v>
                </c:pt>
                <c:pt idx="209">
                  <c:v>3.3119999999999998</c:v>
                </c:pt>
                <c:pt idx="210">
                  <c:v>3.29</c:v>
                </c:pt>
                <c:pt idx="211">
                  <c:v>3.2690000000000001</c:v>
                </c:pt>
                <c:pt idx="212">
                  <c:v>3.2389999999999999</c:v>
                </c:pt>
                <c:pt idx="213">
                  <c:v>3.2810000000000001</c:v>
                </c:pt>
                <c:pt idx="214">
                  <c:v>3.2810000000000001</c:v>
                </c:pt>
                <c:pt idx="215">
                  <c:v>3.2810000000000001</c:v>
                </c:pt>
                <c:pt idx="216">
                  <c:v>3.29</c:v>
                </c:pt>
                <c:pt idx="217">
                  <c:v>3.214</c:v>
                </c:pt>
                <c:pt idx="218">
                  <c:v>3.0710000000000002</c:v>
                </c:pt>
                <c:pt idx="219">
                  <c:v>3.0950000000000002</c:v>
                </c:pt>
                <c:pt idx="220">
                  <c:v>3.0550000000000002</c:v>
                </c:pt>
                <c:pt idx="221">
                  <c:v>3.0550000000000002</c:v>
                </c:pt>
                <c:pt idx="222">
                  <c:v>3.0550000000000002</c:v>
                </c:pt>
                <c:pt idx="223">
                  <c:v>2.9849999999999999</c:v>
                </c:pt>
                <c:pt idx="224">
                  <c:v>3.1309999999999998</c:v>
                </c:pt>
                <c:pt idx="225">
                  <c:v>3.0350000000000001</c:v>
                </c:pt>
                <c:pt idx="226">
                  <c:v>3.375</c:v>
                </c:pt>
                <c:pt idx="227">
                  <c:v>3.4449999999999998</c:v>
                </c:pt>
                <c:pt idx="228">
                  <c:v>3.4449999999999998</c:v>
                </c:pt>
                <c:pt idx="229">
                  <c:v>3.4449999999999998</c:v>
                </c:pt>
                <c:pt idx="230">
                  <c:v>3.4609999999999999</c:v>
                </c:pt>
                <c:pt idx="231">
                  <c:v>3.4510000000000001</c:v>
                </c:pt>
                <c:pt idx="232">
                  <c:v>3.4180000000000001</c:v>
                </c:pt>
                <c:pt idx="233">
                  <c:v>3.363</c:v>
                </c:pt>
                <c:pt idx="234">
                  <c:v>3.3530000000000002</c:v>
                </c:pt>
                <c:pt idx="235">
                  <c:v>3.3530000000000002</c:v>
                </c:pt>
                <c:pt idx="236">
                  <c:v>3.3530000000000002</c:v>
                </c:pt>
                <c:pt idx="237">
                  <c:v>3.3660000000000001</c:v>
                </c:pt>
                <c:pt idx="238">
                  <c:v>3.3109999999999999</c:v>
                </c:pt>
                <c:pt idx="239">
                  <c:v>3.29</c:v>
                </c:pt>
                <c:pt idx="240">
                  <c:v>3.242</c:v>
                </c:pt>
                <c:pt idx="241">
                  <c:v>3.2330000000000001</c:v>
                </c:pt>
                <c:pt idx="242">
                  <c:v>3.2330000000000001</c:v>
                </c:pt>
                <c:pt idx="243">
                  <c:v>3.2330000000000001</c:v>
                </c:pt>
                <c:pt idx="244">
                  <c:v>3.198</c:v>
                </c:pt>
                <c:pt idx="245">
                  <c:v>3.1970000000000001</c:v>
                </c:pt>
                <c:pt idx="246">
                  <c:v>3.2250000000000001</c:v>
                </c:pt>
                <c:pt idx="247">
                  <c:v>3.1920000000000002</c:v>
                </c:pt>
                <c:pt idx="248">
                  <c:v>3.2120000000000002</c:v>
                </c:pt>
                <c:pt idx="249">
                  <c:v>3.2120000000000002</c:v>
                </c:pt>
                <c:pt idx="250">
                  <c:v>3.2120000000000002</c:v>
                </c:pt>
                <c:pt idx="251">
                  <c:v>3.1920000000000002</c:v>
                </c:pt>
                <c:pt idx="252">
                  <c:v>3.1659999999999999</c:v>
                </c:pt>
                <c:pt idx="253">
                  <c:v>3.1349999999999998</c:v>
                </c:pt>
                <c:pt idx="254">
                  <c:v>3.1019999999999999</c:v>
                </c:pt>
                <c:pt idx="255">
                  <c:v>3.08</c:v>
                </c:pt>
                <c:pt idx="256">
                  <c:v>3.08</c:v>
                </c:pt>
                <c:pt idx="257">
                  <c:v>3.08</c:v>
                </c:pt>
                <c:pt idx="258">
                  <c:v>3.1030000000000002</c:v>
                </c:pt>
                <c:pt idx="259">
                  <c:v>3.0539999999999998</c:v>
                </c:pt>
                <c:pt idx="260">
                  <c:v>3.0289999999999999</c:v>
                </c:pt>
                <c:pt idx="261">
                  <c:v>3.008</c:v>
                </c:pt>
                <c:pt idx="262">
                  <c:v>3.0110000000000001</c:v>
                </c:pt>
                <c:pt idx="263">
                  <c:v>3.0110000000000001</c:v>
                </c:pt>
                <c:pt idx="264">
                  <c:v>3.0110000000000001</c:v>
                </c:pt>
                <c:pt idx="265">
                  <c:v>3.0289999999999999</c:v>
                </c:pt>
                <c:pt idx="266">
                  <c:v>3.0089999999999999</c:v>
                </c:pt>
                <c:pt idx="267">
                  <c:v>2.988</c:v>
                </c:pt>
                <c:pt idx="268">
                  <c:v>2.9590000000000001</c:v>
                </c:pt>
                <c:pt idx="269">
                  <c:v>2.9420000000000002</c:v>
                </c:pt>
                <c:pt idx="270">
                  <c:v>2.9420000000000002</c:v>
                </c:pt>
                <c:pt idx="271">
                  <c:v>2.9420000000000002</c:v>
                </c:pt>
                <c:pt idx="272">
                  <c:v>2.9220000000000002</c:v>
                </c:pt>
                <c:pt idx="273">
                  <c:v>2.9279999999999999</c:v>
                </c:pt>
                <c:pt idx="274">
                  <c:v>2.9220000000000002</c:v>
                </c:pt>
                <c:pt idx="275">
                  <c:v>2.9169999999999998</c:v>
                </c:pt>
                <c:pt idx="276">
                  <c:v>2.895</c:v>
                </c:pt>
                <c:pt idx="277">
                  <c:v>2.895</c:v>
                </c:pt>
                <c:pt idx="278">
                  <c:v>2.895</c:v>
                </c:pt>
                <c:pt idx="279">
                  <c:v>2.8570000000000002</c:v>
                </c:pt>
                <c:pt idx="280">
                  <c:v>2.8319999999999999</c:v>
                </c:pt>
                <c:pt idx="281">
                  <c:v>2.8780000000000001</c:v>
                </c:pt>
                <c:pt idx="282">
                  <c:v>2.843</c:v>
                </c:pt>
                <c:pt idx="283">
                  <c:v>2.8759999999999999</c:v>
                </c:pt>
                <c:pt idx="284">
                  <c:v>2.8759999999999999</c:v>
                </c:pt>
                <c:pt idx="285">
                  <c:v>2.8759999999999999</c:v>
                </c:pt>
                <c:pt idx="286">
                  <c:v>2.8180000000000001</c:v>
                </c:pt>
                <c:pt idx="287">
                  <c:v>2.8580000000000001</c:v>
                </c:pt>
                <c:pt idx="288">
                  <c:v>2.82</c:v>
                </c:pt>
                <c:pt idx="289">
                  <c:v>2.8090000000000002</c:v>
                </c:pt>
                <c:pt idx="290">
                  <c:v>2.8050000000000002</c:v>
                </c:pt>
                <c:pt idx="291">
                  <c:v>2.8050000000000002</c:v>
                </c:pt>
                <c:pt idx="292">
                  <c:v>2.8050000000000002</c:v>
                </c:pt>
                <c:pt idx="293">
                  <c:v>2.7719999999999998</c:v>
                </c:pt>
                <c:pt idx="294">
                  <c:v>2.7610000000000001</c:v>
                </c:pt>
                <c:pt idx="295">
                  <c:v>2.7389999999999999</c:v>
                </c:pt>
                <c:pt idx="296">
                  <c:v>2.7320000000000002</c:v>
                </c:pt>
                <c:pt idx="297">
                  <c:v>2.6930000000000001</c:v>
                </c:pt>
                <c:pt idx="298">
                  <c:v>2.6930000000000001</c:v>
                </c:pt>
                <c:pt idx="299">
                  <c:v>2.6930000000000001</c:v>
                </c:pt>
                <c:pt idx="300">
                  <c:v>2.726</c:v>
                </c:pt>
                <c:pt idx="301">
                  <c:v>2.7519999999999998</c:v>
                </c:pt>
                <c:pt idx="302">
                  <c:v>2.7029999999999998</c:v>
                </c:pt>
                <c:pt idx="303">
                  <c:v>2.7010000000000001</c:v>
                </c:pt>
                <c:pt idx="304">
                  <c:v>2.7010000000000001</c:v>
                </c:pt>
                <c:pt idx="305">
                  <c:v>2.7010000000000001</c:v>
                </c:pt>
                <c:pt idx="306">
                  <c:v>2.7010000000000001</c:v>
                </c:pt>
                <c:pt idx="307">
                  <c:v>2.6960000000000002</c:v>
                </c:pt>
                <c:pt idx="308">
                  <c:v>2.645</c:v>
                </c:pt>
                <c:pt idx="309">
                  <c:v>2.625</c:v>
                </c:pt>
                <c:pt idx="310">
                  <c:v>2.585</c:v>
                </c:pt>
                <c:pt idx="311">
                  <c:v>2.569</c:v>
                </c:pt>
                <c:pt idx="312">
                  <c:v>2.569</c:v>
                </c:pt>
                <c:pt idx="313">
                  <c:v>2.569</c:v>
                </c:pt>
                <c:pt idx="314">
                  <c:v>2.4929999999999999</c:v>
                </c:pt>
                <c:pt idx="315">
                  <c:v>2.5190000000000001</c:v>
                </c:pt>
                <c:pt idx="316">
                  <c:v>2.4790000000000001</c:v>
                </c:pt>
                <c:pt idx="317">
                  <c:v>2.5270000000000001</c:v>
                </c:pt>
                <c:pt idx="318">
                  <c:v>2.4660000000000002</c:v>
                </c:pt>
                <c:pt idx="319">
                  <c:v>2.4660000000000002</c:v>
                </c:pt>
                <c:pt idx="320">
                  <c:v>2.4660000000000002</c:v>
                </c:pt>
                <c:pt idx="321">
                  <c:v>2.456</c:v>
                </c:pt>
                <c:pt idx="322">
                  <c:v>2.4420000000000002</c:v>
                </c:pt>
                <c:pt idx="323">
                  <c:v>2.4430000000000001</c:v>
                </c:pt>
                <c:pt idx="324">
                  <c:v>2.4359999999999999</c:v>
                </c:pt>
                <c:pt idx="325">
                  <c:v>2.4060000000000001</c:v>
                </c:pt>
                <c:pt idx="326">
                  <c:v>2.4060000000000001</c:v>
                </c:pt>
                <c:pt idx="327">
                  <c:v>2.4060000000000001</c:v>
                </c:pt>
                <c:pt idx="328">
                  <c:v>2.4049999999999998</c:v>
                </c:pt>
                <c:pt idx="329">
                  <c:v>2.4140000000000001</c:v>
                </c:pt>
                <c:pt idx="330">
                  <c:v>2.4420000000000002</c:v>
                </c:pt>
                <c:pt idx="331">
                  <c:v>2.4359999999999999</c:v>
                </c:pt>
                <c:pt idx="332">
                  <c:v>2.3740000000000001</c:v>
                </c:pt>
                <c:pt idx="333">
                  <c:v>2.3740000000000001</c:v>
                </c:pt>
                <c:pt idx="334">
                  <c:v>2.3740000000000001</c:v>
                </c:pt>
                <c:pt idx="335">
                  <c:v>2.3679999999999999</c:v>
                </c:pt>
                <c:pt idx="336">
                  <c:v>2.36</c:v>
                </c:pt>
                <c:pt idx="337">
                  <c:v>2.3380000000000001</c:v>
                </c:pt>
                <c:pt idx="338">
                  <c:v>2.327</c:v>
                </c:pt>
                <c:pt idx="339">
                  <c:v>2.3420000000000001</c:v>
                </c:pt>
                <c:pt idx="340">
                  <c:v>2.3420000000000001</c:v>
                </c:pt>
                <c:pt idx="341">
                  <c:v>2.3420000000000001</c:v>
                </c:pt>
                <c:pt idx="342">
                  <c:v>2.294</c:v>
                </c:pt>
                <c:pt idx="343">
                  <c:v>2.3109999999999999</c:v>
                </c:pt>
                <c:pt idx="344">
                  <c:v>2.2999999999999998</c:v>
                </c:pt>
                <c:pt idx="345">
                  <c:v>2.3370000000000002</c:v>
                </c:pt>
                <c:pt idx="346">
                  <c:v>2.2909999999999999</c:v>
                </c:pt>
                <c:pt idx="347">
                  <c:v>2.2909999999999999</c:v>
                </c:pt>
                <c:pt idx="348">
                  <c:v>2.2909999999999999</c:v>
                </c:pt>
                <c:pt idx="349">
                  <c:v>2.319</c:v>
                </c:pt>
                <c:pt idx="350">
                  <c:v>2.3330000000000002</c:v>
                </c:pt>
                <c:pt idx="351">
                  <c:v>2.3159999999999998</c:v>
                </c:pt>
                <c:pt idx="352">
                  <c:v>2.2959999999999998</c:v>
                </c:pt>
                <c:pt idx="353">
                  <c:v>2.278</c:v>
                </c:pt>
                <c:pt idx="354">
                  <c:v>2.278</c:v>
                </c:pt>
                <c:pt idx="355">
                  <c:v>2.278</c:v>
                </c:pt>
                <c:pt idx="356">
                  <c:v>2.2250000000000001</c:v>
                </c:pt>
                <c:pt idx="357">
                  <c:v>2.198</c:v>
                </c:pt>
                <c:pt idx="358">
                  <c:v>2.1680000000000001</c:v>
                </c:pt>
                <c:pt idx="359">
                  <c:v>2.13</c:v>
                </c:pt>
                <c:pt idx="360">
                  <c:v>2.0339999999999998</c:v>
                </c:pt>
                <c:pt idx="361">
                  <c:v>2.0339999999999998</c:v>
                </c:pt>
                <c:pt idx="362">
                  <c:v>2.0339999999999998</c:v>
                </c:pt>
                <c:pt idx="363">
                  <c:v>2.1179999999999999</c:v>
                </c:pt>
                <c:pt idx="364">
                  <c:v>2.1030000000000002</c:v>
                </c:pt>
                <c:pt idx="365">
                  <c:v>2.1059999999999999</c:v>
                </c:pt>
                <c:pt idx="366">
                  <c:v>2.1320000000000001</c:v>
                </c:pt>
                <c:pt idx="367">
                  <c:v>2.1070000000000002</c:v>
                </c:pt>
                <c:pt idx="368">
                  <c:v>2.1070000000000002</c:v>
                </c:pt>
                <c:pt idx="369">
                  <c:v>2.1070000000000002</c:v>
                </c:pt>
                <c:pt idx="370">
                  <c:v>2.0830000000000002</c:v>
                </c:pt>
                <c:pt idx="371">
                  <c:v>2.0569999999999999</c:v>
                </c:pt>
                <c:pt idx="372">
                  <c:v>2.0379999999999998</c:v>
                </c:pt>
                <c:pt idx="373">
                  <c:v>2.032</c:v>
                </c:pt>
                <c:pt idx="374">
                  <c:v>2.0270000000000001</c:v>
                </c:pt>
                <c:pt idx="375">
                  <c:v>2.0270000000000001</c:v>
                </c:pt>
                <c:pt idx="376">
                  <c:v>2.0270000000000001</c:v>
                </c:pt>
                <c:pt idx="377">
                  <c:v>2.012</c:v>
                </c:pt>
                <c:pt idx="378">
                  <c:v>1.998</c:v>
                </c:pt>
                <c:pt idx="379">
                  <c:v>2.0030000000000001</c:v>
                </c:pt>
                <c:pt idx="380">
                  <c:v>1.962</c:v>
                </c:pt>
                <c:pt idx="381">
                  <c:v>1.897</c:v>
                </c:pt>
                <c:pt idx="382">
                  <c:v>1.897</c:v>
                </c:pt>
                <c:pt idx="383">
                  <c:v>1.897</c:v>
                </c:pt>
                <c:pt idx="384">
                  <c:v>1.8380000000000001</c:v>
                </c:pt>
                <c:pt idx="385">
                  <c:v>1.7310000000000001</c:v>
                </c:pt>
                <c:pt idx="386">
                  <c:v>1.762</c:v>
                </c:pt>
                <c:pt idx="387">
                  <c:v>1.7749999999999999</c:v>
                </c:pt>
                <c:pt idx="388">
                  <c:v>1.8089999999999999</c:v>
                </c:pt>
                <c:pt idx="389">
                  <c:v>1.8089999999999999</c:v>
                </c:pt>
                <c:pt idx="390">
                  <c:v>1.8089999999999999</c:v>
                </c:pt>
                <c:pt idx="391">
                  <c:v>1.8</c:v>
                </c:pt>
                <c:pt idx="392">
                  <c:v>1.8580000000000001</c:v>
                </c:pt>
                <c:pt idx="393">
                  <c:v>1.851</c:v>
                </c:pt>
                <c:pt idx="394">
                  <c:v>1.8029999999999999</c:v>
                </c:pt>
                <c:pt idx="395">
                  <c:v>1.8029999999999999</c:v>
                </c:pt>
                <c:pt idx="396">
                  <c:v>1.8029999999999999</c:v>
                </c:pt>
                <c:pt idx="397">
                  <c:v>1.8029999999999999</c:v>
                </c:pt>
                <c:pt idx="398">
                  <c:v>1.7629999999999999</c:v>
                </c:pt>
                <c:pt idx="399">
                  <c:v>1.766</c:v>
                </c:pt>
                <c:pt idx="400">
                  <c:v>1.74</c:v>
                </c:pt>
                <c:pt idx="401">
                  <c:v>1.7370000000000001</c:v>
                </c:pt>
                <c:pt idx="402">
                  <c:v>1.6719999999999999</c:v>
                </c:pt>
                <c:pt idx="403">
                  <c:v>1.6719999999999999</c:v>
                </c:pt>
                <c:pt idx="404">
                  <c:v>1.6719999999999999</c:v>
                </c:pt>
                <c:pt idx="405">
                  <c:v>1.6080000000000001</c:v>
                </c:pt>
                <c:pt idx="406">
                  <c:v>1.548</c:v>
                </c:pt>
                <c:pt idx="407">
                  <c:v>1.538</c:v>
                </c:pt>
                <c:pt idx="408">
                  <c:v>1.494</c:v>
                </c:pt>
                <c:pt idx="409">
                  <c:v>1.4419999999999999</c:v>
                </c:pt>
                <c:pt idx="410">
                  <c:v>1.4419999999999999</c:v>
                </c:pt>
                <c:pt idx="411">
                  <c:v>1.4419999999999999</c:v>
                </c:pt>
                <c:pt idx="412">
                  <c:v>1.3540000000000001</c:v>
                </c:pt>
                <c:pt idx="413">
                  <c:v>1.363</c:v>
                </c:pt>
                <c:pt idx="414">
                  <c:v>1.337</c:v>
                </c:pt>
                <c:pt idx="415">
                  <c:v>1.298</c:v>
                </c:pt>
                <c:pt idx="416">
                  <c:v>1.29</c:v>
                </c:pt>
                <c:pt idx="417">
                  <c:v>1.29</c:v>
                </c:pt>
                <c:pt idx="418">
                  <c:v>1.29</c:v>
                </c:pt>
                <c:pt idx="419">
                  <c:v>1.24</c:v>
                </c:pt>
                <c:pt idx="420">
                  <c:v>1.2030000000000001</c:v>
                </c:pt>
                <c:pt idx="421">
                  <c:v>1.1930000000000001</c:v>
                </c:pt>
                <c:pt idx="422">
                  <c:v>1.077</c:v>
                </c:pt>
                <c:pt idx="423">
                  <c:v>0.98299999999999998</c:v>
                </c:pt>
                <c:pt idx="424">
                  <c:v>0.98299999999999998</c:v>
                </c:pt>
                <c:pt idx="425">
                  <c:v>0.98299999999999998</c:v>
                </c:pt>
                <c:pt idx="426">
                  <c:v>0.98399999999999999</c:v>
                </c:pt>
                <c:pt idx="427">
                  <c:v>0.94699999999999995</c:v>
                </c:pt>
                <c:pt idx="428">
                  <c:v>0.92600000000000005</c:v>
                </c:pt>
                <c:pt idx="429">
                  <c:v>0.90800000000000003</c:v>
                </c:pt>
                <c:pt idx="430">
                  <c:v>0.86199999999999999</c:v>
                </c:pt>
                <c:pt idx="431">
                  <c:v>0.86199999999999999</c:v>
                </c:pt>
                <c:pt idx="432">
                  <c:v>0.86199999999999999</c:v>
                </c:pt>
                <c:pt idx="433">
                  <c:v>0.82599999999999996</c:v>
                </c:pt>
                <c:pt idx="434">
                  <c:v>0.753</c:v>
                </c:pt>
                <c:pt idx="435">
                  <c:v>0.73499999999999999</c:v>
                </c:pt>
                <c:pt idx="436">
                  <c:v>0.745</c:v>
                </c:pt>
                <c:pt idx="437">
                  <c:v>0.76600000000000001</c:v>
                </c:pt>
                <c:pt idx="438">
                  <c:v>0.76600000000000001</c:v>
                </c:pt>
                <c:pt idx="439">
                  <c:v>0.76600000000000001</c:v>
                </c:pt>
                <c:pt idx="440">
                  <c:v>0.76400000000000001</c:v>
                </c:pt>
                <c:pt idx="441">
                  <c:v>0.77400000000000002</c:v>
                </c:pt>
                <c:pt idx="442">
                  <c:v>0.73699999999999999</c:v>
                </c:pt>
                <c:pt idx="443">
                  <c:v>0.72899999999999998</c:v>
                </c:pt>
                <c:pt idx="444">
                  <c:v>0.67800000000000005</c:v>
                </c:pt>
                <c:pt idx="445">
                  <c:v>0.67800000000000005</c:v>
                </c:pt>
                <c:pt idx="446">
                  <c:v>0.67800000000000005</c:v>
                </c:pt>
                <c:pt idx="447">
                  <c:v>0.68899999999999995</c:v>
                </c:pt>
                <c:pt idx="448">
                  <c:v>0.66700000000000004</c:v>
                </c:pt>
                <c:pt idx="449">
                  <c:v>0.65200000000000002</c:v>
                </c:pt>
                <c:pt idx="450">
                  <c:v>0.65400000000000003</c:v>
                </c:pt>
                <c:pt idx="451">
                  <c:v>0.65300000000000002</c:v>
                </c:pt>
                <c:pt idx="452">
                  <c:v>0.65300000000000002</c:v>
                </c:pt>
                <c:pt idx="453">
                  <c:v>0.65300000000000002</c:v>
                </c:pt>
                <c:pt idx="454">
                  <c:v>0.66</c:v>
                </c:pt>
                <c:pt idx="455">
                  <c:v>0.63100000000000001</c:v>
                </c:pt>
                <c:pt idx="456">
                  <c:v>0.623</c:v>
                </c:pt>
                <c:pt idx="457">
                  <c:v>0.63300000000000001</c:v>
                </c:pt>
                <c:pt idx="458">
                  <c:v>0.70599999999999996</c:v>
                </c:pt>
                <c:pt idx="459">
                  <c:v>0.70599999999999996</c:v>
                </c:pt>
                <c:pt idx="460">
                  <c:v>0.70599999999999996</c:v>
                </c:pt>
                <c:pt idx="461">
                  <c:v>0.63200000000000001</c:v>
                </c:pt>
                <c:pt idx="462">
                  <c:v>0.63500000000000001</c:v>
                </c:pt>
                <c:pt idx="463">
                  <c:v>0.53400000000000003</c:v>
                </c:pt>
                <c:pt idx="464">
                  <c:v>0.503</c:v>
                </c:pt>
                <c:pt idx="465">
                  <c:v>0.53200000000000003</c:v>
                </c:pt>
                <c:pt idx="466">
                  <c:v>0.53200000000000003</c:v>
                </c:pt>
                <c:pt idx="467">
                  <c:v>0.53200000000000003</c:v>
                </c:pt>
                <c:pt idx="468">
                  <c:v>0.44800000000000001</c:v>
                </c:pt>
                <c:pt idx="469">
                  <c:v>0.36299999999999999</c:v>
                </c:pt>
                <c:pt idx="470">
                  <c:v>0.379</c:v>
                </c:pt>
                <c:pt idx="471">
                  <c:v>0.36499999999999999</c:v>
                </c:pt>
                <c:pt idx="472">
                  <c:v>0.32200000000000001</c:v>
                </c:pt>
                <c:pt idx="473">
                  <c:v>0.32200000000000001</c:v>
                </c:pt>
                <c:pt idx="474">
                  <c:v>0.32200000000000001</c:v>
                </c:pt>
                <c:pt idx="475">
                  <c:v>0.23799999999999999</c:v>
                </c:pt>
                <c:pt idx="476">
                  <c:v>0.22600000000000001</c:v>
                </c:pt>
                <c:pt idx="477">
                  <c:v>0.23400000000000001</c:v>
                </c:pt>
                <c:pt idx="478">
                  <c:v>0.24099999999999999</c:v>
                </c:pt>
                <c:pt idx="479">
                  <c:v>0.23799999999999999</c:v>
                </c:pt>
                <c:pt idx="480">
                  <c:v>0.23799999999999999</c:v>
                </c:pt>
                <c:pt idx="481">
                  <c:v>0.23799999999999999</c:v>
                </c:pt>
                <c:pt idx="482">
                  <c:v>0.26300000000000001</c:v>
                </c:pt>
                <c:pt idx="483">
                  <c:v>0.27800000000000002</c:v>
                </c:pt>
                <c:pt idx="484">
                  <c:v>0.22500000000000001</c:v>
                </c:pt>
                <c:pt idx="485">
                  <c:v>0.223</c:v>
                </c:pt>
                <c:pt idx="486">
                  <c:v>0.223</c:v>
                </c:pt>
                <c:pt idx="487">
                  <c:v>0.223</c:v>
                </c:pt>
                <c:pt idx="488">
                  <c:v>0.223</c:v>
                </c:pt>
                <c:pt idx="489">
                  <c:v>0.27300000000000002</c:v>
                </c:pt>
                <c:pt idx="490">
                  <c:v>0.29099999999999998</c:v>
                </c:pt>
                <c:pt idx="491">
                  <c:v>0.28899999999999998</c:v>
                </c:pt>
                <c:pt idx="492">
                  <c:v>0.27300000000000002</c:v>
                </c:pt>
                <c:pt idx="493">
                  <c:v>0.29099999999999998</c:v>
                </c:pt>
                <c:pt idx="494">
                  <c:v>0.29099999999999998</c:v>
                </c:pt>
                <c:pt idx="495">
                  <c:v>0.29099999999999998</c:v>
                </c:pt>
                <c:pt idx="496">
                  <c:v>0.249</c:v>
                </c:pt>
                <c:pt idx="497">
                  <c:v>0.23699999999999999</c:v>
                </c:pt>
                <c:pt idx="498">
                  <c:v>0.17499999999999999</c:v>
                </c:pt>
                <c:pt idx="499">
                  <c:v>0.108</c:v>
                </c:pt>
                <c:pt idx="500">
                  <c:v>8.3000000000000004E-2</c:v>
                </c:pt>
                <c:pt idx="501">
                  <c:v>8.3000000000000004E-2</c:v>
                </c:pt>
                <c:pt idx="502">
                  <c:v>8.3000000000000004E-2</c:v>
                </c:pt>
                <c:pt idx="503">
                  <c:v>6.3E-2</c:v>
                </c:pt>
                <c:pt idx="504">
                  <c:v>3.4000000000000002E-2</c:v>
                </c:pt>
                <c:pt idx="505">
                  <c:v>2.9000000000000001E-2</c:v>
                </c:pt>
                <c:pt idx="506">
                  <c:v>8.9999999999999993E-3</c:v>
                </c:pt>
                <c:pt idx="507">
                  <c:v>-8.0000000000000002E-3</c:v>
                </c:pt>
                <c:pt idx="508">
                  <c:v>-8.0000000000000002E-3</c:v>
                </c:pt>
                <c:pt idx="509">
                  <c:v>-8.0000000000000002E-3</c:v>
                </c:pt>
                <c:pt idx="510">
                  <c:v>-1.7000000000000001E-2</c:v>
                </c:pt>
                <c:pt idx="511">
                  <c:v>-3.4000000000000002E-2</c:v>
                </c:pt>
                <c:pt idx="512">
                  <c:v>-4.4999999999999998E-2</c:v>
                </c:pt>
                <c:pt idx="513">
                  <c:v>-6.8000000000000005E-2</c:v>
                </c:pt>
                <c:pt idx="514">
                  <c:v>-7.5999999999999998E-2</c:v>
                </c:pt>
                <c:pt idx="515">
                  <c:v>-7.5999999999999998E-2</c:v>
                </c:pt>
                <c:pt idx="516">
                  <c:v>-7.5999999999999998E-2</c:v>
                </c:pt>
                <c:pt idx="517">
                  <c:v>-6.0999999999999999E-2</c:v>
                </c:pt>
                <c:pt idx="518">
                  <c:v>-6.2E-2</c:v>
                </c:pt>
                <c:pt idx="519">
                  <c:v>-7.2999999999999995E-2</c:v>
                </c:pt>
                <c:pt idx="520">
                  <c:v>-8.5000000000000006E-2</c:v>
                </c:pt>
                <c:pt idx="521">
                  <c:v>-7.8E-2</c:v>
                </c:pt>
                <c:pt idx="522">
                  <c:v>-7.8E-2</c:v>
                </c:pt>
                <c:pt idx="523">
                  <c:v>-7.8E-2</c:v>
                </c:pt>
                <c:pt idx="524">
                  <c:v>-9.6000000000000002E-2</c:v>
                </c:pt>
                <c:pt idx="525">
                  <c:v>-0.126</c:v>
                </c:pt>
                <c:pt idx="526">
                  <c:v>-0.16600000000000001</c:v>
                </c:pt>
                <c:pt idx="527">
                  <c:v>-0.192</c:v>
                </c:pt>
                <c:pt idx="528">
                  <c:v>-0.20899999999999999</c:v>
                </c:pt>
                <c:pt idx="529">
                  <c:v>-0.20899999999999999</c:v>
                </c:pt>
                <c:pt idx="530">
                  <c:v>-0.20899999999999999</c:v>
                </c:pt>
                <c:pt idx="531">
                  <c:v>-0.21099999999999999</c:v>
                </c:pt>
                <c:pt idx="532">
                  <c:v>-0.20799999999999999</c:v>
                </c:pt>
                <c:pt idx="533">
                  <c:v>-0.20200000000000001</c:v>
                </c:pt>
                <c:pt idx="534">
                  <c:v>-0.183</c:v>
                </c:pt>
                <c:pt idx="535">
                  <c:v>-0.20599999999999999</c:v>
                </c:pt>
                <c:pt idx="536">
                  <c:v>-0.20599999999999999</c:v>
                </c:pt>
                <c:pt idx="537">
                  <c:v>-0.20599999999999999</c:v>
                </c:pt>
                <c:pt idx="538">
                  <c:v>-0.20599999999999999</c:v>
                </c:pt>
                <c:pt idx="539">
                  <c:v>-0.20499999999999999</c:v>
                </c:pt>
                <c:pt idx="540">
                  <c:v>-0.19800000000000001</c:v>
                </c:pt>
                <c:pt idx="541">
                  <c:v>-0.20399999999999999</c:v>
                </c:pt>
                <c:pt idx="542">
                  <c:v>-0.22600000000000001</c:v>
                </c:pt>
                <c:pt idx="543">
                  <c:v>-0.22600000000000001</c:v>
                </c:pt>
                <c:pt idx="544">
                  <c:v>-0.22600000000000001</c:v>
                </c:pt>
                <c:pt idx="545">
                  <c:v>-0.24199999999999999</c:v>
                </c:pt>
                <c:pt idx="546">
                  <c:v>-0.251</c:v>
                </c:pt>
                <c:pt idx="547">
                  <c:v>-0.246</c:v>
                </c:pt>
                <c:pt idx="548">
                  <c:v>-0.23899999999999999</c:v>
                </c:pt>
                <c:pt idx="549">
                  <c:v>-0.26800000000000002</c:v>
                </c:pt>
                <c:pt idx="550">
                  <c:v>-0.26800000000000002</c:v>
                </c:pt>
                <c:pt idx="551">
                  <c:v>-0.26800000000000002</c:v>
                </c:pt>
                <c:pt idx="552">
                  <c:v>-0.31</c:v>
                </c:pt>
                <c:pt idx="553">
                  <c:v>-0.33200000000000002</c:v>
                </c:pt>
                <c:pt idx="554">
                  <c:v>-0.33300000000000002</c:v>
                </c:pt>
                <c:pt idx="555">
                  <c:v>-0.317</c:v>
                </c:pt>
                <c:pt idx="556">
                  <c:v>-0.317</c:v>
                </c:pt>
                <c:pt idx="557">
                  <c:v>-0.317</c:v>
                </c:pt>
                <c:pt idx="558">
                  <c:v>-0.317</c:v>
                </c:pt>
                <c:pt idx="559">
                  <c:v>-0.317</c:v>
                </c:pt>
                <c:pt idx="560">
                  <c:v>-0.32800000000000001</c:v>
                </c:pt>
                <c:pt idx="561">
                  <c:v>-0.32</c:v>
                </c:pt>
                <c:pt idx="562">
                  <c:v>-0.33400000000000002</c:v>
                </c:pt>
                <c:pt idx="563">
                  <c:v>-0.35</c:v>
                </c:pt>
                <c:pt idx="564">
                  <c:v>-0.35</c:v>
                </c:pt>
                <c:pt idx="565">
                  <c:v>-0.35</c:v>
                </c:pt>
                <c:pt idx="566">
                  <c:v>-0.35499999999999998</c:v>
                </c:pt>
                <c:pt idx="567">
                  <c:v>-0.36099999999999999</c:v>
                </c:pt>
                <c:pt idx="568">
                  <c:v>-0.375</c:v>
                </c:pt>
                <c:pt idx="569">
                  <c:v>-0.35799999999999998</c:v>
                </c:pt>
                <c:pt idx="570">
                  <c:v>-0.36199999999999999</c:v>
                </c:pt>
                <c:pt idx="571">
                  <c:v>-0.36199999999999999</c:v>
                </c:pt>
                <c:pt idx="572">
                  <c:v>-0.36199999999999999</c:v>
                </c:pt>
                <c:pt idx="573">
                  <c:v>-0.36699999999999999</c:v>
                </c:pt>
                <c:pt idx="574">
                  <c:v>-0.371</c:v>
                </c:pt>
                <c:pt idx="575">
                  <c:v>-0.38100000000000001</c:v>
                </c:pt>
                <c:pt idx="576">
                  <c:v>-0.38800000000000001</c:v>
                </c:pt>
                <c:pt idx="577">
                  <c:v>-0.39200000000000002</c:v>
                </c:pt>
                <c:pt idx="578">
                  <c:v>-0.39200000000000002</c:v>
                </c:pt>
                <c:pt idx="579">
                  <c:v>-0.39200000000000002</c:v>
                </c:pt>
                <c:pt idx="580">
                  <c:v>-0.39700000000000002</c:v>
                </c:pt>
                <c:pt idx="581">
                  <c:v>-0.39200000000000002</c:v>
                </c:pt>
                <c:pt idx="582">
                  <c:v>-0.39300000000000002</c:v>
                </c:pt>
                <c:pt idx="583">
                  <c:v>-0.39100000000000001</c:v>
                </c:pt>
                <c:pt idx="584">
                  <c:v>-0.39300000000000002</c:v>
                </c:pt>
                <c:pt idx="585">
                  <c:v>-0.39300000000000002</c:v>
                </c:pt>
                <c:pt idx="586">
                  <c:v>-0.39300000000000002</c:v>
                </c:pt>
                <c:pt idx="587">
                  <c:v>-0.40200000000000002</c:v>
                </c:pt>
                <c:pt idx="588">
                  <c:v>-0.39300000000000002</c:v>
                </c:pt>
                <c:pt idx="589">
                  <c:v>-0.40699999999999997</c:v>
                </c:pt>
                <c:pt idx="590">
                  <c:v>-0.41299999999999998</c:v>
                </c:pt>
                <c:pt idx="591">
                  <c:v>-0.41399999999999998</c:v>
                </c:pt>
                <c:pt idx="592">
                  <c:v>-0.41399999999999998</c:v>
                </c:pt>
                <c:pt idx="593">
                  <c:v>-0.41399999999999998</c:v>
                </c:pt>
                <c:pt idx="594">
                  <c:v>-0.42699999999999999</c:v>
                </c:pt>
                <c:pt idx="595">
                  <c:v>-0.42399999999999999</c:v>
                </c:pt>
                <c:pt idx="596">
                  <c:v>-0.443</c:v>
                </c:pt>
                <c:pt idx="597">
                  <c:v>-0.45300000000000001</c:v>
                </c:pt>
                <c:pt idx="598">
                  <c:v>-0.48199999999999998</c:v>
                </c:pt>
                <c:pt idx="599">
                  <c:v>-0.48199999999999998</c:v>
                </c:pt>
                <c:pt idx="600">
                  <c:v>-0.48199999999999998</c:v>
                </c:pt>
                <c:pt idx="601">
                  <c:v>-0.48499999999999999</c:v>
                </c:pt>
                <c:pt idx="602">
                  <c:v>-0.502</c:v>
                </c:pt>
                <c:pt idx="603">
                  <c:v>-0.496</c:v>
                </c:pt>
                <c:pt idx="604">
                  <c:v>-0.49299999999999999</c:v>
                </c:pt>
                <c:pt idx="605">
                  <c:v>-0.48799999999999999</c:v>
                </c:pt>
                <c:pt idx="606">
                  <c:v>-0.48799999999999999</c:v>
                </c:pt>
                <c:pt idx="607">
                  <c:v>-0.48799999999999999</c:v>
                </c:pt>
                <c:pt idx="608">
                  <c:v>-0.48</c:v>
                </c:pt>
                <c:pt idx="609">
                  <c:v>-0.48299999999999998</c:v>
                </c:pt>
                <c:pt idx="610">
                  <c:v>-0.49</c:v>
                </c:pt>
                <c:pt idx="611">
                  <c:v>-0.48199999999999998</c:v>
                </c:pt>
                <c:pt idx="612">
                  <c:v>-0.48699999999999999</c:v>
                </c:pt>
                <c:pt idx="613">
                  <c:v>-0.48699999999999999</c:v>
                </c:pt>
                <c:pt idx="614">
                  <c:v>-0.48699999999999999</c:v>
                </c:pt>
                <c:pt idx="615">
                  <c:v>-0.47799999999999998</c:v>
                </c:pt>
                <c:pt idx="616">
                  <c:v>-0.46100000000000002</c:v>
                </c:pt>
                <c:pt idx="617">
                  <c:v>-0.45500000000000002</c:v>
                </c:pt>
                <c:pt idx="618">
                  <c:v>-0.44800000000000001</c:v>
                </c:pt>
                <c:pt idx="619">
                  <c:v>-0.45800000000000002</c:v>
                </c:pt>
                <c:pt idx="620">
                  <c:v>-0.45800000000000002</c:v>
                </c:pt>
                <c:pt idx="621">
                  <c:v>-0.45800000000000002</c:v>
                </c:pt>
                <c:pt idx="622">
                  <c:v>-0.46700000000000003</c:v>
                </c:pt>
                <c:pt idx="623">
                  <c:v>-0.45700000000000002</c:v>
                </c:pt>
                <c:pt idx="624">
                  <c:v>-0.46300000000000002</c:v>
                </c:pt>
                <c:pt idx="625">
                  <c:v>-0.45600000000000002</c:v>
                </c:pt>
                <c:pt idx="626">
                  <c:v>-0.47299999999999998</c:v>
                </c:pt>
                <c:pt idx="627">
                  <c:v>-0.47299999999999998</c:v>
                </c:pt>
                <c:pt idx="628">
                  <c:v>-0.47299999999999998</c:v>
                </c:pt>
                <c:pt idx="629">
                  <c:v>-0.499</c:v>
                </c:pt>
                <c:pt idx="630">
                  <c:v>-0.502</c:v>
                </c:pt>
                <c:pt idx="631">
                  <c:v>-0.503</c:v>
                </c:pt>
                <c:pt idx="632">
                  <c:v>-0.51400000000000001</c:v>
                </c:pt>
                <c:pt idx="633">
                  <c:v>-0.51900000000000002</c:v>
                </c:pt>
                <c:pt idx="634">
                  <c:v>-0.51900000000000002</c:v>
                </c:pt>
                <c:pt idx="635">
                  <c:v>-0.51900000000000002</c:v>
                </c:pt>
                <c:pt idx="636">
                  <c:v>-0.51800000000000002</c:v>
                </c:pt>
                <c:pt idx="637">
                  <c:v>-0.52400000000000002</c:v>
                </c:pt>
                <c:pt idx="638">
                  <c:v>-0.52300000000000002</c:v>
                </c:pt>
                <c:pt idx="639">
                  <c:v>-0.52200000000000002</c:v>
                </c:pt>
                <c:pt idx="640">
                  <c:v>-0.52200000000000002</c:v>
                </c:pt>
                <c:pt idx="641">
                  <c:v>-0.52200000000000002</c:v>
                </c:pt>
                <c:pt idx="642">
                  <c:v>-0.52200000000000002</c:v>
                </c:pt>
                <c:pt idx="643">
                  <c:v>-0.52100000000000002</c:v>
                </c:pt>
                <c:pt idx="644">
                  <c:v>-0.52400000000000002</c:v>
                </c:pt>
                <c:pt idx="645">
                  <c:v>-0.52400000000000002</c:v>
                </c:pt>
                <c:pt idx="646">
                  <c:v>-0.52300000000000002</c:v>
                </c:pt>
                <c:pt idx="647">
                  <c:v>-0.53300000000000003</c:v>
                </c:pt>
                <c:pt idx="648">
                  <c:v>-0.53300000000000003</c:v>
                </c:pt>
                <c:pt idx="649">
                  <c:v>-0.53300000000000003</c:v>
                </c:pt>
                <c:pt idx="650">
                  <c:v>-0.53400000000000003</c:v>
                </c:pt>
                <c:pt idx="651">
                  <c:v>-0.52900000000000003</c:v>
                </c:pt>
                <c:pt idx="652">
                  <c:v>-0.52800000000000002</c:v>
                </c:pt>
                <c:pt idx="653">
                  <c:v>-0.53100000000000003</c:v>
                </c:pt>
                <c:pt idx="654">
                  <c:v>-0.53600000000000003</c:v>
                </c:pt>
                <c:pt idx="655">
                  <c:v>-0.53600000000000003</c:v>
                </c:pt>
                <c:pt idx="656">
                  <c:v>-0.53600000000000003</c:v>
                </c:pt>
                <c:pt idx="657">
                  <c:v>-0.53400000000000003</c:v>
                </c:pt>
                <c:pt idx="658">
                  <c:v>-0.54100000000000004</c:v>
                </c:pt>
                <c:pt idx="659">
                  <c:v>-0.53500000000000003</c:v>
                </c:pt>
                <c:pt idx="660">
                  <c:v>-0.53900000000000003</c:v>
                </c:pt>
                <c:pt idx="661">
                  <c:v>-0.54600000000000004</c:v>
                </c:pt>
                <c:pt idx="662">
                  <c:v>-0.54600000000000004</c:v>
                </c:pt>
                <c:pt idx="663">
                  <c:v>-0.54600000000000004</c:v>
                </c:pt>
                <c:pt idx="664">
                  <c:v>-0.54600000000000004</c:v>
                </c:pt>
                <c:pt idx="665">
                  <c:v>-0.54400000000000004</c:v>
                </c:pt>
                <c:pt idx="666">
                  <c:v>-0.54800000000000004</c:v>
                </c:pt>
                <c:pt idx="667">
                  <c:v>-0.54400000000000004</c:v>
                </c:pt>
                <c:pt idx="668">
                  <c:v>-0.54400000000000004</c:v>
                </c:pt>
                <c:pt idx="669">
                  <c:v>-0.54400000000000004</c:v>
                </c:pt>
                <c:pt idx="670">
                  <c:v>-0.54400000000000004</c:v>
                </c:pt>
                <c:pt idx="671">
                  <c:v>-0.53700000000000003</c:v>
                </c:pt>
                <c:pt idx="672">
                  <c:v>-0.54500000000000004</c:v>
                </c:pt>
                <c:pt idx="673">
                  <c:v>-0.55100000000000005</c:v>
                </c:pt>
                <c:pt idx="674">
                  <c:v>-0.55400000000000005</c:v>
                </c:pt>
                <c:pt idx="675">
                  <c:v>-0.55100000000000005</c:v>
                </c:pt>
                <c:pt idx="676">
                  <c:v>-0.55100000000000005</c:v>
                </c:pt>
                <c:pt idx="677">
                  <c:v>-0.55100000000000005</c:v>
                </c:pt>
                <c:pt idx="678">
                  <c:v>-0.54800000000000004</c:v>
                </c:pt>
                <c:pt idx="679">
                  <c:v>-0.54700000000000004</c:v>
                </c:pt>
                <c:pt idx="680">
                  <c:v>-0.54500000000000004</c:v>
                </c:pt>
                <c:pt idx="681">
                  <c:v>-0.54700000000000004</c:v>
                </c:pt>
                <c:pt idx="682">
                  <c:v>-0.54300000000000004</c:v>
                </c:pt>
                <c:pt idx="683">
                  <c:v>-0.54300000000000004</c:v>
                </c:pt>
                <c:pt idx="684">
                  <c:v>-0.54300000000000004</c:v>
                </c:pt>
                <c:pt idx="685">
                  <c:v>-0.54600000000000004</c:v>
                </c:pt>
                <c:pt idx="686">
                  <c:v>-0.54</c:v>
                </c:pt>
                <c:pt idx="687">
                  <c:v>-0.53800000000000003</c:v>
                </c:pt>
                <c:pt idx="688">
                  <c:v>-0.54300000000000004</c:v>
                </c:pt>
                <c:pt idx="689">
                  <c:v>-0.53700000000000003</c:v>
                </c:pt>
                <c:pt idx="690">
                  <c:v>-0.53700000000000003</c:v>
                </c:pt>
                <c:pt idx="691">
                  <c:v>-0.53700000000000003</c:v>
                </c:pt>
                <c:pt idx="692">
                  <c:v>-0.54100000000000004</c:v>
                </c:pt>
                <c:pt idx="693">
                  <c:v>-0.54100000000000004</c:v>
                </c:pt>
                <c:pt idx="694">
                  <c:v>-0.53800000000000003</c:v>
                </c:pt>
                <c:pt idx="695">
                  <c:v>-0.53600000000000003</c:v>
                </c:pt>
                <c:pt idx="696">
                  <c:v>-0.53700000000000003</c:v>
                </c:pt>
                <c:pt idx="697">
                  <c:v>-0.53700000000000003</c:v>
                </c:pt>
                <c:pt idx="698">
                  <c:v>-0.53700000000000003</c:v>
                </c:pt>
                <c:pt idx="699">
                  <c:v>-0.54200000000000004</c:v>
                </c:pt>
                <c:pt idx="700">
                  <c:v>-0.54</c:v>
                </c:pt>
                <c:pt idx="701">
                  <c:v>-0.53300000000000003</c:v>
                </c:pt>
                <c:pt idx="702">
                  <c:v>-0.52800000000000002</c:v>
                </c:pt>
                <c:pt idx="703">
                  <c:v>-0.52800000000000002</c:v>
                </c:pt>
                <c:pt idx="704">
                  <c:v>-0.52800000000000002</c:v>
                </c:pt>
                <c:pt idx="705">
                  <c:v>-0.52800000000000002</c:v>
                </c:pt>
                <c:pt idx="706">
                  <c:v>-0.53300000000000003</c:v>
                </c:pt>
                <c:pt idx="707">
                  <c:v>-0.53800000000000003</c:v>
                </c:pt>
                <c:pt idx="708">
                  <c:v>-0.53</c:v>
                </c:pt>
                <c:pt idx="709">
                  <c:v>-0.52800000000000002</c:v>
                </c:pt>
                <c:pt idx="710">
                  <c:v>-0.53300000000000003</c:v>
                </c:pt>
                <c:pt idx="711">
                  <c:v>-0.53300000000000003</c:v>
                </c:pt>
                <c:pt idx="712">
                  <c:v>-0.53300000000000003</c:v>
                </c:pt>
                <c:pt idx="713">
                  <c:v>-0.52700000000000002</c:v>
                </c:pt>
                <c:pt idx="714">
                  <c:v>-0.53200000000000003</c:v>
                </c:pt>
                <c:pt idx="715">
                  <c:v>-0.53300000000000003</c:v>
                </c:pt>
                <c:pt idx="716">
                  <c:v>-0.53700000000000003</c:v>
                </c:pt>
                <c:pt idx="717">
                  <c:v>-0.53600000000000003</c:v>
                </c:pt>
                <c:pt idx="718">
                  <c:v>-0.53600000000000003</c:v>
                </c:pt>
                <c:pt idx="719">
                  <c:v>-0.53600000000000003</c:v>
                </c:pt>
                <c:pt idx="720">
                  <c:v>-0.53800000000000003</c:v>
                </c:pt>
                <c:pt idx="721">
                  <c:v>-0.53800000000000003</c:v>
                </c:pt>
                <c:pt idx="722">
                  <c:v>-0.53400000000000003</c:v>
                </c:pt>
                <c:pt idx="723">
                  <c:v>-0.52900000000000003</c:v>
                </c:pt>
                <c:pt idx="724">
                  <c:v>-0.52700000000000002</c:v>
                </c:pt>
                <c:pt idx="725">
                  <c:v>-0.52700000000000002</c:v>
                </c:pt>
                <c:pt idx="726">
                  <c:v>-0.52700000000000002</c:v>
                </c:pt>
                <c:pt idx="727">
                  <c:v>-0.53300000000000003</c:v>
                </c:pt>
                <c:pt idx="728">
                  <c:v>-0.53600000000000003</c:v>
                </c:pt>
                <c:pt idx="729">
                  <c:v>-0.53300000000000003</c:v>
                </c:pt>
                <c:pt idx="730">
                  <c:v>-0.52800000000000002</c:v>
                </c:pt>
                <c:pt idx="731">
                  <c:v>-0.53400000000000003</c:v>
                </c:pt>
                <c:pt idx="732">
                  <c:v>-0.53400000000000003</c:v>
                </c:pt>
                <c:pt idx="733">
                  <c:v>-0.53400000000000003</c:v>
                </c:pt>
                <c:pt idx="734">
                  <c:v>-0.53200000000000003</c:v>
                </c:pt>
                <c:pt idx="735">
                  <c:v>-0.52700000000000002</c:v>
                </c:pt>
                <c:pt idx="736">
                  <c:v>-0.52400000000000002</c:v>
                </c:pt>
                <c:pt idx="737">
                  <c:v>-0.52700000000000002</c:v>
                </c:pt>
                <c:pt idx="738">
                  <c:v>-0.52800000000000002</c:v>
                </c:pt>
                <c:pt idx="739">
                  <c:v>-0.52800000000000002</c:v>
                </c:pt>
                <c:pt idx="740">
                  <c:v>-0.52800000000000002</c:v>
                </c:pt>
                <c:pt idx="741">
                  <c:v>-0.52300000000000002</c:v>
                </c:pt>
                <c:pt idx="742">
                  <c:v>-0.52400000000000002</c:v>
                </c:pt>
                <c:pt idx="743">
                  <c:v>-0.52300000000000002</c:v>
                </c:pt>
                <c:pt idx="744">
                  <c:v>-0.52100000000000002</c:v>
                </c:pt>
                <c:pt idx="745">
                  <c:v>-0.51800000000000002</c:v>
                </c:pt>
                <c:pt idx="746">
                  <c:v>-0.51800000000000002</c:v>
                </c:pt>
                <c:pt idx="747">
                  <c:v>-0.51800000000000002</c:v>
                </c:pt>
                <c:pt idx="748">
                  <c:v>-0.52600000000000002</c:v>
                </c:pt>
                <c:pt idx="749">
                  <c:v>-0.53</c:v>
                </c:pt>
                <c:pt idx="750">
                  <c:v>-0.52500000000000002</c:v>
                </c:pt>
                <c:pt idx="751">
                  <c:v>-0.52700000000000002</c:v>
                </c:pt>
                <c:pt idx="752">
                  <c:v>-0.52600000000000002</c:v>
                </c:pt>
                <c:pt idx="753">
                  <c:v>-0.52600000000000002</c:v>
                </c:pt>
                <c:pt idx="754">
                  <c:v>-0.52600000000000002</c:v>
                </c:pt>
                <c:pt idx="755">
                  <c:v>-0.52800000000000002</c:v>
                </c:pt>
                <c:pt idx="756">
                  <c:v>-0.52300000000000002</c:v>
                </c:pt>
                <c:pt idx="757">
                  <c:v>-0.52300000000000002</c:v>
                </c:pt>
                <c:pt idx="758">
                  <c:v>-0.51700000000000002</c:v>
                </c:pt>
                <c:pt idx="759">
                  <c:v>-0.52300000000000002</c:v>
                </c:pt>
                <c:pt idx="760">
                  <c:v>-0.52300000000000002</c:v>
                </c:pt>
                <c:pt idx="761">
                  <c:v>-0.52300000000000002</c:v>
                </c:pt>
                <c:pt idx="762">
                  <c:v>-0.52800000000000002</c:v>
                </c:pt>
                <c:pt idx="763">
                  <c:v>-0.52300000000000002</c:v>
                </c:pt>
                <c:pt idx="764">
                  <c:v>-0.53</c:v>
                </c:pt>
                <c:pt idx="765">
                  <c:v>-0.52800000000000002</c:v>
                </c:pt>
                <c:pt idx="766">
                  <c:v>-0.52600000000000002</c:v>
                </c:pt>
                <c:pt idx="767">
                  <c:v>-0.52600000000000002</c:v>
                </c:pt>
                <c:pt idx="768">
                  <c:v>-0.52600000000000002</c:v>
                </c:pt>
                <c:pt idx="769">
                  <c:v>-0.52200000000000002</c:v>
                </c:pt>
                <c:pt idx="770">
                  <c:v>-0.52400000000000002</c:v>
                </c:pt>
                <c:pt idx="771">
                  <c:v>-0.52200000000000002</c:v>
                </c:pt>
                <c:pt idx="772">
                  <c:v>-0.52</c:v>
                </c:pt>
                <c:pt idx="773">
                  <c:v>-0.51900000000000002</c:v>
                </c:pt>
                <c:pt idx="774">
                  <c:v>-0.51900000000000002</c:v>
                </c:pt>
                <c:pt idx="775">
                  <c:v>-0.51900000000000002</c:v>
                </c:pt>
                <c:pt idx="776">
                  <c:v>-0.52200000000000002</c:v>
                </c:pt>
                <c:pt idx="777">
                  <c:v>-0.51700000000000002</c:v>
                </c:pt>
                <c:pt idx="778">
                  <c:v>-0.51800000000000002</c:v>
                </c:pt>
                <c:pt idx="779">
                  <c:v>-0.52</c:v>
                </c:pt>
                <c:pt idx="780">
                  <c:v>-0.51900000000000002</c:v>
                </c:pt>
                <c:pt idx="781">
                  <c:v>-0.51900000000000002</c:v>
                </c:pt>
                <c:pt idx="782">
                  <c:v>-0.51900000000000002</c:v>
                </c:pt>
                <c:pt idx="783">
                  <c:v>-0.52</c:v>
                </c:pt>
                <c:pt idx="784">
                  <c:v>-0.52100000000000002</c:v>
                </c:pt>
                <c:pt idx="785">
                  <c:v>-0.52200000000000002</c:v>
                </c:pt>
                <c:pt idx="786">
                  <c:v>-0.52900000000000003</c:v>
                </c:pt>
                <c:pt idx="787">
                  <c:v>-0.52900000000000003</c:v>
                </c:pt>
                <c:pt idx="788">
                  <c:v>-0.52900000000000003</c:v>
                </c:pt>
                <c:pt idx="789">
                  <c:v>-0.52900000000000003</c:v>
                </c:pt>
                <c:pt idx="790">
                  <c:v>-0.53</c:v>
                </c:pt>
                <c:pt idx="791">
                  <c:v>-0.52800000000000002</c:v>
                </c:pt>
                <c:pt idx="792">
                  <c:v>-0.52700000000000002</c:v>
                </c:pt>
                <c:pt idx="793">
                  <c:v>-0.52900000000000003</c:v>
                </c:pt>
                <c:pt idx="794">
                  <c:v>-0.52800000000000002</c:v>
                </c:pt>
                <c:pt idx="795">
                  <c:v>-0.52800000000000002</c:v>
                </c:pt>
                <c:pt idx="796">
                  <c:v>-0.52800000000000002</c:v>
                </c:pt>
                <c:pt idx="797">
                  <c:v>-0.52900000000000003</c:v>
                </c:pt>
                <c:pt idx="798">
                  <c:v>-0.52700000000000002</c:v>
                </c:pt>
                <c:pt idx="799">
                  <c:v>-0.52700000000000002</c:v>
                </c:pt>
                <c:pt idx="800">
                  <c:v>-0.52700000000000002</c:v>
                </c:pt>
                <c:pt idx="801">
                  <c:v>-0.52800000000000002</c:v>
                </c:pt>
                <c:pt idx="802">
                  <c:v>-0.52800000000000002</c:v>
                </c:pt>
                <c:pt idx="803">
                  <c:v>-0.52800000000000002</c:v>
                </c:pt>
                <c:pt idx="804">
                  <c:v>-0.52700000000000002</c:v>
                </c:pt>
                <c:pt idx="805">
                  <c:v>-0.53</c:v>
                </c:pt>
                <c:pt idx="806">
                  <c:v>-0.52800000000000002</c:v>
                </c:pt>
                <c:pt idx="807">
                  <c:v>-0.52700000000000002</c:v>
                </c:pt>
                <c:pt idx="808">
                  <c:v>-0.52400000000000002</c:v>
                </c:pt>
                <c:pt idx="809">
                  <c:v>-0.52400000000000002</c:v>
                </c:pt>
                <c:pt idx="810">
                  <c:v>-0.52400000000000002</c:v>
                </c:pt>
                <c:pt idx="811">
                  <c:v>-0.52700000000000002</c:v>
                </c:pt>
                <c:pt idx="812">
                  <c:v>-0.53100000000000003</c:v>
                </c:pt>
                <c:pt idx="813">
                  <c:v>-0.52500000000000002</c:v>
                </c:pt>
                <c:pt idx="814">
                  <c:v>-0.52300000000000002</c:v>
                </c:pt>
                <c:pt idx="815">
                  <c:v>-0.52300000000000002</c:v>
                </c:pt>
                <c:pt idx="816">
                  <c:v>-0.52300000000000002</c:v>
                </c:pt>
                <c:pt idx="817">
                  <c:v>-0.52300000000000002</c:v>
                </c:pt>
                <c:pt idx="818">
                  <c:v>-0.52400000000000002</c:v>
                </c:pt>
                <c:pt idx="819">
                  <c:v>-0.52400000000000002</c:v>
                </c:pt>
                <c:pt idx="820">
                  <c:v>-0.52300000000000002</c:v>
                </c:pt>
                <c:pt idx="821">
                  <c:v>-0.51900000000000002</c:v>
                </c:pt>
                <c:pt idx="822">
                  <c:v>-0.51900000000000002</c:v>
                </c:pt>
                <c:pt idx="823">
                  <c:v>-0.51900000000000002</c:v>
                </c:pt>
                <c:pt idx="824">
                  <c:v>-0.51900000000000002</c:v>
                </c:pt>
                <c:pt idx="825">
                  <c:v>-0.51700000000000002</c:v>
                </c:pt>
                <c:pt idx="826">
                  <c:v>-0.51300000000000001</c:v>
                </c:pt>
                <c:pt idx="827">
                  <c:v>-0.51800000000000002</c:v>
                </c:pt>
                <c:pt idx="828">
                  <c:v>-0.51500000000000001</c:v>
                </c:pt>
                <c:pt idx="829">
                  <c:v>-0.51500000000000001</c:v>
                </c:pt>
                <c:pt idx="830">
                  <c:v>-0.51500000000000001</c:v>
                </c:pt>
                <c:pt idx="831">
                  <c:v>-0.51500000000000001</c:v>
                </c:pt>
                <c:pt idx="832">
                  <c:v>-0.51300000000000001</c:v>
                </c:pt>
                <c:pt idx="833">
                  <c:v>-0.51300000000000001</c:v>
                </c:pt>
                <c:pt idx="834">
                  <c:v>-0.51300000000000001</c:v>
                </c:pt>
                <c:pt idx="835">
                  <c:v>-0.51100000000000001</c:v>
                </c:pt>
                <c:pt idx="836">
                  <c:v>-0.51400000000000001</c:v>
                </c:pt>
                <c:pt idx="837">
                  <c:v>-0.51400000000000001</c:v>
                </c:pt>
                <c:pt idx="838">
                  <c:v>-0.51400000000000001</c:v>
                </c:pt>
                <c:pt idx="839">
                  <c:v>-0.51500000000000001</c:v>
                </c:pt>
                <c:pt idx="840">
                  <c:v>-0.51100000000000001</c:v>
                </c:pt>
                <c:pt idx="841">
                  <c:v>-0.51300000000000001</c:v>
                </c:pt>
                <c:pt idx="842">
                  <c:v>-0.51300000000000001</c:v>
                </c:pt>
                <c:pt idx="843">
                  <c:v>-0.51200000000000001</c:v>
                </c:pt>
                <c:pt idx="844">
                  <c:v>-0.51200000000000001</c:v>
                </c:pt>
                <c:pt idx="845">
                  <c:v>-0.51200000000000001</c:v>
                </c:pt>
                <c:pt idx="846">
                  <c:v>-0.51300000000000001</c:v>
                </c:pt>
                <c:pt idx="847">
                  <c:v>-0.51500000000000001</c:v>
                </c:pt>
                <c:pt idx="848">
                  <c:v>-0.51300000000000001</c:v>
                </c:pt>
                <c:pt idx="849">
                  <c:v>-0.51300000000000001</c:v>
                </c:pt>
                <c:pt idx="850">
                  <c:v>-0.51300000000000001</c:v>
                </c:pt>
                <c:pt idx="851">
                  <c:v>-0.51300000000000001</c:v>
                </c:pt>
                <c:pt idx="852">
                  <c:v>-0.51300000000000001</c:v>
                </c:pt>
                <c:pt idx="853">
                  <c:v>-0.50800000000000001</c:v>
                </c:pt>
                <c:pt idx="854">
                  <c:v>-0.50900000000000001</c:v>
                </c:pt>
                <c:pt idx="855">
                  <c:v>-0.50800000000000001</c:v>
                </c:pt>
                <c:pt idx="856">
                  <c:v>-0.51100000000000001</c:v>
                </c:pt>
                <c:pt idx="857">
                  <c:v>-0.51300000000000001</c:v>
                </c:pt>
                <c:pt idx="858">
                  <c:v>-0.51300000000000001</c:v>
                </c:pt>
                <c:pt idx="859">
                  <c:v>-0.51300000000000001</c:v>
                </c:pt>
                <c:pt idx="860">
                  <c:v>-0.51300000000000001</c:v>
                </c:pt>
                <c:pt idx="861">
                  <c:v>-0.51900000000000002</c:v>
                </c:pt>
                <c:pt idx="862">
                  <c:v>-0.52200000000000002</c:v>
                </c:pt>
                <c:pt idx="863">
                  <c:v>-0.52200000000000002</c:v>
                </c:pt>
                <c:pt idx="864">
                  <c:v>-0.52100000000000002</c:v>
                </c:pt>
                <c:pt idx="865">
                  <c:v>-0.52100000000000002</c:v>
                </c:pt>
                <c:pt idx="866">
                  <c:v>-0.52100000000000002</c:v>
                </c:pt>
                <c:pt idx="867">
                  <c:v>-0.51900000000000002</c:v>
                </c:pt>
                <c:pt idx="868">
                  <c:v>-0.51800000000000002</c:v>
                </c:pt>
                <c:pt idx="869">
                  <c:v>-0.51600000000000001</c:v>
                </c:pt>
                <c:pt idx="870">
                  <c:v>-0.51300000000000001</c:v>
                </c:pt>
                <c:pt idx="871">
                  <c:v>-0.51300000000000001</c:v>
                </c:pt>
                <c:pt idx="872">
                  <c:v>-0.51300000000000001</c:v>
                </c:pt>
                <c:pt idx="873">
                  <c:v>-0.51300000000000001</c:v>
                </c:pt>
                <c:pt idx="874">
                  <c:v>-0.51700000000000002</c:v>
                </c:pt>
                <c:pt idx="875">
                  <c:v>-0.51600000000000001</c:v>
                </c:pt>
                <c:pt idx="876">
                  <c:v>-0.51700000000000002</c:v>
                </c:pt>
                <c:pt idx="877">
                  <c:v>-0.51300000000000001</c:v>
                </c:pt>
                <c:pt idx="878">
                  <c:v>-0.51200000000000001</c:v>
                </c:pt>
                <c:pt idx="879">
                  <c:v>-0.51200000000000001</c:v>
                </c:pt>
                <c:pt idx="880">
                  <c:v>-0.51200000000000001</c:v>
                </c:pt>
                <c:pt idx="881">
                  <c:v>-0.50900000000000001</c:v>
                </c:pt>
                <c:pt idx="882">
                  <c:v>-0.50700000000000001</c:v>
                </c:pt>
                <c:pt idx="883">
                  <c:v>-0.505</c:v>
                </c:pt>
                <c:pt idx="884">
                  <c:v>-0.50900000000000001</c:v>
                </c:pt>
                <c:pt idx="885">
                  <c:v>-0.51300000000000001</c:v>
                </c:pt>
                <c:pt idx="886">
                  <c:v>-0.51300000000000001</c:v>
                </c:pt>
                <c:pt idx="887">
                  <c:v>-0.51300000000000001</c:v>
                </c:pt>
                <c:pt idx="888">
                  <c:v>-0.51700000000000002</c:v>
                </c:pt>
                <c:pt idx="889">
                  <c:v>-0.51500000000000001</c:v>
                </c:pt>
                <c:pt idx="890">
                  <c:v>-0.51500000000000001</c:v>
                </c:pt>
                <c:pt idx="891">
                  <c:v>-0.51500000000000001</c:v>
                </c:pt>
                <c:pt idx="892">
                  <c:v>-0.51300000000000001</c:v>
                </c:pt>
                <c:pt idx="893">
                  <c:v>-0.51300000000000001</c:v>
                </c:pt>
                <c:pt idx="894">
                  <c:v>-0.51300000000000001</c:v>
                </c:pt>
                <c:pt idx="895">
                  <c:v>-0.51500000000000001</c:v>
                </c:pt>
                <c:pt idx="896">
                  <c:v>-0.51300000000000001</c:v>
                </c:pt>
                <c:pt idx="897">
                  <c:v>-0.51300000000000001</c:v>
                </c:pt>
                <c:pt idx="898">
                  <c:v>-0.51300000000000001</c:v>
                </c:pt>
                <c:pt idx="899">
                  <c:v>-0.51400000000000001</c:v>
                </c:pt>
                <c:pt idx="900">
                  <c:v>-0.51400000000000001</c:v>
                </c:pt>
                <c:pt idx="901">
                  <c:v>-0.51400000000000001</c:v>
                </c:pt>
                <c:pt idx="902">
                  <c:v>-0.51300000000000001</c:v>
                </c:pt>
                <c:pt idx="903">
                  <c:v>-0.51500000000000001</c:v>
                </c:pt>
                <c:pt idx="904">
                  <c:v>-0.51600000000000001</c:v>
                </c:pt>
                <c:pt idx="905">
                  <c:v>-0.51800000000000002</c:v>
                </c:pt>
                <c:pt idx="906">
                  <c:v>-0.52100000000000002</c:v>
                </c:pt>
                <c:pt idx="907">
                  <c:v>-0.52100000000000002</c:v>
                </c:pt>
                <c:pt idx="908">
                  <c:v>-0.52100000000000002</c:v>
                </c:pt>
                <c:pt idx="909">
                  <c:v>-0.51800000000000002</c:v>
                </c:pt>
                <c:pt idx="910">
                  <c:v>-0.51800000000000002</c:v>
                </c:pt>
                <c:pt idx="911">
                  <c:v>-0.51800000000000002</c:v>
                </c:pt>
                <c:pt idx="912">
                  <c:v>-0.51400000000000001</c:v>
                </c:pt>
                <c:pt idx="913">
                  <c:v>-0.51500000000000001</c:v>
                </c:pt>
                <c:pt idx="914">
                  <c:v>-0.51500000000000001</c:v>
                </c:pt>
                <c:pt idx="915">
                  <c:v>-0.51500000000000001</c:v>
                </c:pt>
                <c:pt idx="916">
                  <c:v>-0.51500000000000001</c:v>
                </c:pt>
                <c:pt idx="917">
                  <c:v>-0.51300000000000001</c:v>
                </c:pt>
                <c:pt idx="918">
                  <c:v>-0.51300000000000001</c:v>
                </c:pt>
                <c:pt idx="919">
                  <c:v>-0.51300000000000001</c:v>
                </c:pt>
                <c:pt idx="920">
                  <c:v>-0.51100000000000001</c:v>
                </c:pt>
                <c:pt idx="921">
                  <c:v>-0.51100000000000001</c:v>
                </c:pt>
                <c:pt idx="922">
                  <c:v>-0.51100000000000001</c:v>
                </c:pt>
                <c:pt idx="923">
                  <c:v>-0.51200000000000001</c:v>
                </c:pt>
                <c:pt idx="924">
                  <c:v>-0.50900000000000001</c:v>
                </c:pt>
                <c:pt idx="925">
                  <c:v>-0.52300000000000002</c:v>
                </c:pt>
                <c:pt idx="926">
                  <c:v>-0.51700000000000002</c:v>
                </c:pt>
                <c:pt idx="927">
                  <c:v>-0.52200000000000002</c:v>
                </c:pt>
                <c:pt idx="928">
                  <c:v>-0.52200000000000002</c:v>
                </c:pt>
                <c:pt idx="929">
                  <c:v>-0.52200000000000002</c:v>
                </c:pt>
                <c:pt idx="930">
                  <c:v>-0.51800000000000002</c:v>
                </c:pt>
                <c:pt idx="931">
                  <c:v>-0.51700000000000002</c:v>
                </c:pt>
                <c:pt idx="932">
                  <c:v>-0.51700000000000002</c:v>
                </c:pt>
                <c:pt idx="933">
                  <c:v>-0.51200000000000001</c:v>
                </c:pt>
                <c:pt idx="934">
                  <c:v>-0.51200000000000001</c:v>
                </c:pt>
                <c:pt idx="935">
                  <c:v>-0.51200000000000001</c:v>
                </c:pt>
                <c:pt idx="936">
                  <c:v>-0.51200000000000001</c:v>
                </c:pt>
                <c:pt idx="937">
                  <c:v>-0.51200000000000001</c:v>
                </c:pt>
                <c:pt idx="938">
                  <c:v>-0.50900000000000001</c:v>
                </c:pt>
                <c:pt idx="939">
                  <c:v>-0.51900000000000002</c:v>
                </c:pt>
                <c:pt idx="940">
                  <c:v>-0.51300000000000001</c:v>
                </c:pt>
                <c:pt idx="941">
                  <c:v>-0.51400000000000001</c:v>
                </c:pt>
                <c:pt idx="942">
                  <c:v>-0.51400000000000001</c:v>
                </c:pt>
                <c:pt idx="943">
                  <c:v>-0.51400000000000001</c:v>
                </c:pt>
                <c:pt idx="944">
                  <c:v>-0.51400000000000001</c:v>
                </c:pt>
                <c:pt idx="945">
                  <c:v>-0.51600000000000001</c:v>
                </c:pt>
                <c:pt idx="946">
                  <c:v>-0.51800000000000002</c:v>
                </c:pt>
                <c:pt idx="947">
                  <c:v>-0.51800000000000002</c:v>
                </c:pt>
                <c:pt idx="948">
                  <c:v>-0.51500000000000001</c:v>
                </c:pt>
                <c:pt idx="949">
                  <c:v>-0.51500000000000001</c:v>
                </c:pt>
                <c:pt idx="950">
                  <c:v>-0.51500000000000001</c:v>
                </c:pt>
                <c:pt idx="951">
                  <c:v>-0.51900000000000002</c:v>
                </c:pt>
                <c:pt idx="952">
                  <c:v>-0.52</c:v>
                </c:pt>
                <c:pt idx="953">
                  <c:v>-0.52</c:v>
                </c:pt>
                <c:pt idx="954">
                  <c:v>-0.51500000000000001</c:v>
                </c:pt>
                <c:pt idx="955">
                  <c:v>-0.51400000000000001</c:v>
                </c:pt>
                <c:pt idx="956">
                  <c:v>-0.51400000000000001</c:v>
                </c:pt>
                <c:pt idx="957">
                  <c:v>-0.51400000000000001</c:v>
                </c:pt>
                <c:pt idx="958">
                  <c:v>-0.51800000000000002</c:v>
                </c:pt>
                <c:pt idx="959">
                  <c:v>-0.52</c:v>
                </c:pt>
                <c:pt idx="960">
                  <c:v>-0.51800000000000002</c:v>
                </c:pt>
                <c:pt idx="961">
                  <c:v>-0.51500000000000001</c:v>
                </c:pt>
                <c:pt idx="962">
                  <c:v>-0.51400000000000001</c:v>
                </c:pt>
                <c:pt idx="963">
                  <c:v>-0.51400000000000001</c:v>
                </c:pt>
                <c:pt idx="964">
                  <c:v>-0.51400000000000001</c:v>
                </c:pt>
                <c:pt idx="965">
                  <c:v>-0.51800000000000002</c:v>
                </c:pt>
                <c:pt idx="966">
                  <c:v>-0.51700000000000002</c:v>
                </c:pt>
                <c:pt idx="967">
                  <c:v>-0.51600000000000001</c:v>
                </c:pt>
                <c:pt idx="968">
                  <c:v>-0.50800000000000001</c:v>
                </c:pt>
                <c:pt idx="969">
                  <c:v>-0.51600000000000001</c:v>
                </c:pt>
                <c:pt idx="970">
                  <c:v>-0.51600000000000001</c:v>
                </c:pt>
                <c:pt idx="971">
                  <c:v>-0.51600000000000001</c:v>
                </c:pt>
                <c:pt idx="972">
                  <c:v>-0.51800000000000002</c:v>
                </c:pt>
                <c:pt idx="973">
                  <c:v>-0.51800000000000002</c:v>
                </c:pt>
                <c:pt idx="974">
                  <c:v>-0.51700000000000002</c:v>
                </c:pt>
                <c:pt idx="975">
                  <c:v>-0.51600000000000001</c:v>
                </c:pt>
                <c:pt idx="976">
                  <c:v>-0.51700000000000002</c:v>
                </c:pt>
                <c:pt idx="977">
                  <c:v>-0.51700000000000002</c:v>
                </c:pt>
                <c:pt idx="978">
                  <c:v>-0.51700000000000002</c:v>
                </c:pt>
                <c:pt idx="979">
                  <c:v>-0.51800000000000002</c:v>
                </c:pt>
                <c:pt idx="980">
                  <c:v>-0.52100000000000002</c:v>
                </c:pt>
                <c:pt idx="981">
                  <c:v>-0.52</c:v>
                </c:pt>
                <c:pt idx="982">
                  <c:v>-0.52100000000000002</c:v>
                </c:pt>
                <c:pt idx="983">
                  <c:v>-0.52200000000000002</c:v>
                </c:pt>
                <c:pt idx="984">
                  <c:v>-0.52200000000000002</c:v>
                </c:pt>
                <c:pt idx="985">
                  <c:v>-0.52200000000000002</c:v>
                </c:pt>
                <c:pt idx="986">
                  <c:v>-0.52100000000000002</c:v>
                </c:pt>
                <c:pt idx="987">
                  <c:v>-0.52200000000000002</c:v>
                </c:pt>
                <c:pt idx="988">
                  <c:v>-0.52300000000000002</c:v>
                </c:pt>
                <c:pt idx="989">
                  <c:v>-0.52100000000000002</c:v>
                </c:pt>
                <c:pt idx="990">
                  <c:v>-0.51900000000000002</c:v>
                </c:pt>
                <c:pt idx="991">
                  <c:v>-0.51900000000000002</c:v>
                </c:pt>
                <c:pt idx="992">
                  <c:v>-0.51900000000000002</c:v>
                </c:pt>
                <c:pt idx="993">
                  <c:v>-0.52500000000000002</c:v>
                </c:pt>
                <c:pt idx="994">
                  <c:v>-0.52100000000000002</c:v>
                </c:pt>
                <c:pt idx="995">
                  <c:v>-0.52600000000000002</c:v>
                </c:pt>
                <c:pt idx="996">
                  <c:v>-0.52800000000000002</c:v>
                </c:pt>
                <c:pt idx="997">
                  <c:v>-0.53100000000000003</c:v>
                </c:pt>
                <c:pt idx="998">
                  <c:v>-0.53100000000000003</c:v>
                </c:pt>
                <c:pt idx="999">
                  <c:v>-0.53100000000000003</c:v>
                </c:pt>
                <c:pt idx="1000">
                  <c:v>-0.53400000000000003</c:v>
                </c:pt>
                <c:pt idx="1001">
                  <c:v>-0.52600000000000002</c:v>
                </c:pt>
                <c:pt idx="1002">
                  <c:v>-0.52800000000000002</c:v>
                </c:pt>
                <c:pt idx="1003">
                  <c:v>-0.52100000000000002</c:v>
                </c:pt>
                <c:pt idx="1004">
                  <c:v>-0.52500000000000002</c:v>
                </c:pt>
                <c:pt idx="1005">
                  <c:v>-0.52500000000000002</c:v>
                </c:pt>
                <c:pt idx="1006">
                  <c:v>-0.52500000000000002</c:v>
                </c:pt>
                <c:pt idx="1007">
                  <c:v>-0.52700000000000002</c:v>
                </c:pt>
                <c:pt idx="1008">
                  <c:v>-0.53200000000000003</c:v>
                </c:pt>
                <c:pt idx="1009">
                  <c:v>-0.52800000000000002</c:v>
                </c:pt>
                <c:pt idx="1010">
                  <c:v>-0.53300000000000003</c:v>
                </c:pt>
                <c:pt idx="1011">
                  <c:v>-0.53200000000000003</c:v>
                </c:pt>
                <c:pt idx="1012">
                  <c:v>-0.53200000000000003</c:v>
                </c:pt>
                <c:pt idx="1013">
                  <c:v>-0.53200000000000003</c:v>
                </c:pt>
                <c:pt idx="1014">
                  <c:v>-0.53300000000000003</c:v>
                </c:pt>
                <c:pt idx="1015">
                  <c:v>-0.52700000000000002</c:v>
                </c:pt>
                <c:pt idx="1016">
                  <c:v>-0.53</c:v>
                </c:pt>
                <c:pt idx="1017">
                  <c:v>-0.52300000000000002</c:v>
                </c:pt>
                <c:pt idx="1018">
                  <c:v>-0.53</c:v>
                </c:pt>
                <c:pt idx="1019">
                  <c:v>-0.53</c:v>
                </c:pt>
                <c:pt idx="1020">
                  <c:v>-0.53</c:v>
                </c:pt>
                <c:pt idx="1021">
                  <c:v>-0.52400000000000002</c:v>
                </c:pt>
                <c:pt idx="1022">
                  <c:v>-0.53</c:v>
                </c:pt>
                <c:pt idx="1023">
                  <c:v>-0.52400000000000002</c:v>
                </c:pt>
                <c:pt idx="1024">
                  <c:v>-0.53200000000000003</c:v>
                </c:pt>
                <c:pt idx="1025">
                  <c:v>-0.52600000000000002</c:v>
                </c:pt>
                <c:pt idx="1026">
                  <c:v>-0.52600000000000002</c:v>
                </c:pt>
                <c:pt idx="1027">
                  <c:v>-0.52600000000000002</c:v>
                </c:pt>
                <c:pt idx="1028">
                  <c:v>-0.52600000000000002</c:v>
                </c:pt>
                <c:pt idx="1029">
                  <c:v>-0.52</c:v>
                </c:pt>
                <c:pt idx="1030">
                  <c:v>-0.52300000000000002</c:v>
                </c:pt>
                <c:pt idx="1031">
                  <c:v>-0.52</c:v>
                </c:pt>
                <c:pt idx="1032">
                  <c:v>-0.51900000000000002</c:v>
                </c:pt>
                <c:pt idx="1033">
                  <c:v>-0.51900000000000002</c:v>
                </c:pt>
                <c:pt idx="1034">
                  <c:v>-0.51900000000000002</c:v>
                </c:pt>
                <c:pt idx="1035">
                  <c:v>-0.51900000000000002</c:v>
                </c:pt>
                <c:pt idx="1036">
                  <c:v>-0.52100000000000002</c:v>
                </c:pt>
                <c:pt idx="1037">
                  <c:v>-0.52200000000000002</c:v>
                </c:pt>
                <c:pt idx="1038">
                  <c:v>-0.51800000000000002</c:v>
                </c:pt>
                <c:pt idx="1039">
                  <c:v>-0.52</c:v>
                </c:pt>
                <c:pt idx="1040">
                  <c:v>-0.52</c:v>
                </c:pt>
                <c:pt idx="1041">
                  <c:v>-0.52</c:v>
                </c:pt>
                <c:pt idx="1042">
                  <c:v>-0.51800000000000002</c:v>
                </c:pt>
                <c:pt idx="1043">
                  <c:v>-0.52500000000000002</c:v>
                </c:pt>
                <c:pt idx="1044">
                  <c:v>-0.52</c:v>
                </c:pt>
                <c:pt idx="1045">
                  <c:v>-0.52200000000000002</c:v>
                </c:pt>
                <c:pt idx="1046">
                  <c:v>-0.52</c:v>
                </c:pt>
                <c:pt idx="1047">
                  <c:v>-0.52</c:v>
                </c:pt>
                <c:pt idx="1048">
                  <c:v>-0.52</c:v>
                </c:pt>
                <c:pt idx="1049">
                  <c:v>-0.52300000000000002</c:v>
                </c:pt>
                <c:pt idx="1050">
                  <c:v>-0.52400000000000002</c:v>
                </c:pt>
                <c:pt idx="1051">
                  <c:v>-0.51800000000000002</c:v>
                </c:pt>
                <c:pt idx="1052">
                  <c:v>-0.51300000000000001</c:v>
                </c:pt>
                <c:pt idx="1053">
                  <c:v>-0.51200000000000001</c:v>
                </c:pt>
                <c:pt idx="1054">
                  <c:v>-0.51200000000000001</c:v>
                </c:pt>
                <c:pt idx="1055">
                  <c:v>-0.51200000000000001</c:v>
                </c:pt>
                <c:pt idx="1056">
                  <c:v>-0.51</c:v>
                </c:pt>
                <c:pt idx="1057">
                  <c:v>-0.50800000000000001</c:v>
                </c:pt>
                <c:pt idx="1058">
                  <c:v>-0.50800000000000001</c:v>
                </c:pt>
                <c:pt idx="1059">
                  <c:v>-0.50800000000000001</c:v>
                </c:pt>
                <c:pt idx="1060">
                  <c:v>-0.50700000000000001</c:v>
                </c:pt>
                <c:pt idx="1061">
                  <c:v>-0.50700000000000001</c:v>
                </c:pt>
                <c:pt idx="1062">
                  <c:v>-0.50700000000000001</c:v>
                </c:pt>
                <c:pt idx="1063">
                  <c:v>-0.50600000000000001</c:v>
                </c:pt>
                <c:pt idx="1064">
                  <c:v>-0.50800000000000001</c:v>
                </c:pt>
                <c:pt idx="1065">
                  <c:v>-0.51</c:v>
                </c:pt>
                <c:pt idx="1066">
                  <c:v>-0.50900000000000001</c:v>
                </c:pt>
                <c:pt idx="1067">
                  <c:v>-0.50900000000000001</c:v>
                </c:pt>
                <c:pt idx="1068">
                  <c:v>-0.50900000000000001</c:v>
                </c:pt>
                <c:pt idx="1069">
                  <c:v>-0.50900000000000001</c:v>
                </c:pt>
                <c:pt idx="1070">
                  <c:v>-0.51200000000000001</c:v>
                </c:pt>
                <c:pt idx="1071">
                  <c:v>-0.51300000000000001</c:v>
                </c:pt>
                <c:pt idx="1072">
                  <c:v>-0.50800000000000001</c:v>
                </c:pt>
                <c:pt idx="1073">
                  <c:v>-0.505</c:v>
                </c:pt>
                <c:pt idx="1074">
                  <c:v>-0.503</c:v>
                </c:pt>
                <c:pt idx="1075">
                  <c:v>-0.503</c:v>
                </c:pt>
                <c:pt idx="1076">
                  <c:v>-0.503</c:v>
                </c:pt>
                <c:pt idx="1077">
                  <c:v>-0.504</c:v>
                </c:pt>
                <c:pt idx="1078">
                  <c:v>-0.50700000000000001</c:v>
                </c:pt>
                <c:pt idx="1079">
                  <c:v>-0.505</c:v>
                </c:pt>
                <c:pt idx="1080">
                  <c:v>-0.51100000000000001</c:v>
                </c:pt>
                <c:pt idx="1081">
                  <c:v>-0.51200000000000001</c:v>
                </c:pt>
                <c:pt idx="1082">
                  <c:v>-0.51200000000000001</c:v>
                </c:pt>
                <c:pt idx="1083">
                  <c:v>-0.51200000000000001</c:v>
                </c:pt>
                <c:pt idx="1084">
                  <c:v>-0.51100000000000001</c:v>
                </c:pt>
                <c:pt idx="1085">
                  <c:v>-0.51500000000000001</c:v>
                </c:pt>
                <c:pt idx="1086">
                  <c:v>-0.51300000000000001</c:v>
                </c:pt>
                <c:pt idx="1087">
                  <c:v>-0.51300000000000001</c:v>
                </c:pt>
                <c:pt idx="1088">
                  <c:v>-0.52100000000000002</c:v>
                </c:pt>
                <c:pt idx="1089">
                  <c:v>-0.52100000000000002</c:v>
                </c:pt>
                <c:pt idx="1090">
                  <c:v>-0.52100000000000002</c:v>
                </c:pt>
                <c:pt idx="1091">
                  <c:v>-0.51500000000000001</c:v>
                </c:pt>
                <c:pt idx="1092">
                  <c:v>-0.505</c:v>
                </c:pt>
                <c:pt idx="1093">
                  <c:v>-0.50700000000000001</c:v>
                </c:pt>
                <c:pt idx="1094">
                  <c:v>-0.496</c:v>
                </c:pt>
                <c:pt idx="1095">
                  <c:v>-0.496</c:v>
                </c:pt>
                <c:pt idx="1096">
                  <c:v>-0.496</c:v>
                </c:pt>
                <c:pt idx="1097">
                  <c:v>-0.496</c:v>
                </c:pt>
                <c:pt idx="1098">
                  <c:v>-0.498</c:v>
                </c:pt>
                <c:pt idx="1099">
                  <c:v>-0.498</c:v>
                </c:pt>
                <c:pt idx="1100">
                  <c:v>-0.498</c:v>
                </c:pt>
                <c:pt idx="1101">
                  <c:v>-0.497</c:v>
                </c:pt>
                <c:pt idx="1102">
                  <c:v>-0.498</c:v>
                </c:pt>
                <c:pt idx="1103">
                  <c:v>-0.498</c:v>
                </c:pt>
                <c:pt idx="1104">
                  <c:v>-0.498</c:v>
                </c:pt>
                <c:pt idx="1105">
                  <c:v>-0.497</c:v>
                </c:pt>
                <c:pt idx="1106">
                  <c:v>-0.49299999999999999</c:v>
                </c:pt>
                <c:pt idx="1107">
                  <c:v>-0.48299999999999998</c:v>
                </c:pt>
                <c:pt idx="1108">
                  <c:v>-0.48499999999999999</c:v>
                </c:pt>
                <c:pt idx="1109">
                  <c:v>-0.48599999999999999</c:v>
                </c:pt>
                <c:pt idx="1110">
                  <c:v>-0.48599999999999999</c:v>
                </c:pt>
                <c:pt idx="1111">
                  <c:v>-0.48599999999999999</c:v>
                </c:pt>
                <c:pt idx="1112">
                  <c:v>-0.48599999999999999</c:v>
                </c:pt>
                <c:pt idx="1113">
                  <c:v>-0.48799999999999999</c:v>
                </c:pt>
                <c:pt idx="1114">
                  <c:v>-0.47899999999999998</c:v>
                </c:pt>
                <c:pt idx="1115">
                  <c:v>-0.48799999999999999</c:v>
                </c:pt>
                <c:pt idx="1116">
                  <c:v>-0.47299999999999998</c:v>
                </c:pt>
                <c:pt idx="1117">
                  <c:v>-0.47299999999999998</c:v>
                </c:pt>
                <c:pt idx="1118">
                  <c:v>-0.47299999999999998</c:v>
                </c:pt>
                <c:pt idx="1119">
                  <c:v>-0.48099999999999998</c:v>
                </c:pt>
                <c:pt idx="1120">
                  <c:v>-0.48</c:v>
                </c:pt>
                <c:pt idx="1121">
                  <c:v>-0.47399999999999998</c:v>
                </c:pt>
                <c:pt idx="1122">
                  <c:v>-0.47</c:v>
                </c:pt>
                <c:pt idx="1123">
                  <c:v>-0.46800000000000003</c:v>
                </c:pt>
                <c:pt idx="1124">
                  <c:v>-0.46800000000000003</c:v>
                </c:pt>
                <c:pt idx="1125">
                  <c:v>-0.46800000000000003</c:v>
                </c:pt>
                <c:pt idx="1126">
                  <c:v>-0.47199999999999998</c:v>
                </c:pt>
                <c:pt idx="1127">
                  <c:v>-0.46800000000000003</c:v>
                </c:pt>
                <c:pt idx="1128">
                  <c:v>-0.47299999999999998</c:v>
                </c:pt>
                <c:pt idx="1129">
                  <c:v>-0.47</c:v>
                </c:pt>
                <c:pt idx="1130">
                  <c:v>-0.46800000000000003</c:v>
                </c:pt>
                <c:pt idx="1131">
                  <c:v>-0.46800000000000003</c:v>
                </c:pt>
                <c:pt idx="1132">
                  <c:v>-0.46800000000000003</c:v>
                </c:pt>
                <c:pt idx="1133">
                  <c:v>-0.46300000000000002</c:v>
                </c:pt>
                <c:pt idx="1134">
                  <c:v>-0.46200000000000002</c:v>
                </c:pt>
                <c:pt idx="1135">
                  <c:v>-0.45800000000000002</c:v>
                </c:pt>
                <c:pt idx="1136">
                  <c:v>-0.46</c:v>
                </c:pt>
                <c:pt idx="1137">
                  <c:v>-0.45500000000000002</c:v>
                </c:pt>
                <c:pt idx="1138">
                  <c:v>-0.45500000000000002</c:v>
                </c:pt>
                <c:pt idx="1139">
                  <c:v>-0.45500000000000002</c:v>
                </c:pt>
                <c:pt idx="1140">
                  <c:v>-0.45800000000000002</c:v>
                </c:pt>
                <c:pt idx="1141">
                  <c:v>-0.46300000000000002</c:v>
                </c:pt>
                <c:pt idx="1142">
                  <c:v>-0.45900000000000002</c:v>
                </c:pt>
                <c:pt idx="1143">
                  <c:v>-0.45900000000000002</c:v>
                </c:pt>
                <c:pt idx="1144">
                  <c:v>-0.45100000000000001</c:v>
                </c:pt>
                <c:pt idx="1145">
                  <c:v>-0.45100000000000001</c:v>
                </c:pt>
                <c:pt idx="1146">
                  <c:v>-0.45100000000000001</c:v>
                </c:pt>
                <c:pt idx="1147">
                  <c:v>-0.45500000000000002</c:v>
                </c:pt>
                <c:pt idx="1148">
                  <c:v>-0.45100000000000001</c:v>
                </c:pt>
                <c:pt idx="1149">
                  <c:v>-0.441</c:v>
                </c:pt>
                <c:pt idx="1150">
                  <c:v>-0.44800000000000001</c:v>
                </c:pt>
                <c:pt idx="1151">
                  <c:v>-0.44400000000000001</c:v>
                </c:pt>
                <c:pt idx="1152">
                  <c:v>-0.44400000000000001</c:v>
                </c:pt>
                <c:pt idx="1153">
                  <c:v>-0.44400000000000001</c:v>
                </c:pt>
                <c:pt idx="1154">
                  <c:v>-0.439</c:v>
                </c:pt>
                <c:pt idx="1155">
                  <c:v>-0.443</c:v>
                </c:pt>
                <c:pt idx="1156">
                  <c:v>-0.443</c:v>
                </c:pt>
                <c:pt idx="1157">
                  <c:v>-0.442</c:v>
                </c:pt>
                <c:pt idx="1158">
                  <c:v>-0.441</c:v>
                </c:pt>
                <c:pt idx="1159">
                  <c:v>-0.441</c:v>
                </c:pt>
                <c:pt idx="1160">
                  <c:v>-0.441</c:v>
                </c:pt>
                <c:pt idx="1161">
                  <c:v>-0.44400000000000001</c:v>
                </c:pt>
                <c:pt idx="1162">
                  <c:v>-0.442</c:v>
                </c:pt>
                <c:pt idx="1163">
                  <c:v>-0.44</c:v>
                </c:pt>
                <c:pt idx="1164">
                  <c:v>-0.433</c:v>
                </c:pt>
                <c:pt idx="1165">
                  <c:v>-0.432</c:v>
                </c:pt>
                <c:pt idx="1166">
                  <c:v>-0.432</c:v>
                </c:pt>
                <c:pt idx="1167">
                  <c:v>-0.432</c:v>
                </c:pt>
                <c:pt idx="1168">
                  <c:v>-0.433</c:v>
                </c:pt>
                <c:pt idx="1169">
                  <c:v>-0.42799999999999999</c:v>
                </c:pt>
                <c:pt idx="1170">
                  <c:v>-0.42599999999999999</c:v>
                </c:pt>
                <c:pt idx="1171">
                  <c:v>-0.42199999999999999</c:v>
                </c:pt>
                <c:pt idx="1172">
                  <c:v>-0.41799999999999998</c:v>
                </c:pt>
                <c:pt idx="1173">
                  <c:v>-0.41799999999999998</c:v>
                </c:pt>
                <c:pt idx="1174">
                  <c:v>-0.41799999999999998</c:v>
                </c:pt>
                <c:pt idx="1175">
                  <c:v>-0.41699999999999998</c:v>
                </c:pt>
                <c:pt idx="1176">
                  <c:v>-0.41799999999999998</c:v>
                </c:pt>
                <c:pt idx="1177">
                  <c:v>-0.42099999999999999</c:v>
                </c:pt>
                <c:pt idx="1178">
                  <c:v>-0.41699999999999998</c:v>
                </c:pt>
                <c:pt idx="1179">
                  <c:v>-0.40699999999999997</c:v>
                </c:pt>
                <c:pt idx="1180">
                  <c:v>-0.40699999999999997</c:v>
                </c:pt>
                <c:pt idx="1181">
                  <c:v>-0.40699999999999997</c:v>
                </c:pt>
                <c:pt idx="1182">
                  <c:v>-0.39900000000000002</c:v>
                </c:pt>
                <c:pt idx="1183">
                  <c:v>-0.38900000000000001</c:v>
                </c:pt>
                <c:pt idx="1184">
                  <c:v>-0.379</c:v>
                </c:pt>
                <c:pt idx="1185">
                  <c:v>-0.375</c:v>
                </c:pt>
                <c:pt idx="1186">
                  <c:v>-0.373</c:v>
                </c:pt>
                <c:pt idx="1187">
                  <c:v>-0.373</c:v>
                </c:pt>
                <c:pt idx="1188">
                  <c:v>-0.373</c:v>
                </c:pt>
                <c:pt idx="1189">
                  <c:v>-0.373</c:v>
                </c:pt>
                <c:pt idx="1190">
                  <c:v>-0.35499999999999998</c:v>
                </c:pt>
                <c:pt idx="1191">
                  <c:v>-0.35299999999999998</c:v>
                </c:pt>
                <c:pt idx="1192">
                  <c:v>-0.34799999999999998</c:v>
                </c:pt>
                <c:pt idx="1193">
                  <c:v>-0.35099999999999998</c:v>
                </c:pt>
                <c:pt idx="1194">
                  <c:v>-0.35099999999999998</c:v>
                </c:pt>
                <c:pt idx="1195">
                  <c:v>-0.35099999999999998</c:v>
                </c:pt>
                <c:pt idx="1196">
                  <c:v>-0.35199999999999998</c:v>
                </c:pt>
                <c:pt idx="1197">
                  <c:v>-0.33300000000000002</c:v>
                </c:pt>
                <c:pt idx="1198">
                  <c:v>-0.33</c:v>
                </c:pt>
                <c:pt idx="1199">
                  <c:v>-0.33200000000000002</c:v>
                </c:pt>
                <c:pt idx="1200">
                  <c:v>-0.33</c:v>
                </c:pt>
                <c:pt idx="1201">
                  <c:v>-0.33</c:v>
                </c:pt>
                <c:pt idx="1202">
                  <c:v>-0.33</c:v>
                </c:pt>
                <c:pt idx="1203">
                  <c:v>-0.32800000000000001</c:v>
                </c:pt>
                <c:pt idx="1204">
                  <c:v>-0.32200000000000001</c:v>
                </c:pt>
                <c:pt idx="1205">
                  <c:v>-0.313</c:v>
                </c:pt>
                <c:pt idx="1206">
                  <c:v>-0.308</c:v>
                </c:pt>
                <c:pt idx="1207">
                  <c:v>-0.314</c:v>
                </c:pt>
                <c:pt idx="1208">
                  <c:v>-0.314</c:v>
                </c:pt>
                <c:pt idx="1209">
                  <c:v>-0.314</c:v>
                </c:pt>
                <c:pt idx="1210">
                  <c:v>-0.30199999999999999</c:v>
                </c:pt>
                <c:pt idx="1211">
                  <c:v>-0.29499999999999998</c:v>
                </c:pt>
                <c:pt idx="1212">
                  <c:v>-0.308</c:v>
                </c:pt>
                <c:pt idx="1213">
                  <c:v>-0.28699999999999998</c:v>
                </c:pt>
                <c:pt idx="1214">
                  <c:v>-0.28299999999999997</c:v>
                </c:pt>
                <c:pt idx="1215">
                  <c:v>-0.28299999999999997</c:v>
                </c:pt>
                <c:pt idx="1216">
                  <c:v>-0.28299999999999997</c:v>
                </c:pt>
                <c:pt idx="1217">
                  <c:v>-0.26800000000000002</c:v>
                </c:pt>
                <c:pt idx="1218">
                  <c:v>-0.27800000000000002</c:v>
                </c:pt>
                <c:pt idx="1219">
                  <c:v>-0.26900000000000002</c:v>
                </c:pt>
                <c:pt idx="1220">
                  <c:v>-0.25900000000000001</c:v>
                </c:pt>
                <c:pt idx="1221">
                  <c:v>-0.23400000000000001</c:v>
                </c:pt>
                <c:pt idx="1222">
                  <c:v>-0.23400000000000001</c:v>
                </c:pt>
                <c:pt idx="1223">
                  <c:v>-0.23400000000000001</c:v>
                </c:pt>
                <c:pt idx="1224">
                  <c:v>-0.22800000000000001</c:v>
                </c:pt>
                <c:pt idx="1225">
                  <c:v>-0.215</c:v>
                </c:pt>
                <c:pt idx="1226">
                  <c:v>-0.20599999999999999</c:v>
                </c:pt>
                <c:pt idx="1227">
                  <c:v>-0.20599999999999999</c:v>
                </c:pt>
                <c:pt idx="1228">
                  <c:v>-0.19900000000000001</c:v>
                </c:pt>
                <c:pt idx="1229">
                  <c:v>-0.19900000000000001</c:v>
                </c:pt>
                <c:pt idx="1230">
                  <c:v>-0.19900000000000001</c:v>
                </c:pt>
                <c:pt idx="1231">
                  <c:v>-0.183</c:v>
                </c:pt>
                <c:pt idx="1232">
                  <c:v>-0.193</c:v>
                </c:pt>
                <c:pt idx="1233">
                  <c:v>-0.19400000000000001</c:v>
                </c:pt>
                <c:pt idx="1234">
                  <c:v>-0.19500000000000001</c:v>
                </c:pt>
                <c:pt idx="1235">
                  <c:v>-0.19600000000000001</c:v>
                </c:pt>
                <c:pt idx="1236">
                  <c:v>-0.19600000000000001</c:v>
                </c:pt>
                <c:pt idx="1237">
                  <c:v>-0.19600000000000001</c:v>
                </c:pt>
                <c:pt idx="1238">
                  <c:v>-0.17899999999999999</c:v>
                </c:pt>
                <c:pt idx="1239">
                  <c:v>-0.17399999999999999</c:v>
                </c:pt>
                <c:pt idx="1240">
                  <c:v>-0.182</c:v>
                </c:pt>
                <c:pt idx="1241">
                  <c:v>-0.16300000000000001</c:v>
                </c:pt>
                <c:pt idx="1242">
                  <c:v>-0.158</c:v>
                </c:pt>
                <c:pt idx="1243">
                  <c:v>-0.158</c:v>
                </c:pt>
                <c:pt idx="1244">
                  <c:v>-0.158</c:v>
                </c:pt>
                <c:pt idx="1245">
                  <c:v>-0.14199999999999999</c:v>
                </c:pt>
                <c:pt idx="1246">
                  <c:v>-0.14899999999999999</c:v>
                </c:pt>
                <c:pt idx="1247">
                  <c:v>-0.13300000000000001</c:v>
                </c:pt>
                <c:pt idx="1248">
                  <c:v>-0.14499999999999999</c:v>
                </c:pt>
                <c:pt idx="1249">
                  <c:v>-0.154</c:v>
                </c:pt>
                <c:pt idx="1250">
                  <c:v>-0.154</c:v>
                </c:pt>
                <c:pt idx="1251">
                  <c:v>-0.154</c:v>
                </c:pt>
                <c:pt idx="1252">
                  <c:v>-0.14499999999999999</c:v>
                </c:pt>
                <c:pt idx="1253">
                  <c:v>-0.13900000000000001</c:v>
                </c:pt>
                <c:pt idx="1254">
                  <c:v>-0.13800000000000001</c:v>
                </c:pt>
                <c:pt idx="1255">
                  <c:v>-0.13700000000000001</c:v>
                </c:pt>
                <c:pt idx="1256">
                  <c:v>-0.13100000000000001</c:v>
                </c:pt>
                <c:pt idx="1257">
                  <c:v>-0.13100000000000001</c:v>
                </c:pt>
                <c:pt idx="1258">
                  <c:v>-0.13100000000000001</c:v>
                </c:pt>
                <c:pt idx="1259">
                  <c:v>-0.13700000000000001</c:v>
                </c:pt>
                <c:pt idx="1260">
                  <c:v>-0.14199999999999999</c:v>
                </c:pt>
                <c:pt idx="1261">
                  <c:v>-0.14699999999999999</c:v>
                </c:pt>
                <c:pt idx="1262">
                  <c:v>-0.14699999999999999</c:v>
                </c:pt>
                <c:pt idx="1263">
                  <c:v>-0.14499999999999999</c:v>
                </c:pt>
                <c:pt idx="1264">
                  <c:v>-0.14499999999999999</c:v>
                </c:pt>
                <c:pt idx="1265">
                  <c:v>-0.14499999999999999</c:v>
                </c:pt>
                <c:pt idx="1266">
                  <c:v>-0.114</c:v>
                </c:pt>
                <c:pt idx="1267">
                  <c:v>-0.13600000000000001</c:v>
                </c:pt>
                <c:pt idx="1268">
                  <c:v>-0.16500000000000001</c:v>
                </c:pt>
                <c:pt idx="1269">
                  <c:v>-0.157</c:v>
                </c:pt>
                <c:pt idx="1270">
                  <c:v>-0.17</c:v>
                </c:pt>
                <c:pt idx="1271">
                  <c:v>-0.17</c:v>
                </c:pt>
                <c:pt idx="1272">
                  <c:v>-0.17</c:v>
                </c:pt>
                <c:pt idx="1273">
                  <c:v>-0.17</c:v>
                </c:pt>
                <c:pt idx="1274">
                  <c:v>-0.16900000000000001</c:v>
                </c:pt>
                <c:pt idx="1275">
                  <c:v>-0.16300000000000001</c:v>
                </c:pt>
                <c:pt idx="1276">
                  <c:v>-0.14699999999999999</c:v>
                </c:pt>
                <c:pt idx="1277">
                  <c:v>-0.13600000000000001</c:v>
                </c:pt>
                <c:pt idx="1278">
                  <c:v>-0.13600000000000001</c:v>
                </c:pt>
                <c:pt idx="1279">
                  <c:v>-0.13600000000000001</c:v>
                </c:pt>
                <c:pt idx="1280">
                  <c:v>-0.114</c:v>
                </c:pt>
                <c:pt idx="1281">
                  <c:v>-0.124</c:v>
                </c:pt>
                <c:pt idx="1282">
                  <c:v>-0.17799999999999999</c:v>
                </c:pt>
                <c:pt idx="1283">
                  <c:v>-0.185</c:v>
                </c:pt>
                <c:pt idx="1284">
                  <c:v>-0.19500000000000001</c:v>
                </c:pt>
                <c:pt idx="1285">
                  <c:v>-0.19500000000000001</c:v>
                </c:pt>
                <c:pt idx="1286">
                  <c:v>-0.19500000000000001</c:v>
                </c:pt>
                <c:pt idx="1287">
                  <c:v>-0.187</c:v>
                </c:pt>
                <c:pt idx="1288">
                  <c:v>-0.19600000000000001</c:v>
                </c:pt>
                <c:pt idx="1289">
                  <c:v>-0.19500000000000001</c:v>
                </c:pt>
                <c:pt idx="1290">
                  <c:v>-0.17899999999999999</c:v>
                </c:pt>
                <c:pt idx="1291">
                  <c:v>-0.17899999999999999</c:v>
                </c:pt>
                <c:pt idx="1292">
                  <c:v>-0.17899999999999999</c:v>
                </c:pt>
                <c:pt idx="1293">
                  <c:v>-0.17899999999999999</c:v>
                </c:pt>
                <c:pt idx="1294">
                  <c:v>-0.17899999999999999</c:v>
                </c:pt>
                <c:pt idx="1295">
                  <c:v>-0.19600000000000001</c:v>
                </c:pt>
                <c:pt idx="1296">
                  <c:v>-0.23200000000000001</c:v>
                </c:pt>
                <c:pt idx="1297">
                  <c:v>-0.253</c:v>
                </c:pt>
                <c:pt idx="1298">
                  <c:v>-0.27700000000000002</c:v>
                </c:pt>
                <c:pt idx="1299">
                  <c:v>-0.27700000000000002</c:v>
                </c:pt>
                <c:pt idx="1300">
                  <c:v>-0.27700000000000002</c:v>
                </c:pt>
                <c:pt idx="1301">
                  <c:v>-0.26800000000000002</c:v>
                </c:pt>
                <c:pt idx="1302">
                  <c:v>-0.27600000000000002</c:v>
                </c:pt>
                <c:pt idx="1303">
                  <c:v>-0.28699999999999998</c:v>
                </c:pt>
                <c:pt idx="1304">
                  <c:v>-0.28000000000000003</c:v>
                </c:pt>
                <c:pt idx="1305">
                  <c:v>-0.28100000000000003</c:v>
                </c:pt>
                <c:pt idx="1306">
                  <c:v>-0.28100000000000003</c:v>
                </c:pt>
                <c:pt idx="1307">
                  <c:v>-0.28100000000000003</c:v>
                </c:pt>
                <c:pt idx="1308">
                  <c:v>-0.27400000000000002</c:v>
                </c:pt>
                <c:pt idx="1309">
                  <c:v>-0.29799999999999999</c:v>
                </c:pt>
                <c:pt idx="1310">
                  <c:v>-0.30599999999999999</c:v>
                </c:pt>
                <c:pt idx="1311">
                  <c:v>-0.307</c:v>
                </c:pt>
                <c:pt idx="1312">
                  <c:v>-0.313</c:v>
                </c:pt>
                <c:pt idx="1313">
                  <c:v>-0.313</c:v>
                </c:pt>
                <c:pt idx="1314">
                  <c:v>-0.313</c:v>
                </c:pt>
                <c:pt idx="1315">
                  <c:v>-0.34499999999999997</c:v>
                </c:pt>
                <c:pt idx="1316">
                  <c:v>-0.36</c:v>
                </c:pt>
                <c:pt idx="1317">
                  <c:v>-0.373</c:v>
                </c:pt>
                <c:pt idx="1318">
                  <c:v>-0.372</c:v>
                </c:pt>
                <c:pt idx="1319">
                  <c:v>-0.39700000000000002</c:v>
                </c:pt>
                <c:pt idx="1320">
                  <c:v>-0.39700000000000002</c:v>
                </c:pt>
                <c:pt idx="1321">
                  <c:v>-0.39700000000000002</c:v>
                </c:pt>
                <c:pt idx="1322">
                  <c:v>-0.44700000000000001</c:v>
                </c:pt>
                <c:pt idx="1323">
                  <c:v>-0.42899999999999999</c:v>
                </c:pt>
                <c:pt idx="1324">
                  <c:v>-0.438</c:v>
                </c:pt>
                <c:pt idx="1325">
                  <c:v>-0.42099999999999999</c:v>
                </c:pt>
                <c:pt idx="1326">
                  <c:v>-0.42699999999999999</c:v>
                </c:pt>
                <c:pt idx="1327">
                  <c:v>-0.42699999999999999</c:v>
                </c:pt>
                <c:pt idx="1328">
                  <c:v>-0.42699999999999999</c:v>
                </c:pt>
                <c:pt idx="1329">
                  <c:v>-0.432</c:v>
                </c:pt>
                <c:pt idx="1330">
                  <c:v>-0.41799999999999998</c:v>
                </c:pt>
                <c:pt idx="1331">
                  <c:v>-0.42199999999999999</c:v>
                </c:pt>
                <c:pt idx="1332">
                  <c:v>-0.4</c:v>
                </c:pt>
                <c:pt idx="1333">
                  <c:v>-0.38600000000000001</c:v>
                </c:pt>
                <c:pt idx="1334">
                  <c:v>-0.38600000000000001</c:v>
                </c:pt>
                <c:pt idx="1335">
                  <c:v>-0.38600000000000001</c:v>
                </c:pt>
                <c:pt idx="1336">
                  <c:v>-0.375</c:v>
                </c:pt>
                <c:pt idx="1337">
                  <c:v>-0.371</c:v>
                </c:pt>
                <c:pt idx="1338">
                  <c:v>-0.35799999999999998</c:v>
                </c:pt>
                <c:pt idx="1339">
                  <c:v>-0.35699999999999998</c:v>
                </c:pt>
                <c:pt idx="1340">
                  <c:v>-0.35599999999999998</c:v>
                </c:pt>
                <c:pt idx="1341">
                  <c:v>-0.35599999999999998</c:v>
                </c:pt>
                <c:pt idx="1342">
                  <c:v>-0.35599999999999998</c:v>
                </c:pt>
                <c:pt idx="1343">
                  <c:v>-0.35799999999999998</c:v>
                </c:pt>
                <c:pt idx="1344">
                  <c:v>-0.35299999999999998</c:v>
                </c:pt>
                <c:pt idx="1345">
                  <c:v>-0.35799999999999998</c:v>
                </c:pt>
                <c:pt idx="1346">
                  <c:v>-0.35299999999999998</c:v>
                </c:pt>
                <c:pt idx="1347">
                  <c:v>-0.35899999999999999</c:v>
                </c:pt>
                <c:pt idx="1348">
                  <c:v>-0.35899999999999999</c:v>
                </c:pt>
                <c:pt idx="1349">
                  <c:v>-0.35899999999999999</c:v>
                </c:pt>
                <c:pt idx="1350">
                  <c:v>-0.35699999999999998</c:v>
                </c:pt>
                <c:pt idx="1351">
                  <c:v>-0.36199999999999999</c:v>
                </c:pt>
                <c:pt idx="1352">
                  <c:v>-0.35</c:v>
                </c:pt>
                <c:pt idx="1353">
                  <c:v>-0.34599999999999997</c:v>
                </c:pt>
                <c:pt idx="1354">
                  <c:v>-0.33900000000000002</c:v>
                </c:pt>
                <c:pt idx="1355">
                  <c:v>-0.33900000000000002</c:v>
                </c:pt>
                <c:pt idx="1356">
                  <c:v>-0.33900000000000002</c:v>
                </c:pt>
                <c:pt idx="1357">
                  <c:v>-0.34300000000000003</c:v>
                </c:pt>
                <c:pt idx="1358">
                  <c:v>-0.34599999999999997</c:v>
                </c:pt>
                <c:pt idx="1359">
                  <c:v>-0.34</c:v>
                </c:pt>
                <c:pt idx="1360">
                  <c:v>-0.33800000000000002</c:v>
                </c:pt>
                <c:pt idx="1361">
                  <c:v>-0.33800000000000002</c:v>
                </c:pt>
                <c:pt idx="1362">
                  <c:v>-0.33800000000000002</c:v>
                </c:pt>
                <c:pt idx="1363">
                  <c:v>-0.33800000000000002</c:v>
                </c:pt>
                <c:pt idx="1364">
                  <c:v>-0.33700000000000002</c:v>
                </c:pt>
                <c:pt idx="1365">
                  <c:v>-0.33600000000000002</c:v>
                </c:pt>
                <c:pt idx="1366">
                  <c:v>-0.33700000000000002</c:v>
                </c:pt>
                <c:pt idx="1367">
                  <c:v>-0.33300000000000002</c:v>
                </c:pt>
                <c:pt idx="1368">
                  <c:v>-0.32300000000000001</c:v>
                </c:pt>
                <c:pt idx="1369">
                  <c:v>-0.32300000000000001</c:v>
                </c:pt>
                <c:pt idx="1370">
                  <c:v>-0.32300000000000001</c:v>
                </c:pt>
                <c:pt idx="1371">
                  <c:v>-0.32</c:v>
                </c:pt>
                <c:pt idx="1372">
                  <c:v>-0.32900000000000001</c:v>
                </c:pt>
                <c:pt idx="1373">
                  <c:v>-0.33400000000000002</c:v>
                </c:pt>
                <c:pt idx="1374">
                  <c:v>-0.33300000000000002</c:v>
                </c:pt>
                <c:pt idx="1375">
                  <c:v>-0.33200000000000002</c:v>
                </c:pt>
                <c:pt idx="1376">
                  <c:v>-0.33200000000000002</c:v>
                </c:pt>
                <c:pt idx="1377">
                  <c:v>-0.33200000000000002</c:v>
                </c:pt>
                <c:pt idx="1378">
                  <c:v>-0.33</c:v>
                </c:pt>
                <c:pt idx="1379">
                  <c:v>-0.33400000000000002</c:v>
                </c:pt>
                <c:pt idx="1380">
                  <c:v>-0.32900000000000001</c:v>
                </c:pt>
                <c:pt idx="1381">
                  <c:v>-0.32400000000000001</c:v>
                </c:pt>
                <c:pt idx="1382">
                  <c:v>-0.33400000000000002</c:v>
                </c:pt>
                <c:pt idx="1383">
                  <c:v>-0.33400000000000002</c:v>
                </c:pt>
                <c:pt idx="1384">
                  <c:v>-0.33400000000000002</c:v>
                </c:pt>
                <c:pt idx="1385">
                  <c:v>-0.33300000000000002</c:v>
                </c:pt>
                <c:pt idx="1386">
                  <c:v>-0.33200000000000002</c:v>
                </c:pt>
                <c:pt idx="1387">
                  <c:v>-0.32300000000000001</c:v>
                </c:pt>
                <c:pt idx="1388">
                  <c:v>-0.32500000000000001</c:v>
                </c:pt>
                <c:pt idx="1389">
                  <c:v>-0.32300000000000001</c:v>
                </c:pt>
                <c:pt idx="1390">
                  <c:v>-0.32300000000000001</c:v>
                </c:pt>
                <c:pt idx="1391">
                  <c:v>-0.32300000000000001</c:v>
                </c:pt>
                <c:pt idx="1392">
                  <c:v>-0.32300000000000001</c:v>
                </c:pt>
                <c:pt idx="1393">
                  <c:v>-0.32400000000000001</c:v>
                </c:pt>
                <c:pt idx="1394">
                  <c:v>-0.32400000000000001</c:v>
                </c:pt>
                <c:pt idx="1395">
                  <c:v>-0.32500000000000001</c:v>
                </c:pt>
                <c:pt idx="1396">
                  <c:v>-0.32500000000000001</c:v>
                </c:pt>
                <c:pt idx="1397">
                  <c:v>-0.32500000000000001</c:v>
                </c:pt>
                <c:pt idx="1398">
                  <c:v>-0.32500000000000001</c:v>
                </c:pt>
                <c:pt idx="1399">
                  <c:v>-0.33100000000000002</c:v>
                </c:pt>
                <c:pt idx="1400">
                  <c:v>-0.33100000000000002</c:v>
                </c:pt>
                <c:pt idx="1401">
                  <c:v>-0.33100000000000002</c:v>
                </c:pt>
                <c:pt idx="1402">
                  <c:v>-0.33900000000000002</c:v>
                </c:pt>
                <c:pt idx="1403">
                  <c:v>-0.33</c:v>
                </c:pt>
                <c:pt idx="1404">
                  <c:v>-0.33</c:v>
                </c:pt>
                <c:pt idx="1405">
                  <c:v>-0.33</c:v>
                </c:pt>
                <c:pt idx="1406">
                  <c:v>-0.34200000000000003</c:v>
                </c:pt>
                <c:pt idx="1407">
                  <c:v>-0.34799999999999998</c:v>
                </c:pt>
                <c:pt idx="1408">
                  <c:v>-0.34200000000000003</c:v>
                </c:pt>
                <c:pt idx="1409">
                  <c:v>-0.34</c:v>
                </c:pt>
                <c:pt idx="1410">
                  <c:v>-0.34</c:v>
                </c:pt>
                <c:pt idx="1411">
                  <c:v>-0.34</c:v>
                </c:pt>
                <c:pt idx="1412">
                  <c:v>-0.34</c:v>
                </c:pt>
                <c:pt idx="1413">
                  <c:v>-0.34</c:v>
                </c:pt>
                <c:pt idx="1414">
                  <c:v>-0.33800000000000002</c:v>
                </c:pt>
                <c:pt idx="1415">
                  <c:v>-0.33300000000000002</c:v>
                </c:pt>
                <c:pt idx="1416">
                  <c:v>-0.33200000000000002</c:v>
                </c:pt>
                <c:pt idx="1417">
                  <c:v>-0.33300000000000002</c:v>
                </c:pt>
                <c:pt idx="1418">
                  <c:v>-0.33300000000000002</c:v>
                </c:pt>
                <c:pt idx="1419">
                  <c:v>-0.33300000000000002</c:v>
                </c:pt>
                <c:pt idx="1420">
                  <c:v>-0.33600000000000002</c:v>
                </c:pt>
                <c:pt idx="1421">
                  <c:v>-0.33500000000000002</c:v>
                </c:pt>
                <c:pt idx="1422">
                  <c:v>-0.33300000000000002</c:v>
                </c:pt>
                <c:pt idx="1423">
                  <c:v>-0.34499999999999997</c:v>
                </c:pt>
                <c:pt idx="1424">
                  <c:v>-0.34300000000000003</c:v>
                </c:pt>
                <c:pt idx="1425">
                  <c:v>-0.34300000000000003</c:v>
                </c:pt>
                <c:pt idx="1426">
                  <c:v>-0.34300000000000003</c:v>
                </c:pt>
                <c:pt idx="1427">
                  <c:v>-0.34699999999999998</c:v>
                </c:pt>
                <c:pt idx="1428">
                  <c:v>-0.34200000000000003</c:v>
                </c:pt>
                <c:pt idx="1429">
                  <c:v>-0.33800000000000002</c:v>
                </c:pt>
                <c:pt idx="1430">
                  <c:v>-0.33800000000000002</c:v>
                </c:pt>
                <c:pt idx="1431">
                  <c:v>-0.33500000000000002</c:v>
                </c:pt>
                <c:pt idx="1432">
                  <c:v>-0.33500000000000002</c:v>
                </c:pt>
                <c:pt idx="1433">
                  <c:v>-0.33500000000000002</c:v>
                </c:pt>
                <c:pt idx="1434">
                  <c:v>-0.34</c:v>
                </c:pt>
                <c:pt idx="1435">
                  <c:v>-0.33800000000000002</c:v>
                </c:pt>
                <c:pt idx="1436">
                  <c:v>-0.33600000000000002</c:v>
                </c:pt>
                <c:pt idx="1437">
                  <c:v>-0.33800000000000002</c:v>
                </c:pt>
                <c:pt idx="1438">
                  <c:v>-0.33300000000000002</c:v>
                </c:pt>
                <c:pt idx="1439">
                  <c:v>-0.33300000000000002</c:v>
                </c:pt>
                <c:pt idx="1440">
                  <c:v>-0.33300000000000002</c:v>
                </c:pt>
                <c:pt idx="1441">
                  <c:v>-0.33</c:v>
                </c:pt>
                <c:pt idx="1442">
                  <c:v>-0.33600000000000002</c:v>
                </c:pt>
                <c:pt idx="1443">
                  <c:v>-0.32800000000000001</c:v>
                </c:pt>
                <c:pt idx="1444">
                  <c:v>-0.33100000000000002</c:v>
                </c:pt>
                <c:pt idx="1445">
                  <c:v>-0.32400000000000001</c:v>
                </c:pt>
                <c:pt idx="1446">
                  <c:v>-0.32400000000000001</c:v>
                </c:pt>
                <c:pt idx="1447">
                  <c:v>-0.32400000000000001</c:v>
                </c:pt>
                <c:pt idx="1448">
                  <c:v>-0.33400000000000002</c:v>
                </c:pt>
                <c:pt idx="1449">
                  <c:v>-0.33900000000000002</c:v>
                </c:pt>
                <c:pt idx="1450">
                  <c:v>-0.34399999999999997</c:v>
                </c:pt>
                <c:pt idx="1451">
                  <c:v>-0.34300000000000003</c:v>
                </c:pt>
                <c:pt idx="1452">
                  <c:v>-0.34799999999999998</c:v>
                </c:pt>
                <c:pt idx="1453">
                  <c:v>-0.34799999999999998</c:v>
                </c:pt>
                <c:pt idx="1454">
                  <c:v>-0.34799999999999998</c:v>
                </c:pt>
                <c:pt idx="1455">
                  <c:v>-0.33700000000000002</c:v>
                </c:pt>
                <c:pt idx="1456">
                  <c:v>-0.33900000000000002</c:v>
                </c:pt>
                <c:pt idx="1457">
                  <c:v>-0.34300000000000003</c:v>
                </c:pt>
                <c:pt idx="1458">
                  <c:v>-0.34599999999999997</c:v>
                </c:pt>
                <c:pt idx="1459">
                  <c:v>-0.35</c:v>
                </c:pt>
                <c:pt idx="1460">
                  <c:v>-0.35</c:v>
                </c:pt>
                <c:pt idx="1461">
                  <c:v>-0.35</c:v>
                </c:pt>
                <c:pt idx="1462">
                  <c:v>-0.34799999999999998</c:v>
                </c:pt>
                <c:pt idx="1463">
                  <c:v>-0.35099999999999998</c:v>
                </c:pt>
                <c:pt idx="1464">
                  <c:v>-0.34799999999999998</c:v>
                </c:pt>
                <c:pt idx="1465">
                  <c:v>-0.34899999999999998</c:v>
                </c:pt>
                <c:pt idx="1466">
                  <c:v>-0.35099999999999998</c:v>
                </c:pt>
                <c:pt idx="1467">
                  <c:v>-0.35099999999999998</c:v>
                </c:pt>
                <c:pt idx="1468">
                  <c:v>-0.35099999999999998</c:v>
                </c:pt>
                <c:pt idx="1469">
                  <c:v>-0.34899999999999998</c:v>
                </c:pt>
                <c:pt idx="1470">
                  <c:v>-0.35399999999999998</c:v>
                </c:pt>
                <c:pt idx="1471">
                  <c:v>-0.35799999999999998</c:v>
                </c:pt>
                <c:pt idx="1472">
                  <c:v>-0.35299999999999998</c:v>
                </c:pt>
                <c:pt idx="1473">
                  <c:v>-0.35799999999999998</c:v>
                </c:pt>
                <c:pt idx="1474">
                  <c:v>-0.35799999999999998</c:v>
                </c:pt>
                <c:pt idx="1475">
                  <c:v>-0.35799999999999998</c:v>
                </c:pt>
                <c:pt idx="1476">
                  <c:v>-0.375</c:v>
                </c:pt>
                <c:pt idx="1477">
                  <c:v>-0.38400000000000001</c:v>
                </c:pt>
                <c:pt idx="1478">
                  <c:v>-0.38700000000000001</c:v>
                </c:pt>
                <c:pt idx="1479">
                  <c:v>-0.38900000000000001</c:v>
                </c:pt>
                <c:pt idx="1480">
                  <c:v>-0.38900000000000001</c:v>
                </c:pt>
                <c:pt idx="1481">
                  <c:v>-0.38900000000000001</c:v>
                </c:pt>
                <c:pt idx="1482">
                  <c:v>-0.38900000000000001</c:v>
                </c:pt>
                <c:pt idx="1483">
                  <c:v>-0.38700000000000001</c:v>
                </c:pt>
                <c:pt idx="1484">
                  <c:v>-0.38400000000000001</c:v>
                </c:pt>
                <c:pt idx="1485">
                  <c:v>-0.38700000000000001</c:v>
                </c:pt>
                <c:pt idx="1486">
                  <c:v>-0.38600000000000001</c:v>
                </c:pt>
                <c:pt idx="1487">
                  <c:v>-0.377</c:v>
                </c:pt>
                <c:pt idx="1488">
                  <c:v>-0.377</c:v>
                </c:pt>
                <c:pt idx="1489">
                  <c:v>-0.377</c:v>
                </c:pt>
                <c:pt idx="1490">
                  <c:v>-0.376</c:v>
                </c:pt>
                <c:pt idx="1491">
                  <c:v>-0.375</c:v>
                </c:pt>
                <c:pt idx="1492">
                  <c:v>-0.373</c:v>
                </c:pt>
                <c:pt idx="1493">
                  <c:v>-0.36299999999999999</c:v>
                </c:pt>
                <c:pt idx="1494">
                  <c:v>-0.35799999999999998</c:v>
                </c:pt>
                <c:pt idx="1495">
                  <c:v>-0.35799999999999998</c:v>
                </c:pt>
                <c:pt idx="1496">
                  <c:v>-0.35799999999999998</c:v>
                </c:pt>
                <c:pt idx="1497">
                  <c:v>-0.36799999999999999</c:v>
                </c:pt>
                <c:pt idx="1498">
                  <c:v>-0.36899999999999999</c:v>
                </c:pt>
                <c:pt idx="1499">
                  <c:v>-0.36499999999999999</c:v>
                </c:pt>
                <c:pt idx="1500">
                  <c:v>-0.36099999999999999</c:v>
                </c:pt>
                <c:pt idx="1501">
                  <c:v>-0.377</c:v>
                </c:pt>
                <c:pt idx="1502">
                  <c:v>-0.377</c:v>
                </c:pt>
                <c:pt idx="1503">
                  <c:v>-0.377</c:v>
                </c:pt>
                <c:pt idx="1504">
                  <c:v>-0.40799999999999997</c:v>
                </c:pt>
                <c:pt idx="1505">
                  <c:v>-0.40799999999999997</c:v>
                </c:pt>
                <c:pt idx="1506">
                  <c:v>-0.41399999999999998</c:v>
                </c:pt>
                <c:pt idx="1507">
                  <c:v>-0.41299999999999998</c:v>
                </c:pt>
                <c:pt idx="1508">
                  <c:v>-0.42299999999999999</c:v>
                </c:pt>
                <c:pt idx="1509">
                  <c:v>-0.42299999999999999</c:v>
                </c:pt>
                <c:pt idx="1510">
                  <c:v>-0.42299999999999999</c:v>
                </c:pt>
                <c:pt idx="1511">
                  <c:v>-0.43099999999999999</c:v>
                </c:pt>
                <c:pt idx="1512">
                  <c:v>-0.439</c:v>
                </c:pt>
                <c:pt idx="1513">
                  <c:v>-0.44800000000000001</c:v>
                </c:pt>
                <c:pt idx="1514">
                  <c:v>-0.439</c:v>
                </c:pt>
                <c:pt idx="1515">
                  <c:v>-0.42799999999999999</c:v>
                </c:pt>
                <c:pt idx="1516">
                  <c:v>-0.42799999999999999</c:v>
                </c:pt>
                <c:pt idx="1517">
                  <c:v>-0.42799999999999999</c:v>
                </c:pt>
                <c:pt idx="1518">
                  <c:v>-0.42299999999999999</c:v>
                </c:pt>
                <c:pt idx="1519">
                  <c:v>-0.42699999999999999</c:v>
                </c:pt>
                <c:pt idx="1520">
                  <c:v>-0.41499999999999998</c:v>
                </c:pt>
                <c:pt idx="1521">
                  <c:v>-0.41499999999999998</c:v>
                </c:pt>
                <c:pt idx="1522">
                  <c:v>-0.40799999999999997</c:v>
                </c:pt>
                <c:pt idx="1523">
                  <c:v>-0.40799999999999997</c:v>
                </c:pt>
                <c:pt idx="1524">
                  <c:v>-0.40799999999999997</c:v>
                </c:pt>
                <c:pt idx="1525">
                  <c:v>-0.41799999999999998</c:v>
                </c:pt>
                <c:pt idx="1526">
                  <c:v>-0.42399999999999999</c:v>
                </c:pt>
                <c:pt idx="1527">
                  <c:v>-0.42499999999999999</c:v>
                </c:pt>
                <c:pt idx="1528">
                  <c:v>-0.42299999999999999</c:v>
                </c:pt>
                <c:pt idx="1529">
                  <c:v>-0.42699999999999999</c:v>
                </c:pt>
                <c:pt idx="1530">
                  <c:v>-0.42699999999999999</c:v>
                </c:pt>
                <c:pt idx="1531">
                  <c:v>-0.42699999999999999</c:v>
                </c:pt>
                <c:pt idx="1532">
                  <c:v>-0.40899999999999997</c:v>
                </c:pt>
                <c:pt idx="1533">
                  <c:v>-0.40600000000000003</c:v>
                </c:pt>
                <c:pt idx="1534">
                  <c:v>-0.40100000000000002</c:v>
                </c:pt>
                <c:pt idx="1535">
                  <c:v>-0.4</c:v>
                </c:pt>
                <c:pt idx="1536">
                  <c:v>-0.39600000000000002</c:v>
                </c:pt>
                <c:pt idx="1537">
                  <c:v>-0.39600000000000002</c:v>
                </c:pt>
                <c:pt idx="1538">
                  <c:v>-0.39600000000000002</c:v>
                </c:pt>
                <c:pt idx="1539">
                  <c:v>-0.39300000000000002</c:v>
                </c:pt>
                <c:pt idx="1540">
                  <c:v>-0.38900000000000001</c:v>
                </c:pt>
                <c:pt idx="1541">
                  <c:v>-0.38300000000000001</c:v>
                </c:pt>
                <c:pt idx="1542">
                  <c:v>-0.36899999999999999</c:v>
                </c:pt>
                <c:pt idx="1543">
                  <c:v>-0.36699999999999999</c:v>
                </c:pt>
                <c:pt idx="1544">
                  <c:v>-0.36699999999999999</c:v>
                </c:pt>
                <c:pt idx="1545">
                  <c:v>-0.36699999999999999</c:v>
                </c:pt>
                <c:pt idx="1546">
                  <c:v>-0.36299999999999999</c:v>
                </c:pt>
                <c:pt idx="1547">
                  <c:v>-0.36199999999999999</c:v>
                </c:pt>
                <c:pt idx="1548">
                  <c:v>-0.35499999999999998</c:v>
                </c:pt>
                <c:pt idx="1549">
                  <c:v>-0.35099999999999998</c:v>
                </c:pt>
                <c:pt idx="1550">
                  <c:v>-0.36199999999999999</c:v>
                </c:pt>
                <c:pt idx="1551">
                  <c:v>-0.36199999999999999</c:v>
                </c:pt>
                <c:pt idx="1552">
                  <c:v>-0.36199999999999999</c:v>
                </c:pt>
                <c:pt idx="1553">
                  <c:v>-0.36799999999999999</c:v>
                </c:pt>
                <c:pt idx="1554">
                  <c:v>-0.36799999999999999</c:v>
                </c:pt>
                <c:pt idx="1555">
                  <c:v>-0.36199999999999999</c:v>
                </c:pt>
                <c:pt idx="1556">
                  <c:v>-0.36099999999999999</c:v>
                </c:pt>
                <c:pt idx="1557">
                  <c:v>-0.35399999999999998</c:v>
                </c:pt>
                <c:pt idx="1558">
                  <c:v>-0.35399999999999998</c:v>
                </c:pt>
                <c:pt idx="1559">
                  <c:v>-0.35399999999999998</c:v>
                </c:pt>
                <c:pt idx="1560">
                  <c:v>-0.35299999999999998</c:v>
                </c:pt>
                <c:pt idx="1561">
                  <c:v>-0.35699999999999998</c:v>
                </c:pt>
                <c:pt idx="1562">
                  <c:v>-0.35</c:v>
                </c:pt>
                <c:pt idx="1563">
                  <c:v>-0.34300000000000003</c:v>
                </c:pt>
                <c:pt idx="1564">
                  <c:v>-0.34200000000000003</c:v>
                </c:pt>
                <c:pt idx="1565">
                  <c:v>-0.34200000000000003</c:v>
                </c:pt>
                <c:pt idx="1566">
                  <c:v>-0.34200000000000003</c:v>
                </c:pt>
                <c:pt idx="1567">
                  <c:v>-0.34200000000000003</c:v>
                </c:pt>
                <c:pt idx="1568">
                  <c:v>-0.32900000000000001</c:v>
                </c:pt>
                <c:pt idx="1569">
                  <c:v>-0.33600000000000002</c:v>
                </c:pt>
                <c:pt idx="1570">
                  <c:v>-0.33800000000000002</c:v>
                </c:pt>
                <c:pt idx="1571">
                  <c:v>-0.34399999999999997</c:v>
                </c:pt>
                <c:pt idx="1572">
                  <c:v>-0.34399999999999997</c:v>
                </c:pt>
                <c:pt idx="1573">
                  <c:v>-0.34399999999999997</c:v>
                </c:pt>
                <c:pt idx="1574">
                  <c:v>-0.33800000000000002</c:v>
                </c:pt>
                <c:pt idx="1575">
                  <c:v>-0.33500000000000002</c:v>
                </c:pt>
                <c:pt idx="1576">
                  <c:v>-0.32700000000000001</c:v>
                </c:pt>
                <c:pt idx="1577">
                  <c:v>-0.313</c:v>
                </c:pt>
                <c:pt idx="1578">
                  <c:v>-0.311</c:v>
                </c:pt>
                <c:pt idx="1579">
                  <c:v>-0.311</c:v>
                </c:pt>
                <c:pt idx="1580">
                  <c:v>-0.311</c:v>
                </c:pt>
                <c:pt idx="1581">
                  <c:v>-0.313</c:v>
                </c:pt>
                <c:pt idx="1582">
                  <c:v>-0.311</c:v>
                </c:pt>
                <c:pt idx="1583">
                  <c:v>-0.311</c:v>
                </c:pt>
                <c:pt idx="1584">
                  <c:v>-0.308</c:v>
                </c:pt>
                <c:pt idx="1585">
                  <c:v>-0.308</c:v>
                </c:pt>
                <c:pt idx="1586">
                  <c:v>-0.308</c:v>
                </c:pt>
                <c:pt idx="1587">
                  <c:v>-0.308</c:v>
                </c:pt>
                <c:pt idx="1588">
                  <c:v>-0.30299999999999999</c:v>
                </c:pt>
                <c:pt idx="1589">
                  <c:v>-0.29899999999999999</c:v>
                </c:pt>
                <c:pt idx="1590">
                  <c:v>-0.27600000000000002</c:v>
                </c:pt>
                <c:pt idx="1591">
                  <c:v>-0.26800000000000002</c:v>
                </c:pt>
                <c:pt idx="1592">
                  <c:v>-0.26100000000000001</c:v>
                </c:pt>
                <c:pt idx="1593">
                  <c:v>-0.26100000000000001</c:v>
                </c:pt>
                <c:pt idx="1594">
                  <c:v>-0.26100000000000001</c:v>
                </c:pt>
                <c:pt idx="1595">
                  <c:v>-0.25900000000000001</c:v>
                </c:pt>
                <c:pt idx="1596">
                  <c:v>-0.25900000000000001</c:v>
                </c:pt>
                <c:pt idx="1597">
                  <c:v>-0.25800000000000001</c:v>
                </c:pt>
                <c:pt idx="1598">
                  <c:v>-0.25800000000000001</c:v>
                </c:pt>
                <c:pt idx="1599">
                  <c:v>-0.25600000000000001</c:v>
                </c:pt>
                <c:pt idx="1600">
                  <c:v>-0.25600000000000001</c:v>
                </c:pt>
                <c:pt idx="1601">
                  <c:v>-0.25600000000000001</c:v>
                </c:pt>
                <c:pt idx="1602">
                  <c:v>-0.25900000000000001</c:v>
                </c:pt>
                <c:pt idx="1603">
                  <c:v>-0.254</c:v>
                </c:pt>
                <c:pt idx="1604">
                  <c:v>-0.254</c:v>
                </c:pt>
                <c:pt idx="1605">
                  <c:v>-0.254</c:v>
                </c:pt>
                <c:pt idx="1606">
                  <c:v>-0.25</c:v>
                </c:pt>
                <c:pt idx="1607">
                  <c:v>-0.25</c:v>
                </c:pt>
                <c:pt idx="1608">
                  <c:v>-0.25</c:v>
                </c:pt>
                <c:pt idx="1609">
                  <c:v>-0.247</c:v>
                </c:pt>
                <c:pt idx="1610">
                  <c:v>-0.245</c:v>
                </c:pt>
                <c:pt idx="1611">
                  <c:v>-0.24199999999999999</c:v>
                </c:pt>
                <c:pt idx="1612">
                  <c:v>-0.24</c:v>
                </c:pt>
                <c:pt idx="1613">
                  <c:v>-0.24099999999999999</c:v>
                </c:pt>
                <c:pt idx="1614">
                  <c:v>-0.24099999999999999</c:v>
                </c:pt>
                <c:pt idx="1615">
                  <c:v>-0.24099999999999999</c:v>
                </c:pt>
                <c:pt idx="1616">
                  <c:v>-0.24199999999999999</c:v>
                </c:pt>
                <c:pt idx="1617">
                  <c:v>-0.24199999999999999</c:v>
                </c:pt>
                <c:pt idx="1618">
                  <c:v>-0.24399999999999999</c:v>
                </c:pt>
                <c:pt idx="1619">
                  <c:v>-0.24099999999999999</c:v>
                </c:pt>
                <c:pt idx="1620">
                  <c:v>-0.24</c:v>
                </c:pt>
                <c:pt idx="1621">
                  <c:v>-0.24</c:v>
                </c:pt>
                <c:pt idx="1622">
                  <c:v>-0.24</c:v>
                </c:pt>
                <c:pt idx="1623">
                  <c:v>-0.23699999999999999</c:v>
                </c:pt>
                <c:pt idx="1624">
                  <c:v>-0.23499999999999999</c:v>
                </c:pt>
                <c:pt idx="1625">
                  <c:v>-0.23200000000000001</c:v>
                </c:pt>
                <c:pt idx="1626">
                  <c:v>-0.23100000000000001</c:v>
                </c:pt>
                <c:pt idx="1627">
                  <c:v>-0.23100000000000001</c:v>
                </c:pt>
                <c:pt idx="1628">
                  <c:v>-0.23100000000000001</c:v>
                </c:pt>
                <c:pt idx="1629">
                  <c:v>-0.23100000000000001</c:v>
                </c:pt>
                <c:pt idx="1630">
                  <c:v>-0.23100000000000001</c:v>
                </c:pt>
                <c:pt idx="1631">
                  <c:v>-0.23</c:v>
                </c:pt>
                <c:pt idx="1632">
                  <c:v>-0.22900000000000001</c:v>
                </c:pt>
                <c:pt idx="1633">
                  <c:v>-0.23</c:v>
                </c:pt>
                <c:pt idx="1634">
                  <c:v>-0.23</c:v>
                </c:pt>
                <c:pt idx="1635">
                  <c:v>-0.23</c:v>
                </c:pt>
                <c:pt idx="1636">
                  <c:v>-0.23</c:v>
                </c:pt>
                <c:pt idx="1637">
                  <c:v>-0.23200000000000001</c:v>
                </c:pt>
                <c:pt idx="1638">
                  <c:v>-0.23100000000000001</c:v>
                </c:pt>
                <c:pt idx="1639">
                  <c:v>-0.23100000000000001</c:v>
                </c:pt>
                <c:pt idx="1640">
                  <c:v>-0.23100000000000001</c:v>
                </c:pt>
                <c:pt idx="1641">
                  <c:v>-0.22900000000000001</c:v>
                </c:pt>
                <c:pt idx="1642">
                  <c:v>-0.22900000000000001</c:v>
                </c:pt>
                <c:pt idx="1643">
                  <c:v>-0.22900000000000001</c:v>
                </c:pt>
                <c:pt idx="1644">
                  <c:v>-0.23</c:v>
                </c:pt>
                <c:pt idx="1645">
                  <c:v>-0.23100000000000001</c:v>
                </c:pt>
                <c:pt idx="1646">
                  <c:v>-0.23</c:v>
                </c:pt>
                <c:pt idx="1647">
                  <c:v>-0.23200000000000001</c:v>
                </c:pt>
                <c:pt idx="1648">
                  <c:v>-0.23200000000000001</c:v>
                </c:pt>
                <c:pt idx="1649">
                  <c:v>-0.23200000000000001</c:v>
                </c:pt>
                <c:pt idx="1650">
                  <c:v>-0.23200000000000001</c:v>
                </c:pt>
                <c:pt idx="1651">
                  <c:v>-0.23200000000000001</c:v>
                </c:pt>
                <c:pt idx="1652">
                  <c:v>-0.23200000000000001</c:v>
                </c:pt>
                <c:pt idx="1653">
                  <c:v>-0.23200000000000001</c:v>
                </c:pt>
                <c:pt idx="1654">
                  <c:v>-0.23100000000000001</c:v>
                </c:pt>
                <c:pt idx="1655">
                  <c:v>-0.23200000000000001</c:v>
                </c:pt>
                <c:pt idx="1656">
                  <c:v>-0.23200000000000001</c:v>
                </c:pt>
                <c:pt idx="1657">
                  <c:v>-0.23200000000000001</c:v>
                </c:pt>
                <c:pt idx="1658">
                  <c:v>-0.23200000000000001</c:v>
                </c:pt>
                <c:pt idx="1659">
                  <c:v>-0.23100000000000001</c:v>
                </c:pt>
                <c:pt idx="1660">
                  <c:v>-0.23100000000000001</c:v>
                </c:pt>
                <c:pt idx="1661">
                  <c:v>-0.23100000000000001</c:v>
                </c:pt>
                <c:pt idx="1662">
                  <c:v>-0.23100000000000001</c:v>
                </c:pt>
                <c:pt idx="1663">
                  <c:v>-0.23100000000000001</c:v>
                </c:pt>
                <c:pt idx="1664">
                  <c:v>-0.23100000000000001</c:v>
                </c:pt>
                <c:pt idx="1665">
                  <c:v>-0.23</c:v>
                </c:pt>
                <c:pt idx="1666">
                  <c:v>-0.23</c:v>
                </c:pt>
                <c:pt idx="1667">
                  <c:v>-0.23</c:v>
                </c:pt>
                <c:pt idx="1668">
                  <c:v>-0.22800000000000001</c:v>
                </c:pt>
                <c:pt idx="1669">
                  <c:v>-0.22800000000000001</c:v>
                </c:pt>
                <c:pt idx="1670">
                  <c:v>-0.22800000000000001</c:v>
                </c:pt>
                <c:pt idx="1671">
                  <c:v>-0.22800000000000001</c:v>
                </c:pt>
                <c:pt idx="1672">
                  <c:v>-0.22800000000000001</c:v>
                </c:pt>
                <c:pt idx="1673">
                  <c:v>-0.22700000000000001</c:v>
                </c:pt>
                <c:pt idx="1674">
                  <c:v>-0.22800000000000001</c:v>
                </c:pt>
                <c:pt idx="1675">
                  <c:v>-0.22800000000000001</c:v>
                </c:pt>
                <c:pt idx="1676">
                  <c:v>-0.22800000000000001</c:v>
                </c:pt>
                <c:pt idx="1677">
                  <c:v>-0.22800000000000001</c:v>
                </c:pt>
                <c:pt idx="1678">
                  <c:v>-0.22800000000000001</c:v>
                </c:pt>
                <c:pt idx="1679">
                  <c:v>-0.22900000000000001</c:v>
                </c:pt>
                <c:pt idx="1680">
                  <c:v>-0.23100000000000001</c:v>
                </c:pt>
                <c:pt idx="1681">
                  <c:v>-0.23200000000000001</c:v>
                </c:pt>
                <c:pt idx="1682">
                  <c:v>-0.23100000000000001</c:v>
                </c:pt>
                <c:pt idx="1683">
                  <c:v>-0.23200000000000001</c:v>
                </c:pt>
                <c:pt idx="1684">
                  <c:v>-0.23200000000000001</c:v>
                </c:pt>
                <c:pt idx="1685">
                  <c:v>-0.23200000000000001</c:v>
                </c:pt>
                <c:pt idx="1686">
                  <c:v>-0.23200000000000001</c:v>
                </c:pt>
                <c:pt idx="1687">
                  <c:v>-0.23200000000000001</c:v>
                </c:pt>
                <c:pt idx="1688">
                  <c:v>-0.23100000000000001</c:v>
                </c:pt>
                <c:pt idx="1689">
                  <c:v>-0.23200000000000001</c:v>
                </c:pt>
                <c:pt idx="1690">
                  <c:v>-0.23200000000000001</c:v>
                </c:pt>
                <c:pt idx="1691">
                  <c:v>-0.23200000000000001</c:v>
                </c:pt>
                <c:pt idx="1692">
                  <c:v>-0.23200000000000001</c:v>
                </c:pt>
                <c:pt idx="1693">
                  <c:v>-0.23100000000000001</c:v>
                </c:pt>
                <c:pt idx="1694">
                  <c:v>-0.23200000000000001</c:v>
                </c:pt>
                <c:pt idx="1695">
                  <c:v>-0.23100000000000001</c:v>
                </c:pt>
                <c:pt idx="1696">
                  <c:v>-0.23</c:v>
                </c:pt>
                <c:pt idx="1697">
                  <c:v>-0.23</c:v>
                </c:pt>
                <c:pt idx="1698">
                  <c:v>-0.23</c:v>
                </c:pt>
                <c:pt idx="1699">
                  <c:v>-0.23</c:v>
                </c:pt>
                <c:pt idx="1700">
                  <c:v>-0.22900000000000001</c:v>
                </c:pt>
                <c:pt idx="1701">
                  <c:v>-0.22900000000000001</c:v>
                </c:pt>
                <c:pt idx="1702">
                  <c:v>-0.23</c:v>
                </c:pt>
                <c:pt idx="1703">
                  <c:v>-0.23</c:v>
                </c:pt>
                <c:pt idx="1704">
                  <c:v>-0.23100000000000001</c:v>
                </c:pt>
                <c:pt idx="1705">
                  <c:v>-0.23100000000000001</c:v>
                </c:pt>
                <c:pt idx="1706">
                  <c:v>-0.23100000000000001</c:v>
                </c:pt>
                <c:pt idx="1707">
                  <c:v>-0.23100000000000001</c:v>
                </c:pt>
                <c:pt idx="1708">
                  <c:v>-0.23100000000000001</c:v>
                </c:pt>
                <c:pt idx="1709">
                  <c:v>-0.23200000000000001</c:v>
                </c:pt>
                <c:pt idx="1710">
                  <c:v>-0.23200000000000001</c:v>
                </c:pt>
                <c:pt idx="1711">
                  <c:v>-0.23200000000000001</c:v>
                </c:pt>
                <c:pt idx="1712">
                  <c:v>-0.23200000000000001</c:v>
                </c:pt>
                <c:pt idx="1713">
                  <c:v>-0.23200000000000001</c:v>
                </c:pt>
                <c:pt idx="1714">
                  <c:v>-0.23100000000000001</c:v>
                </c:pt>
                <c:pt idx="1715">
                  <c:v>-0.23100000000000001</c:v>
                </c:pt>
                <c:pt idx="1716">
                  <c:v>-0.23100000000000001</c:v>
                </c:pt>
                <c:pt idx="1717">
                  <c:v>-0.23200000000000001</c:v>
                </c:pt>
                <c:pt idx="1718">
                  <c:v>-0.23300000000000001</c:v>
                </c:pt>
                <c:pt idx="1719">
                  <c:v>-0.23300000000000001</c:v>
                </c:pt>
                <c:pt idx="1720">
                  <c:v>-0.23300000000000001</c:v>
                </c:pt>
                <c:pt idx="1721">
                  <c:v>-0.23300000000000001</c:v>
                </c:pt>
                <c:pt idx="1722">
                  <c:v>-0.23400000000000001</c:v>
                </c:pt>
                <c:pt idx="1723">
                  <c:v>-0.23400000000000001</c:v>
                </c:pt>
                <c:pt idx="1724">
                  <c:v>-0.23499999999999999</c:v>
                </c:pt>
                <c:pt idx="1725">
                  <c:v>-0.23499999999999999</c:v>
                </c:pt>
                <c:pt idx="1726">
                  <c:v>-0.23499999999999999</c:v>
                </c:pt>
                <c:pt idx="1727">
                  <c:v>-0.23499999999999999</c:v>
                </c:pt>
                <c:pt idx="1728">
                  <c:v>-0.23599999999999999</c:v>
                </c:pt>
                <c:pt idx="1729">
                  <c:v>-0.23599999999999999</c:v>
                </c:pt>
                <c:pt idx="1730">
                  <c:v>-0.23699999999999999</c:v>
                </c:pt>
                <c:pt idx="1731">
                  <c:v>-0.23699999999999999</c:v>
                </c:pt>
                <c:pt idx="1732">
                  <c:v>-0.23699999999999999</c:v>
                </c:pt>
                <c:pt idx="1733">
                  <c:v>-0.23699999999999999</c:v>
                </c:pt>
                <c:pt idx="1734">
                  <c:v>-0.23699999999999999</c:v>
                </c:pt>
                <c:pt idx="1735">
                  <c:v>-0.23599999999999999</c:v>
                </c:pt>
                <c:pt idx="1736">
                  <c:v>-0.23699999999999999</c:v>
                </c:pt>
                <c:pt idx="1737">
                  <c:v>-0.23699999999999999</c:v>
                </c:pt>
                <c:pt idx="1738">
                  <c:v>-0.23599999999999999</c:v>
                </c:pt>
                <c:pt idx="1739">
                  <c:v>-0.23499999999999999</c:v>
                </c:pt>
                <c:pt idx="1740">
                  <c:v>-0.23499999999999999</c:v>
                </c:pt>
                <c:pt idx="1741">
                  <c:v>-0.23499999999999999</c:v>
                </c:pt>
                <c:pt idx="1742">
                  <c:v>-0.23599999999999999</c:v>
                </c:pt>
                <c:pt idx="1743">
                  <c:v>-0.23599999999999999</c:v>
                </c:pt>
                <c:pt idx="1744">
                  <c:v>-0.23599999999999999</c:v>
                </c:pt>
                <c:pt idx="1745">
                  <c:v>-0.23599999999999999</c:v>
                </c:pt>
                <c:pt idx="1746">
                  <c:v>-0.23599999999999999</c:v>
                </c:pt>
                <c:pt idx="1747">
                  <c:v>-0.23599999999999999</c:v>
                </c:pt>
                <c:pt idx="1748">
                  <c:v>-0.23599999999999999</c:v>
                </c:pt>
                <c:pt idx="1749">
                  <c:v>-0.23599999999999999</c:v>
                </c:pt>
                <c:pt idx="1750">
                  <c:v>-0.23599999999999999</c:v>
                </c:pt>
                <c:pt idx="1751">
                  <c:v>-0.23599999999999999</c:v>
                </c:pt>
                <c:pt idx="1752">
                  <c:v>-0.23599999999999999</c:v>
                </c:pt>
                <c:pt idx="1753">
                  <c:v>-0.23699999999999999</c:v>
                </c:pt>
                <c:pt idx="1754">
                  <c:v>-0.23699999999999999</c:v>
                </c:pt>
                <c:pt idx="1755">
                  <c:v>-0.23699999999999999</c:v>
                </c:pt>
                <c:pt idx="1756">
                  <c:v>-0.23699999999999999</c:v>
                </c:pt>
                <c:pt idx="1757">
                  <c:v>-0.23799999999999999</c:v>
                </c:pt>
                <c:pt idx="1758">
                  <c:v>-0.23699999999999999</c:v>
                </c:pt>
                <c:pt idx="1759">
                  <c:v>-0.23699999999999999</c:v>
                </c:pt>
                <c:pt idx="1760">
                  <c:v>-0.23599999999999999</c:v>
                </c:pt>
                <c:pt idx="1761">
                  <c:v>-0.23599999999999999</c:v>
                </c:pt>
                <c:pt idx="1762">
                  <c:v>-0.23599999999999999</c:v>
                </c:pt>
                <c:pt idx="1763">
                  <c:v>-0.23699999999999999</c:v>
                </c:pt>
                <c:pt idx="1764">
                  <c:v>-0.23699999999999999</c:v>
                </c:pt>
                <c:pt idx="1765">
                  <c:v>-0.23699999999999999</c:v>
                </c:pt>
                <c:pt idx="1766">
                  <c:v>-0.23699999999999999</c:v>
                </c:pt>
                <c:pt idx="1767">
                  <c:v>-0.23799999999999999</c:v>
                </c:pt>
                <c:pt idx="1768">
                  <c:v>-0.23799999999999999</c:v>
                </c:pt>
                <c:pt idx="1769">
                  <c:v>-0.23799999999999999</c:v>
                </c:pt>
                <c:pt idx="1770">
                  <c:v>-0.23799999999999999</c:v>
                </c:pt>
                <c:pt idx="1771">
                  <c:v>-0.23799999999999999</c:v>
                </c:pt>
                <c:pt idx="1772">
                  <c:v>-0.23799999999999999</c:v>
                </c:pt>
                <c:pt idx="1773">
                  <c:v>-0.23699999999999999</c:v>
                </c:pt>
                <c:pt idx="1774">
                  <c:v>-0.23799999999999999</c:v>
                </c:pt>
                <c:pt idx="1775">
                  <c:v>-0.23799999999999999</c:v>
                </c:pt>
                <c:pt idx="1776">
                  <c:v>-0.23799999999999999</c:v>
                </c:pt>
                <c:pt idx="1777">
                  <c:v>-0.23899999999999999</c:v>
                </c:pt>
                <c:pt idx="1778">
                  <c:v>-0.24099999999999999</c:v>
                </c:pt>
                <c:pt idx="1779">
                  <c:v>-0.24399999999999999</c:v>
                </c:pt>
                <c:pt idx="1780">
                  <c:v>-0.245</c:v>
                </c:pt>
                <c:pt idx="1781">
                  <c:v>-0.246</c:v>
                </c:pt>
                <c:pt idx="1782">
                  <c:v>-0.246</c:v>
                </c:pt>
                <c:pt idx="1783">
                  <c:v>-0.246</c:v>
                </c:pt>
                <c:pt idx="1784">
                  <c:v>-0.246</c:v>
                </c:pt>
                <c:pt idx="1785">
                  <c:v>-0.246</c:v>
                </c:pt>
                <c:pt idx="1786">
                  <c:v>-0.247</c:v>
                </c:pt>
                <c:pt idx="1787">
                  <c:v>-0.248</c:v>
                </c:pt>
                <c:pt idx="1788">
                  <c:v>-0.251</c:v>
                </c:pt>
                <c:pt idx="1789">
                  <c:v>-0.251</c:v>
                </c:pt>
                <c:pt idx="1790">
                  <c:v>-0.251</c:v>
                </c:pt>
                <c:pt idx="1791">
                  <c:v>-0.253</c:v>
                </c:pt>
                <c:pt idx="1792">
                  <c:v>-0.25600000000000001</c:v>
                </c:pt>
                <c:pt idx="1793">
                  <c:v>-0.25600000000000001</c:v>
                </c:pt>
                <c:pt idx="1794">
                  <c:v>-0.25600000000000001</c:v>
                </c:pt>
                <c:pt idx="1795">
                  <c:v>-0.25700000000000001</c:v>
                </c:pt>
                <c:pt idx="1796">
                  <c:v>-0.25700000000000001</c:v>
                </c:pt>
                <c:pt idx="1797">
                  <c:v>-0.25700000000000001</c:v>
                </c:pt>
                <c:pt idx="1798">
                  <c:v>-0.25700000000000001</c:v>
                </c:pt>
                <c:pt idx="1799">
                  <c:v>-0.25700000000000001</c:v>
                </c:pt>
                <c:pt idx="1800">
                  <c:v>-0.25700000000000001</c:v>
                </c:pt>
                <c:pt idx="1801">
                  <c:v>-0.25700000000000001</c:v>
                </c:pt>
                <c:pt idx="1802">
                  <c:v>-0.25700000000000001</c:v>
                </c:pt>
                <c:pt idx="1803">
                  <c:v>-0.25700000000000001</c:v>
                </c:pt>
                <c:pt idx="1804">
                  <c:v>-0.25700000000000001</c:v>
                </c:pt>
                <c:pt idx="1805">
                  <c:v>-0.25700000000000001</c:v>
                </c:pt>
                <c:pt idx="1806">
                  <c:v>-0.25700000000000001</c:v>
                </c:pt>
                <c:pt idx="1807">
                  <c:v>-0.25700000000000001</c:v>
                </c:pt>
                <c:pt idx="1808">
                  <c:v>-0.25700000000000001</c:v>
                </c:pt>
                <c:pt idx="1809">
                  <c:v>-0.25700000000000001</c:v>
                </c:pt>
                <c:pt idx="1810">
                  <c:v>-0.25700000000000001</c:v>
                </c:pt>
                <c:pt idx="1811">
                  <c:v>-0.25700000000000001</c:v>
                </c:pt>
                <c:pt idx="1812">
                  <c:v>-0.25700000000000001</c:v>
                </c:pt>
                <c:pt idx="1813">
                  <c:v>-0.25800000000000001</c:v>
                </c:pt>
                <c:pt idx="1814">
                  <c:v>-0.25800000000000001</c:v>
                </c:pt>
                <c:pt idx="1815">
                  <c:v>-0.25700000000000001</c:v>
                </c:pt>
                <c:pt idx="1816">
                  <c:v>-0.25800000000000001</c:v>
                </c:pt>
                <c:pt idx="1817">
                  <c:v>-0.25800000000000001</c:v>
                </c:pt>
                <c:pt idx="1818">
                  <c:v>-0.25800000000000001</c:v>
                </c:pt>
                <c:pt idx="1819">
                  <c:v>-0.25800000000000001</c:v>
                </c:pt>
                <c:pt idx="1820">
                  <c:v>-0.25900000000000001</c:v>
                </c:pt>
                <c:pt idx="1821">
                  <c:v>-0.25900000000000001</c:v>
                </c:pt>
                <c:pt idx="1822">
                  <c:v>-0.25900000000000001</c:v>
                </c:pt>
                <c:pt idx="1823">
                  <c:v>-0.25900000000000001</c:v>
                </c:pt>
                <c:pt idx="1824">
                  <c:v>-0.25900000000000001</c:v>
                </c:pt>
                <c:pt idx="1825">
                  <c:v>-0.25900000000000001</c:v>
                </c:pt>
                <c:pt idx="1826">
                  <c:v>-0.25900000000000001</c:v>
                </c:pt>
                <c:pt idx="1827">
                  <c:v>-0.25900000000000001</c:v>
                </c:pt>
                <c:pt idx="1828">
                  <c:v>-0.25900000000000001</c:v>
                </c:pt>
                <c:pt idx="1829">
                  <c:v>-0.26100000000000001</c:v>
                </c:pt>
                <c:pt idx="1830">
                  <c:v>-0.26200000000000001</c:v>
                </c:pt>
                <c:pt idx="1831">
                  <c:v>-0.26200000000000001</c:v>
                </c:pt>
                <c:pt idx="1832">
                  <c:v>-0.26200000000000001</c:v>
                </c:pt>
                <c:pt idx="1833">
                  <c:v>-0.26500000000000001</c:v>
                </c:pt>
                <c:pt idx="1834">
                  <c:v>-0.26600000000000001</c:v>
                </c:pt>
                <c:pt idx="1835">
                  <c:v>-0.26500000000000001</c:v>
                </c:pt>
                <c:pt idx="1836">
                  <c:v>-0.26600000000000001</c:v>
                </c:pt>
                <c:pt idx="1837">
                  <c:v>-0.26700000000000002</c:v>
                </c:pt>
                <c:pt idx="1838">
                  <c:v>-0.26700000000000002</c:v>
                </c:pt>
                <c:pt idx="1839">
                  <c:v>-0.26700000000000002</c:v>
                </c:pt>
                <c:pt idx="1840">
                  <c:v>-0.26700000000000002</c:v>
                </c:pt>
                <c:pt idx="1841">
                  <c:v>-0.26800000000000002</c:v>
                </c:pt>
                <c:pt idx="1842">
                  <c:v>-0.26800000000000002</c:v>
                </c:pt>
                <c:pt idx="1843">
                  <c:v>-0.26700000000000002</c:v>
                </c:pt>
                <c:pt idx="1844">
                  <c:v>-0.26700000000000002</c:v>
                </c:pt>
                <c:pt idx="1845">
                  <c:v>-0.26700000000000002</c:v>
                </c:pt>
                <c:pt idx="1846">
                  <c:v>-0.26700000000000002</c:v>
                </c:pt>
                <c:pt idx="1847">
                  <c:v>-0.26800000000000002</c:v>
                </c:pt>
                <c:pt idx="1848">
                  <c:v>-0.26700000000000002</c:v>
                </c:pt>
                <c:pt idx="1849">
                  <c:v>-0.26800000000000002</c:v>
                </c:pt>
                <c:pt idx="1850">
                  <c:v>-0.26800000000000002</c:v>
                </c:pt>
                <c:pt idx="1851">
                  <c:v>-0.26800000000000002</c:v>
                </c:pt>
                <c:pt idx="1852">
                  <c:v>-0.26800000000000002</c:v>
                </c:pt>
                <c:pt idx="1853">
                  <c:v>-0.26800000000000002</c:v>
                </c:pt>
                <c:pt idx="1854">
                  <c:v>-0.26800000000000002</c:v>
                </c:pt>
                <c:pt idx="1855">
                  <c:v>-0.26700000000000002</c:v>
                </c:pt>
                <c:pt idx="1856">
                  <c:v>-0.26700000000000002</c:v>
                </c:pt>
                <c:pt idx="1857">
                  <c:v>-0.26700000000000002</c:v>
                </c:pt>
                <c:pt idx="1858">
                  <c:v>-0.26800000000000002</c:v>
                </c:pt>
                <c:pt idx="1859">
                  <c:v>-0.26800000000000002</c:v>
                </c:pt>
                <c:pt idx="1860">
                  <c:v>-0.26800000000000002</c:v>
                </c:pt>
                <c:pt idx="1861">
                  <c:v>-0.26800000000000002</c:v>
                </c:pt>
                <c:pt idx="1862">
                  <c:v>-0.26700000000000002</c:v>
                </c:pt>
                <c:pt idx="1863">
                  <c:v>-0.26800000000000002</c:v>
                </c:pt>
                <c:pt idx="1864">
                  <c:v>-0.26800000000000002</c:v>
                </c:pt>
                <c:pt idx="1865">
                  <c:v>-0.26900000000000002</c:v>
                </c:pt>
                <c:pt idx="1866">
                  <c:v>-0.26900000000000002</c:v>
                </c:pt>
                <c:pt idx="1867">
                  <c:v>-0.26900000000000002</c:v>
                </c:pt>
                <c:pt idx="1868">
                  <c:v>-0.26900000000000002</c:v>
                </c:pt>
                <c:pt idx="1869">
                  <c:v>-0.26900000000000002</c:v>
                </c:pt>
                <c:pt idx="1870">
                  <c:v>-0.26900000000000002</c:v>
                </c:pt>
                <c:pt idx="1871">
                  <c:v>-0.26900000000000002</c:v>
                </c:pt>
                <c:pt idx="1872">
                  <c:v>-0.26900000000000002</c:v>
                </c:pt>
                <c:pt idx="1873">
                  <c:v>-0.26900000000000002</c:v>
                </c:pt>
                <c:pt idx="1874">
                  <c:v>-0.26900000000000002</c:v>
                </c:pt>
                <c:pt idx="1875">
                  <c:v>-0.26900000000000002</c:v>
                </c:pt>
                <c:pt idx="1876">
                  <c:v>-0.26900000000000002</c:v>
                </c:pt>
                <c:pt idx="1877">
                  <c:v>-0.26900000000000002</c:v>
                </c:pt>
                <c:pt idx="1878">
                  <c:v>-0.26800000000000002</c:v>
                </c:pt>
                <c:pt idx="1879">
                  <c:v>-0.26800000000000002</c:v>
                </c:pt>
                <c:pt idx="1880">
                  <c:v>-0.26800000000000002</c:v>
                </c:pt>
                <c:pt idx="1881">
                  <c:v>-0.26800000000000002</c:v>
                </c:pt>
                <c:pt idx="1882">
                  <c:v>-0.26800000000000002</c:v>
                </c:pt>
                <c:pt idx="1883">
                  <c:v>-0.26600000000000001</c:v>
                </c:pt>
                <c:pt idx="1884">
                  <c:v>-0.26600000000000001</c:v>
                </c:pt>
                <c:pt idx="1885">
                  <c:v>-0.26500000000000001</c:v>
                </c:pt>
                <c:pt idx="1886">
                  <c:v>-0.26600000000000001</c:v>
                </c:pt>
                <c:pt idx="1887">
                  <c:v>-0.26600000000000001</c:v>
                </c:pt>
                <c:pt idx="1888">
                  <c:v>-0.26600000000000001</c:v>
                </c:pt>
                <c:pt idx="1889">
                  <c:v>-0.26600000000000001</c:v>
                </c:pt>
                <c:pt idx="1890">
                  <c:v>-0.26600000000000001</c:v>
                </c:pt>
                <c:pt idx="1891">
                  <c:v>-0.26600000000000001</c:v>
                </c:pt>
                <c:pt idx="1892">
                  <c:v>-0.26600000000000001</c:v>
                </c:pt>
                <c:pt idx="1893">
                  <c:v>-0.26600000000000001</c:v>
                </c:pt>
                <c:pt idx="1894">
                  <c:v>-0.26600000000000001</c:v>
                </c:pt>
                <c:pt idx="1895">
                  <c:v>-0.26600000000000001</c:v>
                </c:pt>
                <c:pt idx="1896">
                  <c:v>-0.26600000000000001</c:v>
                </c:pt>
                <c:pt idx="1897">
                  <c:v>-0.26600000000000001</c:v>
                </c:pt>
                <c:pt idx="1898">
                  <c:v>-0.26600000000000001</c:v>
                </c:pt>
                <c:pt idx="1899">
                  <c:v>-0.26600000000000001</c:v>
                </c:pt>
                <c:pt idx="1900">
                  <c:v>-0.26700000000000002</c:v>
                </c:pt>
                <c:pt idx="1901">
                  <c:v>-0.26700000000000002</c:v>
                </c:pt>
                <c:pt idx="1902">
                  <c:v>-0.26700000000000002</c:v>
                </c:pt>
                <c:pt idx="1903">
                  <c:v>-0.26600000000000001</c:v>
                </c:pt>
                <c:pt idx="1904">
                  <c:v>-0.26800000000000002</c:v>
                </c:pt>
                <c:pt idx="1905">
                  <c:v>-0.26800000000000002</c:v>
                </c:pt>
                <c:pt idx="1906">
                  <c:v>-0.26800000000000002</c:v>
                </c:pt>
                <c:pt idx="1907">
                  <c:v>-0.26800000000000002</c:v>
                </c:pt>
                <c:pt idx="1908">
                  <c:v>-0.26800000000000002</c:v>
                </c:pt>
                <c:pt idx="1909">
                  <c:v>-0.26800000000000002</c:v>
                </c:pt>
                <c:pt idx="1910">
                  <c:v>-0.26900000000000002</c:v>
                </c:pt>
                <c:pt idx="1911">
                  <c:v>-0.26900000000000002</c:v>
                </c:pt>
                <c:pt idx="1912">
                  <c:v>-0.26800000000000002</c:v>
                </c:pt>
                <c:pt idx="1913">
                  <c:v>-0.26800000000000002</c:v>
                </c:pt>
                <c:pt idx="1914">
                  <c:v>-0.26900000000000002</c:v>
                </c:pt>
                <c:pt idx="1915">
                  <c:v>-0.26900000000000002</c:v>
                </c:pt>
                <c:pt idx="1916">
                  <c:v>-0.26900000000000002</c:v>
                </c:pt>
                <c:pt idx="1917">
                  <c:v>-0.26900000000000002</c:v>
                </c:pt>
                <c:pt idx="1918">
                  <c:v>-0.26900000000000002</c:v>
                </c:pt>
                <c:pt idx="1919">
                  <c:v>-0.26900000000000002</c:v>
                </c:pt>
                <c:pt idx="1920">
                  <c:v>-0.26900000000000002</c:v>
                </c:pt>
                <c:pt idx="1921">
                  <c:v>-0.26900000000000002</c:v>
                </c:pt>
                <c:pt idx="1922">
                  <c:v>-0.26900000000000002</c:v>
                </c:pt>
                <c:pt idx="1923">
                  <c:v>-0.26900000000000002</c:v>
                </c:pt>
                <c:pt idx="1924">
                  <c:v>-0.26900000000000002</c:v>
                </c:pt>
                <c:pt idx="1925">
                  <c:v>-0.26900000000000002</c:v>
                </c:pt>
                <c:pt idx="1926">
                  <c:v>-0.26900000000000002</c:v>
                </c:pt>
                <c:pt idx="1927">
                  <c:v>-0.26900000000000002</c:v>
                </c:pt>
                <c:pt idx="1928">
                  <c:v>-0.26800000000000002</c:v>
                </c:pt>
                <c:pt idx="1929">
                  <c:v>-0.26800000000000002</c:v>
                </c:pt>
                <c:pt idx="1930">
                  <c:v>-0.26800000000000002</c:v>
                </c:pt>
                <c:pt idx="1931">
                  <c:v>-0.27100000000000002</c:v>
                </c:pt>
                <c:pt idx="1932">
                  <c:v>-0.27100000000000002</c:v>
                </c:pt>
                <c:pt idx="1933">
                  <c:v>-0.26900000000000002</c:v>
                </c:pt>
                <c:pt idx="1934">
                  <c:v>-0.27</c:v>
                </c:pt>
                <c:pt idx="1935">
                  <c:v>-0.27</c:v>
                </c:pt>
                <c:pt idx="1936">
                  <c:v>-0.27</c:v>
                </c:pt>
                <c:pt idx="1937">
                  <c:v>-0.27</c:v>
                </c:pt>
                <c:pt idx="1938">
                  <c:v>-0.26900000000000002</c:v>
                </c:pt>
                <c:pt idx="1939">
                  <c:v>-0.26900000000000002</c:v>
                </c:pt>
                <c:pt idx="1940">
                  <c:v>-0.27</c:v>
                </c:pt>
                <c:pt idx="1941">
                  <c:v>-0.26900000000000002</c:v>
                </c:pt>
                <c:pt idx="1942">
                  <c:v>-0.27</c:v>
                </c:pt>
                <c:pt idx="1943">
                  <c:v>-0.27</c:v>
                </c:pt>
                <c:pt idx="1944">
                  <c:v>-0.27</c:v>
                </c:pt>
                <c:pt idx="1945">
                  <c:v>-0.27</c:v>
                </c:pt>
                <c:pt idx="1946">
                  <c:v>-0.27</c:v>
                </c:pt>
                <c:pt idx="1947">
                  <c:v>-0.27</c:v>
                </c:pt>
                <c:pt idx="1948">
                  <c:v>-0.26900000000000002</c:v>
                </c:pt>
                <c:pt idx="1949">
                  <c:v>-0.26800000000000002</c:v>
                </c:pt>
                <c:pt idx="1950">
                  <c:v>-0.26800000000000002</c:v>
                </c:pt>
                <c:pt idx="1951">
                  <c:v>-0.26800000000000002</c:v>
                </c:pt>
                <c:pt idx="1952">
                  <c:v>-0.26800000000000002</c:v>
                </c:pt>
                <c:pt idx="1953">
                  <c:v>-0.26800000000000002</c:v>
                </c:pt>
                <c:pt idx="1954">
                  <c:v>-0.26800000000000002</c:v>
                </c:pt>
                <c:pt idx="1955">
                  <c:v>-0.26800000000000002</c:v>
                </c:pt>
                <c:pt idx="1956">
                  <c:v>-0.26800000000000002</c:v>
                </c:pt>
                <c:pt idx="1957">
                  <c:v>-0.26800000000000002</c:v>
                </c:pt>
                <c:pt idx="1958">
                  <c:v>-0.26800000000000002</c:v>
                </c:pt>
                <c:pt idx="1959">
                  <c:v>-0.26800000000000002</c:v>
                </c:pt>
                <c:pt idx="1960">
                  <c:v>-0.26800000000000002</c:v>
                </c:pt>
                <c:pt idx="1961">
                  <c:v>-0.26700000000000002</c:v>
                </c:pt>
                <c:pt idx="1962">
                  <c:v>-0.26700000000000002</c:v>
                </c:pt>
                <c:pt idx="1963">
                  <c:v>-0.26700000000000002</c:v>
                </c:pt>
                <c:pt idx="1964">
                  <c:v>-0.26700000000000002</c:v>
                </c:pt>
                <c:pt idx="1965">
                  <c:v>-0.26700000000000002</c:v>
                </c:pt>
                <c:pt idx="1966">
                  <c:v>-0.26900000000000002</c:v>
                </c:pt>
                <c:pt idx="1967">
                  <c:v>-0.26900000000000002</c:v>
                </c:pt>
                <c:pt idx="1968">
                  <c:v>-0.26900000000000002</c:v>
                </c:pt>
                <c:pt idx="1969">
                  <c:v>-0.26900000000000002</c:v>
                </c:pt>
                <c:pt idx="1970">
                  <c:v>-0.26900000000000002</c:v>
                </c:pt>
                <c:pt idx="1971">
                  <c:v>-0.26900000000000002</c:v>
                </c:pt>
                <c:pt idx="1972">
                  <c:v>-0.26900000000000002</c:v>
                </c:pt>
                <c:pt idx="1973">
                  <c:v>-0.26900000000000002</c:v>
                </c:pt>
                <c:pt idx="1974">
                  <c:v>-0.26900000000000002</c:v>
                </c:pt>
                <c:pt idx="1975">
                  <c:v>-0.26900000000000002</c:v>
                </c:pt>
                <c:pt idx="1976">
                  <c:v>-0.26900000000000002</c:v>
                </c:pt>
                <c:pt idx="1977">
                  <c:v>-0.27100000000000002</c:v>
                </c:pt>
                <c:pt idx="1978">
                  <c:v>-0.27100000000000002</c:v>
                </c:pt>
                <c:pt idx="1979">
                  <c:v>-0.27100000000000002</c:v>
                </c:pt>
                <c:pt idx="1980">
                  <c:v>-0.27100000000000002</c:v>
                </c:pt>
                <c:pt idx="1981">
                  <c:v>-0.27</c:v>
                </c:pt>
                <c:pt idx="1982">
                  <c:v>-0.27100000000000002</c:v>
                </c:pt>
                <c:pt idx="1983">
                  <c:v>-0.27</c:v>
                </c:pt>
                <c:pt idx="1984">
                  <c:v>-0.27100000000000002</c:v>
                </c:pt>
                <c:pt idx="1985">
                  <c:v>-0.27100000000000002</c:v>
                </c:pt>
                <c:pt idx="1986">
                  <c:v>-0.27100000000000002</c:v>
                </c:pt>
                <c:pt idx="1987">
                  <c:v>-0.27</c:v>
                </c:pt>
                <c:pt idx="1988">
                  <c:v>-0.27200000000000002</c:v>
                </c:pt>
                <c:pt idx="1989">
                  <c:v>-0.27100000000000002</c:v>
                </c:pt>
                <c:pt idx="1990">
                  <c:v>-0.27100000000000002</c:v>
                </c:pt>
                <c:pt idx="1991">
                  <c:v>-0.27100000000000002</c:v>
                </c:pt>
                <c:pt idx="1992">
                  <c:v>-0.27100000000000002</c:v>
                </c:pt>
                <c:pt idx="1993">
                  <c:v>-0.27100000000000002</c:v>
                </c:pt>
                <c:pt idx="1994">
                  <c:v>-0.27100000000000002</c:v>
                </c:pt>
                <c:pt idx="1995">
                  <c:v>-0.26900000000000002</c:v>
                </c:pt>
                <c:pt idx="1996">
                  <c:v>-0.26900000000000002</c:v>
                </c:pt>
                <c:pt idx="1997">
                  <c:v>-0.26900000000000002</c:v>
                </c:pt>
                <c:pt idx="1998">
                  <c:v>-0.26900000000000002</c:v>
                </c:pt>
                <c:pt idx="1999">
                  <c:v>-0.26900000000000002</c:v>
                </c:pt>
                <c:pt idx="2000">
                  <c:v>-0.26900000000000002</c:v>
                </c:pt>
                <c:pt idx="2001">
                  <c:v>-0.26900000000000002</c:v>
                </c:pt>
                <c:pt idx="2002">
                  <c:v>-0.26900000000000002</c:v>
                </c:pt>
                <c:pt idx="2003">
                  <c:v>-0.26900000000000002</c:v>
                </c:pt>
                <c:pt idx="2004">
                  <c:v>-0.26900000000000002</c:v>
                </c:pt>
                <c:pt idx="2005">
                  <c:v>-0.26900000000000002</c:v>
                </c:pt>
                <c:pt idx="2006">
                  <c:v>-0.26900000000000002</c:v>
                </c:pt>
                <c:pt idx="2007">
                  <c:v>-0.26900000000000002</c:v>
                </c:pt>
                <c:pt idx="2008">
                  <c:v>-0.26900000000000002</c:v>
                </c:pt>
                <c:pt idx="2009">
                  <c:v>-0.27</c:v>
                </c:pt>
                <c:pt idx="2010">
                  <c:v>-0.27</c:v>
                </c:pt>
                <c:pt idx="2011">
                  <c:v>-0.27</c:v>
                </c:pt>
                <c:pt idx="2012">
                  <c:v>-0.27100000000000002</c:v>
                </c:pt>
                <c:pt idx="2013">
                  <c:v>-0.27100000000000002</c:v>
                </c:pt>
                <c:pt idx="2014">
                  <c:v>-0.27100000000000002</c:v>
                </c:pt>
                <c:pt idx="2015">
                  <c:v>-0.27</c:v>
                </c:pt>
                <c:pt idx="2016">
                  <c:v>-0.27100000000000002</c:v>
                </c:pt>
                <c:pt idx="2017">
                  <c:v>-0.27</c:v>
                </c:pt>
                <c:pt idx="2018">
                  <c:v>-0.27</c:v>
                </c:pt>
                <c:pt idx="2019">
                  <c:v>-0.27100000000000002</c:v>
                </c:pt>
                <c:pt idx="2020">
                  <c:v>-0.27100000000000002</c:v>
                </c:pt>
                <c:pt idx="2021">
                  <c:v>-0.27100000000000002</c:v>
                </c:pt>
                <c:pt idx="2022">
                  <c:v>-0.27100000000000002</c:v>
                </c:pt>
                <c:pt idx="2023">
                  <c:v>-0.27</c:v>
                </c:pt>
                <c:pt idx="2024">
                  <c:v>-0.27100000000000002</c:v>
                </c:pt>
                <c:pt idx="2025">
                  <c:v>-0.27</c:v>
                </c:pt>
                <c:pt idx="2026">
                  <c:v>-0.27</c:v>
                </c:pt>
                <c:pt idx="2027">
                  <c:v>-0.27</c:v>
                </c:pt>
                <c:pt idx="2028">
                  <c:v>-0.27</c:v>
                </c:pt>
                <c:pt idx="2029">
                  <c:v>-0.27100000000000002</c:v>
                </c:pt>
                <c:pt idx="2030">
                  <c:v>-0.27100000000000002</c:v>
                </c:pt>
                <c:pt idx="2031">
                  <c:v>-0.27</c:v>
                </c:pt>
                <c:pt idx="2032">
                  <c:v>-0.27100000000000002</c:v>
                </c:pt>
                <c:pt idx="2033">
                  <c:v>-0.27100000000000002</c:v>
                </c:pt>
                <c:pt idx="2034">
                  <c:v>-0.27100000000000002</c:v>
                </c:pt>
                <c:pt idx="2035">
                  <c:v>-0.27100000000000002</c:v>
                </c:pt>
                <c:pt idx="2036">
                  <c:v>-0.27100000000000002</c:v>
                </c:pt>
                <c:pt idx="2037">
                  <c:v>-0.27100000000000002</c:v>
                </c:pt>
                <c:pt idx="2038">
                  <c:v>-0.27100000000000002</c:v>
                </c:pt>
                <c:pt idx="2039">
                  <c:v>-0.27100000000000002</c:v>
                </c:pt>
                <c:pt idx="2040">
                  <c:v>-0.27</c:v>
                </c:pt>
                <c:pt idx="2041">
                  <c:v>-0.27</c:v>
                </c:pt>
                <c:pt idx="2042">
                  <c:v>-0.27</c:v>
                </c:pt>
                <c:pt idx="2043">
                  <c:v>-0.27100000000000002</c:v>
                </c:pt>
                <c:pt idx="2044">
                  <c:v>-0.27200000000000002</c:v>
                </c:pt>
                <c:pt idx="2045">
                  <c:v>-0.27300000000000002</c:v>
                </c:pt>
                <c:pt idx="2046">
                  <c:v>-0.27200000000000002</c:v>
                </c:pt>
                <c:pt idx="2047">
                  <c:v>-0.27200000000000002</c:v>
                </c:pt>
                <c:pt idx="2048">
                  <c:v>-0.27200000000000002</c:v>
                </c:pt>
                <c:pt idx="2049">
                  <c:v>-0.27200000000000002</c:v>
                </c:pt>
                <c:pt idx="2050">
                  <c:v>-0.27100000000000002</c:v>
                </c:pt>
                <c:pt idx="2051">
                  <c:v>-0.27100000000000002</c:v>
                </c:pt>
                <c:pt idx="2052">
                  <c:v>-0.27100000000000002</c:v>
                </c:pt>
                <c:pt idx="2053">
                  <c:v>-0.27100000000000002</c:v>
                </c:pt>
                <c:pt idx="2054">
                  <c:v>-0.27100000000000002</c:v>
                </c:pt>
                <c:pt idx="2055">
                  <c:v>-0.27100000000000002</c:v>
                </c:pt>
                <c:pt idx="2056">
                  <c:v>-0.27100000000000002</c:v>
                </c:pt>
                <c:pt idx="2057">
                  <c:v>-0.27200000000000002</c:v>
                </c:pt>
                <c:pt idx="2058">
                  <c:v>-0.27200000000000002</c:v>
                </c:pt>
                <c:pt idx="2059">
                  <c:v>-0.27100000000000002</c:v>
                </c:pt>
                <c:pt idx="2060">
                  <c:v>-0.27200000000000002</c:v>
                </c:pt>
                <c:pt idx="2061">
                  <c:v>-0.27100000000000002</c:v>
                </c:pt>
                <c:pt idx="2062">
                  <c:v>-0.27100000000000002</c:v>
                </c:pt>
                <c:pt idx="2063">
                  <c:v>-0.27100000000000002</c:v>
                </c:pt>
                <c:pt idx="2064">
                  <c:v>-0.27100000000000002</c:v>
                </c:pt>
                <c:pt idx="2065">
                  <c:v>-0.27</c:v>
                </c:pt>
                <c:pt idx="2066">
                  <c:v>-0.27100000000000002</c:v>
                </c:pt>
                <c:pt idx="2067">
                  <c:v>-0.27100000000000002</c:v>
                </c:pt>
                <c:pt idx="2068">
                  <c:v>-0.27100000000000002</c:v>
                </c:pt>
                <c:pt idx="2069">
                  <c:v>-0.27100000000000002</c:v>
                </c:pt>
                <c:pt idx="2070">
                  <c:v>-0.27100000000000002</c:v>
                </c:pt>
                <c:pt idx="2071">
                  <c:v>-0.27</c:v>
                </c:pt>
                <c:pt idx="2072">
                  <c:v>-0.27100000000000002</c:v>
                </c:pt>
                <c:pt idx="2073">
                  <c:v>-0.27300000000000002</c:v>
                </c:pt>
                <c:pt idx="2074">
                  <c:v>-0.27400000000000002</c:v>
                </c:pt>
                <c:pt idx="2075">
                  <c:v>-0.27400000000000002</c:v>
                </c:pt>
                <c:pt idx="2076">
                  <c:v>-0.27400000000000002</c:v>
                </c:pt>
                <c:pt idx="2077">
                  <c:v>-0.27400000000000002</c:v>
                </c:pt>
                <c:pt idx="2078">
                  <c:v>-0.27600000000000002</c:v>
                </c:pt>
                <c:pt idx="2079">
                  <c:v>-0.27600000000000002</c:v>
                </c:pt>
                <c:pt idx="2080">
                  <c:v>-0.27600000000000002</c:v>
                </c:pt>
                <c:pt idx="2081">
                  <c:v>-0.27800000000000002</c:v>
                </c:pt>
                <c:pt idx="2082">
                  <c:v>-0.27800000000000002</c:v>
                </c:pt>
                <c:pt idx="2083">
                  <c:v>-0.27800000000000002</c:v>
                </c:pt>
                <c:pt idx="2084">
                  <c:v>-0.27800000000000002</c:v>
                </c:pt>
                <c:pt idx="2085">
                  <c:v>-0.27800000000000002</c:v>
                </c:pt>
                <c:pt idx="2086">
                  <c:v>-0.27800000000000002</c:v>
                </c:pt>
                <c:pt idx="2087">
                  <c:v>-0.27900000000000003</c:v>
                </c:pt>
                <c:pt idx="2088">
                  <c:v>-0.27800000000000002</c:v>
                </c:pt>
                <c:pt idx="2089">
                  <c:v>-0.27800000000000002</c:v>
                </c:pt>
                <c:pt idx="2090">
                  <c:v>-0.27800000000000002</c:v>
                </c:pt>
                <c:pt idx="2091">
                  <c:v>-0.27800000000000002</c:v>
                </c:pt>
                <c:pt idx="2092">
                  <c:v>-0.27800000000000002</c:v>
                </c:pt>
                <c:pt idx="2093">
                  <c:v>-0.27900000000000003</c:v>
                </c:pt>
                <c:pt idx="2094">
                  <c:v>-0.27800000000000002</c:v>
                </c:pt>
                <c:pt idx="2095">
                  <c:v>-0.27800000000000002</c:v>
                </c:pt>
                <c:pt idx="2096">
                  <c:v>-0.27800000000000002</c:v>
                </c:pt>
                <c:pt idx="2097">
                  <c:v>-0.27800000000000002</c:v>
                </c:pt>
                <c:pt idx="2098">
                  <c:v>-0.27800000000000002</c:v>
                </c:pt>
                <c:pt idx="2099">
                  <c:v>-0.27800000000000002</c:v>
                </c:pt>
                <c:pt idx="2100">
                  <c:v>-0.27800000000000002</c:v>
                </c:pt>
                <c:pt idx="2101">
                  <c:v>-0.27600000000000002</c:v>
                </c:pt>
                <c:pt idx="2102">
                  <c:v>-0.27700000000000002</c:v>
                </c:pt>
                <c:pt idx="2103">
                  <c:v>-0.27600000000000002</c:v>
                </c:pt>
                <c:pt idx="2104">
                  <c:v>-0.27600000000000002</c:v>
                </c:pt>
                <c:pt idx="2105">
                  <c:v>-0.27600000000000002</c:v>
                </c:pt>
                <c:pt idx="2106">
                  <c:v>-0.27500000000000002</c:v>
                </c:pt>
                <c:pt idx="2107">
                  <c:v>-0.27400000000000002</c:v>
                </c:pt>
                <c:pt idx="2108">
                  <c:v>-0.27200000000000002</c:v>
                </c:pt>
                <c:pt idx="2109">
                  <c:v>-0.27400000000000002</c:v>
                </c:pt>
                <c:pt idx="2110">
                  <c:v>-0.27100000000000002</c:v>
                </c:pt>
                <c:pt idx="2111">
                  <c:v>-0.27100000000000002</c:v>
                </c:pt>
                <c:pt idx="2112">
                  <c:v>-0.27100000000000002</c:v>
                </c:pt>
                <c:pt idx="2113">
                  <c:v>-0.27100000000000002</c:v>
                </c:pt>
                <c:pt idx="2114">
                  <c:v>-0.27100000000000002</c:v>
                </c:pt>
                <c:pt idx="2115">
                  <c:v>-0.27100000000000002</c:v>
                </c:pt>
                <c:pt idx="2116">
                  <c:v>-0.27100000000000002</c:v>
                </c:pt>
                <c:pt idx="2117">
                  <c:v>-0.27100000000000002</c:v>
                </c:pt>
                <c:pt idx="2118">
                  <c:v>-0.27100000000000002</c:v>
                </c:pt>
                <c:pt idx="2119">
                  <c:v>-0.27100000000000002</c:v>
                </c:pt>
                <c:pt idx="2120">
                  <c:v>-0.27100000000000002</c:v>
                </c:pt>
                <c:pt idx="2121">
                  <c:v>-0.27100000000000002</c:v>
                </c:pt>
                <c:pt idx="2122">
                  <c:v>-0.27100000000000002</c:v>
                </c:pt>
                <c:pt idx="2123">
                  <c:v>-0.27100000000000002</c:v>
                </c:pt>
                <c:pt idx="2124">
                  <c:v>-0.27100000000000002</c:v>
                </c:pt>
                <c:pt idx="2125">
                  <c:v>-0.27100000000000002</c:v>
                </c:pt>
                <c:pt idx="2126">
                  <c:v>-0.27100000000000002</c:v>
                </c:pt>
                <c:pt idx="2127">
                  <c:v>-0.27100000000000002</c:v>
                </c:pt>
                <c:pt idx="2128">
                  <c:v>-0.27100000000000002</c:v>
                </c:pt>
                <c:pt idx="2129">
                  <c:v>-0.27100000000000002</c:v>
                </c:pt>
                <c:pt idx="2130">
                  <c:v>-0.27100000000000002</c:v>
                </c:pt>
                <c:pt idx="2131">
                  <c:v>-0.27100000000000002</c:v>
                </c:pt>
                <c:pt idx="2132">
                  <c:v>-0.27100000000000002</c:v>
                </c:pt>
                <c:pt idx="2133">
                  <c:v>-0.27100000000000002</c:v>
                </c:pt>
                <c:pt idx="2134">
                  <c:v>-0.27100000000000002</c:v>
                </c:pt>
                <c:pt idx="2135">
                  <c:v>-0.27100000000000002</c:v>
                </c:pt>
                <c:pt idx="2136">
                  <c:v>-0.27400000000000002</c:v>
                </c:pt>
                <c:pt idx="2137">
                  <c:v>-0.27100000000000002</c:v>
                </c:pt>
                <c:pt idx="2138">
                  <c:v>-0.27200000000000002</c:v>
                </c:pt>
                <c:pt idx="2139">
                  <c:v>-0.27200000000000002</c:v>
                </c:pt>
                <c:pt idx="2140">
                  <c:v>-0.27200000000000002</c:v>
                </c:pt>
                <c:pt idx="2141">
                  <c:v>-0.27100000000000002</c:v>
                </c:pt>
                <c:pt idx="2142">
                  <c:v>-0.27300000000000002</c:v>
                </c:pt>
                <c:pt idx="2143">
                  <c:v>-0.27100000000000002</c:v>
                </c:pt>
                <c:pt idx="2144">
                  <c:v>-0.27100000000000002</c:v>
                </c:pt>
                <c:pt idx="2145">
                  <c:v>-0.27100000000000002</c:v>
                </c:pt>
                <c:pt idx="2146">
                  <c:v>-0.27100000000000002</c:v>
                </c:pt>
                <c:pt idx="2147">
                  <c:v>-0.27100000000000002</c:v>
                </c:pt>
                <c:pt idx="2148">
                  <c:v>-0.27100000000000002</c:v>
                </c:pt>
                <c:pt idx="2149">
                  <c:v>-0.27100000000000002</c:v>
                </c:pt>
                <c:pt idx="2150">
                  <c:v>-0.27100000000000002</c:v>
                </c:pt>
                <c:pt idx="2151">
                  <c:v>-0.27200000000000002</c:v>
                </c:pt>
                <c:pt idx="2152">
                  <c:v>-0.27100000000000002</c:v>
                </c:pt>
                <c:pt idx="2153">
                  <c:v>-0.27100000000000002</c:v>
                </c:pt>
                <c:pt idx="2154">
                  <c:v>-0.27100000000000002</c:v>
                </c:pt>
                <c:pt idx="2155">
                  <c:v>-0.27200000000000002</c:v>
                </c:pt>
                <c:pt idx="2156">
                  <c:v>-0.27400000000000002</c:v>
                </c:pt>
                <c:pt idx="2157">
                  <c:v>-0.27400000000000002</c:v>
                </c:pt>
                <c:pt idx="2158">
                  <c:v>-0.27200000000000002</c:v>
                </c:pt>
                <c:pt idx="2159">
                  <c:v>-0.27200000000000002</c:v>
                </c:pt>
                <c:pt idx="2160">
                  <c:v>-0.27200000000000002</c:v>
                </c:pt>
                <c:pt idx="2161">
                  <c:v>-0.27200000000000002</c:v>
                </c:pt>
                <c:pt idx="2162">
                  <c:v>-0.27100000000000002</c:v>
                </c:pt>
                <c:pt idx="2163">
                  <c:v>-0.27200000000000002</c:v>
                </c:pt>
                <c:pt idx="2164">
                  <c:v>-0.27300000000000002</c:v>
                </c:pt>
                <c:pt idx="2165">
                  <c:v>-0.27400000000000002</c:v>
                </c:pt>
                <c:pt idx="2166">
                  <c:v>-0.27400000000000002</c:v>
                </c:pt>
                <c:pt idx="2167">
                  <c:v>-0.27400000000000002</c:v>
                </c:pt>
                <c:pt idx="2168">
                  <c:v>-0.27400000000000002</c:v>
                </c:pt>
                <c:pt idx="2169">
                  <c:v>-0.27500000000000002</c:v>
                </c:pt>
                <c:pt idx="2170">
                  <c:v>-0.27500000000000002</c:v>
                </c:pt>
                <c:pt idx="2171">
                  <c:v>-0.27500000000000002</c:v>
                </c:pt>
                <c:pt idx="2172">
                  <c:v>-0.27500000000000002</c:v>
                </c:pt>
                <c:pt idx="2173">
                  <c:v>-0.27500000000000002</c:v>
                </c:pt>
                <c:pt idx="2174">
                  <c:v>-0.27500000000000002</c:v>
                </c:pt>
                <c:pt idx="2175">
                  <c:v>-0.27500000000000002</c:v>
                </c:pt>
                <c:pt idx="2176">
                  <c:v>-0.27600000000000002</c:v>
                </c:pt>
                <c:pt idx="2177">
                  <c:v>-0.27600000000000002</c:v>
                </c:pt>
                <c:pt idx="2178">
                  <c:v>-0.27500000000000002</c:v>
                </c:pt>
                <c:pt idx="2179">
                  <c:v>-0.27600000000000002</c:v>
                </c:pt>
                <c:pt idx="2180">
                  <c:v>-0.27600000000000002</c:v>
                </c:pt>
                <c:pt idx="2181">
                  <c:v>-0.27600000000000002</c:v>
                </c:pt>
                <c:pt idx="2182">
                  <c:v>-0.27600000000000002</c:v>
                </c:pt>
                <c:pt idx="2183">
                  <c:v>-0.27600000000000002</c:v>
                </c:pt>
                <c:pt idx="2184">
                  <c:v>-0.27600000000000002</c:v>
                </c:pt>
                <c:pt idx="2185">
                  <c:v>-0.27600000000000002</c:v>
                </c:pt>
                <c:pt idx="2186">
                  <c:v>-0.27600000000000002</c:v>
                </c:pt>
                <c:pt idx="2187">
                  <c:v>-0.27500000000000002</c:v>
                </c:pt>
                <c:pt idx="2188">
                  <c:v>-0.27500000000000002</c:v>
                </c:pt>
                <c:pt idx="2189">
                  <c:v>-0.27500000000000002</c:v>
                </c:pt>
                <c:pt idx="2190">
                  <c:v>-0.27400000000000002</c:v>
                </c:pt>
                <c:pt idx="2191">
                  <c:v>-0.27400000000000002</c:v>
                </c:pt>
                <c:pt idx="2192">
                  <c:v>-0.27400000000000002</c:v>
                </c:pt>
                <c:pt idx="2193">
                  <c:v>-0.27400000000000002</c:v>
                </c:pt>
                <c:pt idx="2194">
                  <c:v>-0.27400000000000002</c:v>
                </c:pt>
                <c:pt idx="2195">
                  <c:v>-0.27400000000000002</c:v>
                </c:pt>
                <c:pt idx="2196">
                  <c:v>-0.27400000000000002</c:v>
                </c:pt>
                <c:pt idx="2197">
                  <c:v>-0.27400000000000002</c:v>
                </c:pt>
                <c:pt idx="2198">
                  <c:v>-0.27400000000000002</c:v>
                </c:pt>
                <c:pt idx="2199">
                  <c:v>-0.27400000000000002</c:v>
                </c:pt>
                <c:pt idx="2200">
                  <c:v>-0.27400000000000002</c:v>
                </c:pt>
                <c:pt idx="2201">
                  <c:v>-0.27400000000000002</c:v>
                </c:pt>
                <c:pt idx="2202">
                  <c:v>-0.27400000000000002</c:v>
                </c:pt>
                <c:pt idx="2203">
                  <c:v>-0.27400000000000002</c:v>
                </c:pt>
                <c:pt idx="2204">
                  <c:v>-0.27400000000000002</c:v>
                </c:pt>
                <c:pt idx="2205">
                  <c:v>-0.27400000000000002</c:v>
                </c:pt>
                <c:pt idx="2206">
                  <c:v>-0.27400000000000002</c:v>
                </c:pt>
                <c:pt idx="2207">
                  <c:v>-0.27400000000000002</c:v>
                </c:pt>
                <c:pt idx="2208">
                  <c:v>-0.27300000000000002</c:v>
                </c:pt>
                <c:pt idx="2209">
                  <c:v>-0.27300000000000002</c:v>
                </c:pt>
                <c:pt idx="2210">
                  <c:v>-0.27300000000000002</c:v>
                </c:pt>
                <c:pt idx="2211">
                  <c:v>-0.27200000000000002</c:v>
                </c:pt>
                <c:pt idx="2212">
                  <c:v>-0.27300000000000002</c:v>
                </c:pt>
                <c:pt idx="2213">
                  <c:v>-0.27300000000000002</c:v>
                </c:pt>
                <c:pt idx="2214">
                  <c:v>-0.27200000000000002</c:v>
                </c:pt>
                <c:pt idx="2215">
                  <c:v>-0.27300000000000002</c:v>
                </c:pt>
                <c:pt idx="2216">
                  <c:v>-0.27300000000000002</c:v>
                </c:pt>
                <c:pt idx="2217">
                  <c:v>-0.27300000000000002</c:v>
                </c:pt>
                <c:pt idx="2218">
                  <c:v>-0.27300000000000002</c:v>
                </c:pt>
                <c:pt idx="2219">
                  <c:v>-0.27300000000000002</c:v>
                </c:pt>
                <c:pt idx="2220">
                  <c:v>-0.27300000000000002</c:v>
                </c:pt>
                <c:pt idx="2221">
                  <c:v>-0.27200000000000002</c:v>
                </c:pt>
                <c:pt idx="2222">
                  <c:v>-0.27100000000000002</c:v>
                </c:pt>
                <c:pt idx="2223">
                  <c:v>-0.27100000000000002</c:v>
                </c:pt>
                <c:pt idx="2224">
                  <c:v>-0.27100000000000002</c:v>
                </c:pt>
                <c:pt idx="2225">
                  <c:v>-0.27200000000000002</c:v>
                </c:pt>
                <c:pt idx="2226">
                  <c:v>-0.27100000000000002</c:v>
                </c:pt>
                <c:pt idx="2227">
                  <c:v>-0.27200000000000002</c:v>
                </c:pt>
                <c:pt idx="2228">
                  <c:v>-0.27100000000000002</c:v>
                </c:pt>
                <c:pt idx="2229">
                  <c:v>-0.27100000000000002</c:v>
                </c:pt>
                <c:pt idx="2230">
                  <c:v>-0.27100000000000002</c:v>
                </c:pt>
                <c:pt idx="2231">
                  <c:v>-0.27100000000000002</c:v>
                </c:pt>
                <c:pt idx="2232">
                  <c:v>-0.27200000000000002</c:v>
                </c:pt>
                <c:pt idx="2233">
                  <c:v>-0.27200000000000002</c:v>
                </c:pt>
                <c:pt idx="2234">
                  <c:v>-0.27200000000000002</c:v>
                </c:pt>
                <c:pt idx="2235">
                  <c:v>-0.27400000000000002</c:v>
                </c:pt>
                <c:pt idx="2236">
                  <c:v>-0.27500000000000002</c:v>
                </c:pt>
                <c:pt idx="2237">
                  <c:v>-0.27500000000000002</c:v>
                </c:pt>
                <c:pt idx="2238">
                  <c:v>-0.27500000000000002</c:v>
                </c:pt>
                <c:pt idx="2239">
                  <c:v>-0.27300000000000002</c:v>
                </c:pt>
                <c:pt idx="2240">
                  <c:v>-0.27400000000000002</c:v>
                </c:pt>
                <c:pt idx="2241">
                  <c:v>-0.27400000000000002</c:v>
                </c:pt>
                <c:pt idx="2242">
                  <c:v>-0.27400000000000002</c:v>
                </c:pt>
                <c:pt idx="2243">
                  <c:v>-0.27300000000000002</c:v>
                </c:pt>
                <c:pt idx="2244">
                  <c:v>-0.27300000000000002</c:v>
                </c:pt>
                <c:pt idx="2245">
                  <c:v>-0.27300000000000002</c:v>
                </c:pt>
                <c:pt idx="2246">
                  <c:v>-0.27300000000000002</c:v>
                </c:pt>
                <c:pt idx="2247">
                  <c:v>-0.27300000000000002</c:v>
                </c:pt>
                <c:pt idx="2248">
                  <c:v>-0.27300000000000002</c:v>
                </c:pt>
                <c:pt idx="2249">
                  <c:v>-0.27300000000000002</c:v>
                </c:pt>
                <c:pt idx="2250">
                  <c:v>-0.27200000000000002</c:v>
                </c:pt>
                <c:pt idx="2251">
                  <c:v>-0.27200000000000002</c:v>
                </c:pt>
                <c:pt idx="2252">
                  <c:v>-0.27200000000000002</c:v>
                </c:pt>
                <c:pt idx="2253">
                  <c:v>-0.27200000000000002</c:v>
                </c:pt>
                <c:pt idx="2254">
                  <c:v>-0.27300000000000002</c:v>
                </c:pt>
                <c:pt idx="2255">
                  <c:v>-0.27300000000000002</c:v>
                </c:pt>
                <c:pt idx="2256">
                  <c:v>-0.27100000000000002</c:v>
                </c:pt>
                <c:pt idx="2257">
                  <c:v>-0.27100000000000002</c:v>
                </c:pt>
                <c:pt idx="2258">
                  <c:v>-0.27100000000000002</c:v>
                </c:pt>
                <c:pt idx="2259">
                  <c:v>-0.27100000000000002</c:v>
                </c:pt>
                <c:pt idx="2260">
                  <c:v>-0.27100000000000002</c:v>
                </c:pt>
                <c:pt idx="2261">
                  <c:v>-0.27100000000000002</c:v>
                </c:pt>
                <c:pt idx="2262">
                  <c:v>-0.27100000000000002</c:v>
                </c:pt>
                <c:pt idx="2263">
                  <c:v>-0.27100000000000002</c:v>
                </c:pt>
                <c:pt idx="2264">
                  <c:v>-0.27100000000000002</c:v>
                </c:pt>
                <c:pt idx="2265">
                  <c:v>-0.27100000000000002</c:v>
                </c:pt>
                <c:pt idx="2266">
                  <c:v>-0.27100000000000002</c:v>
                </c:pt>
                <c:pt idx="2267">
                  <c:v>-0.27100000000000002</c:v>
                </c:pt>
                <c:pt idx="2268">
                  <c:v>-0.27100000000000002</c:v>
                </c:pt>
                <c:pt idx="2269">
                  <c:v>-0.26900000000000002</c:v>
                </c:pt>
                <c:pt idx="2270">
                  <c:v>-0.27</c:v>
                </c:pt>
                <c:pt idx="2271">
                  <c:v>-0.27100000000000002</c:v>
                </c:pt>
                <c:pt idx="2272">
                  <c:v>-0.27100000000000002</c:v>
                </c:pt>
                <c:pt idx="2273">
                  <c:v>-0.27100000000000002</c:v>
                </c:pt>
                <c:pt idx="2274">
                  <c:v>-0.27200000000000002</c:v>
                </c:pt>
                <c:pt idx="2275">
                  <c:v>-0.27300000000000002</c:v>
                </c:pt>
                <c:pt idx="2276">
                  <c:v>-0.27200000000000002</c:v>
                </c:pt>
                <c:pt idx="2277">
                  <c:v>-0.27100000000000002</c:v>
                </c:pt>
                <c:pt idx="2278">
                  <c:v>-0.27200000000000002</c:v>
                </c:pt>
                <c:pt idx="2279">
                  <c:v>-0.27200000000000002</c:v>
                </c:pt>
                <c:pt idx="2280">
                  <c:v>-0.27200000000000002</c:v>
                </c:pt>
                <c:pt idx="2281">
                  <c:v>-0.27200000000000002</c:v>
                </c:pt>
                <c:pt idx="2282">
                  <c:v>-0.27200000000000002</c:v>
                </c:pt>
                <c:pt idx="2283">
                  <c:v>-0.27200000000000002</c:v>
                </c:pt>
                <c:pt idx="2284">
                  <c:v>-0.27100000000000002</c:v>
                </c:pt>
                <c:pt idx="2285">
                  <c:v>-0.27200000000000002</c:v>
                </c:pt>
                <c:pt idx="2286">
                  <c:v>-0.27200000000000002</c:v>
                </c:pt>
                <c:pt idx="2287">
                  <c:v>-0.27200000000000002</c:v>
                </c:pt>
                <c:pt idx="2288">
                  <c:v>-0.27400000000000002</c:v>
                </c:pt>
                <c:pt idx="2289">
                  <c:v>-0.27400000000000002</c:v>
                </c:pt>
                <c:pt idx="2290">
                  <c:v>-0.27400000000000002</c:v>
                </c:pt>
                <c:pt idx="2291">
                  <c:v>-0.27400000000000002</c:v>
                </c:pt>
                <c:pt idx="2292">
                  <c:v>-0.27300000000000002</c:v>
                </c:pt>
                <c:pt idx="2293">
                  <c:v>-0.27300000000000002</c:v>
                </c:pt>
                <c:pt idx="2294">
                  <c:v>-0.27300000000000002</c:v>
                </c:pt>
                <c:pt idx="2295">
                  <c:v>-0.27300000000000002</c:v>
                </c:pt>
                <c:pt idx="2296">
                  <c:v>-0.27300000000000002</c:v>
                </c:pt>
                <c:pt idx="2297">
                  <c:v>-0.27300000000000002</c:v>
                </c:pt>
                <c:pt idx="2298">
                  <c:v>-0.27300000000000002</c:v>
                </c:pt>
                <c:pt idx="2299">
                  <c:v>-0.27200000000000002</c:v>
                </c:pt>
                <c:pt idx="2300">
                  <c:v>-0.27200000000000002</c:v>
                </c:pt>
                <c:pt idx="2301">
                  <c:v>-0.27200000000000002</c:v>
                </c:pt>
                <c:pt idx="2302">
                  <c:v>-0.27300000000000002</c:v>
                </c:pt>
                <c:pt idx="2303">
                  <c:v>-0.27400000000000002</c:v>
                </c:pt>
                <c:pt idx="2304">
                  <c:v>-0.27200000000000002</c:v>
                </c:pt>
                <c:pt idx="2305">
                  <c:v>-0.27100000000000002</c:v>
                </c:pt>
                <c:pt idx="2306">
                  <c:v>-0.27100000000000002</c:v>
                </c:pt>
                <c:pt idx="2307">
                  <c:v>-0.27100000000000002</c:v>
                </c:pt>
                <c:pt idx="2308">
                  <c:v>-0.27100000000000002</c:v>
                </c:pt>
                <c:pt idx="2309">
                  <c:v>-0.27</c:v>
                </c:pt>
                <c:pt idx="2310">
                  <c:v>-0.27100000000000002</c:v>
                </c:pt>
                <c:pt idx="2311">
                  <c:v>-0.27300000000000002</c:v>
                </c:pt>
                <c:pt idx="2312">
                  <c:v>-0.27300000000000002</c:v>
                </c:pt>
                <c:pt idx="2313">
                  <c:v>-0.27300000000000002</c:v>
                </c:pt>
                <c:pt idx="2314">
                  <c:v>-0.27300000000000002</c:v>
                </c:pt>
                <c:pt idx="2315">
                  <c:v>-0.27300000000000002</c:v>
                </c:pt>
                <c:pt idx="2316">
                  <c:v>-0.27200000000000002</c:v>
                </c:pt>
                <c:pt idx="2317">
                  <c:v>-0.27100000000000002</c:v>
                </c:pt>
                <c:pt idx="2318">
                  <c:v>-0.27100000000000002</c:v>
                </c:pt>
                <c:pt idx="2319">
                  <c:v>-0.27100000000000002</c:v>
                </c:pt>
                <c:pt idx="2320">
                  <c:v>-0.27100000000000002</c:v>
                </c:pt>
                <c:pt idx="2321">
                  <c:v>-0.27100000000000002</c:v>
                </c:pt>
                <c:pt idx="2322">
                  <c:v>-0.27100000000000002</c:v>
                </c:pt>
                <c:pt idx="2323">
                  <c:v>-0.27100000000000002</c:v>
                </c:pt>
                <c:pt idx="2324">
                  <c:v>-0.27100000000000002</c:v>
                </c:pt>
                <c:pt idx="2325">
                  <c:v>-0.27</c:v>
                </c:pt>
                <c:pt idx="2326">
                  <c:v>-0.26600000000000001</c:v>
                </c:pt>
                <c:pt idx="2327">
                  <c:v>-0.26400000000000001</c:v>
                </c:pt>
                <c:pt idx="2328">
                  <c:v>-0.26400000000000001</c:v>
                </c:pt>
                <c:pt idx="2329">
                  <c:v>-0.26400000000000001</c:v>
                </c:pt>
                <c:pt idx="2330">
                  <c:v>-0.26</c:v>
                </c:pt>
                <c:pt idx="2331">
                  <c:v>-0.25900000000000001</c:v>
                </c:pt>
                <c:pt idx="2332">
                  <c:v>-0.25700000000000001</c:v>
                </c:pt>
                <c:pt idx="2333">
                  <c:v>-0.25600000000000001</c:v>
                </c:pt>
                <c:pt idx="2334">
                  <c:v>-0.255</c:v>
                </c:pt>
                <c:pt idx="2335">
                  <c:v>-0.255</c:v>
                </c:pt>
                <c:pt idx="2336">
                  <c:v>-0.255</c:v>
                </c:pt>
                <c:pt idx="2337">
                  <c:v>-0.254</c:v>
                </c:pt>
                <c:pt idx="2338">
                  <c:v>-0.254</c:v>
                </c:pt>
                <c:pt idx="2339">
                  <c:v>-0.254</c:v>
                </c:pt>
                <c:pt idx="2340">
                  <c:v>-0.254</c:v>
                </c:pt>
                <c:pt idx="2341">
                  <c:v>-0.254</c:v>
                </c:pt>
                <c:pt idx="2342">
                  <c:v>-0.254</c:v>
                </c:pt>
                <c:pt idx="2343">
                  <c:v>-0.254</c:v>
                </c:pt>
                <c:pt idx="2344">
                  <c:v>-0.251</c:v>
                </c:pt>
                <c:pt idx="2345">
                  <c:v>-0.25</c:v>
                </c:pt>
                <c:pt idx="2346">
                  <c:v>-0.251</c:v>
                </c:pt>
                <c:pt idx="2347">
                  <c:v>-0.251</c:v>
                </c:pt>
                <c:pt idx="2348">
                  <c:v>-0.251</c:v>
                </c:pt>
                <c:pt idx="2349">
                  <c:v>-0.251</c:v>
                </c:pt>
                <c:pt idx="2350">
                  <c:v>-0.251</c:v>
                </c:pt>
                <c:pt idx="2351">
                  <c:v>-0.251</c:v>
                </c:pt>
                <c:pt idx="2352">
                  <c:v>-0.251</c:v>
                </c:pt>
                <c:pt idx="2353">
                  <c:v>-0.25</c:v>
                </c:pt>
                <c:pt idx="2354">
                  <c:v>-0.251</c:v>
                </c:pt>
                <c:pt idx="2355">
                  <c:v>-0.251</c:v>
                </c:pt>
                <c:pt idx="2356">
                  <c:v>-0.251</c:v>
                </c:pt>
                <c:pt idx="2357">
                  <c:v>-0.251</c:v>
                </c:pt>
                <c:pt idx="2358">
                  <c:v>-0.25</c:v>
                </c:pt>
                <c:pt idx="2359">
                  <c:v>-0.249</c:v>
                </c:pt>
                <c:pt idx="2360">
                  <c:v>-0.249</c:v>
                </c:pt>
                <c:pt idx="2361">
                  <c:v>-0.249</c:v>
                </c:pt>
                <c:pt idx="2362">
                  <c:v>-0.248</c:v>
                </c:pt>
                <c:pt idx="2363">
                  <c:v>-0.248</c:v>
                </c:pt>
                <c:pt idx="2364">
                  <c:v>-0.248</c:v>
                </c:pt>
                <c:pt idx="2365">
                  <c:v>-0.25</c:v>
                </c:pt>
                <c:pt idx="2366">
                  <c:v>-0.251</c:v>
                </c:pt>
                <c:pt idx="2367">
                  <c:v>-0.249</c:v>
                </c:pt>
                <c:pt idx="2368">
                  <c:v>-0.249</c:v>
                </c:pt>
                <c:pt idx="2369">
                  <c:v>-0.249</c:v>
                </c:pt>
                <c:pt idx="2370">
                  <c:v>-0.249</c:v>
                </c:pt>
                <c:pt idx="2371">
                  <c:v>-0.249</c:v>
                </c:pt>
                <c:pt idx="2372">
                  <c:v>-0.248</c:v>
                </c:pt>
                <c:pt idx="2373">
                  <c:v>-0.248</c:v>
                </c:pt>
                <c:pt idx="2374">
                  <c:v>-0.248</c:v>
                </c:pt>
                <c:pt idx="2375">
                  <c:v>-0.247</c:v>
                </c:pt>
                <c:pt idx="2376">
                  <c:v>-0.249</c:v>
                </c:pt>
                <c:pt idx="2377">
                  <c:v>-0.249</c:v>
                </c:pt>
                <c:pt idx="2378">
                  <c:v>-0.249</c:v>
                </c:pt>
                <c:pt idx="2379">
                  <c:v>-0.249</c:v>
                </c:pt>
                <c:pt idx="2380">
                  <c:v>-0.251</c:v>
                </c:pt>
                <c:pt idx="2381">
                  <c:v>-0.25</c:v>
                </c:pt>
                <c:pt idx="2382">
                  <c:v>-0.246</c:v>
                </c:pt>
                <c:pt idx="2383">
                  <c:v>-0.246</c:v>
                </c:pt>
                <c:pt idx="2384">
                  <c:v>-0.246</c:v>
                </c:pt>
                <c:pt idx="2385">
                  <c:v>-0.246</c:v>
                </c:pt>
                <c:pt idx="2386">
                  <c:v>-0.246</c:v>
                </c:pt>
                <c:pt idx="2387">
                  <c:v>-0.24199999999999999</c:v>
                </c:pt>
                <c:pt idx="2388">
                  <c:v>-0.24199999999999999</c:v>
                </c:pt>
                <c:pt idx="2389">
                  <c:v>-0.24099999999999999</c:v>
                </c:pt>
                <c:pt idx="2390">
                  <c:v>-0.24099999999999999</c:v>
                </c:pt>
                <c:pt idx="2391">
                  <c:v>-0.24099999999999999</c:v>
                </c:pt>
                <c:pt idx="2392">
                  <c:v>-0.24099999999999999</c:v>
                </c:pt>
                <c:pt idx="2393">
                  <c:v>-0.24199999999999999</c:v>
                </c:pt>
                <c:pt idx="2394">
                  <c:v>-0.24099999999999999</c:v>
                </c:pt>
                <c:pt idx="2395">
                  <c:v>-0.24199999999999999</c:v>
                </c:pt>
                <c:pt idx="2396">
                  <c:v>-0.24299999999999999</c:v>
                </c:pt>
                <c:pt idx="2397">
                  <c:v>-0.24099999999999999</c:v>
                </c:pt>
                <c:pt idx="2398">
                  <c:v>-0.24099999999999999</c:v>
                </c:pt>
                <c:pt idx="2399">
                  <c:v>-0.24099999999999999</c:v>
                </c:pt>
                <c:pt idx="2400">
                  <c:v>-0.24099999999999999</c:v>
                </c:pt>
                <c:pt idx="2401">
                  <c:v>-0.24199999999999999</c:v>
                </c:pt>
                <c:pt idx="2402">
                  <c:v>-0.24199999999999999</c:v>
                </c:pt>
                <c:pt idx="2403">
                  <c:v>-0.24199999999999999</c:v>
                </c:pt>
                <c:pt idx="2404">
                  <c:v>-0.24199999999999999</c:v>
                </c:pt>
                <c:pt idx="2405">
                  <c:v>-0.24199999999999999</c:v>
                </c:pt>
                <c:pt idx="2406">
                  <c:v>-0.24199999999999999</c:v>
                </c:pt>
                <c:pt idx="2407">
                  <c:v>-0.24199999999999999</c:v>
                </c:pt>
                <c:pt idx="2408">
                  <c:v>-0.24199999999999999</c:v>
                </c:pt>
                <c:pt idx="2409">
                  <c:v>-0.24099999999999999</c:v>
                </c:pt>
                <c:pt idx="2410">
                  <c:v>-0.24099999999999999</c:v>
                </c:pt>
                <c:pt idx="2411">
                  <c:v>-0.24099999999999999</c:v>
                </c:pt>
                <c:pt idx="2412">
                  <c:v>-0.24099999999999999</c:v>
                </c:pt>
                <c:pt idx="2413">
                  <c:v>-0.24099999999999999</c:v>
                </c:pt>
                <c:pt idx="2414">
                  <c:v>-0.24099999999999999</c:v>
                </c:pt>
                <c:pt idx="2415">
                  <c:v>-0.24099999999999999</c:v>
                </c:pt>
                <c:pt idx="2416">
                  <c:v>-0.24099999999999999</c:v>
                </c:pt>
                <c:pt idx="2417">
                  <c:v>-0.24099999999999999</c:v>
                </c:pt>
                <c:pt idx="2418">
                  <c:v>-0.24099999999999999</c:v>
                </c:pt>
                <c:pt idx="2419">
                  <c:v>-0.24099999999999999</c:v>
                </c:pt>
                <c:pt idx="2420">
                  <c:v>-0.24099999999999999</c:v>
                </c:pt>
                <c:pt idx="2421">
                  <c:v>-0.24099999999999999</c:v>
                </c:pt>
                <c:pt idx="2422">
                  <c:v>-0.24099999999999999</c:v>
                </c:pt>
                <c:pt idx="2423">
                  <c:v>-0.24</c:v>
                </c:pt>
                <c:pt idx="2424">
                  <c:v>-0.24099999999999999</c:v>
                </c:pt>
                <c:pt idx="2425">
                  <c:v>-0.23699999999999999</c:v>
                </c:pt>
                <c:pt idx="2426">
                  <c:v>-0.23699999999999999</c:v>
                </c:pt>
                <c:pt idx="2427">
                  <c:v>-0.23699999999999999</c:v>
                </c:pt>
                <c:pt idx="2428">
                  <c:v>-0.23799999999999999</c:v>
                </c:pt>
                <c:pt idx="2429">
                  <c:v>-0.23699999999999999</c:v>
                </c:pt>
                <c:pt idx="2430">
                  <c:v>-0.23899999999999999</c:v>
                </c:pt>
                <c:pt idx="2431">
                  <c:v>-0.23799999999999999</c:v>
                </c:pt>
                <c:pt idx="2432">
                  <c:v>-0.23799999999999999</c:v>
                </c:pt>
                <c:pt idx="2433">
                  <c:v>-0.23799999999999999</c:v>
                </c:pt>
                <c:pt idx="2434">
                  <c:v>-0.23799999999999999</c:v>
                </c:pt>
                <c:pt idx="2435">
                  <c:v>-0.23799999999999999</c:v>
                </c:pt>
                <c:pt idx="2436">
                  <c:v>-0.23899999999999999</c:v>
                </c:pt>
                <c:pt idx="2437">
                  <c:v>-0.23799999999999999</c:v>
                </c:pt>
                <c:pt idx="2438">
                  <c:v>-0.23799999999999999</c:v>
                </c:pt>
                <c:pt idx="2439">
                  <c:v>-0.23899999999999999</c:v>
                </c:pt>
                <c:pt idx="2440">
                  <c:v>-0.23899999999999999</c:v>
                </c:pt>
                <c:pt idx="2441">
                  <c:v>-0.23899999999999999</c:v>
                </c:pt>
                <c:pt idx="2442">
                  <c:v>-0.23899999999999999</c:v>
                </c:pt>
                <c:pt idx="2443">
                  <c:v>-0.24099999999999999</c:v>
                </c:pt>
                <c:pt idx="2444">
                  <c:v>-0.24099999999999999</c:v>
                </c:pt>
                <c:pt idx="2445">
                  <c:v>-0.24</c:v>
                </c:pt>
                <c:pt idx="2446">
                  <c:v>-0.24</c:v>
                </c:pt>
                <c:pt idx="2447">
                  <c:v>-0.24</c:v>
                </c:pt>
                <c:pt idx="2448">
                  <c:v>-0.24</c:v>
                </c:pt>
                <c:pt idx="2449">
                  <c:v>-0.24099999999999999</c:v>
                </c:pt>
                <c:pt idx="2450">
                  <c:v>-0.24199999999999999</c:v>
                </c:pt>
                <c:pt idx="2451">
                  <c:v>-0.24399999999999999</c:v>
                </c:pt>
                <c:pt idx="2452">
                  <c:v>-0.24399999999999999</c:v>
                </c:pt>
                <c:pt idx="2453">
                  <c:v>-0.24399999999999999</c:v>
                </c:pt>
                <c:pt idx="2454">
                  <c:v>-0.24399999999999999</c:v>
                </c:pt>
                <c:pt idx="2455">
                  <c:v>-0.24399999999999999</c:v>
                </c:pt>
                <c:pt idx="2456">
                  <c:v>-0.24399999999999999</c:v>
                </c:pt>
                <c:pt idx="2457">
                  <c:v>-0.24399999999999999</c:v>
                </c:pt>
                <c:pt idx="2458">
                  <c:v>-0.24299999999999999</c:v>
                </c:pt>
                <c:pt idx="2459">
                  <c:v>-0.24399999999999999</c:v>
                </c:pt>
                <c:pt idx="2460">
                  <c:v>-0.24299999999999999</c:v>
                </c:pt>
                <c:pt idx="2461">
                  <c:v>-0.24299999999999999</c:v>
                </c:pt>
                <c:pt idx="2462">
                  <c:v>-0.24299999999999999</c:v>
                </c:pt>
                <c:pt idx="2463">
                  <c:v>-0.24399999999999999</c:v>
                </c:pt>
                <c:pt idx="2464">
                  <c:v>-0.24199999999999999</c:v>
                </c:pt>
                <c:pt idx="2465">
                  <c:v>-0.24199999999999999</c:v>
                </c:pt>
                <c:pt idx="2466">
                  <c:v>-0.24099999999999999</c:v>
                </c:pt>
                <c:pt idx="2467">
                  <c:v>-0.24099999999999999</c:v>
                </c:pt>
                <c:pt idx="2468">
                  <c:v>-0.24099999999999999</c:v>
                </c:pt>
                <c:pt idx="2469">
                  <c:v>-0.24099999999999999</c:v>
                </c:pt>
                <c:pt idx="2470">
                  <c:v>-0.24</c:v>
                </c:pt>
                <c:pt idx="2471">
                  <c:v>-0.24</c:v>
                </c:pt>
                <c:pt idx="2472">
                  <c:v>-0.23899999999999999</c:v>
                </c:pt>
                <c:pt idx="2473">
                  <c:v>-0.23799999999999999</c:v>
                </c:pt>
                <c:pt idx="2474">
                  <c:v>-0.23599999999999999</c:v>
                </c:pt>
                <c:pt idx="2475">
                  <c:v>-0.23599999999999999</c:v>
                </c:pt>
                <c:pt idx="2476">
                  <c:v>-0.23599999999999999</c:v>
                </c:pt>
                <c:pt idx="2477">
                  <c:v>-0.23400000000000001</c:v>
                </c:pt>
                <c:pt idx="2478">
                  <c:v>-0.23300000000000001</c:v>
                </c:pt>
                <c:pt idx="2479">
                  <c:v>-0.23200000000000001</c:v>
                </c:pt>
                <c:pt idx="2480">
                  <c:v>-0.23</c:v>
                </c:pt>
                <c:pt idx="2481">
                  <c:v>-0.22900000000000001</c:v>
                </c:pt>
                <c:pt idx="2482">
                  <c:v>-0.22900000000000001</c:v>
                </c:pt>
                <c:pt idx="2483">
                  <c:v>-0.22900000000000001</c:v>
                </c:pt>
                <c:pt idx="2484">
                  <c:v>-0.22600000000000001</c:v>
                </c:pt>
                <c:pt idx="2485">
                  <c:v>-0.224</c:v>
                </c:pt>
                <c:pt idx="2486">
                  <c:v>-0.221</c:v>
                </c:pt>
                <c:pt idx="2487">
                  <c:v>-0.22</c:v>
                </c:pt>
                <c:pt idx="2488">
                  <c:v>-0.221</c:v>
                </c:pt>
                <c:pt idx="2489">
                  <c:v>-0.221</c:v>
                </c:pt>
                <c:pt idx="2490">
                  <c:v>-0.221</c:v>
                </c:pt>
                <c:pt idx="2491">
                  <c:v>-0.221</c:v>
                </c:pt>
                <c:pt idx="2492">
                  <c:v>-0.221</c:v>
                </c:pt>
                <c:pt idx="2493">
                  <c:v>-0.22</c:v>
                </c:pt>
                <c:pt idx="2494">
                  <c:v>-0.217</c:v>
                </c:pt>
                <c:pt idx="2495">
                  <c:v>-0.217</c:v>
                </c:pt>
                <c:pt idx="2496">
                  <c:v>-0.217</c:v>
                </c:pt>
                <c:pt idx="2497">
                  <c:v>-0.217</c:v>
                </c:pt>
                <c:pt idx="2498">
                  <c:v>-0.216</c:v>
                </c:pt>
                <c:pt idx="2499">
                  <c:v>-0.216</c:v>
                </c:pt>
                <c:pt idx="2500">
                  <c:v>-0.218</c:v>
                </c:pt>
                <c:pt idx="2501">
                  <c:v>-0.216</c:v>
                </c:pt>
                <c:pt idx="2502">
                  <c:v>-0.216</c:v>
                </c:pt>
                <c:pt idx="2503">
                  <c:v>-0.216</c:v>
                </c:pt>
                <c:pt idx="2504">
                  <c:v>-0.216</c:v>
                </c:pt>
                <c:pt idx="2505">
                  <c:v>-0.217</c:v>
                </c:pt>
                <c:pt idx="2506">
                  <c:v>-0.217</c:v>
                </c:pt>
                <c:pt idx="2507">
                  <c:v>-0.218</c:v>
                </c:pt>
                <c:pt idx="2508">
                  <c:v>-0.217</c:v>
                </c:pt>
                <c:pt idx="2509">
                  <c:v>-0.217</c:v>
                </c:pt>
                <c:pt idx="2510">
                  <c:v>-0.217</c:v>
                </c:pt>
                <c:pt idx="2511">
                  <c:v>-0.217</c:v>
                </c:pt>
                <c:pt idx="2512">
                  <c:v>-0.217</c:v>
                </c:pt>
                <c:pt idx="2513">
                  <c:v>-0.217</c:v>
                </c:pt>
                <c:pt idx="2514">
                  <c:v>-0.219</c:v>
                </c:pt>
                <c:pt idx="2515">
                  <c:v>-0.218</c:v>
                </c:pt>
                <c:pt idx="2516">
                  <c:v>-0.218</c:v>
                </c:pt>
                <c:pt idx="2517">
                  <c:v>-0.218</c:v>
                </c:pt>
                <c:pt idx="2518">
                  <c:v>-0.218</c:v>
                </c:pt>
                <c:pt idx="2519">
                  <c:v>-0.219</c:v>
                </c:pt>
                <c:pt idx="2520">
                  <c:v>-0.219</c:v>
                </c:pt>
                <c:pt idx="2521">
                  <c:v>-0.219</c:v>
                </c:pt>
                <c:pt idx="2522">
                  <c:v>-0.219</c:v>
                </c:pt>
                <c:pt idx="2523">
                  <c:v>-0.219</c:v>
                </c:pt>
                <c:pt idx="2524">
                  <c:v>-0.219</c:v>
                </c:pt>
                <c:pt idx="2525">
                  <c:v>-0.219</c:v>
                </c:pt>
                <c:pt idx="2526">
                  <c:v>-0.219</c:v>
                </c:pt>
                <c:pt idx="2527">
                  <c:v>-0.22</c:v>
                </c:pt>
                <c:pt idx="2528">
                  <c:v>-0.22</c:v>
                </c:pt>
                <c:pt idx="2529">
                  <c:v>-0.219</c:v>
                </c:pt>
                <c:pt idx="2530">
                  <c:v>-0.217</c:v>
                </c:pt>
                <c:pt idx="2531">
                  <c:v>-0.217</c:v>
                </c:pt>
                <c:pt idx="2532">
                  <c:v>-0.217</c:v>
                </c:pt>
                <c:pt idx="2533">
                  <c:v>-0.215</c:v>
                </c:pt>
                <c:pt idx="2534">
                  <c:v>-0.214</c:v>
                </c:pt>
                <c:pt idx="2535">
                  <c:v>-0.21099999999999999</c:v>
                </c:pt>
                <c:pt idx="2536">
                  <c:v>-0.21099999999999999</c:v>
                </c:pt>
                <c:pt idx="2537">
                  <c:v>-0.21</c:v>
                </c:pt>
                <c:pt idx="2538">
                  <c:v>-0.21</c:v>
                </c:pt>
                <c:pt idx="2539">
                  <c:v>-0.21</c:v>
                </c:pt>
                <c:pt idx="2540">
                  <c:v>-0.21099999999999999</c:v>
                </c:pt>
                <c:pt idx="2541">
                  <c:v>-0.21099999999999999</c:v>
                </c:pt>
                <c:pt idx="2542">
                  <c:v>-0.21099999999999999</c:v>
                </c:pt>
                <c:pt idx="2543">
                  <c:v>-0.21099999999999999</c:v>
                </c:pt>
                <c:pt idx="2544">
                  <c:v>-0.21299999999999999</c:v>
                </c:pt>
                <c:pt idx="2545">
                  <c:v>-0.21299999999999999</c:v>
                </c:pt>
                <c:pt idx="2546">
                  <c:v>-0.21299999999999999</c:v>
                </c:pt>
                <c:pt idx="2547">
                  <c:v>-0.21299999999999999</c:v>
                </c:pt>
                <c:pt idx="2548">
                  <c:v>-0.21299999999999999</c:v>
                </c:pt>
                <c:pt idx="2549">
                  <c:v>-0.21099999999999999</c:v>
                </c:pt>
                <c:pt idx="2550">
                  <c:v>-0.21199999999999999</c:v>
                </c:pt>
                <c:pt idx="2551">
                  <c:v>-0.21199999999999999</c:v>
                </c:pt>
                <c:pt idx="2552">
                  <c:v>-0.21199999999999999</c:v>
                </c:pt>
                <c:pt idx="2553">
                  <c:v>-0.21199999999999999</c:v>
                </c:pt>
                <c:pt idx="2554">
                  <c:v>-0.21299999999999999</c:v>
                </c:pt>
                <c:pt idx="2555">
                  <c:v>-0.21199999999999999</c:v>
                </c:pt>
                <c:pt idx="2556">
                  <c:v>-0.21199999999999999</c:v>
                </c:pt>
                <c:pt idx="2557">
                  <c:v>-0.21199999999999999</c:v>
                </c:pt>
                <c:pt idx="2558">
                  <c:v>-0.21099999999999999</c:v>
                </c:pt>
                <c:pt idx="2559">
                  <c:v>-0.21099999999999999</c:v>
                </c:pt>
                <c:pt idx="2560">
                  <c:v>-0.21099999999999999</c:v>
                </c:pt>
                <c:pt idx="2561">
                  <c:v>-0.21099999999999999</c:v>
                </c:pt>
                <c:pt idx="2562">
                  <c:v>-0.21</c:v>
                </c:pt>
                <c:pt idx="2563">
                  <c:v>-0.20899999999999999</c:v>
                </c:pt>
                <c:pt idx="2564">
                  <c:v>-0.20399999999999999</c:v>
                </c:pt>
                <c:pt idx="2565">
                  <c:v>-0.20399999999999999</c:v>
                </c:pt>
                <c:pt idx="2566">
                  <c:v>-0.20399999999999999</c:v>
                </c:pt>
                <c:pt idx="2567">
                  <c:v>-0.20399999999999999</c:v>
                </c:pt>
                <c:pt idx="2568">
                  <c:v>-0.20399999999999999</c:v>
                </c:pt>
                <c:pt idx="2569">
                  <c:v>-0.20399999999999999</c:v>
                </c:pt>
                <c:pt idx="2570">
                  <c:v>-0.20300000000000001</c:v>
                </c:pt>
                <c:pt idx="2571">
                  <c:v>-0.20300000000000001</c:v>
                </c:pt>
                <c:pt idx="2572">
                  <c:v>-0.20300000000000001</c:v>
                </c:pt>
                <c:pt idx="2573">
                  <c:v>-0.20300000000000001</c:v>
                </c:pt>
                <c:pt idx="2574">
                  <c:v>-0.20300000000000001</c:v>
                </c:pt>
                <c:pt idx="2575">
                  <c:v>-0.20200000000000001</c:v>
                </c:pt>
                <c:pt idx="2576">
                  <c:v>-0.20300000000000001</c:v>
                </c:pt>
                <c:pt idx="2577">
                  <c:v>-0.20200000000000001</c:v>
                </c:pt>
                <c:pt idx="2578">
                  <c:v>-0.20300000000000001</c:v>
                </c:pt>
                <c:pt idx="2579">
                  <c:v>-0.20300000000000001</c:v>
                </c:pt>
                <c:pt idx="2580">
                  <c:v>-0.20300000000000001</c:v>
                </c:pt>
                <c:pt idx="2581">
                  <c:v>-0.20300000000000001</c:v>
                </c:pt>
                <c:pt idx="2582">
                  <c:v>-0.20100000000000001</c:v>
                </c:pt>
                <c:pt idx="2583">
                  <c:v>-0.20200000000000001</c:v>
                </c:pt>
                <c:pt idx="2584">
                  <c:v>-0.20100000000000001</c:v>
                </c:pt>
                <c:pt idx="2585">
                  <c:v>-0.19900000000000001</c:v>
                </c:pt>
                <c:pt idx="2586">
                  <c:v>-0.2</c:v>
                </c:pt>
                <c:pt idx="2587">
                  <c:v>-0.2</c:v>
                </c:pt>
                <c:pt idx="2588">
                  <c:v>-0.2</c:v>
                </c:pt>
                <c:pt idx="2589">
                  <c:v>-0.20100000000000001</c:v>
                </c:pt>
                <c:pt idx="2590">
                  <c:v>-0.20100000000000001</c:v>
                </c:pt>
                <c:pt idx="2591">
                  <c:v>-0.2</c:v>
                </c:pt>
                <c:pt idx="2592">
                  <c:v>-0.20200000000000001</c:v>
                </c:pt>
                <c:pt idx="2593">
                  <c:v>-0.20100000000000001</c:v>
                </c:pt>
                <c:pt idx="2594">
                  <c:v>-0.20100000000000001</c:v>
                </c:pt>
                <c:pt idx="2595">
                  <c:v>-0.20100000000000001</c:v>
                </c:pt>
                <c:pt idx="2596">
                  <c:v>-0.19900000000000001</c:v>
                </c:pt>
                <c:pt idx="2597">
                  <c:v>-0.19900000000000001</c:v>
                </c:pt>
                <c:pt idx="2598">
                  <c:v>-0.19900000000000001</c:v>
                </c:pt>
                <c:pt idx="2599">
                  <c:v>-0.19800000000000001</c:v>
                </c:pt>
                <c:pt idx="2600">
                  <c:v>-0.19800000000000001</c:v>
                </c:pt>
                <c:pt idx="2601">
                  <c:v>-0.19800000000000001</c:v>
                </c:pt>
                <c:pt idx="2602">
                  <c:v>-0.19800000000000001</c:v>
                </c:pt>
                <c:pt idx="2603">
                  <c:v>-0.20100000000000001</c:v>
                </c:pt>
                <c:pt idx="2604">
                  <c:v>-0.19800000000000001</c:v>
                </c:pt>
                <c:pt idx="2605">
                  <c:v>-0.19700000000000001</c:v>
                </c:pt>
                <c:pt idx="2606">
                  <c:v>-0.19500000000000001</c:v>
                </c:pt>
                <c:pt idx="2607">
                  <c:v>-0.193</c:v>
                </c:pt>
                <c:pt idx="2608">
                  <c:v>-0.193</c:v>
                </c:pt>
                <c:pt idx="2609">
                  <c:v>-0.193</c:v>
                </c:pt>
                <c:pt idx="2610">
                  <c:v>-0.193</c:v>
                </c:pt>
                <c:pt idx="2611">
                  <c:v>-0.192</c:v>
                </c:pt>
                <c:pt idx="2612">
                  <c:v>-0.192</c:v>
                </c:pt>
                <c:pt idx="2613">
                  <c:v>-0.193</c:v>
                </c:pt>
                <c:pt idx="2614">
                  <c:v>-0.191</c:v>
                </c:pt>
                <c:pt idx="2615">
                  <c:v>-0.191</c:v>
                </c:pt>
                <c:pt idx="2616">
                  <c:v>-0.191</c:v>
                </c:pt>
                <c:pt idx="2617">
                  <c:v>-0.192</c:v>
                </c:pt>
                <c:pt idx="2618">
                  <c:v>-0.191</c:v>
                </c:pt>
                <c:pt idx="2619">
                  <c:v>-0.192</c:v>
                </c:pt>
                <c:pt idx="2620">
                  <c:v>-0.19</c:v>
                </c:pt>
                <c:pt idx="2621">
                  <c:v>-0.189</c:v>
                </c:pt>
                <c:pt idx="2622">
                  <c:v>-0.189</c:v>
                </c:pt>
                <c:pt idx="2623">
                  <c:v>-0.189</c:v>
                </c:pt>
                <c:pt idx="2624">
                  <c:v>-0.191</c:v>
                </c:pt>
                <c:pt idx="2625">
                  <c:v>-0.19</c:v>
                </c:pt>
                <c:pt idx="2626">
                  <c:v>-0.189</c:v>
                </c:pt>
                <c:pt idx="2627">
                  <c:v>-0.189</c:v>
                </c:pt>
                <c:pt idx="2628">
                  <c:v>-0.188</c:v>
                </c:pt>
                <c:pt idx="2629">
                  <c:v>-0.188</c:v>
                </c:pt>
                <c:pt idx="2630">
                  <c:v>-0.188</c:v>
                </c:pt>
                <c:pt idx="2631">
                  <c:v>-0.189</c:v>
                </c:pt>
                <c:pt idx="2632">
                  <c:v>-0.188</c:v>
                </c:pt>
                <c:pt idx="2633">
                  <c:v>-0.187</c:v>
                </c:pt>
                <c:pt idx="2634">
                  <c:v>-0.185</c:v>
                </c:pt>
                <c:pt idx="2635">
                  <c:v>-0.185</c:v>
                </c:pt>
                <c:pt idx="2636">
                  <c:v>-0.185</c:v>
                </c:pt>
                <c:pt idx="2637">
                  <c:v>-0.185</c:v>
                </c:pt>
                <c:pt idx="2638">
                  <c:v>-0.183</c:v>
                </c:pt>
                <c:pt idx="2639">
                  <c:v>-0.183</c:v>
                </c:pt>
                <c:pt idx="2640">
                  <c:v>-0.184</c:v>
                </c:pt>
                <c:pt idx="2641">
                  <c:v>-0.186</c:v>
                </c:pt>
                <c:pt idx="2642">
                  <c:v>-0.186</c:v>
                </c:pt>
                <c:pt idx="2643">
                  <c:v>-0.186</c:v>
                </c:pt>
                <c:pt idx="2644">
                  <c:v>-0.186</c:v>
                </c:pt>
                <c:pt idx="2645">
                  <c:v>-0.186</c:v>
                </c:pt>
                <c:pt idx="2646">
                  <c:v>-0.187</c:v>
                </c:pt>
                <c:pt idx="2647">
                  <c:v>-0.187</c:v>
                </c:pt>
                <c:pt idx="2648">
                  <c:v>-0.188</c:v>
                </c:pt>
                <c:pt idx="2649">
                  <c:v>-0.189</c:v>
                </c:pt>
                <c:pt idx="2650">
                  <c:v>-0.189</c:v>
                </c:pt>
                <c:pt idx="2651">
                  <c:v>-0.189</c:v>
                </c:pt>
                <c:pt idx="2652">
                  <c:v>-0.188</c:v>
                </c:pt>
                <c:pt idx="2653">
                  <c:v>-0.189</c:v>
                </c:pt>
                <c:pt idx="2654">
                  <c:v>-0.189</c:v>
                </c:pt>
                <c:pt idx="2655">
                  <c:v>-0.191</c:v>
                </c:pt>
                <c:pt idx="2656">
                  <c:v>-0.187</c:v>
                </c:pt>
                <c:pt idx="2657">
                  <c:v>-0.187</c:v>
                </c:pt>
                <c:pt idx="2658">
                  <c:v>-0.187</c:v>
                </c:pt>
                <c:pt idx="2659">
                  <c:v>-0.19</c:v>
                </c:pt>
                <c:pt idx="2660">
                  <c:v>-0.191</c:v>
                </c:pt>
                <c:pt idx="2661">
                  <c:v>-0.191</c:v>
                </c:pt>
                <c:pt idx="2662">
                  <c:v>-0.19</c:v>
                </c:pt>
                <c:pt idx="2663">
                  <c:v>-0.19</c:v>
                </c:pt>
                <c:pt idx="2664">
                  <c:v>-0.19</c:v>
                </c:pt>
                <c:pt idx="2665">
                  <c:v>-0.19</c:v>
                </c:pt>
                <c:pt idx="2666">
                  <c:v>-0.189</c:v>
                </c:pt>
                <c:pt idx="2667">
                  <c:v>-0.189</c:v>
                </c:pt>
                <c:pt idx="2668">
                  <c:v>-0.188</c:v>
                </c:pt>
                <c:pt idx="2669">
                  <c:v>-0.185</c:v>
                </c:pt>
                <c:pt idx="2670">
                  <c:v>-0.182</c:v>
                </c:pt>
                <c:pt idx="2671">
                  <c:v>-0.182</c:v>
                </c:pt>
                <c:pt idx="2672">
                  <c:v>-0.182</c:v>
                </c:pt>
                <c:pt idx="2673">
                  <c:v>-0.17899999999999999</c:v>
                </c:pt>
                <c:pt idx="2674">
                  <c:v>-0.17799999999999999</c:v>
                </c:pt>
                <c:pt idx="2675">
                  <c:v>-0.17599999999999999</c:v>
                </c:pt>
                <c:pt idx="2676">
                  <c:v>-0.17599999999999999</c:v>
                </c:pt>
                <c:pt idx="2677">
                  <c:v>-0.17499999999999999</c:v>
                </c:pt>
                <c:pt idx="2678">
                  <c:v>-0.17499999999999999</c:v>
                </c:pt>
                <c:pt idx="2679">
                  <c:v>-0.17499999999999999</c:v>
                </c:pt>
                <c:pt idx="2680">
                  <c:v>-0.161</c:v>
                </c:pt>
                <c:pt idx="2681">
                  <c:v>-0.161</c:v>
                </c:pt>
                <c:pt idx="2682">
                  <c:v>-0.159</c:v>
                </c:pt>
                <c:pt idx="2683">
                  <c:v>-0.159</c:v>
                </c:pt>
                <c:pt idx="2684">
                  <c:v>-0.159</c:v>
                </c:pt>
                <c:pt idx="2685">
                  <c:v>-0.159</c:v>
                </c:pt>
                <c:pt idx="2686">
                  <c:v>-0.159</c:v>
                </c:pt>
                <c:pt idx="2687">
                  <c:v>-0.16</c:v>
                </c:pt>
                <c:pt idx="2688">
                  <c:v>-0.159</c:v>
                </c:pt>
                <c:pt idx="2689">
                  <c:v>-0.159</c:v>
                </c:pt>
                <c:pt idx="2690">
                  <c:v>-0.158</c:v>
                </c:pt>
                <c:pt idx="2691">
                  <c:v>-0.159</c:v>
                </c:pt>
                <c:pt idx="2692">
                  <c:v>-0.159</c:v>
                </c:pt>
                <c:pt idx="2693">
                  <c:v>-0.159</c:v>
                </c:pt>
                <c:pt idx="2694">
                  <c:v>-0.159</c:v>
                </c:pt>
                <c:pt idx="2695">
                  <c:v>-0.16</c:v>
                </c:pt>
                <c:pt idx="2696">
                  <c:v>-0.159</c:v>
                </c:pt>
                <c:pt idx="2697">
                  <c:v>-0.157</c:v>
                </c:pt>
                <c:pt idx="2698">
                  <c:v>-0.154</c:v>
                </c:pt>
                <c:pt idx="2699">
                  <c:v>-0.154</c:v>
                </c:pt>
                <c:pt idx="2700">
                  <c:v>-0.154</c:v>
                </c:pt>
                <c:pt idx="2701">
                  <c:v>-0.153</c:v>
                </c:pt>
                <c:pt idx="2702">
                  <c:v>-0.153</c:v>
                </c:pt>
                <c:pt idx="2703">
                  <c:v>-0.153</c:v>
                </c:pt>
                <c:pt idx="2704">
                  <c:v>-0.151</c:v>
                </c:pt>
                <c:pt idx="2705">
                  <c:v>-0.14899999999999999</c:v>
                </c:pt>
                <c:pt idx="2706">
                  <c:v>-0.14899999999999999</c:v>
                </c:pt>
                <c:pt idx="2707">
                  <c:v>-0.14899999999999999</c:v>
                </c:pt>
                <c:pt idx="2708">
                  <c:v>-0.14599999999999999</c:v>
                </c:pt>
                <c:pt idx="2709">
                  <c:v>-0.14399999999999999</c:v>
                </c:pt>
                <c:pt idx="2710">
                  <c:v>-0.14399999999999999</c:v>
                </c:pt>
                <c:pt idx="2711">
                  <c:v>-0.14399999999999999</c:v>
                </c:pt>
                <c:pt idx="2712">
                  <c:v>-0.14299999999999999</c:v>
                </c:pt>
                <c:pt idx="2713">
                  <c:v>-0.14299999999999999</c:v>
                </c:pt>
                <c:pt idx="2714">
                  <c:v>-0.14299999999999999</c:v>
                </c:pt>
                <c:pt idx="2715">
                  <c:v>-0.14299999999999999</c:v>
                </c:pt>
                <c:pt idx="2716">
                  <c:v>-0.14399999999999999</c:v>
                </c:pt>
                <c:pt idx="2717">
                  <c:v>-0.14299999999999999</c:v>
                </c:pt>
                <c:pt idx="2718">
                  <c:v>-0.14299999999999999</c:v>
                </c:pt>
                <c:pt idx="2719">
                  <c:v>-0.14399999999999999</c:v>
                </c:pt>
                <c:pt idx="2720">
                  <c:v>-0.14399999999999999</c:v>
                </c:pt>
                <c:pt idx="2721">
                  <c:v>-0.14399999999999999</c:v>
                </c:pt>
                <c:pt idx="2722">
                  <c:v>-0.14399999999999999</c:v>
                </c:pt>
                <c:pt idx="2723">
                  <c:v>-0.14399999999999999</c:v>
                </c:pt>
                <c:pt idx="2724">
                  <c:v>-0.14399999999999999</c:v>
                </c:pt>
                <c:pt idx="2725">
                  <c:v>-0.14299999999999999</c:v>
                </c:pt>
                <c:pt idx="2726">
                  <c:v>-0.14399999999999999</c:v>
                </c:pt>
                <c:pt idx="2727">
                  <c:v>-0.14399999999999999</c:v>
                </c:pt>
                <c:pt idx="2728">
                  <c:v>-0.14399999999999999</c:v>
                </c:pt>
                <c:pt idx="2729">
                  <c:v>-0.14399999999999999</c:v>
                </c:pt>
                <c:pt idx="2730">
                  <c:v>-0.14199999999999999</c:v>
                </c:pt>
                <c:pt idx="2731">
                  <c:v>-0.14199999999999999</c:v>
                </c:pt>
                <c:pt idx="2732">
                  <c:v>-0.14099999999999999</c:v>
                </c:pt>
                <c:pt idx="2733">
                  <c:v>-0.14099999999999999</c:v>
                </c:pt>
                <c:pt idx="2734">
                  <c:v>-0.14099999999999999</c:v>
                </c:pt>
                <c:pt idx="2735">
                  <c:v>-0.14099999999999999</c:v>
                </c:pt>
                <c:pt idx="2736">
                  <c:v>-0.14199999999999999</c:v>
                </c:pt>
                <c:pt idx="2737">
                  <c:v>-0.14199999999999999</c:v>
                </c:pt>
                <c:pt idx="2738">
                  <c:v>-0.14299999999999999</c:v>
                </c:pt>
                <c:pt idx="2739">
                  <c:v>-0.14399999999999999</c:v>
                </c:pt>
                <c:pt idx="2740">
                  <c:v>-0.14299999999999999</c:v>
                </c:pt>
                <c:pt idx="2741">
                  <c:v>-0.14299999999999999</c:v>
                </c:pt>
                <c:pt idx="2742">
                  <c:v>-0.14299999999999999</c:v>
                </c:pt>
                <c:pt idx="2743">
                  <c:v>-0.14299999999999999</c:v>
                </c:pt>
                <c:pt idx="2744">
                  <c:v>-0.14099999999999999</c:v>
                </c:pt>
                <c:pt idx="2745">
                  <c:v>-0.13900000000000001</c:v>
                </c:pt>
                <c:pt idx="2746">
                  <c:v>-0.13900000000000001</c:v>
                </c:pt>
                <c:pt idx="2747">
                  <c:v>-0.14000000000000001</c:v>
                </c:pt>
                <c:pt idx="2748">
                  <c:v>-0.14000000000000001</c:v>
                </c:pt>
                <c:pt idx="2749">
                  <c:v>-0.14000000000000001</c:v>
                </c:pt>
                <c:pt idx="2750">
                  <c:v>-0.13800000000000001</c:v>
                </c:pt>
                <c:pt idx="2751">
                  <c:v>-0.13800000000000001</c:v>
                </c:pt>
                <c:pt idx="2752">
                  <c:v>-0.13600000000000001</c:v>
                </c:pt>
                <c:pt idx="2753">
                  <c:v>-0.13300000000000001</c:v>
                </c:pt>
                <c:pt idx="2754">
                  <c:v>-0.13400000000000001</c:v>
                </c:pt>
                <c:pt idx="2755">
                  <c:v>-0.13400000000000001</c:v>
                </c:pt>
                <c:pt idx="2756">
                  <c:v>-0.13400000000000001</c:v>
                </c:pt>
                <c:pt idx="2757">
                  <c:v>-0.13400000000000001</c:v>
                </c:pt>
                <c:pt idx="2758">
                  <c:v>-0.13200000000000001</c:v>
                </c:pt>
                <c:pt idx="2759">
                  <c:v>-0.13200000000000001</c:v>
                </c:pt>
                <c:pt idx="2760">
                  <c:v>-0.13200000000000001</c:v>
                </c:pt>
                <c:pt idx="2761">
                  <c:v>-0.13100000000000001</c:v>
                </c:pt>
                <c:pt idx="2762">
                  <c:v>-0.13100000000000001</c:v>
                </c:pt>
                <c:pt idx="2763">
                  <c:v>-0.13100000000000001</c:v>
                </c:pt>
                <c:pt idx="2764">
                  <c:v>-0.13200000000000001</c:v>
                </c:pt>
                <c:pt idx="2765">
                  <c:v>-0.13200000000000001</c:v>
                </c:pt>
                <c:pt idx="2766">
                  <c:v>-0.13400000000000001</c:v>
                </c:pt>
                <c:pt idx="2767">
                  <c:v>-0.13400000000000001</c:v>
                </c:pt>
                <c:pt idx="2768">
                  <c:v>-0.13400000000000001</c:v>
                </c:pt>
                <c:pt idx="2769">
                  <c:v>-0.13400000000000001</c:v>
                </c:pt>
                <c:pt idx="2770">
                  <c:v>-0.13400000000000001</c:v>
                </c:pt>
                <c:pt idx="2771">
                  <c:v>-0.13400000000000001</c:v>
                </c:pt>
                <c:pt idx="2772">
                  <c:v>-0.13300000000000001</c:v>
                </c:pt>
                <c:pt idx="2773">
                  <c:v>-0.13200000000000001</c:v>
                </c:pt>
                <c:pt idx="2774">
                  <c:v>-0.13100000000000001</c:v>
                </c:pt>
                <c:pt idx="2775">
                  <c:v>-0.13100000000000001</c:v>
                </c:pt>
                <c:pt idx="2776">
                  <c:v>-0.13100000000000001</c:v>
                </c:pt>
                <c:pt idx="2777">
                  <c:v>-0.13100000000000001</c:v>
                </c:pt>
                <c:pt idx="2778">
                  <c:v>-0.13100000000000001</c:v>
                </c:pt>
                <c:pt idx="2779">
                  <c:v>-0.129</c:v>
                </c:pt>
                <c:pt idx="2780">
                  <c:v>-0.13</c:v>
                </c:pt>
                <c:pt idx="2781">
                  <c:v>-0.13100000000000001</c:v>
                </c:pt>
                <c:pt idx="2782">
                  <c:v>-0.13100000000000001</c:v>
                </c:pt>
                <c:pt idx="2783">
                  <c:v>-0.13100000000000001</c:v>
                </c:pt>
                <c:pt idx="2784">
                  <c:v>-0.13100000000000001</c:v>
                </c:pt>
                <c:pt idx="2785">
                  <c:v>-0.14099999999999999</c:v>
                </c:pt>
                <c:pt idx="2786">
                  <c:v>-0.13900000000000001</c:v>
                </c:pt>
                <c:pt idx="2787">
                  <c:v>-0.13800000000000001</c:v>
                </c:pt>
                <c:pt idx="2788">
                  <c:v>-0.13600000000000001</c:v>
                </c:pt>
                <c:pt idx="2789">
                  <c:v>-0.13600000000000001</c:v>
                </c:pt>
                <c:pt idx="2790">
                  <c:v>-0.13600000000000001</c:v>
                </c:pt>
                <c:pt idx="2791">
                  <c:v>-0.13600000000000001</c:v>
                </c:pt>
                <c:pt idx="2792">
                  <c:v>-0.13500000000000001</c:v>
                </c:pt>
                <c:pt idx="2793">
                  <c:v>-0.13400000000000001</c:v>
                </c:pt>
                <c:pt idx="2794">
                  <c:v>-0.13500000000000001</c:v>
                </c:pt>
                <c:pt idx="2795">
                  <c:v>-0.13400000000000001</c:v>
                </c:pt>
                <c:pt idx="2796">
                  <c:v>-0.129</c:v>
                </c:pt>
                <c:pt idx="2797">
                  <c:v>-0.129</c:v>
                </c:pt>
                <c:pt idx="2798">
                  <c:v>-0.129</c:v>
                </c:pt>
                <c:pt idx="2799">
                  <c:v>-0.128</c:v>
                </c:pt>
                <c:pt idx="2800">
                  <c:v>-0.128</c:v>
                </c:pt>
                <c:pt idx="2801">
                  <c:v>-0.125</c:v>
                </c:pt>
                <c:pt idx="2802">
                  <c:v>-0.126</c:v>
                </c:pt>
                <c:pt idx="2803">
                  <c:v>-0.125</c:v>
                </c:pt>
                <c:pt idx="2804">
                  <c:v>-0.125</c:v>
                </c:pt>
                <c:pt idx="2805">
                  <c:v>-0.125</c:v>
                </c:pt>
                <c:pt idx="2806">
                  <c:v>-0.124</c:v>
                </c:pt>
                <c:pt idx="2807">
                  <c:v>-0.121</c:v>
                </c:pt>
                <c:pt idx="2808">
                  <c:v>-0.12</c:v>
                </c:pt>
                <c:pt idx="2809">
                  <c:v>-0.11600000000000001</c:v>
                </c:pt>
                <c:pt idx="2810">
                  <c:v>-0.11600000000000001</c:v>
                </c:pt>
                <c:pt idx="2811">
                  <c:v>-0.11600000000000001</c:v>
                </c:pt>
                <c:pt idx="2812">
                  <c:v>-0.11600000000000001</c:v>
                </c:pt>
                <c:pt idx="2813">
                  <c:v>-0.112</c:v>
                </c:pt>
                <c:pt idx="2814">
                  <c:v>-0.111</c:v>
                </c:pt>
                <c:pt idx="2815">
                  <c:v>-0.109</c:v>
                </c:pt>
                <c:pt idx="2816">
                  <c:v>-0.107</c:v>
                </c:pt>
                <c:pt idx="2817">
                  <c:v>-0.104</c:v>
                </c:pt>
                <c:pt idx="2818">
                  <c:v>-0.104</c:v>
                </c:pt>
                <c:pt idx="2819">
                  <c:v>-0.104</c:v>
                </c:pt>
                <c:pt idx="2820">
                  <c:v>-0.10199999999999999</c:v>
                </c:pt>
                <c:pt idx="2821">
                  <c:v>-9.6000000000000002E-2</c:v>
                </c:pt>
                <c:pt idx="2822">
                  <c:v>-9.4E-2</c:v>
                </c:pt>
                <c:pt idx="2823">
                  <c:v>-9.4E-2</c:v>
                </c:pt>
                <c:pt idx="2824">
                  <c:v>-8.8999999999999996E-2</c:v>
                </c:pt>
                <c:pt idx="2825">
                  <c:v>-8.8999999999999996E-2</c:v>
                </c:pt>
                <c:pt idx="2826">
                  <c:v>-8.8999999999999996E-2</c:v>
                </c:pt>
                <c:pt idx="2827">
                  <c:v>-8.3000000000000004E-2</c:v>
                </c:pt>
                <c:pt idx="2828">
                  <c:v>-8.2000000000000003E-2</c:v>
                </c:pt>
                <c:pt idx="2829">
                  <c:v>-8.2000000000000003E-2</c:v>
                </c:pt>
                <c:pt idx="2830">
                  <c:v>-7.6999999999999999E-2</c:v>
                </c:pt>
                <c:pt idx="2831">
                  <c:v>-7.3999999999999996E-2</c:v>
                </c:pt>
                <c:pt idx="2832">
                  <c:v>-7.3999999999999996E-2</c:v>
                </c:pt>
                <c:pt idx="2833">
                  <c:v>-7.3999999999999996E-2</c:v>
                </c:pt>
                <c:pt idx="2834">
                  <c:v>-6.5000000000000002E-2</c:v>
                </c:pt>
                <c:pt idx="2835">
                  <c:v>-6.0999999999999999E-2</c:v>
                </c:pt>
                <c:pt idx="2836">
                  <c:v>-5.6000000000000001E-2</c:v>
                </c:pt>
                <c:pt idx="2837">
                  <c:v>-5.3999999999999999E-2</c:v>
                </c:pt>
                <c:pt idx="2838">
                  <c:v>-5.3999999999999999E-2</c:v>
                </c:pt>
                <c:pt idx="2839">
                  <c:v>-5.3999999999999999E-2</c:v>
                </c:pt>
                <c:pt idx="2840">
                  <c:v>-5.3999999999999999E-2</c:v>
                </c:pt>
                <c:pt idx="2841">
                  <c:v>-5.2999999999999999E-2</c:v>
                </c:pt>
                <c:pt idx="2842">
                  <c:v>-5.3999999999999999E-2</c:v>
                </c:pt>
                <c:pt idx="2843">
                  <c:v>-5.2999999999999999E-2</c:v>
                </c:pt>
                <c:pt idx="2844">
                  <c:v>-5.1999999999999998E-2</c:v>
                </c:pt>
                <c:pt idx="2845">
                  <c:v>-5.0999999999999997E-2</c:v>
                </c:pt>
                <c:pt idx="2846">
                  <c:v>-5.0999999999999997E-2</c:v>
                </c:pt>
                <c:pt idx="2847">
                  <c:v>-5.0999999999999997E-2</c:v>
                </c:pt>
                <c:pt idx="2848">
                  <c:v>-0.05</c:v>
                </c:pt>
                <c:pt idx="2849">
                  <c:v>-4.3999999999999997E-2</c:v>
                </c:pt>
                <c:pt idx="2850">
                  <c:v>-4.1000000000000002E-2</c:v>
                </c:pt>
                <c:pt idx="2851">
                  <c:v>-4.1000000000000002E-2</c:v>
                </c:pt>
                <c:pt idx="2852">
                  <c:v>-0.04</c:v>
                </c:pt>
                <c:pt idx="2853">
                  <c:v>-0.04</c:v>
                </c:pt>
                <c:pt idx="2854">
                  <c:v>-0.04</c:v>
                </c:pt>
                <c:pt idx="2855">
                  <c:v>-0.04</c:v>
                </c:pt>
                <c:pt idx="2856">
                  <c:v>-4.1000000000000002E-2</c:v>
                </c:pt>
                <c:pt idx="2857">
                  <c:v>-4.2000000000000003E-2</c:v>
                </c:pt>
                <c:pt idx="2858">
                  <c:v>-0.04</c:v>
                </c:pt>
                <c:pt idx="2859">
                  <c:v>-0.04</c:v>
                </c:pt>
                <c:pt idx="2860">
                  <c:v>-0.04</c:v>
                </c:pt>
                <c:pt idx="2861">
                  <c:v>-0.04</c:v>
                </c:pt>
                <c:pt idx="2862">
                  <c:v>-0.04</c:v>
                </c:pt>
                <c:pt idx="2863">
                  <c:v>-4.1000000000000002E-2</c:v>
                </c:pt>
                <c:pt idx="2864">
                  <c:v>-4.1000000000000002E-2</c:v>
                </c:pt>
                <c:pt idx="2865">
                  <c:v>-4.1000000000000002E-2</c:v>
                </c:pt>
                <c:pt idx="2866">
                  <c:v>-4.1000000000000002E-2</c:v>
                </c:pt>
                <c:pt idx="2867">
                  <c:v>-4.1000000000000002E-2</c:v>
                </c:pt>
                <c:pt idx="2868">
                  <c:v>-4.1000000000000002E-2</c:v>
                </c:pt>
                <c:pt idx="2869">
                  <c:v>-4.1000000000000002E-2</c:v>
                </c:pt>
                <c:pt idx="2870">
                  <c:v>-4.1000000000000002E-2</c:v>
                </c:pt>
                <c:pt idx="2871">
                  <c:v>-4.1000000000000002E-2</c:v>
                </c:pt>
                <c:pt idx="2872">
                  <c:v>-3.9E-2</c:v>
                </c:pt>
                <c:pt idx="2873">
                  <c:v>-3.7999999999999999E-2</c:v>
                </c:pt>
                <c:pt idx="2874">
                  <c:v>-3.7999999999999999E-2</c:v>
                </c:pt>
                <c:pt idx="2875">
                  <c:v>-3.7999999999999999E-2</c:v>
                </c:pt>
                <c:pt idx="2876">
                  <c:v>-3.5999999999999997E-2</c:v>
                </c:pt>
                <c:pt idx="2877">
                  <c:v>-3.4000000000000002E-2</c:v>
                </c:pt>
                <c:pt idx="2878">
                  <c:v>-3.3000000000000002E-2</c:v>
                </c:pt>
                <c:pt idx="2879">
                  <c:v>-3.1E-2</c:v>
                </c:pt>
                <c:pt idx="2880">
                  <c:v>-0.03</c:v>
                </c:pt>
                <c:pt idx="2881">
                  <c:v>-0.03</c:v>
                </c:pt>
                <c:pt idx="2882">
                  <c:v>-0.03</c:v>
                </c:pt>
                <c:pt idx="2883">
                  <c:v>-5.0999999999999997E-2</c:v>
                </c:pt>
                <c:pt idx="2884">
                  <c:v>-4.8000000000000001E-2</c:v>
                </c:pt>
                <c:pt idx="2885">
                  <c:v>-4.4999999999999998E-2</c:v>
                </c:pt>
                <c:pt idx="2886">
                  <c:v>-4.2999999999999997E-2</c:v>
                </c:pt>
                <c:pt idx="2887">
                  <c:v>-0.04</c:v>
                </c:pt>
                <c:pt idx="2888">
                  <c:v>-0.04</c:v>
                </c:pt>
                <c:pt idx="2889">
                  <c:v>-0.04</c:v>
                </c:pt>
                <c:pt idx="2890">
                  <c:v>-3.9E-2</c:v>
                </c:pt>
                <c:pt idx="2891">
                  <c:v>-3.1E-2</c:v>
                </c:pt>
                <c:pt idx="2892">
                  <c:v>-3.3000000000000002E-2</c:v>
                </c:pt>
                <c:pt idx="2893">
                  <c:v>-0.03</c:v>
                </c:pt>
                <c:pt idx="2894">
                  <c:v>-2.4E-2</c:v>
                </c:pt>
                <c:pt idx="2895">
                  <c:v>-2.4E-2</c:v>
                </c:pt>
                <c:pt idx="2896">
                  <c:v>-2.4E-2</c:v>
                </c:pt>
                <c:pt idx="2897">
                  <c:v>-1.9E-2</c:v>
                </c:pt>
                <c:pt idx="2898">
                  <c:v>-1.4999999999999999E-2</c:v>
                </c:pt>
                <c:pt idx="2899">
                  <c:v>-1.4999999999999999E-2</c:v>
                </c:pt>
                <c:pt idx="2900">
                  <c:v>-1.2999999999999999E-2</c:v>
                </c:pt>
                <c:pt idx="2901">
                  <c:v>-1.0999999999999999E-2</c:v>
                </c:pt>
                <c:pt idx="2902">
                  <c:v>-1.0999999999999999E-2</c:v>
                </c:pt>
                <c:pt idx="2903">
                  <c:v>-1.0999999999999999E-2</c:v>
                </c:pt>
                <c:pt idx="2904">
                  <c:v>-1.0999999999999999E-2</c:v>
                </c:pt>
                <c:pt idx="2905">
                  <c:v>-6.0000000000000001E-3</c:v>
                </c:pt>
                <c:pt idx="2906">
                  <c:v>-4.0000000000000001E-3</c:v>
                </c:pt>
                <c:pt idx="2907">
                  <c:v>1E-3</c:v>
                </c:pt>
                <c:pt idx="2908">
                  <c:v>-2E-3</c:v>
                </c:pt>
                <c:pt idx="2909">
                  <c:v>-2E-3</c:v>
                </c:pt>
                <c:pt idx="2910">
                  <c:v>-2E-3</c:v>
                </c:pt>
                <c:pt idx="2911">
                  <c:v>1E-3</c:v>
                </c:pt>
                <c:pt idx="2912">
                  <c:v>0</c:v>
                </c:pt>
                <c:pt idx="2913">
                  <c:v>3.0000000000000001E-3</c:v>
                </c:pt>
                <c:pt idx="2914">
                  <c:v>7.0000000000000001E-3</c:v>
                </c:pt>
                <c:pt idx="2915">
                  <c:v>6.0000000000000001E-3</c:v>
                </c:pt>
                <c:pt idx="2916">
                  <c:v>6.0000000000000001E-3</c:v>
                </c:pt>
                <c:pt idx="2917">
                  <c:v>6.0000000000000001E-3</c:v>
                </c:pt>
                <c:pt idx="2918">
                  <c:v>4.0000000000000001E-3</c:v>
                </c:pt>
                <c:pt idx="2919">
                  <c:v>6.0000000000000001E-3</c:v>
                </c:pt>
                <c:pt idx="2920">
                  <c:v>8.0000000000000002E-3</c:v>
                </c:pt>
                <c:pt idx="2921">
                  <c:v>8.0000000000000002E-3</c:v>
                </c:pt>
                <c:pt idx="2922">
                  <c:v>0.01</c:v>
                </c:pt>
                <c:pt idx="2923">
                  <c:v>0.01</c:v>
                </c:pt>
                <c:pt idx="2924">
                  <c:v>0.01</c:v>
                </c:pt>
                <c:pt idx="2925">
                  <c:v>1.9E-2</c:v>
                </c:pt>
                <c:pt idx="2926">
                  <c:v>1.9E-2</c:v>
                </c:pt>
                <c:pt idx="2927">
                  <c:v>1.7999999999999999E-2</c:v>
                </c:pt>
                <c:pt idx="2928">
                  <c:v>1.9E-2</c:v>
                </c:pt>
                <c:pt idx="2929">
                  <c:v>2.1000000000000001E-2</c:v>
                </c:pt>
                <c:pt idx="2930">
                  <c:v>2.1000000000000001E-2</c:v>
                </c:pt>
                <c:pt idx="2931">
                  <c:v>2.1000000000000001E-2</c:v>
                </c:pt>
                <c:pt idx="2932">
                  <c:v>2.4E-2</c:v>
                </c:pt>
                <c:pt idx="2933">
                  <c:v>2.7E-2</c:v>
                </c:pt>
                <c:pt idx="2934">
                  <c:v>2.5999999999999999E-2</c:v>
                </c:pt>
                <c:pt idx="2935">
                  <c:v>2.7E-2</c:v>
                </c:pt>
                <c:pt idx="2936">
                  <c:v>2.8000000000000001E-2</c:v>
                </c:pt>
                <c:pt idx="2937">
                  <c:v>2.8000000000000001E-2</c:v>
                </c:pt>
                <c:pt idx="2938">
                  <c:v>2.8000000000000001E-2</c:v>
                </c:pt>
                <c:pt idx="2939">
                  <c:v>2.8000000000000001E-2</c:v>
                </c:pt>
                <c:pt idx="2940">
                  <c:v>2.8000000000000001E-2</c:v>
                </c:pt>
                <c:pt idx="2941">
                  <c:v>2.7E-2</c:v>
                </c:pt>
                <c:pt idx="2942">
                  <c:v>2.7E-2</c:v>
                </c:pt>
                <c:pt idx="2943">
                  <c:v>2.5999999999999999E-2</c:v>
                </c:pt>
                <c:pt idx="2944">
                  <c:v>2.5999999999999999E-2</c:v>
                </c:pt>
                <c:pt idx="2945">
                  <c:v>2.5999999999999999E-2</c:v>
                </c:pt>
                <c:pt idx="2946">
                  <c:v>2.7E-2</c:v>
                </c:pt>
                <c:pt idx="2947">
                  <c:v>2.9000000000000001E-2</c:v>
                </c:pt>
                <c:pt idx="2948">
                  <c:v>2.9000000000000001E-2</c:v>
                </c:pt>
                <c:pt idx="2949">
                  <c:v>2.9000000000000001E-2</c:v>
                </c:pt>
                <c:pt idx="2950">
                  <c:v>0.03</c:v>
                </c:pt>
                <c:pt idx="2951">
                  <c:v>0.03</c:v>
                </c:pt>
                <c:pt idx="2952">
                  <c:v>0.03</c:v>
                </c:pt>
                <c:pt idx="2953">
                  <c:v>3.2000000000000001E-2</c:v>
                </c:pt>
                <c:pt idx="2954">
                  <c:v>3.3000000000000002E-2</c:v>
                </c:pt>
                <c:pt idx="2955">
                  <c:v>3.4000000000000002E-2</c:v>
                </c:pt>
                <c:pt idx="2956">
                  <c:v>3.5999999999999997E-2</c:v>
                </c:pt>
                <c:pt idx="2957">
                  <c:v>3.5999999999999997E-2</c:v>
                </c:pt>
                <c:pt idx="2958">
                  <c:v>3.5999999999999997E-2</c:v>
                </c:pt>
                <c:pt idx="2959">
                  <c:v>3.5999999999999997E-2</c:v>
                </c:pt>
                <c:pt idx="2960">
                  <c:v>3.5999999999999997E-2</c:v>
                </c:pt>
                <c:pt idx="2961">
                  <c:v>3.5999999999999997E-2</c:v>
                </c:pt>
                <c:pt idx="2962">
                  <c:v>3.5999999999999997E-2</c:v>
                </c:pt>
                <c:pt idx="2963">
                  <c:v>3.6999999999999998E-2</c:v>
                </c:pt>
                <c:pt idx="2964">
                  <c:v>3.6999999999999998E-2</c:v>
                </c:pt>
                <c:pt idx="2965">
                  <c:v>3.6999999999999998E-2</c:v>
                </c:pt>
                <c:pt idx="2966">
                  <c:v>3.6999999999999998E-2</c:v>
                </c:pt>
                <c:pt idx="2967">
                  <c:v>3.7999999999999999E-2</c:v>
                </c:pt>
                <c:pt idx="2968">
                  <c:v>3.7999999999999999E-2</c:v>
                </c:pt>
                <c:pt idx="2969">
                  <c:v>3.7999999999999999E-2</c:v>
                </c:pt>
                <c:pt idx="2970">
                  <c:v>3.7999999999999999E-2</c:v>
                </c:pt>
                <c:pt idx="2971">
                  <c:v>3.7999999999999999E-2</c:v>
                </c:pt>
                <c:pt idx="2972">
                  <c:v>3.7999999999999999E-2</c:v>
                </c:pt>
                <c:pt idx="2973">
                  <c:v>3.7999999999999999E-2</c:v>
                </c:pt>
                <c:pt idx="2974">
                  <c:v>3.7999999999999999E-2</c:v>
                </c:pt>
                <c:pt idx="2975">
                  <c:v>3.9E-2</c:v>
                </c:pt>
                <c:pt idx="2976">
                  <c:v>3.9E-2</c:v>
                </c:pt>
                <c:pt idx="2977">
                  <c:v>3.9E-2</c:v>
                </c:pt>
                <c:pt idx="2978">
                  <c:v>0.04</c:v>
                </c:pt>
                <c:pt idx="2979">
                  <c:v>0.04</c:v>
                </c:pt>
                <c:pt idx="2980">
                  <c:v>0.04</c:v>
                </c:pt>
                <c:pt idx="2981">
                  <c:v>3.9E-2</c:v>
                </c:pt>
                <c:pt idx="2982">
                  <c:v>3.9E-2</c:v>
                </c:pt>
                <c:pt idx="2983">
                  <c:v>4.1000000000000002E-2</c:v>
                </c:pt>
                <c:pt idx="2984">
                  <c:v>4.1000000000000002E-2</c:v>
                </c:pt>
                <c:pt idx="2985">
                  <c:v>4.2000000000000003E-2</c:v>
                </c:pt>
                <c:pt idx="2986">
                  <c:v>4.2000000000000003E-2</c:v>
                </c:pt>
                <c:pt idx="2987">
                  <c:v>4.2000000000000003E-2</c:v>
                </c:pt>
                <c:pt idx="2988">
                  <c:v>4.2000000000000003E-2</c:v>
                </c:pt>
                <c:pt idx="2989">
                  <c:v>4.2000000000000003E-2</c:v>
                </c:pt>
                <c:pt idx="2990">
                  <c:v>4.2999999999999997E-2</c:v>
                </c:pt>
                <c:pt idx="2991">
                  <c:v>4.3999999999999997E-2</c:v>
                </c:pt>
                <c:pt idx="2992">
                  <c:v>4.5999999999999999E-2</c:v>
                </c:pt>
                <c:pt idx="2993">
                  <c:v>4.5999999999999999E-2</c:v>
                </c:pt>
                <c:pt idx="2994">
                  <c:v>4.5999999999999999E-2</c:v>
                </c:pt>
                <c:pt idx="2995">
                  <c:v>4.5999999999999999E-2</c:v>
                </c:pt>
                <c:pt idx="2996">
                  <c:v>4.5999999999999999E-2</c:v>
                </c:pt>
                <c:pt idx="2997">
                  <c:v>4.5999999999999999E-2</c:v>
                </c:pt>
                <c:pt idx="2998">
                  <c:v>4.8000000000000001E-2</c:v>
                </c:pt>
                <c:pt idx="2999">
                  <c:v>4.5999999999999999E-2</c:v>
                </c:pt>
                <c:pt idx="3000">
                  <c:v>4.5999999999999999E-2</c:v>
                </c:pt>
                <c:pt idx="3001">
                  <c:v>4.5999999999999999E-2</c:v>
                </c:pt>
                <c:pt idx="3002">
                  <c:v>4.7E-2</c:v>
                </c:pt>
                <c:pt idx="3003">
                  <c:v>4.8000000000000001E-2</c:v>
                </c:pt>
                <c:pt idx="3004">
                  <c:v>4.8000000000000001E-2</c:v>
                </c:pt>
                <c:pt idx="3005">
                  <c:v>4.9000000000000002E-2</c:v>
                </c:pt>
                <c:pt idx="3006">
                  <c:v>4.8000000000000001E-2</c:v>
                </c:pt>
                <c:pt idx="3007">
                  <c:v>4.8000000000000001E-2</c:v>
                </c:pt>
                <c:pt idx="3008">
                  <c:v>4.8000000000000001E-2</c:v>
                </c:pt>
                <c:pt idx="3009">
                  <c:v>4.8000000000000001E-2</c:v>
                </c:pt>
                <c:pt idx="3010">
                  <c:v>4.8000000000000001E-2</c:v>
                </c:pt>
                <c:pt idx="3011">
                  <c:v>4.8000000000000001E-2</c:v>
                </c:pt>
                <c:pt idx="3012">
                  <c:v>4.9000000000000002E-2</c:v>
                </c:pt>
                <c:pt idx="3013">
                  <c:v>4.8000000000000001E-2</c:v>
                </c:pt>
                <c:pt idx="3014">
                  <c:v>4.8000000000000001E-2</c:v>
                </c:pt>
                <c:pt idx="3015">
                  <c:v>4.8000000000000001E-2</c:v>
                </c:pt>
                <c:pt idx="3016">
                  <c:v>4.9000000000000002E-2</c:v>
                </c:pt>
                <c:pt idx="3017">
                  <c:v>4.9000000000000002E-2</c:v>
                </c:pt>
                <c:pt idx="3018">
                  <c:v>4.9000000000000002E-2</c:v>
                </c:pt>
                <c:pt idx="3019">
                  <c:v>4.9000000000000002E-2</c:v>
                </c:pt>
                <c:pt idx="3020">
                  <c:v>4.9000000000000002E-2</c:v>
                </c:pt>
                <c:pt idx="3021">
                  <c:v>4.9000000000000002E-2</c:v>
                </c:pt>
                <c:pt idx="3022">
                  <c:v>4.9000000000000002E-2</c:v>
                </c:pt>
                <c:pt idx="3023">
                  <c:v>4.9000000000000002E-2</c:v>
                </c:pt>
                <c:pt idx="3024">
                  <c:v>4.9000000000000002E-2</c:v>
                </c:pt>
                <c:pt idx="3025">
                  <c:v>4.9000000000000002E-2</c:v>
                </c:pt>
                <c:pt idx="3026">
                  <c:v>4.9000000000000002E-2</c:v>
                </c:pt>
                <c:pt idx="3027">
                  <c:v>4.9000000000000002E-2</c:v>
                </c:pt>
                <c:pt idx="3028">
                  <c:v>4.9000000000000002E-2</c:v>
                </c:pt>
                <c:pt idx="3029">
                  <c:v>4.9000000000000002E-2</c:v>
                </c:pt>
                <c:pt idx="3030">
                  <c:v>4.9000000000000002E-2</c:v>
                </c:pt>
                <c:pt idx="3031">
                  <c:v>4.9000000000000002E-2</c:v>
                </c:pt>
                <c:pt idx="3032">
                  <c:v>4.9000000000000002E-2</c:v>
                </c:pt>
                <c:pt idx="3033">
                  <c:v>4.9000000000000002E-2</c:v>
                </c:pt>
                <c:pt idx="3034">
                  <c:v>4.9000000000000002E-2</c:v>
                </c:pt>
                <c:pt idx="3035">
                  <c:v>4.9000000000000002E-2</c:v>
                </c:pt>
                <c:pt idx="3036">
                  <c:v>4.9000000000000002E-2</c:v>
                </c:pt>
                <c:pt idx="3037">
                  <c:v>4.8000000000000001E-2</c:v>
                </c:pt>
                <c:pt idx="3038">
                  <c:v>4.9000000000000002E-2</c:v>
                </c:pt>
                <c:pt idx="3039">
                  <c:v>0.05</c:v>
                </c:pt>
                <c:pt idx="3040">
                  <c:v>0.05</c:v>
                </c:pt>
                <c:pt idx="3041">
                  <c:v>0.05</c:v>
                </c:pt>
                <c:pt idx="3042">
                  <c:v>0.05</c:v>
                </c:pt>
                <c:pt idx="3043">
                  <c:v>0.05</c:v>
                </c:pt>
                <c:pt idx="3044">
                  <c:v>4.9000000000000002E-2</c:v>
                </c:pt>
                <c:pt idx="3045">
                  <c:v>4.9000000000000002E-2</c:v>
                </c:pt>
                <c:pt idx="3046">
                  <c:v>4.8000000000000001E-2</c:v>
                </c:pt>
                <c:pt idx="3047">
                  <c:v>4.8000000000000001E-2</c:v>
                </c:pt>
                <c:pt idx="3048">
                  <c:v>0.05</c:v>
                </c:pt>
                <c:pt idx="3049">
                  <c:v>0.05</c:v>
                </c:pt>
                <c:pt idx="3050">
                  <c:v>0.05</c:v>
                </c:pt>
                <c:pt idx="3051">
                  <c:v>4.9000000000000002E-2</c:v>
                </c:pt>
                <c:pt idx="3052">
                  <c:v>4.9000000000000002E-2</c:v>
                </c:pt>
                <c:pt idx="3053">
                  <c:v>5.0999999999999997E-2</c:v>
                </c:pt>
                <c:pt idx="3054">
                  <c:v>4.9000000000000002E-2</c:v>
                </c:pt>
                <c:pt idx="3055">
                  <c:v>0.05</c:v>
                </c:pt>
                <c:pt idx="3056">
                  <c:v>0.05</c:v>
                </c:pt>
                <c:pt idx="3057">
                  <c:v>0.05</c:v>
                </c:pt>
                <c:pt idx="3058">
                  <c:v>4.9000000000000002E-2</c:v>
                </c:pt>
                <c:pt idx="3059">
                  <c:v>4.9000000000000002E-2</c:v>
                </c:pt>
                <c:pt idx="3060">
                  <c:v>4.9000000000000002E-2</c:v>
                </c:pt>
                <c:pt idx="3061">
                  <c:v>4.9000000000000002E-2</c:v>
                </c:pt>
                <c:pt idx="3062">
                  <c:v>0.05</c:v>
                </c:pt>
                <c:pt idx="3063">
                  <c:v>0.05</c:v>
                </c:pt>
                <c:pt idx="3064">
                  <c:v>0.05</c:v>
                </c:pt>
                <c:pt idx="3065">
                  <c:v>4.9000000000000002E-2</c:v>
                </c:pt>
                <c:pt idx="3066">
                  <c:v>4.8000000000000001E-2</c:v>
                </c:pt>
                <c:pt idx="3067">
                  <c:v>4.8000000000000001E-2</c:v>
                </c:pt>
                <c:pt idx="3068">
                  <c:v>4.9000000000000002E-2</c:v>
                </c:pt>
                <c:pt idx="3069">
                  <c:v>4.9000000000000002E-2</c:v>
                </c:pt>
                <c:pt idx="3070">
                  <c:v>4.9000000000000002E-2</c:v>
                </c:pt>
                <c:pt idx="3071">
                  <c:v>4.9000000000000002E-2</c:v>
                </c:pt>
                <c:pt idx="3072">
                  <c:v>4.9000000000000002E-2</c:v>
                </c:pt>
                <c:pt idx="3073">
                  <c:v>0.05</c:v>
                </c:pt>
                <c:pt idx="3074">
                  <c:v>5.1999999999999998E-2</c:v>
                </c:pt>
                <c:pt idx="3075">
                  <c:v>5.3999999999999999E-2</c:v>
                </c:pt>
                <c:pt idx="3076">
                  <c:v>5.3999999999999999E-2</c:v>
                </c:pt>
                <c:pt idx="3077">
                  <c:v>5.3999999999999999E-2</c:v>
                </c:pt>
                <c:pt idx="3078">
                  <c:v>5.3999999999999999E-2</c:v>
                </c:pt>
                <c:pt idx="3079">
                  <c:v>5.3999999999999999E-2</c:v>
                </c:pt>
                <c:pt idx="3080">
                  <c:v>5.5E-2</c:v>
                </c:pt>
                <c:pt idx="3081">
                  <c:v>5.7000000000000002E-2</c:v>
                </c:pt>
                <c:pt idx="3082">
                  <c:v>5.6000000000000001E-2</c:v>
                </c:pt>
                <c:pt idx="3083">
                  <c:v>5.8000000000000003E-2</c:v>
                </c:pt>
                <c:pt idx="3084">
                  <c:v>5.8000000000000003E-2</c:v>
                </c:pt>
                <c:pt idx="3085">
                  <c:v>5.8000000000000003E-2</c:v>
                </c:pt>
                <c:pt idx="3086">
                  <c:v>5.8999999999999997E-2</c:v>
                </c:pt>
                <c:pt idx="3087">
                  <c:v>0.06</c:v>
                </c:pt>
                <c:pt idx="3088">
                  <c:v>6.0999999999999999E-2</c:v>
                </c:pt>
                <c:pt idx="3089">
                  <c:v>6.0999999999999999E-2</c:v>
                </c:pt>
                <c:pt idx="3090">
                  <c:v>6.0999999999999999E-2</c:v>
                </c:pt>
                <c:pt idx="3091">
                  <c:v>6.0999999999999999E-2</c:v>
                </c:pt>
                <c:pt idx="3092">
                  <c:v>6.0999999999999999E-2</c:v>
                </c:pt>
                <c:pt idx="3093">
                  <c:v>6.0999999999999999E-2</c:v>
                </c:pt>
                <c:pt idx="3094">
                  <c:v>6.2E-2</c:v>
                </c:pt>
                <c:pt idx="3095">
                  <c:v>6.0999999999999999E-2</c:v>
                </c:pt>
                <c:pt idx="3096">
                  <c:v>6.4000000000000001E-2</c:v>
                </c:pt>
                <c:pt idx="3097">
                  <c:v>6.4000000000000001E-2</c:v>
                </c:pt>
                <c:pt idx="3098">
                  <c:v>6.4000000000000001E-2</c:v>
                </c:pt>
                <c:pt idx="3099">
                  <c:v>6.4000000000000001E-2</c:v>
                </c:pt>
                <c:pt idx="3100">
                  <c:v>6.4000000000000001E-2</c:v>
                </c:pt>
                <c:pt idx="3101">
                  <c:v>6.0999999999999999E-2</c:v>
                </c:pt>
                <c:pt idx="3102">
                  <c:v>6.2E-2</c:v>
                </c:pt>
                <c:pt idx="3103">
                  <c:v>6.7000000000000004E-2</c:v>
                </c:pt>
                <c:pt idx="3104">
                  <c:v>6.6000000000000003E-2</c:v>
                </c:pt>
                <c:pt idx="3105">
                  <c:v>6.6000000000000003E-2</c:v>
                </c:pt>
                <c:pt idx="3106">
                  <c:v>6.6000000000000003E-2</c:v>
                </c:pt>
                <c:pt idx="3107">
                  <c:v>6.6000000000000003E-2</c:v>
                </c:pt>
                <c:pt idx="3108">
                  <c:v>6.8000000000000005E-2</c:v>
                </c:pt>
                <c:pt idx="3109">
                  <c:v>6.9000000000000006E-2</c:v>
                </c:pt>
                <c:pt idx="3110">
                  <c:v>6.9000000000000006E-2</c:v>
                </c:pt>
                <c:pt idx="3111">
                  <c:v>6.8000000000000005E-2</c:v>
                </c:pt>
                <c:pt idx="3112">
                  <c:v>6.8000000000000005E-2</c:v>
                </c:pt>
                <c:pt idx="3113">
                  <c:v>6.8000000000000005E-2</c:v>
                </c:pt>
                <c:pt idx="3114">
                  <c:v>7.0000000000000007E-2</c:v>
                </c:pt>
                <c:pt idx="3115">
                  <c:v>7.1999999999999995E-2</c:v>
                </c:pt>
                <c:pt idx="3116">
                  <c:v>7.5999999999999998E-2</c:v>
                </c:pt>
                <c:pt idx="3117">
                  <c:v>7.8E-2</c:v>
                </c:pt>
                <c:pt idx="3118">
                  <c:v>7.9000000000000001E-2</c:v>
                </c:pt>
                <c:pt idx="3119">
                  <c:v>7.9000000000000001E-2</c:v>
                </c:pt>
                <c:pt idx="3120">
                  <c:v>7.9000000000000001E-2</c:v>
                </c:pt>
                <c:pt idx="3121">
                  <c:v>8.1000000000000003E-2</c:v>
                </c:pt>
                <c:pt idx="3122">
                  <c:v>8.1000000000000003E-2</c:v>
                </c:pt>
                <c:pt idx="3123">
                  <c:v>8.5000000000000006E-2</c:v>
                </c:pt>
                <c:pt idx="3124">
                  <c:v>8.5999999999999993E-2</c:v>
                </c:pt>
                <c:pt idx="3125">
                  <c:v>8.5999999999999993E-2</c:v>
                </c:pt>
                <c:pt idx="3126">
                  <c:v>8.5999999999999993E-2</c:v>
                </c:pt>
                <c:pt idx="3127">
                  <c:v>8.5999999999999993E-2</c:v>
                </c:pt>
                <c:pt idx="3128">
                  <c:v>8.5999999999999993E-2</c:v>
                </c:pt>
                <c:pt idx="3129">
                  <c:v>8.7999999999999995E-2</c:v>
                </c:pt>
                <c:pt idx="3130">
                  <c:v>8.6999999999999994E-2</c:v>
                </c:pt>
                <c:pt idx="3131">
                  <c:v>8.6999999999999994E-2</c:v>
                </c:pt>
                <c:pt idx="3132">
                  <c:v>8.7999999999999995E-2</c:v>
                </c:pt>
                <c:pt idx="3133">
                  <c:v>8.7999999999999995E-2</c:v>
                </c:pt>
                <c:pt idx="3134">
                  <c:v>8.7999999999999995E-2</c:v>
                </c:pt>
                <c:pt idx="3135">
                  <c:v>8.8999999999999996E-2</c:v>
                </c:pt>
                <c:pt idx="3136">
                  <c:v>8.7999999999999995E-2</c:v>
                </c:pt>
                <c:pt idx="3137">
                  <c:v>8.8999999999999996E-2</c:v>
                </c:pt>
                <c:pt idx="3138">
                  <c:v>8.8999999999999996E-2</c:v>
                </c:pt>
                <c:pt idx="3139">
                  <c:v>8.8999999999999996E-2</c:v>
                </c:pt>
                <c:pt idx="3140">
                  <c:v>8.8999999999999996E-2</c:v>
                </c:pt>
                <c:pt idx="3141">
                  <c:v>8.8999999999999996E-2</c:v>
                </c:pt>
                <c:pt idx="3142">
                  <c:v>9.4E-2</c:v>
                </c:pt>
                <c:pt idx="3143">
                  <c:v>9.6000000000000002E-2</c:v>
                </c:pt>
                <c:pt idx="3144">
                  <c:v>9.5000000000000001E-2</c:v>
                </c:pt>
                <c:pt idx="3145">
                  <c:v>9.6000000000000002E-2</c:v>
                </c:pt>
                <c:pt idx="3146">
                  <c:v>9.6000000000000002E-2</c:v>
                </c:pt>
                <c:pt idx="3147">
                  <c:v>9.6000000000000002E-2</c:v>
                </c:pt>
                <c:pt idx="3148">
                  <c:v>9.6000000000000002E-2</c:v>
                </c:pt>
                <c:pt idx="3149">
                  <c:v>9.8000000000000004E-2</c:v>
                </c:pt>
                <c:pt idx="3150">
                  <c:v>9.9000000000000005E-2</c:v>
                </c:pt>
                <c:pt idx="3151">
                  <c:v>0.10199999999999999</c:v>
                </c:pt>
                <c:pt idx="3152">
                  <c:v>0.105</c:v>
                </c:pt>
                <c:pt idx="3153">
                  <c:v>0.107</c:v>
                </c:pt>
                <c:pt idx="3154">
                  <c:v>0.107</c:v>
                </c:pt>
                <c:pt idx="3155">
                  <c:v>0.107</c:v>
                </c:pt>
                <c:pt idx="3156">
                  <c:v>0.108</c:v>
                </c:pt>
                <c:pt idx="3157">
                  <c:v>0.11</c:v>
                </c:pt>
                <c:pt idx="3158">
                  <c:v>0.109</c:v>
                </c:pt>
                <c:pt idx="3159">
                  <c:v>0.11</c:v>
                </c:pt>
                <c:pt idx="3160">
                  <c:v>0.11</c:v>
                </c:pt>
                <c:pt idx="3161">
                  <c:v>0.11</c:v>
                </c:pt>
                <c:pt idx="3162">
                  <c:v>0.11</c:v>
                </c:pt>
                <c:pt idx="3163">
                  <c:v>0.114</c:v>
                </c:pt>
                <c:pt idx="3164">
                  <c:v>0.11799999999999999</c:v>
                </c:pt>
                <c:pt idx="3165">
                  <c:v>0.11899999999999999</c:v>
                </c:pt>
                <c:pt idx="3166">
                  <c:v>0.11899999999999999</c:v>
                </c:pt>
                <c:pt idx="3167">
                  <c:v>0.124</c:v>
                </c:pt>
                <c:pt idx="3168">
                  <c:v>0.124</c:v>
                </c:pt>
                <c:pt idx="3169">
                  <c:v>0.124</c:v>
                </c:pt>
                <c:pt idx="3170">
                  <c:v>0.125</c:v>
                </c:pt>
                <c:pt idx="3171">
                  <c:v>0.126</c:v>
                </c:pt>
                <c:pt idx="3172">
                  <c:v>0.127</c:v>
                </c:pt>
                <c:pt idx="3173">
                  <c:v>0.128</c:v>
                </c:pt>
                <c:pt idx="3174">
                  <c:v>0.127</c:v>
                </c:pt>
                <c:pt idx="3175">
                  <c:v>0.127</c:v>
                </c:pt>
                <c:pt idx="3176">
                  <c:v>0.127</c:v>
                </c:pt>
                <c:pt idx="3177">
                  <c:v>0.128</c:v>
                </c:pt>
                <c:pt idx="3178">
                  <c:v>0.129</c:v>
                </c:pt>
                <c:pt idx="3179">
                  <c:v>0.13</c:v>
                </c:pt>
                <c:pt idx="3180">
                  <c:v>0.13100000000000001</c:v>
                </c:pt>
                <c:pt idx="3181">
                  <c:v>0.13200000000000001</c:v>
                </c:pt>
                <c:pt idx="3182">
                  <c:v>0.13200000000000001</c:v>
                </c:pt>
                <c:pt idx="3183">
                  <c:v>0.13200000000000001</c:v>
                </c:pt>
                <c:pt idx="3184">
                  <c:v>0.13200000000000001</c:v>
                </c:pt>
                <c:pt idx="3185">
                  <c:v>0.13200000000000001</c:v>
                </c:pt>
                <c:pt idx="3186">
                  <c:v>0.13200000000000001</c:v>
                </c:pt>
                <c:pt idx="3187">
                  <c:v>0.13400000000000001</c:v>
                </c:pt>
                <c:pt idx="3188">
                  <c:v>0.13200000000000001</c:v>
                </c:pt>
                <c:pt idx="3189">
                  <c:v>0.13200000000000001</c:v>
                </c:pt>
                <c:pt idx="3190">
                  <c:v>0.13200000000000001</c:v>
                </c:pt>
                <c:pt idx="3191">
                  <c:v>0.13200000000000001</c:v>
                </c:pt>
                <c:pt idx="3192">
                  <c:v>0.13500000000000001</c:v>
                </c:pt>
                <c:pt idx="3193">
                  <c:v>0.13800000000000001</c:v>
                </c:pt>
                <c:pt idx="3194">
                  <c:v>0.13800000000000001</c:v>
                </c:pt>
                <c:pt idx="3195">
                  <c:v>0.13700000000000001</c:v>
                </c:pt>
                <c:pt idx="3196">
                  <c:v>0.13700000000000001</c:v>
                </c:pt>
                <c:pt idx="3197">
                  <c:v>0.13700000000000001</c:v>
                </c:pt>
                <c:pt idx="3198">
                  <c:v>0.14099999999999999</c:v>
                </c:pt>
                <c:pt idx="3199">
                  <c:v>0.14099999999999999</c:v>
                </c:pt>
                <c:pt idx="3200">
                  <c:v>0.14199999999999999</c:v>
                </c:pt>
                <c:pt idx="3201">
                  <c:v>0.14499999999999999</c:v>
                </c:pt>
                <c:pt idx="3202">
                  <c:v>0.152</c:v>
                </c:pt>
                <c:pt idx="3203">
                  <c:v>0.152</c:v>
                </c:pt>
                <c:pt idx="3204">
                  <c:v>0.152</c:v>
                </c:pt>
                <c:pt idx="3205">
                  <c:v>0.161</c:v>
                </c:pt>
                <c:pt idx="3206">
                  <c:v>0.16200000000000001</c:v>
                </c:pt>
                <c:pt idx="3207">
                  <c:v>0.16600000000000001</c:v>
                </c:pt>
                <c:pt idx="3208">
                  <c:v>0.16700000000000001</c:v>
                </c:pt>
                <c:pt idx="3209">
                  <c:v>0.16800000000000001</c:v>
                </c:pt>
                <c:pt idx="3210">
                  <c:v>0.16800000000000001</c:v>
                </c:pt>
                <c:pt idx="3211">
                  <c:v>0.16800000000000001</c:v>
                </c:pt>
                <c:pt idx="3212">
                  <c:v>0.16700000000000001</c:v>
                </c:pt>
                <c:pt idx="3213">
                  <c:v>0.16800000000000001</c:v>
                </c:pt>
                <c:pt idx="3214">
                  <c:v>0.16800000000000001</c:v>
                </c:pt>
                <c:pt idx="3215">
                  <c:v>0.16900000000000001</c:v>
                </c:pt>
                <c:pt idx="3216">
                  <c:v>0.16900000000000001</c:v>
                </c:pt>
                <c:pt idx="3217">
                  <c:v>0.16900000000000001</c:v>
                </c:pt>
                <c:pt idx="3218">
                  <c:v>0.16900000000000001</c:v>
                </c:pt>
                <c:pt idx="3219">
                  <c:v>0.17100000000000001</c:v>
                </c:pt>
                <c:pt idx="3220">
                  <c:v>0.17100000000000001</c:v>
                </c:pt>
                <c:pt idx="3221">
                  <c:v>0.17100000000000001</c:v>
                </c:pt>
                <c:pt idx="3222">
                  <c:v>0.17199999999999999</c:v>
                </c:pt>
                <c:pt idx="3223">
                  <c:v>0.17299999999999999</c:v>
                </c:pt>
                <c:pt idx="3224">
                  <c:v>0.17299999999999999</c:v>
                </c:pt>
                <c:pt idx="3225">
                  <c:v>0.17299999999999999</c:v>
                </c:pt>
                <c:pt idx="3226">
                  <c:v>0.17299999999999999</c:v>
                </c:pt>
                <c:pt idx="3227">
                  <c:v>0.17299999999999999</c:v>
                </c:pt>
                <c:pt idx="3228">
                  <c:v>0.17399999999999999</c:v>
                </c:pt>
                <c:pt idx="3229">
                  <c:v>0.17599999999999999</c:v>
                </c:pt>
                <c:pt idx="3230">
                  <c:v>0.17699999999999999</c:v>
                </c:pt>
                <c:pt idx="3231">
                  <c:v>0.17699999999999999</c:v>
                </c:pt>
                <c:pt idx="3232">
                  <c:v>0.17699999999999999</c:v>
                </c:pt>
                <c:pt idx="3233">
                  <c:v>0.17599999999999999</c:v>
                </c:pt>
                <c:pt idx="3234">
                  <c:v>0.17799999999999999</c:v>
                </c:pt>
                <c:pt idx="3235">
                  <c:v>0.17899999999999999</c:v>
                </c:pt>
                <c:pt idx="3236">
                  <c:v>0.17799999999999999</c:v>
                </c:pt>
                <c:pt idx="3237">
                  <c:v>0.17799999999999999</c:v>
                </c:pt>
                <c:pt idx="3238">
                  <c:v>0.17799999999999999</c:v>
                </c:pt>
                <c:pt idx="3239">
                  <c:v>0.17799999999999999</c:v>
                </c:pt>
                <c:pt idx="3240">
                  <c:v>0.17899999999999999</c:v>
                </c:pt>
                <c:pt idx="3241">
                  <c:v>0.17899999999999999</c:v>
                </c:pt>
                <c:pt idx="3242">
                  <c:v>0.17699999999999999</c:v>
                </c:pt>
                <c:pt idx="3243">
                  <c:v>0.17899999999999999</c:v>
                </c:pt>
                <c:pt idx="3244">
                  <c:v>0.17899999999999999</c:v>
                </c:pt>
                <c:pt idx="3245">
                  <c:v>0.17899999999999999</c:v>
                </c:pt>
                <c:pt idx="3246">
                  <c:v>0.17899999999999999</c:v>
                </c:pt>
                <c:pt idx="3247">
                  <c:v>0.17699999999999999</c:v>
                </c:pt>
                <c:pt idx="3248">
                  <c:v>0.17599999999999999</c:v>
                </c:pt>
                <c:pt idx="3249">
                  <c:v>0.17799999999999999</c:v>
                </c:pt>
                <c:pt idx="3250">
                  <c:v>0.17899999999999999</c:v>
                </c:pt>
                <c:pt idx="3251">
                  <c:v>0.18</c:v>
                </c:pt>
                <c:pt idx="3252">
                  <c:v>0.18</c:v>
                </c:pt>
                <c:pt idx="3253">
                  <c:v>0.18</c:v>
                </c:pt>
                <c:pt idx="3254">
                  <c:v>0.18099999999999999</c:v>
                </c:pt>
                <c:pt idx="3255">
                  <c:v>0.182</c:v>
                </c:pt>
                <c:pt idx="3256">
                  <c:v>0.18099999999999999</c:v>
                </c:pt>
                <c:pt idx="3257">
                  <c:v>0.182</c:v>
                </c:pt>
                <c:pt idx="3258">
                  <c:v>0.18099999999999999</c:v>
                </c:pt>
                <c:pt idx="3259">
                  <c:v>0.18099999999999999</c:v>
                </c:pt>
                <c:pt idx="3260">
                  <c:v>0.18099999999999999</c:v>
                </c:pt>
                <c:pt idx="3261">
                  <c:v>0.18099999999999999</c:v>
                </c:pt>
                <c:pt idx="3262">
                  <c:v>0.18099999999999999</c:v>
                </c:pt>
                <c:pt idx="3263">
                  <c:v>0.18099999999999999</c:v>
                </c:pt>
                <c:pt idx="3264">
                  <c:v>0.182</c:v>
                </c:pt>
                <c:pt idx="3265">
                  <c:v>0.18</c:v>
                </c:pt>
                <c:pt idx="3266">
                  <c:v>0.18</c:v>
                </c:pt>
                <c:pt idx="3267">
                  <c:v>0.18</c:v>
                </c:pt>
                <c:pt idx="3268">
                  <c:v>0.17799999999999999</c:v>
                </c:pt>
                <c:pt idx="3269">
                  <c:v>0.18099999999999999</c:v>
                </c:pt>
                <c:pt idx="3270">
                  <c:v>0.18099999999999999</c:v>
                </c:pt>
                <c:pt idx="3271">
                  <c:v>0.18099999999999999</c:v>
                </c:pt>
                <c:pt idx="3272">
                  <c:v>0.18099999999999999</c:v>
                </c:pt>
                <c:pt idx="3273">
                  <c:v>0.18099999999999999</c:v>
                </c:pt>
                <c:pt idx="3274">
                  <c:v>0.18099999999999999</c:v>
                </c:pt>
                <c:pt idx="3275">
                  <c:v>0.182</c:v>
                </c:pt>
                <c:pt idx="3276">
                  <c:v>0.184</c:v>
                </c:pt>
                <c:pt idx="3277">
                  <c:v>0.186</c:v>
                </c:pt>
                <c:pt idx="3278">
                  <c:v>0.189</c:v>
                </c:pt>
                <c:pt idx="3279">
                  <c:v>0.189</c:v>
                </c:pt>
                <c:pt idx="3280">
                  <c:v>0.189</c:v>
                </c:pt>
                <c:pt idx="3281">
                  <c:v>0.189</c:v>
                </c:pt>
                <c:pt idx="3282">
                  <c:v>0.188</c:v>
                </c:pt>
                <c:pt idx="3283">
                  <c:v>0.188</c:v>
                </c:pt>
                <c:pt idx="3284">
                  <c:v>0.189</c:v>
                </c:pt>
                <c:pt idx="3285">
                  <c:v>0.189</c:v>
                </c:pt>
                <c:pt idx="3286">
                  <c:v>0.188</c:v>
                </c:pt>
                <c:pt idx="3287">
                  <c:v>0.188</c:v>
                </c:pt>
                <c:pt idx="3288">
                  <c:v>0.188</c:v>
                </c:pt>
                <c:pt idx="3289">
                  <c:v>0.188</c:v>
                </c:pt>
                <c:pt idx="3290">
                  <c:v>0.187</c:v>
                </c:pt>
                <c:pt idx="3291">
                  <c:v>0.186</c:v>
                </c:pt>
                <c:pt idx="3292">
                  <c:v>0.184</c:v>
                </c:pt>
                <c:pt idx="3293">
                  <c:v>0.185</c:v>
                </c:pt>
                <c:pt idx="3294">
                  <c:v>0.185</c:v>
                </c:pt>
                <c:pt idx="3295">
                  <c:v>0.185</c:v>
                </c:pt>
                <c:pt idx="3296">
                  <c:v>0.182</c:v>
                </c:pt>
                <c:pt idx="3297">
                  <c:v>0.18099999999999999</c:v>
                </c:pt>
                <c:pt idx="3298">
                  <c:v>0.182</c:v>
                </c:pt>
                <c:pt idx="3299">
                  <c:v>0.182</c:v>
                </c:pt>
                <c:pt idx="3300">
                  <c:v>0.17799999999999999</c:v>
                </c:pt>
                <c:pt idx="3301">
                  <c:v>0.17799999999999999</c:v>
                </c:pt>
                <c:pt idx="3302">
                  <c:v>0.17799999999999999</c:v>
                </c:pt>
                <c:pt idx="3303">
                  <c:v>0.17899999999999999</c:v>
                </c:pt>
                <c:pt idx="3304">
                  <c:v>0.18</c:v>
                </c:pt>
                <c:pt idx="3305">
                  <c:v>0.17799999999999999</c:v>
                </c:pt>
                <c:pt idx="3306">
                  <c:v>0.17899999999999999</c:v>
                </c:pt>
                <c:pt idx="3307">
                  <c:v>0.18099999999999999</c:v>
                </c:pt>
                <c:pt idx="3308">
                  <c:v>0.18099999999999999</c:v>
                </c:pt>
                <c:pt idx="3309">
                  <c:v>0.18099999999999999</c:v>
                </c:pt>
                <c:pt idx="3310">
                  <c:v>0.18</c:v>
                </c:pt>
                <c:pt idx="3311">
                  <c:v>0.18099999999999999</c:v>
                </c:pt>
                <c:pt idx="3312">
                  <c:v>0.183</c:v>
                </c:pt>
                <c:pt idx="3313">
                  <c:v>0.184</c:v>
                </c:pt>
                <c:pt idx="3314">
                  <c:v>0.183</c:v>
                </c:pt>
                <c:pt idx="3315">
                  <c:v>0.183</c:v>
                </c:pt>
                <c:pt idx="3316">
                  <c:v>0.183</c:v>
                </c:pt>
                <c:pt idx="3317">
                  <c:v>0.183</c:v>
                </c:pt>
                <c:pt idx="3318">
                  <c:v>0.186</c:v>
                </c:pt>
                <c:pt idx="3319">
                  <c:v>0.185</c:v>
                </c:pt>
                <c:pt idx="3320">
                  <c:v>0.186</c:v>
                </c:pt>
                <c:pt idx="3321">
                  <c:v>0.187</c:v>
                </c:pt>
                <c:pt idx="3322">
                  <c:v>0.187</c:v>
                </c:pt>
                <c:pt idx="3323">
                  <c:v>0.187</c:v>
                </c:pt>
                <c:pt idx="3324">
                  <c:v>0.187</c:v>
                </c:pt>
                <c:pt idx="3325">
                  <c:v>0.188</c:v>
                </c:pt>
                <c:pt idx="3326">
                  <c:v>0.187</c:v>
                </c:pt>
                <c:pt idx="3327">
                  <c:v>0.188</c:v>
                </c:pt>
                <c:pt idx="3328">
                  <c:v>0.187</c:v>
                </c:pt>
                <c:pt idx="3329">
                  <c:v>0.187</c:v>
                </c:pt>
                <c:pt idx="3330">
                  <c:v>0.187</c:v>
                </c:pt>
                <c:pt idx="3331">
                  <c:v>0.188</c:v>
                </c:pt>
                <c:pt idx="3332">
                  <c:v>0.191</c:v>
                </c:pt>
                <c:pt idx="3333">
                  <c:v>0.191</c:v>
                </c:pt>
                <c:pt idx="3334">
                  <c:v>0.19600000000000001</c:v>
                </c:pt>
                <c:pt idx="3335">
                  <c:v>0.20300000000000001</c:v>
                </c:pt>
                <c:pt idx="3336">
                  <c:v>0.20300000000000001</c:v>
                </c:pt>
                <c:pt idx="3337">
                  <c:v>0.20300000000000001</c:v>
                </c:pt>
                <c:pt idx="3338">
                  <c:v>0.249</c:v>
                </c:pt>
                <c:pt idx="3339">
                  <c:v>0.25</c:v>
                </c:pt>
                <c:pt idx="3340">
                  <c:v>0.252</c:v>
                </c:pt>
                <c:pt idx="3341">
                  <c:v>0.25900000000000001</c:v>
                </c:pt>
                <c:pt idx="3342">
                  <c:v>0.26400000000000001</c:v>
                </c:pt>
                <c:pt idx="3343">
                  <c:v>0.26400000000000001</c:v>
                </c:pt>
                <c:pt idx="3344">
                  <c:v>0.26400000000000001</c:v>
                </c:pt>
                <c:pt idx="3345">
                  <c:v>0.26700000000000002</c:v>
                </c:pt>
                <c:pt idx="3346">
                  <c:v>0.26900000000000002</c:v>
                </c:pt>
                <c:pt idx="3347">
                  <c:v>0.27100000000000002</c:v>
                </c:pt>
                <c:pt idx="3348">
                  <c:v>0.27400000000000002</c:v>
                </c:pt>
                <c:pt idx="3349">
                  <c:v>0.28799999999999998</c:v>
                </c:pt>
                <c:pt idx="3350">
                  <c:v>0.28799999999999998</c:v>
                </c:pt>
                <c:pt idx="3351">
                  <c:v>0.28799999999999998</c:v>
                </c:pt>
                <c:pt idx="3352">
                  <c:v>0.28699999999999998</c:v>
                </c:pt>
                <c:pt idx="3353">
                  <c:v>0.28899999999999998</c:v>
                </c:pt>
                <c:pt idx="3354">
                  <c:v>0.29199999999999998</c:v>
                </c:pt>
                <c:pt idx="3355">
                  <c:v>0.29699999999999999</c:v>
                </c:pt>
                <c:pt idx="3356">
                  <c:v>0.29699999999999999</c:v>
                </c:pt>
                <c:pt idx="3357">
                  <c:v>0.29699999999999999</c:v>
                </c:pt>
                <c:pt idx="3358">
                  <c:v>0.29699999999999999</c:v>
                </c:pt>
                <c:pt idx="3359">
                  <c:v>0.29799999999999999</c:v>
                </c:pt>
                <c:pt idx="3360">
                  <c:v>0.29899999999999999</c:v>
                </c:pt>
                <c:pt idx="3361">
                  <c:v>0.3</c:v>
                </c:pt>
                <c:pt idx="3362">
                  <c:v>0.30099999999999999</c:v>
                </c:pt>
                <c:pt idx="3363">
                  <c:v>0.30199999999999999</c:v>
                </c:pt>
                <c:pt idx="3364">
                  <c:v>0.30199999999999999</c:v>
                </c:pt>
                <c:pt idx="3365">
                  <c:v>0.30199999999999999</c:v>
                </c:pt>
                <c:pt idx="3366">
                  <c:v>0.30399999999999999</c:v>
                </c:pt>
                <c:pt idx="3367">
                  <c:v>0.30599999999999999</c:v>
                </c:pt>
                <c:pt idx="3368">
                  <c:v>0.307</c:v>
                </c:pt>
                <c:pt idx="3369">
                  <c:v>0.307</c:v>
                </c:pt>
                <c:pt idx="3370">
                  <c:v>0.308</c:v>
                </c:pt>
                <c:pt idx="3371">
                  <c:v>0.308</c:v>
                </c:pt>
                <c:pt idx="3372">
                  <c:v>0.308</c:v>
                </c:pt>
                <c:pt idx="3373">
                  <c:v>0.30599999999999999</c:v>
                </c:pt>
                <c:pt idx="3374">
                  <c:v>0.30499999999999999</c:v>
                </c:pt>
                <c:pt idx="3375">
                  <c:v>0.30599999999999999</c:v>
                </c:pt>
                <c:pt idx="3376">
                  <c:v>0.30599999999999999</c:v>
                </c:pt>
                <c:pt idx="3377">
                  <c:v>0.307</c:v>
                </c:pt>
                <c:pt idx="3378">
                  <c:v>0.307</c:v>
                </c:pt>
                <c:pt idx="3379">
                  <c:v>0.307</c:v>
                </c:pt>
                <c:pt idx="3380">
                  <c:v>0.308</c:v>
                </c:pt>
                <c:pt idx="3381">
                  <c:v>0.308</c:v>
                </c:pt>
                <c:pt idx="3382">
                  <c:v>0.30499999999999999</c:v>
                </c:pt>
                <c:pt idx="3383">
                  <c:v>0.30299999999999999</c:v>
                </c:pt>
                <c:pt idx="3384">
                  <c:v>0.30299999999999999</c:v>
                </c:pt>
                <c:pt idx="3385">
                  <c:v>0.30299999999999999</c:v>
                </c:pt>
                <c:pt idx="3386">
                  <c:v>0.30299999999999999</c:v>
                </c:pt>
                <c:pt idx="3387">
                  <c:v>0.30299999999999999</c:v>
                </c:pt>
                <c:pt idx="3388">
                  <c:v>0.30399999999999999</c:v>
                </c:pt>
                <c:pt idx="3389">
                  <c:v>0.30599999999999999</c:v>
                </c:pt>
                <c:pt idx="3390">
                  <c:v>0.30599999999999999</c:v>
                </c:pt>
                <c:pt idx="3391">
                  <c:v>0.30499999999999999</c:v>
                </c:pt>
                <c:pt idx="3392">
                  <c:v>0.30499999999999999</c:v>
                </c:pt>
                <c:pt idx="3393">
                  <c:v>0.30499999999999999</c:v>
                </c:pt>
                <c:pt idx="3394">
                  <c:v>0.30399999999999999</c:v>
                </c:pt>
                <c:pt idx="3395">
                  <c:v>0.30399999999999999</c:v>
                </c:pt>
                <c:pt idx="3396">
                  <c:v>0.30299999999999999</c:v>
                </c:pt>
                <c:pt idx="3397">
                  <c:v>0.30299999999999999</c:v>
                </c:pt>
                <c:pt idx="3398">
                  <c:v>0.30299999999999999</c:v>
                </c:pt>
                <c:pt idx="3399">
                  <c:v>0.30299999999999999</c:v>
                </c:pt>
                <c:pt idx="3400">
                  <c:v>0.30299999999999999</c:v>
                </c:pt>
                <c:pt idx="3401">
                  <c:v>0.30299999999999999</c:v>
                </c:pt>
                <c:pt idx="3402">
                  <c:v>0.30299999999999999</c:v>
                </c:pt>
                <c:pt idx="3403">
                  <c:v>0.30199999999999999</c:v>
                </c:pt>
                <c:pt idx="3404">
                  <c:v>0.30299999999999999</c:v>
                </c:pt>
                <c:pt idx="3405">
                  <c:v>0.30299999999999999</c:v>
                </c:pt>
                <c:pt idx="3406">
                  <c:v>0.30299999999999999</c:v>
                </c:pt>
                <c:pt idx="3407">
                  <c:v>0.30299999999999999</c:v>
                </c:pt>
                <c:pt idx="3408">
                  <c:v>0.30499999999999999</c:v>
                </c:pt>
                <c:pt idx="3409">
                  <c:v>0.30599999999999999</c:v>
                </c:pt>
                <c:pt idx="3410">
                  <c:v>0.30599999999999999</c:v>
                </c:pt>
                <c:pt idx="3411">
                  <c:v>0.307</c:v>
                </c:pt>
                <c:pt idx="3412">
                  <c:v>0.30599999999999999</c:v>
                </c:pt>
                <c:pt idx="3413">
                  <c:v>0.30599999999999999</c:v>
                </c:pt>
                <c:pt idx="3414">
                  <c:v>0.30599999999999999</c:v>
                </c:pt>
                <c:pt idx="3415">
                  <c:v>0.30599999999999999</c:v>
                </c:pt>
                <c:pt idx="3416">
                  <c:v>0.309</c:v>
                </c:pt>
                <c:pt idx="3417">
                  <c:v>0.312</c:v>
                </c:pt>
                <c:pt idx="3418">
                  <c:v>0.316</c:v>
                </c:pt>
                <c:pt idx="3419">
                  <c:v>0.32600000000000001</c:v>
                </c:pt>
                <c:pt idx="3420">
                  <c:v>0.32600000000000001</c:v>
                </c:pt>
                <c:pt idx="3421">
                  <c:v>0.32600000000000001</c:v>
                </c:pt>
                <c:pt idx="3422">
                  <c:v>0.33300000000000002</c:v>
                </c:pt>
                <c:pt idx="3423">
                  <c:v>0.34799999999999998</c:v>
                </c:pt>
                <c:pt idx="3424">
                  <c:v>0.35299999999999998</c:v>
                </c:pt>
                <c:pt idx="3425">
                  <c:v>0.35399999999999998</c:v>
                </c:pt>
                <c:pt idx="3426">
                  <c:v>0.35699999999999998</c:v>
                </c:pt>
                <c:pt idx="3427">
                  <c:v>0.35699999999999998</c:v>
                </c:pt>
                <c:pt idx="3428">
                  <c:v>0.35699999999999998</c:v>
                </c:pt>
                <c:pt idx="3429">
                  <c:v>0.376</c:v>
                </c:pt>
                <c:pt idx="3430">
                  <c:v>0.38600000000000001</c:v>
                </c:pt>
                <c:pt idx="3431">
                  <c:v>0.39100000000000001</c:v>
                </c:pt>
                <c:pt idx="3432">
                  <c:v>0.39400000000000002</c:v>
                </c:pt>
                <c:pt idx="3433">
                  <c:v>0.39700000000000002</c:v>
                </c:pt>
                <c:pt idx="3434">
                  <c:v>0.39700000000000002</c:v>
                </c:pt>
                <c:pt idx="3435">
                  <c:v>0.39700000000000002</c:v>
                </c:pt>
                <c:pt idx="3436">
                  <c:v>0.39700000000000002</c:v>
                </c:pt>
                <c:pt idx="3437">
                  <c:v>0.39900000000000002</c:v>
                </c:pt>
                <c:pt idx="3438">
                  <c:v>0.4</c:v>
                </c:pt>
                <c:pt idx="3439">
                  <c:v>0.40400000000000003</c:v>
                </c:pt>
                <c:pt idx="3440">
                  <c:v>0.40600000000000003</c:v>
                </c:pt>
                <c:pt idx="3441">
                  <c:v>0.40600000000000003</c:v>
                </c:pt>
                <c:pt idx="3442">
                  <c:v>0.40600000000000003</c:v>
                </c:pt>
                <c:pt idx="3443">
                  <c:v>0.40699999999999997</c:v>
                </c:pt>
                <c:pt idx="3444">
                  <c:v>0.40699999999999997</c:v>
                </c:pt>
                <c:pt idx="3445">
                  <c:v>0.40699999999999997</c:v>
                </c:pt>
                <c:pt idx="3446">
                  <c:v>0.40899999999999997</c:v>
                </c:pt>
                <c:pt idx="3447">
                  <c:v>0.41</c:v>
                </c:pt>
                <c:pt idx="3448">
                  <c:v>0.41</c:v>
                </c:pt>
                <c:pt idx="3449">
                  <c:v>0.41</c:v>
                </c:pt>
                <c:pt idx="3450">
                  <c:v>0.41299999999999998</c:v>
                </c:pt>
                <c:pt idx="3451">
                  <c:v>0.42099999999999999</c:v>
                </c:pt>
                <c:pt idx="3452">
                  <c:v>0.42899999999999999</c:v>
                </c:pt>
                <c:pt idx="3453">
                  <c:v>0.43</c:v>
                </c:pt>
                <c:pt idx="3454">
                  <c:v>0.43099999999999999</c:v>
                </c:pt>
                <c:pt idx="3455">
                  <c:v>0.43099999999999999</c:v>
                </c:pt>
                <c:pt idx="3456">
                  <c:v>0.43099999999999999</c:v>
                </c:pt>
                <c:pt idx="3457">
                  <c:v>0.438</c:v>
                </c:pt>
                <c:pt idx="3458">
                  <c:v>0.437</c:v>
                </c:pt>
                <c:pt idx="3459">
                  <c:v>0.438</c:v>
                </c:pt>
                <c:pt idx="3460">
                  <c:v>0.437</c:v>
                </c:pt>
                <c:pt idx="3461">
                  <c:v>0.437</c:v>
                </c:pt>
                <c:pt idx="3462">
                  <c:v>0.437</c:v>
                </c:pt>
                <c:pt idx="3463">
                  <c:v>0.437</c:v>
                </c:pt>
                <c:pt idx="3464">
                  <c:v>0.438</c:v>
                </c:pt>
                <c:pt idx="3465">
                  <c:v>0.438</c:v>
                </c:pt>
                <c:pt idx="3466">
                  <c:v>0.44400000000000001</c:v>
                </c:pt>
                <c:pt idx="3467">
                  <c:v>0.44400000000000001</c:v>
                </c:pt>
                <c:pt idx="3468">
                  <c:v>0.443</c:v>
                </c:pt>
                <c:pt idx="3469">
                  <c:v>0.443</c:v>
                </c:pt>
                <c:pt idx="3470">
                  <c:v>0.443</c:v>
                </c:pt>
                <c:pt idx="3471">
                  <c:v>0.437</c:v>
                </c:pt>
                <c:pt idx="3472">
                  <c:v>0.432</c:v>
                </c:pt>
                <c:pt idx="3473">
                  <c:v>0.42899999999999999</c:v>
                </c:pt>
                <c:pt idx="3474">
                  <c:v>0.42599999999999999</c:v>
                </c:pt>
                <c:pt idx="3475">
                  <c:v>0.42599999999999999</c:v>
                </c:pt>
                <c:pt idx="3476">
                  <c:v>0.42599999999999999</c:v>
                </c:pt>
                <c:pt idx="3477">
                  <c:v>0.42599999999999999</c:v>
                </c:pt>
                <c:pt idx="3478">
                  <c:v>0.42599999999999999</c:v>
                </c:pt>
                <c:pt idx="3479">
                  <c:v>0.42699999999999999</c:v>
                </c:pt>
                <c:pt idx="3480">
                  <c:v>0.42599999999999999</c:v>
                </c:pt>
                <c:pt idx="3481">
                  <c:v>0.42699999999999999</c:v>
                </c:pt>
                <c:pt idx="3482">
                  <c:v>0.42799999999999999</c:v>
                </c:pt>
                <c:pt idx="3483">
                  <c:v>0.42799999999999999</c:v>
                </c:pt>
                <c:pt idx="3484">
                  <c:v>0.42799999999999999</c:v>
                </c:pt>
                <c:pt idx="3485">
                  <c:v>0.42599999999999999</c:v>
                </c:pt>
                <c:pt idx="3486">
                  <c:v>0.42699999999999999</c:v>
                </c:pt>
                <c:pt idx="3487">
                  <c:v>0.42599999999999999</c:v>
                </c:pt>
                <c:pt idx="3488">
                  <c:v>0.42699999999999999</c:v>
                </c:pt>
                <c:pt idx="3489">
                  <c:v>0.42699999999999999</c:v>
                </c:pt>
                <c:pt idx="3490">
                  <c:v>0.42699999999999999</c:v>
                </c:pt>
                <c:pt idx="3491">
                  <c:v>0.42699999999999999</c:v>
                </c:pt>
                <c:pt idx="3492">
                  <c:v>0.42299999999999999</c:v>
                </c:pt>
                <c:pt idx="3493">
                  <c:v>0.42299999999999999</c:v>
                </c:pt>
                <c:pt idx="3494">
                  <c:v>0.41799999999999998</c:v>
                </c:pt>
                <c:pt idx="3495">
                  <c:v>0.41799999999999998</c:v>
                </c:pt>
                <c:pt idx="3496">
                  <c:v>0.41399999999999998</c:v>
                </c:pt>
                <c:pt idx="3497">
                  <c:v>0.41399999999999998</c:v>
                </c:pt>
                <c:pt idx="3498">
                  <c:v>0.41399999999999998</c:v>
                </c:pt>
                <c:pt idx="3499">
                  <c:v>0.41599999999999998</c:v>
                </c:pt>
                <c:pt idx="3500">
                  <c:v>0.41899999999999998</c:v>
                </c:pt>
                <c:pt idx="3501">
                  <c:v>0.42199999999999999</c:v>
                </c:pt>
                <c:pt idx="3502">
                  <c:v>0.42499999999999999</c:v>
                </c:pt>
                <c:pt idx="3503">
                  <c:v>0.42</c:v>
                </c:pt>
                <c:pt idx="3504">
                  <c:v>0.42</c:v>
                </c:pt>
                <c:pt idx="3505">
                  <c:v>0.42</c:v>
                </c:pt>
                <c:pt idx="3506">
                  <c:v>0.41599999999999998</c:v>
                </c:pt>
                <c:pt idx="3507">
                  <c:v>0.41399999999999998</c:v>
                </c:pt>
                <c:pt idx="3508">
                  <c:v>0.41</c:v>
                </c:pt>
                <c:pt idx="3509">
                  <c:v>0.40699999999999997</c:v>
                </c:pt>
                <c:pt idx="3510">
                  <c:v>0.40200000000000002</c:v>
                </c:pt>
                <c:pt idx="3511">
                  <c:v>0.40200000000000002</c:v>
                </c:pt>
                <c:pt idx="3512">
                  <c:v>0.40200000000000002</c:v>
                </c:pt>
                <c:pt idx="3513">
                  <c:v>0.40500000000000003</c:v>
                </c:pt>
                <c:pt idx="3514">
                  <c:v>0.40500000000000003</c:v>
                </c:pt>
                <c:pt idx="3515">
                  <c:v>0.40500000000000003</c:v>
                </c:pt>
                <c:pt idx="3516">
                  <c:v>0.40799999999999997</c:v>
                </c:pt>
                <c:pt idx="3517">
                  <c:v>0.39800000000000002</c:v>
                </c:pt>
                <c:pt idx="3518">
                  <c:v>0.39800000000000002</c:v>
                </c:pt>
                <c:pt idx="3519">
                  <c:v>0.39800000000000002</c:v>
                </c:pt>
                <c:pt idx="3520">
                  <c:v>0.38400000000000001</c:v>
                </c:pt>
                <c:pt idx="3521">
                  <c:v>0.38400000000000001</c:v>
                </c:pt>
                <c:pt idx="3522">
                  <c:v>0.38600000000000001</c:v>
                </c:pt>
                <c:pt idx="3523">
                  <c:v>0.38700000000000001</c:v>
                </c:pt>
                <c:pt idx="3524">
                  <c:v>0.38400000000000001</c:v>
                </c:pt>
                <c:pt idx="3525">
                  <c:v>0.38400000000000001</c:v>
                </c:pt>
                <c:pt idx="3526">
                  <c:v>0.38400000000000001</c:v>
                </c:pt>
                <c:pt idx="3527">
                  <c:v>0.38400000000000001</c:v>
                </c:pt>
                <c:pt idx="3528">
                  <c:v>0.38700000000000001</c:v>
                </c:pt>
                <c:pt idx="3529">
                  <c:v>0.38700000000000001</c:v>
                </c:pt>
                <c:pt idx="3530">
                  <c:v>0.38400000000000001</c:v>
                </c:pt>
                <c:pt idx="3531">
                  <c:v>0.38400000000000001</c:v>
                </c:pt>
                <c:pt idx="3532">
                  <c:v>0.38400000000000001</c:v>
                </c:pt>
                <c:pt idx="3533">
                  <c:v>0.38400000000000001</c:v>
                </c:pt>
                <c:pt idx="3534">
                  <c:v>0.38400000000000001</c:v>
                </c:pt>
                <c:pt idx="3535">
                  <c:v>0.38600000000000001</c:v>
                </c:pt>
                <c:pt idx="3536">
                  <c:v>0.38600000000000001</c:v>
                </c:pt>
                <c:pt idx="3537">
                  <c:v>0.38600000000000001</c:v>
                </c:pt>
                <c:pt idx="3538">
                  <c:v>0.38600000000000001</c:v>
                </c:pt>
                <c:pt idx="3539">
                  <c:v>0.38600000000000001</c:v>
                </c:pt>
                <c:pt idx="3540">
                  <c:v>0.38600000000000001</c:v>
                </c:pt>
                <c:pt idx="3541">
                  <c:v>0.38700000000000001</c:v>
                </c:pt>
                <c:pt idx="3542">
                  <c:v>0.39</c:v>
                </c:pt>
                <c:pt idx="3543">
                  <c:v>0.39100000000000001</c:v>
                </c:pt>
                <c:pt idx="3544">
                  <c:v>0.39</c:v>
                </c:pt>
                <c:pt idx="3545">
                  <c:v>0.39100000000000001</c:v>
                </c:pt>
                <c:pt idx="3546">
                  <c:v>0.39100000000000001</c:v>
                </c:pt>
                <c:pt idx="3547">
                  <c:v>0.39100000000000001</c:v>
                </c:pt>
                <c:pt idx="3548">
                  <c:v>0.38500000000000001</c:v>
                </c:pt>
                <c:pt idx="3549">
                  <c:v>0.38600000000000001</c:v>
                </c:pt>
                <c:pt idx="3550">
                  <c:v>0.38700000000000001</c:v>
                </c:pt>
                <c:pt idx="3551">
                  <c:v>0.38700000000000001</c:v>
                </c:pt>
                <c:pt idx="3552">
                  <c:v>0.39600000000000002</c:v>
                </c:pt>
                <c:pt idx="3553">
                  <c:v>0.39600000000000002</c:v>
                </c:pt>
                <c:pt idx="3554">
                  <c:v>0.39600000000000002</c:v>
                </c:pt>
                <c:pt idx="3555">
                  <c:v>0.39900000000000002</c:v>
                </c:pt>
                <c:pt idx="3556">
                  <c:v>0.40200000000000002</c:v>
                </c:pt>
                <c:pt idx="3557">
                  <c:v>0.40400000000000003</c:v>
                </c:pt>
                <c:pt idx="3558">
                  <c:v>0.40400000000000003</c:v>
                </c:pt>
                <c:pt idx="3559">
                  <c:v>0.40100000000000002</c:v>
                </c:pt>
                <c:pt idx="3560">
                  <c:v>0.40100000000000002</c:v>
                </c:pt>
                <c:pt idx="3561">
                  <c:v>0.40100000000000002</c:v>
                </c:pt>
                <c:pt idx="3562">
                  <c:v>0.40400000000000003</c:v>
                </c:pt>
                <c:pt idx="3563">
                  <c:v>0.40600000000000003</c:v>
                </c:pt>
                <c:pt idx="3564">
                  <c:v>0.40899999999999997</c:v>
                </c:pt>
                <c:pt idx="3565">
                  <c:v>0.40799999999999997</c:v>
                </c:pt>
                <c:pt idx="3566">
                  <c:v>0.40799999999999997</c:v>
                </c:pt>
                <c:pt idx="3567">
                  <c:v>0.40799999999999997</c:v>
                </c:pt>
                <c:pt idx="3568">
                  <c:v>0.40799999999999997</c:v>
                </c:pt>
                <c:pt idx="3569">
                  <c:v>0.40500000000000003</c:v>
                </c:pt>
                <c:pt idx="3570">
                  <c:v>0.39700000000000002</c:v>
                </c:pt>
                <c:pt idx="3571">
                  <c:v>0.39</c:v>
                </c:pt>
                <c:pt idx="3572">
                  <c:v>0.38900000000000001</c:v>
                </c:pt>
                <c:pt idx="3573">
                  <c:v>0.39</c:v>
                </c:pt>
                <c:pt idx="3574">
                  <c:v>0.39</c:v>
                </c:pt>
                <c:pt idx="3575">
                  <c:v>0.39</c:v>
                </c:pt>
                <c:pt idx="3576">
                  <c:v>0.38800000000000001</c:v>
                </c:pt>
                <c:pt idx="3577">
                  <c:v>0.38300000000000001</c:v>
                </c:pt>
                <c:pt idx="3578">
                  <c:v>0.38100000000000001</c:v>
                </c:pt>
                <c:pt idx="3579">
                  <c:v>0.38</c:v>
                </c:pt>
                <c:pt idx="3580">
                  <c:v>0.38100000000000001</c:v>
                </c:pt>
                <c:pt idx="3581">
                  <c:v>0.38100000000000001</c:v>
                </c:pt>
                <c:pt idx="3582">
                  <c:v>0.38100000000000001</c:v>
                </c:pt>
                <c:pt idx="3583">
                  <c:v>0.38700000000000001</c:v>
                </c:pt>
                <c:pt idx="3584">
                  <c:v>0.38900000000000001</c:v>
                </c:pt>
                <c:pt idx="3585">
                  <c:v>0.38900000000000001</c:v>
                </c:pt>
                <c:pt idx="3586">
                  <c:v>0.38900000000000001</c:v>
                </c:pt>
                <c:pt idx="3587">
                  <c:v>0.39200000000000002</c:v>
                </c:pt>
                <c:pt idx="3588">
                  <c:v>0.39200000000000002</c:v>
                </c:pt>
                <c:pt idx="3589">
                  <c:v>0.39200000000000002</c:v>
                </c:pt>
                <c:pt idx="3590">
                  <c:v>0.39200000000000002</c:v>
                </c:pt>
                <c:pt idx="3591">
                  <c:v>0.39200000000000002</c:v>
                </c:pt>
                <c:pt idx="3592">
                  <c:v>0.39200000000000002</c:v>
                </c:pt>
                <c:pt idx="3593">
                  <c:v>0.39200000000000002</c:v>
                </c:pt>
                <c:pt idx="3594">
                  <c:v>0.38800000000000001</c:v>
                </c:pt>
                <c:pt idx="3595">
                  <c:v>0.38800000000000001</c:v>
                </c:pt>
                <c:pt idx="3596">
                  <c:v>0.38800000000000001</c:v>
                </c:pt>
                <c:pt idx="3597">
                  <c:v>0.38700000000000001</c:v>
                </c:pt>
                <c:pt idx="3598">
                  <c:v>0.39300000000000002</c:v>
                </c:pt>
                <c:pt idx="3599">
                  <c:v>0.39300000000000002</c:v>
                </c:pt>
                <c:pt idx="3600">
                  <c:v>0.38700000000000001</c:v>
                </c:pt>
                <c:pt idx="3601">
                  <c:v>0.38</c:v>
                </c:pt>
                <c:pt idx="3602">
                  <c:v>0.38</c:v>
                </c:pt>
                <c:pt idx="3603">
                  <c:v>0.38</c:v>
                </c:pt>
                <c:pt idx="3604">
                  <c:v>0.374</c:v>
                </c:pt>
                <c:pt idx="3605">
                  <c:v>0.36599999999999999</c:v>
                </c:pt>
                <c:pt idx="3606">
                  <c:v>0.36</c:v>
                </c:pt>
                <c:pt idx="3607">
                  <c:v>0.35299999999999998</c:v>
                </c:pt>
                <c:pt idx="3608">
                  <c:v>0.34499999999999997</c:v>
                </c:pt>
                <c:pt idx="3609">
                  <c:v>0.34499999999999997</c:v>
                </c:pt>
                <c:pt idx="3610">
                  <c:v>0.34499999999999997</c:v>
                </c:pt>
                <c:pt idx="3611">
                  <c:v>0.33400000000000002</c:v>
                </c:pt>
                <c:pt idx="3612">
                  <c:v>0.33400000000000002</c:v>
                </c:pt>
                <c:pt idx="3613">
                  <c:v>0.33200000000000002</c:v>
                </c:pt>
                <c:pt idx="3614">
                  <c:v>0.33100000000000002</c:v>
                </c:pt>
                <c:pt idx="3615">
                  <c:v>0.33</c:v>
                </c:pt>
                <c:pt idx="3616">
                  <c:v>0.33</c:v>
                </c:pt>
                <c:pt idx="3617">
                  <c:v>0.33</c:v>
                </c:pt>
                <c:pt idx="3618">
                  <c:v>0.32900000000000001</c:v>
                </c:pt>
                <c:pt idx="3619">
                  <c:v>0.32700000000000001</c:v>
                </c:pt>
                <c:pt idx="3620">
                  <c:v>0.33</c:v>
                </c:pt>
                <c:pt idx="3621">
                  <c:v>0.32600000000000001</c:v>
                </c:pt>
                <c:pt idx="3622">
                  <c:v>0.32100000000000001</c:v>
                </c:pt>
                <c:pt idx="3623">
                  <c:v>0.32100000000000001</c:v>
                </c:pt>
                <c:pt idx="3624">
                  <c:v>0.32100000000000001</c:v>
                </c:pt>
                <c:pt idx="3625">
                  <c:v>0.316</c:v>
                </c:pt>
                <c:pt idx="3626">
                  <c:v>0.318</c:v>
                </c:pt>
                <c:pt idx="3627">
                  <c:v>0.31900000000000001</c:v>
                </c:pt>
                <c:pt idx="3628">
                  <c:v>0.31900000000000001</c:v>
                </c:pt>
                <c:pt idx="3629">
                  <c:v>0.318</c:v>
                </c:pt>
                <c:pt idx="3630">
                  <c:v>0.318</c:v>
                </c:pt>
                <c:pt idx="3631">
                  <c:v>0.318</c:v>
                </c:pt>
                <c:pt idx="3632">
                  <c:v>0.31900000000000001</c:v>
                </c:pt>
                <c:pt idx="3633">
                  <c:v>0.32</c:v>
                </c:pt>
                <c:pt idx="3634">
                  <c:v>0.32200000000000001</c:v>
                </c:pt>
                <c:pt idx="3635">
                  <c:v>0.32200000000000001</c:v>
                </c:pt>
                <c:pt idx="3636">
                  <c:v>0.32400000000000001</c:v>
                </c:pt>
                <c:pt idx="3637">
                  <c:v>0.32400000000000001</c:v>
                </c:pt>
                <c:pt idx="3638">
                  <c:v>0.32400000000000001</c:v>
                </c:pt>
                <c:pt idx="3639">
                  <c:v>0.34100000000000003</c:v>
                </c:pt>
                <c:pt idx="3640">
                  <c:v>0.34</c:v>
                </c:pt>
                <c:pt idx="3641">
                  <c:v>0.34100000000000003</c:v>
                </c:pt>
                <c:pt idx="3642">
                  <c:v>0.34200000000000003</c:v>
                </c:pt>
                <c:pt idx="3643">
                  <c:v>0.34100000000000003</c:v>
                </c:pt>
                <c:pt idx="3644">
                  <c:v>0.34100000000000003</c:v>
                </c:pt>
                <c:pt idx="3645">
                  <c:v>0.34100000000000003</c:v>
                </c:pt>
                <c:pt idx="3646">
                  <c:v>0.35099999999999998</c:v>
                </c:pt>
                <c:pt idx="3647">
                  <c:v>0.34899999999999998</c:v>
                </c:pt>
                <c:pt idx="3648">
                  <c:v>0.34799999999999998</c:v>
                </c:pt>
                <c:pt idx="3649">
                  <c:v>0.34899999999999998</c:v>
                </c:pt>
                <c:pt idx="3650">
                  <c:v>0.34499999999999997</c:v>
                </c:pt>
                <c:pt idx="3651">
                  <c:v>0.34499999999999997</c:v>
                </c:pt>
                <c:pt idx="3652">
                  <c:v>0.34499999999999997</c:v>
                </c:pt>
                <c:pt idx="3653">
                  <c:v>0.34300000000000003</c:v>
                </c:pt>
                <c:pt idx="3654">
                  <c:v>0.34</c:v>
                </c:pt>
                <c:pt idx="3655">
                  <c:v>0.34</c:v>
                </c:pt>
                <c:pt idx="3656">
                  <c:v>0.33900000000000002</c:v>
                </c:pt>
                <c:pt idx="3657">
                  <c:v>0.33900000000000002</c:v>
                </c:pt>
                <c:pt idx="3658">
                  <c:v>0.33900000000000002</c:v>
                </c:pt>
                <c:pt idx="3659">
                  <c:v>0.33900000000000002</c:v>
                </c:pt>
                <c:pt idx="3660">
                  <c:v>0.34</c:v>
                </c:pt>
                <c:pt idx="3661">
                  <c:v>0.34</c:v>
                </c:pt>
                <c:pt idx="3662">
                  <c:v>0.34</c:v>
                </c:pt>
                <c:pt idx="3663">
                  <c:v>0.34100000000000003</c:v>
                </c:pt>
                <c:pt idx="3664">
                  <c:v>0.34</c:v>
                </c:pt>
                <c:pt idx="3665">
                  <c:v>0.34</c:v>
                </c:pt>
                <c:pt idx="3666">
                  <c:v>0.34</c:v>
                </c:pt>
                <c:pt idx="3667">
                  <c:v>0.34</c:v>
                </c:pt>
                <c:pt idx="3668">
                  <c:v>0.34100000000000003</c:v>
                </c:pt>
                <c:pt idx="3669">
                  <c:v>0.34</c:v>
                </c:pt>
                <c:pt idx="3670">
                  <c:v>0.33900000000000002</c:v>
                </c:pt>
                <c:pt idx="3671">
                  <c:v>0.33800000000000002</c:v>
                </c:pt>
                <c:pt idx="3672">
                  <c:v>0.33800000000000002</c:v>
                </c:pt>
                <c:pt idx="3673">
                  <c:v>0.33800000000000002</c:v>
                </c:pt>
                <c:pt idx="3674">
                  <c:v>0.33800000000000002</c:v>
                </c:pt>
                <c:pt idx="3675">
                  <c:v>0.33700000000000002</c:v>
                </c:pt>
                <c:pt idx="3676">
                  <c:v>0.33800000000000002</c:v>
                </c:pt>
                <c:pt idx="3677">
                  <c:v>0.34</c:v>
                </c:pt>
                <c:pt idx="3678">
                  <c:v>0.33800000000000002</c:v>
                </c:pt>
                <c:pt idx="3679">
                  <c:v>0.33800000000000002</c:v>
                </c:pt>
                <c:pt idx="3680">
                  <c:v>0.33800000000000002</c:v>
                </c:pt>
                <c:pt idx="3681">
                  <c:v>0.33700000000000002</c:v>
                </c:pt>
                <c:pt idx="3682">
                  <c:v>0.33700000000000002</c:v>
                </c:pt>
                <c:pt idx="3683">
                  <c:v>0.33600000000000002</c:v>
                </c:pt>
                <c:pt idx="3684">
                  <c:v>0.33700000000000002</c:v>
                </c:pt>
                <c:pt idx="3685">
                  <c:v>0.33500000000000002</c:v>
                </c:pt>
                <c:pt idx="3686">
                  <c:v>0.33500000000000002</c:v>
                </c:pt>
                <c:pt idx="3687">
                  <c:v>0.33500000000000002</c:v>
                </c:pt>
                <c:pt idx="3688">
                  <c:v>0.33700000000000002</c:v>
                </c:pt>
                <c:pt idx="3689">
                  <c:v>0.34</c:v>
                </c:pt>
                <c:pt idx="3690">
                  <c:v>0.33900000000000002</c:v>
                </c:pt>
                <c:pt idx="3691">
                  <c:v>0.33800000000000002</c:v>
                </c:pt>
                <c:pt idx="3692">
                  <c:v>0.34200000000000003</c:v>
                </c:pt>
                <c:pt idx="3693">
                  <c:v>0.34200000000000003</c:v>
                </c:pt>
                <c:pt idx="3694">
                  <c:v>0.34200000000000003</c:v>
                </c:pt>
                <c:pt idx="3695">
                  <c:v>0.34100000000000003</c:v>
                </c:pt>
                <c:pt idx="3696">
                  <c:v>0.34200000000000003</c:v>
                </c:pt>
                <c:pt idx="3697">
                  <c:v>0.34300000000000003</c:v>
                </c:pt>
                <c:pt idx="3698">
                  <c:v>0.34200000000000003</c:v>
                </c:pt>
                <c:pt idx="3699">
                  <c:v>0.34399999999999997</c:v>
                </c:pt>
                <c:pt idx="3700">
                  <c:v>0.34399999999999997</c:v>
                </c:pt>
                <c:pt idx="3701">
                  <c:v>0.34399999999999997</c:v>
                </c:pt>
                <c:pt idx="3702">
                  <c:v>0.34399999999999997</c:v>
                </c:pt>
                <c:pt idx="3703">
                  <c:v>0.34300000000000003</c:v>
                </c:pt>
                <c:pt idx="3704">
                  <c:v>0.34200000000000003</c:v>
                </c:pt>
                <c:pt idx="3705">
                  <c:v>0.34399999999999997</c:v>
                </c:pt>
                <c:pt idx="3706">
                  <c:v>0.34300000000000003</c:v>
                </c:pt>
                <c:pt idx="3707">
                  <c:v>0.34300000000000003</c:v>
                </c:pt>
                <c:pt idx="3708">
                  <c:v>0.34300000000000003</c:v>
                </c:pt>
                <c:pt idx="3709">
                  <c:v>0.34499999999999997</c:v>
                </c:pt>
                <c:pt idx="3710">
                  <c:v>0.34399999999999997</c:v>
                </c:pt>
                <c:pt idx="3711">
                  <c:v>0.34499999999999997</c:v>
                </c:pt>
                <c:pt idx="3712">
                  <c:v>0.34499999999999997</c:v>
                </c:pt>
                <c:pt idx="3713">
                  <c:v>0.34399999999999997</c:v>
                </c:pt>
                <c:pt idx="3714">
                  <c:v>0.34399999999999997</c:v>
                </c:pt>
                <c:pt idx="3715">
                  <c:v>0.34399999999999997</c:v>
                </c:pt>
                <c:pt idx="3716">
                  <c:v>0.34300000000000003</c:v>
                </c:pt>
                <c:pt idx="3717">
                  <c:v>0.34100000000000003</c:v>
                </c:pt>
                <c:pt idx="3718">
                  <c:v>0.34200000000000003</c:v>
                </c:pt>
                <c:pt idx="3719">
                  <c:v>0.34200000000000003</c:v>
                </c:pt>
                <c:pt idx="3720">
                  <c:v>0.34200000000000003</c:v>
                </c:pt>
                <c:pt idx="3721">
                  <c:v>0.34200000000000003</c:v>
                </c:pt>
                <c:pt idx="3722">
                  <c:v>0.34200000000000003</c:v>
                </c:pt>
                <c:pt idx="3723">
                  <c:v>0.34200000000000003</c:v>
                </c:pt>
                <c:pt idx="3724">
                  <c:v>0.34300000000000003</c:v>
                </c:pt>
                <c:pt idx="3725">
                  <c:v>0.34</c:v>
                </c:pt>
                <c:pt idx="3726">
                  <c:v>0.34100000000000003</c:v>
                </c:pt>
                <c:pt idx="3727">
                  <c:v>0.34100000000000003</c:v>
                </c:pt>
                <c:pt idx="3728">
                  <c:v>0.34100000000000003</c:v>
                </c:pt>
                <c:pt idx="3729">
                  <c:v>0.34100000000000003</c:v>
                </c:pt>
                <c:pt idx="3730">
                  <c:v>0.34100000000000003</c:v>
                </c:pt>
                <c:pt idx="3731">
                  <c:v>0.34100000000000003</c:v>
                </c:pt>
                <c:pt idx="3732">
                  <c:v>0.34200000000000003</c:v>
                </c:pt>
                <c:pt idx="3733">
                  <c:v>0.34100000000000003</c:v>
                </c:pt>
                <c:pt idx="3734">
                  <c:v>0.34100000000000003</c:v>
                </c:pt>
                <c:pt idx="3735">
                  <c:v>0.34100000000000003</c:v>
                </c:pt>
                <c:pt idx="3736">
                  <c:v>0.34100000000000003</c:v>
                </c:pt>
                <c:pt idx="3737">
                  <c:v>0.34</c:v>
                </c:pt>
                <c:pt idx="3738">
                  <c:v>0.34100000000000003</c:v>
                </c:pt>
                <c:pt idx="3739">
                  <c:v>0.34100000000000003</c:v>
                </c:pt>
                <c:pt idx="3740">
                  <c:v>0.34200000000000003</c:v>
                </c:pt>
                <c:pt idx="3741">
                  <c:v>0.34300000000000003</c:v>
                </c:pt>
                <c:pt idx="3742">
                  <c:v>0.34300000000000003</c:v>
                </c:pt>
                <c:pt idx="3743">
                  <c:v>0.34300000000000003</c:v>
                </c:pt>
                <c:pt idx="3744">
                  <c:v>0.34399999999999997</c:v>
                </c:pt>
                <c:pt idx="3745">
                  <c:v>0.34300000000000003</c:v>
                </c:pt>
                <c:pt idx="3746">
                  <c:v>0.34</c:v>
                </c:pt>
                <c:pt idx="3747">
                  <c:v>0.33400000000000002</c:v>
                </c:pt>
                <c:pt idx="3748">
                  <c:v>0.33</c:v>
                </c:pt>
                <c:pt idx="3749">
                  <c:v>0.33</c:v>
                </c:pt>
                <c:pt idx="3750">
                  <c:v>0.33</c:v>
                </c:pt>
                <c:pt idx="3751">
                  <c:v>0.32900000000000001</c:v>
                </c:pt>
                <c:pt idx="3752">
                  <c:v>0.33100000000000002</c:v>
                </c:pt>
                <c:pt idx="3753">
                  <c:v>0.33200000000000002</c:v>
                </c:pt>
                <c:pt idx="3754">
                  <c:v>0.33200000000000002</c:v>
                </c:pt>
                <c:pt idx="3755">
                  <c:v>0.33100000000000002</c:v>
                </c:pt>
                <c:pt idx="3756">
                  <c:v>0.33100000000000002</c:v>
                </c:pt>
                <c:pt idx="3757">
                  <c:v>0.33100000000000002</c:v>
                </c:pt>
                <c:pt idx="3758">
                  <c:v>0.33</c:v>
                </c:pt>
                <c:pt idx="3759">
                  <c:v>0.33</c:v>
                </c:pt>
                <c:pt idx="3760">
                  <c:v>0.32800000000000001</c:v>
                </c:pt>
                <c:pt idx="3761">
                  <c:v>0.32800000000000001</c:v>
                </c:pt>
                <c:pt idx="3762">
                  <c:v>0.33</c:v>
                </c:pt>
                <c:pt idx="3763">
                  <c:v>0.33</c:v>
                </c:pt>
                <c:pt idx="3764">
                  <c:v>0.33</c:v>
                </c:pt>
                <c:pt idx="3765">
                  <c:v>0.34200000000000003</c:v>
                </c:pt>
                <c:pt idx="3766">
                  <c:v>0.34200000000000003</c:v>
                </c:pt>
                <c:pt idx="3767">
                  <c:v>0.34100000000000003</c:v>
                </c:pt>
                <c:pt idx="3768">
                  <c:v>0.34</c:v>
                </c:pt>
                <c:pt idx="3769">
                  <c:v>0.33500000000000002</c:v>
                </c:pt>
                <c:pt idx="3770">
                  <c:v>0.33500000000000002</c:v>
                </c:pt>
                <c:pt idx="3771">
                  <c:v>0.33500000000000002</c:v>
                </c:pt>
                <c:pt idx="3772">
                  <c:v>0.33700000000000002</c:v>
                </c:pt>
                <c:pt idx="3773">
                  <c:v>0.34300000000000003</c:v>
                </c:pt>
                <c:pt idx="3774">
                  <c:v>0.34499999999999997</c:v>
                </c:pt>
                <c:pt idx="3775">
                  <c:v>0.34100000000000003</c:v>
                </c:pt>
                <c:pt idx="3776">
                  <c:v>0.33300000000000002</c:v>
                </c:pt>
                <c:pt idx="3777">
                  <c:v>0.33300000000000002</c:v>
                </c:pt>
                <c:pt idx="3778">
                  <c:v>0.33300000000000002</c:v>
                </c:pt>
                <c:pt idx="3779">
                  <c:v>0.32900000000000001</c:v>
                </c:pt>
                <c:pt idx="3780">
                  <c:v>0.32300000000000001</c:v>
                </c:pt>
                <c:pt idx="3781">
                  <c:v>0.32</c:v>
                </c:pt>
                <c:pt idx="3782">
                  <c:v>0.31900000000000001</c:v>
                </c:pt>
                <c:pt idx="3783">
                  <c:v>0.31900000000000001</c:v>
                </c:pt>
                <c:pt idx="3784">
                  <c:v>0.31900000000000001</c:v>
                </c:pt>
                <c:pt idx="3785">
                  <c:v>0.31900000000000001</c:v>
                </c:pt>
                <c:pt idx="3786">
                  <c:v>0.32</c:v>
                </c:pt>
                <c:pt idx="3787">
                  <c:v>0.31900000000000001</c:v>
                </c:pt>
                <c:pt idx="3788">
                  <c:v>0.315</c:v>
                </c:pt>
                <c:pt idx="3789">
                  <c:v>0.312</c:v>
                </c:pt>
                <c:pt idx="3790">
                  <c:v>0.308</c:v>
                </c:pt>
                <c:pt idx="3791">
                  <c:v>0.308</c:v>
                </c:pt>
                <c:pt idx="3792">
                  <c:v>0.308</c:v>
                </c:pt>
                <c:pt idx="3793">
                  <c:v>0.3</c:v>
                </c:pt>
                <c:pt idx="3794">
                  <c:v>0.3</c:v>
                </c:pt>
                <c:pt idx="3795">
                  <c:v>0.3</c:v>
                </c:pt>
                <c:pt idx="3796">
                  <c:v>0.29899999999999999</c:v>
                </c:pt>
                <c:pt idx="3797">
                  <c:v>0.29799999999999999</c:v>
                </c:pt>
                <c:pt idx="3798">
                  <c:v>0.29799999999999999</c:v>
                </c:pt>
                <c:pt idx="3799">
                  <c:v>0.29799999999999999</c:v>
                </c:pt>
                <c:pt idx="3800">
                  <c:v>0.29899999999999999</c:v>
                </c:pt>
                <c:pt idx="3801">
                  <c:v>0.29799999999999999</c:v>
                </c:pt>
                <c:pt idx="3802">
                  <c:v>0.29699999999999999</c:v>
                </c:pt>
                <c:pt idx="3803">
                  <c:v>0.29499999999999998</c:v>
                </c:pt>
                <c:pt idx="3804">
                  <c:v>0.29399999999999998</c:v>
                </c:pt>
                <c:pt idx="3805">
                  <c:v>0.29399999999999998</c:v>
                </c:pt>
                <c:pt idx="3806">
                  <c:v>0.29399999999999998</c:v>
                </c:pt>
                <c:pt idx="3807">
                  <c:v>0.29299999999999998</c:v>
                </c:pt>
                <c:pt idx="3808">
                  <c:v>0.29299999999999998</c:v>
                </c:pt>
                <c:pt idx="3809">
                  <c:v>0.29299999999999998</c:v>
                </c:pt>
                <c:pt idx="3810">
                  <c:v>0.29399999999999998</c:v>
                </c:pt>
                <c:pt idx="3811">
                  <c:v>0.29699999999999999</c:v>
                </c:pt>
                <c:pt idx="3812">
                  <c:v>0.29699999999999999</c:v>
                </c:pt>
                <c:pt idx="3813">
                  <c:v>0.29699999999999999</c:v>
                </c:pt>
                <c:pt idx="3814">
                  <c:v>0.30099999999999999</c:v>
                </c:pt>
                <c:pt idx="3815">
                  <c:v>0.30299999999999999</c:v>
                </c:pt>
                <c:pt idx="3816">
                  <c:v>0.30299999999999999</c:v>
                </c:pt>
                <c:pt idx="3817">
                  <c:v>0.30299999999999999</c:v>
                </c:pt>
                <c:pt idx="3818">
                  <c:v>0.30299999999999999</c:v>
                </c:pt>
                <c:pt idx="3819">
                  <c:v>0.30299999999999999</c:v>
                </c:pt>
                <c:pt idx="3820">
                  <c:v>0.30299999999999999</c:v>
                </c:pt>
                <c:pt idx="3821">
                  <c:v>0.30199999999999999</c:v>
                </c:pt>
                <c:pt idx="3822">
                  <c:v>0.30299999999999999</c:v>
                </c:pt>
                <c:pt idx="3823">
                  <c:v>0.30199999999999999</c:v>
                </c:pt>
                <c:pt idx="3824">
                  <c:v>0.30199999999999999</c:v>
                </c:pt>
                <c:pt idx="3825">
                  <c:v>0.30199999999999999</c:v>
                </c:pt>
                <c:pt idx="3826">
                  <c:v>0.30199999999999999</c:v>
                </c:pt>
                <c:pt idx="3827">
                  <c:v>0.30199999999999999</c:v>
                </c:pt>
                <c:pt idx="3828">
                  <c:v>0.313</c:v>
                </c:pt>
                <c:pt idx="3829">
                  <c:v>0.315</c:v>
                </c:pt>
                <c:pt idx="3830">
                  <c:v>0.315</c:v>
                </c:pt>
                <c:pt idx="3831">
                  <c:v>0.317</c:v>
                </c:pt>
                <c:pt idx="3832">
                  <c:v>0.318</c:v>
                </c:pt>
                <c:pt idx="3833">
                  <c:v>0.318</c:v>
                </c:pt>
                <c:pt idx="3834">
                  <c:v>0.318</c:v>
                </c:pt>
                <c:pt idx="3835">
                  <c:v>0.318</c:v>
                </c:pt>
                <c:pt idx="3836">
                  <c:v>0.31900000000000001</c:v>
                </c:pt>
                <c:pt idx="3837">
                  <c:v>0.32</c:v>
                </c:pt>
                <c:pt idx="3838">
                  <c:v>0.32200000000000001</c:v>
                </c:pt>
                <c:pt idx="3839">
                  <c:v>0.32200000000000001</c:v>
                </c:pt>
                <c:pt idx="3840">
                  <c:v>0.32200000000000001</c:v>
                </c:pt>
                <c:pt idx="3841">
                  <c:v>0.32200000000000001</c:v>
                </c:pt>
                <c:pt idx="3842">
                  <c:v>0.32200000000000001</c:v>
                </c:pt>
                <c:pt idx="3843">
                  <c:v>0.32500000000000001</c:v>
                </c:pt>
                <c:pt idx="3844">
                  <c:v>0.32600000000000001</c:v>
                </c:pt>
                <c:pt idx="3845">
                  <c:v>0.32700000000000001</c:v>
                </c:pt>
                <c:pt idx="3846">
                  <c:v>0.32700000000000001</c:v>
                </c:pt>
                <c:pt idx="3847">
                  <c:v>0.32700000000000001</c:v>
                </c:pt>
                <c:pt idx="3848">
                  <c:v>0.32700000000000001</c:v>
                </c:pt>
                <c:pt idx="3849">
                  <c:v>0.32900000000000001</c:v>
                </c:pt>
                <c:pt idx="3850">
                  <c:v>0.32900000000000001</c:v>
                </c:pt>
                <c:pt idx="3851">
                  <c:v>0.32800000000000001</c:v>
                </c:pt>
                <c:pt idx="3852">
                  <c:v>0.32700000000000001</c:v>
                </c:pt>
                <c:pt idx="3853">
                  <c:v>0.32600000000000001</c:v>
                </c:pt>
                <c:pt idx="3854">
                  <c:v>0.32600000000000001</c:v>
                </c:pt>
                <c:pt idx="3855">
                  <c:v>0.32600000000000001</c:v>
                </c:pt>
                <c:pt idx="3856">
                  <c:v>0.33</c:v>
                </c:pt>
                <c:pt idx="3857">
                  <c:v>0.33100000000000002</c:v>
                </c:pt>
                <c:pt idx="3858">
                  <c:v>0.33200000000000002</c:v>
                </c:pt>
                <c:pt idx="3859">
                  <c:v>0.33500000000000002</c:v>
                </c:pt>
                <c:pt idx="3860">
                  <c:v>0.33500000000000002</c:v>
                </c:pt>
                <c:pt idx="3861">
                  <c:v>0.33500000000000002</c:v>
                </c:pt>
                <c:pt idx="3862">
                  <c:v>0.33500000000000002</c:v>
                </c:pt>
                <c:pt idx="3863">
                  <c:v>0.33500000000000002</c:v>
                </c:pt>
                <c:pt idx="3864">
                  <c:v>0.33500000000000002</c:v>
                </c:pt>
                <c:pt idx="3865">
                  <c:v>0.33700000000000002</c:v>
                </c:pt>
                <c:pt idx="3866">
                  <c:v>0.33600000000000002</c:v>
                </c:pt>
                <c:pt idx="3867">
                  <c:v>0.33900000000000002</c:v>
                </c:pt>
                <c:pt idx="3868">
                  <c:v>0.33900000000000002</c:v>
                </c:pt>
                <c:pt idx="3869">
                  <c:v>0.33900000000000002</c:v>
                </c:pt>
                <c:pt idx="3870">
                  <c:v>0.33400000000000002</c:v>
                </c:pt>
                <c:pt idx="3871">
                  <c:v>0.33500000000000002</c:v>
                </c:pt>
                <c:pt idx="3872">
                  <c:v>0.33</c:v>
                </c:pt>
                <c:pt idx="3873">
                  <c:v>0.32600000000000001</c:v>
                </c:pt>
                <c:pt idx="3874">
                  <c:v>0.32600000000000001</c:v>
                </c:pt>
                <c:pt idx="3875">
                  <c:v>0.32600000000000001</c:v>
                </c:pt>
                <c:pt idx="3876">
                  <c:v>0.32600000000000001</c:v>
                </c:pt>
                <c:pt idx="3877">
                  <c:v>0.32600000000000001</c:v>
                </c:pt>
                <c:pt idx="3878">
                  <c:v>0.32500000000000001</c:v>
                </c:pt>
                <c:pt idx="3879">
                  <c:v>0.32600000000000001</c:v>
                </c:pt>
                <c:pt idx="3880">
                  <c:v>0.32600000000000001</c:v>
                </c:pt>
                <c:pt idx="3881">
                  <c:v>0.32400000000000001</c:v>
                </c:pt>
                <c:pt idx="3882">
                  <c:v>0.32400000000000001</c:v>
                </c:pt>
                <c:pt idx="3883">
                  <c:v>0.32400000000000001</c:v>
                </c:pt>
                <c:pt idx="3884">
                  <c:v>0.32100000000000001</c:v>
                </c:pt>
                <c:pt idx="3885">
                  <c:v>0.32100000000000001</c:v>
                </c:pt>
                <c:pt idx="3886">
                  <c:v>0.32200000000000001</c:v>
                </c:pt>
                <c:pt idx="3887">
                  <c:v>0.32400000000000001</c:v>
                </c:pt>
                <c:pt idx="3888">
                  <c:v>0.32800000000000001</c:v>
                </c:pt>
                <c:pt idx="3889">
                  <c:v>0.32800000000000001</c:v>
                </c:pt>
                <c:pt idx="3890">
                  <c:v>0.32800000000000001</c:v>
                </c:pt>
                <c:pt idx="3891">
                  <c:v>0.33400000000000002</c:v>
                </c:pt>
                <c:pt idx="3892">
                  <c:v>0.33600000000000002</c:v>
                </c:pt>
                <c:pt idx="3893">
                  <c:v>0.33800000000000002</c:v>
                </c:pt>
                <c:pt idx="3894">
                  <c:v>0.34300000000000003</c:v>
                </c:pt>
                <c:pt idx="3895">
                  <c:v>0.35199999999999998</c:v>
                </c:pt>
                <c:pt idx="3896">
                  <c:v>0.35199999999999998</c:v>
                </c:pt>
                <c:pt idx="3897">
                  <c:v>0.35199999999999998</c:v>
                </c:pt>
                <c:pt idx="3898">
                  <c:v>0.35399999999999998</c:v>
                </c:pt>
                <c:pt idx="3899">
                  <c:v>0.35599999999999998</c:v>
                </c:pt>
                <c:pt idx="3900">
                  <c:v>0.35699999999999998</c:v>
                </c:pt>
                <c:pt idx="3901">
                  <c:v>0.35899999999999999</c:v>
                </c:pt>
                <c:pt idx="3902">
                  <c:v>0.36299999999999999</c:v>
                </c:pt>
                <c:pt idx="3903">
                  <c:v>0.36299999999999999</c:v>
                </c:pt>
                <c:pt idx="3904">
                  <c:v>0.36299999999999999</c:v>
                </c:pt>
                <c:pt idx="3905">
                  <c:v>0.36699999999999999</c:v>
                </c:pt>
                <c:pt idx="3906">
                  <c:v>0.36899999999999999</c:v>
                </c:pt>
                <c:pt idx="3907">
                  <c:v>0.36899999999999999</c:v>
                </c:pt>
                <c:pt idx="3908">
                  <c:v>0.371</c:v>
                </c:pt>
                <c:pt idx="3909">
                  <c:v>0.372</c:v>
                </c:pt>
                <c:pt idx="3910">
                  <c:v>0.372</c:v>
                </c:pt>
                <c:pt idx="3911">
                  <c:v>0.372</c:v>
                </c:pt>
                <c:pt idx="3912">
                  <c:v>0.378</c:v>
                </c:pt>
                <c:pt idx="3913">
                  <c:v>0.379</c:v>
                </c:pt>
                <c:pt idx="3914">
                  <c:v>0.38</c:v>
                </c:pt>
                <c:pt idx="3915">
                  <c:v>0.38</c:v>
                </c:pt>
                <c:pt idx="3916">
                  <c:v>0.38</c:v>
                </c:pt>
                <c:pt idx="3917">
                  <c:v>0.38</c:v>
                </c:pt>
                <c:pt idx="3918">
                  <c:v>0.38</c:v>
                </c:pt>
                <c:pt idx="3919">
                  <c:v>0.378</c:v>
                </c:pt>
                <c:pt idx="3920">
                  <c:v>0.376</c:v>
                </c:pt>
                <c:pt idx="3921">
                  <c:v>0.373</c:v>
                </c:pt>
                <c:pt idx="3922">
                  <c:v>0.37</c:v>
                </c:pt>
                <c:pt idx="3923">
                  <c:v>0.35599999999999998</c:v>
                </c:pt>
                <c:pt idx="3924">
                  <c:v>0.35599999999999998</c:v>
                </c:pt>
                <c:pt idx="3925">
                  <c:v>0.35599999999999998</c:v>
                </c:pt>
                <c:pt idx="3926">
                  <c:v>0.35299999999999998</c:v>
                </c:pt>
                <c:pt idx="3927">
                  <c:v>0.35299999999999998</c:v>
                </c:pt>
                <c:pt idx="3928">
                  <c:v>0.35299999999999998</c:v>
                </c:pt>
                <c:pt idx="3929">
                  <c:v>0.35299999999999998</c:v>
                </c:pt>
                <c:pt idx="3930">
                  <c:v>0.35099999999999998</c:v>
                </c:pt>
                <c:pt idx="3931">
                  <c:v>0.35099999999999998</c:v>
                </c:pt>
                <c:pt idx="3932">
                  <c:v>0.35099999999999998</c:v>
                </c:pt>
                <c:pt idx="3933">
                  <c:v>0.34399999999999997</c:v>
                </c:pt>
                <c:pt idx="3934">
                  <c:v>0.34</c:v>
                </c:pt>
                <c:pt idx="3935">
                  <c:v>0.34100000000000003</c:v>
                </c:pt>
                <c:pt idx="3936">
                  <c:v>0.33700000000000002</c:v>
                </c:pt>
                <c:pt idx="3937">
                  <c:v>0.33100000000000002</c:v>
                </c:pt>
                <c:pt idx="3938">
                  <c:v>0.33100000000000002</c:v>
                </c:pt>
                <c:pt idx="3939">
                  <c:v>0.33100000000000002</c:v>
                </c:pt>
                <c:pt idx="3940">
                  <c:v>0.32500000000000001</c:v>
                </c:pt>
                <c:pt idx="3941">
                  <c:v>0.32600000000000001</c:v>
                </c:pt>
                <c:pt idx="3942">
                  <c:v>0.32600000000000001</c:v>
                </c:pt>
                <c:pt idx="3943">
                  <c:v>0.32500000000000001</c:v>
                </c:pt>
                <c:pt idx="3944">
                  <c:v>0.32400000000000001</c:v>
                </c:pt>
                <c:pt idx="3945">
                  <c:v>0.32400000000000001</c:v>
                </c:pt>
                <c:pt idx="3946">
                  <c:v>0.32400000000000001</c:v>
                </c:pt>
                <c:pt idx="3947">
                  <c:v>0.32</c:v>
                </c:pt>
                <c:pt idx="3948">
                  <c:v>0.31900000000000001</c:v>
                </c:pt>
                <c:pt idx="3949">
                  <c:v>0.32</c:v>
                </c:pt>
                <c:pt idx="3950">
                  <c:v>0.32</c:v>
                </c:pt>
                <c:pt idx="3951">
                  <c:v>0.32</c:v>
                </c:pt>
                <c:pt idx="3952">
                  <c:v>0.32</c:v>
                </c:pt>
                <c:pt idx="3953">
                  <c:v>0.32</c:v>
                </c:pt>
                <c:pt idx="3954">
                  <c:v>0.31900000000000001</c:v>
                </c:pt>
                <c:pt idx="3955">
                  <c:v>0.31900000000000001</c:v>
                </c:pt>
                <c:pt idx="3956">
                  <c:v>0.31900000000000001</c:v>
                </c:pt>
                <c:pt idx="3957">
                  <c:v>0.31900000000000001</c:v>
                </c:pt>
                <c:pt idx="3958">
                  <c:v>0.318</c:v>
                </c:pt>
                <c:pt idx="3959">
                  <c:v>0.318</c:v>
                </c:pt>
                <c:pt idx="3960">
                  <c:v>0.318</c:v>
                </c:pt>
                <c:pt idx="3961">
                  <c:v>0.318</c:v>
                </c:pt>
                <c:pt idx="3962">
                  <c:v>0.318</c:v>
                </c:pt>
                <c:pt idx="3963">
                  <c:v>0.318</c:v>
                </c:pt>
                <c:pt idx="3964">
                  <c:v>0.317</c:v>
                </c:pt>
                <c:pt idx="3965">
                  <c:v>0.316</c:v>
                </c:pt>
                <c:pt idx="3966">
                  <c:v>0.316</c:v>
                </c:pt>
                <c:pt idx="3967">
                  <c:v>0.316</c:v>
                </c:pt>
                <c:pt idx="3968">
                  <c:v>0.317</c:v>
                </c:pt>
                <c:pt idx="3969">
                  <c:v>0.318</c:v>
                </c:pt>
                <c:pt idx="3970">
                  <c:v>0.316</c:v>
                </c:pt>
                <c:pt idx="3971">
                  <c:v>0.32200000000000001</c:v>
                </c:pt>
                <c:pt idx="3972">
                  <c:v>0.33</c:v>
                </c:pt>
                <c:pt idx="3973">
                  <c:v>0.33</c:v>
                </c:pt>
                <c:pt idx="3974">
                  <c:v>0.33</c:v>
                </c:pt>
                <c:pt idx="3975">
                  <c:v>0.33900000000000002</c:v>
                </c:pt>
                <c:pt idx="3976">
                  <c:v>0.34</c:v>
                </c:pt>
                <c:pt idx="3977">
                  <c:v>0.34100000000000003</c:v>
                </c:pt>
                <c:pt idx="3978">
                  <c:v>0.34200000000000003</c:v>
                </c:pt>
                <c:pt idx="3979">
                  <c:v>0.34399999999999997</c:v>
                </c:pt>
                <c:pt idx="3980">
                  <c:v>0.34399999999999997</c:v>
                </c:pt>
                <c:pt idx="3981">
                  <c:v>0.34399999999999997</c:v>
                </c:pt>
                <c:pt idx="3982">
                  <c:v>0.34499999999999997</c:v>
                </c:pt>
                <c:pt idx="3983">
                  <c:v>0.34699999999999998</c:v>
                </c:pt>
                <c:pt idx="3984">
                  <c:v>0.34799999999999998</c:v>
                </c:pt>
                <c:pt idx="3985">
                  <c:v>0.34899999999999998</c:v>
                </c:pt>
                <c:pt idx="3986">
                  <c:v>0.35099999999999998</c:v>
                </c:pt>
                <c:pt idx="3987">
                  <c:v>0.35099999999999998</c:v>
                </c:pt>
                <c:pt idx="3988">
                  <c:v>0.35099999999999998</c:v>
                </c:pt>
                <c:pt idx="3989">
                  <c:v>0.35099999999999998</c:v>
                </c:pt>
                <c:pt idx="3990">
                  <c:v>0.35199999999999998</c:v>
                </c:pt>
                <c:pt idx="3991">
                  <c:v>0.35199999999999998</c:v>
                </c:pt>
                <c:pt idx="3992">
                  <c:v>0.35399999999999998</c:v>
                </c:pt>
                <c:pt idx="3993">
                  <c:v>0.35599999999999998</c:v>
                </c:pt>
                <c:pt idx="3994">
                  <c:v>0.35599999999999998</c:v>
                </c:pt>
                <c:pt idx="3995">
                  <c:v>0.35599999999999998</c:v>
                </c:pt>
                <c:pt idx="3996">
                  <c:v>0.35699999999999998</c:v>
                </c:pt>
                <c:pt idx="3997">
                  <c:v>0.35799999999999998</c:v>
                </c:pt>
                <c:pt idx="3998">
                  <c:v>0.36099999999999999</c:v>
                </c:pt>
                <c:pt idx="3999">
                  <c:v>0.36299999999999999</c:v>
                </c:pt>
                <c:pt idx="4000">
                  <c:v>0.36599999999999999</c:v>
                </c:pt>
                <c:pt idx="4001">
                  <c:v>0.36599999999999999</c:v>
                </c:pt>
                <c:pt idx="4002">
                  <c:v>0.36599999999999999</c:v>
                </c:pt>
                <c:pt idx="4003">
                  <c:v>0.37</c:v>
                </c:pt>
                <c:pt idx="4004">
                  <c:v>0.375</c:v>
                </c:pt>
                <c:pt idx="4005">
                  <c:v>0.377</c:v>
                </c:pt>
                <c:pt idx="4006">
                  <c:v>0.38100000000000001</c:v>
                </c:pt>
                <c:pt idx="4007">
                  <c:v>0.38500000000000001</c:v>
                </c:pt>
                <c:pt idx="4008">
                  <c:v>0.38500000000000001</c:v>
                </c:pt>
                <c:pt idx="4009">
                  <c:v>0.38500000000000001</c:v>
                </c:pt>
                <c:pt idx="4010">
                  <c:v>0.38700000000000001</c:v>
                </c:pt>
                <c:pt idx="4011">
                  <c:v>0.38900000000000001</c:v>
                </c:pt>
                <c:pt idx="4012">
                  <c:v>0.39100000000000001</c:v>
                </c:pt>
                <c:pt idx="4013">
                  <c:v>0.39400000000000002</c:v>
                </c:pt>
                <c:pt idx="4014">
                  <c:v>0.39600000000000002</c:v>
                </c:pt>
                <c:pt idx="4015">
                  <c:v>0.39600000000000002</c:v>
                </c:pt>
                <c:pt idx="4016">
                  <c:v>0.39600000000000002</c:v>
                </c:pt>
                <c:pt idx="4017">
                  <c:v>0.39800000000000002</c:v>
                </c:pt>
                <c:pt idx="4018">
                  <c:v>0.39900000000000002</c:v>
                </c:pt>
                <c:pt idx="4019">
                  <c:v>0.40200000000000002</c:v>
                </c:pt>
                <c:pt idx="4020">
                  <c:v>0.40500000000000003</c:v>
                </c:pt>
                <c:pt idx="4021">
                  <c:v>0.40500000000000003</c:v>
                </c:pt>
                <c:pt idx="4022">
                  <c:v>0.40500000000000003</c:v>
                </c:pt>
                <c:pt idx="4023">
                  <c:v>0.40500000000000003</c:v>
                </c:pt>
                <c:pt idx="4024">
                  <c:v>0.40600000000000003</c:v>
                </c:pt>
                <c:pt idx="4025">
                  <c:v>0.40899999999999997</c:v>
                </c:pt>
                <c:pt idx="4026">
                  <c:v>0.41299999999999998</c:v>
                </c:pt>
                <c:pt idx="4027">
                  <c:v>0.41399999999999998</c:v>
                </c:pt>
                <c:pt idx="4028">
                  <c:v>0.41499999999999998</c:v>
                </c:pt>
                <c:pt idx="4029">
                  <c:v>0.41499999999999998</c:v>
                </c:pt>
                <c:pt idx="4030">
                  <c:v>0.41499999999999998</c:v>
                </c:pt>
                <c:pt idx="4031">
                  <c:v>0.41599999999999998</c:v>
                </c:pt>
                <c:pt idx="4032">
                  <c:v>0.41699999999999998</c:v>
                </c:pt>
                <c:pt idx="4033">
                  <c:v>0.42099999999999999</c:v>
                </c:pt>
                <c:pt idx="4034">
                  <c:v>0.42299999999999999</c:v>
                </c:pt>
                <c:pt idx="4035">
                  <c:v>0.42499999999999999</c:v>
                </c:pt>
                <c:pt idx="4036">
                  <c:v>0.42499999999999999</c:v>
                </c:pt>
                <c:pt idx="4037">
                  <c:v>0.42499999999999999</c:v>
                </c:pt>
                <c:pt idx="4038">
                  <c:v>0.42899999999999999</c:v>
                </c:pt>
                <c:pt idx="4039">
                  <c:v>0.432</c:v>
                </c:pt>
                <c:pt idx="4040">
                  <c:v>0.435</c:v>
                </c:pt>
                <c:pt idx="4041">
                  <c:v>0.438</c:v>
                </c:pt>
                <c:pt idx="4042">
                  <c:v>0.437</c:v>
                </c:pt>
                <c:pt idx="4043">
                  <c:v>0.437</c:v>
                </c:pt>
                <c:pt idx="4044">
                  <c:v>0.437</c:v>
                </c:pt>
                <c:pt idx="4045">
                  <c:v>0.442</c:v>
                </c:pt>
                <c:pt idx="4046">
                  <c:v>0.44600000000000001</c:v>
                </c:pt>
                <c:pt idx="4047">
                  <c:v>0.44800000000000001</c:v>
                </c:pt>
                <c:pt idx="4048">
                  <c:v>0.45200000000000001</c:v>
                </c:pt>
                <c:pt idx="4049">
                  <c:v>0.45700000000000002</c:v>
                </c:pt>
                <c:pt idx="4050">
                  <c:v>0.45700000000000002</c:v>
                </c:pt>
                <c:pt idx="4051">
                  <c:v>0.45700000000000002</c:v>
                </c:pt>
                <c:pt idx="4052">
                  <c:v>0.46500000000000002</c:v>
                </c:pt>
                <c:pt idx="4053">
                  <c:v>0.47199999999999998</c:v>
                </c:pt>
                <c:pt idx="4054">
                  <c:v>0.47599999999999998</c:v>
                </c:pt>
                <c:pt idx="4055">
                  <c:v>0.48199999999999998</c:v>
                </c:pt>
                <c:pt idx="4056">
                  <c:v>0.48699999999999999</c:v>
                </c:pt>
                <c:pt idx="4057">
                  <c:v>0.48699999999999999</c:v>
                </c:pt>
                <c:pt idx="4058">
                  <c:v>0.48699999999999999</c:v>
                </c:pt>
                <c:pt idx="4059">
                  <c:v>0.49299999999999999</c:v>
                </c:pt>
                <c:pt idx="4060">
                  <c:v>0.496</c:v>
                </c:pt>
                <c:pt idx="4061">
                  <c:v>0.501</c:v>
                </c:pt>
                <c:pt idx="4062">
                  <c:v>0.50900000000000001</c:v>
                </c:pt>
                <c:pt idx="4063">
                  <c:v>0.51500000000000001</c:v>
                </c:pt>
                <c:pt idx="4064">
                  <c:v>0.51500000000000001</c:v>
                </c:pt>
                <c:pt idx="4065">
                  <c:v>0.51500000000000001</c:v>
                </c:pt>
                <c:pt idx="4066">
                  <c:v>0.51800000000000002</c:v>
                </c:pt>
                <c:pt idx="4067">
                  <c:v>0.52100000000000002</c:v>
                </c:pt>
                <c:pt idx="4068">
                  <c:v>0.52800000000000002</c:v>
                </c:pt>
                <c:pt idx="4069">
                  <c:v>0.53300000000000003</c:v>
                </c:pt>
                <c:pt idx="4070">
                  <c:v>0.53700000000000003</c:v>
                </c:pt>
                <c:pt idx="4071">
                  <c:v>0.53700000000000003</c:v>
                </c:pt>
                <c:pt idx="4072">
                  <c:v>0.53700000000000003</c:v>
                </c:pt>
                <c:pt idx="4073">
                  <c:v>0.54400000000000004</c:v>
                </c:pt>
                <c:pt idx="4074">
                  <c:v>0.54900000000000004</c:v>
                </c:pt>
                <c:pt idx="4075">
                  <c:v>0.55300000000000005</c:v>
                </c:pt>
                <c:pt idx="4076">
                  <c:v>0.55800000000000005</c:v>
                </c:pt>
                <c:pt idx="4077">
                  <c:v>0.56399999999999995</c:v>
                </c:pt>
                <c:pt idx="4078">
                  <c:v>0.56399999999999995</c:v>
                </c:pt>
                <c:pt idx="4079">
                  <c:v>0.56399999999999995</c:v>
                </c:pt>
                <c:pt idx="4080">
                  <c:v>0.57199999999999995</c:v>
                </c:pt>
                <c:pt idx="4081">
                  <c:v>0.58199999999999996</c:v>
                </c:pt>
                <c:pt idx="4082">
                  <c:v>0.59099999999999997</c:v>
                </c:pt>
                <c:pt idx="4083">
                  <c:v>0.6</c:v>
                </c:pt>
                <c:pt idx="4084">
                  <c:v>0.60699999999999998</c:v>
                </c:pt>
                <c:pt idx="4085">
                  <c:v>0.60699999999999998</c:v>
                </c:pt>
                <c:pt idx="4086">
                  <c:v>0.60699999999999998</c:v>
                </c:pt>
                <c:pt idx="4087">
                  <c:v>0.61299999999999999</c:v>
                </c:pt>
                <c:pt idx="4088">
                  <c:v>0.61499999999999999</c:v>
                </c:pt>
                <c:pt idx="4089">
                  <c:v>0.62</c:v>
                </c:pt>
                <c:pt idx="4090">
                  <c:v>0.625</c:v>
                </c:pt>
                <c:pt idx="4091">
                  <c:v>0.63100000000000001</c:v>
                </c:pt>
                <c:pt idx="4092">
                  <c:v>0.63100000000000001</c:v>
                </c:pt>
                <c:pt idx="4093">
                  <c:v>0.63100000000000001</c:v>
                </c:pt>
                <c:pt idx="4094">
                  <c:v>0.64</c:v>
                </c:pt>
                <c:pt idx="4095">
                  <c:v>0.64800000000000002</c:v>
                </c:pt>
                <c:pt idx="4096">
                  <c:v>0.65300000000000002</c:v>
                </c:pt>
                <c:pt idx="4097">
                  <c:v>0.65800000000000003</c:v>
                </c:pt>
                <c:pt idx="4098">
                  <c:v>0.65900000000000003</c:v>
                </c:pt>
                <c:pt idx="4099">
                  <c:v>0.65900000000000003</c:v>
                </c:pt>
                <c:pt idx="4100">
                  <c:v>0.65900000000000003</c:v>
                </c:pt>
                <c:pt idx="4101">
                  <c:v>0.65700000000000003</c:v>
                </c:pt>
                <c:pt idx="4102">
                  <c:v>0.66400000000000003</c:v>
                </c:pt>
                <c:pt idx="4103">
                  <c:v>0.67100000000000004</c:v>
                </c:pt>
                <c:pt idx="4104">
                  <c:v>0.68</c:v>
                </c:pt>
                <c:pt idx="4105">
                  <c:v>0.69799999999999995</c:v>
                </c:pt>
                <c:pt idx="4106">
                  <c:v>0.69799999999999995</c:v>
                </c:pt>
                <c:pt idx="4107">
                  <c:v>0.69799999999999995</c:v>
                </c:pt>
                <c:pt idx="4108">
                  <c:v>0.70799999999999996</c:v>
                </c:pt>
                <c:pt idx="4109">
                  <c:v>0.71199999999999997</c:v>
                </c:pt>
                <c:pt idx="4110">
                  <c:v>0.72099999999999997</c:v>
                </c:pt>
                <c:pt idx="4111">
                  <c:v>0.72599999999999998</c:v>
                </c:pt>
                <c:pt idx="4112">
                  <c:v>0.73499999999999999</c:v>
                </c:pt>
                <c:pt idx="4113">
                  <c:v>0.73499999999999999</c:v>
                </c:pt>
                <c:pt idx="4114">
                  <c:v>0.73499999999999999</c:v>
                </c:pt>
                <c:pt idx="4115">
                  <c:v>0.74299999999999999</c:v>
                </c:pt>
                <c:pt idx="4116">
                  <c:v>0.748</c:v>
                </c:pt>
                <c:pt idx="4117">
                  <c:v>0.754</c:v>
                </c:pt>
                <c:pt idx="4118">
                  <c:v>0.76</c:v>
                </c:pt>
                <c:pt idx="4119">
                  <c:v>0.76700000000000002</c:v>
                </c:pt>
                <c:pt idx="4120">
                  <c:v>0.76700000000000002</c:v>
                </c:pt>
                <c:pt idx="4121">
                  <c:v>0.76700000000000002</c:v>
                </c:pt>
                <c:pt idx="4122">
                  <c:v>0.77900000000000003</c:v>
                </c:pt>
                <c:pt idx="4123">
                  <c:v>0.79500000000000004</c:v>
                </c:pt>
                <c:pt idx="4124">
                  <c:v>0.80500000000000005</c:v>
                </c:pt>
                <c:pt idx="4125">
                  <c:v>0.81699999999999995</c:v>
                </c:pt>
                <c:pt idx="4126">
                  <c:v>0.83099999999999996</c:v>
                </c:pt>
                <c:pt idx="4127">
                  <c:v>0.83099999999999996</c:v>
                </c:pt>
                <c:pt idx="4128">
                  <c:v>0.83099999999999996</c:v>
                </c:pt>
                <c:pt idx="4129">
                  <c:v>0.92</c:v>
                </c:pt>
                <c:pt idx="4130">
                  <c:v>0.92300000000000004</c:v>
                </c:pt>
                <c:pt idx="4131">
                  <c:v>0.92600000000000005</c:v>
                </c:pt>
                <c:pt idx="4132">
                  <c:v>0.92800000000000005</c:v>
                </c:pt>
                <c:pt idx="4133">
                  <c:v>0.93</c:v>
                </c:pt>
                <c:pt idx="4134">
                  <c:v>0.93</c:v>
                </c:pt>
                <c:pt idx="4135">
                  <c:v>0.93</c:v>
                </c:pt>
                <c:pt idx="4136">
                  <c:v>0.92900000000000005</c:v>
                </c:pt>
                <c:pt idx="4137">
                  <c:v>0.92600000000000005</c:v>
                </c:pt>
                <c:pt idx="4138">
                  <c:v>0.92800000000000005</c:v>
                </c:pt>
                <c:pt idx="4139">
                  <c:v>0.92600000000000005</c:v>
                </c:pt>
                <c:pt idx="4140">
                  <c:v>0.92800000000000005</c:v>
                </c:pt>
                <c:pt idx="4141">
                  <c:v>0.92800000000000005</c:v>
                </c:pt>
                <c:pt idx="4142">
                  <c:v>0.92800000000000005</c:v>
                </c:pt>
                <c:pt idx="4143">
                  <c:v>0.92900000000000005</c:v>
                </c:pt>
                <c:pt idx="4144">
                  <c:v>0.93</c:v>
                </c:pt>
                <c:pt idx="4145">
                  <c:v>0.93</c:v>
                </c:pt>
                <c:pt idx="4146">
                  <c:v>0.93400000000000005</c:v>
                </c:pt>
                <c:pt idx="4147">
                  <c:v>0.93899999999999995</c:v>
                </c:pt>
                <c:pt idx="4148">
                  <c:v>0.93899999999999995</c:v>
                </c:pt>
                <c:pt idx="4149">
                  <c:v>0.93899999999999995</c:v>
                </c:pt>
                <c:pt idx="4150">
                  <c:v>0.94099999999999995</c:v>
                </c:pt>
                <c:pt idx="4151">
                  <c:v>0.93899999999999995</c:v>
                </c:pt>
                <c:pt idx="4152">
                  <c:v>0.93700000000000006</c:v>
                </c:pt>
                <c:pt idx="4153">
                  <c:v>0.93700000000000006</c:v>
                </c:pt>
                <c:pt idx="4154">
                  <c:v>0.93899999999999995</c:v>
                </c:pt>
                <c:pt idx="4155">
                  <c:v>0.93899999999999995</c:v>
                </c:pt>
                <c:pt idx="4156">
                  <c:v>0.93899999999999995</c:v>
                </c:pt>
                <c:pt idx="4157">
                  <c:v>0.94</c:v>
                </c:pt>
                <c:pt idx="4158">
                  <c:v>0.93899999999999995</c:v>
                </c:pt>
                <c:pt idx="4159">
                  <c:v>0.94</c:v>
                </c:pt>
                <c:pt idx="4160">
                  <c:v>0.94099999999999995</c:v>
                </c:pt>
                <c:pt idx="4161">
                  <c:v>0.94299999999999995</c:v>
                </c:pt>
                <c:pt idx="4162">
                  <c:v>0.94299999999999995</c:v>
                </c:pt>
                <c:pt idx="4163">
                  <c:v>0.94299999999999995</c:v>
                </c:pt>
                <c:pt idx="4164">
                  <c:v>0.94599999999999995</c:v>
                </c:pt>
                <c:pt idx="4165">
                  <c:v>0.94899999999999995</c:v>
                </c:pt>
                <c:pt idx="4166">
                  <c:v>0.95099999999999996</c:v>
                </c:pt>
                <c:pt idx="4167">
                  <c:v>0.95399999999999996</c:v>
                </c:pt>
                <c:pt idx="4168">
                  <c:v>0.95599999999999996</c:v>
                </c:pt>
                <c:pt idx="4169">
                  <c:v>0.95599999999999996</c:v>
                </c:pt>
                <c:pt idx="4170">
                  <c:v>0.95599999999999996</c:v>
                </c:pt>
                <c:pt idx="4171">
                  <c:v>0.96</c:v>
                </c:pt>
                <c:pt idx="4172">
                  <c:v>0.96399999999999997</c:v>
                </c:pt>
                <c:pt idx="4173">
                  <c:v>0.96599999999999997</c:v>
                </c:pt>
                <c:pt idx="4174">
                  <c:v>0.96899999999999997</c:v>
                </c:pt>
                <c:pt idx="4175">
                  <c:v>0.97199999999999998</c:v>
                </c:pt>
                <c:pt idx="4176">
                  <c:v>0.97199999999999998</c:v>
                </c:pt>
                <c:pt idx="4177">
                  <c:v>0.97199999999999998</c:v>
                </c:pt>
                <c:pt idx="4178">
                  <c:v>0.97499999999999998</c:v>
                </c:pt>
                <c:pt idx="4179">
                  <c:v>0.97399999999999998</c:v>
                </c:pt>
                <c:pt idx="4180">
                  <c:v>0.97499999999999998</c:v>
                </c:pt>
                <c:pt idx="4181">
                  <c:v>0.97799999999999998</c:v>
                </c:pt>
                <c:pt idx="4182">
                  <c:v>0.97699999999999998</c:v>
                </c:pt>
                <c:pt idx="4183">
                  <c:v>0.97699999999999998</c:v>
                </c:pt>
                <c:pt idx="4184">
                  <c:v>0.97699999999999998</c:v>
                </c:pt>
                <c:pt idx="4185">
                  <c:v>0.97699999999999998</c:v>
                </c:pt>
                <c:pt idx="4186">
                  <c:v>0.97799999999999998</c:v>
                </c:pt>
                <c:pt idx="4187">
                  <c:v>0.98</c:v>
                </c:pt>
                <c:pt idx="4188">
                  <c:v>0.98199999999999998</c:v>
                </c:pt>
                <c:pt idx="4189">
                  <c:v>0.98499999999999999</c:v>
                </c:pt>
                <c:pt idx="4190">
                  <c:v>0.98499999999999999</c:v>
                </c:pt>
                <c:pt idx="4191">
                  <c:v>0.98499999999999999</c:v>
                </c:pt>
                <c:pt idx="4192">
                  <c:v>0.98799999999999999</c:v>
                </c:pt>
                <c:pt idx="4193">
                  <c:v>0.99199999999999999</c:v>
                </c:pt>
                <c:pt idx="4194">
                  <c:v>0.998</c:v>
                </c:pt>
                <c:pt idx="4195">
                  <c:v>0.998</c:v>
                </c:pt>
                <c:pt idx="4196">
                  <c:v>1.0069999999999999</c:v>
                </c:pt>
                <c:pt idx="4197">
                  <c:v>1.0069999999999999</c:v>
                </c:pt>
                <c:pt idx="4198">
                  <c:v>1.0069999999999999</c:v>
                </c:pt>
                <c:pt idx="4199">
                  <c:v>1.0129999999999999</c:v>
                </c:pt>
                <c:pt idx="4200">
                  <c:v>1.018</c:v>
                </c:pt>
                <c:pt idx="4201">
                  <c:v>1.024</c:v>
                </c:pt>
                <c:pt idx="4202">
                  <c:v>1.0269999999999999</c:v>
                </c:pt>
                <c:pt idx="4203">
                  <c:v>1.0289999999999999</c:v>
                </c:pt>
                <c:pt idx="4204">
                  <c:v>1.0289999999999999</c:v>
                </c:pt>
                <c:pt idx="4205">
                  <c:v>1.0289999999999999</c:v>
                </c:pt>
                <c:pt idx="4206">
                  <c:v>1.0329999999999999</c:v>
                </c:pt>
                <c:pt idx="4207">
                  <c:v>1.038</c:v>
                </c:pt>
                <c:pt idx="4208">
                  <c:v>1.0409999999999999</c:v>
                </c:pt>
                <c:pt idx="4209">
                  <c:v>1.044</c:v>
                </c:pt>
                <c:pt idx="4210">
                  <c:v>1.048</c:v>
                </c:pt>
                <c:pt idx="4211">
                  <c:v>1.048</c:v>
                </c:pt>
                <c:pt idx="4212">
                  <c:v>1.048</c:v>
                </c:pt>
                <c:pt idx="4213">
                  <c:v>1.0529999999999999</c:v>
                </c:pt>
                <c:pt idx="4214">
                  <c:v>1.0569999999999999</c:v>
                </c:pt>
                <c:pt idx="4215">
                  <c:v>1.0609999999999999</c:v>
                </c:pt>
                <c:pt idx="4216">
                  <c:v>1.0640000000000001</c:v>
                </c:pt>
                <c:pt idx="4217">
                  <c:v>1.0640000000000001</c:v>
                </c:pt>
                <c:pt idx="4218">
                  <c:v>1.0640000000000001</c:v>
                </c:pt>
                <c:pt idx="4219">
                  <c:v>1.0640000000000001</c:v>
                </c:pt>
                <c:pt idx="4220">
                  <c:v>1.0640000000000001</c:v>
                </c:pt>
                <c:pt idx="4221">
                  <c:v>1.0669999999999999</c:v>
                </c:pt>
                <c:pt idx="4222">
                  <c:v>1.07</c:v>
                </c:pt>
                <c:pt idx="4223">
                  <c:v>1.0720000000000001</c:v>
                </c:pt>
                <c:pt idx="4224">
                  <c:v>1.0780000000000001</c:v>
                </c:pt>
                <c:pt idx="4225">
                  <c:v>1.0780000000000001</c:v>
                </c:pt>
                <c:pt idx="4226">
                  <c:v>1.0780000000000001</c:v>
                </c:pt>
                <c:pt idx="4227">
                  <c:v>1.0840000000000001</c:v>
                </c:pt>
                <c:pt idx="4228">
                  <c:v>1.0900000000000001</c:v>
                </c:pt>
                <c:pt idx="4229">
                  <c:v>1.097</c:v>
                </c:pt>
                <c:pt idx="4230">
                  <c:v>1.103</c:v>
                </c:pt>
                <c:pt idx="4231">
                  <c:v>1.1120000000000001</c:v>
                </c:pt>
                <c:pt idx="4232">
                  <c:v>1.1120000000000001</c:v>
                </c:pt>
                <c:pt idx="4233">
                  <c:v>1.1120000000000001</c:v>
                </c:pt>
                <c:pt idx="4234">
                  <c:v>1.1200000000000001</c:v>
                </c:pt>
                <c:pt idx="4235">
                  <c:v>1.127</c:v>
                </c:pt>
                <c:pt idx="4236">
                  <c:v>1.1359999999999999</c:v>
                </c:pt>
                <c:pt idx="4237">
                  <c:v>1.1459999999999999</c:v>
                </c:pt>
                <c:pt idx="4238">
                  <c:v>1.1579999999999999</c:v>
                </c:pt>
                <c:pt idx="4239">
                  <c:v>1.1579999999999999</c:v>
                </c:pt>
                <c:pt idx="4240">
                  <c:v>1.1579999999999999</c:v>
                </c:pt>
                <c:pt idx="4241">
                  <c:v>1.1679999999999999</c:v>
                </c:pt>
                <c:pt idx="4242">
                  <c:v>1.177</c:v>
                </c:pt>
                <c:pt idx="4243">
                  <c:v>1.1830000000000001</c:v>
                </c:pt>
                <c:pt idx="4244">
                  <c:v>1.1930000000000001</c:v>
                </c:pt>
                <c:pt idx="4245">
                  <c:v>1.2030000000000001</c:v>
                </c:pt>
                <c:pt idx="4246">
                  <c:v>1.2030000000000001</c:v>
                </c:pt>
                <c:pt idx="4247">
                  <c:v>1.2030000000000001</c:v>
                </c:pt>
                <c:pt idx="4248">
                  <c:v>1.2130000000000001</c:v>
                </c:pt>
                <c:pt idx="4249">
                  <c:v>1.2210000000000001</c:v>
                </c:pt>
                <c:pt idx="4250">
                  <c:v>1.2290000000000001</c:v>
                </c:pt>
                <c:pt idx="4251">
                  <c:v>1.242</c:v>
                </c:pt>
                <c:pt idx="4252">
                  <c:v>1.254</c:v>
                </c:pt>
                <c:pt idx="4253">
                  <c:v>1.254</c:v>
                </c:pt>
                <c:pt idx="4254">
                  <c:v>1.254</c:v>
                </c:pt>
                <c:pt idx="4255">
                  <c:v>1.2669999999999999</c:v>
                </c:pt>
                <c:pt idx="4256">
                  <c:v>1.2789999999999999</c:v>
                </c:pt>
                <c:pt idx="4257">
                  <c:v>1.2849999999999999</c:v>
                </c:pt>
                <c:pt idx="4258">
                  <c:v>1.292</c:v>
                </c:pt>
                <c:pt idx="4259">
                  <c:v>1.3009999999999999</c:v>
                </c:pt>
                <c:pt idx="4260">
                  <c:v>1.3009999999999999</c:v>
                </c:pt>
                <c:pt idx="4261">
                  <c:v>1.3009999999999999</c:v>
                </c:pt>
                <c:pt idx="4262">
                  <c:v>1.3089999999999999</c:v>
                </c:pt>
                <c:pt idx="4263">
                  <c:v>1.3149999999999999</c:v>
                </c:pt>
                <c:pt idx="4264">
                  <c:v>1.321</c:v>
                </c:pt>
                <c:pt idx="4265">
                  <c:v>1.3280000000000001</c:v>
                </c:pt>
                <c:pt idx="4266">
                  <c:v>1.3340000000000001</c:v>
                </c:pt>
                <c:pt idx="4267">
                  <c:v>1.3340000000000001</c:v>
                </c:pt>
                <c:pt idx="4268">
                  <c:v>1.3340000000000001</c:v>
                </c:pt>
                <c:pt idx="4269">
                  <c:v>1.339</c:v>
                </c:pt>
                <c:pt idx="4270">
                  <c:v>1.345</c:v>
                </c:pt>
                <c:pt idx="4271">
                  <c:v>1.3520000000000001</c:v>
                </c:pt>
                <c:pt idx="4272">
                  <c:v>1.359</c:v>
                </c:pt>
                <c:pt idx="4273">
                  <c:v>1.365</c:v>
                </c:pt>
                <c:pt idx="4274">
                  <c:v>1.365</c:v>
                </c:pt>
                <c:pt idx="4275">
                  <c:v>1.365</c:v>
                </c:pt>
                <c:pt idx="4276">
                  <c:v>1.37</c:v>
                </c:pt>
                <c:pt idx="4277">
                  <c:v>1.377</c:v>
                </c:pt>
                <c:pt idx="4278">
                  <c:v>1.385</c:v>
                </c:pt>
                <c:pt idx="4279">
                  <c:v>1.391</c:v>
                </c:pt>
                <c:pt idx="4280">
                  <c:v>1.3959999999999999</c:v>
                </c:pt>
                <c:pt idx="4281">
                  <c:v>1.3959999999999999</c:v>
                </c:pt>
                <c:pt idx="4282">
                  <c:v>1.3959999999999999</c:v>
                </c:pt>
                <c:pt idx="4283">
                  <c:v>1.401</c:v>
                </c:pt>
                <c:pt idx="4284">
                  <c:v>1.409</c:v>
                </c:pt>
                <c:pt idx="4285">
                  <c:v>1.4179999999999999</c:v>
                </c:pt>
                <c:pt idx="4286">
                  <c:v>1.425</c:v>
                </c:pt>
                <c:pt idx="4287">
                  <c:v>1.4330000000000001</c:v>
                </c:pt>
                <c:pt idx="4288">
                  <c:v>1.4330000000000001</c:v>
                </c:pt>
                <c:pt idx="4289">
                  <c:v>1.4330000000000001</c:v>
                </c:pt>
                <c:pt idx="4290">
                  <c:v>1.4390000000000001</c:v>
                </c:pt>
                <c:pt idx="4291">
                  <c:v>1.446</c:v>
                </c:pt>
                <c:pt idx="4292">
                  <c:v>1.4510000000000001</c:v>
                </c:pt>
                <c:pt idx="4293">
                  <c:v>1.46</c:v>
                </c:pt>
                <c:pt idx="4294">
                  <c:v>1.4710000000000001</c:v>
                </c:pt>
                <c:pt idx="4295">
                  <c:v>1.4710000000000001</c:v>
                </c:pt>
                <c:pt idx="4296">
                  <c:v>1.4710000000000001</c:v>
                </c:pt>
                <c:pt idx="4297">
                  <c:v>1.48</c:v>
                </c:pt>
                <c:pt idx="4298">
                  <c:v>1.486</c:v>
                </c:pt>
                <c:pt idx="4299">
                  <c:v>1.494</c:v>
                </c:pt>
                <c:pt idx="4300">
                  <c:v>1.5009999999999999</c:v>
                </c:pt>
                <c:pt idx="4301">
                  <c:v>1.514</c:v>
                </c:pt>
                <c:pt idx="4302">
                  <c:v>1.514</c:v>
                </c:pt>
                <c:pt idx="4303">
                  <c:v>1.514</c:v>
                </c:pt>
                <c:pt idx="4304">
                  <c:v>1.5269999999999999</c:v>
                </c:pt>
                <c:pt idx="4305">
                  <c:v>1.538</c:v>
                </c:pt>
                <c:pt idx="4306">
                  <c:v>1.5449999999999999</c:v>
                </c:pt>
                <c:pt idx="4307">
                  <c:v>1.5529999999999999</c:v>
                </c:pt>
                <c:pt idx="4308">
                  <c:v>1.56</c:v>
                </c:pt>
                <c:pt idx="4309">
                  <c:v>1.56</c:v>
                </c:pt>
                <c:pt idx="4310">
                  <c:v>1.56</c:v>
                </c:pt>
                <c:pt idx="4311">
                  <c:v>1.573</c:v>
                </c:pt>
                <c:pt idx="4312">
                  <c:v>1.5860000000000001</c:v>
                </c:pt>
                <c:pt idx="4313">
                  <c:v>1.5980000000000001</c:v>
                </c:pt>
                <c:pt idx="4314">
                  <c:v>1.6060000000000001</c:v>
                </c:pt>
                <c:pt idx="4315">
                  <c:v>1.617</c:v>
                </c:pt>
                <c:pt idx="4316">
                  <c:v>1.617</c:v>
                </c:pt>
                <c:pt idx="4317">
                  <c:v>1.617</c:v>
                </c:pt>
                <c:pt idx="4318">
                  <c:v>1.625</c:v>
                </c:pt>
                <c:pt idx="4319">
                  <c:v>1.64</c:v>
                </c:pt>
                <c:pt idx="4320">
                  <c:v>1.6479999999999999</c:v>
                </c:pt>
                <c:pt idx="4321">
                  <c:v>1.6579999999999999</c:v>
                </c:pt>
                <c:pt idx="4322">
                  <c:v>1.6579999999999999</c:v>
                </c:pt>
                <c:pt idx="4323">
                  <c:v>1.6579999999999999</c:v>
                </c:pt>
                <c:pt idx="4324">
                  <c:v>1.6579999999999999</c:v>
                </c:pt>
                <c:pt idx="4325">
                  <c:v>1.6619999999999999</c:v>
                </c:pt>
                <c:pt idx="4326">
                  <c:v>1.6659999999999999</c:v>
                </c:pt>
                <c:pt idx="4327">
                  <c:v>1.667</c:v>
                </c:pt>
                <c:pt idx="4328">
                  <c:v>1.6679999999999999</c:v>
                </c:pt>
                <c:pt idx="4329">
                  <c:v>1.667</c:v>
                </c:pt>
                <c:pt idx="4330">
                  <c:v>1.667</c:v>
                </c:pt>
                <c:pt idx="4331">
                  <c:v>1.667</c:v>
                </c:pt>
                <c:pt idx="4332">
                  <c:v>1.667</c:v>
                </c:pt>
                <c:pt idx="4333">
                  <c:v>1.669</c:v>
                </c:pt>
                <c:pt idx="4334">
                  <c:v>1.673</c:v>
                </c:pt>
                <c:pt idx="4335">
                  <c:v>1.675</c:v>
                </c:pt>
                <c:pt idx="4336">
                  <c:v>1.675</c:v>
                </c:pt>
                <c:pt idx="4337">
                  <c:v>1.675</c:v>
                </c:pt>
                <c:pt idx="4338">
                  <c:v>1.675</c:v>
                </c:pt>
                <c:pt idx="4339">
                  <c:v>1.7010000000000001</c:v>
                </c:pt>
                <c:pt idx="4340">
                  <c:v>1.7030000000000001</c:v>
                </c:pt>
                <c:pt idx="4341">
                  <c:v>1.7050000000000001</c:v>
                </c:pt>
                <c:pt idx="4342">
                  <c:v>1.7030000000000001</c:v>
                </c:pt>
                <c:pt idx="4343">
                  <c:v>1.6990000000000001</c:v>
                </c:pt>
                <c:pt idx="4344">
                  <c:v>1.6990000000000001</c:v>
                </c:pt>
                <c:pt idx="4345">
                  <c:v>1.6990000000000001</c:v>
                </c:pt>
                <c:pt idx="4346">
                  <c:v>1.6970000000000001</c:v>
                </c:pt>
                <c:pt idx="4347">
                  <c:v>1.7010000000000001</c:v>
                </c:pt>
                <c:pt idx="4348">
                  <c:v>1.706</c:v>
                </c:pt>
                <c:pt idx="4349">
                  <c:v>1.7070000000000001</c:v>
                </c:pt>
                <c:pt idx="4350">
                  <c:v>1.7050000000000001</c:v>
                </c:pt>
                <c:pt idx="4351">
                  <c:v>1.7050000000000001</c:v>
                </c:pt>
                <c:pt idx="4352">
                  <c:v>1.7050000000000001</c:v>
                </c:pt>
                <c:pt idx="4353">
                  <c:v>1.702</c:v>
                </c:pt>
                <c:pt idx="4354">
                  <c:v>1.698</c:v>
                </c:pt>
                <c:pt idx="4355">
                  <c:v>1.6950000000000001</c:v>
                </c:pt>
                <c:pt idx="4356">
                  <c:v>1.694</c:v>
                </c:pt>
                <c:pt idx="4357">
                  <c:v>1.694</c:v>
                </c:pt>
                <c:pt idx="4358">
                  <c:v>1.694</c:v>
                </c:pt>
                <c:pt idx="4359">
                  <c:v>1.694</c:v>
                </c:pt>
                <c:pt idx="4360">
                  <c:v>1.69</c:v>
                </c:pt>
                <c:pt idx="4361">
                  <c:v>1.6859999999999999</c:v>
                </c:pt>
                <c:pt idx="4362">
                  <c:v>1.6850000000000001</c:v>
                </c:pt>
                <c:pt idx="4363">
                  <c:v>1.6850000000000001</c:v>
                </c:pt>
                <c:pt idx="4364">
                  <c:v>1.6879999999999999</c:v>
                </c:pt>
                <c:pt idx="4365">
                  <c:v>1.6879999999999999</c:v>
                </c:pt>
                <c:pt idx="4366">
                  <c:v>1.6879999999999999</c:v>
                </c:pt>
                <c:pt idx="4367">
                  <c:v>1.6890000000000001</c:v>
                </c:pt>
                <c:pt idx="4368">
                  <c:v>1.6910000000000001</c:v>
                </c:pt>
                <c:pt idx="4369">
                  <c:v>1.6919999999999999</c:v>
                </c:pt>
                <c:pt idx="4370">
                  <c:v>1.6950000000000001</c:v>
                </c:pt>
                <c:pt idx="4371">
                  <c:v>1.7010000000000001</c:v>
                </c:pt>
                <c:pt idx="4372">
                  <c:v>1.7010000000000001</c:v>
                </c:pt>
                <c:pt idx="4373">
                  <c:v>1.7010000000000001</c:v>
                </c:pt>
                <c:pt idx="4374">
                  <c:v>1.776</c:v>
                </c:pt>
                <c:pt idx="4375">
                  <c:v>1.78</c:v>
                </c:pt>
                <c:pt idx="4376">
                  <c:v>1.782</c:v>
                </c:pt>
                <c:pt idx="4377">
                  <c:v>1.788</c:v>
                </c:pt>
                <c:pt idx="4378">
                  <c:v>1.7929999999999999</c:v>
                </c:pt>
                <c:pt idx="4379">
                  <c:v>1.7929999999999999</c:v>
                </c:pt>
                <c:pt idx="4380">
                  <c:v>1.7929999999999999</c:v>
                </c:pt>
                <c:pt idx="4381">
                  <c:v>1.788</c:v>
                </c:pt>
                <c:pt idx="4382">
                  <c:v>1.7849999999999999</c:v>
                </c:pt>
                <c:pt idx="4383">
                  <c:v>1.788</c:v>
                </c:pt>
                <c:pt idx="4384">
                  <c:v>1.7849999999999999</c:v>
                </c:pt>
                <c:pt idx="4385">
                  <c:v>1.7849999999999999</c:v>
                </c:pt>
                <c:pt idx="4386">
                  <c:v>1.7849999999999999</c:v>
                </c:pt>
                <c:pt idx="4387">
                  <c:v>1.7849999999999999</c:v>
                </c:pt>
                <c:pt idx="4388">
                  <c:v>1.7849999999999999</c:v>
                </c:pt>
                <c:pt idx="4389">
                  <c:v>1.7829999999999999</c:v>
                </c:pt>
                <c:pt idx="4390">
                  <c:v>1.78</c:v>
                </c:pt>
                <c:pt idx="4391">
                  <c:v>1.782</c:v>
                </c:pt>
                <c:pt idx="4392">
                  <c:v>1.7769999999999999</c:v>
                </c:pt>
                <c:pt idx="4393">
                  <c:v>1.7769999999999999</c:v>
                </c:pt>
                <c:pt idx="4394">
                  <c:v>1.7769999999999999</c:v>
                </c:pt>
                <c:pt idx="4395">
                  <c:v>1.7749999999999999</c:v>
                </c:pt>
                <c:pt idx="4396">
                  <c:v>1.774</c:v>
                </c:pt>
                <c:pt idx="4397">
                  <c:v>1.7709999999999999</c:v>
                </c:pt>
                <c:pt idx="4398">
                  <c:v>1.768</c:v>
                </c:pt>
                <c:pt idx="4399">
                  <c:v>1.7649999999999999</c:v>
                </c:pt>
                <c:pt idx="4400">
                  <c:v>1.7649999999999999</c:v>
                </c:pt>
                <c:pt idx="4401">
                  <c:v>1.7649999999999999</c:v>
                </c:pt>
                <c:pt idx="4402">
                  <c:v>1.7549999999999999</c:v>
                </c:pt>
                <c:pt idx="4403">
                  <c:v>1.758</c:v>
                </c:pt>
                <c:pt idx="4404">
                  <c:v>1.756</c:v>
                </c:pt>
                <c:pt idx="4405">
                  <c:v>1.7569999999999999</c:v>
                </c:pt>
                <c:pt idx="4406">
                  <c:v>1.7529999999999999</c:v>
                </c:pt>
                <c:pt idx="4407">
                  <c:v>1.7529999999999999</c:v>
                </c:pt>
                <c:pt idx="4408">
                  <c:v>1.7529999999999999</c:v>
                </c:pt>
                <c:pt idx="4409">
                  <c:v>1.75</c:v>
                </c:pt>
                <c:pt idx="4410">
                  <c:v>1.746</c:v>
                </c:pt>
                <c:pt idx="4411">
                  <c:v>1.738</c:v>
                </c:pt>
                <c:pt idx="4412">
                  <c:v>1.732</c:v>
                </c:pt>
                <c:pt idx="4413">
                  <c:v>1.7350000000000001</c:v>
                </c:pt>
                <c:pt idx="4414">
                  <c:v>1.7350000000000001</c:v>
                </c:pt>
                <c:pt idx="4415">
                  <c:v>1.7350000000000001</c:v>
                </c:pt>
                <c:pt idx="4416">
                  <c:v>1.734</c:v>
                </c:pt>
                <c:pt idx="4417">
                  <c:v>1.736</c:v>
                </c:pt>
                <c:pt idx="4418">
                  <c:v>1.7370000000000001</c:v>
                </c:pt>
                <c:pt idx="4419">
                  <c:v>1.7350000000000001</c:v>
                </c:pt>
                <c:pt idx="4420">
                  <c:v>1.736</c:v>
                </c:pt>
                <c:pt idx="4421">
                  <c:v>1.736</c:v>
                </c:pt>
                <c:pt idx="4422">
                  <c:v>1.736</c:v>
                </c:pt>
                <c:pt idx="4423">
                  <c:v>1.734</c:v>
                </c:pt>
                <c:pt idx="4424">
                  <c:v>1.7290000000000001</c:v>
                </c:pt>
                <c:pt idx="4425">
                  <c:v>1.724</c:v>
                </c:pt>
                <c:pt idx="4426">
                  <c:v>1.7230000000000001</c:v>
                </c:pt>
                <c:pt idx="4427">
                  <c:v>1.728</c:v>
                </c:pt>
                <c:pt idx="4428">
                  <c:v>1.728</c:v>
                </c:pt>
                <c:pt idx="4429">
                  <c:v>1.728</c:v>
                </c:pt>
                <c:pt idx="4430">
                  <c:v>1.732</c:v>
                </c:pt>
                <c:pt idx="4431">
                  <c:v>1.7310000000000001</c:v>
                </c:pt>
                <c:pt idx="4432">
                  <c:v>1.732</c:v>
                </c:pt>
                <c:pt idx="4433">
                  <c:v>1.734</c:v>
                </c:pt>
                <c:pt idx="4434">
                  <c:v>1.744</c:v>
                </c:pt>
                <c:pt idx="4435">
                  <c:v>1.744</c:v>
                </c:pt>
                <c:pt idx="4436">
                  <c:v>1.744</c:v>
                </c:pt>
                <c:pt idx="4437">
                  <c:v>1.748</c:v>
                </c:pt>
                <c:pt idx="4438">
                  <c:v>1.7490000000000001</c:v>
                </c:pt>
                <c:pt idx="4439">
                  <c:v>1.7470000000000001</c:v>
                </c:pt>
                <c:pt idx="4440">
                  <c:v>1.7450000000000001</c:v>
                </c:pt>
                <c:pt idx="4441">
                  <c:v>1.744</c:v>
                </c:pt>
                <c:pt idx="4442">
                  <c:v>1.744</c:v>
                </c:pt>
                <c:pt idx="4443">
                  <c:v>1.744</c:v>
                </c:pt>
                <c:pt idx="4444">
                  <c:v>1.7450000000000001</c:v>
                </c:pt>
                <c:pt idx="4445">
                  <c:v>1.7430000000000001</c:v>
                </c:pt>
                <c:pt idx="4446">
                  <c:v>1.7390000000000001</c:v>
                </c:pt>
                <c:pt idx="4447">
                  <c:v>1.734</c:v>
                </c:pt>
                <c:pt idx="4448">
                  <c:v>1.73</c:v>
                </c:pt>
                <c:pt idx="4449">
                  <c:v>1.73</c:v>
                </c:pt>
                <c:pt idx="4450">
                  <c:v>1.73</c:v>
                </c:pt>
                <c:pt idx="4451">
                  <c:v>1.7370000000000001</c:v>
                </c:pt>
                <c:pt idx="4452">
                  <c:v>1.74</c:v>
                </c:pt>
                <c:pt idx="4453">
                  <c:v>1.7410000000000001</c:v>
                </c:pt>
                <c:pt idx="4454">
                  <c:v>1.74</c:v>
                </c:pt>
                <c:pt idx="4455">
                  <c:v>1.73</c:v>
                </c:pt>
                <c:pt idx="4456">
                  <c:v>1.73</c:v>
                </c:pt>
                <c:pt idx="4457">
                  <c:v>1.73</c:v>
                </c:pt>
                <c:pt idx="4458">
                  <c:v>1.726</c:v>
                </c:pt>
                <c:pt idx="4459">
                  <c:v>1.7410000000000001</c:v>
                </c:pt>
                <c:pt idx="4460">
                  <c:v>1.7450000000000001</c:v>
                </c:pt>
                <c:pt idx="4461">
                  <c:v>1.76</c:v>
                </c:pt>
                <c:pt idx="4462">
                  <c:v>1.764</c:v>
                </c:pt>
                <c:pt idx="4463">
                  <c:v>1.764</c:v>
                </c:pt>
                <c:pt idx="4464">
                  <c:v>1.764</c:v>
                </c:pt>
                <c:pt idx="4465">
                  <c:v>1.8120000000000001</c:v>
                </c:pt>
                <c:pt idx="4466">
                  <c:v>1.8120000000000001</c:v>
                </c:pt>
                <c:pt idx="4467">
                  <c:v>1.8160000000000001</c:v>
                </c:pt>
                <c:pt idx="4468">
                  <c:v>1.82</c:v>
                </c:pt>
                <c:pt idx="4469">
                  <c:v>1.821</c:v>
                </c:pt>
                <c:pt idx="4470">
                  <c:v>1.821</c:v>
                </c:pt>
                <c:pt idx="4471">
                  <c:v>1.821</c:v>
                </c:pt>
                <c:pt idx="4472">
                  <c:v>1.8240000000000001</c:v>
                </c:pt>
                <c:pt idx="4473">
                  <c:v>1.8280000000000001</c:v>
                </c:pt>
                <c:pt idx="4474">
                  <c:v>1.831</c:v>
                </c:pt>
                <c:pt idx="4475">
                  <c:v>1.827</c:v>
                </c:pt>
                <c:pt idx="4476">
                  <c:v>1.8240000000000001</c:v>
                </c:pt>
                <c:pt idx="4477">
                  <c:v>1.8240000000000001</c:v>
                </c:pt>
                <c:pt idx="4478">
                  <c:v>1.8240000000000001</c:v>
                </c:pt>
                <c:pt idx="4479">
                  <c:v>1.8169999999999999</c:v>
                </c:pt>
                <c:pt idx="4480">
                  <c:v>1.81</c:v>
                </c:pt>
                <c:pt idx="4481">
                  <c:v>1.8129999999999999</c:v>
                </c:pt>
                <c:pt idx="4482">
                  <c:v>1.8120000000000001</c:v>
                </c:pt>
                <c:pt idx="4483">
                  <c:v>1.8140000000000001</c:v>
                </c:pt>
                <c:pt idx="4484">
                  <c:v>1.8140000000000001</c:v>
                </c:pt>
                <c:pt idx="4485">
                  <c:v>1.8140000000000001</c:v>
                </c:pt>
                <c:pt idx="4486">
                  <c:v>1.8169999999999999</c:v>
                </c:pt>
                <c:pt idx="4487">
                  <c:v>1.8180000000000001</c:v>
                </c:pt>
                <c:pt idx="4488">
                  <c:v>1.8180000000000001</c:v>
                </c:pt>
                <c:pt idx="4489">
                  <c:v>1.831</c:v>
                </c:pt>
                <c:pt idx="4490">
                  <c:v>1.831</c:v>
                </c:pt>
                <c:pt idx="4491">
                  <c:v>1.831</c:v>
                </c:pt>
                <c:pt idx="4492">
                  <c:v>1.831</c:v>
                </c:pt>
                <c:pt idx="4493">
                  <c:v>1.823</c:v>
                </c:pt>
                <c:pt idx="4494">
                  <c:v>1.8140000000000001</c:v>
                </c:pt>
                <c:pt idx="4495">
                  <c:v>1.81</c:v>
                </c:pt>
                <c:pt idx="4496">
                  <c:v>1.8029999999999999</c:v>
                </c:pt>
                <c:pt idx="4497">
                  <c:v>1.7969999999999999</c:v>
                </c:pt>
                <c:pt idx="4498">
                  <c:v>1.7969999999999999</c:v>
                </c:pt>
                <c:pt idx="4499">
                  <c:v>1.7969999999999999</c:v>
                </c:pt>
                <c:pt idx="4500">
                  <c:v>1.788</c:v>
                </c:pt>
                <c:pt idx="4501">
                  <c:v>1.7769999999999999</c:v>
                </c:pt>
                <c:pt idx="4502">
                  <c:v>1.77</c:v>
                </c:pt>
                <c:pt idx="4503">
                  <c:v>1.764</c:v>
                </c:pt>
                <c:pt idx="4504">
                  <c:v>1.7689999999999999</c:v>
                </c:pt>
                <c:pt idx="4505">
                  <c:v>1.7689999999999999</c:v>
                </c:pt>
                <c:pt idx="4506">
                  <c:v>1.7689999999999999</c:v>
                </c:pt>
                <c:pt idx="4507">
                  <c:v>1.7709999999999999</c:v>
                </c:pt>
                <c:pt idx="4508">
                  <c:v>1.772</c:v>
                </c:pt>
                <c:pt idx="4509">
                  <c:v>1.77</c:v>
                </c:pt>
                <c:pt idx="4510">
                  <c:v>1.764</c:v>
                </c:pt>
                <c:pt idx="4511">
                  <c:v>1.7589999999999999</c:v>
                </c:pt>
                <c:pt idx="4512">
                  <c:v>1.7589999999999999</c:v>
                </c:pt>
                <c:pt idx="4513">
                  <c:v>1.7589999999999999</c:v>
                </c:pt>
                <c:pt idx="4514">
                  <c:v>1.752</c:v>
                </c:pt>
                <c:pt idx="4515">
                  <c:v>1.748</c:v>
                </c:pt>
                <c:pt idx="4516">
                  <c:v>1.7410000000000001</c:v>
                </c:pt>
                <c:pt idx="4517">
                  <c:v>1.7390000000000001</c:v>
                </c:pt>
                <c:pt idx="4518">
                  <c:v>1.7390000000000001</c:v>
                </c:pt>
                <c:pt idx="4519">
                  <c:v>1.7390000000000001</c:v>
                </c:pt>
                <c:pt idx="4520">
                  <c:v>1.7390000000000001</c:v>
                </c:pt>
                <c:pt idx="4521">
                  <c:v>1.7410000000000001</c:v>
                </c:pt>
                <c:pt idx="4522">
                  <c:v>1.7330000000000001</c:v>
                </c:pt>
                <c:pt idx="4523">
                  <c:v>1.724</c:v>
                </c:pt>
                <c:pt idx="4524">
                  <c:v>1.7190000000000001</c:v>
                </c:pt>
                <c:pt idx="4525">
                  <c:v>1.716</c:v>
                </c:pt>
                <c:pt idx="4526">
                  <c:v>1.716</c:v>
                </c:pt>
                <c:pt idx="4527">
                  <c:v>1.716</c:v>
                </c:pt>
                <c:pt idx="4528">
                  <c:v>1.714</c:v>
                </c:pt>
                <c:pt idx="4529">
                  <c:v>1.714</c:v>
                </c:pt>
                <c:pt idx="4530">
                  <c:v>1.712</c:v>
                </c:pt>
                <c:pt idx="4531">
                  <c:v>1.7050000000000001</c:v>
                </c:pt>
                <c:pt idx="4532">
                  <c:v>1.708</c:v>
                </c:pt>
                <c:pt idx="4533">
                  <c:v>1.708</c:v>
                </c:pt>
                <c:pt idx="4534">
                  <c:v>1.708</c:v>
                </c:pt>
                <c:pt idx="4535">
                  <c:v>1.712</c:v>
                </c:pt>
                <c:pt idx="4536">
                  <c:v>1.714</c:v>
                </c:pt>
                <c:pt idx="4537">
                  <c:v>1.716</c:v>
                </c:pt>
                <c:pt idx="4538">
                  <c:v>1.716</c:v>
                </c:pt>
                <c:pt idx="4539">
                  <c:v>1.72</c:v>
                </c:pt>
                <c:pt idx="4540">
                  <c:v>1.72</c:v>
                </c:pt>
                <c:pt idx="4541">
                  <c:v>1.72</c:v>
                </c:pt>
                <c:pt idx="4542">
                  <c:v>1.7170000000000001</c:v>
                </c:pt>
                <c:pt idx="4543">
                  <c:v>1.7130000000000001</c:v>
                </c:pt>
                <c:pt idx="4544">
                  <c:v>1.71</c:v>
                </c:pt>
                <c:pt idx="4545">
                  <c:v>1.7070000000000001</c:v>
                </c:pt>
                <c:pt idx="4546">
                  <c:v>1.7030000000000001</c:v>
                </c:pt>
                <c:pt idx="4547">
                  <c:v>1.7030000000000001</c:v>
                </c:pt>
                <c:pt idx="4548">
                  <c:v>1.7030000000000001</c:v>
                </c:pt>
                <c:pt idx="4549">
                  <c:v>1.6990000000000001</c:v>
                </c:pt>
                <c:pt idx="4550">
                  <c:v>1.7010000000000001</c:v>
                </c:pt>
                <c:pt idx="4551">
                  <c:v>1.706</c:v>
                </c:pt>
                <c:pt idx="4552">
                  <c:v>1.7050000000000001</c:v>
                </c:pt>
                <c:pt idx="4553">
                  <c:v>1.7030000000000001</c:v>
                </c:pt>
                <c:pt idx="4554">
                  <c:v>1.7030000000000001</c:v>
                </c:pt>
                <c:pt idx="4555">
                  <c:v>1.7030000000000001</c:v>
                </c:pt>
                <c:pt idx="4556">
                  <c:v>1.7130000000000001</c:v>
                </c:pt>
                <c:pt idx="4557">
                  <c:v>1.7</c:v>
                </c:pt>
                <c:pt idx="4558">
                  <c:v>1.6879999999999999</c:v>
                </c:pt>
                <c:pt idx="4559">
                  <c:v>1.6819999999999999</c:v>
                </c:pt>
                <c:pt idx="4560">
                  <c:v>1.675</c:v>
                </c:pt>
                <c:pt idx="4561">
                  <c:v>1.675</c:v>
                </c:pt>
                <c:pt idx="4562">
                  <c:v>1.675</c:v>
                </c:pt>
                <c:pt idx="4563">
                  <c:v>1.669</c:v>
                </c:pt>
                <c:pt idx="4564">
                  <c:v>1.661</c:v>
                </c:pt>
                <c:pt idx="4565">
                  <c:v>1.657</c:v>
                </c:pt>
                <c:pt idx="4566">
                  <c:v>1.655</c:v>
                </c:pt>
                <c:pt idx="4567">
                  <c:v>1.655</c:v>
                </c:pt>
                <c:pt idx="4568">
                  <c:v>1.655</c:v>
                </c:pt>
                <c:pt idx="4569">
                  <c:v>1.655</c:v>
                </c:pt>
                <c:pt idx="4570">
                  <c:v>1.655</c:v>
                </c:pt>
                <c:pt idx="4571">
                  <c:v>1.649</c:v>
                </c:pt>
                <c:pt idx="4572">
                  <c:v>1.639</c:v>
                </c:pt>
                <c:pt idx="4573">
                  <c:v>1.635</c:v>
                </c:pt>
                <c:pt idx="4574">
                  <c:v>1.631</c:v>
                </c:pt>
                <c:pt idx="4575">
                  <c:v>1.631</c:v>
                </c:pt>
                <c:pt idx="4576">
                  <c:v>1.631</c:v>
                </c:pt>
                <c:pt idx="4577">
                  <c:v>1.629</c:v>
                </c:pt>
                <c:pt idx="4578">
                  <c:v>1.6259999999999999</c:v>
                </c:pt>
                <c:pt idx="4579">
                  <c:v>1.621</c:v>
                </c:pt>
                <c:pt idx="4580">
                  <c:v>1.6120000000000001</c:v>
                </c:pt>
                <c:pt idx="4581">
                  <c:v>1.599</c:v>
                </c:pt>
                <c:pt idx="4582">
                  <c:v>1.599</c:v>
                </c:pt>
                <c:pt idx="4583">
                  <c:v>1.599</c:v>
                </c:pt>
                <c:pt idx="4584">
                  <c:v>1.585</c:v>
                </c:pt>
                <c:pt idx="4585">
                  <c:v>1.5760000000000001</c:v>
                </c:pt>
                <c:pt idx="4586">
                  <c:v>1.5680000000000001</c:v>
                </c:pt>
                <c:pt idx="4587">
                  <c:v>1.5629999999999999</c:v>
                </c:pt>
                <c:pt idx="4588">
                  <c:v>1.556</c:v>
                </c:pt>
                <c:pt idx="4589">
                  <c:v>1.556</c:v>
                </c:pt>
                <c:pt idx="4590">
                  <c:v>1.556</c:v>
                </c:pt>
                <c:pt idx="4591">
                  <c:v>1.546</c:v>
                </c:pt>
                <c:pt idx="4592">
                  <c:v>1.5409999999999999</c:v>
                </c:pt>
                <c:pt idx="4593">
                  <c:v>1.5309999999999999</c:v>
                </c:pt>
                <c:pt idx="4594">
                  <c:v>1.5209999999999999</c:v>
                </c:pt>
                <c:pt idx="4595">
                  <c:v>1.5129999999999999</c:v>
                </c:pt>
                <c:pt idx="4596">
                  <c:v>1.5129999999999999</c:v>
                </c:pt>
                <c:pt idx="4597">
                  <c:v>1.5129999999999999</c:v>
                </c:pt>
                <c:pt idx="4598">
                  <c:v>1.506</c:v>
                </c:pt>
                <c:pt idx="4599">
                  <c:v>1.5009999999999999</c:v>
                </c:pt>
                <c:pt idx="4600">
                  <c:v>1.496</c:v>
                </c:pt>
                <c:pt idx="4601">
                  <c:v>1.488</c:v>
                </c:pt>
                <c:pt idx="4602">
                  <c:v>1.4790000000000001</c:v>
                </c:pt>
                <c:pt idx="4603">
                  <c:v>1.4790000000000001</c:v>
                </c:pt>
                <c:pt idx="4604">
                  <c:v>1.4790000000000001</c:v>
                </c:pt>
                <c:pt idx="4605">
                  <c:v>1.478</c:v>
                </c:pt>
                <c:pt idx="4606">
                  <c:v>1.4770000000000001</c:v>
                </c:pt>
                <c:pt idx="4607">
                  <c:v>1.474</c:v>
                </c:pt>
                <c:pt idx="4608">
                  <c:v>1.4870000000000001</c:v>
                </c:pt>
                <c:pt idx="4609">
                  <c:v>1.4890000000000001</c:v>
                </c:pt>
                <c:pt idx="4610">
                  <c:v>1.4890000000000001</c:v>
                </c:pt>
                <c:pt idx="4611">
                  <c:v>1.4890000000000001</c:v>
                </c:pt>
                <c:pt idx="4612">
                  <c:v>1.4910000000000001</c:v>
                </c:pt>
                <c:pt idx="4613">
                  <c:v>1.494</c:v>
                </c:pt>
                <c:pt idx="4614">
                  <c:v>1.4930000000000001</c:v>
                </c:pt>
                <c:pt idx="4615">
                  <c:v>1.4870000000000001</c:v>
                </c:pt>
                <c:pt idx="4616">
                  <c:v>1.4750000000000001</c:v>
                </c:pt>
                <c:pt idx="4617">
                  <c:v>1.4750000000000001</c:v>
                </c:pt>
                <c:pt idx="4618">
                  <c:v>1.4750000000000001</c:v>
                </c:pt>
                <c:pt idx="4619">
                  <c:v>1.385</c:v>
                </c:pt>
                <c:pt idx="4620">
                  <c:v>1.381</c:v>
                </c:pt>
                <c:pt idx="4621">
                  <c:v>1.3819999999999999</c:v>
                </c:pt>
                <c:pt idx="4622">
                  <c:v>1.379</c:v>
                </c:pt>
                <c:pt idx="4623">
                  <c:v>1.377</c:v>
                </c:pt>
                <c:pt idx="4624">
                  <c:v>1.377</c:v>
                </c:pt>
                <c:pt idx="4625">
                  <c:v>1.377</c:v>
                </c:pt>
                <c:pt idx="4626">
                  <c:v>1.371</c:v>
                </c:pt>
                <c:pt idx="4627">
                  <c:v>1.367</c:v>
                </c:pt>
                <c:pt idx="4628">
                  <c:v>1.36</c:v>
                </c:pt>
                <c:pt idx="4629">
                  <c:v>1.353</c:v>
                </c:pt>
                <c:pt idx="4630">
                  <c:v>1.3480000000000001</c:v>
                </c:pt>
                <c:pt idx="4631">
                  <c:v>1.3480000000000001</c:v>
                </c:pt>
                <c:pt idx="4632">
                  <c:v>1.3480000000000001</c:v>
                </c:pt>
                <c:pt idx="4633">
                  <c:v>1.3520000000000001</c:v>
                </c:pt>
                <c:pt idx="4634">
                  <c:v>1.3520000000000001</c:v>
                </c:pt>
                <c:pt idx="4635">
                  <c:v>1.353</c:v>
                </c:pt>
                <c:pt idx="4636">
                  <c:v>1.3540000000000001</c:v>
                </c:pt>
                <c:pt idx="4637">
                  <c:v>1.355</c:v>
                </c:pt>
                <c:pt idx="4638">
                  <c:v>1.355</c:v>
                </c:pt>
                <c:pt idx="4639">
                  <c:v>1.355</c:v>
                </c:pt>
                <c:pt idx="4640">
                  <c:v>1.3540000000000001</c:v>
                </c:pt>
                <c:pt idx="4641">
                  <c:v>1.35</c:v>
                </c:pt>
                <c:pt idx="4642">
                  <c:v>1.3360000000000001</c:v>
                </c:pt>
                <c:pt idx="4643">
                  <c:v>1.339</c:v>
                </c:pt>
                <c:pt idx="4644">
                  <c:v>1.341</c:v>
                </c:pt>
                <c:pt idx="4645">
                  <c:v>1.341</c:v>
                </c:pt>
                <c:pt idx="4646">
                  <c:v>1.341</c:v>
                </c:pt>
                <c:pt idx="4647">
                  <c:v>1.34</c:v>
                </c:pt>
                <c:pt idx="4648">
                  <c:v>1.333</c:v>
                </c:pt>
                <c:pt idx="4649">
                  <c:v>1.331</c:v>
                </c:pt>
                <c:pt idx="4650">
                  <c:v>1.319</c:v>
                </c:pt>
                <c:pt idx="4651">
                  <c:v>1.3069999999999999</c:v>
                </c:pt>
                <c:pt idx="4652">
                  <c:v>1.3069999999999999</c:v>
                </c:pt>
                <c:pt idx="4653">
                  <c:v>1.3069999999999999</c:v>
                </c:pt>
                <c:pt idx="4654">
                  <c:v>1.3009999999999999</c:v>
                </c:pt>
                <c:pt idx="4655">
                  <c:v>1.294</c:v>
                </c:pt>
                <c:pt idx="4656">
                  <c:v>1.2789999999999999</c:v>
                </c:pt>
                <c:pt idx="4657">
                  <c:v>1.2769999999999999</c:v>
                </c:pt>
                <c:pt idx="4658">
                  <c:v>1.27</c:v>
                </c:pt>
                <c:pt idx="4659">
                  <c:v>1.27</c:v>
                </c:pt>
                <c:pt idx="4660">
                  <c:v>1.27</c:v>
                </c:pt>
                <c:pt idx="4661">
                  <c:v>1.26</c:v>
                </c:pt>
                <c:pt idx="4662">
                  <c:v>1.256</c:v>
                </c:pt>
                <c:pt idx="4663">
                  <c:v>1.254</c:v>
                </c:pt>
                <c:pt idx="4664">
                  <c:v>1.2490000000000001</c:v>
                </c:pt>
                <c:pt idx="4665">
                  <c:v>1.244</c:v>
                </c:pt>
                <c:pt idx="4666">
                  <c:v>1.244</c:v>
                </c:pt>
                <c:pt idx="4667">
                  <c:v>1.244</c:v>
                </c:pt>
                <c:pt idx="4668">
                  <c:v>1.2290000000000001</c:v>
                </c:pt>
                <c:pt idx="4669">
                  <c:v>1.2250000000000001</c:v>
                </c:pt>
                <c:pt idx="4670">
                  <c:v>1.222</c:v>
                </c:pt>
                <c:pt idx="4671">
                  <c:v>1.222</c:v>
                </c:pt>
                <c:pt idx="4672">
                  <c:v>1.2230000000000001</c:v>
                </c:pt>
                <c:pt idx="4673">
                  <c:v>1.2230000000000001</c:v>
                </c:pt>
                <c:pt idx="4674">
                  <c:v>1.2230000000000001</c:v>
                </c:pt>
                <c:pt idx="4675">
                  <c:v>1.2230000000000001</c:v>
                </c:pt>
                <c:pt idx="4676">
                  <c:v>1.2230000000000001</c:v>
                </c:pt>
                <c:pt idx="4677">
                  <c:v>1.224</c:v>
                </c:pt>
                <c:pt idx="4678">
                  <c:v>1.224</c:v>
                </c:pt>
                <c:pt idx="4679">
                  <c:v>1.2270000000000001</c:v>
                </c:pt>
                <c:pt idx="4680">
                  <c:v>1.2270000000000001</c:v>
                </c:pt>
                <c:pt idx="4681">
                  <c:v>1.2270000000000001</c:v>
                </c:pt>
                <c:pt idx="4682">
                  <c:v>1.234</c:v>
                </c:pt>
                <c:pt idx="4683">
                  <c:v>1.238</c:v>
                </c:pt>
                <c:pt idx="4684">
                  <c:v>1.24</c:v>
                </c:pt>
                <c:pt idx="4685">
                  <c:v>1.2410000000000001</c:v>
                </c:pt>
                <c:pt idx="4686">
                  <c:v>1.2430000000000001</c:v>
                </c:pt>
                <c:pt idx="4687">
                  <c:v>1.2430000000000001</c:v>
                </c:pt>
                <c:pt idx="4688">
                  <c:v>1.2430000000000001</c:v>
                </c:pt>
                <c:pt idx="4689">
                  <c:v>1.248</c:v>
                </c:pt>
                <c:pt idx="4690">
                  <c:v>1.2529999999999999</c:v>
                </c:pt>
                <c:pt idx="4691">
                  <c:v>1.2529999999999999</c:v>
                </c:pt>
                <c:pt idx="4692">
                  <c:v>1.254</c:v>
                </c:pt>
                <c:pt idx="4693">
                  <c:v>1.254</c:v>
                </c:pt>
                <c:pt idx="4694">
                  <c:v>1.254</c:v>
                </c:pt>
                <c:pt idx="4695">
                  <c:v>1.254</c:v>
                </c:pt>
                <c:pt idx="4696">
                  <c:v>1.254</c:v>
                </c:pt>
                <c:pt idx="4697">
                  <c:v>1.254</c:v>
                </c:pt>
                <c:pt idx="4698">
                  <c:v>1.254</c:v>
                </c:pt>
                <c:pt idx="4699">
                  <c:v>1.2569999999999999</c:v>
                </c:pt>
                <c:pt idx="4700">
                  <c:v>1.2569999999999999</c:v>
                </c:pt>
                <c:pt idx="4701">
                  <c:v>1.2569999999999999</c:v>
                </c:pt>
                <c:pt idx="4702">
                  <c:v>1.2569999999999999</c:v>
                </c:pt>
                <c:pt idx="4703">
                  <c:v>1.2589999999999999</c:v>
                </c:pt>
                <c:pt idx="4704">
                  <c:v>1.2589999999999999</c:v>
                </c:pt>
                <c:pt idx="4705">
                  <c:v>1.258</c:v>
                </c:pt>
                <c:pt idx="4706">
                  <c:v>1.256</c:v>
                </c:pt>
                <c:pt idx="4707">
                  <c:v>1.256</c:v>
                </c:pt>
                <c:pt idx="4708">
                  <c:v>1.256</c:v>
                </c:pt>
                <c:pt idx="4709">
                  <c:v>1.256</c:v>
                </c:pt>
                <c:pt idx="4710">
                  <c:v>1.258</c:v>
                </c:pt>
                <c:pt idx="4711">
                  <c:v>1.258</c:v>
                </c:pt>
                <c:pt idx="4712">
                  <c:v>1.26</c:v>
                </c:pt>
                <c:pt idx="4713">
                  <c:v>1.26</c:v>
                </c:pt>
                <c:pt idx="4714">
                  <c:v>1.26</c:v>
                </c:pt>
                <c:pt idx="4715">
                  <c:v>1.26</c:v>
                </c:pt>
                <c:pt idx="4716">
                  <c:v>1.26</c:v>
                </c:pt>
                <c:pt idx="4717">
                  <c:v>1.262</c:v>
                </c:pt>
                <c:pt idx="4718">
                  <c:v>1.26</c:v>
                </c:pt>
                <c:pt idx="4719">
                  <c:v>1.2629999999999999</c:v>
                </c:pt>
                <c:pt idx="4720">
                  <c:v>1.2649999999999999</c:v>
                </c:pt>
                <c:pt idx="4721">
                  <c:v>1.266</c:v>
                </c:pt>
                <c:pt idx="4722">
                  <c:v>1.266</c:v>
                </c:pt>
                <c:pt idx="4723">
                  <c:v>1.266</c:v>
                </c:pt>
                <c:pt idx="4724">
                  <c:v>1.2689999999999999</c:v>
                </c:pt>
                <c:pt idx="4725">
                  <c:v>1.272</c:v>
                </c:pt>
                <c:pt idx="4726">
                  <c:v>1.2749999999999999</c:v>
                </c:pt>
                <c:pt idx="4727">
                  <c:v>1.276</c:v>
                </c:pt>
                <c:pt idx="4728">
                  <c:v>1.276</c:v>
                </c:pt>
                <c:pt idx="4729">
                  <c:v>1.276</c:v>
                </c:pt>
                <c:pt idx="4730">
                  <c:v>1.276</c:v>
                </c:pt>
                <c:pt idx="4731">
                  <c:v>1.2749999999999999</c:v>
                </c:pt>
                <c:pt idx="4732">
                  <c:v>1.274</c:v>
                </c:pt>
                <c:pt idx="4733">
                  <c:v>1.274</c:v>
                </c:pt>
                <c:pt idx="4734">
                  <c:v>1.274</c:v>
                </c:pt>
                <c:pt idx="4735">
                  <c:v>1.2729999999999999</c:v>
                </c:pt>
                <c:pt idx="4736">
                  <c:v>1.2729999999999999</c:v>
                </c:pt>
                <c:pt idx="4737">
                  <c:v>1.2729999999999999</c:v>
                </c:pt>
                <c:pt idx="4738">
                  <c:v>1.274</c:v>
                </c:pt>
                <c:pt idx="4739">
                  <c:v>1.272</c:v>
                </c:pt>
                <c:pt idx="4740">
                  <c:v>1.27</c:v>
                </c:pt>
                <c:pt idx="4741">
                  <c:v>1.2689999999999999</c:v>
                </c:pt>
                <c:pt idx="4742">
                  <c:v>1.2689999999999999</c:v>
                </c:pt>
                <c:pt idx="4743">
                  <c:v>1.2689999999999999</c:v>
                </c:pt>
                <c:pt idx="4744">
                  <c:v>1.2689999999999999</c:v>
                </c:pt>
                <c:pt idx="4745">
                  <c:v>1.2669999999999999</c:v>
                </c:pt>
                <c:pt idx="4746">
                  <c:v>1.2649999999999999</c:v>
                </c:pt>
                <c:pt idx="4747">
                  <c:v>1.2589999999999999</c:v>
                </c:pt>
                <c:pt idx="4748">
                  <c:v>1.2529999999999999</c:v>
                </c:pt>
                <c:pt idx="4749">
                  <c:v>1.25</c:v>
                </c:pt>
                <c:pt idx="4750">
                  <c:v>1.25</c:v>
                </c:pt>
                <c:pt idx="4751">
                  <c:v>1.25</c:v>
                </c:pt>
                <c:pt idx="4752">
                  <c:v>1.246</c:v>
                </c:pt>
                <c:pt idx="4753">
                  <c:v>1.2390000000000001</c:v>
                </c:pt>
                <c:pt idx="4754">
                  <c:v>1.2310000000000001</c:v>
                </c:pt>
                <c:pt idx="4755">
                  <c:v>1.2230000000000001</c:v>
                </c:pt>
                <c:pt idx="4756">
                  <c:v>1.216</c:v>
                </c:pt>
                <c:pt idx="4757">
                  <c:v>1.216</c:v>
                </c:pt>
                <c:pt idx="4758">
                  <c:v>1.216</c:v>
                </c:pt>
                <c:pt idx="4759">
                  <c:v>1.2110000000000001</c:v>
                </c:pt>
                <c:pt idx="4760">
                  <c:v>1.2090000000000001</c:v>
                </c:pt>
                <c:pt idx="4761">
                  <c:v>1.206</c:v>
                </c:pt>
                <c:pt idx="4762">
                  <c:v>1.204</c:v>
                </c:pt>
                <c:pt idx="4763">
                  <c:v>1.2010000000000001</c:v>
                </c:pt>
                <c:pt idx="4764">
                  <c:v>1.2010000000000001</c:v>
                </c:pt>
                <c:pt idx="4765">
                  <c:v>1.2010000000000001</c:v>
                </c:pt>
                <c:pt idx="4766">
                  <c:v>1.1970000000000001</c:v>
                </c:pt>
                <c:pt idx="4767">
                  <c:v>1.19</c:v>
                </c:pt>
                <c:pt idx="4768">
                  <c:v>1.1910000000000001</c:v>
                </c:pt>
                <c:pt idx="4769">
                  <c:v>1.1910000000000001</c:v>
                </c:pt>
                <c:pt idx="4770">
                  <c:v>1.1839999999999999</c:v>
                </c:pt>
                <c:pt idx="4771">
                  <c:v>1.1839999999999999</c:v>
                </c:pt>
                <c:pt idx="4772">
                  <c:v>1.1839999999999999</c:v>
                </c:pt>
                <c:pt idx="4773">
                  <c:v>1.1459999999999999</c:v>
                </c:pt>
                <c:pt idx="4774">
                  <c:v>1.141</c:v>
                </c:pt>
                <c:pt idx="4775">
                  <c:v>1.141</c:v>
                </c:pt>
                <c:pt idx="4776">
                  <c:v>1.1379999999999999</c:v>
                </c:pt>
                <c:pt idx="4777">
                  <c:v>1.137</c:v>
                </c:pt>
                <c:pt idx="4778">
                  <c:v>1.137</c:v>
                </c:pt>
                <c:pt idx="4779">
                  <c:v>1.137</c:v>
                </c:pt>
                <c:pt idx="4780">
                  <c:v>1.1359999999999999</c:v>
                </c:pt>
                <c:pt idx="4781">
                  <c:v>1.1379999999999999</c:v>
                </c:pt>
                <c:pt idx="4782">
                  <c:v>1.139</c:v>
                </c:pt>
                <c:pt idx="4783">
                  <c:v>1.139</c:v>
                </c:pt>
                <c:pt idx="4784">
                  <c:v>1.141</c:v>
                </c:pt>
                <c:pt idx="4785">
                  <c:v>1.141</c:v>
                </c:pt>
                <c:pt idx="4786">
                  <c:v>1.141</c:v>
                </c:pt>
                <c:pt idx="4787">
                  <c:v>1.139</c:v>
                </c:pt>
                <c:pt idx="4788">
                  <c:v>1.139</c:v>
                </c:pt>
                <c:pt idx="4789">
                  <c:v>1.137</c:v>
                </c:pt>
                <c:pt idx="4790">
                  <c:v>1.1379999999999999</c:v>
                </c:pt>
                <c:pt idx="4791">
                  <c:v>1.135</c:v>
                </c:pt>
                <c:pt idx="4792">
                  <c:v>1.135</c:v>
                </c:pt>
                <c:pt idx="4793">
                  <c:v>1.135</c:v>
                </c:pt>
                <c:pt idx="4794">
                  <c:v>1.1339999999999999</c:v>
                </c:pt>
                <c:pt idx="4795">
                  <c:v>1.1339999999999999</c:v>
                </c:pt>
                <c:pt idx="4796">
                  <c:v>1.133</c:v>
                </c:pt>
                <c:pt idx="4797">
                  <c:v>1.133</c:v>
                </c:pt>
                <c:pt idx="4798">
                  <c:v>1.1339999999999999</c:v>
                </c:pt>
                <c:pt idx="4799">
                  <c:v>1.1339999999999999</c:v>
                </c:pt>
                <c:pt idx="4800">
                  <c:v>1.1339999999999999</c:v>
                </c:pt>
                <c:pt idx="4801">
                  <c:v>1.1339999999999999</c:v>
                </c:pt>
                <c:pt idx="4802">
                  <c:v>1.1339999999999999</c:v>
                </c:pt>
                <c:pt idx="4803">
                  <c:v>1.137</c:v>
                </c:pt>
                <c:pt idx="4804">
                  <c:v>1.137</c:v>
                </c:pt>
                <c:pt idx="4805">
                  <c:v>1.139</c:v>
                </c:pt>
                <c:pt idx="4806">
                  <c:v>1.139</c:v>
                </c:pt>
                <c:pt idx="4807">
                  <c:v>1.139</c:v>
                </c:pt>
                <c:pt idx="4808">
                  <c:v>1.139</c:v>
                </c:pt>
                <c:pt idx="4809">
                  <c:v>1.139</c:v>
                </c:pt>
                <c:pt idx="4810">
                  <c:v>1.141</c:v>
                </c:pt>
                <c:pt idx="4811">
                  <c:v>1.143</c:v>
                </c:pt>
                <c:pt idx="4812">
                  <c:v>1.145</c:v>
                </c:pt>
                <c:pt idx="4813">
                  <c:v>1.145</c:v>
                </c:pt>
                <c:pt idx="4814">
                  <c:v>1.145</c:v>
                </c:pt>
                <c:pt idx="4815">
                  <c:v>1.1479999999999999</c:v>
                </c:pt>
                <c:pt idx="4816">
                  <c:v>1.149</c:v>
                </c:pt>
                <c:pt idx="4817">
                  <c:v>1.149</c:v>
                </c:pt>
                <c:pt idx="4818">
                  <c:v>1.1499999999999999</c:v>
                </c:pt>
                <c:pt idx="4819">
                  <c:v>1.153</c:v>
                </c:pt>
                <c:pt idx="4820">
                  <c:v>1.153</c:v>
                </c:pt>
                <c:pt idx="4821">
                  <c:v>1.153</c:v>
                </c:pt>
                <c:pt idx="4822">
                  <c:v>1.1539999999999999</c:v>
                </c:pt>
                <c:pt idx="4823">
                  <c:v>1.1579999999999999</c:v>
                </c:pt>
                <c:pt idx="4824">
                  <c:v>1.1559999999999999</c:v>
                </c:pt>
                <c:pt idx="4825">
                  <c:v>1.155</c:v>
                </c:pt>
                <c:pt idx="4826">
                  <c:v>1.1539999999999999</c:v>
                </c:pt>
                <c:pt idx="4827">
                  <c:v>1.1539999999999999</c:v>
                </c:pt>
                <c:pt idx="4828">
                  <c:v>1.1539999999999999</c:v>
                </c:pt>
                <c:pt idx="4829">
                  <c:v>1.1519999999999999</c:v>
                </c:pt>
                <c:pt idx="4830">
                  <c:v>1.149</c:v>
                </c:pt>
                <c:pt idx="4831">
                  <c:v>1.1459999999999999</c:v>
                </c:pt>
                <c:pt idx="4832">
                  <c:v>1.145</c:v>
                </c:pt>
                <c:pt idx="4833">
                  <c:v>1.145</c:v>
                </c:pt>
                <c:pt idx="4834">
                  <c:v>1.145</c:v>
                </c:pt>
                <c:pt idx="4835">
                  <c:v>1.145</c:v>
                </c:pt>
                <c:pt idx="4836">
                  <c:v>1.145</c:v>
                </c:pt>
                <c:pt idx="4837">
                  <c:v>1.143</c:v>
                </c:pt>
                <c:pt idx="4838">
                  <c:v>1.141</c:v>
                </c:pt>
                <c:pt idx="4839">
                  <c:v>1.137</c:v>
                </c:pt>
                <c:pt idx="4840">
                  <c:v>1.133</c:v>
                </c:pt>
                <c:pt idx="4841">
                  <c:v>1.133</c:v>
                </c:pt>
                <c:pt idx="4842">
                  <c:v>1.133</c:v>
                </c:pt>
                <c:pt idx="4843">
                  <c:v>1.131</c:v>
                </c:pt>
                <c:pt idx="4844">
                  <c:v>1.1299999999999999</c:v>
                </c:pt>
                <c:pt idx="4845">
                  <c:v>1.127</c:v>
                </c:pt>
                <c:pt idx="4846">
                  <c:v>1.1220000000000001</c:v>
                </c:pt>
                <c:pt idx="4847">
                  <c:v>1.1140000000000001</c:v>
                </c:pt>
                <c:pt idx="4848">
                  <c:v>1.1140000000000001</c:v>
                </c:pt>
                <c:pt idx="4849">
                  <c:v>1.1140000000000001</c:v>
                </c:pt>
                <c:pt idx="4850">
                  <c:v>1.101</c:v>
                </c:pt>
                <c:pt idx="4851">
                  <c:v>1.095</c:v>
                </c:pt>
                <c:pt idx="4852">
                  <c:v>1.0900000000000001</c:v>
                </c:pt>
                <c:pt idx="4853">
                  <c:v>1.0860000000000001</c:v>
                </c:pt>
                <c:pt idx="4854">
                  <c:v>1.081</c:v>
                </c:pt>
                <c:pt idx="4855">
                  <c:v>1.081</c:v>
                </c:pt>
                <c:pt idx="4856">
                  <c:v>1.081</c:v>
                </c:pt>
                <c:pt idx="4857">
                  <c:v>1.07</c:v>
                </c:pt>
                <c:pt idx="4858">
                  <c:v>1.0649999999999999</c:v>
                </c:pt>
                <c:pt idx="4859">
                  <c:v>1.0609999999999999</c:v>
                </c:pt>
                <c:pt idx="4860">
                  <c:v>1.06</c:v>
                </c:pt>
                <c:pt idx="4861">
                  <c:v>1.06</c:v>
                </c:pt>
                <c:pt idx="4862">
                  <c:v>1.06</c:v>
                </c:pt>
                <c:pt idx="4863">
                  <c:v>1.06</c:v>
                </c:pt>
                <c:pt idx="4864">
                  <c:v>1.056</c:v>
                </c:pt>
                <c:pt idx="4865">
                  <c:v>1.0409999999999999</c:v>
                </c:pt>
                <c:pt idx="4866">
                  <c:v>1.0389999999999999</c:v>
                </c:pt>
                <c:pt idx="4867">
                  <c:v>1.0349999999999999</c:v>
                </c:pt>
                <c:pt idx="4868">
                  <c:v>1.03</c:v>
                </c:pt>
                <c:pt idx="4869">
                  <c:v>1.03</c:v>
                </c:pt>
                <c:pt idx="4870">
                  <c:v>1.03</c:v>
                </c:pt>
                <c:pt idx="4871">
                  <c:v>1.0269999999999999</c:v>
                </c:pt>
                <c:pt idx="4872">
                  <c:v>1.024</c:v>
                </c:pt>
                <c:pt idx="4873">
                  <c:v>1.0209999999999999</c:v>
                </c:pt>
                <c:pt idx="4874">
                  <c:v>1.0189999999999999</c:v>
                </c:pt>
                <c:pt idx="4875">
                  <c:v>1.0149999999999999</c:v>
                </c:pt>
                <c:pt idx="4876">
                  <c:v>1.0149999999999999</c:v>
                </c:pt>
                <c:pt idx="4877">
                  <c:v>1.0149999999999999</c:v>
                </c:pt>
                <c:pt idx="4878">
                  <c:v>1.0109999999999999</c:v>
                </c:pt>
                <c:pt idx="4879">
                  <c:v>1.008</c:v>
                </c:pt>
                <c:pt idx="4880">
                  <c:v>1.006</c:v>
                </c:pt>
                <c:pt idx="4881">
                  <c:v>1.0049999999999999</c:v>
                </c:pt>
                <c:pt idx="4882">
                  <c:v>1.0029999999999999</c:v>
                </c:pt>
                <c:pt idx="4883">
                  <c:v>1.0029999999999999</c:v>
                </c:pt>
                <c:pt idx="4884">
                  <c:v>1.0029999999999999</c:v>
                </c:pt>
                <c:pt idx="4885">
                  <c:v>1.0009999999999999</c:v>
                </c:pt>
                <c:pt idx="4886">
                  <c:v>0.999</c:v>
                </c:pt>
                <c:pt idx="4887">
                  <c:v>0.999</c:v>
                </c:pt>
                <c:pt idx="4888">
                  <c:v>0.998</c:v>
                </c:pt>
                <c:pt idx="4889">
                  <c:v>0.997</c:v>
                </c:pt>
                <c:pt idx="4890">
                  <c:v>0.997</c:v>
                </c:pt>
                <c:pt idx="4891">
                  <c:v>0.997</c:v>
                </c:pt>
                <c:pt idx="4892">
                  <c:v>0.996</c:v>
                </c:pt>
                <c:pt idx="4893">
                  <c:v>0.99399999999999999</c:v>
                </c:pt>
                <c:pt idx="4894">
                  <c:v>0.99099999999999999</c:v>
                </c:pt>
                <c:pt idx="4895">
                  <c:v>0.98899999999999999</c:v>
                </c:pt>
                <c:pt idx="4896">
                  <c:v>0.98799999999999999</c:v>
                </c:pt>
                <c:pt idx="4897">
                  <c:v>0.98799999999999999</c:v>
                </c:pt>
                <c:pt idx="4898">
                  <c:v>0.98799999999999999</c:v>
                </c:pt>
                <c:pt idx="4899">
                  <c:v>0.98799999999999999</c:v>
                </c:pt>
                <c:pt idx="4900">
                  <c:v>0.98899999999999999</c:v>
                </c:pt>
                <c:pt idx="4901">
                  <c:v>0.99</c:v>
                </c:pt>
                <c:pt idx="4902">
                  <c:v>0.98699999999999999</c:v>
                </c:pt>
                <c:pt idx="4903">
                  <c:v>0.98699999999999999</c:v>
                </c:pt>
                <c:pt idx="4904">
                  <c:v>0.98699999999999999</c:v>
                </c:pt>
                <c:pt idx="4905">
                  <c:v>0.98699999999999999</c:v>
                </c:pt>
                <c:pt idx="4906">
                  <c:v>0.98599999999999999</c:v>
                </c:pt>
                <c:pt idx="4907">
                  <c:v>0.98399999999999999</c:v>
                </c:pt>
                <c:pt idx="4908">
                  <c:v>0.98199999999999998</c:v>
                </c:pt>
                <c:pt idx="4909">
                  <c:v>0.98099999999999998</c:v>
                </c:pt>
                <c:pt idx="4910">
                  <c:v>0.97899999999999998</c:v>
                </c:pt>
                <c:pt idx="4911">
                  <c:v>0.97899999999999998</c:v>
                </c:pt>
                <c:pt idx="4912">
                  <c:v>0.97899999999999998</c:v>
                </c:pt>
                <c:pt idx="4913">
                  <c:v>0.97599999999999998</c:v>
                </c:pt>
                <c:pt idx="4914">
                  <c:v>0.97799999999999998</c:v>
                </c:pt>
                <c:pt idx="4915">
                  <c:v>0.97899999999999998</c:v>
                </c:pt>
                <c:pt idx="4916">
                  <c:v>0.98099999999999998</c:v>
                </c:pt>
                <c:pt idx="4917">
                  <c:v>0.98399999999999999</c:v>
                </c:pt>
                <c:pt idx="4918">
                  <c:v>0.98399999999999999</c:v>
                </c:pt>
                <c:pt idx="4919">
                  <c:v>0.98399999999999999</c:v>
                </c:pt>
                <c:pt idx="4920">
                  <c:v>0.97799999999999998</c:v>
                </c:pt>
                <c:pt idx="4921">
                  <c:v>0.97599999999999998</c:v>
                </c:pt>
                <c:pt idx="4922">
                  <c:v>0.97399999999999998</c:v>
                </c:pt>
                <c:pt idx="4923">
                  <c:v>0.97099999999999997</c:v>
                </c:pt>
                <c:pt idx="4924">
                  <c:v>0.96799999999999997</c:v>
                </c:pt>
                <c:pt idx="4925">
                  <c:v>0.96799999999999997</c:v>
                </c:pt>
                <c:pt idx="4926">
                  <c:v>0.96799999999999997</c:v>
                </c:pt>
                <c:pt idx="4927">
                  <c:v>0.96699999999999997</c:v>
                </c:pt>
                <c:pt idx="4928">
                  <c:v>0.96399999999999997</c:v>
                </c:pt>
                <c:pt idx="4929">
                  <c:v>0.95799999999999996</c:v>
                </c:pt>
                <c:pt idx="4930">
                  <c:v>0.95899999999999996</c:v>
                </c:pt>
                <c:pt idx="4931">
                  <c:v>0.95699999999999996</c:v>
                </c:pt>
                <c:pt idx="4932">
                  <c:v>0.95699999999999996</c:v>
                </c:pt>
                <c:pt idx="4933">
                  <c:v>0.95699999999999996</c:v>
                </c:pt>
                <c:pt idx="4934">
                  <c:v>0.95499999999999996</c:v>
                </c:pt>
                <c:pt idx="4935">
                  <c:v>0.95399999999999996</c:v>
                </c:pt>
                <c:pt idx="4936">
                  <c:v>0.95299999999999996</c:v>
                </c:pt>
                <c:pt idx="4937">
                  <c:v>0.95299999999999996</c:v>
                </c:pt>
                <c:pt idx="4938">
                  <c:v>0.95399999999999996</c:v>
                </c:pt>
                <c:pt idx="4939">
                  <c:v>0.95399999999999996</c:v>
                </c:pt>
                <c:pt idx="4940">
                  <c:v>0.95399999999999996</c:v>
                </c:pt>
                <c:pt idx="4941">
                  <c:v>0.95399999999999996</c:v>
                </c:pt>
                <c:pt idx="4942">
                  <c:v>0.95399999999999996</c:v>
                </c:pt>
                <c:pt idx="4943">
                  <c:v>0.95299999999999996</c:v>
                </c:pt>
                <c:pt idx="4944">
                  <c:v>0.95299999999999996</c:v>
                </c:pt>
                <c:pt idx="4945">
                  <c:v>0.95199999999999996</c:v>
                </c:pt>
                <c:pt idx="4946">
                  <c:v>0.95199999999999996</c:v>
                </c:pt>
                <c:pt idx="4947">
                  <c:v>0.95199999999999996</c:v>
                </c:pt>
                <c:pt idx="4948">
                  <c:v>0.95199999999999996</c:v>
                </c:pt>
                <c:pt idx="4949">
                  <c:v>0.95</c:v>
                </c:pt>
                <c:pt idx="4950">
                  <c:v>0.94899999999999995</c:v>
                </c:pt>
                <c:pt idx="4951">
                  <c:v>0.94499999999999995</c:v>
                </c:pt>
                <c:pt idx="4952">
                  <c:v>0.94499999999999995</c:v>
                </c:pt>
                <c:pt idx="4953">
                  <c:v>0.94499999999999995</c:v>
                </c:pt>
                <c:pt idx="4954">
                  <c:v>0.94499999999999995</c:v>
                </c:pt>
                <c:pt idx="4955">
                  <c:v>0.94499999999999995</c:v>
                </c:pt>
                <c:pt idx="4956">
                  <c:v>0.94399999999999995</c:v>
                </c:pt>
                <c:pt idx="4957">
                  <c:v>0.94399999999999995</c:v>
                </c:pt>
                <c:pt idx="4958">
                  <c:v>0.94499999999999995</c:v>
                </c:pt>
                <c:pt idx="4959">
                  <c:v>0.94699999999999995</c:v>
                </c:pt>
                <c:pt idx="4960">
                  <c:v>0.94699999999999995</c:v>
                </c:pt>
                <c:pt idx="4961">
                  <c:v>0.94699999999999995</c:v>
                </c:pt>
                <c:pt idx="4962">
                  <c:v>0.94599999999999995</c:v>
                </c:pt>
                <c:pt idx="4963">
                  <c:v>0.94699999999999995</c:v>
                </c:pt>
                <c:pt idx="4964">
                  <c:v>0.94799999999999995</c:v>
                </c:pt>
                <c:pt idx="4965">
                  <c:v>0.95</c:v>
                </c:pt>
                <c:pt idx="4966">
                  <c:v>0.95099999999999996</c:v>
                </c:pt>
                <c:pt idx="4967">
                  <c:v>0.95099999999999996</c:v>
                </c:pt>
                <c:pt idx="4968">
                  <c:v>0.95099999999999996</c:v>
                </c:pt>
                <c:pt idx="4969">
                  <c:v>0.95099999999999996</c:v>
                </c:pt>
                <c:pt idx="4970">
                  <c:v>0.95099999999999996</c:v>
                </c:pt>
                <c:pt idx="4971">
                  <c:v>0.95499999999999996</c:v>
                </c:pt>
                <c:pt idx="4972">
                  <c:v>0.95599999999999996</c:v>
                </c:pt>
                <c:pt idx="4973">
                  <c:v>0.95799999999999996</c:v>
                </c:pt>
                <c:pt idx="4974">
                  <c:v>0.95799999999999996</c:v>
                </c:pt>
                <c:pt idx="4975">
                  <c:v>0.95799999999999996</c:v>
                </c:pt>
                <c:pt idx="4976">
                  <c:v>0.95699999999999996</c:v>
                </c:pt>
                <c:pt idx="4977">
                  <c:v>0.95599999999999996</c:v>
                </c:pt>
                <c:pt idx="4978">
                  <c:v>0.95599999999999996</c:v>
                </c:pt>
                <c:pt idx="4979">
                  <c:v>0.95699999999999996</c:v>
                </c:pt>
                <c:pt idx="4980">
                  <c:v>0.95599999999999996</c:v>
                </c:pt>
                <c:pt idx="4981">
                  <c:v>0.95599999999999996</c:v>
                </c:pt>
                <c:pt idx="4982">
                  <c:v>0.95599999999999996</c:v>
                </c:pt>
                <c:pt idx="4983">
                  <c:v>0.95699999999999996</c:v>
                </c:pt>
                <c:pt idx="4984">
                  <c:v>0.95699999999999996</c:v>
                </c:pt>
                <c:pt idx="4985">
                  <c:v>0.95799999999999996</c:v>
                </c:pt>
                <c:pt idx="4986">
                  <c:v>0.95899999999999996</c:v>
                </c:pt>
                <c:pt idx="4987">
                  <c:v>0.95799999999999996</c:v>
                </c:pt>
                <c:pt idx="4988">
                  <c:v>0.95799999999999996</c:v>
                </c:pt>
                <c:pt idx="4989">
                  <c:v>0.95799999999999996</c:v>
                </c:pt>
                <c:pt idx="4990">
                  <c:v>0.95899999999999996</c:v>
                </c:pt>
                <c:pt idx="4991">
                  <c:v>0.96299999999999997</c:v>
                </c:pt>
                <c:pt idx="4992">
                  <c:v>0.96399999999999997</c:v>
                </c:pt>
                <c:pt idx="4993">
                  <c:v>0.96499999999999997</c:v>
                </c:pt>
                <c:pt idx="4994">
                  <c:v>0.96499999999999997</c:v>
                </c:pt>
                <c:pt idx="4995">
                  <c:v>0.96499999999999997</c:v>
                </c:pt>
                <c:pt idx="4996">
                  <c:v>0.96499999999999997</c:v>
                </c:pt>
                <c:pt idx="4997">
                  <c:v>0.96299999999999997</c:v>
                </c:pt>
                <c:pt idx="4998">
                  <c:v>0.96499999999999997</c:v>
                </c:pt>
                <c:pt idx="4999">
                  <c:v>0.96399999999999997</c:v>
                </c:pt>
                <c:pt idx="5000">
                  <c:v>0.96299999999999997</c:v>
                </c:pt>
                <c:pt idx="5001">
                  <c:v>0.96699999999999997</c:v>
                </c:pt>
                <c:pt idx="5002">
                  <c:v>0.96699999999999997</c:v>
                </c:pt>
                <c:pt idx="5003">
                  <c:v>0.96699999999999997</c:v>
                </c:pt>
                <c:pt idx="5004">
                  <c:v>0.96599999999999997</c:v>
                </c:pt>
                <c:pt idx="5005">
                  <c:v>0.96599999999999997</c:v>
                </c:pt>
                <c:pt idx="5006">
                  <c:v>0.96599999999999997</c:v>
                </c:pt>
                <c:pt idx="5007">
                  <c:v>0.96499999999999997</c:v>
                </c:pt>
                <c:pt idx="5008">
                  <c:v>0.96499999999999997</c:v>
                </c:pt>
                <c:pt idx="5009">
                  <c:v>0.96499999999999997</c:v>
                </c:pt>
                <c:pt idx="5010">
                  <c:v>0.96499999999999997</c:v>
                </c:pt>
                <c:pt idx="5011">
                  <c:v>0.96699999999999997</c:v>
                </c:pt>
                <c:pt idx="5012">
                  <c:v>0.96699999999999997</c:v>
                </c:pt>
                <c:pt idx="5013">
                  <c:v>0.96699999999999997</c:v>
                </c:pt>
                <c:pt idx="5014">
                  <c:v>0.96599999999999997</c:v>
                </c:pt>
                <c:pt idx="5015">
                  <c:v>0.96599999999999997</c:v>
                </c:pt>
                <c:pt idx="5016">
                  <c:v>0.96599999999999997</c:v>
                </c:pt>
                <c:pt idx="5017">
                  <c:v>0.96599999999999997</c:v>
                </c:pt>
                <c:pt idx="5018">
                  <c:v>0.96599999999999997</c:v>
                </c:pt>
                <c:pt idx="5019">
                  <c:v>0.96399999999999997</c:v>
                </c:pt>
                <c:pt idx="5020">
                  <c:v>0.96399999999999997</c:v>
                </c:pt>
                <c:pt idx="5021">
                  <c:v>0.96499999999999997</c:v>
                </c:pt>
                <c:pt idx="5022">
                  <c:v>0.96599999999999997</c:v>
                </c:pt>
                <c:pt idx="5023">
                  <c:v>0.96599999999999997</c:v>
                </c:pt>
                <c:pt idx="5024">
                  <c:v>0.96599999999999997</c:v>
                </c:pt>
                <c:pt idx="5025">
                  <c:v>0.96799999999999997</c:v>
                </c:pt>
                <c:pt idx="5026">
                  <c:v>0.97199999999999998</c:v>
                </c:pt>
                <c:pt idx="5027">
                  <c:v>0.97399999999999998</c:v>
                </c:pt>
                <c:pt idx="5028">
                  <c:v>0.97499999999999998</c:v>
                </c:pt>
                <c:pt idx="5029">
                  <c:v>0.97699999999999998</c:v>
                </c:pt>
                <c:pt idx="5030">
                  <c:v>0.97699999999999998</c:v>
                </c:pt>
                <c:pt idx="5031">
                  <c:v>0.97699999999999998</c:v>
                </c:pt>
                <c:pt idx="5032">
                  <c:v>0.98099999999999998</c:v>
                </c:pt>
                <c:pt idx="5033">
                  <c:v>0.98099999999999998</c:v>
                </c:pt>
                <c:pt idx="5034">
                  <c:v>0.98299999999999998</c:v>
                </c:pt>
                <c:pt idx="5035">
                  <c:v>0.98499999999999999</c:v>
                </c:pt>
                <c:pt idx="5036">
                  <c:v>0.98599999999999999</c:v>
                </c:pt>
                <c:pt idx="5037">
                  <c:v>0.98599999999999999</c:v>
                </c:pt>
                <c:pt idx="5038">
                  <c:v>0.98599999999999999</c:v>
                </c:pt>
                <c:pt idx="5039">
                  <c:v>0.98899999999999999</c:v>
                </c:pt>
                <c:pt idx="5040">
                  <c:v>0.99199999999999999</c:v>
                </c:pt>
                <c:pt idx="5041">
                  <c:v>0.995</c:v>
                </c:pt>
                <c:pt idx="5042">
                  <c:v>0.996</c:v>
                </c:pt>
                <c:pt idx="5043">
                  <c:v>0.99399999999999999</c:v>
                </c:pt>
                <c:pt idx="5044">
                  <c:v>0.99399999999999999</c:v>
                </c:pt>
                <c:pt idx="5045">
                  <c:v>0.99399999999999999</c:v>
                </c:pt>
                <c:pt idx="5046">
                  <c:v>0.99399999999999999</c:v>
                </c:pt>
                <c:pt idx="5047">
                  <c:v>0.99299999999999999</c:v>
                </c:pt>
                <c:pt idx="5048">
                  <c:v>0.99299999999999999</c:v>
                </c:pt>
                <c:pt idx="5049">
                  <c:v>0.99199999999999999</c:v>
                </c:pt>
                <c:pt idx="5050">
                  <c:v>0.99099999999999999</c:v>
                </c:pt>
                <c:pt idx="5051">
                  <c:v>0.99099999999999999</c:v>
                </c:pt>
                <c:pt idx="5052">
                  <c:v>0.99099999999999999</c:v>
                </c:pt>
                <c:pt idx="5053">
                  <c:v>0.99099999999999999</c:v>
                </c:pt>
                <c:pt idx="5054">
                  <c:v>0.99199999999999999</c:v>
                </c:pt>
                <c:pt idx="5055">
                  <c:v>0.99299999999999999</c:v>
                </c:pt>
                <c:pt idx="5056">
                  <c:v>0.995</c:v>
                </c:pt>
                <c:pt idx="5057">
                  <c:v>0.995</c:v>
                </c:pt>
                <c:pt idx="5058">
                  <c:v>0.995</c:v>
                </c:pt>
                <c:pt idx="5059">
                  <c:v>0.995</c:v>
                </c:pt>
                <c:pt idx="5060">
                  <c:v>0.997</c:v>
                </c:pt>
                <c:pt idx="5061">
                  <c:v>0.998</c:v>
                </c:pt>
                <c:pt idx="5062">
                  <c:v>0.998</c:v>
                </c:pt>
                <c:pt idx="5063">
                  <c:v>0.999</c:v>
                </c:pt>
                <c:pt idx="5064">
                  <c:v>0.996</c:v>
                </c:pt>
                <c:pt idx="5065">
                  <c:v>0.996</c:v>
                </c:pt>
                <c:pt idx="5066">
                  <c:v>0.996</c:v>
                </c:pt>
                <c:pt idx="5067">
                  <c:v>0.997</c:v>
                </c:pt>
                <c:pt idx="5068">
                  <c:v>0.996</c:v>
                </c:pt>
                <c:pt idx="5069">
                  <c:v>0.996</c:v>
                </c:pt>
                <c:pt idx="5070">
                  <c:v>0.998</c:v>
                </c:pt>
                <c:pt idx="5071">
                  <c:v>0.996</c:v>
                </c:pt>
                <c:pt idx="5072">
                  <c:v>0.996</c:v>
                </c:pt>
                <c:pt idx="5073">
                  <c:v>0.996</c:v>
                </c:pt>
                <c:pt idx="5074">
                  <c:v>0.999</c:v>
                </c:pt>
                <c:pt idx="5075">
                  <c:v>0.998</c:v>
                </c:pt>
                <c:pt idx="5076">
                  <c:v>0.997</c:v>
                </c:pt>
                <c:pt idx="5077">
                  <c:v>0.995</c:v>
                </c:pt>
                <c:pt idx="5078">
                  <c:v>0.99299999999999999</c:v>
                </c:pt>
                <c:pt idx="5079">
                  <c:v>0.99299999999999999</c:v>
                </c:pt>
                <c:pt idx="5080">
                  <c:v>0.99299999999999999</c:v>
                </c:pt>
                <c:pt idx="5081">
                  <c:v>0.99399999999999999</c:v>
                </c:pt>
                <c:pt idx="5082">
                  <c:v>0.99299999999999999</c:v>
                </c:pt>
                <c:pt idx="5083">
                  <c:v>0.99099999999999999</c:v>
                </c:pt>
                <c:pt idx="5084">
                  <c:v>0.99099999999999999</c:v>
                </c:pt>
                <c:pt idx="5085">
                  <c:v>0.98699999999999999</c:v>
                </c:pt>
                <c:pt idx="5086">
                  <c:v>0.98699999999999999</c:v>
                </c:pt>
                <c:pt idx="5087">
                  <c:v>0.98699999999999999</c:v>
                </c:pt>
                <c:pt idx="5088">
                  <c:v>0.98699999999999999</c:v>
                </c:pt>
                <c:pt idx="5089">
                  <c:v>0.98699999999999999</c:v>
                </c:pt>
                <c:pt idx="5090">
                  <c:v>0.98799999999999999</c:v>
                </c:pt>
                <c:pt idx="5091">
                  <c:v>0.98799999999999999</c:v>
                </c:pt>
                <c:pt idx="5092">
                  <c:v>0.98899999999999999</c:v>
                </c:pt>
                <c:pt idx="5093">
                  <c:v>0.98899999999999999</c:v>
                </c:pt>
                <c:pt idx="5094">
                  <c:v>0.98899999999999999</c:v>
                </c:pt>
                <c:pt idx="5095">
                  <c:v>0.99099999999999999</c:v>
                </c:pt>
                <c:pt idx="5096">
                  <c:v>0.99199999999999999</c:v>
                </c:pt>
                <c:pt idx="5097">
                  <c:v>0.99199999999999999</c:v>
                </c:pt>
                <c:pt idx="5098">
                  <c:v>0.99399999999999999</c:v>
                </c:pt>
                <c:pt idx="5099">
                  <c:v>0.997</c:v>
                </c:pt>
                <c:pt idx="5100">
                  <c:v>0.997</c:v>
                </c:pt>
                <c:pt idx="5101">
                  <c:v>0.997</c:v>
                </c:pt>
                <c:pt idx="5102">
                  <c:v>1</c:v>
                </c:pt>
                <c:pt idx="5103">
                  <c:v>1.002</c:v>
                </c:pt>
                <c:pt idx="5104">
                  <c:v>1.0009999999999999</c:v>
                </c:pt>
                <c:pt idx="5105">
                  <c:v>1.004</c:v>
                </c:pt>
                <c:pt idx="5106">
                  <c:v>1.004</c:v>
                </c:pt>
                <c:pt idx="5107">
                  <c:v>1.004</c:v>
                </c:pt>
                <c:pt idx="5108">
                  <c:v>1.004</c:v>
                </c:pt>
                <c:pt idx="5109">
                  <c:v>1.004</c:v>
                </c:pt>
                <c:pt idx="5110">
                  <c:v>1.008</c:v>
                </c:pt>
                <c:pt idx="5111">
                  <c:v>1.0129999999999999</c:v>
                </c:pt>
                <c:pt idx="5112">
                  <c:v>1.0169999999999999</c:v>
                </c:pt>
                <c:pt idx="5113">
                  <c:v>1.0189999999999999</c:v>
                </c:pt>
                <c:pt idx="5114">
                  <c:v>1.0189999999999999</c:v>
                </c:pt>
                <c:pt idx="5115">
                  <c:v>1.0189999999999999</c:v>
                </c:pt>
                <c:pt idx="5116">
                  <c:v>1.0209999999999999</c:v>
                </c:pt>
                <c:pt idx="5117">
                  <c:v>1.022</c:v>
                </c:pt>
                <c:pt idx="5118">
                  <c:v>1.0209999999999999</c:v>
                </c:pt>
                <c:pt idx="5119">
                  <c:v>1.022</c:v>
                </c:pt>
                <c:pt idx="5120">
                  <c:v>1.022</c:v>
                </c:pt>
                <c:pt idx="5121">
                  <c:v>1.022</c:v>
                </c:pt>
                <c:pt idx="5122">
                  <c:v>1.022</c:v>
                </c:pt>
                <c:pt idx="5123">
                  <c:v>1.022</c:v>
                </c:pt>
                <c:pt idx="5124">
                  <c:v>1.022</c:v>
                </c:pt>
                <c:pt idx="5125">
                  <c:v>1.024</c:v>
                </c:pt>
                <c:pt idx="5126">
                  <c:v>1.0229999999999999</c:v>
                </c:pt>
                <c:pt idx="5127">
                  <c:v>1.0209999999999999</c:v>
                </c:pt>
                <c:pt idx="5128">
                  <c:v>1.0209999999999999</c:v>
                </c:pt>
                <c:pt idx="5129">
                  <c:v>1.0209999999999999</c:v>
                </c:pt>
                <c:pt idx="5130">
                  <c:v>1.016</c:v>
                </c:pt>
                <c:pt idx="5131">
                  <c:v>1.01</c:v>
                </c:pt>
                <c:pt idx="5132">
                  <c:v>1.01</c:v>
                </c:pt>
                <c:pt idx="5133">
                  <c:v>1.0129999999999999</c:v>
                </c:pt>
                <c:pt idx="5134">
                  <c:v>1.016</c:v>
                </c:pt>
                <c:pt idx="5135">
                  <c:v>1.016</c:v>
                </c:pt>
                <c:pt idx="5136">
                  <c:v>1.016</c:v>
                </c:pt>
                <c:pt idx="5137">
                  <c:v>1.0169999999999999</c:v>
                </c:pt>
                <c:pt idx="5138">
                  <c:v>1.016</c:v>
                </c:pt>
                <c:pt idx="5139">
                  <c:v>1.018</c:v>
                </c:pt>
                <c:pt idx="5140">
                  <c:v>1.018</c:v>
                </c:pt>
                <c:pt idx="5141">
                  <c:v>1.02</c:v>
                </c:pt>
                <c:pt idx="5142">
                  <c:v>1.02</c:v>
                </c:pt>
                <c:pt idx="5143">
                  <c:v>1.02</c:v>
                </c:pt>
                <c:pt idx="5144">
                  <c:v>1.0209999999999999</c:v>
                </c:pt>
                <c:pt idx="5145">
                  <c:v>1.026</c:v>
                </c:pt>
                <c:pt idx="5146">
                  <c:v>1.0289999999999999</c:v>
                </c:pt>
                <c:pt idx="5147">
                  <c:v>1.0309999999999999</c:v>
                </c:pt>
                <c:pt idx="5148">
                  <c:v>1.0349999999999999</c:v>
                </c:pt>
                <c:pt idx="5149">
                  <c:v>1.0349999999999999</c:v>
                </c:pt>
                <c:pt idx="5150">
                  <c:v>1.0349999999999999</c:v>
                </c:pt>
                <c:pt idx="5151">
                  <c:v>1.0389999999999999</c:v>
                </c:pt>
                <c:pt idx="5152">
                  <c:v>1.038</c:v>
                </c:pt>
                <c:pt idx="5153">
                  <c:v>1.04</c:v>
                </c:pt>
                <c:pt idx="5154">
                  <c:v>1.04</c:v>
                </c:pt>
                <c:pt idx="5155">
                  <c:v>1.04</c:v>
                </c:pt>
                <c:pt idx="5156">
                  <c:v>1.04</c:v>
                </c:pt>
                <c:pt idx="5157">
                  <c:v>1.04</c:v>
                </c:pt>
                <c:pt idx="5158">
                  <c:v>1.046</c:v>
                </c:pt>
                <c:pt idx="5159">
                  <c:v>1.05</c:v>
                </c:pt>
                <c:pt idx="5160">
                  <c:v>1.0549999999999999</c:v>
                </c:pt>
                <c:pt idx="5161">
                  <c:v>1.0649999999999999</c:v>
                </c:pt>
                <c:pt idx="5162">
                  <c:v>1.069</c:v>
                </c:pt>
                <c:pt idx="5163">
                  <c:v>1.069</c:v>
                </c:pt>
                <c:pt idx="5164">
                  <c:v>1.069</c:v>
                </c:pt>
                <c:pt idx="5165">
                  <c:v>1.0760000000000001</c:v>
                </c:pt>
                <c:pt idx="5166">
                  <c:v>1.0780000000000001</c:v>
                </c:pt>
                <c:pt idx="5167">
                  <c:v>1.08</c:v>
                </c:pt>
                <c:pt idx="5168">
                  <c:v>1.0820000000000001</c:v>
                </c:pt>
                <c:pt idx="5169">
                  <c:v>1.0880000000000001</c:v>
                </c:pt>
                <c:pt idx="5170">
                  <c:v>1.0880000000000001</c:v>
                </c:pt>
                <c:pt idx="5171">
                  <c:v>1.0880000000000001</c:v>
                </c:pt>
                <c:pt idx="5172">
                  <c:v>1.093</c:v>
                </c:pt>
                <c:pt idx="5173">
                  <c:v>1.099</c:v>
                </c:pt>
                <c:pt idx="5174">
                  <c:v>1.101</c:v>
                </c:pt>
                <c:pt idx="5175">
                  <c:v>1.1060000000000001</c:v>
                </c:pt>
                <c:pt idx="5176">
                  <c:v>1.107</c:v>
                </c:pt>
                <c:pt idx="5177">
                  <c:v>1.107</c:v>
                </c:pt>
                <c:pt idx="5178">
                  <c:v>1.107</c:v>
                </c:pt>
                <c:pt idx="5179">
                  <c:v>1.111</c:v>
                </c:pt>
                <c:pt idx="5180">
                  <c:v>1.111</c:v>
                </c:pt>
                <c:pt idx="5181">
                  <c:v>1.113</c:v>
                </c:pt>
                <c:pt idx="5182">
                  <c:v>1.1140000000000001</c:v>
                </c:pt>
                <c:pt idx="5183">
                  <c:v>1.1200000000000001</c:v>
                </c:pt>
                <c:pt idx="5184">
                  <c:v>1.1200000000000001</c:v>
                </c:pt>
                <c:pt idx="5185">
                  <c:v>1.1200000000000001</c:v>
                </c:pt>
                <c:pt idx="5186">
                  <c:v>1.121</c:v>
                </c:pt>
                <c:pt idx="5187">
                  <c:v>1.1279999999999999</c:v>
                </c:pt>
                <c:pt idx="5188">
                  <c:v>1.1299999999999999</c:v>
                </c:pt>
                <c:pt idx="5189">
                  <c:v>1.133</c:v>
                </c:pt>
                <c:pt idx="5190">
                  <c:v>1.131</c:v>
                </c:pt>
                <c:pt idx="5191">
                  <c:v>1.131</c:v>
                </c:pt>
                <c:pt idx="5192">
                  <c:v>1.131</c:v>
                </c:pt>
                <c:pt idx="5193">
                  <c:v>1.1319999999999999</c:v>
                </c:pt>
                <c:pt idx="5194">
                  <c:v>1.133</c:v>
                </c:pt>
                <c:pt idx="5195">
                  <c:v>1.1339999999999999</c:v>
                </c:pt>
                <c:pt idx="5196">
                  <c:v>1.137</c:v>
                </c:pt>
                <c:pt idx="5197">
                  <c:v>1.1419999999999999</c:v>
                </c:pt>
                <c:pt idx="5198">
                  <c:v>1.1419999999999999</c:v>
                </c:pt>
                <c:pt idx="5199">
                  <c:v>1.1419999999999999</c:v>
                </c:pt>
                <c:pt idx="5200">
                  <c:v>1.149</c:v>
                </c:pt>
                <c:pt idx="5201">
                  <c:v>1.153</c:v>
                </c:pt>
                <c:pt idx="5202">
                  <c:v>1.159</c:v>
                </c:pt>
                <c:pt idx="5203">
                  <c:v>1.1679999999999999</c:v>
                </c:pt>
                <c:pt idx="5204">
                  <c:v>1.17</c:v>
                </c:pt>
                <c:pt idx="5205">
                  <c:v>1.17</c:v>
                </c:pt>
                <c:pt idx="5206">
                  <c:v>1.17</c:v>
                </c:pt>
                <c:pt idx="5207">
                  <c:v>1.175</c:v>
                </c:pt>
                <c:pt idx="5208">
                  <c:v>1.1819999999999999</c:v>
                </c:pt>
                <c:pt idx="5209">
                  <c:v>1.1879999999999999</c:v>
                </c:pt>
                <c:pt idx="5210">
                  <c:v>1.194</c:v>
                </c:pt>
                <c:pt idx="5211">
                  <c:v>1.202</c:v>
                </c:pt>
                <c:pt idx="5212">
                  <c:v>1.202</c:v>
                </c:pt>
                <c:pt idx="5213">
                  <c:v>1.202</c:v>
                </c:pt>
                <c:pt idx="5214">
                  <c:v>1.214</c:v>
                </c:pt>
                <c:pt idx="5215">
                  <c:v>1.22</c:v>
                </c:pt>
                <c:pt idx="5216">
                  <c:v>1.2250000000000001</c:v>
                </c:pt>
                <c:pt idx="5217">
                  <c:v>1.2290000000000001</c:v>
                </c:pt>
                <c:pt idx="5218">
                  <c:v>1.236</c:v>
                </c:pt>
                <c:pt idx="5219">
                  <c:v>1.236</c:v>
                </c:pt>
                <c:pt idx="5220">
                  <c:v>1.236</c:v>
                </c:pt>
                <c:pt idx="5221">
                  <c:v>1.2410000000000001</c:v>
                </c:pt>
                <c:pt idx="5222">
                  <c:v>1.2490000000000001</c:v>
                </c:pt>
                <c:pt idx="5223">
                  <c:v>1.2609999999999999</c:v>
                </c:pt>
                <c:pt idx="5224">
                  <c:v>1.268</c:v>
                </c:pt>
                <c:pt idx="5225">
                  <c:v>1.2769999999999999</c:v>
                </c:pt>
                <c:pt idx="5226">
                  <c:v>1.2769999999999999</c:v>
                </c:pt>
                <c:pt idx="5227">
                  <c:v>1.2769999999999999</c:v>
                </c:pt>
                <c:pt idx="5228">
                  <c:v>1.2909999999999999</c:v>
                </c:pt>
                <c:pt idx="5229">
                  <c:v>1.3029999999999999</c:v>
                </c:pt>
                <c:pt idx="5230">
                  <c:v>1.3129999999999999</c:v>
                </c:pt>
                <c:pt idx="5231">
                  <c:v>1.3220000000000001</c:v>
                </c:pt>
                <c:pt idx="5232">
                  <c:v>1.3340000000000001</c:v>
                </c:pt>
                <c:pt idx="5233">
                  <c:v>1.3340000000000001</c:v>
                </c:pt>
                <c:pt idx="5234">
                  <c:v>1.3340000000000001</c:v>
                </c:pt>
                <c:pt idx="5235">
                  <c:v>1.3540000000000001</c:v>
                </c:pt>
                <c:pt idx="5236">
                  <c:v>1.4039999999999999</c:v>
                </c:pt>
                <c:pt idx="5237">
                  <c:v>1.4159999999999999</c:v>
                </c:pt>
                <c:pt idx="5238">
                  <c:v>1.4279999999999999</c:v>
                </c:pt>
                <c:pt idx="5239">
                  <c:v>1.4379999999999999</c:v>
                </c:pt>
                <c:pt idx="5240">
                  <c:v>1.4379999999999999</c:v>
                </c:pt>
                <c:pt idx="5241">
                  <c:v>1.4379999999999999</c:v>
                </c:pt>
                <c:pt idx="5242">
                  <c:v>1.4490000000000001</c:v>
                </c:pt>
                <c:pt idx="5243">
                  <c:v>1.4570000000000001</c:v>
                </c:pt>
                <c:pt idx="5244">
                  <c:v>1.4650000000000001</c:v>
                </c:pt>
                <c:pt idx="5245">
                  <c:v>1.472</c:v>
                </c:pt>
                <c:pt idx="5246">
                  <c:v>1.478</c:v>
                </c:pt>
                <c:pt idx="5247">
                  <c:v>1.478</c:v>
                </c:pt>
                <c:pt idx="5248">
                  <c:v>1.478</c:v>
                </c:pt>
                <c:pt idx="5249">
                  <c:v>1.484</c:v>
                </c:pt>
                <c:pt idx="5250">
                  <c:v>1.488</c:v>
                </c:pt>
                <c:pt idx="5251">
                  <c:v>1.49</c:v>
                </c:pt>
                <c:pt idx="5252">
                  <c:v>1.4870000000000001</c:v>
                </c:pt>
                <c:pt idx="5253">
                  <c:v>1.468</c:v>
                </c:pt>
                <c:pt idx="5254">
                  <c:v>1.468</c:v>
                </c:pt>
                <c:pt idx="5255">
                  <c:v>1.468</c:v>
                </c:pt>
                <c:pt idx="5256">
                  <c:v>1.4570000000000001</c:v>
                </c:pt>
                <c:pt idx="5257">
                  <c:v>1.4550000000000001</c:v>
                </c:pt>
                <c:pt idx="5258">
                  <c:v>1.4610000000000001</c:v>
                </c:pt>
                <c:pt idx="5259">
                  <c:v>1.464</c:v>
                </c:pt>
                <c:pt idx="5260">
                  <c:v>1.4650000000000001</c:v>
                </c:pt>
                <c:pt idx="5261">
                  <c:v>1.4650000000000001</c:v>
                </c:pt>
                <c:pt idx="5262">
                  <c:v>1.4650000000000001</c:v>
                </c:pt>
                <c:pt idx="5263">
                  <c:v>1.4730000000000001</c:v>
                </c:pt>
                <c:pt idx="5264">
                  <c:v>1.4710000000000001</c:v>
                </c:pt>
                <c:pt idx="5265">
                  <c:v>1.4670000000000001</c:v>
                </c:pt>
                <c:pt idx="5266">
                  <c:v>1.464</c:v>
                </c:pt>
                <c:pt idx="5267">
                  <c:v>1.4570000000000001</c:v>
                </c:pt>
                <c:pt idx="5268">
                  <c:v>1.4570000000000001</c:v>
                </c:pt>
                <c:pt idx="5269">
                  <c:v>1.4570000000000001</c:v>
                </c:pt>
                <c:pt idx="5270">
                  <c:v>1.4510000000000001</c:v>
                </c:pt>
                <c:pt idx="5271">
                  <c:v>1.4430000000000001</c:v>
                </c:pt>
                <c:pt idx="5272">
                  <c:v>1.4339999999999999</c:v>
                </c:pt>
                <c:pt idx="5273">
                  <c:v>1.4419999999999999</c:v>
                </c:pt>
                <c:pt idx="5274">
                  <c:v>1.4530000000000001</c:v>
                </c:pt>
                <c:pt idx="5275">
                  <c:v>1.4530000000000001</c:v>
                </c:pt>
                <c:pt idx="5276">
                  <c:v>1.4530000000000001</c:v>
                </c:pt>
                <c:pt idx="5277">
                  <c:v>1.4650000000000001</c:v>
                </c:pt>
                <c:pt idx="5278">
                  <c:v>1.4790000000000001</c:v>
                </c:pt>
                <c:pt idx="5279">
                  <c:v>1.486</c:v>
                </c:pt>
                <c:pt idx="5280">
                  <c:v>1.4910000000000001</c:v>
                </c:pt>
                <c:pt idx="5281">
                  <c:v>1.5069999999999999</c:v>
                </c:pt>
                <c:pt idx="5282">
                  <c:v>1.5069999999999999</c:v>
                </c:pt>
                <c:pt idx="5283">
                  <c:v>1.5069999999999999</c:v>
                </c:pt>
                <c:pt idx="5284">
                  <c:v>1.5269999999999999</c:v>
                </c:pt>
                <c:pt idx="5285">
                  <c:v>1.534</c:v>
                </c:pt>
                <c:pt idx="5286">
                  <c:v>1.5429999999999999</c:v>
                </c:pt>
                <c:pt idx="5287">
                  <c:v>1.5529999999999999</c:v>
                </c:pt>
                <c:pt idx="5288">
                  <c:v>1.5620000000000001</c:v>
                </c:pt>
                <c:pt idx="5289">
                  <c:v>1.5620000000000001</c:v>
                </c:pt>
                <c:pt idx="5290">
                  <c:v>1.5620000000000001</c:v>
                </c:pt>
                <c:pt idx="5291">
                  <c:v>1.5620000000000001</c:v>
                </c:pt>
                <c:pt idx="5292">
                  <c:v>1.569</c:v>
                </c:pt>
                <c:pt idx="5293">
                  <c:v>1.579</c:v>
                </c:pt>
                <c:pt idx="5294">
                  <c:v>1.5880000000000001</c:v>
                </c:pt>
                <c:pt idx="5295">
                  <c:v>1.593</c:v>
                </c:pt>
                <c:pt idx="5296">
                  <c:v>1.593</c:v>
                </c:pt>
                <c:pt idx="5297">
                  <c:v>1.593</c:v>
                </c:pt>
                <c:pt idx="5298">
                  <c:v>1.6</c:v>
                </c:pt>
                <c:pt idx="5299">
                  <c:v>1.6</c:v>
                </c:pt>
                <c:pt idx="5300">
                  <c:v>1.6</c:v>
                </c:pt>
                <c:pt idx="5301">
                  <c:v>1.599</c:v>
                </c:pt>
                <c:pt idx="5302">
                  <c:v>1.595</c:v>
                </c:pt>
                <c:pt idx="5303">
                  <c:v>1.595</c:v>
                </c:pt>
                <c:pt idx="5304">
                  <c:v>1.595</c:v>
                </c:pt>
                <c:pt idx="5305">
                  <c:v>1.597</c:v>
                </c:pt>
                <c:pt idx="5306">
                  <c:v>1.6020000000000001</c:v>
                </c:pt>
                <c:pt idx="5307">
                  <c:v>1.609</c:v>
                </c:pt>
                <c:pt idx="5308">
                  <c:v>1.6180000000000001</c:v>
                </c:pt>
                <c:pt idx="5309">
                  <c:v>1.6180000000000001</c:v>
                </c:pt>
                <c:pt idx="5310">
                  <c:v>1.6180000000000001</c:v>
                </c:pt>
                <c:pt idx="5311">
                  <c:v>1.6180000000000001</c:v>
                </c:pt>
                <c:pt idx="5312">
                  <c:v>1.6180000000000001</c:v>
                </c:pt>
                <c:pt idx="5313">
                  <c:v>1.6240000000000001</c:v>
                </c:pt>
                <c:pt idx="5314">
                  <c:v>1.6319999999999999</c:v>
                </c:pt>
                <c:pt idx="5315">
                  <c:v>1.6439999999999999</c:v>
                </c:pt>
                <c:pt idx="5316">
                  <c:v>1.653</c:v>
                </c:pt>
                <c:pt idx="5317">
                  <c:v>1.653</c:v>
                </c:pt>
                <c:pt idx="5318">
                  <c:v>1.653</c:v>
                </c:pt>
                <c:pt idx="5319">
                  <c:v>1.6459999999999999</c:v>
                </c:pt>
                <c:pt idx="5320">
                  <c:v>1.6559999999999999</c:v>
                </c:pt>
                <c:pt idx="5321">
                  <c:v>1.67</c:v>
                </c:pt>
                <c:pt idx="5322">
                  <c:v>1.68</c:v>
                </c:pt>
                <c:pt idx="5323">
                  <c:v>1.6930000000000001</c:v>
                </c:pt>
                <c:pt idx="5324">
                  <c:v>1.6930000000000001</c:v>
                </c:pt>
                <c:pt idx="5325">
                  <c:v>1.6930000000000001</c:v>
                </c:pt>
                <c:pt idx="5326">
                  <c:v>1.7</c:v>
                </c:pt>
                <c:pt idx="5327">
                  <c:v>1.7050000000000001</c:v>
                </c:pt>
                <c:pt idx="5328">
                  <c:v>1.7090000000000001</c:v>
                </c:pt>
                <c:pt idx="5329">
                  <c:v>1.712</c:v>
                </c:pt>
                <c:pt idx="5330">
                  <c:v>1.7230000000000001</c:v>
                </c:pt>
                <c:pt idx="5331">
                  <c:v>1.7230000000000001</c:v>
                </c:pt>
                <c:pt idx="5332">
                  <c:v>1.7230000000000001</c:v>
                </c:pt>
                <c:pt idx="5333">
                  <c:v>1.734</c:v>
                </c:pt>
                <c:pt idx="5334">
                  <c:v>1.752</c:v>
                </c:pt>
                <c:pt idx="5335">
                  <c:v>1.7629999999999999</c:v>
                </c:pt>
                <c:pt idx="5336">
                  <c:v>1.774</c:v>
                </c:pt>
                <c:pt idx="5337">
                  <c:v>1.78</c:v>
                </c:pt>
                <c:pt idx="5338">
                  <c:v>1.78</c:v>
                </c:pt>
                <c:pt idx="5339">
                  <c:v>1.78</c:v>
                </c:pt>
                <c:pt idx="5340">
                  <c:v>1.79</c:v>
                </c:pt>
                <c:pt idx="5341">
                  <c:v>1.8</c:v>
                </c:pt>
                <c:pt idx="5342">
                  <c:v>1.8169999999999999</c:v>
                </c:pt>
                <c:pt idx="5343">
                  <c:v>1.825</c:v>
                </c:pt>
                <c:pt idx="5344">
                  <c:v>1.8420000000000001</c:v>
                </c:pt>
                <c:pt idx="5345">
                  <c:v>1.8420000000000001</c:v>
                </c:pt>
                <c:pt idx="5346">
                  <c:v>1.8420000000000001</c:v>
                </c:pt>
                <c:pt idx="5347">
                  <c:v>1.869</c:v>
                </c:pt>
                <c:pt idx="5348">
                  <c:v>1.8839999999999999</c:v>
                </c:pt>
                <c:pt idx="5349">
                  <c:v>1.899</c:v>
                </c:pt>
                <c:pt idx="5350">
                  <c:v>1.919</c:v>
                </c:pt>
                <c:pt idx="5351">
                  <c:v>1.9330000000000001</c:v>
                </c:pt>
                <c:pt idx="5352">
                  <c:v>1.9330000000000001</c:v>
                </c:pt>
                <c:pt idx="5353">
                  <c:v>1.9330000000000001</c:v>
                </c:pt>
                <c:pt idx="5354">
                  <c:v>1.9419999999999999</c:v>
                </c:pt>
                <c:pt idx="5355">
                  <c:v>1.9510000000000001</c:v>
                </c:pt>
                <c:pt idx="5356">
                  <c:v>1.9630000000000001</c:v>
                </c:pt>
                <c:pt idx="5357">
                  <c:v>1.9750000000000001</c:v>
                </c:pt>
                <c:pt idx="5358">
                  <c:v>1.976</c:v>
                </c:pt>
                <c:pt idx="5359">
                  <c:v>1.976</c:v>
                </c:pt>
                <c:pt idx="5360">
                  <c:v>1.976</c:v>
                </c:pt>
                <c:pt idx="5361">
                  <c:v>1.982</c:v>
                </c:pt>
                <c:pt idx="5362">
                  <c:v>1.986</c:v>
                </c:pt>
                <c:pt idx="5363">
                  <c:v>1.9970000000000001</c:v>
                </c:pt>
                <c:pt idx="5364">
                  <c:v>2.0129999999999999</c:v>
                </c:pt>
                <c:pt idx="5365">
                  <c:v>2.0249999999999999</c:v>
                </c:pt>
                <c:pt idx="5366">
                  <c:v>2.0249999999999999</c:v>
                </c:pt>
                <c:pt idx="5367">
                  <c:v>2.0249999999999999</c:v>
                </c:pt>
                <c:pt idx="5368">
                  <c:v>2.036</c:v>
                </c:pt>
                <c:pt idx="5369">
                  <c:v>2.0539999999999998</c:v>
                </c:pt>
                <c:pt idx="5370">
                  <c:v>2.069</c:v>
                </c:pt>
                <c:pt idx="5371">
                  <c:v>2.0859999999999999</c:v>
                </c:pt>
                <c:pt idx="5372">
                  <c:v>2.1080000000000001</c:v>
                </c:pt>
                <c:pt idx="5373">
                  <c:v>2.1080000000000001</c:v>
                </c:pt>
                <c:pt idx="5374">
                  <c:v>2.1080000000000001</c:v>
                </c:pt>
                <c:pt idx="5375">
                  <c:v>2.1269999999999998</c:v>
                </c:pt>
                <c:pt idx="5376">
                  <c:v>2.1429999999999998</c:v>
                </c:pt>
                <c:pt idx="5377">
                  <c:v>2.153</c:v>
                </c:pt>
                <c:pt idx="5378">
                  <c:v>2.1619999999999999</c:v>
                </c:pt>
                <c:pt idx="5379">
                  <c:v>2.1760000000000002</c:v>
                </c:pt>
                <c:pt idx="5380">
                  <c:v>2.1760000000000002</c:v>
                </c:pt>
                <c:pt idx="5381">
                  <c:v>2.1760000000000002</c:v>
                </c:pt>
                <c:pt idx="5382">
                  <c:v>2.194</c:v>
                </c:pt>
                <c:pt idx="5383">
                  <c:v>2.214</c:v>
                </c:pt>
                <c:pt idx="5384">
                  <c:v>2.2389999999999999</c:v>
                </c:pt>
                <c:pt idx="5385">
                  <c:v>2.2519999999999998</c:v>
                </c:pt>
                <c:pt idx="5386">
                  <c:v>2.294</c:v>
                </c:pt>
                <c:pt idx="5387">
                  <c:v>2.294</c:v>
                </c:pt>
                <c:pt idx="5388">
                  <c:v>2.294</c:v>
                </c:pt>
                <c:pt idx="5389">
                  <c:v>2.3410000000000002</c:v>
                </c:pt>
                <c:pt idx="5390">
                  <c:v>2.39</c:v>
                </c:pt>
                <c:pt idx="5391">
                  <c:v>2.4470000000000001</c:v>
                </c:pt>
                <c:pt idx="5392">
                  <c:v>2.4870000000000001</c:v>
                </c:pt>
                <c:pt idx="5393">
                  <c:v>2.5310000000000001</c:v>
                </c:pt>
                <c:pt idx="5394">
                  <c:v>2.5310000000000001</c:v>
                </c:pt>
                <c:pt idx="5395">
                  <c:v>2.5310000000000001</c:v>
                </c:pt>
                <c:pt idx="5396">
                  <c:v>2.5720000000000001</c:v>
                </c:pt>
                <c:pt idx="5397">
                  <c:v>2.6309999999999998</c:v>
                </c:pt>
                <c:pt idx="5398">
                  <c:v>2.6709999999999998</c:v>
                </c:pt>
                <c:pt idx="5399">
                  <c:v>2.7160000000000002</c:v>
                </c:pt>
                <c:pt idx="5400">
                  <c:v>2.7650000000000001</c:v>
                </c:pt>
                <c:pt idx="5401">
                  <c:v>2.7650000000000001</c:v>
                </c:pt>
                <c:pt idx="5402">
                  <c:v>2.7650000000000001</c:v>
                </c:pt>
                <c:pt idx="5403">
                  <c:v>2.8109999999999999</c:v>
                </c:pt>
                <c:pt idx="5404">
                  <c:v>2.8450000000000002</c:v>
                </c:pt>
                <c:pt idx="5405">
                  <c:v>2.8820000000000001</c:v>
                </c:pt>
                <c:pt idx="5406">
                  <c:v>2.9129999999999998</c:v>
                </c:pt>
                <c:pt idx="5407">
                  <c:v>2.9449999999999998</c:v>
                </c:pt>
                <c:pt idx="5408">
                  <c:v>2.9449999999999998</c:v>
                </c:pt>
                <c:pt idx="5409">
                  <c:v>2.9449999999999998</c:v>
                </c:pt>
                <c:pt idx="5410">
                  <c:v>2.9710000000000001</c:v>
                </c:pt>
                <c:pt idx="5411">
                  <c:v>2.9710000000000001</c:v>
                </c:pt>
                <c:pt idx="5412">
                  <c:v>3</c:v>
                </c:pt>
                <c:pt idx="5413">
                  <c:v>3.0369999999999999</c:v>
                </c:pt>
                <c:pt idx="5414">
                  <c:v>3.0609999999999999</c:v>
                </c:pt>
                <c:pt idx="5415">
                  <c:v>3.0609999999999999</c:v>
                </c:pt>
                <c:pt idx="5416">
                  <c:v>3.0609999999999999</c:v>
                </c:pt>
                <c:pt idx="5417">
                  <c:v>3.0609999999999999</c:v>
                </c:pt>
                <c:pt idx="5418">
                  <c:v>3.0609999999999999</c:v>
                </c:pt>
                <c:pt idx="5419">
                  <c:v>3.0920000000000001</c:v>
                </c:pt>
                <c:pt idx="5420">
                  <c:v>3.1320000000000001</c:v>
                </c:pt>
                <c:pt idx="5421">
                  <c:v>3.165</c:v>
                </c:pt>
                <c:pt idx="5422">
                  <c:v>3.165</c:v>
                </c:pt>
                <c:pt idx="5423">
                  <c:v>3.165</c:v>
                </c:pt>
                <c:pt idx="5424">
                  <c:v>3.202</c:v>
                </c:pt>
                <c:pt idx="5425">
                  <c:v>3.2429999999999999</c:v>
                </c:pt>
                <c:pt idx="5426">
                  <c:v>3.298</c:v>
                </c:pt>
                <c:pt idx="5427">
                  <c:v>3.3340000000000001</c:v>
                </c:pt>
                <c:pt idx="5428">
                  <c:v>3.3690000000000002</c:v>
                </c:pt>
                <c:pt idx="5429">
                  <c:v>3.3690000000000002</c:v>
                </c:pt>
                <c:pt idx="5430">
                  <c:v>3.3690000000000002</c:v>
                </c:pt>
                <c:pt idx="5431">
                  <c:v>3.4169999999999998</c:v>
                </c:pt>
                <c:pt idx="5432">
                  <c:v>3.4660000000000002</c:v>
                </c:pt>
                <c:pt idx="5433">
                  <c:v>3.5139999999999998</c:v>
                </c:pt>
                <c:pt idx="5434">
                  <c:v>3.5630000000000002</c:v>
                </c:pt>
                <c:pt idx="5435">
                  <c:v>3.6240000000000001</c:v>
                </c:pt>
                <c:pt idx="5436">
                  <c:v>3.6240000000000001</c:v>
                </c:pt>
                <c:pt idx="5437">
                  <c:v>3.6240000000000001</c:v>
                </c:pt>
                <c:pt idx="5438">
                  <c:v>3.71</c:v>
                </c:pt>
                <c:pt idx="5439">
                  <c:v>3.7869999999999999</c:v>
                </c:pt>
                <c:pt idx="5440">
                  <c:v>3.8279999999999998</c:v>
                </c:pt>
                <c:pt idx="5441">
                  <c:v>3.859</c:v>
                </c:pt>
                <c:pt idx="5442">
                  <c:v>3.8969999999999998</c:v>
                </c:pt>
                <c:pt idx="5443">
                  <c:v>3.8969999999999998</c:v>
                </c:pt>
                <c:pt idx="5444">
                  <c:v>3.8969999999999998</c:v>
                </c:pt>
                <c:pt idx="5445">
                  <c:v>3.9279999999999999</c:v>
                </c:pt>
                <c:pt idx="5446">
                  <c:v>3.956</c:v>
                </c:pt>
                <c:pt idx="5447">
                  <c:v>3.9950000000000001</c:v>
                </c:pt>
                <c:pt idx="5448">
                  <c:v>4.0199999999999996</c:v>
                </c:pt>
                <c:pt idx="5449">
                  <c:v>4.0650000000000004</c:v>
                </c:pt>
                <c:pt idx="5450">
                  <c:v>4.0650000000000004</c:v>
                </c:pt>
                <c:pt idx="5451">
                  <c:v>4.0650000000000004</c:v>
                </c:pt>
                <c:pt idx="5452">
                  <c:v>4.117</c:v>
                </c:pt>
                <c:pt idx="5453">
                  <c:v>4.17</c:v>
                </c:pt>
                <c:pt idx="5454">
                  <c:v>4.2140000000000004</c:v>
                </c:pt>
                <c:pt idx="5455">
                  <c:v>4.2619999999999996</c:v>
                </c:pt>
                <c:pt idx="5456">
                  <c:v>4.2919999999999998</c:v>
                </c:pt>
                <c:pt idx="5457">
                  <c:v>4.2919999999999998</c:v>
                </c:pt>
                <c:pt idx="5458">
                  <c:v>4.2919999999999998</c:v>
                </c:pt>
                <c:pt idx="5459">
                  <c:v>4.3090000000000002</c:v>
                </c:pt>
                <c:pt idx="5460">
                  <c:v>4.3449999999999998</c:v>
                </c:pt>
                <c:pt idx="5461">
                  <c:v>4.399</c:v>
                </c:pt>
                <c:pt idx="5462">
                  <c:v>4.4749999999999996</c:v>
                </c:pt>
                <c:pt idx="5463">
                  <c:v>4.5439999999999996</c:v>
                </c:pt>
                <c:pt idx="5464">
                  <c:v>4.5439999999999996</c:v>
                </c:pt>
                <c:pt idx="5465">
                  <c:v>4.5439999999999996</c:v>
                </c:pt>
                <c:pt idx="5466">
                  <c:v>4.6509999999999998</c:v>
                </c:pt>
                <c:pt idx="5467">
                  <c:v>4.7160000000000002</c:v>
                </c:pt>
                <c:pt idx="5468">
                  <c:v>4.7539999999999996</c:v>
                </c:pt>
                <c:pt idx="5469">
                  <c:v>4.7859999999999996</c:v>
                </c:pt>
                <c:pt idx="5470">
                  <c:v>4.8040000000000003</c:v>
                </c:pt>
                <c:pt idx="5471">
                  <c:v>4.8040000000000003</c:v>
                </c:pt>
                <c:pt idx="5472">
                  <c:v>4.8040000000000003</c:v>
                </c:pt>
                <c:pt idx="5473">
                  <c:v>4.8479999999999999</c:v>
                </c:pt>
                <c:pt idx="5474">
                  <c:v>4.8940000000000001</c:v>
                </c:pt>
                <c:pt idx="5475">
                  <c:v>4.93</c:v>
                </c:pt>
                <c:pt idx="5476">
                  <c:v>4.9640000000000004</c:v>
                </c:pt>
                <c:pt idx="5477">
                  <c:v>4.9729999999999999</c:v>
                </c:pt>
                <c:pt idx="5478">
                  <c:v>4.9729999999999999</c:v>
                </c:pt>
                <c:pt idx="5479">
                  <c:v>4.9729999999999999</c:v>
                </c:pt>
                <c:pt idx="5480">
                  <c:v>4.992</c:v>
                </c:pt>
                <c:pt idx="5481">
                  <c:v>5.0060000000000002</c:v>
                </c:pt>
                <c:pt idx="5482">
                  <c:v>5.03</c:v>
                </c:pt>
                <c:pt idx="5483">
                  <c:v>5.0629999999999997</c:v>
                </c:pt>
                <c:pt idx="5484">
                  <c:v>5.117</c:v>
                </c:pt>
                <c:pt idx="5485">
                  <c:v>5.117</c:v>
                </c:pt>
                <c:pt idx="5486">
                  <c:v>5.117</c:v>
                </c:pt>
                <c:pt idx="5487">
                  <c:v>5.1630000000000003</c:v>
                </c:pt>
                <c:pt idx="5488">
                  <c:v>5.2350000000000003</c:v>
                </c:pt>
                <c:pt idx="5489">
                  <c:v>5.298</c:v>
                </c:pt>
                <c:pt idx="5490">
                  <c:v>5.367</c:v>
                </c:pt>
                <c:pt idx="5491">
                  <c:v>5.431</c:v>
                </c:pt>
                <c:pt idx="5492">
                  <c:v>5.431</c:v>
                </c:pt>
                <c:pt idx="5493">
                  <c:v>5.431</c:v>
                </c:pt>
                <c:pt idx="5494">
                  <c:v>5.4480000000000004</c:v>
                </c:pt>
                <c:pt idx="5495">
                  <c:v>5.4379999999999997</c:v>
                </c:pt>
                <c:pt idx="5496">
                  <c:v>5.4349999999999996</c:v>
                </c:pt>
                <c:pt idx="5497">
                  <c:v>5.4189999999999996</c:v>
                </c:pt>
                <c:pt idx="5498">
                  <c:v>5.415</c:v>
                </c:pt>
                <c:pt idx="5499">
                  <c:v>5.415</c:v>
                </c:pt>
                <c:pt idx="5500">
                  <c:v>5.415</c:v>
                </c:pt>
                <c:pt idx="5501">
                  <c:v>5.4210000000000003</c:v>
                </c:pt>
                <c:pt idx="5502">
                  <c:v>5.4050000000000002</c:v>
                </c:pt>
                <c:pt idx="5503">
                  <c:v>5.3769999999999998</c:v>
                </c:pt>
                <c:pt idx="5504">
                  <c:v>5.3150000000000004</c:v>
                </c:pt>
                <c:pt idx="5505">
                  <c:v>5.29</c:v>
                </c:pt>
                <c:pt idx="5506">
                  <c:v>5.29</c:v>
                </c:pt>
                <c:pt idx="5507">
                  <c:v>5.29</c:v>
                </c:pt>
                <c:pt idx="5508">
                  <c:v>5.2960000000000003</c:v>
                </c:pt>
                <c:pt idx="5509">
                  <c:v>5.2759999999999998</c:v>
                </c:pt>
                <c:pt idx="5510">
                  <c:v>5.2560000000000002</c:v>
                </c:pt>
                <c:pt idx="5511">
                  <c:v>5.242</c:v>
                </c:pt>
                <c:pt idx="5512">
                  <c:v>5.2350000000000003</c:v>
                </c:pt>
                <c:pt idx="5513">
                  <c:v>5.2350000000000003</c:v>
                </c:pt>
                <c:pt idx="5514">
                  <c:v>5.2350000000000003</c:v>
                </c:pt>
                <c:pt idx="5515">
                  <c:v>5.2229999999999999</c:v>
                </c:pt>
                <c:pt idx="5516">
                  <c:v>5.202</c:v>
                </c:pt>
                <c:pt idx="5517">
                  <c:v>5.1920000000000002</c:v>
                </c:pt>
                <c:pt idx="5518">
                  <c:v>5.1870000000000003</c:v>
                </c:pt>
                <c:pt idx="5519">
                  <c:v>5.1849999999999996</c:v>
                </c:pt>
                <c:pt idx="5520">
                  <c:v>5.1849999999999996</c:v>
                </c:pt>
                <c:pt idx="5521">
                  <c:v>5.1849999999999996</c:v>
                </c:pt>
                <c:pt idx="5522">
                  <c:v>5.1790000000000003</c:v>
                </c:pt>
                <c:pt idx="5523">
                  <c:v>5.1749999999999998</c:v>
                </c:pt>
                <c:pt idx="5524">
                  <c:v>5.1740000000000004</c:v>
                </c:pt>
                <c:pt idx="5525">
                  <c:v>5.1749999999999998</c:v>
                </c:pt>
                <c:pt idx="5526">
                  <c:v>5.1710000000000003</c:v>
                </c:pt>
                <c:pt idx="5527">
                  <c:v>5.1710000000000003</c:v>
                </c:pt>
                <c:pt idx="5528">
                  <c:v>5.1710000000000003</c:v>
                </c:pt>
                <c:pt idx="5529">
                  <c:v>5.173</c:v>
                </c:pt>
                <c:pt idx="5530">
                  <c:v>5.165</c:v>
                </c:pt>
                <c:pt idx="5531">
                  <c:v>5.1639999999999997</c:v>
                </c:pt>
                <c:pt idx="5532">
                  <c:v>5.165</c:v>
                </c:pt>
                <c:pt idx="5533">
                  <c:v>5.1689999999999996</c:v>
                </c:pt>
                <c:pt idx="5534">
                  <c:v>5.1689999999999996</c:v>
                </c:pt>
                <c:pt idx="5535">
                  <c:v>5.1689999999999996</c:v>
                </c:pt>
                <c:pt idx="5536">
                  <c:v>5.165</c:v>
                </c:pt>
                <c:pt idx="5537">
                  <c:v>5.1589999999999998</c:v>
                </c:pt>
                <c:pt idx="5538">
                  <c:v>5.1580000000000004</c:v>
                </c:pt>
                <c:pt idx="5539">
                  <c:v>5.1609999999999996</c:v>
                </c:pt>
                <c:pt idx="5540">
                  <c:v>5.1619999999999999</c:v>
                </c:pt>
                <c:pt idx="5541">
                  <c:v>5.1619999999999999</c:v>
                </c:pt>
                <c:pt idx="5542">
                  <c:v>5.1619999999999999</c:v>
                </c:pt>
                <c:pt idx="5543">
                  <c:v>5.16</c:v>
                </c:pt>
                <c:pt idx="5544">
                  <c:v>5.16</c:v>
                </c:pt>
                <c:pt idx="5545">
                  <c:v>5.157</c:v>
                </c:pt>
                <c:pt idx="5546">
                  <c:v>5.1589999999999998</c:v>
                </c:pt>
                <c:pt idx="5547">
                  <c:v>5.1619999999999999</c:v>
                </c:pt>
                <c:pt idx="5548">
                  <c:v>5.1619999999999999</c:v>
                </c:pt>
                <c:pt idx="5549">
                  <c:v>5.1619999999999999</c:v>
                </c:pt>
                <c:pt idx="5550">
                  <c:v>5.157</c:v>
                </c:pt>
                <c:pt idx="5551">
                  <c:v>5.1559999999999997</c:v>
                </c:pt>
                <c:pt idx="5552">
                  <c:v>5.157</c:v>
                </c:pt>
                <c:pt idx="5553">
                  <c:v>5.1550000000000002</c:v>
                </c:pt>
                <c:pt idx="5554">
                  <c:v>5.149</c:v>
                </c:pt>
                <c:pt idx="5555">
                  <c:v>5.149</c:v>
                </c:pt>
                <c:pt idx="5556">
                  <c:v>5.149</c:v>
                </c:pt>
                <c:pt idx="5557">
                  <c:v>5.1669999999999998</c:v>
                </c:pt>
                <c:pt idx="5558">
                  <c:v>5.1660000000000004</c:v>
                </c:pt>
                <c:pt idx="5559">
                  <c:v>5.1619999999999999</c:v>
                </c:pt>
                <c:pt idx="5560">
                  <c:v>5.1630000000000003</c:v>
                </c:pt>
                <c:pt idx="5561">
                  <c:v>5.16</c:v>
                </c:pt>
                <c:pt idx="5562">
                  <c:v>5.16</c:v>
                </c:pt>
                <c:pt idx="5563">
                  <c:v>5.16</c:v>
                </c:pt>
                <c:pt idx="5564">
                  <c:v>5.1559999999999997</c:v>
                </c:pt>
                <c:pt idx="5565">
                  <c:v>5.1580000000000004</c:v>
                </c:pt>
                <c:pt idx="5566">
                  <c:v>5.1509999999999998</c:v>
                </c:pt>
                <c:pt idx="5567">
                  <c:v>5.149</c:v>
                </c:pt>
                <c:pt idx="5568">
                  <c:v>5.1479999999999997</c:v>
                </c:pt>
                <c:pt idx="5569">
                  <c:v>5.1479999999999997</c:v>
                </c:pt>
                <c:pt idx="5570">
                  <c:v>5.1479999999999997</c:v>
                </c:pt>
                <c:pt idx="5571">
                  <c:v>5.1550000000000002</c:v>
                </c:pt>
                <c:pt idx="5572">
                  <c:v>5.1609999999999996</c:v>
                </c:pt>
                <c:pt idx="5573">
                  <c:v>5.1580000000000004</c:v>
                </c:pt>
                <c:pt idx="5574">
                  <c:v>5.1529999999999996</c:v>
                </c:pt>
                <c:pt idx="5575">
                  <c:v>5.1379999999999999</c:v>
                </c:pt>
                <c:pt idx="5576">
                  <c:v>5.1379999999999999</c:v>
                </c:pt>
                <c:pt idx="5577">
                  <c:v>5.1379999999999999</c:v>
                </c:pt>
                <c:pt idx="5578">
                  <c:v>5.1390000000000002</c:v>
                </c:pt>
                <c:pt idx="5579">
                  <c:v>5.1360000000000001</c:v>
                </c:pt>
                <c:pt idx="5580">
                  <c:v>5.14</c:v>
                </c:pt>
                <c:pt idx="5581">
                  <c:v>5.1459999999999999</c:v>
                </c:pt>
                <c:pt idx="5582">
                  <c:v>5.1449999999999996</c:v>
                </c:pt>
                <c:pt idx="5583">
                  <c:v>5.1449999999999996</c:v>
                </c:pt>
                <c:pt idx="5584">
                  <c:v>5.1449999999999996</c:v>
                </c:pt>
                <c:pt idx="5585">
                  <c:v>5.1390000000000002</c:v>
                </c:pt>
                <c:pt idx="5586">
                  <c:v>5.1449999999999996</c:v>
                </c:pt>
                <c:pt idx="5587">
                  <c:v>5.14</c:v>
                </c:pt>
                <c:pt idx="5588">
                  <c:v>5.1440000000000001</c:v>
                </c:pt>
                <c:pt idx="5589">
                  <c:v>5.1440000000000001</c:v>
                </c:pt>
                <c:pt idx="5590">
                  <c:v>5.1440000000000001</c:v>
                </c:pt>
                <c:pt idx="5591">
                  <c:v>5.1440000000000001</c:v>
                </c:pt>
                <c:pt idx="5592">
                  <c:v>5.165</c:v>
                </c:pt>
                <c:pt idx="5593">
                  <c:v>5.1529999999999996</c:v>
                </c:pt>
                <c:pt idx="5594">
                  <c:v>5.1449999999999996</c:v>
                </c:pt>
                <c:pt idx="5595">
                  <c:v>5.13</c:v>
                </c:pt>
                <c:pt idx="5596">
                  <c:v>5.1280000000000001</c:v>
                </c:pt>
                <c:pt idx="5597">
                  <c:v>5.1280000000000001</c:v>
                </c:pt>
                <c:pt idx="5598">
                  <c:v>5.1280000000000001</c:v>
                </c:pt>
                <c:pt idx="5599">
                  <c:v>5.1210000000000004</c:v>
                </c:pt>
                <c:pt idx="5600">
                  <c:v>5.125</c:v>
                </c:pt>
                <c:pt idx="5601">
                  <c:v>5.1269999999999998</c:v>
                </c:pt>
                <c:pt idx="5602">
                  <c:v>5.1260000000000003</c:v>
                </c:pt>
                <c:pt idx="5603">
                  <c:v>5.1260000000000003</c:v>
                </c:pt>
                <c:pt idx="5604">
                  <c:v>5.1260000000000003</c:v>
                </c:pt>
                <c:pt idx="5605">
                  <c:v>5.1260000000000003</c:v>
                </c:pt>
                <c:pt idx="5606">
                  <c:v>5.1269999999999998</c:v>
                </c:pt>
                <c:pt idx="5607">
                  <c:v>5.1260000000000003</c:v>
                </c:pt>
                <c:pt idx="5608">
                  <c:v>5.1269999999999998</c:v>
                </c:pt>
                <c:pt idx="5609">
                  <c:v>5.1260000000000003</c:v>
                </c:pt>
                <c:pt idx="5610">
                  <c:v>5.1319999999999997</c:v>
                </c:pt>
                <c:pt idx="5611">
                  <c:v>5.1319999999999997</c:v>
                </c:pt>
                <c:pt idx="5612">
                  <c:v>5.1319999999999997</c:v>
                </c:pt>
                <c:pt idx="5613">
                  <c:v>5.1289999999999996</c:v>
                </c:pt>
                <c:pt idx="5614">
                  <c:v>5.12</c:v>
                </c:pt>
                <c:pt idx="5615">
                  <c:v>5.1239999999999997</c:v>
                </c:pt>
                <c:pt idx="5616">
                  <c:v>5.12</c:v>
                </c:pt>
                <c:pt idx="5617">
                  <c:v>5.1130000000000004</c:v>
                </c:pt>
                <c:pt idx="5618">
                  <c:v>5.1130000000000004</c:v>
                </c:pt>
                <c:pt idx="5619">
                  <c:v>5.1130000000000004</c:v>
                </c:pt>
                <c:pt idx="5620">
                  <c:v>4.9379999999999997</c:v>
                </c:pt>
                <c:pt idx="5621">
                  <c:v>4.9340000000000002</c:v>
                </c:pt>
                <c:pt idx="5622">
                  <c:v>4.9279999999999999</c:v>
                </c:pt>
                <c:pt idx="5623">
                  <c:v>4.9279999999999999</c:v>
                </c:pt>
                <c:pt idx="5624">
                  <c:v>4.9279999999999999</c:v>
                </c:pt>
                <c:pt idx="5625">
                  <c:v>4.9279999999999999</c:v>
                </c:pt>
                <c:pt idx="5626">
                  <c:v>4.9279999999999999</c:v>
                </c:pt>
                <c:pt idx="5627">
                  <c:v>4.923</c:v>
                </c:pt>
                <c:pt idx="5628">
                  <c:v>4.9219999999999997</c:v>
                </c:pt>
                <c:pt idx="5629">
                  <c:v>4.9219999999999997</c:v>
                </c:pt>
                <c:pt idx="5630">
                  <c:v>4.9219999999999997</c:v>
                </c:pt>
                <c:pt idx="5631">
                  <c:v>4.915</c:v>
                </c:pt>
                <c:pt idx="5632">
                  <c:v>4.915</c:v>
                </c:pt>
                <c:pt idx="5633">
                  <c:v>4.915</c:v>
                </c:pt>
                <c:pt idx="5634">
                  <c:v>4.9059999999999997</c:v>
                </c:pt>
                <c:pt idx="5635">
                  <c:v>4.9029999999999996</c:v>
                </c:pt>
                <c:pt idx="5636">
                  <c:v>4.8979999999999997</c:v>
                </c:pt>
                <c:pt idx="5637">
                  <c:v>4.8959999999999999</c:v>
                </c:pt>
                <c:pt idx="5638">
                  <c:v>4.9000000000000004</c:v>
                </c:pt>
                <c:pt idx="5639">
                  <c:v>4.9000000000000004</c:v>
                </c:pt>
                <c:pt idx="5640">
                  <c:v>4.9000000000000004</c:v>
                </c:pt>
                <c:pt idx="5641">
                  <c:v>4.899</c:v>
                </c:pt>
                <c:pt idx="5642">
                  <c:v>4.8920000000000003</c:v>
                </c:pt>
                <c:pt idx="5643">
                  <c:v>4.8789999999999996</c:v>
                </c:pt>
                <c:pt idx="5644">
                  <c:v>4.8769999999999998</c:v>
                </c:pt>
                <c:pt idx="5645">
                  <c:v>4.8719999999999999</c:v>
                </c:pt>
                <c:pt idx="5646">
                  <c:v>4.8719999999999999</c:v>
                </c:pt>
                <c:pt idx="5647">
                  <c:v>4.8719999999999999</c:v>
                </c:pt>
                <c:pt idx="5648">
                  <c:v>4.8769999999999998</c:v>
                </c:pt>
                <c:pt idx="5649">
                  <c:v>4.8789999999999996</c:v>
                </c:pt>
                <c:pt idx="5650">
                  <c:v>4.88</c:v>
                </c:pt>
                <c:pt idx="5651">
                  <c:v>4.8789999999999996</c:v>
                </c:pt>
                <c:pt idx="5652">
                  <c:v>4.8780000000000001</c:v>
                </c:pt>
                <c:pt idx="5653">
                  <c:v>4.8780000000000001</c:v>
                </c:pt>
                <c:pt idx="5654">
                  <c:v>4.8780000000000001</c:v>
                </c:pt>
                <c:pt idx="5655">
                  <c:v>4.8819999999999997</c:v>
                </c:pt>
                <c:pt idx="5656">
                  <c:v>4.8819999999999997</c:v>
                </c:pt>
                <c:pt idx="5657">
                  <c:v>4.883</c:v>
                </c:pt>
                <c:pt idx="5658">
                  <c:v>4.8810000000000002</c:v>
                </c:pt>
                <c:pt idx="5659">
                  <c:v>4.8810000000000002</c:v>
                </c:pt>
                <c:pt idx="5660">
                  <c:v>4.8810000000000002</c:v>
                </c:pt>
                <c:pt idx="5661">
                  <c:v>4.8810000000000002</c:v>
                </c:pt>
                <c:pt idx="5662">
                  <c:v>4.8650000000000002</c:v>
                </c:pt>
                <c:pt idx="5663">
                  <c:v>4.8650000000000002</c:v>
                </c:pt>
                <c:pt idx="5664">
                  <c:v>4.8360000000000003</c:v>
                </c:pt>
                <c:pt idx="5665">
                  <c:v>4.8170000000000002</c:v>
                </c:pt>
                <c:pt idx="5666">
                  <c:v>4.798</c:v>
                </c:pt>
                <c:pt idx="5667">
                  <c:v>4.798</c:v>
                </c:pt>
                <c:pt idx="5668">
                  <c:v>4.798</c:v>
                </c:pt>
                <c:pt idx="5669">
                  <c:v>4.7930000000000001</c:v>
                </c:pt>
                <c:pt idx="5670">
                  <c:v>4.7759999999999998</c:v>
                </c:pt>
                <c:pt idx="5671">
                  <c:v>4.7670000000000003</c:v>
                </c:pt>
                <c:pt idx="5672">
                  <c:v>4.7569999999999997</c:v>
                </c:pt>
                <c:pt idx="5673">
                  <c:v>4.7510000000000003</c:v>
                </c:pt>
                <c:pt idx="5674">
                  <c:v>4.7510000000000003</c:v>
                </c:pt>
                <c:pt idx="5675">
                  <c:v>4.7510000000000003</c:v>
                </c:pt>
                <c:pt idx="5676">
                  <c:v>4.7469999999999999</c:v>
                </c:pt>
                <c:pt idx="5677">
                  <c:v>4.7469999999999999</c:v>
                </c:pt>
                <c:pt idx="5678">
                  <c:v>4.7469999999999999</c:v>
                </c:pt>
                <c:pt idx="5679">
                  <c:v>4.7469999999999999</c:v>
                </c:pt>
                <c:pt idx="5680">
                  <c:v>4.7450000000000001</c:v>
                </c:pt>
                <c:pt idx="5681">
                  <c:v>4.7450000000000001</c:v>
                </c:pt>
                <c:pt idx="5682">
                  <c:v>4.7450000000000001</c:v>
                </c:pt>
                <c:pt idx="5683">
                  <c:v>4.7439999999999998</c:v>
                </c:pt>
                <c:pt idx="5684">
                  <c:v>4.7370000000000001</c:v>
                </c:pt>
                <c:pt idx="5685">
                  <c:v>4.7320000000000002</c:v>
                </c:pt>
                <c:pt idx="5686">
                  <c:v>4.7249999999999996</c:v>
                </c:pt>
                <c:pt idx="5687">
                  <c:v>4.7329999999999997</c:v>
                </c:pt>
                <c:pt idx="5688">
                  <c:v>4.7329999999999997</c:v>
                </c:pt>
                <c:pt idx="5689">
                  <c:v>4.7329999999999997</c:v>
                </c:pt>
                <c:pt idx="5690">
                  <c:v>4.7309999999999999</c:v>
                </c:pt>
                <c:pt idx="5691">
                  <c:v>4.718</c:v>
                </c:pt>
                <c:pt idx="5692">
                  <c:v>4.7050000000000001</c:v>
                </c:pt>
                <c:pt idx="5693">
                  <c:v>4.6749999999999998</c:v>
                </c:pt>
                <c:pt idx="5694">
                  <c:v>4.6749999999999998</c:v>
                </c:pt>
                <c:pt idx="5695">
                  <c:v>4.6749999999999998</c:v>
                </c:pt>
                <c:pt idx="5696">
                  <c:v>4.6749999999999998</c:v>
                </c:pt>
                <c:pt idx="5697">
                  <c:v>4.6749999999999998</c:v>
                </c:pt>
                <c:pt idx="5698">
                  <c:v>4.6609999999999996</c:v>
                </c:pt>
                <c:pt idx="5699">
                  <c:v>4.6500000000000004</c:v>
                </c:pt>
                <c:pt idx="5700">
                  <c:v>4.6390000000000002</c:v>
                </c:pt>
                <c:pt idx="5701">
                  <c:v>4.6100000000000003</c:v>
                </c:pt>
                <c:pt idx="5702">
                  <c:v>4.6100000000000003</c:v>
                </c:pt>
                <c:pt idx="5703">
                  <c:v>4.6100000000000003</c:v>
                </c:pt>
                <c:pt idx="5704">
                  <c:v>4.5940000000000003</c:v>
                </c:pt>
                <c:pt idx="5705">
                  <c:v>4.5880000000000001</c:v>
                </c:pt>
                <c:pt idx="5706">
                  <c:v>4.5730000000000004</c:v>
                </c:pt>
                <c:pt idx="5707">
                  <c:v>4.5540000000000003</c:v>
                </c:pt>
                <c:pt idx="5708">
                  <c:v>4.4939999999999998</c:v>
                </c:pt>
                <c:pt idx="5709">
                  <c:v>4.4939999999999998</c:v>
                </c:pt>
                <c:pt idx="5710">
                  <c:v>4.4939999999999998</c:v>
                </c:pt>
                <c:pt idx="5711">
                  <c:v>4.4370000000000003</c:v>
                </c:pt>
                <c:pt idx="5712">
                  <c:v>4.4059999999999997</c:v>
                </c:pt>
                <c:pt idx="5713">
                  <c:v>4.3949999999999996</c:v>
                </c:pt>
                <c:pt idx="5714">
                  <c:v>4.3789999999999996</c:v>
                </c:pt>
                <c:pt idx="5715">
                  <c:v>4.383</c:v>
                </c:pt>
                <c:pt idx="5716">
                  <c:v>4.383</c:v>
                </c:pt>
                <c:pt idx="5717">
                  <c:v>4.383</c:v>
                </c:pt>
                <c:pt idx="5718">
                  <c:v>4.3890000000000002</c:v>
                </c:pt>
                <c:pt idx="5719">
                  <c:v>4.3899999999999997</c:v>
                </c:pt>
                <c:pt idx="5720">
                  <c:v>4.3890000000000002</c:v>
                </c:pt>
                <c:pt idx="5721">
                  <c:v>4.3819999999999997</c:v>
                </c:pt>
                <c:pt idx="5722">
                  <c:v>4.3710000000000004</c:v>
                </c:pt>
                <c:pt idx="5723">
                  <c:v>4.3710000000000004</c:v>
                </c:pt>
                <c:pt idx="5724">
                  <c:v>4.3710000000000004</c:v>
                </c:pt>
                <c:pt idx="5725">
                  <c:v>4.3760000000000003</c:v>
                </c:pt>
                <c:pt idx="5726">
                  <c:v>4.3710000000000004</c:v>
                </c:pt>
                <c:pt idx="5727">
                  <c:v>4.3570000000000002</c:v>
                </c:pt>
                <c:pt idx="5728">
                  <c:v>4.3550000000000004</c:v>
                </c:pt>
                <c:pt idx="5729">
                  <c:v>4.3499999999999996</c:v>
                </c:pt>
                <c:pt idx="5730">
                  <c:v>4.3499999999999996</c:v>
                </c:pt>
                <c:pt idx="5731">
                  <c:v>4.3499999999999996</c:v>
                </c:pt>
                <c:pt idx="5732">
                  <c:v>4.335</c:v>
                </c:pt>
                <c:pt idx="5733">
                  <c:v>4.3319999999999999</c:v>
                </c:pt>
                <c:pt idx="5734">
                  <c:v>4.3120000000000003</c:v>
                </c:pt>
                <c:pt idx="5735">
                  <c:v>4.3109999999999999</c:v>
                </c:pt>
                <c:pt idx="5736">
                  <c:v>4.2960000000000003</c:v>
                </c:pt>
                <c:pt idx="5737">
                  <c:v>4.2960000000000003</c:v>
                </c:pt>
                <c:pt idx="5738">
                  <c:v>4.2960000000000003</c:v>
                </c:pt>
                <c:pt idx="5739">
                  <c:v>4.3479999999999999</c:v>
                </c:pt>
                <c:pt idx="5740">
                  <c:v>4.3479999999999999</c:v>
                </c:pt>
                <c:pt idx="5741">
                  <c:v>4.3710000000000004</c:v>
                </c:pt>
                <c:pt idx="5742">
                  <c:v>4.3639999999999999</c:v>
                </c:pt>
                <c:pt idx="5743">
                  <c:v>4.3559999999999999</c:v>
                </c:pt>
                <c:pt idx="5744">
                  <c:v>4.3559999999999999</c:v>
                </c:pt>
                <c:pt idx="5745">
                  <c:v>4.3559999999999999</c:v>
                </c:pt>
                <c:pt idx="5746">
                  <c:v>4.3630000000000004</c:v>
                </c:pt>
                <c:pt idx="5747">
                  <c:v>4.3890000000000002</c:v>
                </c:pt>
                <c:pt idx="5748">
                  <c:v>4.3949999999999996</c:v>
                </c:pt>
                <c:pt idx="5749">
                  <c:v>4.3780000000000001</c:v>
                </c:pt>
                <c:pt idx="5750">
                  <c:v>4.3949999999999996</c:v>
                </c:pt>
                <c:pt idx="5751">
                  <c:v>4.3949999999999996</c:v>
                </c:pt>
                <c:pt idx="5752">
                  <c:v>4.3949999999999996</c:v>
                </c:pt>
                <c:pt idx="5753">
                  <c:v>4.3070000000000004</c:v>
                </c:pt>
                <c:pt idx="5754">
                  <c:v>4.2930000000000001</c:v>
                </c:pt>
                <c:pt idx="5755">
                  <c:v>4.327</c:v>
                </c:pt>
                <c:pt idx="5756">
                  <c:v>4.3899999999999997</c:v>
                </c:pt>
                <c:pt idx="5757">
                  <c:v>4.4240000000000004</c:v>
                </c:pt>
                <c:pt idx="5758">
                  <c:v>4.4240000000000004</c:v>
                </c:pt>
                <c:pt idx="5759">
                  <c:v>4.4240000000000004</c:v>
                </c:pt>
                <c:pt idx="5760">
                  <c:v>4.4539999999999997</c:v>
                </c:pt>
                <c:pt idx="5761">
                  <c:v>4.5170000000000003</c:v>
                </c:pt>
                <c:pt idx="5762">
                  <c:v>4.569</c:v>
                </c:pt>
                <c:pt idx="5763">
                  <c:v>4.5869999999999997</c:v>
                </c:pt>
                <c:pt idx="5764">
                  <c:v>4.6269999999999998</c:v>
                </c:pt>
                <c:pt idx="5765">
                  <c:v>4.6269999999999998</c:v>
                </c:pt>
                <c:pt idx="5766">
                  <c:v>4.6269999999999998</c:v>
                </c:pt>
                <c:pt idx="5767">
                  <c:v>4.6369999999999996</c:v>
                </c:pt>
                <c:pt idx="5768">
                  <c:v>4.641</c:v>
                </c:pt>
                <c:pt idx="5769">
                  <c:v>4.6449999999999996</c:v>
                </c:pt>
                <c:pt idx="5770">
                  <c:v>4.6500000000000004</c:v>
                </c:pt>
                <c:pt idx="5771">
                  <c:v>4.6609999999999996</c:v>
                </c:pt>
                <c:pt idx="5772">
                  <c:v>4.6609999999999996</c:v>
                </c:pt>
                <c:pt idx="5773">
                  <c:v>4.6609999999999996</c:v>
                </c:pt>
                <c:pt idx="5774">
                  <c:v>4.6779999999999999</c:v>
                </c:pt>
                <c:pt idx="5775">
                  <c:v>4.7030000000000003</c:v>
                </c:pt>
                <c:pt idx="5776">
                  <c:v>4.7069999999999999</c:v>
                </c:pt>
                <c:pt idx="5777">
                  <c:v>4.7069999999999999</c:v>
                </c:pt>
                <c:pt idx="5778">
                  <c:v>4.7089999999999996</c:v>
                </c:pt>
                <c:pt idx="5779">
                  <c:v>4.7089999999999996</c:v>
                </c:pt>
                <c:pt idx="5780">
                  <c:v>4.7089999999999996</c:v>
                </c:pt>
                <c:pt idx="5781">
                  <c:v>4.7679999999999998</c:v>
                </c:pt>
                <c:pt idx="5782">
                  <c:v>4.7750000000000004</c:v>
                </c:pt>
                <c:pt idx="5783">
                  <c:v>4.7750000000000004</c:v>
                </c:pt>
                <c:pt idx="5784">
                  <c:v>4.7750000000000004</c:v>
                </c:pt>
                <c:pt idx="5785">
                  <c:v>4.7809999999999997</c:v>
                </c:pt>
                <c:pt idx="5786">
                  <c:v>4.7809999999999997</c:v>
                </c:pt>
                <c:pt idx="5787">
                  <c:v>4.7809999999999997</c:v>
                </c:pt>
                <c:pt idx="5788">
                  <c:v>4.7919999999999998</c:v>
                </c:pt>
                <c:pt idx="5789">
                  <c:v>4.8170000000000002</c:v>
                </c:pt>
                <c:pt idx="5790">
                  <c:v>4.8369999999999997</c:v>
                </c:pt>
                <c:pt idx="5791">
                  <c:v>4.9169999999999998</c:v>
                </c:pt>
                <c:pt idx="5792">
                  <c:v>4.91</c:v>
                </c:pt>
                <c:pt idx="5793">
                  <c:v>4.91</c:v>
                </c:pt>
                <c:pt idx="5794">
                  <c:v>4.91</c:v>
                </c:pt>
                <c:pt idx="5795">
                  <c:v>4.8979999999999997</c:v>
                </c:pt>
                <c:pt idx="5796">
                  <c:v>4.9059999999999997</c:v>
                </c:pt>
                <c:pt idx="5797">
                  <c:v>4.8810000000000002</c:v>
                </c:pt>
                <c:pt idx="5798">
                  <c:v>4.8600000000000003</c:v>
                </c:pt>
                <c:pt idx="5799">
                  <c:v>4.8390000000000004</c:v>
                </c:pt>
                <c:pt idx="5800">
                  <c:v>4.8390000000000004</c:v>
                </c:pt>
                <c:pt idx="5801">
                  <c:v>4.8390000000000004</c:v>
                </c:pt>
                <c:pt idx="5802">
                  <c:v>4.8</c:v>
                </c:pt>
                <c:pt idx="5803">
                  <c:v>4.8010000000000002</c:v>
                </c:pt>
                <c:pt idx="5804">
                  <c:v>4.7949999999999999</c:v>
                </c:pt>
                <c:pt idx="5805">
                  <c:v>4.7750000000000004</c:v>
                </c:pt>
                <c:pt idx="5806">
                  <c:v>4.7510000000000003</c:v>
                </c:pt>
                <c:pt idx="5807">
                  <c:v>4.7510000000000003</c:v>
                </c:pt>
                <c:pt idx="5808">
                  <c:v>4.7510000000000003</c:v>
                </c:pt>
                <c:pt idx="5809">
                  <c:v>4.7370000000000001</c:v>
                </c:pt>
                <c:pt idx="5810">
                  <c:v>4.7149999999999999</c:v>
                </c:pt>
                <c:pt idx="5811">
                  <c:v>4.6929999999999996</c:v>
                </c:pt>
                <c:pt idx="5812">
                  <c:v>4.6859999999999999</c:v>
                </c:pt>
                <c:pt idx="5813">
                  <c:v>4.6689999999999996</c:v>
                </c:pt>
                <c:pt idx="5814">
                  <c:v>4.6689999999999996</c:v>
                </c:pt>
                <c:pt idx="5815">
                  <c:v>4.6689999999999996</c:v>
                </c:pt>
                <c:pt idx="5816">
                  <c:v>4.6539999999999999</c:v>
                </c:pt>
                <c:pt idx="5817">
                  <c:v>4.6310000000000002</c:v>
                </c:pt>
                <c:pt idx="5818">
                  <c:v>4.617</c:v>
                </c:pt>
                <c:pt idx="5819">
                  <c:v>4.6139999999999999</c:v>
                </c:pt>
                <c:pt idx="5820">
                  <c:v>4.5919999999999996</c:v>
                </c:pt>
                <c:pt idx="5821">
                  <c:v>4.5919999999999996</c:v>
                </c:pt>
                <c:pt idx="5822">
                  <c:v>4.5919999999999996</c:v>
                </c:pt>
                <c:pt idx="5823">
                  <c:v>4.5860000000000003</c:v>
                </c:pt>
                <c:pt idx="5824">
                  <c:v>4.5789999999999997</c:v>
                </c:pt>
                <c:pt idx="5825">
                  <c:v>4.5730000000000004</c:v>
                </c:pt>
                <c:pt idx="5826">
                  <c:v>4.5720000000000001</c:v>
                </c:pt>
                <c:pt idx="5827">
                  <c:v>4.58</c:v>
                </c:pt>
                <c:pt idx="5828">
                  <c:v>4.58</c:v>
                </c:pt>
                <c:pt idx="5829">
                  <c:v>4.58</c:v>
                </c:pt>
                <c:pt idx="5830">
                  <c:v>4.5830000000000002</c:v>
                </c:pt>
                <c:pt idx="5831">
                  <c:v>4.5970000000000004</c:v>
                </c:pt>
                <c:pt idx="5832">
                  <c:v>4.5999999999999996</c:v>
                </c:pt>
                <c:pt idx="5833">
                  <c:v>4.601</c:v>
                </c:pt>
                <c:pt idx="5834">
                  <c:v>4.6059999999999999</c:v>
                </c:pt>
                <c:pt idx="5835">
                  <c:v>4.6059999999999999</c:v>
                </c:pt>
                <c:pt idx="5836">
                  <c:v>4.6059999999999999</c:v>
                </c:pt>
                <c:pt idx="5837">
                  <c:v>4.6180000000000003</c:v>
                </c:pt>
                <c:pt idx="5838">
                  <c:v>4.6059999999999999</c:v>
                </c:pt>
                <c:pt idx="5839">
                  <c:v>4.6059999999999999</c:v>
                </c:pt>
                <c:pt idx="5840">
                  <c:v>4.5979999999999999</c:v>
                </c:pt>
                <c:pt idx="5841">
                  <c:v>4.59</c:v>
                </c:pt>
                <c:pt idx="5842">
                  <c:v>4.59</c:v>
                </c:pt>
                <c:pt idx="5843">
                  <c:v>4.59</c:v>
                </c:pt>
                <c:pt idx="5844">
                  <c:v>4.59</c:v>
                </c:pt>
                <c:pt idx="5845">
                  <c:v>4.5979999999999999</c:v>
                </c:pt>
                <c:pt idx="5846">
                  <c:v>4.6079999999999997</c:v>
                </c:pt>
                <c:pt idx="5847">
                  <c:v>4.609</c:v>
                </c:pt>
                <c:pt idx="5848">
                  <c:v>4.6340000000000003</c:v>
                </c:pt>
                <c:pt idx="5849">
                  <c:v>4.6340000000000003</c:v>
                </c:pt>
                <c:pt idx="5850">
                  <c:v>4.6340000000000003</c:v>
                </c:pt>
                <c:pt idx="5851">
                  <c:v>4.6520000000000001</c:v>
                </c:pt>
                <c:pt idx="5852">
                  <c:v>4.6550000000000002</c:v>
                </c:pt>
                <c:pt idx="5853">
                  <c:v>4.6509999999999998</c:v>
                </c:pt>
                <c:pt idx="5854">
                  <c:v>4.6559999999999997</c:v>
                </c:pt>
                <c:pt idx="5855">
                  <c:v>4.6529999999999996</c:v>
                </c:pt>
                <c:pt idx="5856">
                  <c:v>4.6529999999999996</c:v>
                </c:pt>
                <c:pt idx="5857">
                  <c:v>4.6529999999999996</c:v>
                </c:pt>
                <c:pt idx="5858">
                  <c:v>4.6929999999999996</c:v>
                </c:pt>
                <c:pt idx="5859">
                  <c:v>4.7039999999999997</c:v>
                </c:pt>
                <c:pt idx="5860">
                  <c:v>4.7160000000000002</c:v>
                </c:pt>
                <c:pt idx="5861">
                  <c:v>4.7229999999999999</c:v>
                </c:pt>
                <c:pt idx="5862">
                  <c:v>4.7249999999999996</c:v>
                </c:pt>
                <c:pt idx="5863">
                  <c:v>4.7249999999999996</c:v>
                </c:pt>
                <c:pt idx="5864">
                  <c:v>4.7249999999999996</c:v>
                </c:pt>
                <c:pt idx="5865">
                  <c:v>4.7359999999999998</c:v>
                </c:pt>
                <c:pt idx="5866">
                  <c:v>4.7489999999999997</c:v>
                </c:pt>
                <c:pt idx="5867">
                  <c:v>4.7530000000000001</c:v>
                </c:pt>
                <c:pt idx="5868">
                  <c:v>4.7530000000000001</c:v>
                </c:pt>
                <c:pt idx="5869">
                  <c:v>4.7590000000000003</c:v>
                </c:pt>
                <c:pt idx="5870">
                  <c:v>4.7590000000000003</c:v>
                </c:pt>
                <c:pt idx="5871">
                  <c:v>4.7590000000000003</c:v>
                </c:pt>
                <c:pt idx="5872">
                  <c:v>4.7640000000000002</c:v>
                </c:pt>
                <c:pt idx="5873">
                  <c:v>4.75</c:v>
                </c:pt>
                <c:pt idx="5874">
                  <c:v>4.7460000000000004</c:v>
                </c:pt>
                <c:pt idx="5875">
                  <c:v>4.7359999999999998</c:v>
                </c:pt>
                <c:pt idx="5876">
                  <c:v>4.72</c:v>
                </c:pt>
                <c:pt idx="5877">
                  <c:v>4.72</c:v>
                </c:pt>
                <c:pt idx="5878">
                  <c:v>4.72</c:v>
                </c:pt>
                <c:pt idx="5879">
                  <c:v>4.7220000000000004</c:v>
                </c:pt>
                <c:pt idx="5880">
                  <c:v>4.7300000000000004</c:v>
                </c:pt>
                <c:pt idx="5881">
                  <c:v>4.734</c:v>
                </c:pt>
                <c:pt idx="5882">
                  <c:v>4.7300000000000004</c:v>
                </c:pt>
                <c:pt idx="5883">
                  <c:v>4.734</c:v>
                </c:pt>
                <c:pt idx="5884">
                  <c:v>4.734</c:v>
                </c:pt>
                <c:pt idx="5885">
                  <c:v>4.734</c:v>
                </c:pt>
                <c:pt idx="5886">
                  <c:v>4.7549999999999999</c:v>
                </c:pt>
                <c:pt idx="5887">
                  <c:v>4.7619999999999996</c:v>
                </c:pt>
                <c:pt idx="5888">
                  <c:v>4.76</c:v>
                </c:pt>
                <c:pt idx="5889">
                  <c:v>4.7530000000000001</c:v>
                </c:pt>
                <c:pt idx="5890">
                  <c:v>4.7629999999999999</c:v>
                </c:pt>
                <c:pt idx="5891">
                  <c:v>4.7629999999999999</c:v>
                </c:pt>
                <c:pt idx="5892">
                  <c:v>4.7629999999999999</c:v>
                </c:pt>
                <c:pt idx="5893">
                  <c:v>4.774</c:v>
                </c:pt>
                <c:pt idx="5894">
                  <c:v>4.7930000000000001</c:v>
                </c:pt>
                <c:pt idx="5895">
                  <c:v>4.7770000000000001</c:v>
                </c:pt>
                <c:pt idx="5896">
                  <c:v>4.7649999999999997</c:v>
                </c:pt>
                <c:pt idx="5897">
                  <c:v>4.7640000000000002</c:v>
                </c:pt>
                <c:pt idx="5898">
                  <c:v>4.7640000000000002</c:v>
                </c:pt>
                <c:pt idx="5899">
                  <c:v>4.7640000000000002</c:v>
                </c:pt>
                <c:pt idx="5900">
                  <c:v>4.7380000000000004</c:v>
                </c:pt>
                <c:pt idx="5901">
                  <c:v>4.7270000000000003</c:v>
                </c:pt>
                <c:pt idx="5902">
                  <c:v>4.7220000000000004</c:v>
                </c:pt>
                <c:pt idx="5903">
                  <c:v>4.7450000000000001</c:v>
                </c:pt>
                <c:pt idx="5904">
                  <c:v>4.7569999999999997</c:v>
                </c:pt>
                <c:pt idx="5905">
                  <c:v>4.7569999999999997</c:v>
                </c:pt>
                <c:pt idx="5906">
                  <c:v>4.7569999999999997</c:v>
                </c:pt>
                <c:pt idx="5907">
                  <c:v>4.7469999999999999</c:v>
                </c:pt>
                <c:pt idx="5908">
                  <c:v>4.6929999999999996</c:v>
                </c:pt>
                <c:pt idx="5909">
                  <c:v>4.67</c:v>
                </c:pt>
                <c:pt idx="5910">
                  <c:v>4.6669999999999998</c:v>
                </c:pt>
                <c:pt idx="5911">
                  <c:v>4.6529999999999996</c:v>
                </c:pt>
                <c:pt idx="5912">
                  <c:v>4.6529999999999996</c:v>
                </c:pt>
                <c:pt idx="5913">
                  <c:v>4.6529999999999996</c:v>
                </c:pt>
                <c:pt idx="5914">
                  <c:v>4.6130000000000004</c:v>
                </c:pt>
                <c:pt idx="5915">
                  <c:v>4.5739999999999998</c:v>
                </c:pt>
                <c:pt idx="5916">
                  <c:v>4.5709999999999997</c:v>
                </c:pt>
                <c:pt idx="5917">
                  <c:v>4.5650000000000004</c:v>
                </c:pt>
                <c:pt idx="5918">
                  <c:v>4.516</c:v>
                </c:pt>
                <c:pt idx="5919">
                  <c:v>4.516</c:v>
                </c:pt>
                <c:pt idx="5920">
                  <c:v>4.516</c:v>
                </c:pt>
                <c:pt idx="5921">
                  <c:v>4.4770000000000003</c:v>
                </c:pt>
                <c:pt idx="5922">
                  <c:v>4.444</c:v>
                </c:pt>
                <c:pt idx="5923">
                  <c:v>4.431</c:v>
                </c:pt>
                <c:pt idx="5924">
                  <c:v>4.4109999999999996</c:v>
                </c:pt>
                <c:pt idx="5925">
                  <c:v>4.407</c:v>
                </c:pt>
                <c:pt idx="5926">
                  <c:v>4.407</c:v>
                </c:pt>
                <c:pt idx="5927">
                  <c:v>4.407</c:v>
                </c:pt>
                <c:pt idx="5928">
                  <c:v>4.3940000000000001</c:v>
                </c:pt>
                <c:pt idx="5929">
                  <c:v>4.3710000000000004</c:v>
                </c:pt>
                <c:pt idx="5930">
                  <c:v>4.3819999999999997</c:v>
                </c:pt>
                <c:pt idx="5931">
                  <c:v>4.3659999999999997</c:v>
                </c:pt>
                <c:pt idx="5932">
                  <c:v>4.3730000000000002</c:v>
                </c:pt>
                <c:pt idx="5933">
                  <c:v>4.3730000000000002</c:v>
                </c:pt>
                <c:pt idx="5934">
                  <c:v>4.3730000000000002</c:v>
                </c:pt>
                <c:pt idx="5935">
                  <c:v>4.3840000000000003</c:v>
                </c:pt>
                <c:pt idx="5936">
                  <c:v>4.3760000000000003</c:v>
                </c:pt>
                <c:pt idx="5937">
                  <c:v>4.3769999999999998</c:v>
                </c:pt>
                <c:pt idx="5938">
                  <c:v>4.3689999999999998</c:v>
                </c:pt>
                <c:pt idx="5939">
                  <c:v>4.3769999999999998</c:v>
                </c:pt>
                <c:pt idx="5940">
                  <c:v>4.3769999999999998</c:v>
                </c:pt>
                <c:pt idx="5941">
                  <c:v>4.3769999999999998</c:v>
                </c:pt>
                <c:pt idx="5942">
                  <c:v>4.375</c:v>
                </c:pt>
                <c:pt idx="5943">
                  <c:v>4.3659999999999997</c:v>
                </c:pt>
                <c:pt idx="5944">
                  <c:v>4.3659999999999997</c:v>
                </c:pt>
                <c:pt idx="5945">
                  <c:v>4.367</c:v>
                </c:pt>
                <c:pt idx="5946">
                  <c:v>4.3639999999999999</c:v>
                </c:pt>
                <c:pt idx="5947">
                  <c:v>4.3639999999999999</c:v>
                </c:pt>
                <c:pt idx="5948">
                  <c:v>4.3639999999999999</c:v>
                </c:pt>
                <c:pt idx="5949">
                  <c:v>4.3559999999999999</c:v>
                </c:pt>
                <c:pt idx="5950">
                  <c:v>4.3449999999999998</c:v>
                </c:pt>
                <c:pt idx="5951">
                  <c:v>4.3499999999999996</c:v>
                </c:pt>
                <c:pt idx="5952">
                  <c:v>4.3479999999999999</c:v>
                </c:pt>
                <c:pt idx="5953">
                  <c:v>4.3470000000000004</c:v>
                </c:pt>
                <c:pt idx="5954">
                  <c:v>4.3470000000000004</c:v>
                </c:pt>
                <c:pt idx="5955">
                  <c:v>4.3470000000000004</c:v>
                </c:pt>
                <c:pt idx="5956">
                  <c:v>4.3369999999999997</c:v>
                </c:pt>
                <c:pt idx="5957">
                  <c:v>4.3259999999999996</c:v>
                </c:pt>
                <c:pt idx="5958">
                  <c:v>4.3209999999999997</c:v>
                </c:pt>
                <c:pt idx="5959">
                  <c:v>4.3159999999999998</c:v>
                </c:pt>
                <c:pt idx="5960">
                  <c:v>4.3150000000000004</c:v>
                </c:pt>
                <c:pt idx="5961">
                  <c:v>4.3150000000000004</c:v>
                </c:pt>
                <c:pt idx="5962">
                  <c:v>4.3150000000000004</c:v>
                </c:pt>
                <c:pt idx="5963">
                  <c:v>4.3129999999999997</c:v>
                </c:pt>
                <c:pt idx="5964">
                  <c:v>4.3</c:v>
                </c:pt>
                <c:pt idx="5965">
                  <c:v>4.2949999999999999</c:v>
                </c:pt>
                <c:pt idx="5966">
                  <c:v>4.2939999999999996</c:v>
                </c:pt>
                <c:pt idx="5967">
                  <c:v>4.298</c:v>
                </c:pt>
                <c:pt idx="5968">
                  <c:v>4.298</c:v>
                </c:pt>
                <c:pt idx="5969">
                  <c:v>4.298</c:v>
                </c:pt>
                <c:pt idx="5970">
                  <c:v>4.3010000000000002</c:v>
                </c:pt>
                <c:pt idx="5971">
                  <c:v>4.2809999999999997</c:v>
                </c:pt>
                <c:pt idx="5972">
                  <c:v>4.2880000000000003</c:v>
                </c:pt>
                <c:pt idx="5973">
                  <c:v>4.2839999999999998</c:v>
                </c:pt>
                <c:pt idx="5974">
                  <c:v>4.2839999999999998</c:v>
                </c:pt>
                <c:pt idx="5975">
                  <c:v>4.2839999999999998</c:v>
                </c:pt>
                <c:pt idx="5976">
                  <c:v>4.2839999999999998</c:v>
                </c:pt>
                <c:pt idx="5977">
                  <c:v>4.2830000000000004</c:v>
                </c:pt>
                <c:pt idx="5978">
                  <c:v>4.2839999999999998</c:v>
                </c:pt>
                <c:pt idx="5979">
                  <c:v>4.2709999999999999</c:v>
                </c:pt>
                <c:pt idx="5980">
                  <c:v>4.2699999999999996</c:v>
                </c:pt>
                <c:pt idx="5981">
                  <c:v>4.2690000000000001</c:v>
                </c:pt>
                <c:pt idx="5982">
                  <c:v>4.2690000000000001</c:v>
                </c:pt>
                <c:pt idx="5983">
                  <c:v>4.2690000000000001</c:v>
                </c:pt>
                <c:pt idx="5984">
                  <c:v>4.2709999999999999</c:v>
                </c:pt>
                <c:pt idx="5985">
                  <c:v>4.2640000000000002</c:v>
                </c:pt>
                <c:pt idx="5986">
                  <c:v>4.26</c:v>
                </c:pt>
                <c:pt idx="5987">
                  <c:v>4.2590000000000003</c:v>
                </c:pt>
                <c:pt idx="5988">
                  <c:v>4.258</c:v>
                </c:pt>
                <c:pt idx="5989">
                  <c:v>4.258</c:v>
                </c:pt>
                <c:pt idx="5990">
                  <c:v>4.258</c:v>
                </c:pt>
                <c:pt idx="5991">
                  <c:v>4.2549999999999999</c:v>
                </c:pt>
                <c:pt idx="5992">
                  <c:v>4.2450000000000001</c:v>
                </c:pt>
                <c:pt idx="5993">
                  <c:v>4.2439999999999998</c:v>
                </c:pt>
                <c:pt idx="5994">
                  <c:v>4.24</c:v>
                </c:pt>
                <c:pt idx="5995">
                  <c:v>4.2329999999999997</c:v>
                </c:pt>
                <c:pt idx="5996">
                  <c:v>4.2329999999999997</c:v>
                </c:pt>
                <c:pt idx="5997">
                  <c:v>4.2329999999999997</c:v>
                </c:pt>
                <c:pt idx="5998">
                  <c:v>4.2279999999999998</c:v>
                </c:pt>
                <c:pt idx="5999">
                  <c:v>4.2279999999999998</c:v>
                </c:pt>
                <c:pt idx="6000">
                  <c:v>4.218</c:v>
                </c:pt>
                <c:pt idx="6001">
                  <c:v>4.2140000000000004</c:v>
                </c:pt>
                <c:pt idx="6002">
                  <c:v>4.2130000000000001</c:v>
                </c:pt>
                <c:pt idx="6003">
                  <c:v>4.2130000000000001</c:v>
                </c:pt>
                <c:pt idx="6004">
                  <c:v>4.2130000000000001</c:v>
                </c:pt>
                <c:pt idx="6005">
                  <c:v>4.21</c:v>
                </c:pt>
                <c:pt idx="6006">
                  <c:v>4.1920000000000002</c:v>
                </c:pt>
                <c:pt idx="6007">
                  <c:v>4.18</c:v>
                </c:pt>
                <c:pt idx="6008">
                  <c:v>4.1719999999999997</c:v>
                </c:pt>
                <c:pt idx="6009">
                  <c:v>4.16</c:v>
                </c:pt>
                <c:pt idx="6010">
                  <c:v>4.16</c:v>
                </c:pt>
                <c:pt idx="6011">
                  <c:v>4.16</c:v>
                </c:pt>
                <c:pt idx="6012">
                  <c:v>4.1660000000000004</c:v>
                </c:pt>
                <c:pt idx="6013">
                  <c:v>4.1609999999999996</c:v>
                </c:pt>
                <c:pt idx="6014">
                  <c:v>4.157</c:v>
                </c:pt>
                <c:pt idx="6015">
                  <c:v>4.1589999999999998</c:v>
                </c:pt>
                <c:pt idx="6016">
                  <c:v>4.1539999999999999</c:v>
                </c:pt>
                <c:pt idx="6017">
                  <c:v>4.1539999999999999</c:v>
                </c:pt>
                <c:pt idx="6018">
                  <c:v>4.1539999999999999</c:v>
                </c:pt>
                <c:pt idx="6019">
                  <c:v>4.1529999999999996</c:v>
                </c:pt>
                <c:pt idx="6020">
                  <c:v>4.1429999999999998</c:v>
                </c:pt>
                <c:pt idx="6021">
                  <c:v>4.1349999999999998</c:v>
                </c:pt>
                <c:pt idx="6022">
                  <c:v>4.1349999999999998</c:v>
                </c:pt>
                <c:pt idx="6023">
                  <c:v>4.1319999999999997</c:v>
                </c:pt>
                <c:pt idx="6024">
                  <c:v>4.1319999999999997</c:v>
                </c:pt>
                <c:pt idx="6025">
                  <c:v>4.1319999999999997</c:v>
                </c:pt>
                <c:pt idx="6026">
                  <c:v>4.1230000000000002</c:v>
                </c:pt>
                <c:pt idx="6027">
                  <c:v>4.1150000000000002</c:v>
                </c:pt>
                <c:pt idx="6028">
                  <c:v>4.1120000000000001</c:v>
                </c:pt>
                <c:pt idx="6029">
                  <c:v>4.1120000000000001</c:v>
                </c:pt>
                <c:pt idx="6030">
                  <c:v>4.1079999999999997</c:v>
                </c:pt>
                <c:pt idx="6031">
                  <c:v>4.1079999999999997</c:v>
                </c:pt>
                <c:pt idx="6032">
                  <c:v>4.1079999999999997</c:v>
                </c:pt>
                <c:pt idx="6033">
                  <c:v>4.1070000000000002</c:v>
                </c:pt>
                <c:pt idx="6034">
                  <c:v>4.1020000000000003</c:v>
                </c:pt>
                <c:pt idx="6035">
                  <c:v>4.1029999999999998</c:v>
                </c:pt>
                <c:pt idx="6036">
                  <c:v>4.101</c:v>
                </c:pt>
                <c:pt idx="6037">
                  <c:v>4.0970000000000004</c:v>
                </c:pt>
                <c:pt idx="6038">
                  <c:v>4.0970000000000004</c:v>
                </c:pt>
                <c:pt idx="6039">
                  <c:v>4.0970000000000004</c:v>
                </c:pt>
                <c:pt idx="6040">
                  <c:v>4.0949999999999998</c:v>
                </c:pt>
                <c:pt idx="6041">
                  <c:v>4.0839999999999996</c:v>
                </c:pt>
                <c:pt idx="6042">
                  <c:v>4.0780000000000003</c:v>
                </c:pt>
                <c:pt idx="6043">
                  <c:v>4.0709999999999997</c:v>
                </c:pt>
                <c:pt idx="6044">
                  <c:v>4.0709999999999997</c:v>
                </c:pt>
                <c:pt idx="6045">
                  <c:v>4.0709999999999997</c:v>
                </c:pt>
                <c:pt idx="6046">
                  <c:v>4.0709999999999997</c:v>
                </c:pt>
                <c:pt idx="6047">
                  <c:v>4.0709999999999997</c:v>
                </c:pt>
                <c:pt idx="6048">
                  <c:v>4.069</c:v>
                </c:pt>
                <c:pt idx="6049">
                  <c:v>4.0579999999999998</c:v>
                </c:pt>
                <c:pt idx="6050">
                  <c:v>4.048</c:v>
                </c:pt>
                <c:pt idx="6051">
                  <c:v>4.0430000000000001</c:v>
                </c:pt>
                <c:pt idx="6052">
                  <c:v>4.0430000000000001</c:v>
                </c:pt>
                <c:pt idx="6053">
                  <c:v>4.0430000000000001</c:v>
                </c:pt>
                <c:pt idx="6054">
                  <c:v>4.0359999999999996</c:v>
                </c:pt>
                <c:pt idx="6055">
                  <c:v>4.0279999999999996</c:v>
                </c:pt>
                <c:pt idx="6056">
                  <c:v>4.0250000000000004</c:v>
                </c:pt>
                <c:pt idx="6057">
                  <c:v>4.0229999999999997</c:v>
                </c:pt>
                <c:pt idx="6058">
                  <c:v>4.0140000000000002</c:v>
                </c:pt>
                <c:pt idx="6059">
                  <c:v>4.0140000000000002</c:v>
                </c:pt>
                <c:pt idx="6060">
                  <c:v>4.0140000000000002</c:v>
                </c:pt>
                <c:pt idx="6061">
                  <c:v>4.0129999999999999</c:v>
                </c:pt>
                <c:pt idx="6062">
                  <c:v>4.01</c:v>
                </c:pt>
                <c:pt idx="6063">
                  <c:v>4.0140000000000002</c:v>
                </c:pt>
                <c:pt idx="6064">
                  <c:v>4.0090000000000003</c:v>
                </c:pt>
                <c:pt idx="6065">
                  <c:v>4.0039999999999996</c:v>
                </c:pt>
                <c:pt idx="6066">
                  <c:v>4.0039999999999996</c:v>
                </c:pt>
                <c:pt idx="6067">
                  <c:v>4.0039999999999996</c:v>
                </c:pt>
                <c:pt idx="6068">
                  <c:v>4.0030000000000001</c:v>
                </c:pt>
                <c:pt idx="6069">
                  <c:v>3.992</c:v>
                </c:pt>
                <c:pt idx="6070">
                  <c:v>4.0010000000000003</c:v>
                </c:pt>
                <c:pt idx="6071">
                  <c:v>4.0030000000000001</c:v>
                </c:pt>
                <c:pt idx="6072">
                  <c:v>3.9860000000000002</c:v>
                </c:pt>
                <c:pt idx="6073">
                  <c:v>3.9860000000000002</c:v>
                </c:pt>
                <c:pt idx="6074">
                  <c:v>3.9860000000000002</c:v>
                </c:pt>
                <c:pt idx="6075">
                  <c:v>3.9660000000000002</c:v>
                </c:pt>
                <c:pt idx="6076">
                  <c:v>3.96</c:v>
                </c:pt>
                <c:pt idx="6077">
                  <c:v>3.952</c:v>
                </c:pt>
                <c:pt idx="6078">
                  <c:v>3.923</c:v>
                </c:pt>
                <c:pt idx="6079">
                  <c:v>3.9540000000000002</c:v>
                </c:pt>
                <c:pt idx="6080">
                  <c:v>3.9540000000000002</c:v>
                </c:pt>
                <c:pt idx="6081">
                  <c:v>3.9540000000000002</c:v>
                </c:pt>
                <c:pt idx="6082">
                  <c:v>3.96</c:v>
                </c:pt>
                <c:pt idx="6083">
                  <c:v>3.9470000000000001</c:v>
                </c:pt>
                <c:pt idx="6084">
                  <c:v>3.9729999999999999</c:v>
                </c:pt>
                <c:pt idx="6085">
                  <c:v>3.972</c:v>
                </c:pt>
                <c:pt idx="6086">
                  <c:v>3.9729999999999999</c:v>
                </c:pt>
                <c:pt idx="6087">
                  <c:v>3.9729999999999999</c:v>
                </c:pt>
                <c:pt idx="6088">
                  <c:v>3.9729999999999999</c:v>
                </c:pt>
                <c:pt idx="6089">
                  <c:v>3.9710000000000001</c:v>
                </c:pt>
                <c:pt idx="6090">
                  <c:v>3.9609999999999999</c:v>
                </c:pt>
                <c:pt idx="6091">
                  <c:v>3.9569999999999999</c:v>
                </c:pt>
                <c:pt idx="6092">
                  <c:v>3.9529999999999998</c:v>
                </c:pt>
                <c:pt idx="6093">
                  <c:v>3.9470000000000001</c:v>
                </c:pt>
                <c:pt idx="6094">
                  <c:v>3.9470000000000001</c:v>
                </c:pt>
                <c:pt idx="6095">
                  <c:v>3.9470000000000001</c:v>
                </c:pt>
                <c:pt idx="6096">
                  <c:v>3.9460000000000002</c:v>
                </c:pt>
                <c:pt idx="6097">
                  <c:v>3.9449999999999998</c:v>
                </c:pt>
                <c:pt idx="6098">
                  <c:v>3.9449999999999998</c:v>
                </c:pt>
                <c:pt idx="6099">
                  <c:v>3.9369999999999998</c:v>
                </c:pt>
                <c:pt idx="6100">
                  <c:v>3.9409999999999998</c:v>
                </c:pt>
                <c:pt idx="6101">
                  <c:v>3.9409999999999998</c:v>
                </c:pt>
                <c:pt idx="6102">
                  <c:v>3.9409999999999998</c:v>
                </c:pt>
                <c:pt idx="6103">
                  <c:v>3.931</c:v>
                </c:pt>
                <c:pt idx="6104">
                  <c:v>3.92</c:v>
                </c:pt>
                <c:pt idx="6105">
                  <c:v>3.9129999999999998</c:v>
                </c:pt>
                <c:pt idx="6106">
                  <c:v>3.9079999999999999</c:v>
                </c:pt>
                <c:pt idx="6107">
                  <c:v>3.9239999999999999</c:v>
                </c:pt>
                <c:pt idx="6108">
                  <c:v>3.9239999999999999</c:v>
                </c:pt>
                <c:pt idx="6109">
                  <c:v>3.9239999999999999</c:v>
                </c:pt>
                <c:pt idx="6110">
                  <c:v>3.923</c:v>
                </c:pt>
                <c:pt idx="6111">
                  <c:v>3.9220000000000002</c:v>
                </c:pt>
                <c:pt idx="6112">
                  <c:v>3.9209999999999998</c:v>
                </c:pt>
                <c:pt idx="6113">
                  <c:v>3.92</c:v>
                </c:pt>
                <c:pt idx="6114">
                  <c:v>3.9159999999999999</c:v>
                </c:pt>
                <c:pt idx="6115">
                  <c:v>3.9159999999999999</c:v>
                </c:pt>
                <c:pt idx="6116">
                  <c:v>3.9159999999999999</c:v>
                </c:pt>
                <c:pt idx="6117">
                  <c:v>3.9140000000000001</c:v>
                </c:pt>
                <c:pt idx="6118">
                  <c:v>3.9060000000000001</c:v>
                </c:pt>
                <c:pt idx="6119">
                  <c:v>3.8959999999999999</c:v>
                </c:pt>
                <c:pt idx="6120">
                  <c:v>3.8929999999999998</c:v>
                </c:pt>
                <c:pt idx="6121">
                  <c:v>3.8879999999999999</c:v>
                </c:pt>
                <c:pt idx="6122">
                  <c:v>3.8879999999999999</c:v>
                </c:pt>
                <c:pt idx="6123">
                  <c:v>3.8879999999999999</c:v>
                </c:pt>
                <c:pt idx="6124">
                  <c:v>3.8879999999999999</c:v>
                </c:pt>
                <c:pt idx="6125">
                  <c:v>3.883</c:v>
                </c:pt>
                <c:pt idx="6126">
                  <c:v>3.883</c:v>
                </c:pt>
                <c:pt idx="6127">
                  <c:v>3.88</c:v>
                </c:pt>
                <c:pt idx="6128">
                  <c:v>3.8759999999999999</c:v>
                </c:pt>
                <c:pt idx="6129">
                  <c:v>3.8759999999999999</c:v>
                </c:pt>
                <c:pt idx="6130">
                  <c:v>3.8759999999999999</c:v>
                </c:pt>
                <c:pt idx="6131">
                  <c:v>3.9039999999999999</c:v>
                </c:pt>
                <c:pt idx="6132">
                  <c:v>3.8849999999999998</c:v>
                </c:pt>
                <c:pt idx="6133">
                  <c:v>3.8780000000000001</c:v>
                </c:pt>
                <c:pt idx="6134">
                  <c:v>3.8740000000000001</c:v>
                </c:pt>
                <c:pt idx="6135">
                  <c:v>3.8639999999999999</c:v>
                </c:pt>
                <c:pt idx="6136">
                  <c:v>3.8639999999999999</c:v>
                </c:pt>
                <c:pt idx="6137">
                  <c:v>3.8639999999999999</c:v>
                </c:pt>
                <c:pt idx="6138">
                  <c:v>3.8650000000000002</c:v>
                </c:pt>
                <c:pt idx="6139">
                  <c:v>3.86</c:v>
                </c:pt>
                <c:pt idx="6140">
                  <c:v>3.8570000000000002</c:v>
                </c:pt>
                <c:pt idx="6141">
                  <c:v>3.8530000000000002</c:v>
                </c:pt>
                <c:pt idx="6142">
                  <c:v>3.8530000000000002</c:v>
                </c:pt>
                <c:pt idx="6143">
                  <c:v>3.8530000000000002</c:v>
                </c:pt>
                <c:pt idx="6144">
                  <c:v>3.8530000000000002</c:v>
                </c:pt>
                <c:pt idx="6145">
                  <c:v>3.851</c:v>
                </c:pt>
                <c:pt idx="6146">
                  <c:v>3.835</c:v>
                </c:pt>
                <c:pt idx="6147">
                  <c:v>3.831</c:v>
                </c:pt>
                <c:pt idx="6148">
                  <c:v>3.831</c:v>
                </c:pt>
                <c:pt idx="6149">
                  <c:v>3.831</c:v>
                </c:pt>
                <c:pt idx="6150">
                  <c:v>3.831</c:v>
                </c:pt>
                <c:pt idx="6151">
                  <c:v>3.831</c:v>
                </c:pt>
                <c:pt idx="6152">
                  <c:v>3.8260000000000001</c:v>
                </c:pt>
                <c:pt idx="6153">
                  <c:v>3.8140000000000001</c:v>
                </c:pt>
                <c:pt idx="6154">
                  <c:v>3.8069999999999999</c:v>
                </c:pt>
                <c:pt idx="6155">
                  <c:v>3.798</c:v>
                </c:pt>
                <c:pt idx="6156">
                  <c:v>3.798</c:v>
                </c:pt>
                <c:pt idx="6157">
                  <c:v>3.798</c:v>
                </c:pt>
                <c:pt idx="6158">
                  <c:v>3.798</c:v>
                </c:pt>
                <c:pt idx="6159">
                  <c:v>3.794</c:v>
                </c:pt>
                <c:pt idx="6160">
                  <c:v>3.782</c:v>
                </c:pt>
                <c:pt idx="6161">
                  <c:v>3.7850000000000001</c:v>
                </c:pt>
                <c:pt idx="6162">
                  <c:v>3.778</c:v>
                </c:pt>
                <c:pt idx="6163">
                  <c:v>3.7669999999999999</c:v>
                </c:pt>
                <c:pt idx="6164">
                  <c:v>3.7669999999999999</c:v>
                </c:pt>
                <c:pt idx="6165">
                  <c:v>3.7669999999999999</c:v>
                </c:pt>
                <c:pt idx="6166">
                  <c:v>3.746</c:v>
                </c:pt>
                <c:pt idx="6167">
                  <c:v>3.738</c:v>
                </c:pt>
                <c:pt idx="6168">
                  <c:v>3.7320000000000002</c:v>
                </c:pt>
                <c:pt idx="6169">
                  <c:v>3.7210000000000001</c:v>
                </c:pt>
                <c:pt idx="6170">
                  <c:v>3.7429999999999999</c:v>
                </c:pt>
                <c:pt idx="6171">
                  <c:v>3.7429999999999999</c:v>
                </c:pt>
                <c:pt idx="6172">
                  <c:v>3.7429999999999999</c:v>
                </c:pt>
                <c:pt idx="6173">
                  <c:v>3.742</c:v>
                </c:pt>
                <c:pt idx="6174">
                  <c:v>3.7320000000000002</c:v>
                </c:pt>
                <c:pt idx="6175">
                  <c:v>3.7280000000000002</c:v>
                </c:pt>
                <c:pt idx="6176">
                  <c:v>3.7320000000000002</c:v>
                </c:pt>
                <c:pt idx="6177">
                  <c:v>3.7360000000000002</c:v>
                </c:pt>
                <c:pt idx="6178">
                  <c:v>3.7360000000000002</c:v>
                </c:pt>
                <c:pt idx="6179">
                  <c:v>3.7360000000000002</c:v>
                </c:pt>
                <c:pt idx="6180">
                  <c:v>3.734</c:v>
                </c:pt>
                <c:pt idx="6181">
                  <c:v>3.7250000000000001</c:v>
                </c:pt>
                <c:pt idx="6182">
                  <c:v>3.7149999999999999</c:v>
                </c:pt>
                <c:pt idx="6183">
                  <c:v>3.7240000000000002</c:v>
                </c:pt>
                <c:pt idx="6184">
                  <c:v>3.7450000000000001</c:v>
                </c:pt>
                <c:pt idx="6185">
                  <c:v>3.7450000000000001</c:v>
                </c:pt>
                <c:pt idx="6186">
                  <c:v>3.7450000000000001</c:v>
                </c:pt>
                <c:pt idx="6187">
                  <c:v>3.7440000000000002</c:v>
                </c:pt>
                <c:pt idx="6188">
                  <c:v>3.7349999999999999</c:v>
                </c:pt>
                <c:pt idx="6189">
                  <c:v>3.7360000000000002</c:v>
                </c:pt>
                <c:pt idx="6190">
                  <c:v>3.7269999999999999</c:v>
                </c:pt>
                <c:pt idx="6191">
                  <c:v>3.7360000000000002</c:v>
                </c:pt>
                <c:pt idx="6192">
                  <c:v>3.7360000000000002</c:v>
                </c:pt>
                <c:pt idx="6193">
                  <c:v>3.7360000000000002</c:v>
                </c:pt>
                <c:pt idx="6194">
                  <c:v>3.7480000000000002</c:v>
                </c:pt>
                <c:pt idx="6195">
                  <c:v>3.7330000000000001</c:v>
                </c:pt>
                <c:pt idx="6196">
                  <c:v>3.7250000000000001</c:v>
                </c:pt>
                <c:pt idx="6197">
                  <c:v>3.7210000000000001</c:v>
                </c:pt>
                <c:pt idx="6198">
                  <c:v>3.7040000000000002</c:v>
                </c:pt>
                <c:pt idx="6199">
                  <c:v>3.7040000000000002</c:v>
                </c:pt>
                <c:pt idx="6200">
                  <c:v>3.7040000000000002</c:v>
                </c:pt>
                <c:pt idx="6201">
                  <c:v>3.7010000000000001</c:v>
                </c:pt>
                <c:pt idx="6202">
                  <c:v>3.6960000000000002</c:v>
                </c:pt>
                <c:pt idx="6203">
                  <c:v>3.7040000000000002</c:v>
                </c:pt>
                <c:pt idx="6204">
                  <c:v>3.7040000000000002</c:v>
                </c:pt>
                <c:pt idx="6205">
                  <c:v>3.7040000000000002</c:v>
                </c:pt>
                <c:pt idx="6206">
                  <c:v>3.7040000000000002</c:v>
                </c:pt>
                <c:pt idx="6207">
                  <c:v>3.7040000000000002</c:v>
                </c:pt>
                <c:pt idx="6208">
                  <c:v>3.698</c:v>
                </c:pt>
                <c:pt idx="6209">
                  <c:v>3.6890000000000001</c:v>
                </c:pt>
                <c:pt idx="6210">
                  <c:v>3.6739999999999999</c:v>
                </c:pt>
                <c:pt idx="6211">
                  <c:v>3.669</c:v>
                </c:pt>
                <c:pt idx="6212">
                  <c:v>3.6520000000000001</c:v>
                </c:pt>
                <c:pt idx="6213">
                  <c:v>3.6520000000000001</c:v>
                </c:pt>
                <c:pt idx="6214">
                  <c:v>3.6520000000000001</c:v>
                </c:pt>
                <c:pt idx="6215">
                  <c:v>3.6469999999999998</c:v>
                </c:pt>
                <c:pt idx="6216">
                  <c:v>3.6459999999999999</c:v>
                </c:pt>
                <c:pt idx="6217">
                  <c:v>3.6429999999999998</c:v>
                </c:pt>
                <c:pt idx="6218">
                  <c:v>3.6429999999999998</c:v>
                </c:pt>
                <c:pt idx="6219">
                  <c:v>3.6360000000000001</c:v>
                </c:pt>
                <c:pt idx="6220">
                  <c:v>3.6360000000000001</c:v>
                </c:pt>
                <c:pt idx="6221">
                  <c:v>3.6360000000000001</c:v>
                </c:pt>
                <c:pt idx="6222">
                  <c:v>3.641</c:v>
                </c:pt>
                <c:pt idx="6223">
                  <c:v>3.6269999999999998</c:v>
                </c:pt>
                <c:pt idx="6224">
                  <c:v>3.62</c:v>
                </c:pt>
                <c:pt idx="6225">
                  <c:v>3.6120000000000001</c:v>
                </c:pt>
                <c:pt idx="6226">
                  <c:v>3.601</c:v>
                </c:pt>
                <c:pt idx="6227">
                  <c:v>3.601</c:v>
                </c:pt>
                <c:pt idx="6228">
                  <c:v>3.601</c:v>
                </c:pt>
                <c:pt idx="6229">
                  <c:v>3.6040000000000001</c:v>
                </c:pt>
                <c:pt idx="6230">
                  <c:v>3.6030000000000002</c:v>
                </c:pt>
                <c:pt idx="6231">
                  <c:v>3.5819999999999999</c:v>
                </c:pt>
                <c:pt idx="6232">
                  <c:v>3.5819999999999999</c:v>
                </c:pt>
                <c:pt idx="6233">
                  <c:v>3.5670000000000002</c:v>
                </c:pt>
                <c:pt idx="6234">
                  <c:v>3.5670000000000002</c:v>
                </c:pt>
                <c:pt idx="6235">
                  <c:v>3.5670000000000002</c:v>
                </c:pt>
                <c:pt idx="6236">
                  <c:v>3.569</c:v>
                </c:pt>
                <c:pt idx="6237">
                  <c:v>3.5579999999999998</c:v>
                </c:pt>
                <c:pt idx="6238">
                  <c:v>3.5310000000000001</c:v>
                </c:pt>
                <c:pt idx="6239">
                  <c:v>3.532</c:v>
                </c:pt>
                <c:pt idx="6240">
                  <c:v>3.5489999999999999</c:v>
                </c:pt>
                <c:pt idx="6241">
                  <c:v>3.5489999999999999</c:v>
                </c:pt>
                <c:pt idx="6242">
                  <c:v>3.5489999999999999</c:v>
                </c:pt>
                <c:pt idx="6243">
                  <c:v>3.5619999999999998</c:v>
                </c:pt>
                <c:pt idx="6244">
                  <c:v>3.548</c:v>
                </c:pt>
                <c:pt idx="6245">
                  <c:v>3.55</c:v>
                </c:pt>
                <c:pt idx="6246">
                  <c:v>3.544</c:v>
                </c:pt>
                <c:pt idx="6247">
                  <c:v>3.5430000000000001</c:v>
                </c:pt>
                <c:pt idx="6248">
                  <c:v>3.5430000000000001</c:v>
                </c:pt>
                <c:pt idx="6249">
                  <c:v>3.5430000000000001</c:v>
                </c:pt>
                <c:pt idx="6250">
                  <c:v>3.54</c:v>
                </c:pt>
                <c:pt idx="6251">
                  <c:v>3.5339999999999998</c:v>
                </c:pt>
                <c:pt idx="6252">
                  <c:v>3.5369999999999999</c:v>
                </c:pt>
                <c:pt idx="6253">
                  <c:v>3.516</c:v>
                </c:pt>
                <c:pt idx="6254">
                  <c:v>3.5019999999999998</c:v>
                </c:pt>
                <c:pt idx="6255">
                  <c:v>3.5019999999999998</c:v>
                </c:pt>
                <c:pt idx="6256">
                  <c:v>3.5019999999999998</c:v>
                </c:pt>
                <c:pt idx="6257">
                  <c:v>3.5019999999999998</c:v>
                </c:pt>
                <c:pt idx="6258">
                  <c:v>3.488</c:v>
                </c:pt>
                <c:pt idx="6259">
                  <c:v>3.4750000000000001</c:v>
                </c:pt>
                <c:pt idx="6260">
                  <c:v>3.47</c:v>
                </c:pt>
                <c:pt idx="6261">
                  <c:v>3.46</c:v>
                </c:pt>
                <c:pt idx="6262">
                  <c:v>3.46</c:v>
                </c:pt>
                <c:pt idx="6263">
                  <c:v>3.46</c:v>
                </c:pt>
                <c:pt idx="6264">
                  <c:v>3.4449999999999998</c:v>
                </c:pt>
                <c:pt idx="6265">
                  <c:v>3.4380000000000002</c:v>
                </c:pt>
                <c:pt idx="6266">
                  <c:v>3.44</c:v>
                </c:pt>
                <c:pt idx="6267">
                  <c:v>3.4319999999999999</c:v>
                </c:pt>
                <c:pt idx="6268">
                  <c:v>3.4329999999999998</c:v>
                </c:pt>
                <c:pt idx="6269">
                  <c:v>3.4329999999999998</c:v>
                </c:pt>
                <c:pt idx="6270">
                  <c:v>3.4329999999999998</c:v>
                </c:pt>
                <c:pt idx="6271">
                  <c:v>3.4430000000000001</c:v>
                </c:pt>
                <c:pt idx="6272">
                  <c:v>3.4340000000000002</c:v>
                </c:pt>
                <c:pt idx="6273">
                  <c:v>3.4359999999999999</c:v>
                </c:pt>
                <c:pt idx="6274">
                  <c:v>3.4350000000000001</c:v>
                </c:pt>
                <c:pt idx="6275">
                  <c:v>3.4350000000000001</c:v>
                </c:pt>
                <c:pt idx="6276">
                  <c:v>3.4350000000000001</c:v>
                </c:pt>
                <c:pt idx="6277">
                  <c:v>3.4350000000000001</c:v>
                </c:pt>
                <c:pt idx="6278">
                  <c:v>3.427</c:v>
                </c:pt>
                <c:pt idx="6279">
                  <c:v>3.4239999999999999</c:v>
                </c:pt>
                <c:pt idx="6280">
                  <c:v>3.423</c:v>
                </c:pt>
                <c:pt idx="6281">
                  <c:v>3.4180000000000001</c:v>
                </c:pt>
                <c:pt idx="6282">
                  <c:v>3.4049999999999998</c:v>
                </c:pt>
                <c:pt idx="6283">
                  <c:v>3.4049999999999998</c:v>
                </c:pt>
                <c:pt idx="6284">
                  <c:v>3.4049999999999998</c:v>
                </c:pt>
                <c:pt idx="6285">
                  <c:v>3.3940000000000001</c:v>
                </c:pt>
                <c:pt idx="6286">
                  <c:v>3.3929999999999998</c:v>
                </c:pt>
                <c:pt idx="6287">
                  <c:v>3.3879999999999999</c:v>
                </c:pt>
                <c:pt idx="6288">
                  <c:v>3.379</c:v>
                </c:pt>
                <c:pt idx="6289">
                  <c:v>3.3809999999999998</c:v>
                </c:pt>
                <c:pt idx="6290">
                  <c:v>3.3809999999999998</c:v>
                </c:pt>
                <c:pt idx="6291">
                  <c:v>3.3809999999999998</c:v>
                </c:pt>
                <c:pt idx="6292">
                  <c:v>3.347</c:v>
                </c:pt>
                <c:pt idx="6293">
                  <c:v>3.335</c:v>
                </c:pt>
                <c:pt idx="6294">
                  <c:v>3.335</c:v>
                </c:pt>
                <c:pt idx="6295">
                  <c:v>3.3330000000000002</c:v>
                </c:pt>
                <c:pt idx="6296">
                  <c:v>3.33</c:v>
                </c:pt>
                <c:pt idx="6297">
                  <c:v>3.33</c:v>
                </c:pt>
                <c:pt idx="6298">
                  <c:v>3.33</c:v>
                </c:pt>
                <c:pt idx="6299">
                  <c:v>3.32</c:v>
                </c:pt>
                <c:pt idx="6300">
                  <c:v>3.3220000000000001</c:v>
                </c:pt>
                <c:pt idx="6301">
                  <c:v>3.3140000000000001</c:v>
                </c:pt>
                <c:pt idx="6302">
                  <c:v>3.31</c:v>
                </c:pt>
                <c:pt idx="6303">
                  <c:v>3.3029999999999999</c:v>
                </c:pt>
                <c:pt idx="6304">
                  <c:v>3.3029999999999999</c:v>
                </c:pt>
                <c:pt idx="6305">
                  <c:v>3.3029999999999999</c:v>
                </c:pt>
                <c:pt idx="6306">
                  <c:v>3.3039999999999998</c:v>
                </c:pt>
                <c:pt idx="6307">
                  <c:v>3.2970000000000002</c:v>
                </c:pt>
                <c:pt idx="6308">
                  <c:v>3.2850000000000001</c:v>
                </c:pt>
                <c:pt idx="6309">
                  <c:v>3.28</c:v>
                </c:pt>
                <c:pt idx="6310">
                  <c:v>3.2789999999999999</c:v>
                </c:pt>
                <c:pt idx="6311">
                  <c:v>3.2789999999999999</c:v>
                </c:pt>
                <c:pt idx="6312">
                  <c:v>3.2789999999999999</c:v>
                </c:pt>
                <c:pt idx="6313">
                  <c:v>3.282</c:v>
                </c:pt>
                <c:pt idx="6314">
                  <c:v>3.2789999999999999</c:v>
                </c:pt>
                <c:pt idx="6315">
                  <c:v>3.274</c:v>
                </c:pt>
                <c:pt idx="6316">
                  <c:v>3.274</c:v>
                </c:pt>
                <c:pt idx="6317">
                  <c:v>3.274</c:v>
                </c:pt>
                <c:pt idx="6318">
                  <c:v>3.274</c:v>
                </c:pt>
                <c:pt idx="6319">
                  <c:v>3.274</c:v>
                </c:pt>
                <c:pt idx="6320">
                  <c:v>3.2549999999999999</c:v>
                </c:pt>
                <c:pt idx="6321">
                  <c:v>3.246</c:v>
                </c:pt>
                <c:pt idx="6322">
                  <c:v>3.238</c:v>
                </c:pt>
                <c:pt idx="6323">
                  <c:v>3.2389999999999999</c:v>
                </c:pt>
                <c:pt idx="6324">
                  <c:v>3.2450000000000001</c:v>
                </c:pt>
                <c:pt idx="6325">
                  <c:v>3.2450000000000001</c:v>
                </c:pt>
                <c:pt idx="6326">
                  <c:v>3.2450000000000001</c:v>
                </c:pt>
                <c:pt idx="6327">
                  <c:v>3.2530000000000001</c:v>
                </c:pt>
                <c:pt idx="6328">
                  <c:v>3.2410000000000001</c:v>
                </c:pt>
                <c:pt idx="6329">
                  <c:v>3.24</c:v>
                </c:pt>
                <c:pt idx="6330">
                  <c:v>3.194</c:v>
                </c:pt>
                <c:pt idx="6331">
                  <c:v>3.1819999999999999</c:v>
                </c:pt>
                <c:pt idx="6332">
                  <c:v>3.1819999999999999</c:v>
                </c:pt>
                <c:pt idx="6333">
                  <c:v>3.1819999999999999</c:v>
                </c:pt>
                <c:pt idx="6334">
                  <c:v>3.1749999999999998</c:v>
                </c:pt>
                <c:pt idx="6335">
                  <c:v>3.1680000000000001</c:v>
                </c:pt>
                <c:pt idx="6336">
                  <c:v>3.1429999999999998</c:v>
                </c:pt>
                <c:pt idx="6337">
                  <c:v>3.1360000000000001</c:v>
                </c:pt>
                <c:pt idx="6338">
                  <c:v>3.13</c:v>
                </c:pt>
                <c:pt idx="6339">
                  <c:v>3.13</c:v>
                </c:pt>
                <c:pt idx="6340">
                  <c:v>3.13</c:v>
                </c:pt>
                <c:pt idx="6341">
                  <c:v>3.125</c:v>
                </c:pt>
                <c:pt idx="6342">
                  <c:v>3.11</c:v>
                </c:pt>
                <c:pt idx="6343">
                  <c:v>3.0960000000000001</c:v>
                </c:pt>
                <c:pt idx="6344">
                  <c:v>3.1080000000000001</c:v>
                </c:pt>
                <c:pt idx="6345">
                  <c:v>3.1120000000000001</c:v>
                </c:pt>
                <c:pt idx="6346">
                  <c:v>3.1120000000000001</c:v>
                </c:pt>
                <c:pt idx="6347">
                  <c:v>3.1120000000000001</c:v>
                </c:pt>
                <c:pt idx="6348">
                  <c:v>3.149</c:v>
                </c:pt>
                <c:pt idx="6349">
                  <c:v>3.1480000000000001</c:v>
                </c:pt>
                <c:pt idx="6350">
                  <c:v>3.1469999999999998</c:v>
                </c:pt>
                <c:pt idx="6351">
                  <c:v>3.1230000000000002</c:v>
                </c:pt>
                <c:pt idx="6352">
                  <c:v>3.1259999999999999</c:v>
                </c:pt>
                <c:pt idx="6353">
                  <c:v>3.1259999999999999</c:v>
                </c:pt>
                <c:pt idx="6354">
                  <c:v>3.1259999999999999</c:v>
                </c:pt>
                <c:pt idx="6355">
                  <c:v>3.1259999999999999</c:v>
                </c:pt>
                <c:pt idx="6356">
                  <c:v>3.09</c:v>
                </c:pt>
                <c:pt idx="6357">
                  <c:v>3.0739999999999998</c:v>
                </c:pt>
                <c:pt idx="6358">
                  <c:v>3.0659999999999998</c:v>
                </c:pt>
                <c:pt idx="6359">
                  <c:v>3.0630000000000002</c:v>
                </c:pt>
                <c:pt idx="6360">
                  <c:v>3.0630000000000002</c:v>
                </c:pt>
                <c:pt idx="6361">
                  <c:v>3.0630000000000002</c:v>
                </c:pt>
                <c:pt idx="6362">
                  <c:v>3.0579999999999998</c:v>
                </c:pt>
                <c:pt idx="6363">
                  <c:v>3.0659999999999998</c:v>
                </c:pt>
                <c:pt idx="6364">
                  <c:v>3.0659999999999998</c:v>
                </c:pt>
                <c:pt idx="6365">
                  <c:v>3.0659999999999998</c:v>
                </c:pt>
                <c:pt idx="6366">
                  <c:v>3.073</c:v>
                </c:pt>
                <c:pt idx="6367">
                  <c:v>3.073</c:v>
                </c:pt>
                <c:pt idx="6368">
                  <c:v>3.073</c:v>
                </c:pt>
                <c:pt idx="6369">
                  <c:v>3.0680000000000001</c:v>
                </c:pt>
                <c:pt idx="6370">
                  <c:v>3.0550000000000002</c:v>
                </c:pt>
                <c:pt idx="6371">
                  <c:v>3.0630000000000002</c:v>
                </c:pt>
                <c:pt idx="6372">
                  <c:v>3.0640000000000001</c:v>
                </c:pt>
                <c:pt idx="6373">
                  <c:v>3.0790000000000002</c:v>
                </c:pt>
                <c:pt idx="6374">
                  <c:v>3.0790000000000002</c:v>
                </c:pt>
                <c:pt idx="6375">
                  <c:v>3.0790000000000002</c:v>
                </c:pt>
                <c:pt idx="6376">
                  <c:v>3.0659999999999998</c:v>
                </c:pt>
                <c:pt idx="6377">
                  <c:v>3.0640000000000001</c:v>
                </c:pt>
                <c:pt idx="6378">
                  <c:v>3.0550000000000002</c:v>
                </c:pt>
                <c:pt idx="6379">
                  <c:v>3.0310000000000001</c:v>
                </c:pt>
                <c:pt idx="6380">
                  <c:v>3.0310000000000001</c:v>
                </c:pt>
                <c:pt idx="6381">
                  <c:v>3.0310000000000001</c:v>
                </c:pt>
                <c:pt idx="6382">
                  <c:v>3.0310000000000001</c:v>
                </c:pt>
                <c:pt idx="6383">
                  <c:v>3.0209999999999999</c:v>
                </c:pt>
                <c:pt idx="6384">
                  <c:v>3.0310000000000001</c:v>
                </c:pt>
                <c:pt idx="6385">
                  <c:v>3.03</c:v>
                </c:pt>
                <c:pt idx="6386">
                  <c:v>3.032</c:v>
                </c:pt>
                <c:pt idx="6387">
                  <c:v>3.032</c:v>
                </c:pt>
                <c:pt idx="6388">
                  <c:v>3.032</c:v>
                </c:pt>
                <c:pt idx="6389">
                  <c:v>3.032</c:v>
                </c:pt>
                <c:pt idx="6390">
                  <c:v>3.016</c:v>
                </c:pt>
                <c:pt idx="6391">
                  <c:v>2.9969999999999999</c:v>
                </c:pt>
                <c:pt idx="6392">
                  <c:v>2.9489999999999998</c:v>
                </c:pt>
                <c:pt idx="6393">
                  <c:v>2.9350000000000001</c:v>
                </c:pt>
                <c:pt idx="6394">
                  <c:v>2.9319999999999999</c:v>
                </c:pt>
                <c:pt idx="6395">
                  <c:v>2.9319999999999999</c:v>
                </c:pt>
                <c:pt idx="6396">
                  <c:v>2.9319999999999999</c:v>
                </c:pt>
                <c:pt idx="6397">
                  <c:v>2.9319999999999999</c:v>
                </c:pt>
                <c:pt idx="6398">
                  <c:v>2.9220000000000002</c:v>
                </c:pt>
                <c:pt idx="6399">
                  <c:v>2.9180000000000001</c:v>
                </c:pt>
                <c:pt idx="6400">
                  <c:v>2.9159999999999999</c:v>
                </c:pt>
                <c:pt idx="6401">
                  <c:v>2.9159999999999999</c:v>
                </c:pt>
                <c:pt idx="6402">
                  <c:v>2.9159999999999999</c:v>
                </c:pt>
                <c:pt idx="6403">
                  <c:v>2.9159999999999999</c:v>
                </c:pt>
                <c:pt idx="6404">
                  <c:v>2.9159999999999999</c:v>
                </c:pt>
                <c:pt idx="6405">
                  <c:v>2.9140000000000001</c:v>
                </c:pt>
                <c:pt idx="6406">
                  <c:v>2.9119999999999999</c:v>
                </c:pt>
                <c:pt idx="6407">
                  <c:v>2.9119999999999999</c:v>
                </c:pt>
                <c:pt idx="6408">
                  <c:v>2.915</c:v>
                </c:pt>
                <c:pt idx="6409">
                  <c:v>2.915</c:v>
                </c:pt>
                <c:pt idx="6410">
                  <c:v>2.915</c:v>
                </c:pt>
                <c:pt idx="6411">
                  <c:v>3.0070000000000001</c:v>
                </c:pt>
                <c:pt idx="6412">
                  <c:v>3.0059999999999998</c:v>
                </c:pt>
                <c:pt idx="6413">
                  <c:v>3.0019999999999998</c:v>
                </c:pt>
                <c:pt idx="6414">
                  <c:v>2.992</c:v>
                </c:pt>
                <c:pt idx="6415">
                  <c:v>2.9849999999999999</c:v>
                </c:pt>
                <c:pt idx="6416">
                  <c:v>2.9849999999999999</c:v>
                </c:pt>
                <c:pt idx="6417">
                  <c:v>2.9849999999999999</c:v>
                </c:pt>
                <c:pt idx="6418">
                  <c:v>2.9769999999999999</c:v>
                </c:pt>
                <c:pt idx="6419">
                  <c:v>2.968</c:v>
                </c:pt>
                <c:pt idx="6420">
                  <c:v>2.9369999999999998</c:v>
                </c:pt>
                <c:pt idx="6421">
                  <c:v>2.9060000000000001</c:v>
                </c:pt>
                <c:pt idx="6422">
                  <c:v>2.9039999999999999</c:v>
                </c:pt>
                <c:pt idx="6423">
                  <c:v>2.9039999999999999</c:v>
                </c:pt>
                <c:pt idx="6424">
                  <c:v>2.9039999999999999</c:v>
                </c:pt>
                <c:pt idx="6425">
                  <c:v>2.9009999999999998</c:v>
                </c:pt>
                <c:pt idx="6426">
                  <c:v>2.895</c:v>
                </c:pt>
                <c:pt idx="6427">
                  <c:v>2.89</c:v>
                </c:pt>
                <c:pt idx="6428">
                  <c:v>2.8839999999999999</c:v>
                </c:pt>
                <c:pt idx="6429">
                  <c:v>2.8559999999999999</c:v>
                </c:pt>
                <c:pt idx="6430">
                  <c:v>2.8559999999999999</c:v>
                </c:pt>
                <c:pt idx="6431">
                  <c:v>2.8559999999999999</c:v>
                </c:pt>
                <c:pt idx="6432">
                  <c:v>2.851</c:v>
                </c:pt>
                <c:pt idx="6433">
                  <c:v>2.8460000000000001</c:v>
                </c:pt>
                <c:pt idx="6434">
                  <c:v>2.85</c:v>
                </c:pt>
                <c:pt idx="6435">
                  <c:v>2.8479999999999999</c:v>
                </c:pt>
                <c:pt idx="6436">
                  <c:v>2.835</c:v>
                </c:pt>
                <c:pt idx="6437">
                  <c:v>2.835</c:v>
                </c:pt>
                <c:pt idx="6438">
                  <c:v>2.835</c:v>
                </c:pt>
                <c:pt idx="6439">
                  <c:v>2.83</c:v>
                </c:pt>
                <c:pt idx="6440">
                  <c:v>2.831</c:v>
                </c:pt>
                <c:pt idx="6441">
                  <c:v>2.8330000000000002</c:v>
                </c:pt>
                <c:pt idx="6442">
                  <c:v>2.8239999999999998</c:v>
                </c:pt>
                <c:pt idx="6443">
                  <c:v>2.8210000000000002</c:v>
                </c:pt>
                <c:pt idx="6444">
                  <c:v>2.8210000000000002</c:v>
                </c:pt>
                <c:pt idx="6445">
                  <c:v>2.8210000000000002</c:v>
                </c:pt>
                <c:pt idx="6446">
                  <c:v>2.7949999999999999</c:v>
                </c:pt>
                <c:pt idx="6447">
                  <c:v>2.79</c:v>
                </c:pt>
                <c:pt idx="6448">
                  <c:v>2.7829999999999999</c:v>
                </c:pt>
                <c:pt idx="6449">
                  <c:v>2.7690000000000001</c:v>
                </c:pt>
                <c:pt idx="6450">
                  <c:v>2.766</c:v>
                </c:pt>
                <c:pt idx="6451">
                  <c:v>2.766</c:v>
                </c:pt>
                <c:pt idx="6452">
                  <c:v>2.766</c:v>
                </c:pt>
                <c:pt idx="6453">
                  <c:v>2.754</c:v>
                </c:pt>
                <c:pt idx="6454">
                  <c:v>2.734</c:v>
                </c:pt>
                <c:pt idx="6455">
                  <c:v>2.7229999999999999</c:v>
                </c:pt>
                <c:pt idx="6456">
                  <c:v>2.72</c:v>
                </c:pt>
                <c:pt idx="6457">
                  <c:v>2.7229999999999999</c:v>
                </c:pt>
                <c:pt idx="6458">
                  <c:v>2.7229999999999999</c:v>
                </c:pt>
                <c:pt idx="6459">
                  <c:v>2.7229999999999999</c:v>
                </c:pt>
                <c:pt idx="6460">
                  <c:v>2.722</c:v>
                </c:pt>
                <c:pt idx="6461">
                  <c:v>2.7170000000000001</c:v>
                </c:pt>
                <c:pt idx="6462">
                  <c:v>2.718</c:v>
                </c:pt>
                <c:pt idx="6463">
                  <c:v>2.7189999999999999</c:v>
                </c:pt>
                <c:pt idx="6464">
                  <c:v>2.714</c:v>
                </c:pt>
                <c:pt idx="6465">
                  <c:v>2.714</c:v>
                </c:pt>
                <c:pt idx="6466">
                  <c:v>2.714</c:v>
                </c:pt>
                <c:pt idx="6467">
                  <c:v>2.714</c:v>
                </c:pt>
                <c:pt idx="6468">
                  <c:v>2.7050000000000001</c:v>
                </c:pt>
                <c:pt idx="6469">
                  <c:v>2.7040000000000002</c:v>
                </c:pt>
                <c:pt idx="6470">
                  <c:v>2.7010000000000001</c:v>
                </c:pt>
                <c:pt idx="6471">
                  <c:v>2.706</c:v>
                </c:pt>
                <c:pt idx="6472">
                  <c:v>2.706</c:v>
                </c:pt>
                <c:pt idx="6473">
                  <c:v>2.706</c:v>
                </c:pt>
                <c:pt idx="6474">
                  <c:v>2.706</c:v>
                </c:pt>
                <c:pt idx="6475">
                  <c:v>2.6989999999999998</c:v>
                </c:pt>
                <c:pt idx="6476">
                  <c:v>2.698</c:v>
                </c:pt>
                <c:pt idx="6477">
                  <c:v>2.6850000000000001</c:v>
                </c:pt>
                <c:pt idx="6478">
                  <c:v>2.6779999999999999</c:v>
                </c:pt>
                <c:pt idx="6479">
                  <c:v>2.6779999999999999</c:v>
                </c:pt>
                <c:pt idx="6480">
                  <c:v>2.6779999999999999</c:v>
                </c:pt>
                <c:pt idx="6481">
                  <c:v>2.6709999999999998</c:v>
                </c:pt>
                <c:pt idx="6482">
                  <c:v>2.6709999999999998</c:v>
                </c:pt>
                <c:pt idx="6483">
                  <c:v>2.6619999999999999</c:v>
                </c:pt>
                <c:pt idx="6484">
                  <c:v>2.653</c:v>
                </c:pt>
                <c:pt idx="6485">
                  <c:v>2.6560000000000001</c:v>
                </c:pt>
                <c:pt idx="6486">
                  <c:v>2.6560000000000001</c:v>
                </c:pt>
                <c:pt idx="6487">
                  <c:v>2.6560000000000001</c:v>
                </c:pt>
                <c:pt idx="6488">
                  <c:v>2.6539999999999999</c:v>
                </c:pt>
                <c:pt idx="6489">
                  <c:v>2.63</c:v>
                </c:pt>
                <c:pt idx="6490">
                  <c:v>2.6379999999999999</c:v>
                </c:pt>
                <c:pt idx="6491">
                  <c:v>2.641</c:v>
                </c:pt>
                <c:pt idx="6492">
                  <c:v>2.6440000000000001</c:v>
                </c:pt>
                <c:pt idx="6493">
                  <c:v>2.6440000000000001</c:v>
                </c:pt>
                <c:pt idx="6494">
                  <c:v>2.6440000000000001</c:v>
                </c:pt>
                <c:pt idx="6495">
                  <c:v>2.661</c:v>
                </c:pt>
                <c:pt idx="6496">
                  <c:v>2.6440000000000001</c:v>
                </c:pt>
                <c:pt idx="6497">
                  <c:v>2.633</c:v>
                </c:pt>
                <c:pt idx="6498">
                  <c:v>2.62</c:v>
                </c:pt>
                <c:pt idx="6499">
                  <c:v>2.6230000000000002</c:v>
                </c:pt>
                <c:pt idx="6500">
                  <c:v>2.6230000000000002</c:v>
                </c:pt>
                <c:pt idx="6501">
                  <c:v>2.6230000000000002</c:v>
                </c:pt>
                <c:pt idx="6502">
                  <c:v>2.6280000000000001</c:v>
                </c:pt>
                <c:pt idx="6503">
                  <c:v>2.64</c:v>
                </c:pt>
                <c:pt idx="6504">
                  <c:v>2.6429999999999998</c:v>
                </c:pt>
                <c:pt idx="6505">
                  <c:v>2.6429999999999998</c:v>
                </c:pt>
                <c:pt idx="6506">
                  <c:v>2.637</c:v>
                </c:pt>
                <c:pt idx="6507">
                  <c:v>2.637</c:v>
                </c:pt>
                <c:pt idx="6508">
                  <c:v>2.637</c:v>
                </c:pt>
                <c:pt idx="6509">
                  <c:v>2.637</c:v>
                </c:pt>
                <c:pt idx="6510">
                  <c:v>2.64</c:v>
                </c:pt>
                <c:pt idx="6511">
                  <c:v>2.6389999999999998</c:v>
                </c:pt>
                <c:pt idx="6512">
                  <c:v>2.6360000000000001</c:v>
                </c:pt>
                <c:pt idx="6513">
                  <c:v>2.6360000000000001</c:v>
                </c:pt>
                <c:pt idx="6514">
                  <c:v>2.6360000000000001</c:v>
                </c:pt>
                <c:pt idx="6515">
                  <c:v>2.6360000000000001</c:v>
                </c:pt>
                <c:pt idx="6516">
                  <c:v>2.6419999999999999</c:v>
                </c:pt>
                <c:pt idx="6517">
                  <c:v>2.63</c:v>
                </c:pt>
                <c:pt idx="6518">
                  <c:v>2.6179999999999999</c:v>
                </c:pt>
                <c:pt idx="6519">
                  <c:v>2.6120000000000001</c:v>
                </c:pt>
                <c:pt idx="6520">
                  <c:v>2.6080000000000001</c:v>
                </c:pt>
                <c:pt idx="6521">
                  <c:v>2.6080000000000001</c:v>
                </c:pt>
                <c:pt idx="6522">
                  <c:v>2.6080000000000001</c:v>
                </c:pt>
                <c:pt idx="6523">
                  <c:v>2.601</c:v>
                </c:pt>
                <c:pt idx="6524">
                  <c:v>2.5920000000000001</c:v>
                </c:pt>
                <c:pt idx="6525">
                  <c:v>2.5840000000000001</c:v>
                </c:pt>
                <c:pt idx="6526">
                  <c:v>2.58</c:v>
                </c:pt>
                <c:pt idx="6527">
                  <c:v>2.5739999999999998</c:v>
                </c:pt>
                <c:pt idx="6528">
                  <c:v>2.5739999999999998</c:v>
                </c:pt>
                <c:pt idx="6529">
                  <c:v>2.5739999999999998</c:v>
                </c:pt>
                <c:pt idx="6530">
                  <c:v>2.5539999999999998</c:v>
                </c:pt>
                <c:pt idx="6531">
                  <c:v>2.5550000000000002</c:v>
                </c:pt>
                <c:pt idx="6532">
                  <c:v>2.5569999999999999</c:v>
                </c:pt>
                <c:pt idx="6533">
                  <c:v>2.5579999999999998</c:v>
                </c:pt>
                <c:pt idx="6534">
                  <c:v>2.556</c:v>
                </c:pt>
                <c:pt idx="6535">
                  <c:v>2.556</c:v>
                </c:pt>
                <c:pt idx="6536">
                  <c:v>2.556</c:v>
                </c:pt>
                <c:pt idx="6537">
                  <c:v>2.597</c:v>
                </c:pt>
                <c:pt idx="6538">
                  <c:v>2.597</c:v>
                </c:pt>
                <c:pt idx="6539">
                  <c:v>2.5950000000000002</c:v>
                </c:pt>
                <c:pt idx="6540">
                  <c:v>2.5830000000000002</c:v>
                </c:pt>
                <c:pt idx="6541">
                  <c:v>2.5649999999999999</c:v>
                </c:pt>
                <c:pt idx="6542">
                  <c:v>2.5649999999999999</c:v>
                </c:pt>
                <c:pt idx="6543">
                  <c:v>2.5649999999999999</c:v>
                </c:pt>
                <c:pt idx="6544">
                  <c:v>2.5739999999999998</c:v>
                </c:pt>
                <c:pt idx="6545">
                  <c:v>2.5720000000000001</c:v>
                </c:pt>
                <c:pt idx="6546">
                  <c:v>2.5710000000000002</c:v>
                </c:pt>
                <c:pt idx="6547">
                  <c:v>2.5830000000000002</c:v>
                </c:pt>
                <c:pt idx="6548">
                  <c:v>2.5009999999999999</c:v>
                </c:pt>
                <c:pt idx="6549">
                  <c:v>2.5009999999999999</c:v>
                </c:pt>
                <c:pt idx="6550">
                  <c:v>2.5009999999999999</c:v>
                </c:pt>
                <c:pt idx="6551">
                  <c:v>2.492</c:v>
                </c:pt>
                <c:pt idx="6552">
                  <c:v>2.4950000000000001</c:v>
                </c:pt>
                <c:pt idx="6553">
                  <c:v>2.5019999999999998</c:v>
                </c:pt>
                <c:pt idx="6554">
                  <c:v>2.476</c:v>
                </c:pt>
                <c:pt idx="6555">
                  <c:v>2.476</c:v>
                </c:pt>
                <c:pt idx="6556">
                  <c:v>2.476</c:v>
                </c:pt>
                <c:pt idx="6557">
                  <c:v>2.476</c:v>
                </c:pt>
                <c:pt idx="6558">
                  <c:v>2.48</c:v>
                </c:pt>
                <c:pt idx="6559">
                  <c:v>2.448</c:v>
                </c:pt>
                <c:pt idx="6560">
                  <c:v>2.4710000000000001</c:v>
                </c:pt>
                <c:pt idx="6561">
                  <c:v>2.4359999999999999</c:v>
                </c:pt>
                <c:pt idx="6562">
                  <c:v>2.407</c:v>
                </c:pt>
                <c:pt idx="6563">
                  <c:v>2.407</c:v>
                </c:pt>
                <c:pt idx="6564">
                  <c:v>2.407</c:v>
                </c:pt>
                <c:pt idx="6565">
                  <c:v>2.4140000000000001</c:v>
                </c:pt>
                <c:pt idx="6566">
                  <c:v>2.387</c:v>
                </c:pt>
                <c:pt idx="6567">
                  <c:v>2.38</c:v>
                </c:pt>
                <c:pt idx="6568">
                  <c:v>2.3780000000000001</c:v>
                </c:pt>
                <c:pt idx="6569">
                  <c:v>2.3730000000000002</c:v>
                </c:pt>
                <c:pt idx="6570">
                  <c:v>2.3730000000000002</c:v>
                </c:pt>
                <c:pt idx="6571">
                  <c:v>2.3730000000000002</c:v>
                </c:pt>
                <c:pt idx="6572">
                  <c:v>2.3359999999999999</c:v>
                </c:pt>
                <c:pt idx="6573">
                  <c:v>2.3199999999999998</c:v>
                </c:pt>
                <c:pt idx="6574">
                  <c:v>2.2789999999999999</c:v>
                </c:pt>
                <c:pt idx="6575">
                  <c:v>2.2719999999999998</c:v>
                </c:pt>
                <c:pt idx="6576">
                  <c:v>2.2770000000000001</c:v>
                </c:pt>
                <c:pt idx="6577">
                  <c:v>2.2770000000000001</c:v>
                </c:pt>
                <c:pt idx="6578">
                  <c:v>2.2770000000000001</c:v>
                </c:pt>
                <c:pt idx="6579">
                  <c:v>2.2690000000000001</c:v>
                </c:pt>
                <c:pt idx="6580">
                  <c:v>2.2730000000000001</c:v>
                </c:pt>
                <c:pt idx="6581">
                  <c:v>2.2709999999999999</c:v>
                </c:pt>
                <c:pt idx="6582">
                  <c:v>2.2639999999999998</c:v>
                </c:pt>
                <c:pt idx="6583">
                  <c:v>2.2490000000000001</c:v>
                </c:pt>
                <c:pt idx="6584">
                  <c:v>2.2490000000000001</c:v>
                </c:pt>
                <c:pt idx="6585">
                  <c:v>2.2490000000000001</c:v>
                </c:pt>
                <c:pt idx="6586">
                  <c:v>2.2530000000000001</c:v>
                </c:pt>
                <c:pt idx="6587">
                  <c:v>2.2559999999999998</c:v>
                </c:pt>
                <c:pt idx="6588">
                  <c:v>2.2610000000000001</c:v>
                </c:pt>
                <c:pt idx="6589">
                  <c:v>2.2559999999999998</c:v>
                </c:pt>
                <c:pt idx="6590">
                  <c:v>2.2549999999999999</c:v>
                </c:pt>
                <c:pt idx="6591">
                  <c:v>2.2549999999999999</c:v>
                </c:pt>
                <c:pt idx="6592">
                  <c:v>2.2549999999999999</c:v>
                </c:pt>
                <c:pt idx="6593">
                  <c:v>2.218</c:v>
                </c:pt>
                <c:pt idx="6594">
                  <c:v>2.218</c:v>
                </c:pt>
                <c:pt idx="6595">
                  <c:v>2.2189999999999999</c:v>
                </c:pt>
                <c:pt idx="6596">
                  <c:v>2.2160000000000002</c:v>
                </c:pt>
                <c:pt idx="6597">
                  <c:v>2.2090000000000001</c:v>
                </c:pt>
                <c:pt idx="6598">
                  <c:v>2.2090000000000001</c:v>
                </c:pt>
                <c:pt idx="6599">
                  <c:v>2.2090000000000001</c:v>
                </c:pt>
                <c:pt idx="6600">
                  <c:v>2.194</c:v>
                </c:pt>
                <c:pt idx="6601">
                  <c:v>2.1880000000000002</c:v>
                </c:pt>
                <c:pt idx="6602">
                  <c:v>2.1840000000000002</c:v>
                </c:pt>
                <c:pt idx="6603">
                  <c:v>2.1779999999999999</c:v>
                </c:pt>
                <c:pt idx="6604">
                  <c:v>2.1659999999999999</c:v>
                </c:pt>
                <c:pt idx="6605">
                  <c:v>2.1659999999999999</c:v>
                </c:pt>
                <c:pt idx="6606">
                  <c:v>2.1659999999999999</c:v>
                </c:pt>
                <c:pt idx="6607">
                  <c:v>2.165</c:v>
                </c:pt>
                <c:pt idx="6608">
                  <c:v>2.1669999999999998</c:v>
                </c:pt>
                <c:pt idx="6609">
                  <c:v>2.165</c:v>
                </c:pt>
                <c:pt idx="6610">
                  <c:v>2.17</c:v>
                </c:pt>
                <c:pt idx="6611">
                  <c:v>2.173</c:v>
                </c:pt>
                <c:pt idx="6612">
                  <c:v>2.173</c:v>
                </c:pt>
                <c:pt idx="6613">
                  <c:v>2.173</c:v>
                </c:pt>
                <c:pt idx="6614">
                  <c:v>2.1720000000000002</c:v>
                </c:pt>
                <c:pt idx="6615">
                  <c:v>2.1659999999999999</c:v>
                </c:pt>
                <c:pt idx="6616">
                  <c:v>2.1680000000000001</c:v>
                </c:pt>
                <c:pt idx="6617">
                  <c:v>2.1619999999999999</c:v>
                </c:pt>
                <c:pt idx="6618">
                  <c:v>2.1549999999999998</c:v>
                </c:pt>
                <c:pt idx="6619">
                  <c:v>2.1549999999999998</c:v>
                </c:pt>
                <c:pt idx="6620">
                  <c:v>2.1549999999999998</c:v>
                </c:pt>
                <c:pt idx="6621">
                  <c:v>2.1520000000000001</c:v>
                </c:pt>
                <c:pt idx="6622">
                  <c:v>2.149</c:v>
                </c:pt>
                <c:pt idx="6623">
                  <c:v>2.1459999999999999</c:v>
                </c:pt>
                <c:pt idx="6624">
                  <c:v>2.14</c:v>
                </c:pt>
                <c:pt idx="6625">
                  <c:v>2.1419999999999999</c:v>
                </c:pt>
                <c:pt idx="6626">
                  <c:v>2.1419999999999999</c:v>
                </c:pt>
                <c:pt idx="6627">
                  <c:v>2.1419999999999999</c:v>
                </c:pt>
                <c:pt idx="6628">
                  <c:v>2.1549999999999998</c:v>
                </c:pt>
                <c:pt idx="6629">
                  <c:v>2.1560000000000001</c:v>
                </c:pt>
                <c:pt idx="6630">
                  <c:v>2.16</c:v>
                </c:pt>
                <c:pt idx="6631">
                  <c:v>2.1560000000000001</c:v>
                </c:pt>
                <c:pt idx="6632">
                  <c:v>2.1560000000000001</c:v>
                </c:pt>
                <c:pt idx="6633">
                  <c:v>2.1560000000000001</c:v>
                </c:pt>
                <c:pt idx="6634">
                  <c:v>2.1560000000000001</c:v>
                </c:pt>
                <c:pt idx="6635">
                  <c:v>2.161</c:v>
                </c:pt>
                <c:pt idx="6636">
                  <c:v>2.1579999999999999</c:v>
                </c:pt>
                <c:pt idx="6637">
                  <c:v>2.1520000000000001</c:v>
                </c:pt>
                <c:pt idx="6638">
                  <c:v>2.1539999999999999</c:v>
                </c:pt>
                <c:pt idx="6639">
                  <c:v>2.153</c:v>
                </c:pt>
                <c:pt idx="6640">
                  <c:v>2.153</c:v>
                </c:pt>
                <c:pt idx="6641">
                  <c:v>2.153</c:v>
                </c:pt>
                <c:pt idx="6642">
                  <c:v>2.1539999999999999</c:v>
                </c:pt>
                <c:pt idx="6643">
                  <c:v>2.1560000000000001</c:v>
                </c:pt>
                <c:pt idx="6644">
                  <c:v>2.161</c:v>
                </c:pt>
                <c:pt idx="6645">
                  <c:v>2.1619999999999999</c:v>
                </c:pt>
                <c:pt idx="6646">
                  <c:v>2.1659999999999999</c:v>
                </c:pt>
                <c:pt idx="6647">
                  <c:v>2.1659999999999999</c:v>
                </c:pt>
                <c:pt idx="6648">
                  <c:v>2.1659999999999999</c:v>
                </c:pt>
                <c:pt idx="6649">
                  <c:v>2.17</c:v>
                </c:pt>
                <c:pt idx="6650">
                  <c:v>2.169</c:v>
                </c:pt>
                <c:pt idx="6651">
                  <c:v>2.17</c:v>
                </c:pt>
                <c:pt idx="6652">
                  <c:v>2.165</c:v>
                </c:pt>
                <c:pt idx="6653">
                  <c:v>2.1619999999999999</c:v>
                </c:pt>
                <c:pt idx="6654">
                  <c:v>2.1619999999999999</c:v>
                </c:pt>
                <c:pt idx="6655">
                  <c:v>2.1619999999999999</c:v>
                </c:pt>
                <c:pt idx="6656">
                  <c:v>2.1579999999999999</c:v>
                </c:pt>
                <c:pt idx="6657">
                  <c:v>2.1579999999999999</c:v>
                </c:pt>
                <c:pt idx="6658">
                  <c:v>2.1560000000000001</c:v>
                </c:pt>
                <c:pt idx="6659">
                  <c:v>2.1560000000000001</c:v>
                </c:pt>
                <c:pt idx="6660">
                  <c:v>2.1459999999999999</c:v>
                </c:pt>
                <c:pt idx="6661">
                  <c:v>2.1459999999999999</c:v>
                </c:pt>
                <c:pt idx="6662">
                  <c:v>2.1459999999999999</c:v>
                </c:pt>
                <c:pt idx="6663">
                  <c:v>2.1429999999999998</c:v>
                </c:pt>
                <c:pt idx="6664">
                  <c:v>2.1440000000000001</c:v>
                </c:pt>
                <c:pt idx="6665">
                  <c:v>2.1429999999999998</c:v>
                </c:pt>
                <c:pt idx="6666">
                  <c:v>2.1429999999999998</c:v>
                </c:pt>
                <c:pt idx="6667">
                  <c:v>2.1419999999999999</c:v>
                </c:pt>
                <c:pt idx="6668">
                  <c:v>2.1419999999999999</c:v>
                </c:pt>
                <c:pt idx="6669">
                  <c:v>2.1419999999999999</c:v>
                </c:pt>
                <c:pt idx="6670">
                  <c:v>2.1429999999999998</c:v>
                </c:pt>
                <c:pt idx="6671">
                  <c:v>2.1440000000000001</c:v>
                </c:pt>
                <c:pt idx="6672">
                  <c:v>2.1440000000000001</c:v>
                </c:pt>
                <c:pt idx="6673">
                  <c:v>2.1419999999999999</c:v>
                </c:pt>
                <c:pt idx="6674">
                  <c:v>2.1419999999999999</c:v>
                </c:pt>
                <c:pt idx="6675">
                  <c:v>2.1419999999999999</c:v>
                </c:pt>
                <c:pt idx="6676">
                  <c:v>2.1419999999999999</c:v>
                </c:pt>
                <c:pt idx="6677">
                  <c:v>2.14</c:v>
                </c:pt>
                <c:pt idx="6678">
                  <c:v>2.1389999999999998</c:v>
                </c:pt>
                <c:pt idx="6679">
                  <c:v>2.133</c:v>
                </c:pt>
                <c:pt idx="6680">
                  <c:v>2.1259999999999999</c:v>
                </c:pt>
                <c:pt idx="6681">
                  <c:v>2.121</c:v>
                </c:pt>
                <c:pt idx="6682">
                  <c:v>2.121</c:v>
                </c:pt>
                <c:pt idx="6683">
                  <c:v>2.121</c:v>
                </c:pt>
                <c:pt idx="6684">
                  <c:v>2.1219999999999999</c:v>
                </c:pt>
                <c:pt idx="6685">
                  <c:v>2.1240000000000001</c:v>
                </c:pt>
                <c:pt idx="6686">
                  <c:v>2.125</c:v>
                </c:pt>
                <c:pt idx="6687">
                  <c:v>2.1150000000000002</c:v>
                </c:pt>
                <c:pt idx="6688">
                  <c:v>2.1040000000000001</c:v>
                </c:pt>
                <c:pt idx="6689">
                  <c:v>2.1040000000000001</c:v>
                </c:pt>
                <c:pt idx="6690">
                  <c:v>2.1040000000000001</c:v>
                </c:pt>
                <c:pt idx="6691">
                  <c:v>2.097</c:v>
                </c:pt>
                <c:pt idx="6692">
                  <c:v>2.0979999999999999</c:v>
                </c:pt>
                <c:pt idx="6693">
                  <c:v>2.093</c:v>
                </c:pt>
                <c:pt idx="6694">
                  <c:v>2.093</c:v>
                </c:pt>
                <c:pt idx="6695">
                  <c:v>2.0859999999999999</c:v>
                </c:pt>
                <c:pt idx="6696">
                  <c:v>2.0859999999999999</c:v>
                </c:pt>
                <c:pt idx="6697">
                  <c:v>2.0859999999999999</c:v>
                </c:pt>
                <c:pt idx="6698">
                  <c:v>2.0840000000000001</c:v>
                </c:pt>
                <c:pt idx="6699">
                  <c:v>2.085</c:v>
                </c:pt>
                <c:pt idx="6700">
                  <c:v>2.101</c:v>
                </c:pt>
                <c:pt idx="6701">
                  <c:v>2.1219999999999999</c:v>
                </c:pt>
                <c:pt idx="6702">
                  <c:v>2.1240000000000001</c:v>
                </c:pt>
                <c:pt idx="6703">
                  <c:v>2.1240000000000001</c:v>
                </c:pt>
                <c:pt idx="6704">
                  <c:v>2.1240000000000001</c:v>
                </c:pt>
                <c:pt idx="6705">
                  <c:v>2.1240000000000001</c:v>
                </c:pt>
                <c:pt idx="6706">
                  <c:v>2.1110000000000002</c:v>
                </c:pt>
                <c:pt idx="6707">
                  <c:v>2.11</c:v>
                </c:pt>
                <c:pt idx="6708">
                  <c:v>2.1059999999999999</c:v>
                </c:pt>
                <c:pt idx="6709">
                  <c:v>2.1080000000000001</c:v>
                </c:pt>
                <c:pt idx="6710">
                  <c:v>2.1080000000000001</c:v>
                </c:pt>
                <c:pt idx="6711">
                  <c:v>2.1080000000000001</c:v>
                </c:pt>
                <c:pt idx="6712">
                  <c:v>2.109</c:v>
                </c:pt>
                <c:pt idx="6713">
                  <c:v>2.1070000000000002</c:v>
                </c:pt>
                <c:pt idx="6714">
                  <c:v>2.1160000000000001</c:v>
                </c:pt>
                <c:pt idx="6715">
                  <c:v>2.117</c:v>
                </c:pt>
                <c:pt idx="6716">
                  <c:v>2.1179999999999999</c:v>
                </c:pt>
                <c:pt idx="6717">
                  <c:v>2.1179999999999999</c:v>
                </c:pt>
                <c:pt idx="6718">
                  <c:v>2.1179999999999999</c:v>
                </c:pt>
                <c:pt idx="6719">
                  <c:v>2.1160000000000001</c:v>
                </c:pt>
                <c:pt idx="6720">
                  <c:v>2.1269999999999998</c:v>
                </c:pt>
                <c:pt idx="6721">
                  <c:v>2.1379999999999999</c:v>
                </c:pt>
                <c:pt idx="6722">
                  <c:v>2.1389999999999998</c:v>
                </c:pt>
                <c:pt idx="6723">
                  <c:v>2.14</c:v>
                </c:pt>
                <c:pt idx="6724">
                  <c:v>2.14</c:v>
                </c:pt>
                <c:pt idx="6725">
                  <c:v>2.14</c:v>
                </c:pt>
                <c:pt idx="6726">
                  <c:v>2.1389999999999998</c:v>
                </c:pt>
                <c:pt idx="6727">
                  <c:v>2.1440000000000001</c:v>
                </c:pt>
                <c:pt idx="6728">
                  <c:v>2.1469999999999998</c:v>
                </c:pt>
                <c:pt idx="6729">
                  <c:v>2.1539999999999999</c:v>
                </c:pt>
                <c:pt idx="6730">
                  <c:v>2.149</c:v>
                </c:pt>
                <c:pt idx="6731">
                  <c:v>2.149</c:v>
                </c:pt>
                <c:pt idx="6732">
                  <c:v>2.149</c:v>
                </c:pt>
                <c:pt idx="6733">
                  <c:v>2.1469999999999998</c:v>
                </c:pt>
                <c:pt idx="6734">
                  <c:v>2.1459999999999999</c:v>
                </c:pt>
                <c:pt idx="6735">
                  <c:v>2.1459999999999999</c:v>
                </c:pt>
                <c:pt idx="6736">
                  <c:v>2.1459999999999999</c:v>
                </c:pt>
                <c:pt idx="6737">
                  <c:v>2.1440000000000001</c:v>
                </c:pt>
                <c:pt idx="6738">
                  <c:v>2.1440000000000001</c:v>
                </c:pt>
                <c:pt idx="6739">
                  <c:v>2.1440000000000001</c:v>
                </c:pt>
                <c:pt idx="6740">
                  <c:v>2.145</c:v>
                </c:pt>
                <c:pt idx="6741">
                  <c:v>2.14</c:v>
                </c:pt>
                <c:pt idx="6742">
                  <c:v>2.1440000000000001</c:v>
                </c:pt>
                <c:pt idx="6743">
                  <c:v>2.1459999999999999</c:v>
                </c:pt>
                <c:pt idx="6744">
                  <c:v>2.1379999999999999</c:v>
                </c:pt>
                <c:pt idx="6745">
                  <c:v>2.1379999999999999</c:v>
                </c:pt>
                <c:pt idx="6746">
                  <c:v>2.1379999999999999</c:v>
                </c:pt>
                <c:pt idx="6747">
                  <c:v>2.1429999999999998</c:v>
                </c:pt>
                <c:pt idx="6748">
                  <c:v>2.141</c:v>
                </c:pt>
                <c:pt idx="6749">
                  <c:v>2.1469999999999998</c:v>
                </c:pt>
                <c:pt idx="6750">
                  <c:v>2.1469999999999998</c:v>
                </c:pt>
                <c:pt idx="6751">
                  <c:v>2.15</c:v>
                </c:pt>
                <c:pt idx="6752">
                  <c:v>2.15</c:v>
                </c:pt>
                <c:pt idx="6753">
                  <c:v>2.15</c:v>
                </c:pt>
                <c:pt idx="6754">
                  <c:v>2.153</c:v>
                </c:pt>
                <c:pt idx="6755">
                  <c:v>2.161</c:v>
                </c:pt>
                <c:pt idx="6756">
                  <c:v>2.157</c:v>
                </c:pt>
                <c:pt idx="6757">
                  <c:v>2.1549999999999998</c:v>
                </c:pt>
                <c:pt idx="6758">
                  <c:v>2.1619999999999999</c:v>
                </c:pt>
                <c:pt idx="6759">
                  <c:v>2.1619999999999999</c:v>
                </c:pt>
                <c:pt idx="6760">
                  <c:v>2.1619999999999999</c:v>
                </c:pt>
                <c:pt idx="6761">
                  <c:v>2.16</c:v>
                </c:pt>
                <c:pt idx="6762">
                  <c:v>2.1629999999999998</c:v>
                </c:pt>
                <c:pt idx="6763">
                  <c:v>2.1629999999999998</c:v>
                </c:pt>
                <c:pt idx="6764">
                  <c:v>2.1619999999999999</c:v>
                </c:pt>
                <c:pt idx="6765">
                  <c:v>2.165</c:v>
                </c:pt>
                <c:pt idx="6766">
                  <c:v>2.165</c:v>
                </c:pt>
                <c:pt idx="6767">
                  <c:v>2.165</c:v>
                </c:pt>
                <c:pt idx="6768">
                  <c:v>2.1720000000000002</c:v>
                </c:pt>
                <c:pt idx="6769">
                  <c:v>2.1760000000000002</c:v>
                </c:pt>
                <c:pt idx="6770">
                  <c:v>2.1739999999999999</c:v>
                </c:pt>
                <c:pt idx="6771">
                  <c:v>2.1789999999999998</c:v>
                </c:pt>
                <c:pt idx="6772">
                  <c:v>2.1840000000000002</c:v>
                </c:pt>
                <c:pt idx="6773">
                  <c:v>2.1840000000000002</c:v>
                </c:pt>
                <c:pt idx="6774">
                  <c:v>2.1840000000000002</c:v>
                </c:pt>
                <c:pt idx="6775">
                  <c:v>2.1930000000000001</c:v>
                </c:pt>
                <c:pt idx="6776">
                  <c:v>2.194</c:v>
                </c:pt>
                <c:pt idx="6777">
                  <c:v>2.198</c:v>
                </c:pt>
                <c:pt idx="6778">
                  <c:v>2.1949999999999998</c:v>
                </c:pt>
                <c:pt idx="6779">
                  <c:v>2.2010000000000001</c:v>
                </c:pt>
                <c:pt idx="6780">
                  <c:v>2.2010000000000001</c:v>
                </c:pt>
                <c:pt idx="6781">
                  <c:v>2.2010000000000001</c:v>
                </c:pt>
                <c:pt idx="6782">
                  <c:v>2.2069999999999999</c:v>
                </c:pt>
                <c:pt idx="6783">
                  <c:v>2.2149999999999999</c:v>
                </c:pt>
                <c:pt idx="6784">
                  <c:v>2.2160000000000002</c:v>
                </c:pt>
                <c:pt idx="6785">
                  <c:v>2.2160000000000002</c:v>
                </c:pt>
                <c:pt idx="6786">
                  <c:v>2.2160000000000002</c:v>
                </c:pt>
                <c:pt idx="6787">
                  <c:v>2.2160000000000002</c:v>
                </c:pt>
                <c:pt idx="6788">
                  <c:v>2.2160000000000002</c:v>
                </c:pt>
                <c:pt idx="6789">
                  <c:v>2.2160000000000002</c:v>
                </c:pt>
                <c:pt idx="6790">
                  <c:v>2.218</c:v>
                </c:pt>
                <c:pt idx="6791">
                  <c:v>2.2029999999999998</c:v>
                </c:pt>
                <c:pt idx="6792">
                  <c:v>2.1949999999999998</c:v>
                </c:pt>
                <c:pt idx="6793">
                  <c:v>2.1859999999999999</c:v>
                </c:pt>
                <c:pt idx="6794">
                  <c:v>2.1859999999999999</c:v>
                </c:pt>
                <c:pt idx="6795">
                  <c:v>2.1859999999999999</c:v>
                </c:pt>
                <c:pt idx="6796">
                  <c:v>2.1840000000000002</c:v>
                </c:pt>
                <c:pt idx="6797">
                  <c:v>2.1760000000000002</c:v>
                </c:pt>
                <c:pt idx="6798">
                  <c:v>2.177</c:v>
                </c:pt>
                <c:pt idx="6799">
                  <c:v>2.1779999999999999</c:v>
                </c:pt>
                <c:pt idx="6800">
                  <c:v>2.177</c:v>
                </c:pt>
                <c:pt idx="6801">
                  <c:v>2.177</c:v>
                </c:pt>
                <c:pt idx="6802">
                  <c:v>2.177</c:v>
                </c:pt>
                <c:pt idx="6803">
                  <c:v>2.1760000000000002</c:v>
                </c:pt>
                <c:pt idx="6804">
                  <c:v>2.1739999999999999</c:v>
                </c:pt>
                <c:pt idx="6805">
                  <c:v>2.1760000000000002</c:v>
                </c:pt>
                <c:pt idx="6806">
                  <c:v>2.1779999999999999</c:v>
                </c:pt>
                <c:pt idx="6807">
                  <c:v>2.1869999999999998</c:v>
                </c:pt>
                <c:pt idx="6808">
                  <c:v>2.1869999999999998</c:v>
                </c:pt>
                <c:pt idx="6809">
                  <c:v>2.1869999999999998</c:v>
                </c:pt>
                <c:pt idx="6810">
                  <c:v>2.1949999999999998</c:v>
                </c:pt>
                <c:pt idx="6811">
                  <c:v>2.1949999999999998</c:v>
                </c:pt>
                <c:pt idx="6812">
                  <c:v>2.1989999999999998</c:v>
                </c:pt>
                <c:pt idx="6813">
                  <c:v>2.1949999999999998</c:v>
                </c:pt>
                <c:pt idx="6814">
                  <c:v>2.1949999999999998</c:v>
                </c:pt>
                <c:pt idx="6815">
                  <c:v>2.1949999999999998</c:v>
                </c:pt>
                <c:pt idx="6816">
                  <c:v>2.1949999999999998</c:v>
                </c:pt>
                <c:pt idx="6817">
                  <c:v>2.1930000000000001</c:v>
                </c:pt>
                <c:pt idx="6818">
                  <c:v>2.194</c:v>
                </c:pt>
                <c:pt idx="6819">
                  <c:v>2.1890000000000001</c:v>
                </c:pt>
                <c:pt idx="6820">
                  <c:v>2.1859999999999999</c:v>
                </c:pt>
                <c:pt idx="6821">
                  <c:v>2.177</c:v>
                </c:pt>
                <c:pt idx="6822">
                  <c:v>2.177</c:v>
                </c:pt>
                <c:pt idx="6823">
                  <c:v>2.177</c:v>
                </c:pt>
                <c:pt idx="6824">
                  <c:v>2.1819999999999999</c:v>
                </c:pt>
                <c:pt idx="6825">
                  <c:v>2.1779999999999999</c:v>
                </c:pt>
                <c:pt idx="6826">
                  <c:v>2.1779999999999999</c:v>
                </c:pt>
                <c:pt idx="6827">
                  <c:v>2.1749999999999998</c:v>
                </c:pt>
                <c:pt idx="6828">
                  <c:v>2.1739999999999999</c:v>
                </c:pt>
                <c:pt idx="6829">
                  <c:v>2.1739999999999999</c:v>
                </c:pt>
                <c:pt idx="6830">
                  <c:v>2.1739999999999999</c:v>
                </c:pt>
                <c:pt idx="6831">
                  <c:v>2.1760000000000002</c:v>
                </c:pt>
                <c:pt idx="6832">
                  <c:v>2.181</c:v>
                </c:pt>
                <c:pt idx="6833">
                  <c:v>2.1890000000000001</c:v>
                </c:pt>
                <c:pt idx="6834">
                  <c:v>2.1840000000000002</c:v>
                </c:pt>
                <c:pt idx="6835">
                  <c:v>2.19</c:v>
                </c:pt>
                <c:pt idx="6836">
                  <c:v>2.19</c:v>
                </c:pt>
                <c:pt idx="6837">
                  <c:v>2.19</c:v>
                </c:pt>
                <c:pt idx="6838">
                  <c:v>2.1920000000000002</c:v>
                </c:pt>
                <c:pt idx="6839">
                  <c:v>2.181</c:v>
                </c:pt>
                <c:pt idx="6840">
                  <c:v>2.1829999999999998</c:v>
                </c:pt>
                <c:pt idx="6841">
                  <c:v>2.1829999999999998</c:v>
                </c:pt>
                <c:pt idx="6842">
                  <c:v>2.1850000000000001</c:v>
                </c:pt>
                <c:pt idx="6843">
                  <c:v>2.1850000000000001</c:v>
                </c:pt>
                <c:pt idx="6844">
                  <c:v>2.1850000000000001</c:v>
                </c:pt>
                <c:pt idx="6845">
                  <c:v>2.1859999999999999</c:v>
                </c:pt>
                <c:pt idx="6846">
                  <c:v>2.181</c:v>
                </c:pt>
                <c:pt idx="6847">
                  <c:v>2.181</c:v>
                </c:pt>
                <c:pt idx="6848">
                  <c:v>2.1840000000000002</c:v>
                </c:pt>
                <c:pt idx="6849">
                  <c:v>2.1880000000000002</c:v>
                </c:pt>
                <c:pt idx="6850">
                  <c:v>2.1880000000000002</c:v>
                </c:pt>
                <c:pt idx="6851">
                  <c:v>2.1880000000000002</c:v>
                </c:pt>
                <c:pt idx="6852">
                  <c:v>2.1859999999999999</c:v>
                </c:pt>
                <c:pt idx="6853">
                  <c:v>2.1840000000000002</c:v>
                </c:pt>
                <c:pt idx="6854">
                  <c:v>2.1850000000000001</c:v>
                </c:pt>
                <c:pt idx="6855">
                  <c:v>2.1829999999999998</c:v>
                </c:pt>
                <c:pt idx="6856">
                  <c:v>2.1869999999999998</c:v>
                </c:pt>
                <c:pt idx="6857">
                  <c:v>2.1869999999999998</c:v>
                </c:pt>
                <c:pt idx="6858">
                  <c:v>2.1869999999999998</c:v>
                </c:pt>
                <c:pt idx="6859">
                  <c:v>2.2010000000000001</c:v>
                </c:pt>
                <c:pt idx="6860">
                  <c:v>2.1989999999999998</c:v>
                </c:pt>
                <c:pt idx="6861">
                  <c:v>2.194</c:v>
                </c:pt>
                <c:pt idx="6862">
                  <c:v>2.198</c:v>
                </c:pt>
                <c:pt idx="6863">
                  <c:v>2.1930000000000001</c:v>
                </c:pt>
                <c:pt idx="6864">
                  <c:v>2.1930000000000001</c:v>
                </c:pt>
                <c:pt idx="6865">
                  <c:v>2.1930000000000001</c:v>
                </c:pt>
                <c:pt idx="6866">
                  <c:v>2.2069999999999999</c:v>
                </c:pt>
                <c:pt idx="6867">
                  <c:v>2.2080000000000002</c:v>
                </c:pt>
                <c:pt idx="6868">
                  <c:v>2.21</c:v>
                </c:pt>
                <c:pt idx="6869">
                  <c:v>2.2090000000000001</c:v>
                </c:pt>
                <c:pt idx="6870">
                  <c:v>2.2149999999999999</c:v>
                </c:pt>
                <c:pt idx="6871">
                  <c:v>2.2149999999999999</c:v>
                </c:pt>
                <c:pt idx="6872">
                  <c:v>2.2149999999999999</c:v>
                </c:pt>
                <c:pt idx="6873">
                  <c:v>2.218</c:v>
                </c:pt>
                <c:pt idx="6874">
                  <c:v>2.2290000000000001</c:v>
                </c:pt>
                <c:pt idx="6875">
                  <c:v>2.218</c:v>
                </c:pt>
                <c:pt idx="6876">
                  <c:v>2.218</c:v>
                </c:pt>
                <c:pt idx="6877">
                  <c:v>2.2189999999999999</c:v>
                </c:pt>
                <c:pt idx="6878">
                  <c:v>2.2189999999999999</c:v>
                </c:pt>
                <c:pt idx="6879">
                  <c:v>2.2189999999999999</c:v>
                </c:pt>
                <c:pt idx="6880">
                  <c:v>2.222</c:v>
                </c:pt>
                <c:pt idx="6881">
                  <c:v>2.2229999999999999</c:v>
                </c:pt>
                <c:pt idx="6882">
                  <c:v>2.2149999999999999</c:v>
                </c:pt>
                <c:pt idx="6883">
                  <c:v>2.2120000000000002</c:v>
                </c:pt>
                <c:pt idx="6884">
                  <c:v>2.206</c:v>
                </c:pt>
                <c:pt idx="6885">
                  <c:v>2.206</c:v>
                </c:pt>
                <c:pt idx="6886">
                  <c:v>2.206</c:v>
                </c:pt>
                <c:pt idx="6887">
                  <c:v>2.1970000000000001</c:v>
                </c:pt>
                <c:pt idx="6888">
                  <c:v>2.1970000000000001</c:v>
                </c:pt>
                <c:pt idx="6889">
                  <c:v>2.1949999999999998</c:v>
                </c:pt>
                <c:pt idx="6890">
                  <c:v>2.1960000000000002</c:v>
                </c:pt>
                <c:pt idx="6891">
                  <c:v>2.1970000000000001</c:v>
                </c:pt>
                <c:pt idx="6892">
                  <c:v>2.1970000000000001</c:v>
                </c:pt>
                <c:pt idx="6893">
                  <c:v>2.1970000000000001</c:v>
                </c:pt>
                <c:pt idx="6894">
                  <c:v>2.1890000000000001</c:v>
                </c:pt>
                <c:pt idx="6895">
                  <c:v>2.19</c:v>
                </c:pt>
                <c:pt idx="6896">
                  <c:v>2.1869999999999998</c:v>
                </c:pt>
                <c:pt idx="6897">
                  <c:v>2.1930000000000001</c:v>
                </c:pt>
                <c:pt idx="6898">
                  <c:v>2.2170000000000001</c:v>
                </c:pt>
                <c:pt idx="6899">
                  <c:v>2.2170000000000001</c:v>
                </c:pt>
                <c:pt idx="6900">
                  <c:v>2.2170000000000001</c:v>
                </c:pt>
                <c:pt idx="6901">
                  <c:v>2.1960000000000002</c:v>
                </c:pt>
                <c:pt idx="6902">
                  <c:v>2.2000000000000002</c:v>
                </c:pt>
                <c:pt idx="6903">
                  <c:v>2.21</c:v>
                </c:pt>
                <c:pt idx="6904">
                  <c:v>2.2090000000000001</c:v>
                </c:pt>
                <c:pt idx="6905">
                  <c:v>2.2090000000000001</c:v>
                </c:pt>
                <c:pt idx="6906">
                  <c:v>2.2090000000000001</c:v>
                </c:pt>
                <c:pt idx="6907">
                  <c:v>2.2090000000000001</c:v>
                </c:pt>
                <c:pt idx="6908">
                  <c:v>2.2130000000000001</c:v>
                </c:pt>
                <c:pt idx="6909">
                  <c:v>2.2240000000000002</c:v>
                </c:pt>
                <c:pt idx="6910">
                  <c:v>2.2269999999999999</c:v>
                </c:pt>
                <c:pt idx="6911">
                  <c:v>2.2290000000000001</c:v>
                </c:pt>
                <c:pt idx="6912">
                  <c:v>2.2280000000000002</c:v>
                </c:pt>
                <c:pt idx="6913">
                  <c:v>2.2280000000000002</c:v>
                </c:pt>
                <c:pt idx="6914">
                  <c:v>2.2280000000000002</c:v>
                </c:pt>
                <c:pt idx="6915">
                  <c:v>2.2210000000000001</c:v>
                </c:pt>
                <c:pt idx="6916">
                  <c:v>2.222</c:v>
                </c:pt>
                <c:pt idx="6917">
                  <c:v>2.218</c:v>
                </c:pt>
                <c:pt idx="6918">
                  <c:v>2.2080000000000002</c:v>
                </c:pt>
                <c:pt idx="6919">
                  <c:v>2.2109999999999999</c:v>
                </c:pt>
                <c:pt idx="6920">
                  <c:v>2.2109999999999999</c:v>
                </c:pt>
                <c:pt idx="6921">
                  <c:v>2.2109999999999999</c:v>
                </c:pt>
                <c:pt idx="6922">
                  <c:v>2.2290000000000001</c:v>
                </c:pt>
                <c:pt idx="6923">
                  <c:v>2.2349999999999999</c:v>
                </c:pt>
                <c:pt idx="6924">
                  <c:v>2.2389999999999999</c:v>
                </c:pt>
                <c:pt idx="6925">
                  <c:v>2.2360000000000002</c:v>
                </c:pt>
                <c:pt idx="6926">
                  <c:v>2.206</c:v>
                </c:pt>
                <c:pt idx="6927">
                  <c:v>2.206</c:v>
                </c:pt>
                <c:pt idx="6928">
                  <c:v>2.206</c:v>
                </c:pt>
                <c:pt idx="6929">
                  <c:v>2.2050000000000001</c:v>
                </c:pt>
                <c:pt idx="6930">
                  <c:v>2.2080000000000002</c:v>
                </c:pt>
                <c:pt idx="6931">
                  <c:v>2.1989999999999998</c:v>
                </c:pt>
                <c:pt idx="6932">
                  <c:v>2.1949999999999998</c:v>
                </c:pt>
                <c:pt idx="6933">
                  <c:v>2.1960000000000002</c:v>
                </c:pt>
                <c:pt idx="6934">
                  <c:v>2.1960000000000002</c:v>
                </c:pt>
                <c:pt idx="6935">
                  <c:v>2.1960000000000002</c:v>
                </c:pt>
                <c:pt idx="6936">
                  <c:v>2.1989999999999998</c:v>
                </c:pt>
                <c:pt idx="6937">
                  <c:v>2.1850000000000001</c:v>
                </c:pt>
                <c:pt idx="6938">
                  <c:v>2.1829999999999998</c:v>
                </c:pt>
                <c:pt idx="6939">
                  <c:v>2.1779999999999999</c:v>
                </c:pt>
                <c:pt idx="6940">
                  <c:v>2.1819999999999999</c:v>
                </c:pt>
                <c:pt idx="6941">
                  <c:v>2.1819999999999999</c:v>
                </c:pt>
                <c:pt idx="6942">
                  <c:v>2.1819999999999999</c:v>
                </c:pt>
                <c:pt idx="6943">
                  <c:v>2.1760000000000002</c:v>
                </c:pt>
                <c:pt idx="6944">
                  <c:v>2.1749999999999998</c:v>
                </c:pt>
                <c:pt idx="6945">
                  <c:v>2.1779999999999999</c:v>
                </c:pt>
                <c:pt idx="6946">
                  <c:v>2.1749999999999998</c:v>
                </c:pt>
                <c:pt idx="6947">
                  <c:v>2.1840000000000002</c:v>
                </c:pt>
                <c:pt idx="6948">
                  <c:v>2.1840000000000002</c:v>
                </c:pt>
                <c:pt idx="6949">
                  <c:v>2.1840000000000002</c:v>
                </c:pt>
                <c:pt idx="6950">
                  <c:v>2.1840000000000002</c:v>
                </c:pt>
                <c:pt idx="6951">
                  <c:v>2.1859999999999999</c:v>
                </c:pt>
                <c:pt idx="6952">
                  <c:v>2.1859999999999999</c:v>
                </c:pt>
                <c:pt idx="6953">
                  <c:v>2.1869999999999998</c:v>
                </c:pt>
                <c:pt idx="6954">
                  <c:v>2.2000000000000002</c:v>
                </c:pt>
                <c:pt idx="6955">
                  <c:v>2.2000000000000002</c:v>
                </c:pt>
                <c:pt idx="6956">
                  <c:v>2.2000000000000002</c:v>
                </c:pt>
                <c:pt idx="6957">
                  <c:v>2.214</c:v>
                </c:pt>
                <c:pt idx="6958">
                  <c:v>2.2109999999999999</c:v>
                </c:pt>
                <c:pt idx="6959">
                  <c:v>2.2090000000000001</c:v>
                </c:pt>
                <c:pt idx="6960">
                  <c:v>2.2069999999999999</c:v>
                </c:pt>
                <c:pt idx="6961">
                  <c:v>2.2080000000000002</c:v>
                </c:pt>
                <c:pt idx="6962">
                  <c:v>2.2080000000000002</c:v>
                </c:pt>
                <c:pt idx="6963">
                  <c:v>2.2080000000000002</c:v>
                </c:pt>
                <c:pt idx="6964">
                  <c:v>2.2120000000000002</c:v>
                </c:pt>
                <c:pt idx="6965">
                  <c:v>2.2090000000000001</c:v>
                </c:pt>
                <c:pt idx="6966">
                  <c:v>2.2000000000000002</c:v>
                </c:pt>
                <c:pt idx="6967">
                  <c:v>2.2040000000000002</c:v>
                </c:pt>
                <c:pt idx="6968">
                  <c:v>2.2040000000000002</c:v>
                </c:pt>
                <c:pt idx="6969">
                  <c:v>2.2040000000000002</c:v>
                </c:pt>
                <c:pt idx="6970">
                  <c:v>2.2040000000000002</c:v>
                </c:pt>
                <c:pt idx="6971">
                  <c:v>2.2000000000000002</c:v>
                </c:pt>
                <c:pt idx="6972">
                  <c:v>2.2050000000000001</c:v>
                </c:pt>
                <c:pt idx="6973">
                  <c:v>2.2040000000000002</c:v>
                </c:pt>
                <c:pt idx="6974">
                  <c:v>2.2040000000000002</c:v>
                </c:pt>
                <c:pt idx="6975">
                  <c:v>2.2029999999999998</c:v>
                </c:pt>
                <c:pt idx="6976">
                  <c:v>2.2029999999999998</c:v>
                </c:pt>
                <c:pt idx="6977">
                  <c:v>2.2029999999999998</c:v>
                </c:pt>
                <c:pt idx="6978">
                  <c:v>2.206</c:v>
                </c:pt>
                <c:pt idx="6979">
                  <c:v>2.202</c:v>
                </c:pt>
                <c:pt idx="6980">
                  <c:v>2.2050000000000001</c:v>
                </c:pt>
                <c:pt idx="6981">
                  <c:v>2.2069999999999999</c:v>
                </c:pt>
                <c:pt idx="6982">
                  <c:v>2.2000000000000002</c:v>
                </c:pt>
                <c:pt idx="6983">
                  <c:v>2.2000000000000002</c:v>
                </c:pt>
                <c:pt idx="6984">
                  <c:v>2.2000000000000002</c:v>
                </c:pt>
                <c:pt idx="6985">
                  <c:v>2.2040000000000002</c:v>
                </c:pt>
                <c:pt idx="6986">
                  <c:v>2.214</c:v>
                </c:pt>
                <c:pt idx="6987">
                  <c:v>2.202</c:v>
                </c:pt>
                <c:pt idx="6988">
                  <c:v>2.2069999999999999</c:v>
                </c:pt>
                <c:pt idx="6989">
                  <c:v>2.1880000000000002</c:v>
                </c:pt>
                <c:pt idx="6990">
                  <c:v>2.1880000000000002</c:v>
                </c:pt>
                <c:pt idx="6991">
                  <c:v>2.1880000000000002</c:v>
                </c:pt>
                <c:pt idx="6992">
                  <c:v>2.165</c:v>
                </c:pt>
                <c:pt idx="6993">
                  <c:v>2.1619999999999999</c:v>
                </c:pt>
                <c:pt idx="6994">
                  <c:v>2.1659999999999999</c:v>
                </c:pt>
                <c:pt idx="6995">
                  <c:v>2.1709999999999998</c:v>
                </c:pt>
                <c:pt idx="6996">
                  <c:v>2.1659999999999999</c:v>
                </c:pt>
                <c:pt idx="6997">
                  <c:v>2.1659999999999999</c:v>
                </c:pt>
                <c:pt idx="6998">
                  <c:v>2.1659999999999999</c:v>
                </c:pt>
                <c:pt idx="6999">
                  <c:v>2.17</c:v>
                </c:pt>
                <c:pt idx="7000">
                  <c:v>2.1720000000000002</c:v>
                </c:pt>
                <c:pt idx="7001">
                  <c:v>2.173</c:v>
                </c:pt>
                <c:pt idx="7002">
                  <c:v>2.1629999999999998</c:v>
                </c:pt>
                <c:pt idx="7003">
                  <c:v>2.161</c:v>
                </c:pt>
                <c:pt idx="7004">
                  <c:v>2.161</c:v>
                </c:pt>
                <c:pt idx="7005">
                  <c:v>2.161</c:v>
                </c:pt>
                <c:pt idx="7006">
                  <c:v>2.1619999999999999</c:v>
                </c:pt>
                <c:pt idx="7007">
                  <c:v>2.161</c:v>
                </c:pt>
                <c:pt idx="7008">
                  <c:v>2.161</c:v>
                </c:pt>
                <c:pt idx="7009">
                  <c:v>2.1560000000000001</c:v>
                </c:pt>
                <c:pt idx="7010">
                  <c:v>2.1589999999999998</c:v>
                </c:pt>
                <c:pt idx="7011">
                  <c:v>2.1589999999999998</c:v>
                </c:pt>
                <c:pt idx="7012">
                  <c:v>2.1589999999999998</c:v>
                </c:pt>
                <c:pt idx="7013">
                  <c:v>2.1659999999999999</c:v>
                </c:pt>
                <c:pt idx="7014">
                  <c:v>2.1680000000000001</c:v>
                </c:pt>
                <c:pt idx="7015">
                  <c:v>2.1629999999999998</c:v>
                </c:pt>
                <c:pt idx="7016">
                  <c:v>2.1579999999999999</c:v>
                </c:pt>
                <c:pt idx="7017">
                  <c:v>2.177</c:v>
                </c:pt>
                <c:pt idx="7018">
                  <c:v>2.177</c:v>
                </c:pt>
                <c:pt idx="7019">
                  <c:v>2.177</c:v>
                </c:pt>
                <c:pt idx="7020">
                  <c:v>2.1859999999999999</c:v>
                </c:pt>
                <c:pt idx="7021">
                  <c:v>2.1850000000000001</c:v>
                </c:pt>
                <c:pt idx="7022">
                  <c:v>2.1909999999999998</c:v>
                </c:pt>
                <c:pt idx="7023">
                  <c:v>2.1850000000000001</c:v>
                </c:pt>
                <c:pt idx="7024">
                  <c:v>2.2010000000000001</c:v>
                </c:pt>
                <c:pt idx="7025">
                  <c:v>2.2010000000000001</c:v>
                </c:pt>
                <c:pt idx="7026">
                  <c:v>2.2010000000000001</c:v>
                </c:pt>
                <c:pt idx="7027">
                  <c:v>2.2109999999999999</c:v>
                </c:pt>
                <c:pt idx="7028">
                  <c:v>2.2149999999999999</c:v>
                </c:pt>
                <c:pt idx="7029">
                  <c:v>2.2090000000000001</c:v>
                </c:pt>
                <c:pt idx="7030">
                  <c:v>2.202</c:v>
                </c:pt>
                <c:pt idx="7031">
                  <c:v>2.2010000000000001</c:v>
                </c:pt>
                <c:pt idx="7032">
                  <c:v>2.2010000000000001</c:v>
                </c:pt>
                <c:pt idx="7033">
                  <c:v>2.2010000000000001</c:v>
                </c:pt>
                <c:pt idx="7034">
                  <c:v>2.2029999999999998</c:v>
                </c:pt>
                <c:pt idx="7035">
                  <c:v>2.1949999999999998</c:v>
                </c:pt>
                <c:pt idx="7036">
                  <c:v>2.1760000000000002</c:v>
                </c:pt>
                <c:pt idx="7037">
                  <c:v>2.181</c:v>
                </c:pt>
                <c:pt idx="7038">
                  <c:v>2.1859999999999999</c:v>
                </c:pt>
                <c:pt idx="7039">
                  <c:v>2.1859999999999999</c:v>
                </c:pt>
                <c:pt idx="7040">
                  <c:v>2.1859999999999999</c:v>
                </c:pt>
                <c:pt idx="7041">
                  <c:v>2.1869999999999998</c:v>
                </c:pt>
                <c:pt idx="7042">
                  <c:v>2.1829999999999998</c:v>
                </c:pt>
                <c:pt idx="7043">
                  <c:v>2.1850000000000001</c:v>
                </c:pt>
                <c:pt idx="7044">
                  <c:v>2.1760000000000002</c:v>
                </c:pt>
                <c:pt idx="7045">
                  <c:v>2.1760000000000002</c:v>
                </c:pt>
                <c:pt idx="7046">
                  <c:v>2.1760000000000002</c:v>
                </c:pt>
                <c:pt idx="7047">
                  <c:v>2.1760000000000002</c:v>
                </c:pt>
                <c:pt idx="7048">
                  <c:v>2.1749999999999998</c:v>
                </c:pt>
                <c:pt idx="7049">
                  <c:v>2.1739999999999999</c:v>
                </c:pt>
                <c:pt idx="7050">
                  <c:v>2.1659999999999999</c:v>
                </c:pt>
                <c:pt idx="7051">
                  <c:v>2.169</c:v>
                </c:pt>
                <c:pt idx="7052">
                  <c:v>2.177</c:v>
                </c:pt>
                <c:pt idx="7053">
                  <c:v>2.177</c:v>
                </c:pt>
                <c:pt idx="7054">
                  <c:v>2.177</c:v>
                </c:pt>
                <c:pt idx="7055">
                  <c:v>2.1840000000000002</c:v>
                </c:pt>
                <c:pt idx="7056">
                  <c:v>2.1949999999999998</c:v>
                </c:pt>
                <c:pt idx="7057">
                  <c:v>2.1989999999999998</c:v>
                </c:pt>
                <c:pt idx="7058">
                  <c:v>2.1850000000000001</c:v>
                </c:pt>
                <c:pt idx="7059">
                  <c:v>2.1850000000000001</c:v>
                </c:pt>
                <c:pt idx="7060">
                  <c:v>2.1850000000000001</c:v>
                </c:pt>
                <c:pt idx="7061">
                  <c:v>2.1850000000000001</c:v>
                </c:pt>
                <c:pt idx="7062">
                  <c:v>2.1960000000000002</c:v>
                </c:pt>
                <c:pt idx="7063">
                  <c:v>2.2090000000000001</c:v>
                </c:pt>
                <c:pt idx="7064">
                  <c:v>2.2050000000000001</c:v>
                </c:pt>
                <c:pt idx="7065">
                  <c:v>2.2109999999999999</c:v>
                </c:pt>
                <c:pt idx="7066">
                  <c:v>2.2069999999999999</c:v>
                </c:pt>
                <c:pt idx="7067">
                  <c:v>2.2069999999999999</c:v>
                </c:pt>
                <c:pt idx="7068">
                  <c:v>2.2069999999999999</c:v>
                </c:pt>
                <c:pt idx="7069">
                  <c:v>2.2120000000000002</c:v>
                </c:pt>
                <c:pt idx="7070">
                  <c:v>2.198</c:v>
                </c:pt>
                <c:pt idx="7071">
                  <c:v>2.214</c:v>
                </c:pt>
                <c:pt idx="7072">
                  <c:v>2.214</c:v>
                </c:pt>
                <c:pt idx="7073">
                  <c:v>2.1989999999999998</c:v>
                </c:pt>
                <c:pt idx="7074">
                  <c:v>2.1989999999999998</c:v>
                </c:pt>
                <c:pt idx="7075">
                  <c:v>2.1989999999999998</c:v>
                </c:pt>
                <c:pt idx="7076">
                  <c:v>2.1779999999999999</c:v>
                </c:pt>
                <c:pt idx="7077">
                  <c:v>2.165</c:v>
                </c:pt>
                <c:pt idx="7078">
                  <c:v>2.1640000000000001</c:v>
                </c:pt>
                <c:pt idx="7079">
                  <c:v>2.169</c:v>
                </c:pt>
                <c:pt idx="7080">
                  <c:v>2.17</c:v>
                </c:pt>
                <c:pt idx="7081">
                  <c:v>2.17</c:v>
                </c:pt>
                <c:pt idx="7082">
                  <c:v>2.17</c:v>
                </c:pt>
                <c:pt idx="7083">
                  <c:v>2.1669999999999998</c:v>
                </c:pt>
                <c:pt idx="7084">
                  <c:v>2.153</c:v>
                </c:pt>
                <c:pt idx="7085">
                  <c:v>2.1509999999999998</c:v>
                </c:pt>
                <c:pt idx="7086">
                  <c:v>2.1419999999999999</c:v>
                </c:pt>
                <c:pt idx="7087">
                  <c:v>2.1339999999999999</c:v>
                </c:pt>
                <c:pt idx="7088">
                  <c:v>2.1339999999999999</c:v>
                </c:pt>
                <c:pt idx="7089">
                  <c:v>2.1339999999999999</c:v>
                </c:pt>
                <c:pt idx="7090">
                  <c:v>2.141</c:v>
                </c:pt>
                <c:pt idx="7091">
                  <c:v>2.1459999999999999</c:v>
                </c:pt>
                <c:pt idx="7092">
                  <c:v>2.1469999999999998</c:v>
                </c:pt>
                <c:pt idx="7093">
                  <c:v>2.1539999999999999</c:v>
                </c:pt>
                <c:pt idx="7094">
                  <c:v>2.1440000000000001</c:v>
                </c:pt>
                <c:pt idx="7095">
                  <c:v>2.1440000000000001</c:v>
                </c:pt>
                <c:pt idx="7096">
                  <c:v>2.1440000000000001</c:v>
                </c:pt>
                <c:pt idx="7097">
                  <c:v>2.149</c:v>
                </c:pt>
                <c:pt idx="7098">
                  <c:v>2.1459999999999999</c:v>
                </c:pt>
                <c:pt idx="7099">
                  <c:v>2.1419999999999999</c:v>
                </c:pt>
                <c:pt idx="7100">
                  <c:v>2.1349999999999998</c:v>
                </c:pt>
                <c:pt idx="7101">
                  <c:v>2.1640000000000001</c:v>
                </c:pt>
                <c:pt idx="7102">
                  <c:v>2.1640000000000001</c:v>
                </c:pt>
                <c:pt idx="7103">
                  <c:v>2.1640000000000001</c:v>
                </c:pt>
                <c:pt idx="7104">
                  <c:v>2.153</c:v>
                </c:pt>
                <c:pt idx="7105">
                  <c:v>2.14</c:v>
                </c:pt>
                <c:pt idx="7106">
                  <c:v>2.1469999999999998</c:v>
                </c:pt>
                <c:pt idx="7107">
                  <c:v>2.1429999999999998</c:v>
                </c:pt>
                <c:pt idx="7108">
                  <c:v>2.1259999999999999</c:v>
                </c:pt>
                <c:pt idx="7109">
                  <c:v>2.1259999999999999</c:v>
                </c:pt>
                <c:pt idx="7110">
                  <c:v>2.1259999999999999</c:v>
                </c:pt>
                <c:pt idx="7111">
                  <c:v>2.0990000000000002</c:v>
                </c:pt>
                <c:pt idx="7112">
                  <c:v>2.097</c:v>
                </c:pt>
                <c:pt idx="7113">
                  <c:v>2.1030000000000002</c:v>
                </c:pt>
                <c:pt idx="7114">
                  <c:v>2.105</c:v>
                </c:pt>
                <c:pt idx="7115">
                  <c:v>2.1059999999999999</c:v>
                </c:pt>
                <c:pt idx="7116">
                  <c:v>2.1059999999999999</c:v>
                </c:pt>
                <c:pt idx="7117">
                  <c:v>2.1059999999999999</c:v>
                </c:pt>
                <c:pt idx="7118">
                  <c:v>2.1110000000000002</c:v>
                </c:pt>
                <c:pt idx="7119">
                  <c:v>2.0939999999999999</c:v>
                </c:pt>
                <c:pt idx="7120">
                  <c:v>2.0910000000000002</c:v>
                </c:pt>
                <c:pt idx="7121">
                  <c:v>2.0960000000000001</c:v>
                </c:pt>
                <c:pt idx="7122">
                  <c:v>2.0699999999999998</c:v>
                </c:pt>
                <c:pt idx="7123">
                  <c:v>2.0699999999999998</c:v>
                </c:pt>
                <c:pt idx="7124">
                  <c:v>2.0699999999999998</c:v>
                </c:pt>
                <c:pt idx="7125">
                  <c:v>2.0790000000000002</c:v>
                </c:pt>
                <c:pt idx="7126">
                  <c:v>2.0840000000000001</c:v>
                </c:pt>
                <c:pt idx="7127">
                  <c:v>2.0659999999999998</c:v>
                </c:pt>
                <c:pt idx="7128">
                  <c:v>2.056</c:v>
                </c:pt>
                <c:pt idx="7129">
                  <c:v>2.0640000000000001</c:v>
                </c:pt>
                <c:pt idx="7130">
                  <c:v>2.0640000000000001</c:v>
                </c:pt>
                <c:pt idx="7131">
                  <c:v>2.0640000000000001</c:v>
                </c:pt>
                <c:pt idx="7132">
                  <c:v>2.0640000000000001</c:v>
                </c:pt>
                <c:pt idx="7133">
                  <c:v>2.06</c:v>
                </c:pt>
                <c:pt idx="7134">
                  <c:v>2.044</c:v>
                </c:pt>
                <c:pt idx="7135">
                  <c:v>2.036</c:v>
                </c:pt>
                <c:pt idx="7136">
                  <c:v>2.036</c:v>
                </c:pt>
                <c:pt idx="7137">
                  <c:v>2.036</c:v>
                </c:pt>
                <c:pt idx="7138">
                  <c:v>2.036</c:v>
                </c:pt>
                <c:pt idx="7139">
                  <c:v>2.036</c:v>
                </c:pt>
                <c:pt idx="7140">
                  <c:v>2.0379999999999998</c:v>
                </c:pt>
                <c:pt idx="7141">
                  <c:v>2.048</c:v>
                </c:pt>
                <c:pt idx="7142">
                  <c:v>2.0670000000000002</c:v>
                </c:pt>
                <c:pt idx="7143">
                  <c:v>2.0179999999999998</c:v>
                </c:pt>
                <c:pt idx="7144">
                  <c:v>2.0179999999999998</c:v>
                </c:pt>
                <c:pt idx="7145">
                  <c:v>2.0179999999999998</c:v>
                </c:pt>
                <c:pt idx="7146">
                  <c:v>1.9359999999999999</c:v>
                </c:pt>
                <c:pt idx="7147">
                  <c:v>1.9359999999999999</c:v>
                </c:pt>
                <c:pt idx="7148">
                  <c:v>1.9330000000000001</c:v>
                </c:pt>
                <c:pt idx="7149">
                  <c:v>1.9239999999999999</c:v>
                </c:pt>
                <c:pt idx="7150">
                  <c:v>1.923</c:v>
                </c:pt>
                <c:pt idx="7151">
                  <c:v>1.923</c:v>
                </c:pt>
                <c:pt idx="7152">
                  <c:v>1.923</c:v>
                </c:pt>
                <c:pt idx="7153">
                  <c:v>1.9470000000000001</c:v>
                </c:pt>
                <c:pt idx="7154">
                  <c:v>1.996</c:v>
                </c:pt>
                <c:pt idx="7155">
                  <c:v>1.9970000000000001</c:v>
                </c:pt>
                <c:pt idx="7156">
                  <c:v>2.0009999999999999</c:v>
                </c:pt>
                <c:pt idx="7157">
                  <c:v>2.0099999999999998</c:v>
                </c:pt>
                <c:pt idx="7158">
                  <c:v>2.0099999999999998</c:v>
                </c:pt>
                <c:pt idx="7159">
                  <c:v>2.0099999999999998</c:v>
                </c:pt>
                <c:pt idx="7160">
                  <c:v>2.02</c:v>
                </c:pt>
                <c:pt idx="7161">
                  <c:v>2.0470000000000002</c:v>
                </c:pt>
                <c:pt idx="7162">
                  <c:v>2.0489999999999999</c:v>
                </c:pt>
                <c:pt idx="7163">
                  <c:v>2.0499999999999998</c:v>
                </c:pt>
                <c:pt idx="7164">
                  <c:v>2.052</c:v>
                </c:pt>
                <c:pt idx="7165">
                  <c:v>2.052</c:v>
                </c:pt>
                <c:pt idx="7166">
                  <c:v>2.052</c:v>
                </c:pt>
                <c:pt idx="7167">
                  <c:v>2.0630000000000002</c:v>
                </c:pt>
                <c:pt idx="7168">
                  <c:v>2.0579999999999998</c:v>
                </c:pt>
                <c:pt idx="7169">
                  <c:v>2.0550000000000002</c:v>
                </c:pt>
                <c:pt idx="7170">
                  <c:v>2.0510000000000002</c:v>
                </c:pt>
                <c:pt idx="7171">
                  <c:v>2.081</c:v>
                </c:pt>
                <c:pt idx="7172">
                  <c:v>2.081</c:v>
                </c:pt>
                <c:pt idx="7173">
                  <c:v>2.081</c:v>
                </c:pt>
                <c:pt idx="7174">
                  <c:v>2.0659999999999998</c:v>
                </c:pt>
                <c:pt idx="7175">
                  <c:v>2.0720000000000001</c:v>
                </c:pt>
                <c:pt idx="7176">
                  <c:v>2.0539999999999998</c:v>
                </c:pt>
                <c:pt idx="7177">
                  <c:v>2.0409999999999999</c:v>
                </c:pt>
                <c:pt idx="7178">
                  <c:v>2.044</c:v>
                </c:pt>
                <c:pt idx="7179">
                  <c:v>2.044</c:v>
                </c:pt>
                <c:pt idx="7180">
                  <c:v>2.044</c:v>
                </c:pt>
                <c:pt idx="7181">
                  <c:v>2.0489999999999999</c:v>
                </c:pt>
                <c:pt idx="7182">
                  <c:v>2.0750000000000002</c:v>
                </c:pt>
                <c:pt idx="7183">
                  <c:v>2.0840000000000001</c:v>
                </c:pt>
                <c:pt idx="7184">
                  <c:v>2.093</c:v>
                </c:pt>
                <c:pt idx="7185">
                  <c:v>2.0760000000000001</c:v>
                </c:pt>
                <c:pt idx="7186">
                  <c:v>2.0760000000000001</c:v>
                </c:pt>
                <c:pt idx="7187">
                  <c:v>2.0760000000000001</c:v>
                </c:pt>
                <c:pt idx="7188">
                  <c:v>2.0739999999999998</c:v>
                </c:pt>
                <c:pt idx="7189">
                  <c:v>2.0590000000000002</c:v>
                </c:pt>
                <c:pt idx="7190">
                  <c:v>2.0760000000000001</c:v>
                </c:pt>
                <c:pt idx="7191">
                  <c:v>2.0790000000000002</c:v>
                </c:pt>
                <c:pt idx="7192">
                  <c:v>2.0819999999999999</c:v>
                </c:pt>
                <c:pt idx="7193">
                  <c:v>2.0819999999999999</c:v>
                </c:pt>
                <c:pt idx="7194">
                  <c:v>2.0819999999999999</c:v>
                </c:pt>
                <c:pt idx="7195">
                  <c:v>2.085</c:v>
                </c:pt>
                <c:pt idx="7196">
                  <c:v>2.0990000000000002</c:v>
                </c:pt>
                <c:pt idx="7197">
                  <c:v>2.0840000000000001</c:v>
                </c:pt>
                <c:pt idx="7198">
                  <c:v>2.0880000000000001</c:v>
                </c:pt>
                <c:pt idx="7199">
                  <c:v>2.11</c:v>
                </c:pt>
                <c:pt idx="7200">
                  <c:v>2.11</c:v>
                </c:pt>
                <c:pt idx="7201">
                  <c:v>2.11</c:v>
                </c:pt>
                <c:pt idx="7202">
                  <c:v>2.1059999999999999</c:v>
                </c:pt>
                <c:pt idx="7203">
                  <c:v>2.11</c:v>
                </c:pt>
                <c:pt idx="7204">
                  <c:v>2.1150000000000002</c:v>
                </c:pt>
                <c:pt idx="7205">
                  <c:v>2.13</c:v>
                </c:pt>
                <c:pt idx="7206">
                  <c:v>2.137</c:v>
                </c:pt>
                <c:pt idx="7207">
                  <c:v>2.137</c:v>
                </c:pt>
                <c:pt idx="7208">
                  <c:v>2.137</c:v>
                </c:pt>
                <c:pt idx="7209">
                  <c:v>2.121</c:v>
                </c:pt>
                <c:pt idx="7210">
                  <c:v>2.0950000000000002</c:v>
                </c:pt>
                <c:pt idx="7211">
                  <c:v>2.1030000000000002</c:v>
                </c:pt>
                <c:pt idx="7212">
                  <c:v>2.0920000000000001</c:v>
                </c:pt>
                <c:pt idx="7213">
                  <c:v>2.0870000000000002</c:v>
                </c:pt>
                <c:pt idx="7214">
                  <c:v>2.0870000000000002</c:v>
                </c:pt>
                <c:pt idx="7215">
                  <c:v>2.0870000000000002</c:v>
                </c:pt>
                <c:pt idx="7216">
                  <c:v>2.0950000000000002</c:v>
                </c:pt>
                <c:pt idx="7217">
                  <c:v>2.093</c:v>
                </c:pt>
                <c:pt idx="7218">
                  <c:v>2.1040000000000001</c:v>
                </c:pt>
                <c:pt idx="7219">
                  <c:v>2.109</c:v>
                </c:pt>
                <c:pt idx="7220">
                  <c:v>2.1080000000000001</c:v>
                </c:pt>
                <c:pt idx="7221">
                  <c:v>2.1080000000000001</c:v>
                </c:pt>
                <c:pt idx="7222">
                  <c:v>2.1080000000000001</c:v>
                </c:pt>
                <c:pt idx="7223">
                  <c:v>2.113</c:v>
                </c:pt>
                <c:pt idx="7224">
                  <c:v>2.113</c:v>
                </c:pt>
                <c:pt idx="7225">
                  <c:v>2.1120000000000001</c:v>
                </c:pt>
                <c:pt idx="7226">
                  <c:v>2.1040000000000001</c:v>
                </c:pt>
                <c:pt idx="7227">
                  <c:v>2.1240000000000001</c:v>
                </c:pt>
                <c:pt idx="7228">
                  <c:v>2.1240000000000001</c:v>
                </c:pt>
                <c:pt idx="7229">
                  <c:v>2.1240000000000001</c:v>
                </c:pt>
                <c:pt idx="7230">
                  <c:v>2.133</c:v>
                </c:pt>
                <c:pt idx="7231">
                  <c:v>2.1339999999999999</c:v>
                </c:pt>
                <c:pt idx="7232">
                  <c:v>2.145</c:v>
                </c:pt>
                <c:pt idx="7233">
                  <c:v>2.1509999999999998</c:v>
                </c:pt>
                <c:pt idx="7234">
                  <c:v>2.1509999999999998</c:v>
                </c:pt>
                <c:pt idx="7235">
                  <c:v>2.1509999999999998</c:v>
                </c:pt>
                <c:pt idx="7236">
                  <c:v>2.1509999999999998</c:v>
                </c:pt>
                <c:pt idx="7237">
                  <c:v>2.1680000000000001</c:v>
                </c:pt>
                <c:pt idx="7238">
                  <c:v>2.1680000000000001</c:v>
                </c:pt>
                <c:pt idx="7239">
                  <c:v>2.1739999999999999</c:v>
                </c:pt>
                <c:pt idx="7240">
                  <c:v>2.177</c:v>
                </c:pt>
                <c:pt idx="7241">
                  <c:v>2.181</c:v>
                </c:pt>
                <c:pt idx="7242">
                  <c:v>2.181</c:v>
                </c:pt>
                <c:pt idx="7243">
                  <c:v>2.181</c:v>
                </c:pt>
                <c:pt idx="7244">
                  <c:v>2.181</c:v>
                </c:pt>
                <c:pt idx="7245">
                  <c:v>2.181</c:v>
                </c:pt>
                <c:pt idx="7246">
                  <c:v>2.1819999999999999</c:v>
                </c:pt>
                <c:pt idx="7247">
                  <c:v>2.1829999999999998</c:v>
                </c:pt>
                <c:pt idx="7248">
                  <c:v>2.1829999999999998</c:v>
                </c:pt>
                <c:pt idx="7249">
                  <c:v>2.1829999999999998</c:v>
                </c:pt>
                <c:pt idx="7250">
                  <c:v>2.1829999999999998</c:v>
                </c:pt>
                <c:pt idx="7251">
                  <c:v>2.1840000000000002</c:v>
                </c:pt>
                <c:pt idx="7252">
                  <c:v>2.1949999999999998</c:v>
                </c:pt>
                <c:pt idx="7253">
                  <c:v>2.194</c:v>
                </c:pt>
                <c:pt idx="7254">
                  <c:v>2.206</c:v>
                </c:pt>
                <c:pt idx="7255">
                  <c:v>2.202</c:v>
                </c:pt>
                <c:pt idx="7256">
                  <c:v>2.202</c:v>
                </c:pt>
                <c:pt idx="7257">
                  <c:v>2.202</c:v>
                </c:pt>
                <c:pt idx="7258">
                  <c:v>2.2050000000000001</c:v>
                </c:pt>
                <c:pt idx="7259">
                  <c:v>2.2040000000000002</c:v>
                </c:pt>
                <c:pt idx="7260">
                  <c:v>2.1930000000000001</c:v>
                </c:pt>
                <c:pt idx="7261">
                  <c:v>2.1920000000000002</c:v>
                </c:pt>
                <c:pt idx="7262">
                  <c:v>2.214</c:v>
                </c:pt>
                <c:pt idx="7263">
                  <c:v>2.214</c:v>
                </c:pt>
                <c:pt idx="7264">
                  <c:v>2.214</c:v>
                </c:pt>
                <c:pt idx="7265">
                  <c:v>2.2349999999999999</c:v>
                </c:pt>
                <c:pt idx="7266">
                  <c:v>2.2309999999999999</c:v>
                </c:pt>
                <c:pt idx="7267">
                  <c:v>2.2429999999999999</c:v>
                </c:pt>
                <c:pt idx="7268">
                  <c:v>2.2429999999999999</c:v>
                </c:pt>
                <c:pt idx="7269">
                  <c:v>2.2389999999999999</c:v>
                </c:pt>
                <c:pt idx="7270">
                  <c:v>2.2389999999999999</c:v>
                </c:pt>
                <c:pt idx="7271">
                  <c:v>2.2389999999999999</c:v>
                </c:pt>
                <c:pt idx="7272">
                  <c:v>2.2440000000000002</c:v>
                </c:pt>
                <c:pt idx="7273">
                  <c:v>2.2240000000000002</c:v>
                </c:pt>
                <c:pt idx="7274">
                  <c:v>2.2200000000000002</c:v>
                </c:pt>
                <c:pt idx="7275">
                  <c:v>2.202</c:v>
                </c:pt>
                <c:pt idx="7276">
                  <c:v>2.1960000000000002</c:v>
                </c:pt>
                <c:pt idx="7277">
                  <c:v>2.1960000000000002</c:v>
                </c:pt>
                <c:pt idx="7278">
                  <c:v>2.1960000000000002</c:v>
                </c:pt>
                <c:pt idx="7279">
                  <c:v>2.19</c:v>
                </c:pt>
                <c:pt idx="7280">
                  <c:v>2.1840000000000002</c:v>
                </c:pt>
                <c:pt idx="7281">
                  <c:v>2.2069999999999999</c:v>
                </c:pt>
                <c:pt idx="7282">
                  <c:v>2.198</c:v>
                </c:pt>
                <c:pt idx="7283">
                  <c:v>2.2170000000000001</c:v>
                </c:pt>
                <c:pt idx="7284">
                  <c:v>2.2170000000000001</c:v>
                </c:pt>
                <c:pt idx="7285">
                  <c:v>2.2170000000000001</c:v>
                </c:pt>
                <c:pt idx="7286">
                  <c:v>2.2469999999999999</c:v>
                </c:pt>
                <c:pt idx="7287">
                  <c:v>2.2549999999999999</c:v>
                </c:pt>
                <c:pt idx="7288">
                  <c:v>2.2509999999999999</c:v>
                </c:pt>
                <c:pt idx="7289">
                  <c:v>2.2530000000000001</c:v>
                </c:pt>
                <c:pt idx="7290">
                  <c:v>2.2429999999999999</c:v>
                </c:pt>
                <c:pt idx="7291">
                  <c:v>2.2429999999999999</c:v>
                </c:pt>
                <c:pt idx="7292">
                  <c:v>2.2429999999999999</c:v>
                </c:pt>
                <c:pt idx="7293">
                  <c:v>2.2349999999999999</c:v>
                </c:pt>
                <c:pt idx="7294">
                  <c:v>2.23</c:v>
                </c:pt>
                <c:pt idx="7295">
                  <c:v>2.2269999999999999</c:v>
                </c:pt>
                <c:pt idx="7296">
                  <c:v>2.2189999999999999</c:v>
                </c:pt>
                <c:pt idx="7297">
                  <c:v>2.2130000000000001</c:v>
                </c:pt>
                <c:pt idx="7298">
                  <c:v>2.2130000000000001</c:v>
                </c:pt>
                <c:pt idx="7299">
                  <c:v>2.2130000000000001</c:v>
                </c:pt>
                <c:pt idx="7300">
                  <c:v>2.2120000000000002</c:v>
                </c:pt>
                <c:pt idx="7301">
                  <c:v>2.2010000000000001</c:v>
                </c:pt>
                <c:pt idx="7302">
                  <c:v>2.2080000000000002</c:v>
                </c:pt>
                <c:pt idx="7303">
                  <c:v>2.2010000000000001</c:v>
                </c:pt>
                <c:pt idx="7304">
                  <c:v>2.1960000000000002</c:v>
                </c:pt>
                <c:pt idx="7305">
                  <c:v>2.1960000000000002</c:v>
                </c:pt>
                <c:pt idx="7306">
                  <c:v>2.1960000000000002</c:v>
                </c:pt>
                <c:pt idx="7307">
                  <c:v>2.1789999999999998</c:v>
                </c:pt>
                <c:pt idx="7308">
                  <c:v>2.1920000000000002</c:v>
                </c:pt>
                <c:pt idx="7309">
                  <c:v>2.1970000000000001</c:v>
                </c:pt>
                <c:pt idx="7310">
                  <c:v>2.2010000000000001</c:v>
                </c:pt>
                <c:pt idx="7311">
                  <c:v>2.1960000000000002</c:v>
                </c:pt>
                <c:pt idx="7312">
                  <c:v>2.1960000000000002</c:v>
                </c:pt>
                <c:pt idx="7313">
                  <c:v>2.1960000000000002</c:v>
                </c:pt>
                <c:pt idx="7314">
                  <c:v>2.1779999999999999</c:v>
                </c:pt>
                <c:pt idx="7315">
                  <c:v>2.17</c:v>
                </c:pt>
                <c:pt idx="7316">
                  <c:v>2.1680000000000001</c:v>
                </c:pt>
                <c:pt idx="7317">
                  <c:v>2.161</c:v>
                </c:pt>
                <c:pt idx="7318">
                  <c:v>2.1579999999999999</c:v>
                </c:pt>
                <c:pt idx="7319">
                  <c:v>2.1579999999999999</c:v>
                </c:pt>
                <c:pt idx="7320">
                  <c:v>2.1579999999999999</c:v>
                </c:pt>
                <c:pt idx="7321">
                  <c:v>2.145</c:v>
                </c:pt>
                <c:pt idx="7322">
                  <c:v>2.149</c:v>
                </c:pt>
                <c:pt idx="7323">
                  <c:v>2.1469999999999998</c:v>
                </c:pt>
                <c:pt idx="7324">
                  <c:v>2.1619999999999999</c:v>
                </c:pt>
                <c:pt idx="7325">
                  <c:v>2.1419999999999999</c:v>
                </c:pt>
                <c:pt idx="7326">
                  <c:v>2.1419999999999999</c:v>
                </c:pt>
                <c:pt idx="7327">
                  <c:v>2.1419999999999999</c:v>
                </c:pt>
                <c:pt idx="7328">
                  <c:v>2.1019999999999999</c:v>
                </c:pt>
                <c:pt idx="7329">
                  <c:v>2.093</c:v>
                </c:pt>
                <c:pt idx="7330">
                  <c:v>2.109</c:v>
                </c:pt>
                <c:pt idx="7331">
                  <c:v>2.1320000000000001</c:v>
                </c:pt>
                <c:pt idx="7332">
                  <c:v>2.1429999999999998</c:v>
                </c:pt>
                <c:pt idx="7333">
                  <c:v>2.1429999999999998</c:v>
                </c:pt>
                <c:pt idx="7334">
                  <c:v>2.1429999999999998</c:v>
                </c:pt>
                <c:pt idx="7335">
                  <c:v>2.145</c:v>
                </c:pt>
                <c:pt idx="7336">
                  <c:v>2.1539999999999999</c:v>
                </c:pt>
                <c:pt idx="7337">
                  <c:v>2.149</c:v>
                </c:pt>
                <c:pt idx="7338">
                  <c:v>2.153</c:v>
                </c:pt>
                <c:pt idx="7339">
                  <c:v>2.181</c:v>
                </c:pt>
                <c:pt idx="7340">
                  <c:v>2.181</c:v>
                </c:pt>
                <c:pt idx="7341">
                  <c:v>2.181</c:v>
                </c:pt>
                <c:pt idx="7342">
                  <c:v>2.1829999999999998</c:v>
                </c:pt>
                <c:pt idx="7343">
                  <c:v>2.1859999999999999</c:v>
                </c:pt>
                <c:pt idx="7344">
                  <c:v>2.1869999999999998</c:v>
                </c:pt>
                <c:pt idx="7345">
                  <c:v>2.19</c:v>
                </c:pt>
                <c:pt idx="7346">
                  <c:v>2.1949999999999998</c:v>
                </c:pt>
                <c:pt idx="7347">
                  <c:v>2.1949999999999998</c:v>
                </c:pt>
                <c:pt idx="7348">
                  <c:v>2.1949999999999998</c:v>
                </c:pt>
                <c:pt idx="7349">
                  <c:v>2.1890000000000001</c:v>
                </c:pt>
                <c:pt idx="7350">
                  <c:v>2.1909999999999998</c:v>
                </c:pt>
                <c:pt idx="7351">
                  <c:v>2.1930000000000001</c:v>
                </c:pt>
                <c:pt idx="7352">
                  <c:v>2.1930000000000001</c:v>
                </c:pt>
                <c:pt idx="7353">
                  <c:v>2.2040000000000002</c:v>
                </c:pt>
                <c:pt idx="7354">
                  <c:v>2.2040000000000002</c:v>
                </c:pt>
                <c:pt idx="7355">
                  <c:v>2.2040000000000002</c:v>
                </c:pt>
                <c:pt idx="7356">
                  <c:v>2.2120000000000002</c:v>
                </c:pt>
                <c:pt idx="7357">
                  <c:v>2.2170000000000001</c:v>
                </c:pt>
                <c:pt idx="7358">
                  <c:v>2.206</c:v>
                </c:pt>
                <c:pt idx="7359">
                  <c:v>2.1960000000000002</c:v>
                </c:pt>
                <c:pt idx="7360">
                  <c:v>2.1949999999999998</c:v>
                </c:pt>
                <c:pt idx="7361">
                  <c:v>2.1949999999999998</c:v>
                </c:pt>
                <c:pt idx="7362">
                  <c:v>2.1949999999999998</c:v>
                </c:pt>
                <c:pt idx="7363">
                  <c:v>2.2000000000000002</c:v>
                </c:pt>
                <c:pt idx="7364">
                  <c:v>2.1949999999999998</c:v>
                </c:pt>
                <c:pt idx="7365">
                  <c:v>2.1880000000000002</c:v>
                </c:pt>
                <c:pt idx="7366">
                  <c:v>2.181</c:v>
                </c:pt>
                <c:pt idx="7367">
                  <c:v>2.1789999999999998</c:v>
                </c:pt>
                <c:pt idx="7368">
                  <c:v>2.1789999999999998</c:v>
                </c:pt>
                <c:pt idx="7369">
                  <c:v>2.1789999999999998</c:v>
                </c:pt>
                <c:pt idx="7370">
                  <c:v>2.1779999999999999</c:v>
                </c:pt>
                <c:pt idx="7371">
                  <c:v>2.1669999999999998</c:v>
                </c:pt>
                <c:pt idx="7372">
                  <c:v>2.177</c:v>
                </c:pt>
                <c:pt idx="7373">
                  <c:v>2.1669999999999998</c:v>
                </c:pt>
                <c:pt idx="7374">
                  <c:v>2.1680000000000001</c:v>
                </c:pt>
                <c:pt idx="7375">
                  <c:v>2.1680000000000001</c:v>
                </c:pt>
                <c:pt idx="7376">
                  <c:v>2.1680000000000001</c:v>
                </c:pt>
                <c:pt idx="7377">
                  <c:v>2.169</c:v>
                </c:pt>
                <c:pt idx="7378">
                  <c:v>2.1629999999999998</c:v>
                </c:pt>
                <c:pt idx="7379">
                  <c:v>2.1579999999999999</c:v>
                </c:pt>
                <c:pt idx="7380">
                  <c:v>2.1520000000000001</c:v>
                </c:pt>
                <c:pt idx="7381">
                  <c:v>2.1520000000000001</c:v>
                </c:pt>
                <c:pt idx="7382">
                  <c:v>2.1520000000000001</c:v>
                </c:pt>
                <c:pt idx="7383">
                  <c:v>2.1520000000000001</c:v>
                </c:pt>
                <c:pt idx="7384">
                  <c:v>2.161</c:v>
                </c:pt>
                <c:pt idx="7385">
                  <c:v>2.1669999999999998</c:v>
                </c:pt>
                <c:pt idx="7386">
                  <c:v>2.165</c:v>
                </c:pt>
                <c:pt idx="7387">
                  <c:v>2.177</c:v>
                </c:pt>
                <c:pt idx="7388">
                  <c:v>2.1549999999999998</c:v>
                </c:pt>
                <c:pt idx="7389">
                  <c:v>2.1549999999999998</c:v>
                </c:pt>
                <c:pt idx="7390">
                  <c:v>2.1549999999999998</c:v>
                </c:pt>
                <c:pt idx="7391">
                  <c:v>2.1040000000000001</c:v>
                </c:pt>
                <c:pt idx="7392">
                  <c:v>2.11</c:v>
                </c:pt>
                <c:pt idx="7393">
                  <c:v>2.101</c:v>
                </c:pt>
                <c:pt idx="7394">
                  <c:v>2.097</c:v>
                </c:pt>
                <c:pt idx="7395">
                  <c:v>2.097</c:v>
                </c:pt>
                <c:pt idx="7396">
                  <c:v>2.097</c:v>
                </c:pt>
                <c:pt idx="7397">
                  <c:v>2.097</c:v>
                </c:pt>
                <c:pt idx="7398">
                  <c:v>2.0939999999999999</c:v>
                </c:pt>
                <c:pt idx="7399">
                  <c:v>2.1059999999999999</c:v>
                </c:pt>
                <c:pt idx="7400">
                  <c:v>2.1160000000000001</c:v>
                </c:pt>
                <c:pt idx="7401">
                  <c:v>2.1110000000000002</c:v>
                </c:pt>
                <c:pt idx="7402">
                  <c:v>2.11</c:v>
                </c:pt>
                <c:pt idx="7403">
                  <c:v>2.11</c:v>
                </c:pt>
                <c:pt idx="7404">
                  <c:v>2.11</c:v>
                </c:pt>
                <c:pt idx="7405">
                  <c:v>2.1080000000000001</c:v>
                </c:pt>
                <c:pt idx="7406">
                  <c:v>2.1150000000000002</c:v>
                </c:pt>
                <c:pt idx="7407">
                  <c:v>2.0870000000000002</c:v>
                </c:pt>
                <c:pt idx="7408">
                  <c:v>2.0819999999999999</c:v>
                </c:pt>
                <c:pt idx="7409">
                  <c:v>2.0840000000000001</c:v>
                </c:pt>
                <c:pt idx="7410">
                  <c:v>2.0840000000000001</c:v>
                </c:pt>
                <c:pt idx="7411">
                  <c:v>2.0840000000000001</c:v>
                </c:pt>
                <c:pt idx="7412">
                  <c:v>2.081</c:v>
                </c:pt>
                <c:pt idx="7413">
                  <c:v>2.077</c:v>
                </c:pt>
                <c:pt idx="7414">
                  <c:v>2.0830000000000002</c:v>
                </c:pt>
                <c:pt idx="7415">
                  <c:v>2.0739999999999998</c:v>
                </c:pt>
                <c:pt idx="7416">
                  <c:v>2.0750000000000002</c:v>
                </c:pt>
                <c:pt idx="7417">
                  <c:v>2.0750000000000002</c:v>
                </c:pt>
                <c:pt idx="7418">
                  <c:v>2.0750000000000002</c:v>
                </c:pt>
                <c:pt idx="7419">
                  <c:v>2.0760000000000001</c:v>
                </c:pt>
                <c:pt idx="7420">
                  <c:v>2.069</c:v>
                </c:pt>
                <c:pt idx="7421">
                  <c:v>2.0710000000000002</c:v>
                </c:pt>
                <c:pt idx="7422">
                  <c:v>2.0910000000000002</c:v>
                </c:pt>
                <c:pt idx="7423">
                  <c:v>2.101</c:v>
                </c:pt>
                <c:pt idx="7424">
                  <c:v>2.101</c:v>
                </c:pt>
                <c:pt idx="7425">
                  <c:v>2.101</c:v>
                </c:pt>
                <c:pt idx="7426">
                  <c:v>2.0720000000000001</c:v>
                </c:pt>
                <c:pt idx="7427">
                  <c:v>2.0550000000000002</c:v>
                </c:pt>
                <c:pt idx="7428">
                  <c:v>2.0649999999999999</c:v>
                </c:pt>
                <c:pt idx="7429">
                  <c:v>2.0630000000000002</c:v>
                </c:pt>
                <c:pt idx="7430">
                  <c:v>2.056</c:v>
                </c:pt>
                <c:pt idx="7431">
                  <c:v>2.056</c:v>
                </c:pt>
                <c:pt idx="7432">
                  <c:v>2.056</c:v>
                </c:pt>
                <c:pt idx="7433">
                  <c:v>2.0649999999999999</c:v>
                </c:pt>
                <c:pt idx="7434">
                  <c:v>2.0670000000000002</c:v>
                </c:pt>
                <c:pt idx="7435">
                  <c:v>2.06</c:v>
                </c:pt>
                <c:pt idx="7436">
                  <c:v>2.0329999999999999</c:v>
                </c:pt>
                <c:pt idx="7437">
                  <c:v>2.0409999999999999</c:v>
                </c:pt>
                <c:pt idx="7438">
                  <c:v>2.0409999999999999</c:v>
                </c:pt>
                <c:pt idx="7439">
                  <c:v>2.0409999999999999</c:v>
                </c:pt>
                <c:pt idx="7440">
                  <c:v>2.048</c:v>
                </c:pt>
                <c:pt idx="7441">
                  <c:v>2.0489999999999999</c:v>
                </c:pt>
                <c:pt idx="7442">
                  <c:v>2.0790000000000002</c:v>
                </c:pt>
                <c:pt idx="7443">
                  <c:v>2.089</c:v>
                </c:pt>
                <c:pt idx="7444">
                  <c:v>2.085</c:v>
                </c:pt>
                <c:pt idx="7445">
                  <c:v>2.085</c:v>
                </c:pt>
                <c:pt idx="7446">
                  <c:v>2.085</c:v>
                </c:pt>
                <c:pt idx="7447">
                  <c:v>2.133</c:v>
                </c:pt>
                <c:pt idx="7448">
                  <c:v>2.14</c:v>
                </c:pt>
                <c:pt idx="7449">
                  <c:v>2.1789999999999998</c:v>
                </c:pt>
                <c:pt idx="7450">
                  <c:v>2.2000000000000002</c:v>
                </c:pt>
                <c:pt idx="7451">
                  <c:v>2.2050000000000001</c:v>
                </c:pt>
                <c:pt idx="7452">
                  <c:v>2.2050000000000001</c:v>
                </c:pt>
                <c:pt idx="7453">
                  <c:v>2.2050000000000001</c:v>
                </c:pt>
                <c:pt idx="7454">
                  <c:v>2.23</c:v>
                </c:pt>
                <c:pt idx="7455">
                  <c:v>2.2200000000000002</c:v>
                </c:pt>
                <c:pt idx="7456">
                  <c:v>2.2069999999999999</c:v>
                </c:pt>
                <c:pt idx="7457">
                  <c:v>2.2349999999999999</c:v>
                </c:pt>
                <c:pt idx="7458">
                  <c:v>2.25</c:v>
                </c:pt>
                <c:pt idx="7459">
                  <c:v>2.25</c:v>
                </c:pt>
                <c:pt idx="7460">
                  <c:v>2.25</c:v>
                </c:pt>
                <c:pt idx="7461">
                  <c:v>2.2629999999999999</c:v>
                </c:pt>
                <c:pt idx="7462">
                  <c:v>2.2650000000000001</c:v>
                </c:pt>
                <c:pt idx="7463">
                  <c:v>2.278</c:v>
                </c:pt>
                <c:pt idx="7464">
                  <c:v>2.2650000000000001</c:v>
                </c:pt>
                <c:pt idx="7465">
                  <c:v>2.3029999999999999</c:v>
                </c:pt>
                <c:pt idx="7466">
                  <c:v>2.3029999999999999</c:v>
                </c:pt>
                <c:pt idx="7467">
                  <c:v>2.3029999999999999</c:v>
                </c:pt>
                <c:pt idx="7468">
                  <c:v>2.3119999999999998</c:v>
                </c:pt>
                <c:pt idx="7469">
                  <c:v>2.327</c:v>
                </c:pt>
                <c:pt idx="7470">
                  <c:v>2.3639999999999999</c:v>
                </c:pt>
                <c:pt idx="7471">
                  <c:v>2.3719999999999999</c:v>
                </c:pt>
                <c:pt idx="7472">
                  <c:v>2.4009999999999998</c:v>
                </c:pt>
                <c:pt idx="7473">
                  <c:v>2.4009999999999998</c:v>
                </c:pt>
                <c:pt idx="7474">
                  <c:v>2.4009999999999998</c:v>
                </c:pt>
                <c:pt idx="7475">
                  <c:v>2.3610000000000002</c:v>
                </c:pt>
                <c:pt idx="7476">
                  <c:v>2.383</c:v>
                </c:pt>
                <c:pt idx="7477">
                  <c:v>2.407</c:v>
                </c:pt>
                <c:pt idx="7478">
                  <c:v>2.4220000000000002</c:v>
                </c:pt>
                <c:pt idx="7479">
                  <c:v>2.4060000000000001</c:v>
                </c:pt>
                <c:pt idx="7480">
                  <c:v>2.4060000000000001</c:v>
                </c:pt>
                <c:pt idx="7481">
                  <c:v>2.4060000000000001</c:v>
                </c:pt>
                <c:pt idx="7482">
                  <c:v>2.4569999999999999</c:v>
                </c:pt>
                <c:pt idx="7483">
                  <c:v>2.4569999999999999</c:v>
                </c:pt>
                <c:pt idx="7484">
                  <c:v>2.4580000000000002</c:v>
                </c:pt>
                <c:pt idx="7485">
                  <c:v>2.4540000000000002</c:v>
                </c:pt>
                <c:pt idx="7486">
                  <c:v>2.4740000000000002</c:v>
                </c:pt>
                <c:pt idx="7487">
                  <c:v>2.4740000000000002</c:v>
                </c:pt>
                <c:pt idx="7488">
                  <c:v>2.4740000000000002</c:v>
                </c:pt>
                <c:pt idx="7489">
                  <c:v>2.4990000000000001</c:v>
                </c:pt>
                <c:pt idx="7490">
                  <c:v>2.504</c:v>
                </c:pt>
                <c:pt idx="7491">
                  <c:v>2.5110000000000001</c:v>
                </c:pt>
                <c:pt idx="7492">
                  <c:v>2.5169999999999999</c:v>
                </c:pt>
                <c:pt idx="7493">
                  <c:v>2.5169999999999999</c:v>
                </c:pt>
                <c:pt idx="7494">
                  <c:v>2.5169999999999999</c:v>
                </c:pt>
                <c:pt idx="7495">
                  <c:v>2.5169999999999999</c:v>
                </c:pt>
                <c:pt idx="7496">
                  <c:v>2.5169999999999999</c:v>
                </c:pt>
                <c:pt idx="7497">
                  <c:v>2.532</c:v>
                </c:pt>
                <c:pt idx="7498">
                  <c:v>2.5310000000000001</c:v>
                </c:pt>
                <c:pt idx="7499">
                  <c:v>2.504</c:v>
                </c:pt>
                <c:pt idx="7500">
                  <c:v>2.4510000000000001</c:v>
                </c:pt>
                <c:pt idx="7501">
                  <c:v>2.4510000000000001</c:v>
                </c:pt>
                <c:pt idx="7502">
                  <c:v>2.4510000000000001</c:v>
                </c:pt>
                <c:pt idx="7503">
                  <c:v>2.4359999999999999</c:v>
                </c:pt>
                <c:pt idx="7504">
                  <c:v>2.4449999999999998</c:v>
                </c:pt>
                <c:pt idx="7505">
                  <c:v>2.4540000000000002</c:v>
                </c:pt>
                <c:pt idx="7506">
                  <c:v>2.4590000000000001</c:v>
                </c:pt>
                <c:pt idx="7507">
                  <c:v>2.4340000000000002</c:v>
                </c:pt>
                <c:pt idx="7508">
                  <c:v>2.4340000000000002</c:v>
                </c:pt>
                <c:pt idx="7509">
                  <c:v>2.4340000000000002</c:v>
                </c:pt>
                <c:pt idx="7510">
                  <c:v>2.4209999999999998</c:v>
                </c:pt>
                <c:pt idx="7511">
                  <c:v>2.4249999999999998</c:v>
                </c:pt>
                <c:pt idx="7512">
                  <c:v>2.423</c:v>
                </c:pt>
                <c:pt idx="7513">
                  <c:v>2.4350000000000001</c:v>
                </c:pt>
                <c:pt idx="7514">
                  <c:v>2.4630000000000001</c:v>
                </c:pt>
                <c:pt idx="7515">
                  <c:v>2.4630000000000001</c:v>
                </c:pt>
                <c:pt idx="7516">
                  <c:v>2.4630000000000001</c:v>
                </c:pt>
                <c:pt idx="7517">
                  <c:v>2.4609999999999999</c:v>
                </c:pt>
                <c:pt idx="7518">
                  <c:v>2.4689999999999999</c:v>
                </c:pt>
                <c:pt idx="7519">
                  <c:v>2.4620000000000002</c:v>
                </c:pt>
                <c:pt idx="7520">
                  <c:v>2.4710000000000001</c:v>
                </c:pt>
                <c:pt idx="7521">
                  <c:v>2.4630000000000001</c:v>
                </c:pt>
                <c:pt idx="7522">
                  <c:v>2.4630000000000001</c:v>
                </c:pt>
                <c:pt idx="7523">
                  <c:v>2.4630000000000001</c:v>
                </c:pt>
                <c:pt idx="7524">
                  <c:v>2.4729999999999999</c:v>
                </c:pt>
                <c:pt idx="7525">
                  <c:v>2.4740000000000002</c:v>
                </c:pt>
                <c:pt idx="7526">
                  <c:v>2.5009999999999999</c:v>
                </c:pt>
                <c:pt idx="7527">
                  <c:v>2.472</c:v>
                </c:pt>
                <c:pt idx="7528">
                  <c:v>2.496</c:v>
                </c:pt>
                <c:pt idx="7529">
                  <c:v>2.496</c:v>
                </c:pt>
                <c:pt idx="7530">
                  <c:v>2.496</c:v>
                </c:pt>
                <c:pt idx="7531">
                  <c:v>2.4550000000000001</c:v>
                </c:pt>
                <c:pt idx="7532">
                  <c:v>2.4390000000000001</c:v>
                </c:pt>
                <c:pt idx="7533">
                  <c:v>2.4289999999999998</c:v>
                </c:pt>
                <c:pt idx="7534">
                  <c:v>2.4340000000000002</c:v>
                </c:pt>
                <c:pt idx="7535">
                  <c:v>2.4409999999999998</c:v>
                </c:pt>
                <c:pt idx="7536">
                  <c:v>2.4409999999999998</c:v>
                </c:pt>
                <c:pt idx="7537">
                  <c:v>2.4409999999999998</c:v>
                </c:pt>
                <c:pt idx="7538">
                  <c:v>2.4039999999999999</c:v>
                </c:pt>
                <c:pt idx="7539">
                  <c:v>2.399</c:v>
                </c:pt>
                <c:pt idx="7540">
                  <c:v>2.4060000000000001</c:v>
                </c:pt>
                <c:pt idx="7541">
                  <c:v>2.4180000000000001</c:v>
                </c:pt>
                <c:pt idx="7542">
                  <c:v>2.4580000000000002</c:v>
                </c:pt>
                <c:pt idx="7543">
                  <c:v>2.4580000000000002</c:v>
                </c:pt>
                <c:pt idx="7544">
                  <c:v>2.4580000000000002</c:v>
                </c:pt>
                <c:pt idx="7545">
                  <c:v>2.4319999999999999</c:v>
                </c:pt>
                <c:pt idx="7546">
                  <c:v>2.4470000000000001</c:v>
                </c:pt>
                <c:pt idx="7547">
                  <c:v>2.456</c:v>
                </c:pt>
                <c:pt idx="7548">
                  <c:v>2.4689999999999999</c:v>
                </c:pt>
                <c:pt idx="7549">
                  <c:v>2.5569999999999999</c:v>
                </c:pt>
                <c:pt idx="7550">
                  <c:v>2.5569999999999999</c:v>
                </c:pt>
                <c:pt idx="7551">
                  <c:v>2.5569999999999999</c:v>
                </c:pt>
                <c:pt idx="7552">
                  <c:v>2.5579999999999998</c:v>
                </c:pt>
                <c:pt idx="7553">
                  <c:v>2.5760000000000001</c:v>
                </c:pt>
                <c:pt idx="7554">
                  <c:v>2.5760000000000001</c:v>
                </c:pt>
                <c:pt idx="7555">
                  <c:v>2.5819999999999999</c:v>
                </c:pt>
                <c:pt idx="7556">
                  <c:v>2.5649999999999999</c:v>
                </c:pt>
                <c:pt idx="7557">
                  <c:v>2.5649999999999999</c:v>
                </c:pt>
                <c:pt idx="7558">
                  <c:v>2.5649999999999999</c:v>
                </c:pt>
                <c:pt idx="7559">
                  <c:v>2.569</c:v>
                </c:pt>
                <c:pt idx="7560">
                  <c:v>2.5990000000000002</c:v>
                </c:pt>
                <c:pt idx="7561">
                  <c:v>2.6190000000000002</c:v>
                </c:pt>
                <c:pt idx="7562">
                  <c:v>2.6150000000000002</c:v>
                </c:pt>
                <c:pt idx="7563">
                  <c:v>2.64</c:v>
                </c:pt>
                <c:pt idx="7564">
                  <c:v>2.64</c:v>
                </c:pt>
                <c:pt idx="7565">
                  <c:v>2.64</c:v>
                </c:pt>
                <c:pt idx="7566">
                  <c:v>2.6960000000000002</c:v>
                </c:pt>
                <c:pt idx="7567">
                  <c:v>2.6989999999999998</c:v>
                </c:pt>
                <c:pt idx="7568">
                  <c:v>2.7160000000000002</c:v>
                </c:pt>
                <c:pt idx="7569">
                  <c:v>2.7250000000000001</c:v>
                </c:pt>
                <c:pt idx="7570">
                  <c:v>2.7149999999999999</c:v>
                </c:pt>
                <c:pt idx="7571">
                  <c:v>2.7149999999999999</c:v>
                </c:pt>
                <c:pt idx="7572">
                  <c:v>2.7149999999999999</c:v>
                </c:pt>
                <c:pt idx="7573">
                  <c:v>2.7210000000000001</c:v>
                </c:pt>
                <c:pt idx="7574">
                  <c:v>2.72</c:v>
                </c:pt>
                <c:pt idx="7575">
                  <c:v>2.7330000000000001</c:v>
                </c:pt>
                <c:pt idx="7576">
                  <c:v>2.7250000000000001</c:v>
                </c:pt>
                <c:pt idx="7577">
                  <c:v>2.7320000000000002</c:v>
                </c:pt>
                <c:pt idx="7578">
                  <c:v>2.7320000000000002</c:v>
                </c:pt>
                <c:pt idx="7579">
                  <c:v>2.7320000000000002</c:v>
                </c:pt>
                <c:pt idx="7580">
                  <c:v>2.7480000000000002</c:v>
                </c:pt>
                <c:pt idx="7581">
                  <c:v>2.7480000000000002</c:v>
                </c:pt>
                <c:pt idx="7582">
                  <c:v>2.76</c:v>
                </c:pt>
                <c:pt idx="7583">
                  <c:v>2.7559999999999998</c:v>
                </c:pt>
                <c:pt idx="7584">
                  <c:v>2.7629999999999999</c:v>
                </c:pt>
                <c:pt idx="7585">
                  <c:v>2.7629999999999999</c:v>
                </c:pt>
                <c:pt idx="7586">
                  <c:v>2.7629999999999999</c:v>
                </c:pt>
                <c:pt idx="7587">
                  <c:v>2.7610000000000001</c:v>
                </c:pt>
                <c:pt idx="7588">
                  <c:v>2.7650000000000001</c:v>
                </c:pt>
                <c:pt idx="7589">
                  <c:v>2.7679999999999998</c:v>
                </c:pt>
                <c:pt idx="7590">
                  <c:v>2.7669999999999999</c:v>
                </c:pt>
                <c:pt idx="7591">
                  <c:v>2.77</c:v>
                </c:pt>
                <c:pt idx="7592">
                  <c:v>2.77</c:v>
                </c:pt>
                <c:pt idx="7593">
                  <c:v>2.77</c:v>
                </c:pt>
                <c:pt idx="7594">
                  <c:v>2.75</c:v>
                </c:pt>
                <c:pt idx="7595">
                  <c:v>2.7770000000000001</c:v>
                </c:pt>
                <c:pt idx="7596">
                  <c:v>2.7909999999999999</c:v>
                </c:pt>
                <c:pt idx="7597">
                  <c:v>2.8010000000000002</c:v>
                </c:pt>
                <c:pt idx="7598">
                  <c:v>2.8140000000000001</c:v>
                </c:pt>
                <c:pt idx="7599">
                  <c:v>2.8140000000000001</c:v>
                </c:pt>
                <c:pt idx="7600">
                  <c:v>2.8140000000000001</c:v>
                </c:pt>
                <c:pt idx="7601">
                  <c:v>2.794</c:v>
                </c:pt>
                <c:pt idx="7602">
                  <c:v>2.8039999999999998</c:v>
                </c:pt>
                <c:pt idx="7603">
                  <c:v>2.8039999999999998</c:v>
                </c:pt>
                <c:pt idx="7604">
                  <c:v>2.8</c:v>
                </c:pt>
                <c:pt idx="7605">
                  <c:v>2.84</c:v>
                </c:pt>
                <c:pt idx="7606">
                  <c:v>2.84</c:v>
                </c:pt>
                <c:pt idx="7607">
                  <c:v>2.84</c:v>
                </c:pt>
                <c:pt idx="7608">
                  <c:v>2.8679999999999999</c:v>
                </c:pt>
                <c:pt idx="7609">
                  <c:v>2.8679999999999999</c:v>
                </c:pt>
                <c:pt idx="7610">
                  <c:v>2.8679999999999999</c:v>
                </c:pt>
                <c:pt idx="7611">
                  <c:v>2.867</c:v>
                </c:pt>
                <c:pt idx="7612">
                  <c:v>2.875</c:v>
                </c:pt>
                <c:pt idx="7613">
                  <c:v>2.875</c:v>
                </c:pt>
                <c:pt idx="7614">
                  <c:v>2.875</c:v>
                </c:pt>
                <c:pt idx="7615">
                  <c:v>2.88</c:v>
                </c:pt>
                <c:pt idx="7616">
                  <c:v>2.8839999999999999</c:v>
                </c:pt>
                <c:pt idx="7617">
                  <c:v>2.891</c:v>
                </c:pt>
                <c:pt idx="7618">
                  <c:v>2.8889999999999998</c:v>
                </c:pt>
                <c:pt idx="7619">
                  <c:v>2.8940000000000001</c:v>
                </c:pt>
                <c:pt idx="7620">
                  <c:v>2.8940000000000001</c:v>
                </c:pt>
                <c:pt idx="7621">
                  <c:v>2.8940000000000001</c:v>
                </c:pt>
                <c:pt idx="7622">
                  <c:v>2.9009999999999998</c:v>
                </c:pt>
                <c:pt idx="7623">
                  <c:v>2.903</c:v>
                </c:pt>
                <c:pt idx="7624">
                  <c:v>2.8940000000000001</c:v>
                </c:pt>
                <c:pt idx="7625">
                  <c:v>2.903</c:v>
                </c:pt>
                <c:pt idx="7626">
                  <c:v>2.9129999999999998</c:v>
                </c:pt>
                <c:pt idx="7627">
                  <c:v>2.9129999999999998</c:v>
                </c:pt>
                <c:pt idx="7628">
                  <c:v>2.9129999999999998</c:v>
                </c:pt>
                <c:pt idx="7629">
                  <c:v>2.9460000000000002</c:v>
                </c:pt>
                <c:pt idx="7630">
                  <c:v>2.952</c:v>
                </c:pt>
                <c:pt idx="7631">
                  <c:v>2.9660000000000002</c:v>
                </c:pt>
                <c:pt idx="7632">
                  <c:v>2.9769999999999999</c:v>
                </c:pt>
                <c:pt idx="7633">
                  <c:v>2.988</c:v>
                </c:pt>
                <c:pt idx="7634">
                  <c:v>2.988</c:v>
                </c:pt>
                <c:pt idx="7635">
                  <c:v>2.988</c:v>
                </c:pt>
                <c:pt idx="7636">
                  <c:v>3.0019999999999998</c:v>
                </c:pt>
                <c:pt idx="7637">
                  <c:v>2.9830000000000001</c:v>
                </c:pt>
                <c:pt idx="7638">
                  <c:v>2.9889999999999999</c:v>
                </c:pt>
                <c:pt idx="7639">
                  <c:v>2.9950000000000001</c:v>
                </c:pt>
                <c:pt idx="7640">
                  <c:v>2.97</c:v>
                </c:pt>
                <c:pt idx="7641">
                  <c:v>2.97</c:v>
                </c:pt>
                <c:pt idx="7642">
                  <c:v>2.97</c:v>
                </c:pt>
                <c:pt idx="7643">
                  <c:v>2.972</c:v>
                </c:pt>
                <c:pt idx="7644">
                  <c:v>2.9889999999999999</c:v>
                </c:pt>
                <c:pt idx="7645">
                  <c:v>2.996</c:v>
                </c:pt>
                <c:pt idx="7646">
                  <c:v>3.0049999999999999</c:v>
                </c:pt>
                <c:pt idx="7647">
                  <c:v>3.0259999999999998</c:v>
                </c:pt>
                <c:pt idx="7648">
                  <c:v>3.0259999999999998</c:v>
                </c:pt>
                <c:pt idx="7649">
                  <c:v>3.0259999999999998</c:v>
                </c:pt>
                <c:pt idx="7650">
                  <c:v>3.0110000000000001</c:v>
                </c:pt>
                <c:pt idx="7651">
                  <c:v>3.0329999999999999</c:v>
                </c:pt>
                <c:pt idx="7652">
                  <c:v>3.0489999999999999</c:v>
                </c:pt>
                <c:pt idx="7653">
                  <c:v>3.0649999999999999</c:v>
                </c:pt>
                <c:pt idx="7654">
                  <c:v>3.0950000000000002</c:v>
                </c:pt>
                <c:pt idx="7655">
                  <c:v>3.0950000000000002</c:v>
                </c:pt>
                <c:pt idx="7656">
                  <c:v>3.0950000000000002</c:v>
                </c:pt>
                <c:pt idx="7657">
                  <c:v>3.089</c:v>
                </c:pt>
                <c:pt idx="7658">
                  <c:v>3.1339999999999999</c:v>
                </c:pt>
                <c:pt idx="7659">
                  <c:v>3.11</c:v>
                </c:pt>
                <c:pt idx="7660">
                  <c:v>3.14</c:v>
                </c:pt>
                <c:pt idx="7661">
                  <c:v>3.133</c:v>
                </c:pt>
                <c:pt idx="7662">
                  <c:v>3.133</c:v>
                </c:pt>
                <c:pt idx="7663">
                  <c:v>3.133</c:v>
                </c:pt>
                <c:pt idx="7664">
                  <c:v>3.177</c:v>
                </c:pt>
                <c:pt idx="7665">
                  <c:v>3.157</c:v>
                </c:pt>
                <c:pt idx="7666">
                  <c:v>3.177</c:v>
                </c:pt>
                <c:pt idx="7667">
                  <c:v>3.177</c:v>
                </c:pt>
                <c:pt idx="7668">
                  <c:v>3.1629999999999998</c:v>
                </c:pt>
                <c:pt idx="7669">
                  <c:v>3.1629999999999998</c:v>
                </c:pt>
                <c:pt idx="7670">
                  <c:v>3.1629999999999998</c:v>
                </c:pt>
                <c:pt idx="7671">
                  <c:v>3.1419999999999999</c:v>
                </c:pt>
                <c:pt idx="7672">
                  <c:v>3.1619999999999999</c:v>
                </c:pt>
                <c:pt idx="7673">
                  <c:v>3.1720000000000002</c:v>
                </c:pt>
                <c:pt idx="7674">
                  <c:v>3.1640000000000001</c:v>
                </c:pt>
                <c:pt idx="7675">
                  <c:v>3.1909999999999998</c:v>
                </c:pt>
                <c:pt idx="7676">
                  <c:v>3.1909999999999998</c:v>
                </c:pt>
                <c:pt idx="7677">
                  <c:v>3.1909999999999998</c:v>
                </c:pt>
                <c:pt idx="7678">
                  <c:v>3.27</c:v>
                </c:pt>
                <c:pt idx="7679">
                  <c:v>3.2250000000000001</c:v>
                </c:pt>
                <c:pt idx="7680">
                  <c:v>3.2090000000000001</c:v>
                </c:pt>
                <c:pt idx="7681">
                  <c:v>3.1970000000000001</c:v>
                </c:pt>
                <c:pt idx="7682">
                  <c:v>3.181</c:v>
                </c:pt>
                <c:pt idx="7683">
                  <c:v>3.181</c:v>
                </c:pt>
                <c:pt idx="7684">
                  <c:v>3.181</c:v>
                </c:pt>
                <c:pt idx="7685">
                  <c:v>3.1160000000000001</c:v>
                </c:pt>
                <c:pt idx="7686">
                  <c:v>3.1309999999999998</c:v>
                </c:pt>
                <c:pt idx="7687">
                  <c:v>3.1309999999999998</c:v>
                </c:pt>
                <c:pt idx="7688">
                  <c:v>3.0880000000000001</c:v>
                </c:pt>
                <c:pt idx="7689">
                  <c:v>3.1309999999999998</c:v>
                </c:pt>
                <c:pt idx="7690">
                  <c:v>3.1309999999999998</c:v>
                </c:pt>
                <c:pt idx="7691">
                  <c:v>3.1309999999999998</c:v>
                </c:pt>
                <c:pt idx="7692">
                  <c:v>3.145</c:v>
                </c:pt>
                <c:pt idx="7693">
                  <c:v>3.1850000000000001</c:v>
                </c:pt>
                <c:pt idx="7694">
                  <c:v>3.1640000000000001</c:v>
                </c:pt>
                <c:pt idx="7695">
                  <c:v>3.202</c:v>
                </c:pt>
                <c:pt idx="7696">
                  <c:v>3.2229999999999999</c:v>
                </c:pt>
                <c:pt idx="7697">
                  <c:v>3.2229999999999999</c:v>
                </c:pt>
                <c:pt idx="7698">
                  <c:v>3.2229999999999999</c:v>
                </c:pt>
                <c:pt idx="7699">
                  <c:v>3.218</c:v>
                </c:pt>
                <c:pt idx="7700">
                  <c:v>3.2010000000000001</c:v>
                </c:pt>
                <c:pt idx="7701">
                  <c:v>3.2189999999999999</c:v>
                </c:pt>
                <c:pt idx="7702">
                  <c:v>3.2269999999999999</c:v>
                </c:pt>
                <c:pt idx="7703">
                  <c:v>3.2330000000000001</c:v>
                </c:pt>
                <c:pt idx="7704">
                  <c:v>3.2330000000000001</c:v>
                </c:pt>
                <c:pt idx="7705">
                  <c:v>3.2330000000000001</c:v>
                </c:pt>
                <c:pt idx="7706">
                  <c:v>3.262</c:v>
                </c:pt>
                <c:pt idx="7707">
                  <c:v>3.2639999999999998</c:v>
                </c:pt>
                <c:pt idx="7708">
                  <c:v>3.2919999999999998</c:v>
                </c:pt>
                <c:pt idx="7709">
                  <c:v>3.286</c:v>
                </c:pt>
                <c:pt idx="7710">
                  <c:v>3.2810000000000001</c:v>
                </c:pt>
                <c:pt idx="7711">
                  <c:v>3.2810000000000001</c:v>
                </c:pt>
                <c:pt idx="7712">
                  <c:v>3.2810000000000001</c:v>
                </c:pt>
                <c:pt idx="7713">
                  <c:v>3.3140000000000001</c:v>
                </c:pt>
                <c:pt idx="7714">
                  <c:v>3.3180000000000001</c:v>
                </c:pt>
                <c:pt idx="7715">
                  <c:v>3.3170000000000002</c:v>
                </c:pt>
                <c:pt idx="7716">
                  <c:v>3.3109999999999999</c:v>
                </c:pt>
                <c:pt idx="7717">
                  <c:v>3.2570000000000001</c:v>
                </c:pt>
                <c:pt idx="7718">
                  <c:v>3.2570000000000001</c:v>
                </c:pt>
                <c:pt idx="7719">
                  <c:v>3.2570000000000001</c:v>
                </c:pt>
                <c:pt idx="7720">
                  <c:v>3.266</c:v>
                </c:pt>
                <c:pt idx="7721">
                  <c:v>3.3010000000000002</c:v>
                </c:pt>
                <c:pt idx="7722">
                  <c:v>3.3290000000000002</c:v>
                </c:pt>
                <c:pt idx="7723">
                  <c:v>3.339</c:v>
                </c:pt>
                <c:pt idx="7724">
                  <c:v>3.3610000000000002</c:v>
                </c:pt>
                <c:pt idx="7725">
                  <c:v>3.3610000000000002</c:v>
                </c:pt>
                <c:pt idx="7726">
                  <c:v>3.3610000000000002</c:v>
                </c:pt>
                <c:pt idx="7727">
                  <c:v>3.367</c:v>
                </c:pt>
                <c:pt idx="7728">
                  <c:v>3.4049999999999998</c:v>
                </c:pt>
                <c:pt idx="7729">
                  <c:v>3.415</c:v>
                </c:pt>
                <c:pt idx="7730">
                  <c:v>3.4220000000000002</c:v>
                </c:pt>
                <c:pt idx="7731">
                  <c:v>3.419</c:v>
                </c:pt>
                <c:pt idx="7732">
                  <c:v>3.419</c:v>
                </c:pt>
                <c:pt idx="7733">
                  <c:v>3.419</c:v>
                </c:pt>
                <c:pt idx="7734">
                  <c:v>3.427</c:v>
                </c:pt>
                <c:pt idx="7735">
                  <c:v>3.4039999999999999</c:v>
                </c:pt>
                <c:pt idx="7736">
                  <c:v>3.4049999999999998</c:v>
                </c:pt>
                <c:pt idx="7737">
                  <c:v>3.4039999999999999</c:v>
                </c:pt>
                <c:pt idx="7738">
                  <c:v>3.403</c:v>
                </c:pt>
                <c:pt idx="7739">
                  <c:v>3.403</c:v>
                </c:pt>
                <c:pt idx="7740">
                  <c:v>3.403</c:v>
                </c:pt>
                <c:pt idx="7741">
                  <c:v>3.355</c:v>
                </c:pt>
                <c:pt idx="7742">
                  <c:v>3.3279999999999998</c:v>
                </c:pt>
                <c:pt idx="7743">
                  <c:v>3.355</c:v>
                </c:pt>
                <c:pt idx="7744">
                  <c:v>3.3559999999999999</c:v>
                </c:pt>
                <c:pt idx="7745">
                  <c:v>3.3559999999999999</c:v>
                </c:pt>
                <c:pt idx="7746">
                  <c:v>3.3559999999999999</c:v>
                </c:pt>
                <c:pt idx="7747">
                  <c:v>3.3559999999999999</c:v>
                </c:pt>
                <c:pt idx="7748">
                  <c:v>3.3370000000000002</c:v>
                </c:pt>
                <c:pt idx="7749">
                  <c:v>3.3730000000000002</c:v>
                </c:pt>
                <c:pt idx="7750">
                  <c:v>3.3439999999999999</c:v>
                </c:pt>
                <c:pt idx="7751">
                  <c:v>3.3380000000000001</c:v>
                </c:pt>
                <c:pt idx="7752">
                  <c:v>3.3820000000000001</c:v>
                </c:pt>
                <c:pt idx="7753">
                  <c:v>3.3820000000000001</c:v>
                </c:pt>
                <c:pt idx="7754">
                  <c:v>3.3820000000000001</c:v>
                </c:pt>
                <c:pt idx="7755">
                  <c:v>3.399</c:v>
                </c:pt>
                <c:pt idx="7756">
                  <c:v>3.4220000000000002</c:v>
                </c:pt>
                <c:pt idx="7757">
                  <c:v>3.4350000000000001</c:v>
                </c:pt>
                <c:pt idx="7758">
                  <c:v>3.4</c:v>
                </c:pt>
                <c:pt idx="7759">
                  <c:v>3.411</c:v>
                </c:pt>
                <c:pt idx="7760">
                  <c:v>3.411</c:v>
                </c:pt>
                <c:pt idx="7761">
                  <c:v>3.411</c:v>
                </c:pt>
                <c:pt idx="7762">
                  <c:v>3.419</c:v>
                </c:pt>
                <c:pt idx="7763">
                  <c:v>3.419</c:v>
                </c:pt>
                <c:pt idx="7764">
                  <c:v>3.4689999999999999</c:v>
                </c:pt>
                <c:pt idx="7765">
                  <c:v>3.4580000000000002</c:v>
                </c:pt>
                <c:pt idx="7766">
                  <c:v>3.476</c:v>
                </c:pt>
                <c:pt idx="7767">
                  <c:v>3.476</c:v>
                </c:pt>
                <c:pt idx="7768">
                  <c:v>3.476</c:v>
                </c:pt>
                <c:pt idx="7769">
                  <c:v>3.5030000000000001</c:v>
                </c:pt>
                <c:pt idx="7770">
                  <c:v>3.4910000000000001</c:v>
                </c:pt>
                <c:pt idx="7771">
                  <c:v>3.4830000000000001</c:v>
                </c:pt>
                <c:pt idx="7772">
                  <c:v>3.4950000000000001</c:v>
                </c:pt>
                <c:pt idx="7773">
                  <c:v>3.508</c:v>
                </c:pt>
                <c:pt idx="7774">
                  <c:v>3.508</c:v>
                </c:pt>
                <c:pt idx="7775">
                  <c:v>3.508</c:v>
                </c:pt>
                <c:pt idx="7776">
                  <c:v>3.5049999999999999</c:v>
                </c:pt>
                <c:pt idx="7777">
                  <c:v>3.5219999999999998</c:v>
                </c:pt>
                <c:pt idx="7778">
                  <c:v>3.5390000000000001</c:v>
                </c:pt>
                <c:pt idx="7779">
                  <c:v>3.5369999999999999</c:v>
                </c:pt>
                <c:pt idx="7780">
                  <c:v>3.536</c:v>
                </c:pt>
                <c:pt idx="7781">
                  <c:v>3.536</c:v>
                </c:pt>
                <c:pt idx="7782">
                  <c:v>3.536</c:v>
                </c:pt>
                <c:pt idx="7783">
                  <c:v>3.5310000000000001</c:v>
                </c:pt>
                <c:pt idx="7784">
                  <c:v>3.5169999999999999</c:v>
                </c:pt>
                <c:pt idx="7785">
                  <c:v>3.5230000000000001</c:v>
                </c:pt>
                <c:pt idx="7786">
                  <c:v>3.524</c:v>
                </c:pt>
                <c:pt idx="7787">
                  <c:v>3.5419999999999998</c:v>
                </c:pt>
                <c:pt idx="7788">
                  <c:v>3.5419999999999998</c:v>
                </c:pt>
                <c:pt idx="7789">
                  <c:v>3.5419999999999998</c:v>
                </c:pt>
                <c:pt idx="7790">
                  <c:v>3.5379999999999998</c:v>
                </c:pt>
                <c:pt idx="7791">
                  <c:v>3.5019999999999998</c:v>
                </c:pt>
                <c:pt idx="7792">
                  <c:v>3.5459999999999998</c:v>
                </c:pt>
                <c:pt idx="7793">
                  <c:v>3.5609999999999999</c:v>
                </c:pt>
                <c:pt idx="7794">
                  <c:v>3.5750000000000002</c:v>
                </c:pt>
                <c:pt idx="7795">
                  <c:v>3.5750000000000002</c:v>
                </c:pt>
                <c:pt idx="7796">
                  <c:v>3.5750000000000002</c:v>
                </c:pt>
                <c:pt idx="7797">
                  <c:v>3.5859999999999999</c:v>
                </c:pt>
                <c:pt idx="7798">
                  <c:v>3.5859999999999999</c:v>
                </c:pt>
                <c:pt idx="7799">
                  <c:v>3.5939999999999999</c:v>
                </c:pt>
                <c:pt idx="7800">
                  <c:v>3.5840000000000001</c:v>
                </c:pt>
                <c:pt idx="7801">
                  <c:v>3.5950000000000002</c:v>
                </c:pt>
                <c:pt idx="7802">
                  <c:v>3.5950000000000002</c:v>
                </c:pt>
                <c:pt idx="7803">
                  <c:v>3.5950000000000002</c:v>
                </c:pt>
                <c:pt idx="7804">
                  <c:v>3.6230000000000002</c:v>
                </c:pt>
                <c:pt idx="7805">
                  <c:v>3.6070000000000002</c:v>
                </c:pt>
                <c:pt idx="7806">
                  <c:v>3.613</c:v>
                </c:pt>
                <c:pt idx="7807">
                  <c:v>3.6219999999999999</c:v>
                </c:pt>
                <c:pt idx="7808">
                  <c:v>3.605</c:v>
                </c:pt>
                <c:pt idx="7809">
                  <c:v>3.605</c:v>
                </c:pt>
                <c:pt idx="7810">
                  <c:v>3.605</c:v>
                </c:pt>
                <c:pt idx="7811">
                  <c:v>3.625</c:v>
                </c:pt>
                <c:pt idx="7812">
                  <c:v>3.6280000000000001</c:v>
                </c:pt>
                <c:pt idx="7813">
                  <c:v>3.6309999999999998</c:v>
                </c:pt>
                <c:pt idx="7814">
                  <c:v>3.6429999999999998</c:v>
                </c:pt>
                <c:pt idx="7815">
                  <c:v>3.637</c:v>
                </c:pt>
                <c:pt idx="7816">
                  <c:v>3.637</c:v>
                </c:pt>
                <c:pt idx="7817">
                  <c:v>3.637</c:v>
                </c:pt>
                <c:pt idx="7818">
                  <c:v>3.6429999999999998</c:v>
                </c:pt>
                <c:pt idx="7819">
                  <c:v>3.66</c:v>
                </c:pt>
                <c:pt idx="7820">
                  <c:v>3.6680000000000001</c:v>
                </c:pt>
                <c:pt idx="7821">
                  <c:v>3.649</c:v>
                </c:pt>
                <c:pt idx="7822">
                  <c:v>3.6379999999999999</c:v>
                </c:pt>
                <c:pt idx="7823">
                  <c:v>3.6379999999999999</c:v>
                </c:pt>
                <c:pt idx="7824">
                  <c:v>3.6379999999999999</c:v>
                </c:pt>
                <c:pt idx="7825">
                  <c:v>3.649</c:v>
                </c:pt>
                <c:pt idx="7826">
                  <c:v>3.6269999999999998</c:v>
                </c:pt>
                <c:pt idx="7827">
                  <c:v>3.72</c:v>
                </c:pt>
                <c:pt idx="7828">
                  <c:v>3.7160000000000002</c:v>
                </c:pt>
                <c:pt idx="7829">
                  <c:v>3.7240000000000002</c:v>
                </c:pt>
                <c:pt idx="7830">
                  <c:v>3.7240000000000002</c:v>
                </c:pt>
                <c:pt idx="7831">
                  <c:v>3.7240000000000002</c:v>
                </c:pt>
                <c:pt idx="7832">
                  <c:v>3.6840000000000002</c:v>
                </c:pt>
                <c:pt idx="7833">
                  <c:v>3.6819999999999999</c:v>
                </c:pt>
                <c:pt idx="7834">
                  <c:v>3.669</c:v>
                </c:pt>
                <c:pt idx="7835">
                  <c:v>3.5910000000000002</c:v>
                </c:pt>
                <c:pt idx="7836">
                  <c:v>3.5779999999999998</c:v>
                </c:pt>
                <c:pt idx="7837">
                  <c:v>3.5779999999999998</c:v>
                </c:pt>
                <c:pt idx="7838">
                  <c:v>3.5779999999999998</c:v>
                </c:pt>
                <c:pt idx="7839">
                  <c:v>3.58</c:v>
                </c:pt>
                <c:pt idx="7840">
                  <c:v>3.5419999999999998</c:v>
                </c:pt>
                <c:pt idx="7841">
                  <c:v>3.5259999999999998</c:v>
                </c:pt>
                <c:pt idx="7842">
                  <c:v>3.536</c:v>
                </c:pt>
                <c:pt idx="7843">
                  <c:v>3.5630000000000002</c:v>
                </c:pt>
                <c:pt idx="7844">
                  <c:v>3.5630000000000002</c:v>
                </c:pt>
                <c:pt idx="7845">
                  <c:v>3.5630000000000002</c:v>
                </c:pt>
                <c:pt idx="7846">
                  <c:v>3.4980000000000002</c:v>
                </c:pt>
                <c:pt idx="7847">
                  <c:v>3.4940000000000002</c:v>
                </c:pt>
                <c:pt idx="7848">
                  <c:v>3.4940000000000002</c:v>
                </c:pt>
                <c:pt idx="7849">
                  <c:v>3.4940000000000002</c:v>
                </c:pt>
                <c:pt idx="7850">
                  <c:v>3.4929999999999999</c:v>
                </c:pt>
                <c:pt idx="7851">
                  <c:v>3.4929999999999999</c:v>
                </c:pt>
                <c:pt idx="7852">
                  <c:v>3.4929999999999999</c:v>
                </c:pt>
                <c:pt idx="7853">
                  <c:v>3.484</c:v>
                </c:pt>
                <c:pt idx="7854">
                  <c:v>3.5070000000000001</c:v>
                </c:pt>
                <c:pt idx="7855">
                  <c:v>3.5049999999999999</c:v>
                </c:pt>
                <c:pt idx="7856">
                  <c:v>3.5169999999999999</c:v>
                </c:pt>
                <c:pt idx="7857">
                  <c:v>3.5230000000000001</c:v>
                </c:pt>
                <c:pt idx="7858">
                  <c:v>3.5230000000000001</c:v>
                </c:pt>
                <c:pt idx="7859">
                  <c:v>3.5230000000000001</c:v>
                </c:pt>
                <c:pt idx="7860">
                  <c:v>3.5310000000000001</c:v>
                </c:pt>
                <c:pt idx="7861">
                  <c:v>3.5409999999999999</c:v>
                </c:pt>
                <c:pt idx="7862">
                  <c:v>3.524</c:v>
                </c:pt>
                <c:pt idx="7863">
                  <c:v>3.524</c:v>
                </c:pt>
                <c:pt idx="7864">
                  <c:v>3.5459999999999998</c:v>
                </c:pt>
                <c:pt idx="7865">
                  <c:v>3.5459999999999998</c:v>
                </c:pt>
                <c:pt idx="7866">
                  <c:v>3.5459999999999998</c:v>
                </c:pt>
                <c:pt idx="7867">
                  <c:v>3.5539999999999998</c:v>
                </c:pt>
                <c:pt idx="7868">
                  <c:v>3.5470000000000002</c:v>
                </c:pt>
                <c:pt idx="7869">
                  <c:v>3.5670000000000002</c:v>
                </c:pt>
                <c:pt idx="7870">
                  <c:v>3.5579999999999998</c:v>
                </c:pt>
                <c:pt idx="7871">
                  <c:v>3.577</c:v>
                </c:pt>
                <c:pt idx="7872">
                  <c:v>3.577</c:v>
                </c:pt>
                <c:pt idx="7873">
                  <c:v>3.577</c:v>
                </c:pt>
                <c:pt idx="7874">
                  <c:v>3.5790000000000002</c:v>
                </c:pt>
                <c:pt idx="7875">
                  <c:v>3.589</c:v>
                </c:pt>
                <c:pt idx="7876">
                  <c:v>3.6019999999999999</c:v>
                </c:pt>
                <c:pt idx="7877">
                  <c:v>3.5939999999999999</c:v>
                </c:pt>
                <c:pt idx="7878">
                  <c:v>3.5939999999999999</c:v>
                </c:pt>
                <c:pt idx="7879">
                  <c:v>3.5939999999999999</c:v>
                </c:pt>
                <c:pt idx="7880">
                  <c:v>3.5939999999999999</c:v>
                </c:pt>
                <c:pt idx="7881">
                  <c:v>3.5939999999999999</c:v>
                </c:pt>
                <c:pt idx="7882">
                  <c:v>3.5960000000000001</c:v>
                </c:pt>
                <c:pt idx="7883">
                  <c:v>3.61</c:v>
                </c:pt>
                <c:pt idx="7884">
                  <c:v>3.581</c:v>
                </c:pt>
                <c:pt idx="7885">
                  <c:v>3.5390000000000001</c:v>
                </c:pt>
                <c:pt idx="7886">
                  <c:v>3.5390000000000001</c:v>
                </c:pt>
                <c:pt idx="7887">
                  <c:v>3.5390000000000001</c:v>
                </c:pt>
                <c:pt idx="7888">
                  <c:v>3.5289999999999999</c:v>
                </c:pt>
                <c:pt idx="7889">
                  <c:v>3.4990000000000001</c:v>
                </c:pt>
                <c:pt idx="7890">
                  <c:v>3.5030000000000001</c:v>
                </c:pt>
                <c:pt idx="7891">
                  <c:v>3.4969999999999999</c:v>
                </c:pt>
                <c:pt idx="7892">
                  <c:v>3.5</c:v>
                </c:pt>
                <c:pt idx="7893">
                  <c:v>3.5</c:v>
                </c:pt>
                <c:pt idx="7894">
                  <c:v>3.5</c:v>
                </c:pt>
                <c:pt idx="7895">
                  <c:v>3.4750000000000001</c:v>
                </c:pt>
                <c:pt idx="7896">
                  <c:v>3.4860000000000002</c:v>
                </c:pt>
                <c:pt idx="7897">
                  <c:v>3.4780000000000002</c:v>
                </c:pt>
                <c:pt idx="7898">
                  <c:v>3.4780000000000002</c:v>
                </c:pt>
                <c:pt idx="7899">
                  <c:v>3.4790000000000001</c:v>
                </c:pt>
                <c:pt idx="7900">
                  <c:v>3.4790000000000001</c:v>
                </c:pt>
                <c:pt idx="7901">
                  <c:v>3.4790000000000001</c:v>
                </c:pt>
                <c:pt idx="7902">
                  <c:v>3.4420000000000002</c:v>
                </c:pt>
                <c:pt idx="7903">
                  <c:v>3.4390000000000001</c:v>
                </c:pt>
                <c:pt idx="7904">
                  <c:v>3.4329999999999998</c:v>
                </c:pt>
                <c:pt idx="7905">
                  <c:v>3.431</c:v>
                </c:pt>
                <c:pt idx="7906">
                  <c:v>3.4129999999999998</c:v>
                </c:pt>
                <c:pt idx="7907">
                  <c:v>3.4129999999999998</c:v>
                </c:pt>
                <c:pt idx="7908">
                  <c:v>3.4129999999999998</c:v>
                </c:pt>
                <c:pt idx="7909">
                  <c:v>3.4119999999999999</c:v>
                </c:pt>
                <c:pt idx="7910">
                  <c:v>3.419</c:v>
                </c:pt>
                <c:pt idx="7911">
                  <c:v>3.42</c:v>
                </c:pt>
                <c:pt idx="7912">
                  <c:v>3.4020000000000001</c:v>
                </c:pt>
                <c:pt idx="7913">
                  <c:v>3.3969999999999998</c:v>
                </c:pt>
                <c:pt idx="7914">
                  <c:v>3.3969999999999998</c:v>
                </c:pt>
                <c:pt idx="7915">
                  <c:v>3.3969999999999998</c:v>
                </c:pt>
                <c:pt idx="7916">
                  <c:v>3.4140000000000001</c:v>
                </c:pt>
                <c:pt idx="7917">
                  <c:v>3.4089999999999998</c:v>
                </c:pt>
                <c:pt idx="7918">
                  <c:v>3.3919999999999999</c:v>
                </c:pt>
                <c:pt idx="7919">
                  <c:v>3.3929999999999998</c:v>
                </c:pt>
                <c:pt idx="7920">
                  <c:v>3.3980000000000001</c:v>
                </c:pt>
                <c:pt idx="7921">
                  <c:v>3.3980000000000001</c:v>
                </c:pt>
                <c:pt idx="7922">
                  <c:v>3.3980000000000001</c:v>
                </c:pt>
                <c:pt idx="7923">
                  <c:v>3.4089999999999998</c:v>
                </c:pt>
                <c:pt idx="7924">
                  <c:v>3.4140000000000001</c:v>
                </c:pt>
                <c:pt idx="7925">
                  <c:v>3.3860000000000001</c:v>
                </c:pt>
                <c:pt idx="7926">
                  <c:v>3.3969999999999998</c:v>
                </c:pt>
                <c:pt idx="7927">
                  <c:v>3.3860000000000001</c:v>
                </c:pt>
                <c:pt idx="7928">
                  <c:v>3.3860000000000001</c:v>
                </c:pt>
                <c:pt idx="7929">
                  <c:v>3.3860000000000001</c:v>
                </c:pt>
                <c:pt idx="7930">
                  <c:v>3.3570000000000002</c:v>
                </c:pt>
                <c:pt idx="7931">
                  <c:v>3.367</c:v>
                </c:pt>
                <c:pt idx="7932">
                  <c:v>3.3740000000000001</c:v>
                </c:pt>
                <c:pt idx="7933">
                  <c:v>3.39</c:v>
                </c:pt>
                <c:pt idx="7934">
                  <c:v>3.415</c:v>
                </c:pt>
                <c:pt idx="7935">
                  <c:v>3.415</c:v>
                </c:pt>
                <c:pt idx="7936">
                  <c:v>3.415</c:v>
                </c:pt>
                <c:pt idx="7937">
                  <c:v>3.411</c:v>
                </c:pt>
                <c:pt idx="7938">
                  <c:v>3.3839999999999999</c:v>
                </c:pt>
                <c:pt idx="7939">
                  <c:v>3.4060000000000001</c:v>
                </c:pt>
                <c:pt idx="7940">
                  <c:v>3.423</c:v>
                </c:pt>
                <c:pt idx="7941">
                  <c:v>3.419</c:v>
                </c:pt>
                <c:pt idx="7942">
                  <c:v>3.419</c:v>
                </c:pt>
                <c:pt idx="7943">
                  <c:v>3.419</c:v>
                </c:pt>
                <c:pt idx="7944">
                  <c:v>3.3940000000000001</c:v>
                </c:pt>
                <c:pt idx="7945">
                  <c:v>3.3889999999999998</c:v>
                </c:pt>
                <c:pt idx="7946">
                  <c:v>3.3679999999999999</c:v>
                </c:pt>
                <c:pt idx="7947">
                  <c:v>3.3540000000000001</c:v>
                </c:pt>
                <c:pt idx="7948">
                  <c:v>3.351</c:v>
                </c:pt>
                <c:pt idx="7949">
                  <c:v>3.351</c:v>
                </c:pt>
                <c:pt idx="7950">
                  <c:v>3.351</c:v>
                </c:pt>
                <c:pt idx="7951">
                  <c:v>3.35</c:v>
                </c:pt>
                <c:pt idx="7952">
                  <c:v>3.335</c:v>
                </c:pt>
                <c:pt idx="7953">
                  <c:v>3.3250000000000002</c:v>
                </c:pt>
                <c:pt idx="7954">
                  <c:v>3.3170000000000002</c:v>
                </c:pt>
                <c:pt idx="7955">
                  <c:v>3.3519999999999999</c:v>
                </c:pt>
                <c:pt idx="7956">
                  <c:v>3.3519999999999999</c:v>
                </c:pt>
                <c:pt idx="7957">
                  <c:v>3.3519999999999999</c:v>
                </c:pt>
                <c:pt idx="7958">
                  <c:v>3.3260000000000001</c:v>
                </c:pt>
                <c:pt idx="7959">
                  <c:v>3.31</c:v>
                </c:pt>
                <c:pt idx="7960">
                  <c:v>3.2850000000000001</c:v>
                </c:pt>
                <c:pt idx="7961">
                  <c:v>3.298</c:v>
                </c:pt>
                <c:pt idx="7962">
                  <c:v>3.2669999999999999</c:v>
                </c:pt>
                <c:pt idx="7963">
                  <c:v>3.2669999999999999</c:v>
                </c:pt>
                <c:pt idx="7964">
                  <c:v>3.2669999999999999</c:v>
                </c:pt>
                <c:pt idx="7965">
                  <c:v>3.2389999999999999</c:v>
                </c:pt>
                <c:pt idx="7966">
                  <c:v>3.2280000000000002</c:v>
                </c:pt>
                <c:pt idx="7967">
                  <c:v>3.2559999999999998</c:v>
                </c:pt>
                <c:pt idx="7968">
                  <c:v>3.2559999999999998</c:v>
                </c:pt>
                <c:pt idx="7969">
                  <c:v>3.2559999999999998</c:v>
                </c:pt>
                <c:pt idx="7970">
                  <c:v>3.2559999999999998</c:v>
                </c:pt>
                <c:pt idx="7971">
                  <c:v>3.2559999999999998</c:v>
                </c:pt>
                <c:pt idx="7972">
                  <c:v>3.2690000000000001</c:v>
                </c:pt>
                <c:pt idx="7973">
                  <c:v>3.2589999999999999</c:v>
                </c:pt>
                <c:pt idx="7974">
                  <c:v>3.2589999999999999</c:v>
                </c:pt>
                <c:pt idx="7975">
                  <c:v>3.2589999999999999</c:v>
                </c:pt>
                <c:pt idx="7976">
                  <c:v>3.254</c:v>
                </c:pt>
                <c:pt idx="7977">
                  <c:v>3.254</c:v>
                </c:pt>
                <c:pt idx="7978">
                  <c:v>3.254</c:v>
                </c:pt>
                <c:pt idx="7979">
                  <c:v>3.262</c:v>
                </c:pt>
                <c:pt idx="7980">
                  <c:v>3.2629999999999999</c:v>
                </c:pt>
                <c:pt idx="7981">
                  <c:v>3.278</c:v>
                </c:pt>
                <c:pt idx="7982">
                  <c:v>3.27</c:v>
                </c:pt>
                <c:pt idx="7983">
                  <c:v>3.2469999999999999</c:v>
                </c:pt>
                <c:pt idx="7984">
                  <c:v>3.2469999999999999</c:v>
                </c:pt>
                <c:pt idx="7985">
                  <c:v>3.2469999999999999</c:v>
                </c:pt>
                <c:pt idx="7986">
                  <c:v>3.222</c:v>
                </c:pt>
                <c:pt idx="7987">
                  <c:v>3.2469999999999999</c:v>
                </c:pt>
                <c:pt idx="7988">
                  <c:v>3.2509999999999999</c:v>
                </c:pt>
                <c:pt idx="7989">
                  <c:v>3.28</c:v>
                </c:pt>
                <c:pt idx="7990">
                  <c:v>3.2989999999999999</c:v>
                </c:pt>
                <c:pt idx="7991">
                  <c:v>3.2989999999999999</c:v>
                </c:pt>
                <c:pt idx="7992">
                  <c:v>3.2989999999999999</c:v>
                </c:pt>
                <c:pt idx="7993">
                  <c:v>3.2770000000000001</c:v>
                </c:pt>
                <c:pt idx="7994">
                  <c:v>3.226</c:v>
                </c:pt>
                <c:pt idx="7995">
                  <c:v>3.2210000000000001</c:v>
                </c:pt>
                <c:pt idx="7996">
                  <c:v>3.22</c:v>
                </c:pt>
                <c:pt idx="7997">
                  <c:v>3.242</c:v>
                </c:pt>
                <c:pt idx="7998">
                  <c:v>3.242</c:v>
                </c:pt>
                <c:pt idx="7999">
                  <c:v>3.242</c:v>
                </c:pt>
                <c:pt idx="8000">
                  <c:v>3.274</c:v>
                </c:pt>
                <c:pt idx="8001">
                  <c:v>3.2879999999999998</c:v>
                </c:pt>
                <c:pt idx="8002">
                  <c:v>3.2919999999999998</c:v>
                </c:pt>
                <c:pt idx="8003">
                  <c:v>3.2829999999999999</c:v>
                </c:pt>
                <c:pt idx="8004">
                  <c:v>3.2970000000000002</c:v>
                </c:pt>
                <c:pt idx="8005">
                  <c:v>3.2970000000000002</c:v>
                </c:pt>
                <c:pt idx="8006">
                  <c:v>3.2970000000000002</c:v>
                </c:pt>
                <c:pt idx="8007">
                  <c:v>3.306</c:v>
                </c:pt>
                <c:pt idx="8008">
                  <c:v>3.278</c:v>
                </c:pt>
                <c:pt idx="8009">
                  <c:v>3.2530000000000001</c:v>
                </c:pt>
                <c:pt idx="8010">
                  <c:v>3.2959999999999998</c:v>
                </c:pt>
                <c:pt idx="8011">
                  <c:v>3.3159999999999998</c:v>
                </c:pt>
                <c:pt idx="8012">
                  <c:v>3.3159999999999998</c:v>
                </c:pt>
                <c:pt idx="8013">
                  <c:v>3.3159999999999998</c:v>
                </c:pt>
                <c:pt idx="8014">
                  <c:v>3.2490000000000001</c:v>
                </c:pt>
                <c:pt idx="8015">
                  <c:v>3.2010000000000001</c:v>
                </c:pt>
                <c:pt idx="8016">
                  <c:v>3.1949999999999998</c:v>
                </c:pt>
                <c:pt idx="8017">
                  <c:v>3.1850000000000001</c:v>
                </c:pt>
                <c:pt idx="8018">
                  <c:v>3.165</c:v>
                </c:pt>
                <c:pt idx="8019">
                  <c:v>3.165</c:v>
                </c:pt>
                <c:pt idx="8020">
                  <c:v>3.165</c:v>
                </c:pt>
                <c:pt idx="8021">
                  <c:v>3.1589999999999998</c:v>
                </c:pt>
                <c:pt idx="8022">
                  <c:v>3.21</c:v>
                </c:pt>
                <c:pt idx="8023">
                  <c:v>3.2869999999999999</c:v>
                </c:pt>
                <c:pt idx="8024">
                  <c:v>3.3260000000000001</c:v>
                </c:pt>
                <c:pt idx="8025">
                  <c:v>3.33</c:v>
                </c:pt>
                <c:pt idx="8026">
                  <c:v>3.33</c:v>
                </c:pt>
                <c:pt idx="8027">
                  <c:v>3.33</c:v>
                </c:pt>
                <c:pt idx="8028">
                  <c:v>3.3420000000000001</c:v>
                </c:pt>
                <c:pt idx="8029">
                  <c:v>3.3479999999999999</c:v>
                </c:pt>
                <c:pt idx="8030">
                  <c:v>3.3719999999999999</c:v>
                </c:pt>
                <c:pt idx="8031">
                  <c:v>3.4140000000000001</c:v>
                </c:pt>
                <c:pt idx="8032">
                  <c:v>3.4319999999999999</c:v>
                </c:pt>
                <c:pt idx="8033">
                  <c:v>3.4319999999999999</c:v>
                </c:pt>
                <c:pt idx="8034">
                  <c:v>3.4319999999999999</c:v>
                </c:pt>
                <c:pt idx="8035">
                  <c:v>3.4249999999999998</c:v>
                </c:pt>
                <c:pt idx="8036">
                  <c:v>3.4369999999999998</c:v>
                </c:pt>
                <c:pt idx="8037">
                  <c:v>3.4279999999999999</c:v>
                </c:pt>
                <c:pt idx="8038">
                  <c:v>3.4249999999999998</c:v>
                </c:pt>
                <c:pt idx="8039">
                  <c:v>3.4510000000000001</c:v>
                </c:pt>
                <c:pt idx="8040">
                  <c:v>3.4510000000000001</c:v>
                </c:pt>
                <c:pt idx="8041">
                  <c:v>3.4510000000000001</c:v>
                </c:pt>
                <c:pt idx="8042">
                  <c:v>3.4830000000000001</c:v>
                </c:pt>
                <c:pt idx="8043">
                  <c:v>3.4980000000000002</c:v>
                </c:pt>
                <c:pt idx="8044">
                  <c:v>3.4849999999999999</c:v>
                </c:pt>
                <c:pt idx="8045">
                  <c:v>3.5009999999999999</c:v>
                </c:pt>
                <c:pt idx="8046">
                  <c:v>3.5249999999999999</c:v>
                </c:pt>
                <c:pt idx="8047">
                  <c:v>3.5249999999999999</c:v>
                </c:pt>
                <c:pt idx="8048">
                  <c:v>3.5249999999999999</c:v>
                </c:pt>
                <c:pt idx="8049">
                  <c:v>3.4910000000000001</c:v>
                </c:pt>
                <c:pt idx="8050">
                  <c:v>3.4910000000000001</c:v>
                </c:pt>
                <c:pt idx="8051">
                  <c:v>3.4580000000000002</c:v>
                </c:pt>
                <c:pt idx="8052">
                  <c:v>3.4289999999999998</c:v>
                </c:pt>
                <c:pt idx="8053">
                  <c:v>3.43</c:v>
                </c:pt>
                <c:pt idx="8054">
                  <c:v>3.43</c:v>
                </c:pt>
                <c:pt idx="8055">
                  <c:v>3.43</c:v>
                </c:pt>
                <c:pt idx="8056">
                  <c:v>3.468</c:v>
                </c:pt>
                <c:pt idx="8057">
                  <c:v>3.4910000000000001</c:v>
                </c:pt>
                <c:pt idx="8058">
                  <c:v>3.5369999999999999</c:v>
                </c:pt>
                <c:pt idx="8059">
                  <c:v>3.5459999999999998</c:v>
                </c:pt>
                <c:pt idx="8060">
                  <c:v>3.5459999999999998</c:v>
                </c:pt>
                <c:pt idx="8061">
                  <c:v>3.5459999999999998</c:v>
                </c:pt>
                <c:pt idx="8062">
                  <c:v>3.5459999999999998</c:v>
                </c:pt>
                <c:pt idx="8063">
                  <c:v>3.552</c:v>
                </c:pt>
                <c:pt idx="8064">
                  <c:v>3.5590000000000002</c:v>
                </c:pt>
                <c:pt idx="8065">
                  <c:v>3.5710000000000002</c:v>
                </c:pt>
                <c:pt idx="8066">
                  <c:v>3.5830000000000002</c:v>
                </c:pt>
                <c:pt idx="8067">
                  <c:v>3.5939999999999999</c:v>
                </c:pt>
                <c:pt idx="8068">
                  <c:v>3.5939999999999999</c:v>
                </c:pt>
                <c:pt idx="8069">
                  <c:v>3.5939999999999999</c:v>
                </c:pt>
                <c:pt idx="8070">
                  <c:v>3.6179999999999999</c:v>
                </c:pt>
                <c:pt idx="8071">
                  <c:v>3.6859999999999999</c:v>
                </c:pt>
                <c:pt idx="8072">
                  <c:v>3.7069999999999999</c:v>
                </c:pt>
                <c:pt idx="8073">
                  <c:v>3.9729999999999999</c:v>
                </c:pt>
                <c:pt idx="8074">
                  <c:v>3.9910000000000001</c:v>
                </c:pt>
                <c:pt idx="8075">
                  <c:v>3.9910000000000001</c:v>
                </c:pt>
                <c:pt idx="8076">
                  <c:v>3.9910000000000001</c:v>
                </c:pt>
                <c:pt idx="8077">
                  <c:v>4.0339999999999998</c:v>
                </c:pt>
                <c:pt idx="8078">
                  <c:v>4.048</c:v>
                </c:pt>
                <c:pt idx="8079">
                  <c:v>4.1269999999999998</c:v>
                </c:pt>
                <c:pt idx="8080">
                  <c:v>4.1139999999999999</c:v>
                </c:pt>
                <c:pt idx="8081">
                  <c:v>4.1509999999999998</c:v>
                </c:pt>
                <c:pt idx="8082">
                  <c:v>4.1509999999999998</c:v>
                </c:pt>
                <c:pt idx="8083">
                  <c:v>4.1509999999999998</c:v>
                </c:pt>
                <c:pt idx="8084">
                  <c:v>4.1849999999999996</c:v>
                </c:pt>
                <c:pt idx="8085">
                  <c:v>4.1870000000000003</c:v>
                </c:pt>
                <c:pt idx="8086">
                  <c:v>4.1589999999999998</c:v>
                </c:pt>
                <c:pt idx="8087">
                  <c:v>4.13</c:v>
                </c:pt>
                <c:pt idx="8088">
                  <c:v>4.1230000000000002</c:v>
                </c:pt>
                <c:pt idx="8089">
                  <c:v>4.1230000000000002</c:v>
                </c:pt>
                <c:pt idx="8090">
                  <c:v>4.1230000000000002</c:v>
                </c:pt>
                <c:pt idx="8091">
                  <c:v>4.16</c:v>
                </c:pt>
                <c:pt idx="8092">
                  <c:v>4.1500000000000004</c:v>
                </c:pt>
                <c:pt idx="8093">
                  <c:v>4.1840000000000002</c:v>
                </c:pt>
                <c:pt idx="8094">
                  <c:v>4.1980000000000004</c:v>
                </c:pt>
                <c:pt idx="8095">
                  <c:v>4.1879999999999997</c:v>
                </c:pt>
                <c:pt idx="8096">
                  <c:v>4.1879999999999997</c:v>
                </c:pt>
                <c:pt idx="8097">
                  <c:v>4.1879999999999997</c:v>
                </c:pt>
                <c:pt idx="8098">
                  <c:v>4.1769999999999996</c:v>
                </c:pt>
                <c:pt idx="8099">
                  <c:v>4.165</c:v>
                </c:pt>
                <c:pt idx="8100">
                  <c:v>4.1760000000000002</c:v>
                </c:pt>
                <c:pt idx="8101">
                  <c:v>4.18</c:v>
                </c:pt>
                <c:pt idx="8102">
                  <c:v>4.2030000000000003</c:v>
                </c:pt>
                <c:pt idx="8103">
                  <c:v>4.2030000000000003</c:v>
                </c:pt>
                <c:pt idx="8104">
                  <c:v>4.2030000000000003</c:v>
                </c:pt>
                <c:pt idx="8105">
                  <c:v>4.2</c:v>
                </c:pt>
                <c:pt idx="8106">
                  <c:v>4.2130000000000001</c:v>
                </c:pt>
                <c:pt idx="8107">
                  <c:v>4.2220000000000004</c:v>
                </c:pt>
                <c:pt idx="8108">
                  <c:v>4.218</c:v>
                </c:pt>
                <c:pt idx="8109">
                  <c:v>4.2480000000000002</c:v>
                </c:pt>
                <c:pt idx="8110">
                  <c:v>4.2480000000000002</c:v>
                </c:pt>
                <c:pt idx="8111">
                  <c:v>4.2480000000000002</c:v>
                </c:pt>
                <c:pt idx="8112">
                  <c:v>4.28</c:v>
                </c:pt>
                <c:pt idx="8113">
                  <c:v>4.3120000000000003</c:v>
                </c:pt>
                <c:pt idx="8114">
                  <c:v>4.3010000000000002</c:v>
                </c:pt>
                <c:pt idx="8115">
                  <c:v>4.3070000000000004</c:v>
                </c:pt>
                <c:pt idx="8116">
                  <c:v>4.3360000000000003</c:v>
                </c:pt>
                <c:pt idx="8117">
                  <c:v>4.3360000000000003</c:v>
                </c:pt>
                <c:pt idx="8118">
                  <c:v>4.3360000000000003</c:v>
                </c:pt>
                <c:pt idx="8119">
                  <c:v>4.3090000000000002</c:v>
                </c:pt>
                <c:pt idx="8120">
                  <c:v>4.3230000000000004</c:v>
                </c:pt>
                <c:pt idx="8121">
                  <c:v>4.3360000000000003</c:v>
                </c:pt>
                <c:pt idx="8122">
                  <c:v>4.3520000000000003</c:v>
                </c:pt>
                <c:pt idx="8123">
                  <c:v>4.37</c:v>
                </c:pt>
                <c:pt idx="8124">
                  <c:v>4.37</c:v>
                </c:pt>
                <c:pt idx="8125">
                  <c:v>4.37</c:v>
                </c:pt>
                <c:pt idx="8126">
                  <c:v>4.383</c:v>
                </c:pt>
                <c:pt idx="8127">
                  <c:v>4.383</c:v>
                </c:pt>
                <c:pt idx="8128">
                  <c:v>4.3769999999999998</c:v>
                </c:pt>
                <c:pt idx="8129">
                  <c:v>4.3840000000000003</c:v>
                </c:pt>
                <c:pt idx="8130">
                  <c:v>4.3890000000000002</c:v>
                </c:pt>
                <c:pt idx="8131">
                  <c:v>4.3890000000000002</c:v>
                </c:pt>
                <c:pt idx="8132">
                  <c:v>4.3890000000000002</c:v>
                </c:pt>
                <c:pt idx="8133">
                  <c:v>4.3680000000000003</c:v>
                </c:pt>
                <c:pt idx="8134">
                  <c:v>4.4000000000000004</c:v>
                </c:pt>
                <c:pt idx="8135">
                  <c:v>4.399</c:v>
                </c:pt>
                <c:pt idx="8136">
                  <c:v>4.4039999999999999</c:v>
                </c:pt>
                <c:pt idx="8137">
                  <c:v>4.4009999999999998</c:v>
                </c:pt>
                <c:pt idx="8138">
                  <c:v>4.4009999999999998</c:v>
                </c:pt>
                <c:pt idx="8139">
                  <c:v>4.4009999999999998</c:v>
                </c:pt>
                <c:pt idx="8140">
                  <c:v>4.4089999999999998</c:v>
                </c:pt>
                <c:pt idx="8141">
                  <c:v>4.4020000000000001</c:v>
                </c:pt>
                <c:pt idx="8142">
                  <c:v>4.43</c:v>
                </c:pt>
                <c:pt idx="8143">
                  <c:v>4.415</c:v>
                </c:pt>
                <c:pt idx="8144">
                  <c:v>4.423</c:v>
                </c:pt>
                <c:pt idx="8145">
                  <c:v>4.423</c:v>
                </c:pt>
                <c:pt idx="8146">
                  <c:v>4.423</c:v>
                </c:pt>
                <c:pt idx="8147">
                  <c:v>4.391</c:v>
                </c:pt>
                <c:pt idx="8148">
                  <c:v>4.4050000000000002</c:v>
                </c:pt>
                <c:pt idx="8149">
                  <c:v>4.3390000000000004</c:v>
                </c:pt>
                <c:pt idx="8150">
                  <c:v>4.3609999999999998</c:v>
                </c:pt>
                <c:pt idx="8151">
                  <c:v>4.3730000000000002</c:v>
                </c:pt>
                <c:pt idx="8152">
                  <c:v>4.3730000000000002</c:v>
                </c:pt>
                <c:pt idx="8153">
                  <c:v>4.3730000000000002</c:v>
                </c:pt>
                <c:pt idx="8154">
                  <c:v>4.3159999999999998</c:v>
                </c:pt>
                <c:pt idx="8155">
                  <c:v>4.3259999999999996</c:v>
                </c:pt>
                <c:pt idx="8156">
                  <c:v>4.3019999999999996</c:v>
                </c:pt>
                <c:pt idx="8157">
                  <c:v>4.3070000000000004</c:v>
                </c:pt>
                <c:pt idx="8158">
                  <c:v>4.3150000000000004</c:v>
                </c:pt>
                <c:pt idx="8159">
                  <c:v>4.3150000000000004</c:v>
                </c:pt>
                <c:pt idx="8160">
                  <c:v>4.3150000000000004</c:v>
                </c:pt>
                <c:pt idx="8161">
                  <c:v>4.3179999999999996</c:v>
                </c:pt>
                <c:pt idx="8162">
                  <c:v>4.3419999999999996</c:v>
                </c:pt>
                <c:pt idx="8163">
                  <c:v>4.3600000000000003</c:v>
                </c:pt>
                <c:pt idx="8164">
                  <c:v>4.3659999999999997</c:v>
                </c:pt>
                <c:pt idx="8165">
                  <c:v>4.375</c:v>
                </c:pt>
                <c:pt idx="8166">
                  <c:v>4.375</c:v>
                </c:pt>
                <c:pt idx="8167">
                  <c:v>4.375</c:v>
                </c:pt>
                <c:pt idx="8168">
                  <c:v>4.3970000000000002</c:v>
                </c:pt>
                <c:pt idx="8169">
                  <c:v>4.4000000000000004</c:v>
                </c:pt>
                <c:pt idx="8170">
                  <c:v>4.3490000000000002</c:v>
                </c:pt>
                <c:pt idx="8171">
                  <c:v>4.3479999999999999</c:v>
                </c:pt>
                <c:pt idx="8172">
                  <c:v>4.3570000000000002</c:v>
                </c:pt>
                <c:pt idx="8173">
                  <c:v>4.3570000000000002</c:v>
                </c:pt>
                <c:pt idx="8174">
                  <c:v>4.3570000000000002</c:v>
                </c:pt>
                <c:pt idx="8175">
                  <c:v>4.3339999999999996</c:v>
                </c:pt>
                <c:pt idx="8176">
                  <c:v>4.343</c:v>
                </c:pt>
                <c:pt idx="8177">
                  <c:v>4.3789999999999996</c:v>
                </c:pt>
                <c:pt idx="8178">
                  <c:v>4.3879999999999999</c:v>
                </c:pt>
                <c:pt idx="8179">
                  <c:v>4.4160000000000004</c:v>
                </c:pt>
                <c:pt idx="8180">
                  <c:v>4.4160000000000004</c:v>
                </c:pt>
                <c:pt idx="8181">
                  <c:v>4.4160000000000004</c:v>
                </c:pt>
                <c:pt idx="8182">
                  <c:v>4.4459999999999997</c:v>
                </c:pt>
                <c:pt idx="8183">
                  <c:v>4.4589999999999996</c:v>
                </c:pt>
                <c:pt idx="8184">
                  <c:v>4.4770000000000003</c:v>
                </c:pt>
                <c:pt idx="8185">
                  <c:v>4.4880000000000004</c:v>
                </c:pt>
                <c:pt idx="8186">
                  <c:v>4.49</c:v>
                </c:pt>
                <c:pt idx="8187">
                  <c:v>4.49</c:v>
                </c:pt>
                <c:pt idx="8188">
                  <c:v>4.49</c:v>
                </c:pt>
                <c:pt idx="8189">
                  <c:v>4.4930000000000003</c:v>
                </c:pt>
                <c:pt idx="8190">
                  <c:v>4.5019999999999998</c:v>
                </c:pt>
                <c:pt idx="8191">
                  <c:v>4.4740000000000002</c:v>
                </c:pt>
                <c:pt idx="8192">
                  <c:v>4.4960000000000004</c:v>
                </c:pt>
                <c:pt idx="8193">
                  <c:v>4.4710000000000001</c:v>
                </c:pt>
                <c:pt idx="8194">
                  <c:v>4.4710000000000001</c:v>
                </c:pt>
                <c:pt idx="8195">
                  <c:v>4.4710000000000001</c:v>
                </c:pt>
                <c:pt idx="8196">
                  <c:v>4.4770000000000003</c:v>
                </c:pt>
                <c:pt idx="8197">
                  <c:v>4.4710000000000001</c:v>
                </c:pt>
                <c:pt idx="8198">
                  <c:v>4.49</c:v>
                </c:pt>
                <c:pt idx="8199">
                  <c:v>4.5010000000000003</c:v>
                </c:pt>
                <c:pt idx="8200">
                  <c:v>4.468</c:v>
                </c:pt>
                <c:pt idx="8201">
                  <c:v>4.468</c:v>
                </c:pt>
                <c:pt idx="8202">
                  <c:v>4.468</c:v>
                </c:pt>
                <c:pt idx="8203">
                  <c:v>4.657</c:v>
                </c:pt>
                <c:pt idx="8204">
                  <c:v>4.7009999999999996</c:v>
                </c:pt>
                <c:pt idx="8205">
                  <c:v>4.7080000000000002</c:v>
                </c:pt>
                <c:pt idx="8206">
                  <c:v>4.7270000000000003</c:v>
                </c:pt>
                <c:pt idx="8207">
                  <c:v>4.7430000000000003</c:v>
                </c:pt>
                <c:pt idx="8208">
                  <c:v>4.7430000000000003</c:v>
                </c:pt>
                <c:pt idx="8209">
                  <c:v>4.7430000000000003</c:v>
                </c:pt>
                <c:pt idx="8210">
                  <c:v>4.7679999999999998</c:v>
                </c:pt>
                <c:pt idx="8211">
                  <c:v>4.7640000000000002</c:v>
                </c:pt>
                <c:pt idx="8212">
                  <c:v>4.7409999999999997</c:v>
                </c:pt>
                <c:pt idx="8213">
                  <c:v>4.7409999999999997</c:v>
                </c:pt>
                <c:pt idx="8214">
                  <c:v>4.6710000000000003</c:v>
                </c:pt>
                <c:pt idx="8215">
                  <c:v>4.6710000000000003</c:v>
                </c:pt>
                <c:pt idx="8216">
                  <c:v>4.6710000000000003</c:v>
                </c:pt>
                <c:pt idx="8217">
                  <c:v>4.6970000000000001</c:v>
                </c:pt>
                <c:pt idx="8218">
                  <c:v>4.7069999999999999</c:v>
                </c:pt>
                <c:pt idx="8219">
                  <c:v>4.7060000000000004</c:v>
                </c:pt>
                <c:pt idx="8220">
                  <c:v>4.6470000000000002</c:v>
                </c:pt>
                <c:pt idx="8221">
                  <c:v>4.6529999999999996</c:v>
                </c:pt>
                <c:pt idx="8222">
                  <c:v>4.6529999999999996</c:v>
                </c:pt>
                <c:pt idx="8223">
                  <c:v>4.6529999999999996</c:v>
                </c:pt>
                <c:pt idx="8224">
                  <c:v>4.556</c:v>
                </c:pt>
                <c:pt idx="8225">
                  <c:v>4.68</c:v>
                </c:pt>
                <c:pt idx="8226">
                  <c:v>4.6429999999999998</c:v>
                </c:pt>
                <c:pt idx="8227">
                  <c:v>4.6130000000000004</c:v>
                </c:pt>
                <c:pt idx="8228">
                  <c:v>4.6130000000000004</c:v>
                </c:pt>
                <c:pt idx="8229">
                  <c:v>4.6130000000000004</c:v>
                </c:pt>
                <c:pt idx="8230">
                  <c:v>4.6130000000000004</c:v>
                </c:pt>
                <c:pt idx="8231">
                  <c:v>4.6130000000000004</c:v>
                </c:pt>
                <c:pt idx="8232">
                  <c:v>4.4359999999999999</c:v>
                </c:pt>
                <c:pt idx="8233">
                  <c:v>4.4039999999999999</c:v>
                </c:pt>
                <c:pt idx="8234">
                  <c:v>4.4119999999999999</c:v>
                </c:pt>
                <c:pt idx="8235">
                  <c:v>4.4509999999999996</c:v>
                </c:pt>
                <c:pt idx="8236">
                  <c:v>4.4509999999999996</c:v>
                </c:pt>
                <c:pt idx="8237">
                  <c:v>4.4509999999999996</c:v>
                </c:pt>
                <c:pt idx="8238">
                  <c:v>4.4409999999999998</c:v>
                </c:pt>
                <c:pt idx="8239">
                  <c:v>4.4189999999999996</c:v>
                </c:pt>
                <c:pt idx="8240">
                  <c:v>4.4539999999999997</c:v>
                </c:pt>
                <c:pt idx="8241">
                  <c:v>4.431</c:v>
                </c:pt>
                <c:pt idx="8242">
                  <c:v>4.4240000000000004</c:v>
                </c:pt>
                <c:pt idx="8243">
                  <c:v>4.4240000000000004</c:v>
                </c:pt>
                <c:pt idx="8244">
                  <c:v>4.4240000000000004</c:v>
                </c:pt>
                <c:pt idx="8245">
                  <c:v>4.4130000000000003</c:v>
                </c:pt>
                <c:pt idx="8246">
                  <c:v>4.4260000000000002</c:v>
                </c:pt>
                <c:pt idx="8247">
                  <c:v>4.41</c:v>
                </c:pt>
                <c:pt idx="8248">
                  <c:v>4.4279999999999999</c:v>
                </c:pt>
                <c:pt idx="8249">
                  <c:v>4.4359999999999999</c:v>
                </c:pt>
                <c:pt idx="8250">
                  <c:v>4.4359999999999999</c:v>
                </c:pt>
                <c:pt idx="8251">
                  <c:v>4.4359999999999999</c:v>
                </c:pt>
                <c:pt idx="8252">
                  <c:v>4.4939999999999998</c:v>
                </c:pt>
                <c:pt idx="8253">
                  <c:v>4.59</c:v>
                </c:pt>
                <c:pt idx="8254">
                  <c:v>4.6139999999999999</c:v>
                </c:pt>
                <c:pt idx="8255">
                  <c:v>4.6159999999999997</c:v>
                </c:pt>
                <c:pt idx="8256">
                  <c:v>4.62</c:v>
                </c:pt>
                <c:pt idx="8257">
                  <c:v>4.62</c:v>
                </c:pt>
                <c:pt idx="8258">
                  <c:v>4.62</c:v>
                </c:pt>
                <c:pt idx="8259">
                  <c:v>4.6260000000000003</c:v>
                </c:pt>
                <c:pt idx="8260">
                  <c:v>4.6710000000000003</c:v>
                </c:pt>
                <c:pt idx="8261">
                  <c:v>4.6609999999999996</c:v>
                </c:pt>
                <c:pt idx="8262">
                  <c:v>4.6680000000000001</c:v>
                </c:pt>
                <c:pt idx="8263">
                  <c:v>4.6619999999999999</c:v>
                </c:pt>
                <c:pt idx="8264">
                  <c:v>4.6619999999999999</c:v>
                </c:pt>
                <c:pt idx="8265">
                  <c:v>4.6619999999999999</c:v>
                </c:pt>
                <c:pt idx="8266">
                  <c:v>4.6609999999999996</c:v>
                </c:pt>
                <c:pt idx="8267">
                  <c:v>4.6630000000000003</c:v>
                </c:pt>
                <c:pt idx="8268">
                  <c:v>4.67</c:v>
                </c:pt>
                <c:pt idx="8269">
                  <c:v>4.6589999999999998</c:v>
                </c:pt>
                <c:pt idx="8270">
                  <c:v>4.6509999999999998</c:v>
                </c:pt>
                <c:pt idx="8271">
                  <c:v>4.6509999999999998</c:v>
                </c:pt>
                <c:pt idx="8272">
                  <c:v>4.6509999999999998</c:v>
                </c:pt>
                <c:pt idx="8273">
                  <c:v>4.6289999999999996</c:v>
                </c:pt>
                <c:pt idx="8274">
                  <c:v>4.6390000000000002</c:v>
                </c:pt>
                <c:pt idx="8275">
                  <c:v>4.7060000000000004</c:v>
                </c:pt>
                <c:pt idx="8276">
                  <c:v>4.7119999999999997</c:v>
                </c:pt>
                <c:pt idx="8277">
                  <c:v>4.7350000000000003</c:v>
                </c:pt>
                <c:pt idx="8278">
                  <c:v>4.7350000000000003</c:v>
                </c:pt>
                <c:pt idx="8279">
                  <c:v>4.7350000000000003</c:v>
                </c:pt>
                <c:pt idx="8280">
                  <c:v>4.7240000000000002</c:v>
                </c:pt>
                <c:pt idx="8281">
                  <c:v>4.7</c:v>
                </c:pt>
                <c:pt idx="8282">
                  <c:v>4.6859999999999999</c:v>
                </c:pt>
                <c:pt idx="8283">
                  <c:v>4.6740000000000004</c:v>
                </c:pt>
                <c:pt idx="8284">
                  <c:v>4.6749999999999998</c:v>
                </c:pt>
                <c:pt idx="8285">
                  <c:v>4.6749999999999998</c:v>
                </c:pt>
                <c:pt idx="8286">
                  <c:v>4.6749999999999998</c:v>
                </c:pt>
                <c:pt idx="8287">
                  <c:v>4.6660000000000004</c:v>
                </c:pt>
                <c:pt idx="8288">
                  <c:v>4.6539999999999999</c:v>
                </c:pt>
                <c:pt idx="8289">
                  <c:v>4.6449999999999996</c:v>
                </c:pt>
                <c:pt idx="8290">
                  <c:v>4.6440000000000001</c:v>
                </c:pt>
                <c:pt idx="8291">
                  <c:v>4.6580000000000004</c:v>
                </c:pt>
                <c:pt idx="8292">
                  <c:v>4.6580000000000004</c:v>
                </c:pt>
                <c:pt idx="8293">
                  <c:v>4.6580000000000004</c:v>
                </c:pt>
                <c:pt idx="8294">
                  <c:v>4.6449999999999996</c:v>
                </c:pt>
                <c:pt idx="8295">
                  <c:v>4.6440000000000001</c:v>
                </c:pt>
                <c:pt idx="8296">
                  <c:v>4.6369999999999996</c:v>
                </c:pt>
                <c:pt idx="8297">
                  <c:v>4.6369999999999996</c:v>
                </c:pt>
                <c:pt idx="8298">
                  <c:v>4.641</c:v>
                </c:pt>
                <c:pt idx="8299">
                  <c:v>4.641</c:v>
                </c:pt>
                <c:pt idx="8300">
                  <c:v>4.641</c:v>
                </c:pt>
                <c:pt idx="8301">
                  <c:v>4.6059999999999999</c:v>
                </c:pt>
                <c:pt idx="8302">
                  <c:v>4.6280000000000001</c:v>
                </c:pt>
                <c:pt idx="8303">
                  <c:v>4.6859999999999999</c:v>
                </c:pt>
                <c:pt idx="8304">
                  <c:v>4.6929999999999996</c:v>
                </c:pt>
                <c:pt idx="8305">
                  <c:v>4.694</c:v>
                </c:pt>
                <c:pt idx="8306">
                  <c:v>4.694</c:v>
                </c:pt>
                <c:pt idx="8307">
                  <c:v>4.694</c:v>
                </c:pt>
                <c:pt idx="8308">
                  <c:v>4.6920000000000002</c:v>
                </c:pt>
                <c:pt idx="8309">
                  <c:v>4.6710000000000003</c:v>
                </c:pt>
                <c:pt idx="8310">
                  <c:v>4.6479999999999997</c:v>
                </c:pt>
                <c:pt idx="8311">
                  <c:v>4.649</c:v>
                </c:pt>
                <c:pt idx="8312">
                  <c:v>4.6580000000000004</c:v>
                </c:pt>
                <c:pt idx="8313">
                  <c:v>4.6580000000000004</c:v>
                </c:pt>
                <c:pt idx="8314">
                  <c:v>4.6580000000000004</c:v>
                </c:pt>
                <c:pt idx="8315">
                  <c:v>4.6870000000000003</c:v>
                </c:pt>
                <c:pt idx="8316">
                  <c:v>4.7080000000000002</c:v>
                </c:pt>
                <c:pt idx="8317">
                  <c:v>4.7</c:v>
                </c:pt>
                <c:pt idx="8318">
                  <c:v>4.7270000000000003</c:v>
                </c:pt>
                <c:pt idx="8319">
                  <c:v>4.7110000000000003</c:v>
                </c:pt>
                <c:pt idx="8320">
                  <c:v>4.7110000000000003</c:v>
                </c:pt>
                <c:pt idx="8321">
                  <c:v>4.7110000000000003</c:v>
                </c:pt>
                <c:pt idx="8322">
                  <c:v>4.7039999999999997</c:v>
                </c:pt>
                <c:pt idx="8323">
                  <c:v>4.6859999999999999</c:v>
                </c:pt>
                <c:pt idx="8324">
                  <c:v>4.6100000000000003</c:v>
                </c:pt>
                <c:pt idx="8325">
                  <c:v>4.5759999999999996</c:v>
                </c:pt>
                <c:pt idx="8326">
                  <c:v>4.5839999999999996</c:v>
                </c:pt>
                <c:pt idx="8327">
                  <c:v>4.5839999999999996</c:v>
                </c:pt>
                <c:pt idx="8328">
                  <c:v>4.5839999999999996</c:v>
                </c:pt>
                <c:pt idx="8329">
                  <c:v>4.6310000000000002</c:v>
                </c:pt>
                <c:pt idx="8330">
                  <c:v>4.7249999999999996</c:v>
                </c:pt>
                <c:pt idx="8331">
                  <c:v>4.7880000000000003</c:v>
                </c:pt>
                <c:pt idx="8332">
                  <c:v>4.8330000000000002</c:v>
                </c:pt>
                <c:pt idx="8333">
                  <c:v>4.8330000000000002</c:v>
                </c:pt>
                <c:pt idx="8334">
                  <c:v>4.8330000000000002</c:v>
                </c:pt>
                <c:pt idx="8335">
                  <c:v>4.8330000000000002</c:v>
                </c:pt>
                <c:pt idx="8336">
                  <c:v>4.8339999999999996</c:v>
                </c:pt>
                <c:pt idx="8337">
                  <c:v>4.8410000000000002</c:v>
                </c:pt>
                <c:pt idx="8338">
                  <c:v>4.8449999999999998</c:v>
                </c:pt>
                <c:pt idx="8339">
                  <c:v>4.8449999999999998</c:v>
                </c:pt>
                <c:pt idx="8340">
                  <c:v>4.8449999999999998</c:v>
                </c:pt>
                <c:pt idx="8341">
                  <c:v>4.8449999999999998</c:v>
                </c:pt>
                <c:pt idx="8342">
                  <c:v>4.8449999999999998</c:v>
                </c:pt>
                <c:pt idx="8343">
                  <c:v>4.851</c:v>
                </c:pt>
                <c:pt idx="8344">
                  <c:v>4.8730000000000002</c:v>
                </c:pt>
                <c:pt idx="8345">
                  <c:v>4.8929999999999998</c:v>
                </c:pt>
                <c:pt idx="8346">
                  <c:v>4.9059999999999997</c:v>
                </c:pt>
                <c:pt idx="8347">
                  <c:v>4.9240000000000004</c:v>
                </c:pt>
                <c:pt idx="8348">
                  <c:v>4.9240000000000004</c:v>
                </c:pt>
                <c:pt idx="8349">
                  <c:v>4.9240000000000004</c:v>
                </c:pt>
                <c:pt idx="8350">
                  <c:v>4.9279999999999999</c:v>
                </c:pt>
                <c:pt idx="8351">
                  <c:v>4.9550000000000001</c:v>
                </c:pt>
                <c:pt idx="8352">
                  <c:v>4.9580000000000002</c:v>
                </c:pt>
                <c:pt idx="8353">
                  <c:v>4.9550000000000001</c:v>
                </c:pt>
                <c:pt idx="8354">
                  <c:v>4.9340000000000002</c:v>
                </c:pt>
                <c:pt idx="8355">
                  <c:v>4.9340000000000002</c:v>
                </c:pt>
                <c:pt idx="8356">
                  <c:v>4.9340000000000002</c:v>
                </c:pt>
                <c:pt idx="8357">
                  <c:v>4.931</c:v>
                </c:pt>
                <c:pt idx="8358">
                  <c:v>4.9509999999999996</c:v>
                </c:pt>
                <c:pt idx="8359">
                  <c:v>5.0110000000000001</c:v>
                </c:pt>
                <c:pt idx="8360">
                  <c:v>5.0209999999999999</c:v>
                </c:pt>
                <c:pt idx="8361">
                  <c:v>5.03</c:v>
                </c:pt>
                <c:pt idx="8362">
                  <c:v>5.03</c:v>
                </c:pt>
                <c:pt idx="8363">
                  <c:v>5.03</c:v>
                </c:pt>
                <c:pt idx="8364">
                  <c:v>5.069</c:v>
                </c:pt>
                <c:pt idx="8365">
                  <c:v>5.0979999999999999</c:v>
                </c:pt>
                <c:pt idx="8366">
                  <c:v>5.1070000000000002</c:v>
                </c:pt>
                <c:pt idx="8367">
                  <c:v>5.1120000000000001</c:v>
                </c:pt>
                <c:pt idx="8368">
                  <c:v>5.1040000000000001</c:v>
                </c:pt>
                <c:pt idx="8369">
                  <c:v>5.1040000000000001</c:v>
                </c:pt>
                <c:pt idx="8370">
                  <c:v>5.1040000000000001</c:v>
                </c:pt>
                <c:pt idx="8371">
                  <c:v>5.1029999999999998</c:v>
                </c:pt>
                <c:pt idx="8372">
                  <c:v>5.1029999999999998</c:v>
                </c:pt>
                <c:pt idx="8373">
                  <c:v>5.0999999999999996</c:v>
                </c:pt>
                <c:pt idx="8374">
                  <c:v>5.093</c:v>
                </c:pt>
                <c:pt idx="8375">
                  <c:v>5.0949999999999998</c:v>
                </c:pt>
                <c:pt idx="8376">
                  <c:v>5.0949999999999998</c:v>
                </c:pt>
                <c:pt idx="8377">
                  <c:v>5.0949999999999998</c:v>
                </c:pt>
                <c:pt idx="8378">
                  <c:v>5.1109999999999998</c:v>
                </c:pt>
                <c:pt idx="8379">
                  <c:v>5.12</c:v>
                </c:pt>
                <c:pt idx="8380">
                  <c:v>5.125</c:v>
                </c:pt>
                <c:pt idx="8381">
                  <c:v>5.1429999999999998</c:v>
                </c:pt>
                <c:pt idx="8382">
                  <c:v>5.157</c:v>
                </c:pt>
                <c:pt idx="8383">
                  <c:v>5.157</c:v>
                </c:pt>
                <c:pt idx="8384">
                  <c:v>5.157</c:v>
                </c:pt>
                <c:pt idx="8385">
                  <c:v>5.1740000000000004</c:v>
                </c:pt>
                <c:pt idx="8386">
                  <c:v>5.1740000000000004</c:v>
                </c:pt>
                <c:pt idx="8387">
                  <c:v>5.1680000000000001</c:v>
                </c:pt>
                <c:pt idx="8388">
                  <c:v>5.1710000000000003</c:v>
                </c:pt>
                <c:pt idx="8389">
                  <c:v>5.1749999999999998</c:v>
                </c:pt>
                <c:pt idx="8390">
                  <c:v>5.1749999999999998</c:v>
                </c:pt>
                <c:pt idx="8391">
                  <c:v>5.1749999999999998</c:v>
                </c:pt>
                <c:pt idx="8392">
                  <c:v>5.181</c:v>
                </c:pt>
                <c:pt idx="8393">
                  <c:v>5.1950000000000003</c:v>
                </c:pt>
                <c:pt idx="8394">
                  <c:v>5.202</c:v>
                </c:pt>
                <c:pt idx="8395">
                  <c:v>5.1970000000000001</c:v>
                </c:pt>
                <c:pt idx="8396">
                  <c:v>5.194</c:v>
                </c:pt>
                <c:pt idx="8397">
                  <c:v>5.194</c:v>
                </c:pt>
                <c:pt idx="8398">
                  <c:v>5.194</c:v>
                </c:pt>
                <c:pt idx="8399">
                  <c:v>5.194</c:v>
                </c:pt>
                <c:pt idx="8400">
                  <c:v>5.1660000000000004</c:v>
                </c:pt>
                <c:pt idx="8401">
                  <c:v>5.16</c:v>
                </c:pt>
                <c:pt idx="8402">
                  <c:v>5.125</c:v>
                </c:pt>
                <c:pt idx="8403">
                  <c:v>5.1130000000000004</c:v>
                </c:pt>
                <c:pt idx="8404">
                  <c:v>5.1130000000000004</c:v>
                </c:pt>
                <c:pt idx="8405">
                  <c:v>5.1130000000000004</c:v>
                </c:pt>
                <c:pt idx="8406">
                  <c:v>5.0970000000000004</c:v>
                </c:pt>
                <c:pt idx="8407">
                  <c:v>5.0739999999999998</c:v>
                </c:pt>
                <c:pt idx="8408">
                  <c:v>5.0780000000000003</c:v>
                </c:pt>
                <c:pt idx="8409">
                  <c:v>5.07</c:v>
                </c:pt>
                <c:pt idx="8410">
                  <c:v>5.0449999999999999</c:v>
                </c:pt>
                <c:pt idx="8411">
                  <c:v>5.0449999999999999</c:v>
                </c:pt>
                <c:pt idx="8412">
                  <c:v>5.0449999999999999</c:v>
                </c:pt>
                <c:pt idx="8413">
                  <c:v>5.0609999999999999</c:v>
                </c:pt>
                <c:pt idx="8414">
                  <c:v>5.0640000000000001</c:v>
                </c:pt>
                <c:pt idx="8415">
                  <c:v>5.0789999999999997</c:v>
                </c:pt>
                <c:pt idx="8416">
                  <c:v>5.085</c:v>
                </c:pt>
                <c:pt idx="8417">
                  <c:v>5.0910000000000002</c:v>
                </c:pt>
                <c:pt idx="8418">
                  <c:v>5.0910000000000002</c:v>
                </c:pt>
                <c:pt idx="8419">
                  <c:v>5.0910000000000002</c:v>
                </c:pt>
                <c:pt idx="8420">
                  <c:v>5.05</c:v>
                </c:pt>
                <c:pt idx="8421">
                  <c:v>5.04</c:v>
                </c:pt>
                <c:pt idx="8422">
                  <c:v>5.0410000000000004</c:v>
                </c:pt>
                <c:pt idx="8423">
                  <c:v>5.0469999999999997</c:v>
                </c:pt>
                <c:pt idx="8424">
                  <c:v>5.0629999999999997</c:v>
                </c:pt>
                <c:pt idx="8425">
                  <c:v>5.0629999999999997</c:v>
                </c:pt>
                <c:pt idx="8426">
                  <c:v>5.0629999999999997</c:v>
                </c:pt>
                <c:pt idx="8427">
                  <c:v>5.0650000000000004</c:v>
                </c:pt>
                <c:pt idx="8428">
                  <c:v>5.0469999999999997</c:v>
                </c:pt>
                <c:pt idx="8429">
                  <c:v>5.0449999999999999</c:v>
                </c:pt>
                <c:pt idx="8430">
                  <c:v>4.9939999999999998</c:v>
                </c:pt>
                <c:pt idx="8431">
                  <c:v>4.9820000000000002</c:v>
                </c:pt>
                <c:pt idx="8432">
                  <c:v>4.9820000000000002</c:v>
                </c:pt>
                <c:pt idx="8433">
                  <c:v>4.9820000000000002</c:v>
                </c:pt>
                <c:pt idx="8434">
                  <c:v>4.9960000000000004</c:v>
                </c:pt>
                <c:pt idx="8435">
                  <c:v>5.0019999999999998</c:v>
                </c:pt>
                <c:pt idx="8436">
                  <c:v>5.0049999999999999</c:v>
                </c:pt>
                <c:pt idx="8437">
                  <c:v>5.0110000000000001</c:v>
                </c:pt>
                <c:pt idx="8438">
                  <c:v>5.0110000000000001</c:v>
                </c:pt>
                <c:pt idx="8439">
                  <c:v>5.0110000000000001</c:v>
                </c:pt>
                <c:pt idx="8440">
                  <c:v>5.0110000000000001</c:v>
                </c:pt>
                <c:pt idx="8441">
                  <c:v>5.0439999999999996</c:v>
                </c:pt>
                <c:pt idx="8442">
                  <c:v>5.0540000000000003</c:v>
                </c:pt>
                <c:pt idx="8443">
                  <c:v>5.077</c:v>
                </c:pt>
                <c:pt idx="8444">
                  <c:v>5.0860000000000003</c:v>
                </c:pt>
                <c:pt idx="8445">
                  <c:v>5.085</c:v>
                </c:pt>
                <c:pt idx="8446">
                  <c:v>5.085</c:v>
                </c:pt>
                <c:pt idx="8447">
                  <c:v>5.085</c:v>
                </c:pt>
                <c:pt idx="8448">
                  <c:v>5.0970000000000004</c:v>
                </c:pt>
                <c:pt idx="8449">
                  <c:v>5.0490000000000004</c:v>
                </c:pt>
                <c:pt idx="8450">
                  <c:v>5.024</c:v>
                </c:pt>
                <c:pt idx="8451">
                  <c:v>5.016</c:v>
                </c:pt>
                <c:pt idx="8452">
                  <c:v>5.0439999999999996</c:v>
                </c:pt>
                <c:pt idx="8453">
                  <c:v>5.0439999999999996</c:v>
                </c:pt>
                <c:pt idx="8454">
                  <c:v>5.0439999999999996</c:v>
                </c:pt>
                <c:pt idx="8455">
                  <c:v>5.0919999999999996</c:v>
                </c:pt>
                <c:pt idx="8456">
                  <c:v>5.0940000000000003</c:v>
                </c:pt>
                <c:pt idx="8457">
                  <c:v>5.1109999999999998</c:v>
                </c:pt>
                <c:pt idx="8458">
                  <c:v>5.1159999999999997</c:v>
                </c:pt>
                <c:pt idx="8459">
                  <c:v>5.1040000000000001</c:v>
                </c:pt>
                <c:pt idx="8460">
                  <c:v>5.1040000000000001</c:v>
                </c:pt>
                <c:pt idx="8461">
                  <c:v>5.1040000000000001</c:v>
                </c:pt>
                <c:pt idx="8462">
                  <c:v>5.08</c:v>
                </c:pt>
                <c:pt idx="8463">
                  <c:v>5.0890000000000004</c:v>
                </c:pt>
                <c:pt idx="8464">
                  <c:v>5.0940000000000003</c:v>
                </c:pt>
                <c:pt idx="8465">
                  <c:v>5.0720000000000001</c:v>
                </c:pt>
                <c:pt idx="8466">
                  <c:v>5.0549999999999997</c:v>
                </c:pt>
                <c:pt idx="8467">
                  <c:v>5.0549999999999997</c:v>
                </c:pt>
                <c:pt idx="8468">
                  <c:v>5.0549999999999997</c:v>
                </c:pt>
                <c:pt idx="8469">
                  <c:v>5.0670000000000002</c:v>
                </c:pt>
                <c:pt idx="8470">
                  <c:v>5.0460000000000003</c:v>
                </c:pt>
                <c:pt idx="8471">
                  <c:v>5.0140000000000002</c:v>
                </c:pt>
                <c:pt idx="8472">
                  <c:v>5.0039999999999996</c:v>
                </c:pt>
                <c:pt idx="8473">
                  <c:v>4.9459999999999997</c:v>
                </c:pt>
                <c:pt idx="8474">
                  <c:v>4.9459999999999997</c:v>
                </c:pt>
                <c:pt idx="8475">
                  <c:v>4.9459999999999997</c:v>
                </c:pt>
                <c:pt idx="8476">
                  <c:v>4.9009999999999998</c:v>
                </c:pt>
                <c:pt idx="8477">
                  <c:v>4.8979999999999997</c:v>
                </c:pt>
                <c:pt idx="8478">
                  <c:v>4.8949999999999996</c:v>
                </c:pt>
                <c:pt idx="8479">
                  <c:v>4.9020000000000001</c:v>
                </c:pt>
                <c:pt idx="8480">
                  <c:v>4.9169999999999998</c:v>
                </c:pt>
                <c:pt idx="8481">
                  <c:v>4.9169999999999998</c:v>
                </c:pt>
                <c:pt idx="8482">
                  <c:v>4.9169999999999998</c:v>
                </c:pt>
                <c:pt idx="8483">
                  <c:v>4.9219999999999997</c:v>
                </c:pt>
                <c:pt idx="8484">
                  <c:v>4.9169999999999998</c:v>
                </c:pt>
                <c:pt idx="8485">
                  <c:v>4.9160000000000004</c:v>
                </c:pt>
                <c:pt idx="8486">
                  <c:v>4.92</c:v>
                </c:pt>
                <c:pt idx="8487">
                  <c:v>4.9119999999999999</c:v>
                </c:pt>
                <c:pt idx="8488">
                  <c:v>4.9119999999999999</c:v>
                </c:pt>
                <c:pt idx="8489">
                  <c:v>4.9119999999999999</c:v>
                </c:pt>
                <c:pt idx="8490">
                  <c:v>4.8979999999999997</c:v>
                </c:pt>
                <c:pt idx="8491">
                  <c:v>4.8940000000000001</c:v>
                </c:pt>
                <c:pt idx="8492">
                  <c:v>4.8959999999999999</c:v>
                </c:pt>
                <c:pt idx="8493">
                  <c:v>4.8949999999999996</c:v>
                </c:pt>
                <c:pt idx="8494">
                  <c:v>4.88</c:v>
                </c:pt>
                <c:pt idx="8495">
                  <c:v>4.88</c:v>
                </c:pt>
                <c:pt idx="8496">
                  <c:v>4.88</c:v>
                </c:pt>
                <c:pt idx="8497">
                  <c:v>4.9020000000000001</c:v>
                </c:pt>
                <c:pt idx="8498">
                  <c:v>4.8959999999999999</c:v>
                </c:pt>
                <c:pt idx="8499">
                  <c:v>4.8360000000000003</c:v>
                </c:pt>
                <c:pt idx="8500">
                  <c:v>4.8360000000000003</c:v>
                </c:pt>
                <c:pt idx="8501">
                  <c:v>4.8129999999999997</c:v>
                </c:pt>
                <c:pt idx="8502">
                  <c:v>4.8129999999999997</c:v>
                </c:pt>
                <c:pt idx="8503">
                  <c:v>4.8129999999999997</c:v>
                </c:pt>
                <c:pt idx="8504">
                  <c:v>4.7939999999999996</c:v>
                </c:pt>
                <c:pt idx="8505">
                  <c:v>4.7779999999999996</c:v>
                </c:pt>
                <c:pt idx="8506">
                  <c:v>4.7750000000000004</c:v>
                </c:pt>
                <c:pt idx="8507">
                  <c:v>4.7699999999999996</c:v>
                </c:pt>
                <c:pt idx="8508">
                  <c:v>4.7709999999999999</c:v>
                </c:pt>
                <c:pt idx="8509">
                  <c:v>4.7709999999999999</c:v>
                </c:pt>
                <c:pt idx="8510">
                  <c:v>4.7709999999999999</c:v>
                </c:pt>
                <c:pt idx="8511">
                  <c:v>4.766</c:v>
                </c:pt>
                <c:pt idx="8512">
                  <c:v>4.78</c:v>
                </c:pt>
                <c:pt idx="8513">
                  <c:v>4.78</c:v>
                </c:pt>
                <c:pt idx="8514">
                  <c:v>4.782</c:v>
                </c:pt>
                <c:pt idx="8515">
                  <c:v>4.78</c:v>
                </c:pt>
                <c:pt idx="8516">
                  <c:v>4.78</c:v>
                </c:pt>
                <c:pt idx="8517">
                  <c:v>4.78</c:v>
                </c:pt>
                <c:pt idx="8518">
                  <c:v>4.7859999999999996</c:v>
                </c:pt>
                <c:pt idx="8519">
                  <c:v>4.7160000000000002</c:v>
                </c:pt>
                <c:pt idx="8520">
                  <c:v>4.718</c:v>
                </c:pt>
                <c:pt idx="8521">
                  <c:v>4.7160000000000002</c:v>
                </c:pt>
                <c:pt idx="8522">
                  <c:v>4.7009999999999996</c:v>
                </c:pt>
                <c:pt idx="8523">
                  <c:v>4.7009999999999996</c:v>
                </c:pt>
                <c:pt idx="8524">
                  <c:v>4.7009999999999996</c:v>
                </c:pt>
                <c:pt idx="8525">
                  <c:v>4.6870000000000003</c:v>
                </c:pt>
                <c:pt idx="8526">
                  <c:v>4.681</c:v>
                </c:pt>
                <c:pt idx="8527">
                  <c:v>4.6399999999999997</c:v>
                </c:pt>
                <c:pt idx="8528">
                  <c:v>4.6180000000000003</c:v>
                </c:pt>
                <c:pt idx="8529">
                  <c:v>4.63</c:v>
                </c:pt>
                <c:pt idx="8530">
                  <c:v>4.63</c:v>
                </c:pt>
                <c:pt idx="8531">
                  <c:v>4.63</c:v>
                </c:pt>
                <c:pt idx="8532">
                  <c:v>4.665</c:v>
                </c:pt>
                <c:pt idx="8533">
                  <c:v>4.6980000000000004</c:v>
                </c:pt>
                <c:pt idx="8534">
                  <c:v>4.7270000000000003</c:v>
                </c:pt>
                <c:pt idx="8535">
                  <c:v>4.7329999999999997</c:v>
                </c:pt>
                <c:pt idx="8536">
                  <c:v>4.7480000000000002</c:v>
                </c:pt>
                <c:pt idx="8537">
                  <c:v>4.7480000000000002</c:v>
                </c:pt>
                <c:pt idx="8538">
                  <c:v>4.7480000000000002</c:v>
                </c:pt>
                <c:pt idx="8539">
                  <c:v>4.5949999999999998</c:v>
                </c:pt>
                <c:pt idx="8540">
                  <c:v>4.5949999999999998</c:v>
                </c:pt>
                <c:pt idx="8541">
                  <c:v>4.6130000000000004</c:v>
                </c:pt>
                <c:pt idx="8542">
                  <c:v>4.6109999999999998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2F8-4AFE-8ABC-B29077FDBA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6233600"/>
        <c:axId val="618021248"/>
      </c:lineChart>
      <c:dateAx>
        <c:axId val="616233600"/>
        <c:scaling>
          <c:orientation val="minMax"/>
          <c:min val="36647"/>
        </c:scaling>
        <c:delete val="0"/>
        <c:axPos val="b"/>
        <c:majorGridlines>
          <c:spPr>
            <a:ln>
              <a:noFill/>
              <a:prstDash val="sysDash"/>
            </a:ln>
          </c:spPr>
        </c:majorGridlines>
        <c:numFmt formatCode="yyyy" sourceLinked="0"/>
        <c:majorTickMark val="none"/>
        <c:minorTickMark val="none"/>
        <c:tickLblPos val="low"/>
        <c:spPr>
          <a:ln>
            <a:solidFill>
              <a:schemeClr val="accent1"/>
            </a:solidFill>
          </a:ln>
        </c:spPr>
        <c:txPr>
          <a:bodyPr/>
          <a:lstStyle/>
          <a:p>
            <a:pPr>
              <a:defRPr sz="1800"/>
            </a:pPr>
            <a:endParaRPr lang="et-EE"/>
          </a:p>
        </c:txPr>
        <c:crossAx val="618021248"/>
        <c:crosses val="autoZero"/>
        <c:auto val="1"/>
        <c:lblOffset val="100"/>
        <c:baseTimeUnit val="days"/>
        <c:majorUnit val="2"/>
        <c:majorTimeUnit val="years"/>
      </c:dateAx>
      <c:valAx>
        <c:axId val="618021248"/>
        <c:scaling>
          <c:orientation val="minMax"/>
        </c:scaling>
        <c:delete val="0"/>
        <c:axPos val="l"/>
        <c:majorGridlines>
          <c:spPr>
            <a:ln>
              <a:noFill/>
              <a:prstDash val="sysDash"/>
            </a:ln>
          </c:spPr>
        </c:majorGridlines>
        <c:numFmt formatCode="0%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800"/>
            </a:pPr>
            <a:endParaRPr lang="et-EE"/>
          </a:p>
        </c:txPr>
        <c:crossAx val="616233600"/>
        <c:crosses val="autoZero"/>
        <c:crossBetween val="between"/>
        <c:dispUnits>
          <c:builtInUnit val="hundreds"/>
        </c:dispUnits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t-EE" sz="1800" b="1">
                <a:solidFill>
                  <a:schemeClr val="tx1"/>
                </a:solidFill>
              </a:rPr>
              <a:t>IMFi majanduskasvu</a:t>
            </a:r>
            <a:r>
              <a:rPr lang="et-EE" sz="1800" b="1" baseline="0">
                <a:solidFill>
                  <a:schemeClr val="tx1"/>
                </a:solidFill>
              </a:rPr>
              <a:t> prognoosid 2023. aastaks, %</a:t>
            </a:r>
            <a:endParaRPr lang="et-EE" sz="1800" b="1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1.4719244470474251E-2"/>
          <c:y val="2.86978000950934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1.9923453108701295E-2"/>
          <c:y val="0.13268372490018901"/>
          <c:w val="0.92929879462319576"/>
          <c:h val="0.7207121792146760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'Global forecast'!$D$2</c:f>
              <c:strCache>
                <c:ptCount val="1"/>
                <c:pt idx="0">
                  <c:v>WEO October 2023</c:v>
                </c:pt>
              </c:strCache>
            </c:strRef>
          </c:tx>
          <c:spPr>
            <a:solidFill>
              <a:schemeClr val="tx2">
                <a:alpha val="81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'Global forecast'!$A$4:$A$17</c:f>
              <c:strCache>
                <c:ptCount val="6"/>
                <c:pt idx="0">
                  <c:v>ÜK</c:v>
                </c:pt>
                <c:pt idx="1">
                  <c:v>Jaapan</c:v>
                </c:pt>
                <c:pt idx="2">
                  <c:v>Kanada</c:v>
                </c:pt>
                <c:pt idx="3">
                  <c:v>euroala</c:v>
                </c:pt>
                <c:pt idx="4">
                  <c:v>USA</c:v>
                </c:pt>
                <c:pt idx="5">
                  <c:v>Kogu maailm</c:v>
                </c:pt>
              </c:strCache>
            </c:strRef>
          </c:cat>
          <c:val>
            <c:numRef>
              <c:f>'Global forecast'!$D$4:$D$17</c:f>
              <c:numCache>
                <c:formatCode>General</c:formatCode>
                <c:ptCount val="6"/>
                <c:pt idx="0">
                  <c:v>0.5</c:v>
                </c:pt>
                <c:pt idx="1">
                  <c:v>2</c:v>
                </c:pt>
                <c:pt idx="2">
                  <c:v>1.3</c:v>
                </c:pt>
                <c:pt idx="3">
                  <c:v>0.7</c:v>
                </c:pt>
                <c:pt idx="4">
                  <c:v>2.1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6E-4C1C-92FD-E153A4E6EC4A}"/>
            </c:ext>
          </c:extLst>
        </c:ser>
        <c:ser>
          <c:idx val="0"/>
          <c:order val="1"/>
          <c:tx>
            <c:strRef>
              <c:f>'Global forecast'!$C$2</c:f>
              <c:strCache>
                <c:ptCount val="1"/>
                <c:pt idx="0">
                  <c:v>WEO July 2023 update</c:v>
                </c:pt>
              </c:strCache>
            </c:strRef>
          </c:tx>
          <c:spPr>
            <a:solidFill>
              <a:schemeClr val="tx2">
                <a:alpha val="43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'Global forecast'!$A$4:$A$17</c:f>
              <c:strCache>
                <c:ptCount val="6"/>
                <c:pt idx="0">
                  <c:v>ÜK</c:v>
                </c:pt>
                <c:pt idx="1">
                  <c:v>Jaapan</c:v>
                </c:pt>
                <c:pt idx="2">
                  <c:v>Kanada</c:v>
                </c:pt>
                <c:pt idx="3">
                  <c:v>euroala</c:v>
                </c:pt>
                <c:pt idx="4">
                  <c:v>USA</c:v>
                </c:pt>
                <c:pt idx="5">
                  <c:v>Kogu maailm</c:v>
                </c:pt>
              </c:strCache>
            </c:strRef>
          </c:cat>
          <c:val>
            <c:numRef>
              <c:f>'Global forecast'!$C$4:$C$17</c:f>
              <c:numCache>
                <c:formatCode>General</c:formatCode>
                <c:ptCount val="6"/>
                <c:pt idx="0">
                  <c:v>0.4</c:v>
                </c:pt>
                <c:pt idx="1">
                  <c:v>1.4</c:v>
                </c:pt>
                <c:pt idx="2">
                  <c:v>1.7</c:v>
                </c:pt>
                <c:pt idx="3">
                  <c:v>0.9</c:v>
                </c:pt>
                <c:pt idx="4">
                  <c:v>1.8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6E-4C1C-92FD-E153A4E6EC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axId val="2036926480"/>
        <c:axId val="2036916912"/>
      </c:barChart>
      <c:catAx>
        <c:axId val="20369264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800" b="1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036916912"/>
        <c:crosses val="autoZero"/>
        <c:auto val="1"/>
        <c:lblAlgn val="ctr"/>
        <c:lblOffset val="100"/>
        <c:noMultiLvlLbl val="0"/>
      </c:catAx>
      <c:valAx>
        <c:axId val="2036916912"/>
        <c:scaling>
          <c:orientation val="minMax"/>
          <c:max val="3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out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036926480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314244419080239"/>
          <c:y val="0.33405507572845938"/>
          <c:w val="0.3111764581102871"/>
          <c:h val="0.201226389510668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t-EE"/>
              <a:t>Koondinflatsioon (a/a, %)</a:t>
            </a:r>
          </a:p>
        </c:rich>
      </c:tx>
      <c:layout>
        <c:manualLayout>
          <c:xMode val="edge"/>
          <c:yMode val="edge"/>
          <c:x val="0.22570816555466558"/>
          <c:y val="1.868292260734160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3516104009266048E-2"/>
          <c:y val="5.5170090746461897E-2"/>
          <c:w val="0.88277796115317164"/>
          <c:h val="0.7794554256027949"/>
        </c:manualLayout>
      </c:layout>
      <c:lineChart>
        <c:grouping val="standard"/>
        <c:varyColors val="0"/>
        <c:ser>
          <c:idx val="0"/>
          <c:order val="0"/>
          <c:tx>
            <c:strRef>
              <c:f>'Inflatsioon, toormed'!$EB$5</c:f>
              <c:strCache>
                <c:ptCount val="1"/>
                <c:pt idx="0">
                  <c:v>Euroala </c:v>
                </c:pt>
              </c:strCache>
            </c:strRef>
          </c:tx>
          <c:spPr>
            <a:ln w="34925">
              <a:solidFill>
                <a:schemeClr val="tx2"/>
              </a:solidFill>
            </a:ln>
          </c:spPr>
          <c:marker>
            <c:symbol val="none"/>
          </c:marker>
          <c:cat>
            <c:numRef>
              <c:f>'Inflatsioon, toormed'!$EA$6:$EA$310</c:f>
              <c:numCache>
                <c:formatCode>d\.mm\.yyyy</c:formatCode>
                <c:ptCount val="305"/>
                <c:pt idx="0">
                  <c:v>45199</c:v>
                </c:pt>
                <c:pt idx="1">
                  <c:v>45169</c:v>
                </c:pt>
                <c:pt idx="2">
                  <c:v>45138</c:v>
                </c:pt>
                <c:pt idx="3">
                  <c:v>45107</c:v>
                </c:pt>
                <c:pt idx="4">
                  <c:v>45077</c:v>
                </c:pt>
                <c:pt idx="5">
                  <c:v>45046</c:v>
                </c:pt>
                <c:pt idx="6">
                  <c:v>45016</c:v>
                </c:pt>
                <c:pt idx="7">
                  <c:v>44985</c:v>
                </c:pt>
                <c:pt idx="8">
                  <c:v>44957</c:v>
                </c:pt>
                <c:pt idx="9">
                  <c:v>44926</c:v>
                </c:pt>
                <c:pt idx="10">
                  <c:v>44895</c:v>
                </c:pt>
                <c:pt idx="11">
                  <c:v>44865</c:v>
                </c:pt>
                <c:pt idx="12">
                  <c:v>44834</c:v>
                </c:pt>
                <c:pt idx="13">
                  <c:v>44804</c:v>
                </c:pt>
                <c:pt idx="14">
                  <c:v>44773</c:v>
                </c:pt>
                <c:pt idx="15">
                  <c:v>44742</c:v>
                </c:pt>
                <c:pt idx="16">
                  <c:v>44712</c:v>
                </c:pt>
                <c:pt idx="17">
                  <c:v>44681</c:v>
                </c:pt>
                <c:pt idx="18">
                  <c:v>44651</c:v>
                </c:pt>
                <c:pt idx="19">
                  <c:v>44620</c:v>
                </c:pt>
                <c:pt idx="20">
                  <c:v>44592</c:v>
                </c:pt>
                <c:pt idx="21">
                  <c:v>44561</c:v>
                </c:pt>
                <c:pt idx="22">
                  <c:v>44530</c:v>
                </c:pt>
                <c:pt idx="23">
                  <c:v>44500</c:v>
                </c:pt>
                <c:pt idx="24">
                  <c:v>44469</c:v>
                </c:pt>
                <c:pt idx="25">
                  <c:v>44439</c:v>
                </c:pt>
                <c:pt idx="26">
                  <c:v>44408</c:v>
                </c:pt>
                <c:pt idx="27">
                  <c:v>44377</c:v>
                </c:pt>
                <c:pt idx="28">
                  <c:v>44347</c:v>
                </c:pt>
                <c:pt idx="29">
                  <c:v>44316</c:v>
                </c:pt>
                <c:pt idx="30">
                  <c:v>44286</c:v>
                </c:pt>
                <c:pt idx="31">
                  <c:v>44255</c:v>
                </c:pt>
                <c:pt idx="32">
                  <c:v>44227</c:v>
                </c:pt>
                <c:pt idx="33">
                  <c:v>44196</c:v>
                </c:pt>
                <c:pt idx="34">
                  <c:v>44165</c:v>
                </c:pt>
                <c:pt idx="35">
                  <c:v>44135</c:v>
                </c:pt>
                <c:pt idx="36">
                  <c:v>44104</c:v>
                </c:pt>
                <c:pt idx="37">
                  <c:v>44074</c:v>
                </c:pt>
                <c:pt idx="38">
                  <c:v>44043</c:v>
                </c:pt>
                <c:pt idx="39">
                  <c:v>44012</c:v>
                </c:pt>
                <c:pt idx="40">
                  <c:v>43982</c:v>
                </c:pt>
                <c:pt idx="41">
                  <c:v>43951</c:v>
                </c:pt>
                <c:pt idx="42">
                  <c:v>43921</c:v>
                </c:pt>
                <c:pt idx="43">
                  <c:v>43890</c:v>
                </c:pt>
                <c:pt idx="44">
                  <c:v>43861</c:v>
                </c:pt>
                <c:pt idx="45">
                  <c:v>43830</c:v>
                </c:pt>
                <c:pt idx="46">
                  <c:v>43799</c:v>
                </c:pt>
                <c:pt idx="47">
                  <c:v>43769</c:v>
                </c:pt>
                <c:pt idx="48">
                  <c:v>43738</c:v>
                </c:pt>
                <c:pt idx="49">
                  <c:v>43708</c:v>
                </c:pt>
                <c:pt idx="50">
                  <c:v>43677</c:v>
                </c:pt>
                <c:pt idx="51">
                  <c:v>43646</c:v>
                </c:pt>
                <c:pt idx="52">
                  <c:v>43616</c:v>
                </c:pt>
                <c:pt idx="53">
                  <c:v>43585</c:v>
                </c:pt>
                <c:pt idx="54">
                  <c:v>43555</c:v>
                </c:pt>
                <c:pt idx="55">
                  <c:v>43524</c:v>
                </c:pt>
                <c:pt idx="56">
                  <c:v>43496</c:v>
                </c:pt>
                <c:pt idx="57">
                  <c:v>43465</c:v>
                </c:pt>
                <c:pt idx="58">
                  <c:v>43434</c:v>
                </c:pt>
                <c:pt idx="59">
                  <c:v>43404</c:v>
                </c:pt>
                <c:pt idx="60">
                  <c:v>43373</c:v>
                </c:pt>
                <c:pt idx="61">
                  <c:v>43343</c:v>
                </c:pt>
                <c:pt idx="62">
                  <c:v>43312</c:v>
                </c:pt>
                <c:pt idx="63">
                  <c:v>43281</c:v>
                </c:pt>
                <c:pt idx="64">
                  <c:v>43251</c:v>
                </c:pt>
                <c:pt idx="65">
                  <c:v>43220</c:v>
                </c:pt>
                <c:pt idx="66">
                  <c:v>43190</c:v>
                </c:pt>
                <c:pt idx="67">
                  <c:v>43159</c:v>
                </c:pt>
                <c:pt idx="68">
                  <c:v>43131</c:v>
                </c:pt>
                <c:pt idx="69">
                  <c:v>43100</c:v>
                </c:pt>
                <c:pt idx="70">
                  <c:v>43069</c:v>
                </c:pt>
                <c:pt idx="71">
                  <c:v>43039</c:v>
                </c:pt>
                <c:pt idx="72">
                  <c:v>43008</c:v>
                </c:pt>
                <c:pt idx="73">
                  <c:v>42978</c:v>
                </c:pt>
                <c:pt idx="74">
                  <c:v>42947</c:v>
                </c:pt>
                <c:pt idx="75">
                  <c:v>42916</c:v>
                </c:pt>
                <c:pt idx="76">
                  <c:v>42886</c:v>
                </c:pt>
                <c:pt idx="77">
                  <c:v>42855</c:v>
                </c:pt>
                <c:pt idx="78">
                  <c:v>42825</c:v>
                </c:pt>
                <c:pt idx="79">
                  <c:v>42794</c:v>
                </c:pt>
                <c:pt idx="80">
                  <c:v>42766</c:v>
                </c:pt>
                <c:pt idx="81">
                  <c:v>42735</c:v>
                </c:pt>
                <c:pt idx="82">
                  <c:v>42704</c:v>
                </c:pt>
                <c:pt idx="83">
                  <c:v>42674</c:v>
                </c:pt>
                <c:pt idx="84">
                  <c:v>42643</c:v>
                </c:pt>
                <c:pt idx="85">
                  <c:v>42613</c:v>
                </c:pt>
                <c:pt idx="86">
                  <c:v>42582</c:v>
                </c:pt>
                <c:pt idx="87">
                  <c:v>42551</c:v>
                </c:pt>
                <c:pt idx="88">
                  <c:v>42521</c:v>
                </c:pt>
                <c:pt idx="89">
                  <c:v>42490</c:v>
                </c:pt>
                <c:pt idx="90">
                  <c:v>42460</c:v>
                </c:pt>
                <c:pt idx="91">
                  <c:v>42429</c:v>
                </c:pt>
                <c:pt idx="92">
                  <c:v>42400</c:v>
                </c:pt>
                <c:pt idx="93">
                  <c:v>42369</c:v>
                </c:pt>
                <c:pt idx="94">
                  <c:v>42338</c:v>
                </c:pt>
                <c:pt idx="95">
                  <c:v>42308</c:v>
                </c:pt>
                <c:pt idx="96">
                  <c:v>42277</c:v>
                </c:pt>
                <c:pt idx="97">
                  <c:v>42247</c:v>
                </c:pt>
                <c:pt idx="98">
                  <c:v>42216</c:v>
                </c:pt>
                <c:pt idx="99">
                  <c:v>42185</c:v>
                </c:pt>
                <c:pt idx="100">
                  <c:v>42155</c:v>
                </c:pt>
                <c:pt idx="101">
                  <c:v>42124</c:v>
                </c:pt>
                <c:pt idx="102">
                  <c:v>42094</c:v>
                </c:pt>
                <c:pt idx="103">
                  <c:v>42063</c:v>
                </c:pt>
                <c:pt idx="104">
                  <c:v>42035</c:v>
                </c:pt>
                <c:pt idx="105">
                  <c:v>42004</c:v>
                </c:pt>
                <c:pt idx="106">
                  <c:v>41973</c:v>
                </c:pt>
                <c:pt idx="107">
                  <c:v>41943</c:v>
                </c:pt>
                <c:pt idx="108">
                  <c:v>41912</c:v>
                </c:pt>
                <c:pt idx="109">
                  <c:v>41882</c:v>
                </c:pt>
                <c:pt idx="110">
                  <c:v>41851</c:v>
                </c:pt>
                <c:pt idx="111">
                  <c:v>41820</c:v>
                </c:pt>
                <c:pt idx="112">
                  <c:v>41790</c:v>
                </c:pt>
                <c:pt idx="113">
                  <c:v>41759</c:v>
                </c:pt>
                <c:pt idx="114">
                  <c:v>41729</c:v>
                </c:pt>
                <c:pt idx="115">
                  <c:v>41698</c:v>
                </c:pt>
                <c:pt idx="116">
                  <c:v>41670</c:v>
                </c:pt>
                <c:pt idx="117">
                  <c:v>41639</c:v>
                </c:pt>
                <c:pt idx="118">
                  <c:v>41608</c:v>
                </c:pt>
                <c:pt idx="119">
                  <c:v>41578</c:v>
                </c:pt>
                <c:pt idx="120">
                  <c:v>41547</c:v>
                </c:pt>
                <c:pt idx="121">
                  <c:v>41517</c:v>
                </c:pt>
                <c:pt idx="122">
                  <c:v>41486</c:v>
                </c:pt>
                <c:pt idx="123">
                  <c:v>41455</c:v>
                </c:pt>
                <c:pt idx="124">
                  <c:v>41425</c:v>
                </c:pt>
                <c:pt idx="125">
                  <c:v>41394</c:v>
                </c:pt>
                <c:pt idx="126">
                  <c:v>41364</c:v>
                </c:pt>
                <c:pt idx="127">
                  <c:v>41333</c:v>
                </c:pt>
                <c:pt idx="128">
                  <c:v>41305</c:v>
                </c:pt>
                <c:pt idx="129">
                  <c:v>41274</c:v>
                </c:pt>
                <c:pt idx="130">
                  <c:v>41243</c:v>
                </c:pt>
                <c:pt idx="131">
                  <c:v>41213</c:v>
                </c:pt>
                <c:pt idx="132">
                  <c:v>41182</c:v>
                </c:pt>
                <c:pt idx="133">
                  <c:v>41152</c:v>
                </c:pt>
                <c:pt idx="134">
                  <c:v>41121</c:v>
                </c:pt>
                <c:pt idx="135">
                  <c:v>41090</c:v>
                </c:pt>
                <c:pt idx="136">
                  <c:v>41060</c:v>
                </c:pt>
                <c:pt idx="137">
                  <c:v>41029</c:v>
                </c:pt>
                <c:pt idx="138">
                  <c:v>40999</c:v>
                </c:pt>
                <c:pt idx="139">
                  <c:v>40968</c:v>
                </c:pt>
                <c:pt idx="140">
                  <c:v>40939</c:v>
                </c:pt>
                <c:pt idx="141">
                  <c:v>40908</c:v>
                </c:pt>
                <c:pt idx="142">
                  <c:v>40877</c:v>
                </c:pt>
                <c:pt idx="143">
                  <c:v>40847</c:v>
                </c:pt>
                <c:pt idx="144">
                  <c:v>40816</c:v>
                </c:pt>
                <c:pt idx="145">
                  <c:v>40786</c:v>
                </c:pt>
                <c:pt idx="146">
                  <c:v>40755</c:v>
                </c:pt>
                <c:pt idx="147">
                  <c:v>40724</c:v>
                </c:pt>
                <c:pt idx="148">
                  <c:v>40694</c:v>
                </c:pt>
                <c:pt idx="149">
                  <c:v>40663</c:v>
                </c:pt>
                <c:pt idx="150">
                  <c:v>40633</c:v>
                </c:pt>
                <c:pt idx="151">
                  <c:v>40602</c:v>
                </c:pt>
                <c:pt idx="152">
                  <c:v>40574</c:v>
                </c:pt>
                <c:pt idx="153">
                  <c:v>40543</c:v>
                </c:pt>
                <c:pt idx="154">
                  <c:v>40512</c:v>
                </c:pt>
                <c:pt idx="155">
                  <c:v>40482</c:v>
                </c:pt>
                <c:pt idx="156">
                  <c:v>40451</c:v>
                </c:pt>
                <c:pt idx="157">
                  <c:v>40421</c:v>
                </c:pt>
                <c:pt idx="158">
                  <c:v>40390</c:v>
                </c:pt>
                <c:pt idx="159">
                  <c:v>40359</c:v>
                </c:pt>
                <c:pt idx="160">
                  <c:v>40329</c:v>
                </c:pt>
                <c:pt idx="161">
                  <c:v>40298</c:v>
                </c:pt>
                <c:pt idx="162">
                  <c:v>40268</c:v>
                </c:pt>
                <c:pt idx="163">
                  <c:v>40237</c:v>
                </c:pt>
                <c:pt idx="164">
                  <c:v>40209</c:v>
                </c:pt>
                <c:pt idx="165">
                  <c:v>40178</c:v>
                </c:pt>
                <c:pt idx="166">
                  <c:v>40147</c:v>
                </c:pt>
                <c:pt idx="167">
                  <c:v>40117</c:v>
                </c:pt>
                <c:pt idx="168">
                  <c:v>40086</c:v>
                </c:pt>
                <c:pt idx="169">
                  <c:v>40056</c:v>
                </c:pt>
                <c:pt idx="170">
                  <c:v>40025</c:v>
                </c:pt>
                <c:pt idx="171">
                  <c:v>39994</c:v>
                </c:pt>
                <c:pt idx="172">
                  <c:v>39964</c:v>
                </c:pt>
                <c:pt idx="173">
                  <c:v>39933</c:v>
                </c:pt>
                <c:pt idx="174">
                  <c:v>39903</c:v>
                </c:pt>
                <c:pt idx="175">
                  <c:v>39872</c:v>
                </c:pt>
                <c:pt idx="176">
                  <c:v>39844</c:v>
                </c:pt>
                <c:pt idx="177">
                  <c:v>39813</c:v>
                </c:pt>
                <c:pt idx="178">
                  <c:v>39782</c:v>
                </c:pt>
                <c:pt idx="179">
                  <c:v>39752</c:v>
                </c:pt>
                <c:pt idx="180">
                  <c:v>39721</c:v>
                </c:pt>
                <c:pt idx="181">
                  <c:v>39691</c:v>
                </c:pt>
                <c:pt idx="182">
                  <c:v>39660</c:v>
                </c:pt>
                <c:pt idx="183">
                  <c:v>39629</c:v>
                </c:pt>
                <c:pt idx="184">
                  <c:v>39599</c:v>
                </c:pt>
                <c:pt idx="185">
                  <c:v>39568</c:v>
                </c:pt>
                <c:pt idx="186">
                  <c:v>39538</c:v>
                </c:pt>
                <c:pt idx="187">
                  <c:v>39507</c:v>
                </c:pt>
                <c:pt idx="188">
                  <c:v>39478</c:v>
                </c:pt>
                <c:pt idx="189">
                  <c:v>39447</c:v>
                </c:pt>
                <c:pt idx="190">
                  <c:v>39416</c:v>
                </c:pt>
                <c:pt idx="191">
                  <c:v>39386</c:v>
                </c:pt>
                <c:pt idx="192">
                  <c:v>39355</c:v>
                </c:pt>
                <c:pt idx="193">
                  <c:v>39325</c:v>
                </c:pt>
                <c:pt idx="194">
                  <c:v>39294</c:v>
                </c:pt>
                <c:pt idx="195">
                  <c:v>39263</c:v>
                </c:pt>
                <c:pt idx="196">
                  <c:v>39233</c:v>
                </c:pt>
                <c:pt idx="197">
                  <c:v>39202</c:v>
                </c:pt>
                <c:pt idx="198">
                  <c:v>39172</c:v>
                </c:pt>
                <c:pt idx="199">
                  <c:v>39141</c:v>
                </c:pt>
                <c:pt idx="200">
                  <c:v>39113</c:v>
                </c:pt>
                <c:pt idx="201">
                  <c:v>39082</c:v>
                </c:pt>
                <c:pt idx="202">
                  <c:v>39051</c:v>
                </c:pt>
                <c:pt idx="203">
                  <c:v>39021</c:v>
                </c:pt>
                <c:pt idx="204">
                  <c:v>38990</c:v>
                </c:pt>
                <c:pt idx="205">
                  <c:v>38960</c:v>
                </c:pt>
                <c:pt idx="206">
                  <c:v>38929</c:v>
                </c:pt>
                <c:pt idx="207">
                  <c:v>38898</c:v>
                </c:pt>
                <c:pt idx="208">
                  <c:v>38868</c:v>
                </c:pt>
                <c:pt idx="209">
                  <c:v>38837</c:v>
                </c:pt>
                <c:pt idx="210">
                  <c:v>38807</c:v>
                </c:pt>
                <c:pt idx="211">
                  <c:v>38776</c:v>
                </c:pt>
                <c:pt idx="212">
                  <c:v>38748</c:v>
                </c:pt>
                <c:pt idx="213">
                  <c:v>38717</c:v>
                </c:pt>
                <c:pt idx="214">
                  <c:v>38686</c:v>
                </c:pt>
                <c:pt idx="215">
                  <c:v>38656</c:v>
                </c:pt>
                <c:pt idx="216">
                  <c:v>38625</c:v>
                </c:pt>
                <c:pt idx="217">
                  <c:v>38595</c:v>
                </c:pt>
                <c:pt idx="218">
                  <c:v>38564</c:v>
                </c:pt>
                <c:pt idx="219">
                  <c:v>38533</c:v>
                </c:pt>
                <c:pt idx="220">
                  <c:v>38503</c:v>
                </c:pt>
                <c:pt idx="221">
                  <c:v>38472</c:v>
                </c:pt>
                <c:pt idx="222">
                  <c:v>38442</c:v>
                </c:pt>
                <c:pt idx="223">
                  <c:v>38411</c:v>
                </c:pt>
                <c:pt idx="224">
                  <c:v>38383</c:v>
                </c:pt>
                <c:pt idx="225">
                  <c:v>38352</c:v>
                </c:pt>
                <c:pt idx="226">
                  <c:v>38321</c:v>
                </c:pt>
                <c:pt idx="227">
                  <c:v>38291</c:v>
                </c:pt>
                <c:pt idx="228">
                  <c:v>38260</c:v>
                </c:pt>
                <c:pt idx="229">
                  <c:v>38230</c:v>
                </c:pt>
                <c:pt idx="230">
                  <c:v>38199</c:v>
                </c:pt>
                <c:pt idx="231">
                  <c:v>38168</c:v>
                </c:pt>
                <c:pt idx="232">
                  <c:v>38138</c:v>
                </c:pt>
                <c:pt idx="233">
                  <c:v>38107</c:v>
                </c:pt>
                <c:pt idx="234">
                  <c:v>38077</c:v>
                </c:pt>
                <c:pt idx="235">
                  <c:v>38046</c:v>
                </c:pt>
                <c:pt idx="236">
                  <c:v>38017</c:v>
                </c:pt>
                <c:pt idx="237">
                  <c:v>37986</c:v>
                </c:pt>
                <c:pt idx="238">
                  <c:v>37955</c:v>
                </c:pt>
                <c:pt idx="239">
                  <c:v>37925</c:v>
                </c:pt>
                <c:pt idx="240">
                  <c:v>37894</c:v>
                </c:pt>
                <c:pt idx="241">
                  <c:v>37864</c:v>
                </c:pt>
                <c:pt idx="242">
                  <c:v>37833</c:v>
                </c:pt>
                <c:pt idx="243">
                  <c:v>37802</c:v>
                </c:pt>
                <c:pt idx="244">
                  <c:v>37772</c:v>
                </c:pt>
                <c:pt idx="245">
                  <c:v>37741</c:v>
                </c:pt>
                <c:pt idx="246">
                  <c:v>37711</c:v>
                </c:pt>
                <c:pt idx="247">
                  <c:v>37680</c:v>
                </c:pt>
                <c:pt idx="248">
                  <c:v>37652</c:v>
                </c:pt>
                <c:pt idx="249">
                  <c:v>37621</c:v>
                </c:pt>
                <c:pt idx="250">
                  <c:v>37590</c:v>
                </c:pt>
                <c:pt idx="251">
                  <c:v>37560</c:v>
                </c:pt>
                <c:pt idx="252">
                  <c:v>37529</c:v>
                </c:pt>
                <c:pt idx="253">
                  <c:v>37499</c:v>
                </c:pt>
                <c:pt idx="254">
                  <c:v>37468</c:v>
                </c:pt>
                <c:pt idx="255">
                  <c:v>37437</c:v>
                </c:pt>
                <c:pt idx="256">
                  <c:v>37407</c:v>
                </c:pt>
                <c:pt idx="257">
                  <c:v>37376</c:v>
                </c:pt>
                <c:pt idx="258">
                  <c:v>37346</c:v>
                </c:pt>
                <c:pt idx="259">
                  <c:v>37315</c:v>
                </c:pt>
                <c:pt idx="260">
                  <c:v>37287</c:v>
                </c:pt>
                <c:pt idx="261">
                  <c:v>37256</c:v>
                </c:pt>
                <c:pt idx="262">
                  <c:v>37225</c:v>
                </c:pt>
                <c:pt idx="263">
                  <c:v>37195</c:v>
                </c:pt>
                <c:pt idx="264">
                  <c:v>37164</c:v>
                </c:pt>
                <c:pt idx="265">
                  <c:v>37134</c:v>
                </c:pt>
                <c:pt idx="266">
                  <c:v>37103</c:v>
                </c:pt>
                <c:pt idx="267">
                  <c:v>37072</c:v>
                </c:pt>
                <c:pt idx="268">
                  <c:v>37042</c:v>
                </c:pt>
                <c:pt idx="269">
                  <c:v>37011</c:v>
                </c:pt>
                <c:pt idx="270">
                  <c:v>36981</c:v>
                </c:pt>
                <c:pt idx="271">
                  <c:v>36950</c:v>
                </c:pt>
                <c:pt idx="272">
                  <c:v>36922</c:v>
                </c:pt>
                <c:pt idx="273">
                  <c:v>36891</c:v>
                </c:pt>
                <c:pt idx="274">
                  <c:v>36860</c:v>
                </c:pt>
                <c:pt idx="275">
                  <c:v>36830</c:v>
                </c:pt>
                <c:pt idx="276">
                  <c:v>36799</c:v>
                </c:pt>
                <c:pt idx="277">
                  <c:v>36769</c:v>
                </c:pt>
                <c:pt idx="278">
                  <c:v>36738</c:v>
                </c:pt>
                <c:pt idx="279">
                  <c:v>36707</c:v>
                </c:pt>
                <c:pt idx="280">
                  <c:v>36677</c:v>
                </c:pt>
                <c:pt idx="281">
                  <c:v>36646</c:v>
                </c:pt>
                <c:pt idx="282">
                  <c:v>36616</c:v>
                </c:pt>
                <c:pt idx="283">
                  <c:v>36585</c:v>
                </c:pt>
                <c:pt idx="284">
                  <c:v>36556</c:v>
                </c:pt>
                <c:pt idx="285">
                  <c:v>36525</c:v>
                </c:pt>
                <c:pt idx="286">
                  <c:v>36494</c:v>
                </c:pt>
                <c:pt idx="287">
                  <c:v>36464</c:v>
                </c:pt>
                <c:pt idx="288">
                  <c:v>36433</c:v>
                </c:pt>
                <c:pt idx="289">
                  <c:v>36403</c:v>
                </c:pt>
                <c:pt idx="290">
                  <c:v>36372</c:v>
                </c:pt>
                <c:pt idx="291">
                  <c:v>36341</c:v>
                </c:pt>
                <c:pt idx="292">
                  <c:v>36311</c:v>
                </c:pt>
                <c:pt idx="293">
                  <c:v>36280</c:v>
                </c:pt>
                <c:pt idx="294">
                  <c:v>36250</c:v>
                </c:pt>
                <c:pt idx="295">
                  <c:v>36219</c:v>
                </c:pt>
                <c:pt idx="296">
                  <c:v>36191</c:v>
                </c:pt>
                <c:pt idx="297">
                  <c:v>36160</c:v>
                </c:pt>
                <c:pt idx="298">
                  <c:v>36129</c:v>
                </c:pt>
                <c:pt idx="299">
                  <c:v>36099</c:v>
                </c:pt>
                <c:pt idx="300">
                  <c:v>36068</c:v>
                </c:pt>
                <c:pt idx="301">
                  <c:v>36038</c:v>
                </c:pt>
                <c:pt idx="302">
                  <c:v>36007</c:v>
                </c:pt>
                <c:pt idx="303">
                  <c:v>35976</c:v>
                </c:pt>
                <c:pt idx="304">
                  <c:v>35946</c:v>
                </c:pt>
              </c:numCache>
            </c:numRef>
          </c:cat>
          <c:val>
            <c:numRef>
              <c:f>'Inflatsioon, toormed'!$EB$6:$EB$310</c:f>
              <c:numCache>
                <c:formatCode>General</c:formatCode>
                <c:ptCount val="305"/>
                <c:pt idx="0">
                  <c:v>4.3</c:v>
                </c:pt>
                <c:pt idx="1">
                  <c:v>5.2</c:v>
                </c:pt>
                <c:pt idx="2">
                  <c:v>5.3</c:v>
                </c:pt>
                <c:pt idx="3">
                  <c:v>5.5</c:v>
                </c:pt>
                <c:pt idx="4">
                  <c:v>6.1</c:v>
                </c:pt>
                <c:pt idx="5">
                  <c:v>7</c:v>
                </c:pt>
                <c:pt idx="6">
                  <c:v>6.9</c:v>
                </c:pt>
                <c:pt idx="7">
                  <c:v>8.5</c:v>
                </c:pt>
                <c:pt idx="8">
                  <c:v>8.6</c:v>
                </c:pt>
                <c:pt idx="9">
                  <c:v>9.1999999999999993</c:v>
                </c:pt>
                <c:pt idx="10">
                  <c:v>10.1</c:v>
                </c:pt>
                <c:pt idx="11">
                  <c:v>10.6</c:v>
                </c:pt>
                <c:pt idx="12">
                  <c:v>9.9</c:v>
                </c:pt>
                <c:pt idx="13">
                  <c:v>9.1</c:v>
                </c:pt>
                <c:pt idx="14">
                  <c:v>8.9</c:v>
                </c:pt>
                <c:pt idx="15">
                  <c:v>8.6</c:v>
                </c:pt>
                <c:pt idx="16">
                  <c:v>8.1</c:v>
                </c:pt>
                <c:pt idx="17">
                  <c:v>7.4</c:v>
                </c:pt>
                <c:pt idx="18">
                  <c:v>7.4</c:v>
                </c:pt>
                <c:pt idx="19">
                  <c:v>5.9</c:v>
                </c:pt>
                <c:pt idx="20">
                  <c:v>5.0999999999999996</c:v>
                </c:pt>
                <c:pt idx="21">
                  <c:v>5</c:v>
                </c:pt>
                <c:pt idx="22">
                  <c:v>4.9000000000000004</c:v>
                </c:pt>
                <c:pt idx="23">
                  <c:v>4.0999999999999996</c:v>
                </c:pt>
                <c:pt idx="24">
                  <c:v>3.4</c:v>
                </c:pt>
                <c:pt idx="25">
                  <c:v>3</c:v>
                </c:pt>
                <c:pt idx="26">
                  <c:v>2.2000000000000002</c:v>
                </c:pt>
                <c:pt idx="27">
                  <c:v>1.9</c:v>
                </c:pt>
                <c:pt idx="28">
                  <c:v>2</c:v>
                </c:pt>
                <c:pt idx="29">
                  <c:v>1.6</c:v>
                </c:pt>
                <c:pt idx="30">
                  <c:v>1.3</c:v>
                </c:pt>
                <c:pt idx="31">
                  <c:v>0.9</c:v>
                </c:pt>
                <c:pt idx="32">
                  <c:v>0.9</c:v>
                </c:pt>
                <c:pt idx="33">
                  <c:v>-0.3</c:v>
                </c:pt>
                <c:pt idx="34">
                  <c:v>-0.3</c:v>
                </c:pt>
                <c:pt idx="35">
                  <c:v>-0.3</c:v>
                </c:pt>
                <c:pt idx="36">
                  <c:v>-0.3</c:v>
                </c:pt>
                <c:pt idx="37">
                  <c:v>-0.2</c:v>
                </c:pt>
                <c:pt idx="38">
                  <c:v>0.4</c:v>
                </c:pt>
                <c:pt idx="39">
                  <c:v>0.3</c:v>
                </c:pt>
                <c:pt idx="40">
                  <c:v>0.1</c:v>
                </c:pt>
                <c:pt idx="41">
                  <c:v>0.3</c:v>
                </c:pt>
                <c:pt idx="42">
                  <c:v>0.7</c:v>
                </c:pt>
                <c:pt idx="43">
                  <c:v>1.2</c:v>
                </c:pt>
                <c:pt idx="44">
                  <c:v>1.4</c:v>
                </c:pt>
                <c:pt idx="45">
                  <c:v>1.3</c:v>
                </c:pt>
                <c:pt idx="46">
                  <c:v>1</c:v>
                </c:pt>
                <c:pt idx="47">
                  <c:v>0.7</c:v>
                </c:pt>
                <c:pt idx="48">
                  <c:v>0.8</c:v>
                </c:pt>
                <c:pt idx="49">
                  <c:v>1</c:v>
                </c:pt>
                <c:pt idx="50">
                  <c:v>1</c:v>
                </c:pt>
                <c:pt idx="51">
                  <c:v>1.3</c:v>
                </c:pt>
                <c:pt idx="52">
                  <c:v>1.2</c:v>
                </c:pt>
                <c:pt idx="53">
                  <c:v>1.7</c:v>
                </c:pt>
                <c:pt idx="54">
                  <c:v>1.4</c:v>
                </c:pt>
                <c:pt idx="55">
                  <c:v>1.5</c:v>
                </c:pt>
                <c:pt idx="56">
                  <c:v>1.4</c:v>
                </c:pt>
                <c:pt idx="57">
                  <c:v>1.5</c:v>
                </c:pt>
                <c:pt idx="58">
                  <c:v>1.9</c:v>
                </c:pt>
                <c:pt idx="59">
                  <c:v>2.2999999999999998</c:v>
                </c:pt>
                <c:pt idx="60">
                  <c:v>2.1</c:v>
                </c:pt>
                <c:pt idx="61">
                  <c:v>2.1</c:v>
                </c:pt>
                <c:pt idx="62">
                  <c:v>2.2000000000000002</c:v>
                </c:pt>
                <c:pt idx="63">
                  <c:v>2</c:v>
                </c:pt>
                <c:pt idx="64">
                  <c:v>2</c:v>
                </c:pt>
                <c:pt idx="65">
                  <c:v>1.2</c:v>
                </c:pt>
                <c:pt idx="66">
                  <c:v>1.4</c:v>
                </c:pt>
                <c:pt idx="67">
                  <c:v>1.1000000000000001</c:v>
                </c:pt>
                <c:pt idx="68">
                  <c:v>1.3</c:v>
                </c:pt>
                <c:pt idx="69">
                  <c:v>1.3</c:v>
                </c:pt>
                <c:pt idx="70">
                  <c:v>1.5</c:v>
                </c:pt>
                <c:pt idx="71">
                  <c:v>1.4</c:v>
                </c:pt>
                <c:pt idx="72">
                  <c:v>1.6</c:v>
                </c:pt>
                <c:pt idx="73">
                  <c:v>1.5</c:v>
                </c:pt>
                <c:pt idx="74">
                  <c:v>1.3</c:v>
                </c:pt>
                <c:pt idx="75">
                  <c:v>1.3</c:v>
                </c:pt>
                <c:pt idx="76">
                  <c:v>1.4</c:v>
                </c:pt>
                <c:pt idx="77">
                  <c:v>1.9</c:v>
                </c:pt>
                <c:pt idx="78">
                  <c:v>1.5</c:v>
                </c:pt>
                <c:pt idx="79">
                  <c:v>2</c:v>
                </c:pt>
                <c:pt idx="80">
                  <c:v>1.7</c:v>
                </c:pt>
                <c:pt idx="81">
                  <c:v>1.1000000000000001</c:v>
                </c:pt>
                <c:pt idx="82">
                  <c:v>0.6</c:v>
                </c:pt>
                <c:pt idx="83">
                  <c:v>0.5</c:v>
                </c:pt>
                <c:pt idx="84">
                  <c:v>0.4</c:v>
                </c:pt>
                <c:pt idx="85">
                  <c:v>0.2</c:v>
                </c:pt>
                <c:pt idx="86">
                  <c:v>0.2</c:v>
                </c:pt>
                <c:pt idx="87">
                  <c:v>0</c:v>
                </c:pt>
                <c:pt idx="88">
                  <c:v>-0.1</c:v>
                </c:pt>
                <c:pt idx="89">
                  <c:v>-0.3</c:v>
                </c:pt>
                <c:pt idx="90">
                  <c:v>0</c:v>
                </c:pt>
                <c:pt idx="91">
                  <c:v>-0.1</c:v>
                </c:pt>
                <c:pt idx="92">
                  <c:v>0.3</c:v>
                </c:pt>
                <c:pt idx="93">
                  <c:v>0.3</c:v>
                </c:pt>
                <c:pt idx="94">
                  <c:v>0.1</c:v>
                </c:pt>
                <c:pt idx="95">
                  <c:v>0.4</c:v>
                </c:pt>
                <c:pt idx="96">
                  <c:v>0.2</c:v>
                </c:pt>
                <c:pt idx="97">
                  <c:v>0.4</c:v>
                </c:pt>
                <c:pt idx="98">
                  <c:v>0.5</c:v>
                </c:pt>
                <c:pt idx="99">
                  <c:v>0.5</c:v>
                </c:pt>
                <c:pt idx="100">
                  <c:v>0.6</c:v>
                </c:pt>
                <c:pt idx="101">
                  <c:v>0.2</c:v>
                </c:pt>
                <c:pt idx="102">
                  <c:v>-0.1</c:v>
                </c:pt>
                <c:pt idx="103">
                  <c:v>-0.3</c:v>
                </c:pt>
                <c:pt idx="104">
                  <c:v>-0.6</c:v>
                </c:pt>
                <c:pt idx="105">
                  <c:v>-0.2</c:v>
                </c:pt>
                <c:pt idx="106">
                  <c:v>0.3</c:v>
                </c:pt>
                <c:pt idx="107">
                  <c:v>0.4</c:v>
                </c:pt>
                <c:pt idx="108">
                  <c:v>0.3</c:v>
                </c:pt>
                <c:pt idx="109">
                  <c:v>0.4</c:v>
                </c:pt>
                <c:pt idx="110">
                  <c:v>0.4</c:v>
                </c:pt>
                <c:pt idx="111">
                  <c:v>0.5</c:v>
                </c:pt>
                <c:pt idx="112">
                  <c:v>0.5</c:v>
                </c:pt>
                <c:pt idx="113">
                  <c:v>0.7</c:v>
                </c:pt>
                <c:pt idx="114">
                  <c:v>0.5</c:v>
                </c:pt>
                <c:pt idx="115">
                  <c:v>0.7</c:v>
                </c:pt>
                <c:pt idx="116">
                  <c:v>0.8</c:v>
                </c:pt>
                <c:pt idx="117">
                  <c:v>0.8</c:v>
                </c:pt>
                <c:pt idx="118">
                  <c:v>0.9</c:v>
                </c:pt>
                <c:pt idx="119">
                  <c:v>0.7</c:v>
                </c:pt>
                <c:pt idx="120">
                  <c:v>1.1000000000000001</c:v>
                </c:pt>
                <c:pt idx="121">
                  <c:v>1.3</c:v>
                </c:pt>
                <c:pt idx="122">
                  <c:v>1.6</c:v>
                </c:pt>
                <c:pt idx="123">
                  <c:v>1.6</c:v>
                </c:pt>
                <c:pt idx="124">
                  <c:v>1.4</c:v>
                </c:pt>
                <c:pt idx="125">
                  <c:v>1.2</c:v>
                </c:pt>
                <c:pt idx="126">
                  <c:v>1.7</c:v>
                </c:pt>
                <c:pt idx="127">
                  <c:v>1.9</c:v>
                </c:pt>
                <c:pt idx="128">
                  <c:v>2</c:v>
                </c:pt>
                <c:pt idx="129">
                  <c:v>2.2000000000000002</c:v>
                </c:pt>
                <c:pt idx="130">
                  <c:v>2.2000000000000002</c:v>
                </c:pt>
                <c:pt idx="131">
                  <c:v>2.5</c:v>
                </c:pt>
                <c:pt idx="132">
                  <c:v>2.6</c:v>
                </c:pt>
                <c:pt idx="133">
                  <c:v>2.6</c:v>
                </c:pt>
                <c:pt idx="134">
                  <c:v>2.4</c:v>
                </c:pt>
                <c:pt idx="135">
                  <c:v>2.4</c:v>
                </c:pt>
                <c:pt idx="136">
                  <c:v>2.4</c:v>
                </c:pt>
                <c:pt idx="137">
                  <c:v>2.6</c:v>
                </c:pt>
                <c:pt idx="138">
                  <c:v>2.7</c:v>
                </c:pt>
                <c:pt idx="139">
                  <c:v>2.7</c:v>
                </c:pt>
                <c:pt idx="140">
                  <c:v>2.7</c:v>
                </c:pt>
                <c:pt idx="141">
                  <c:v>2.8</c:v>
                </c:pt>
                <c:pt idx="142">
                  <c:v>3</c:v>
                </c:pt>
                <c:pt idx="143">
                  <c:v>3</c:v>
                </c:pt>
                <c:pt idx="144">
                  <c:v>3</c:v>
                </c:pt>
                <c:pt idx="145">
                  <c:v>2.5</c:v>
                </c:pt>
                <c:pt idx="146">
                  <c:v>2.6</c:v>
                </c:pt>
                <c:pt idx="147">
                  <c:v>2.7</c:v>
                </c:pt>
                <c:pt idx="148">
                  <c:v>2.7</c:v>
                </c:pt>
                <c:pt idx="149">
                  <c:v>2.8</c:v>
                </c:pt>
                <c:pt idx="150">
                  <c:v>2.7</c:v>
                </c:pt>
                <c:pt idx="151">
                  <c:v>2.4</c:v>
                </c:pt>
                <c:pt idx="152">
                  <c:v>2.2999999999999998</c:v>
                </c:pt>
                <c:pt idx="153">
                  <c:v>2.2000000000000002</c:v>
                </c:pt>
                <c:pt idx="154">
                  <c:v>1.9</c:v>
                </c:pt>
                <c:pt idx="155">
                  <c:v>1.9</c:v>
                </c:pt>
                <c:pt idx="156">
                  <c:v>1.9</c:v>
                </c:pt>
                <c:pt idx="157">
                  <c:v>1.6</c:v>
                </c:pt>
                <c:pt idx="158">
                  <c:v>1.7</c:v>
                </c:pt>
                <c:pt idx="159">
                  <c:v>1.5</c:v>
                </c:pt>
                <c:pt idx="160">
                  <c:v>1.7</c:v>
                </c:pt>
                <c:pt idx="161">
                  <c:v>1.6</c:v>
                </c:pt>
                <c:pt idx="162">
                  <c:v>1.6</c:v>
                </c:pt>
                <c:pt idx="163">
                  <c:v>0.8</c:v>
                </c:pt>
                <c:pt idx="164">
                  <c:v>0.9</c:v>
                </c:pt>
                <c:pt idx="165">
                  <c:v>0.9</c:v>
                </c:pt>
                <c:pt idx="166">
                  <c:v>0.5</c:v>
                </c:pt>
                <c:pt idx="167">
                  <c:v>-0.1</c:v>
                </c:pt>
                <c:pt idx="168">
                  <c:v>-0.3</c:v>
                </c:pt>
                <c:pt idx="169">
                  <c:v>-0.2</c:v>
                </c:pt>
                <c:pt idx="170">
                  <c:v>-0.6</c:v>
                </c:pt>
                <c:pt idx="171">
                  <c:v>-0.1</c:v>
                </c:pt>
                <c:pt idx="172">
                  <c:v>0</c:v>
                </c:pt>
                <c:pt idx="173">
                  <c:v>0.6</c:v>
                </c:pt>
                <c:pt idx="174">
                  <c:v>0.6</c:v>
                </c:pt>
                <c:pt idx="175">
                  <c:v>1.2</c:v>
                </c:pt>
                <c:pt idx="176">
                  <c:v>1.1000000000000001</c:v>
                </c:pt>
                <c:pt idx="177">
                  <c:v>1.6</c:v>
                </c:pt>
                <c:pt idx="178">
                  <c:v>2.1</c:v>
                </c:pt>
                <c:pt idx="179">
                  <c:v>3.2</c:v>
                </c:pt>
                <c:pt idx="180">
                  <c:v>3.6</c:v>
                </c:pt>
                <c:pt idx="181">
                  <c:v>3.8</c:v>
                </c:pt>
                <c:pt idx="182">
                  <c:v>4.0999999999999996</c:v>
                </c:pt>
                <c:pt idx="183">
                  <c:v>3.9</c:v>
                </c:pt>
                <c:pt idx="184">
                  <c:v>3.7</c:v>
                </c:pt>
                <c:pt idx="185">
                  <c:v>3.3</c:v>
                </c:pt>
                <c:pt idx="186">
                  <c:v>3.6</c:v>
                </c:pt>
                <c:pt idx="187">
                  <c:v>3.3</c:v>
                </c:pt>
                <c:pt idx="188">
                  <c:v>3.2</c:v>
                </c:pt>
                <c:pt idx="189">
                  <c:v>3.1</c:v>
                </c:pt>
                <c:pt idx="190">
                  <c:v>3.1</c:v>
                </c:pt>
                <c:pt idx="191">
                  <c:v>2.5</c:v>
                </c:pt>
                <c:pt idx="192">
                  <c:v>2.1</c:v>
                </c:pt>
                <c:pt idx="193">
                  <c:v>1.7</c:v>
                </c:pt>
                <c:pt idx="194">
                  <c:v>1.8</c:v>
                </c:pt>
                <c:pt idx="195">
                  <c:v>1.9</c:v>
                </c:pt>
                <c:pt idx="196">
                  <c:v>1.9</c:v>
                </c:pt>
                <c:pt idx="197">
                  <c:v>1.9</c:v>
                </c:pt>
                <c:pt idx="198">
                  <c:v>1.9</c:v>
                </c:pt>
                <c:pt idx="199">
                  <c:v>1.8</c:v>
                </c:pt>
                <c:pt idx="200">
                  <c:v>1.8</c:v>
                </c:pt>
                <c:pt idx="201">
                  <c:v>1.9</c:v>
                </c:pt>
                <c:pt idx="202">
                  <c:v>1.8</c:v>
                </c:pt>
                <c:pt idx="203">
                  <c:v>1.6</c:v>
                </c:pt>
                <c:pt idx="204">
                  <c:v>1.8</c:v>
                </c:pt>
                <c:pt idx="205">
                  <c:v>2.2999999999999998</c:v>
                </c:pt>
                <c:pt idx="206">
                  <c:v>2.4</c:v>
                </c:pt>
                <c:pt idx="207">
                  <c:v>2.5</c:v>
                </c:pt>
                <c:pt idx="208">
                  <c:v>2.5</c:v>
                </c:pt>
                <c:pt idx="209">
                  <c:v>2.4</c:v>
                </c:pt>
                <c:pt idx="210">
                  <c:v>2.2000000000000002</c:v>
                </c:pt>
                <c:pt idx="211">
                  <c:v>2.4</c:v>
                </c:pt>
                <c:pt idx="212">
                  <c:v>2.4</c:v>
                </c:pt>
                <c:pt idx="213">
                  <c:v>2.2999999999999998</c:v>
                </c:pt>
                <c:pt idx="214">
                  <c:v>2.2999999999999998</c:v>
                </c:pt>
                <c:pt idx="215">
                  <c:v>2.5</c:v>
                </c:pt>
                <c:pt idx="216">
                  <c:v>2.6</c:v>
                </c:pt>
                <c:pt idx="217">
                  <c:v>2.2000000000000002</c:v>
                </c:pt>
                <c:pt idx="218">
                  <c:v>2.1</c:v>
                </c:pt>
                <c:pt idx="219">
                  <c:v>2</c:v>
                </c:pt>
                <c:pt idx="220">
                  <c:v>2</c:v>
                </c:pt>
                <c:pt idx="221">
                  <c:v>2.1</c:v>
                </c:pt>
                <c:pt idx="222">
                  <c:v>2.2000000000000002</c:v>
                </c:pt>
                <c:pt idx="223">
                  <c:v>2.1</c:v>
                </c:pt>
                <c:pt idx="224">
                  <c:v>1.9</c:v>
                </c:pt>
                <c:pt idx="225">
                  <c:v>2.2999999999999998</c:v>
                </c:pt>
                <c:pt idx="226">
                  <c:v>2.2000000000000002</c:v>
                </c:pt>
                <c:pt idx="227">
                  <c:v>2.4</c:v>
                </c:pt>
                <c:pt idx="228">
                  <c:v>2.1</c:v>
                </c:pt>
                <c:pt idx="229">
                  <c:v>2.4</c:v>
                </c:pt>
                <c:pt idx="230">
                  <c:v>2.2999999999999998</c:v>
                </c:pt>
                <c:pt idx="231">
                  <c:v>2.4</c:v>
                </c:pt>
                <c:pt idx="232">
                  <c:v>2.5</c:v>
                </c:pt>
                <c:pt idx="233">
                  <c:v>2.1</c:v>
                </c:pt>
                <c:pt idx="234">
                  <c:v>1.7</c:v>
                </c:pt>
                <c:pt idx="235">
                  <c:v>1.6</c:v>
                </c:pt>
                <c:pt idx="236">
                  <c:v>1.8</c:v>
                </c:pt>
                <c:pt idx="237">
                  <c:v>2</c:v>
                </c:pt>
                <c:pt idx="238">
                  <c:v>2.2000000000000002</c:v>
                </c:pt>
                <c:pt idx="239">
                  <c:v>2</c:v>
                </c:pt>
                <c:pt idx="240">
                  <c:v>2.1</c:v>
                </c:pt>
                <c:pt idx="241">
                  <c:v>2</c:v>
                </c:pt>
                <c:pt idx="242">
                  <c:v>1.9</c:v>
                </c:pt>
                <c:pt idx="243">
                  <c:v>2</c:v>
                </c:pt>
                <c:pt idx="244">
                  <c:v>1.8</c:v>
                </c:pt>
                <c:pt idx="245">
                  <c:v>2.1</c:v>
                </c:pt>
                <c:pt idx="246">
                  <c:v>2.4</c:v>
                </c:pt>
                <c:pt idx="247">
                  <c:v>2.4</c:v>
                </c:pt>
                <c:pt idx="248">
                  <c:v>2.1</c:v>
                </c:pt>
                <c:pt idx="249">
                  <c:v>2.2999999999999998</c:v>
                </c:pt>
                <c:pt idx="250">
                  <c:v>2.2999999999999998</c:v>
                </c:pt>
                <c:pt idx="251">
                  <c:v>2.2999999999999998</c:v>
                </c:pt>
                <c:pt idx="252">
                  <c:v>2.1</c:v>
                </c:pt>
                <c:pt idx="253">
                  <c:v>2.1</c:v>
                </c:pt>
                <c:pt idx="254">
                  <c:v>2</c:v>
                </c:pt>
                <c:pt idx="255">
                  <c:v>1.9</c:v>
                </c:pt>
                <c:pt idx="256">
                  <c:v>2.1</c:v>
                </c:pt>
                <c:pt idx="257">
                  <c:v>2.4</c:v>
                </c:pt>
                <c:pt idx="258">
                  <c:v>2.5</c:v>
                </c:pt>
                <c:pt idx="259">
                  <c:v>2.5</c:v>
                </c:pt>
                <c:pt idx="260">
                  <c:v>2.6</c:v>
                </c:pt>
                <c:pt idx="261">
                  <c:v>2.1</c:v>
                </c:pt>
                <c:pt idx="262">
                  <c:v>2</c:v>
                </c:pt>
                <c:pt idx="263">
                  <c:v>2.2000000000000002</c:v>
                </c:pt>
                <c:pt idx="264">
                  <c:v>2.2000000000000002</c:v>
                </c:pt>
                <c:pt idx="265">
                  <c:v>2.2999999999999998</c:v>
                </c:pt>
                <c:pt idx="266">
                  <c:v>2.5</c:v>
                </c:pt>
                <c:pt idx="267">
                  <c:v>2.9</c:v>
                </c:pt>
                <c:pt idx="268">
                  <c:v>3.1</c:v>
                </c:pt>
                <c:pt idx="269">
                  <c:v>2.7</c:v>
                </c:pt>
                <c:pt idx="270">
                  <c:v>2.2000000000000002</c:v>
                </c:pt>
                <c:pt idx="271">
                  <c:v>2</c:v>
                </c:pt>
                <c:pt idx="272">
                  <c:v>2</c:v>
                </c:pt>
                <c:pt idx="273">
                  <c:v>2.5</c:v>
                </c:pt>
                <c:pt idx="274">
                  <c:v>2.5</c:v>
                </c:pt>
                <c:pt idx="275">
                  <c:v>2.4</c:v>
                </c:pt>
                <c:pt idx="276">
                  <c:v>2.4</c:v>
                </c:pt>
                <c:pt idx="277">
                  <c:v>2</c:v>
                </c:pt>
                <c:pt idx="278">
                  <c:v>2.1</c:v>
                </c:pt>
                <c:pt idx="279">
                  <c:v>2.1</c:v>
                </c:pt>
                <c:pt idx="280">
                  <c:v>1.8</c:v>
                </c:pt>
                <c:pt idx="281">
                  <c:v>1.7</c:v>
                </c:pt>
                <c:pt idx="282">
                  <c:v>2</c:v>
                </c:pt>
                <c:pt idx="283">
                  <c:v>1.9</c:v>
                </c:pt>
                <c:pt idx="284">
                  <c:v>1.9</c:v>
                </c:pt>
                <c:pt idx="285">
                  <c:v>1.7</c:v>
                </c:pt>
                <c:pt idx="286">
                  <c:v>1.5</c:v>
                </c:pt>
                <c:pt idx="287">
                  <c:v>1.3</c:v>
                </c:pt>
                <c:pt idx="288">
                  <c:v>1.2</c:v>
                </c:pt>
                <c:pt idx="289">
                  <c:v>1.1000000000000001</c:v>
                </c:pt>
                <c:pt idx="290">
                  <c:v>1</c:v>
                </c:pt>
                <c:pt idx="291">
                  <c:v>0.9</c:v>
                </c:pt>
                <c:pt idx="292">
                  <c:v>0.9</c:v>
                </c:pt>
                <c:pt idx="293">
                  <c:v>1.1000000000000001</c:v>
                </c:pt>
                <c:pt idx="294">
                  <c:v>0.9</c:v>
                </c:pt>
                <c:pt idx="295">
                  <c:v>0.7</c:v>
                </c:pt>
                <c:pt idx="296">
                  <c:v>0.8</c:v>
                </c:pt>
                <c:pt idx="297">
                  <c:v>0.8</c:v>
                </c:pt>
                <c:pt idx="298">
                  <c:v>0.8</c:v>
                </c:pt>
                <c:pt idx="299">
                  <c:v>0.9</c:v>
                </c:pt>
                <c:pt idx="300">
                  <c:v>1</c:v>
                </c:pt>
                <c:pt idx="301">
                  <c:v>1.1000000000000001</c:v>
                </c:pt>
                <c:pt idx="302">
                  <c:v>1.3</c:v>
                </c:pt>
                <c:pt idx="303">
                  <c:v>1.3</c:v>
                </c:pt>
                <c:pt idx="304">
                  <c:v>1.3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FE-44DA-9256-67919BE4C0D3}"/>
            </c:ext>
          </c:extLst>
        </c:ser>
        <c:ser>
          <c:idx val="1"/>
          <c:order val="1"/>
          <c:tx>
            <c:strRef>
              <c:f>'Inflatsioon, toormed'!$EG$5</c:f>
              <c:strCache>
                <c:ptCount val="1"/>
                <c:pt idx="0">
                  <c:v>USA THI</c:v>
                </c:pt>
              </c:strCache>
            </c:strRef>
          </c:tx>
          <c:spPr>
            <a:ln w="34925"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'Inflatsioon, toormed'!$EA$6:$EA$310</c:f>
              <c:numCache>
                <c:formatCode>d\.mm\.yyyy</c:formatCode>
                <c:ptCount val="305"/>
                <c:pt idx="0">
                  <c:v>45199</c:v>
                </c:pt>
                <c:pt idx="1">
                  <c:v>45169</c:v>
                </c:pt>
                <c:pt idx="2">
                  <c:v>45138</c:v>
                </c:pt>
                <c:pt idx="3">
                  <c:v>45107</c:v>
                </c:pt>
                <c:pt idx="4">
                  <c:v>45077</c:v>
                </c:pt>
                <c:pt idx="5">
                  <c:v>45046</c:v>
                </c:pt>
                <c:pt idx="6">
                  <c:v>45016</c:v>
                </c:pt>
                <c:pt idx="7">
                  <c:v>44985</c:v>
                </c:pt>
                <c:pt idx="8">
                  <c:v>44957</c:v>
                </c:pt>
                <c:pt idx="9">
                  <c:v>44926</c:v>
                </c:pt>
                <c:pt idx="10">
                  <c:v>44895</c:v>
                </c:pt>
                <c:pt idx="11">
                  <c:v>44865</c:v>
                </c:pt>
                <c:pt idx="12">
                  <c:v>44834</c:v>
                </c:pt>
                <c:pt idx="13">
                  <c:v>44804</c:v>
                </c:pt>
                <c:pt idx="14">
                  <c:v>44773</c:v>
                </c:pt>
                <c:pt idx="15">
                  <c:v>44742</c:v>
                </c:pt>
                <c:pt idx="16">
                  <c:v>44712</c:v>
                </c:pt>
                <c:pt idx="17">
                  <c:v>44681</c:v>
                </c:pt>
                <c:pt idx="18">
                  <c:v>44651</c:v>
                </c:pt>
                <c:pt idx="19">
                  <c:v>44620</c:v>
                </c:pt>
                <c:pt idx="20">
                  <c:v>44592</c:v>
                </c:pt>
                <c:pt idx="21">
                  <c:v>44561</c:v>
                </c:pt>
                <c:pt idx="22">
                  <c:v>44530</c:v>
                </c:pt>
                <c:pt idx="23">
                  <c:v>44500</c:v>
                </c:pt>
                <c:pt idx="24">
                  <c:v>44469</c:v>
                </c:pt>
                <c:pt idx="25">
                  <c:v>44439</c:v>
                </c:pt>
                <c:pt idx="26">
                  <c:v>44408</c:v>
                </c:pt>
                <c:pt idx="27">
                  <c:v>44377</c:v>
                </c:pt>
                <c:pt idx="28">
                  <c:v>44347</c:v>
                </c:pt>
                <c:pt idx="29">
                  <c:v>44316</c:v>
                </c:pt>
                <c:pt idx="30">
                  <c:v>44286</c:v>
                </c:pt>
                <c:pt idx="31">
                  <c:v>44255</c:v>
                </c:pt>
                <c:pt idx="32">
                  <c:v>44227</c:v>
                </c:pt>
                <c:pt idx="33">
                  <c:v>44196</c:v>
                </c:pt>
                <c:pt idx="34">
                  <c:v>44165</c:v>
                </c:pt>
                <c:pt idx="35">
                  <c:v>44135</c:v>
                </c:pt>
                <c:pt idx="36">
                  <c:v>44104</c:v>
                </c:pt>
                <c:pt idx="37">
                  <c:v>44074</c:v>
                </c:pt>
                <c:pt idx="38">
                  <c:v>44043</c:v>
                </c:pt>
                <c:pt idx="39">
                  <c:v>44012</c:v>
                </c:pt>
                <c:pt idx="40">
                  <c:v>43982</c:v>
                </c:pt>
                <c:pt idx="41">
                  <c:v>43951</c:v>
                </c:pt>
                <c:pt idx="42">
                  <c:v>43921</c:v>
                </c:pt>
                <c:pt idx="43">
                  <c:v>43890</c:v>
                </c:pt>
                <c:pt idx="44">
                  <c:v>43861</c:v>
                </c:pt>
                <c:pt idx="45">
                  <c:v>43830</c:v>
                </c:pt>
                <c:pt idx="46">
                  <c:v>43799</c:v>
                </c:pt>
                <c:pt idx="47">
                  <c:v>43769</c:v>
                </c:pt>
                <c:pt idx="48">
                  <c:v>43738</c:v>
                </c:pt>
                <c:pt idx="49">
                  <c:v>43708</c:v>
                </c:pt>
                <c:pt idx="50">
                  <c:v>43677</c:v>
                </c:pt>
                <c:pt idx="51">
                  <c:v>43646</c:v>
                </c:pt>
                <c:pt idx="52">
                  <c:v>43616</c:v>
                </c:pt>
                <c:pt idx="53">
                  <c:v>43585</c:v>
                </c:pt>
                <c:pt idx="54">
                  <c:v>43555</c:v>
                </c:pt>
                <c:pt idx="55">
                  <c:v>43524</c:v>
                </c:pt>
                <c:pt idx="56">
                  <c:v>43496</c:v>
                </c:pt>
                <c:pt idx="57">
                  <c:v>43465</c:v>
                </c:pt>
                <c:pt idx="58">
                  <c:v>43434</c:v>
                </c:pt>
                <c:pt idx="59">
                  <c:v>43404</c:v>
                </c:pt>
                <c:pt idx="60">
                  <c:v>43373</c:v>
                </c:pt>
                <c:pt idx="61">
                  <c:v>43343</c:v>
                </c:pt>
                <c:pt idx="62">
                  <c:v>43312</c:v>
                </c:pt>
                <c:pt idx="63">
                  <c:v>43281</c:v>
                </c:pt>
                <c:pt idx="64">
                  <c:v>43251</c:v>
                </c:pt>
                <c:pt idx="65">
                  <c:v>43220</c:v>
                </c:pt>
                <c:pt idx="66">
                  <c:v>43190</c:v>
                </c:pt>
                <c:pt idx="67">
                  <c:v>43159</c:v>
                </c:pt>
                <c:pt idx="68">
                  <c:v>43131</c:v>
                </c:pt>
                <c:pt idx="69">
                  <c:v>43100</c:v>
                </c:pt>
                <c:pt idx="70">
                  <c:v>43069</c:v>
                </c:pt>
                <c:pt idx="71">
                  <c:v>43039</c:v>
                </c:pt>
                <c:pt idx="72">
                  <c:v>43008</c:v>
                </c:pt>
                <c:pt idx="73">
                  <c:v>42978</c:v>
                </c:pt>
                <c:pt idx="74">
                  <c:v>42947</c:v>
                </c:pt>
                <c:pt idx="75">
                  <c:v>42916</c:v>
                </c:pt>
                <c:pt idx="76">
                  <c:v>42886</c:v>
                </c:pt>
                <c:pt idx="77">
                  <c:v>42855</c:v>
                </c:pt>
                <c:pt idx="78">
                  <c:v>42825</c:v>
                </c:pt>
                <c:pt idx="79">
                  <c:v>42794</c:v>
                </c:pt>
                <c:pt idx="80">
                  <c:v>42766</c:v>
                </c:pt>
                <c:pt idx="81">
                  <c:v>42735</c:v>
                </c:pt>
                <c:pt idx="82">
                  <c:v>42704</c:v>
                </c:pt>
                <c:pt idx="83">
                  <c:v>42674</c:v>
                </c:pt>
                <c:pt idx="84">
                  <c:v>42643</c:v>
                </c:pt>
                <c:pt idx="85">
                  <c:v>42613</c:v>
                </c:pt>
                <c:pt idx="86">
                  <c:v>42582</c:v>
                </c:pt>
                <c:pt idx="87">
                  <c:v>42551</c:v>
                </c:pt>
                <c:pt idx="88">
                  <c:v>42521</c:v>
                </c:pt>
                <c:pt idx="89">
                  <c:v>42490</c:v>
                </c:pt>
                <c:pt idx="90">
                  <c:v>42460</c:v>
                </c:pt>
                <c:pt idx="91">
                  <c:v>42429</c:v>
                </c:pt>
                <c:pt idx="92">
                  <c:v>42400</c:v>
                </c:pt>
                <c:pt idx="93">
                  <c:v>42369</c:v>
                </c:pt>
                <c:pt idx="94">
                  <c:v>42338</c:v>
                </c:pt>
                <c:pt idx="95">
                  <c:v>42308</c:v>
                </c:pt>
                <c:pt idx="96">
                  <c:v>42277</c:v>
                </c:pt>
                <c:pt idx="97">
                  <c:v>42247</c:v>
                </c:pt>
                <c:pt idx="98">
                  <c:v>42216</c:v>
                </c:pt>
                <c:pt idx="99">
                  <c:v>42185</c:v>
                </c:pt>
                <c:pt idx="100">
                  <c:v>42155</c:v>
                </c:pt>
                <c:pt idx="101">
                  <c:v>42124</c:v>
                </c:pt>
                <c:pt idx="102">
                  <c:v>42094</c:v>
                </c:pt>
                <c:pt idx="103">
                  <c:v>42063</c:v>
                </c:pt>
                <c:pt idx="104">
                  <c:v>42035</c:v>
                </c:pt>
                <c:pt idx="105">
                  <c:v>42004</c:v>
                </c:pt>
                <c:pt idx="106">
                  <c:v>41973</c:v>
                </c:pt>
                <c:pt idx="107">
                  <c:v>41943</c:v>
                </c:pt>
                <c:pt idx="108">
                  <c:v>41912</c:v>
                </c:pt>
                <c:pt idx="109">
                  <c:v>41882</c:v>
                </c:pt>
                <c:pt idx="110">
                  <c:v>41851</c:v>
                </c:pt>
                <c:pt idx="111">
                  <c:v>41820</c:v>
                </c:pt>
                <c:pt idx="112">
                  <c:v>41790</c:v>
                </c:pt>
                <c:pt idx="113">
                  <c:v>41759</c:v>
                </c:pt>
                <c:pt idx="114">
                  <c:v>41729</c:v>
                </c:pt>
                <c:pt idx="115">
                  <c:v>41698</c:v>
                </c:pt>
                <c:pt idx="116">
                  <c:v>41670</c:v>
                </c:pt>
                <c:pt idx="117">
                  <c:v>41639</c:v>
                </c:pt>
                <c:pt idx="118">
                  <c:v>41608</c:v>
                </c:pt>
                <c:pt idx="119">
                  <c:v>41578</c:v>
                </c:pt>
                <c:pt idx="120">
                  <c:v>41547</c:v>
                </c:pt>
                <c:pt idx="121">
                  <c:v>41517</c:v>
                </c:pt>
                <c:pt idx="122">
                  <c:v>41486</c:v>
                </c:pt>
                <c:pt idx="123">
                  <c:v>41455</c:v>
                </c:pt>
                <c:pt idx="124">
                  <c:v>41425</c:v>
                </c:pt>
                <c:pt idx="125">
                  <c:v>41394</c:v>
                </c:pt>
                <c:pt idx="126">
                  <c:v>41364</c:v>
                </c:pt>
                <c:pt idx="127">
                  <c:v>41333</c:v>
                </c:pt>
                <c:pt idx="128">
                  <c:v>41305</c:v>
                </c:pt>
                <c:pt idx="129">
                  <c:v>41274</c:v>
                </c:pt>
                <c:pt idx="130">
                  <c:v>41243</c:v>
                </c:pt>
                <c:pt idx="131">
                  <c:v>41213</c:v>
                </c:pt>
                <c:pt idx="132">
                  <c:v>41182</c:v>
                </c:pt>
                <c:pt idx="133">
                  <c:v>41152</c:v>
                </c:pt>
                <c:pt idx="134">
                  <c:v>41121</c:v>
                </c:pt>
                <c:pt idx="135">
                  <c:v>41090</c:v>
                </c:pt>
                <c:pt idx="136">
                  <c:v>41060</c:v>
                </c:pt>
                <c:pt idx="137">
                  <c:v>41029</c:v>
                </c:pt>
                <c:pt idx="138">
                  <c:v>40999</c:v>
                </c:pt>
                <c:pt idx="139">
                  <c:v>40968</c:v>
                </c:pt>
                <c:pt idx="140">
                  <c:v>40939</c:v>
                </c:pt>
                <c:pt idx="141">
                  <c:v>40908</c:v>
                </c:pt>
                <c:pt idx="142">
                  <c:v>40877</c:v>
                </c:pt>
                <c:pt idx="143">
                  <c:v>40847</c:v>
                </c:pt>
                <c:pt idx="144">
                  <c:v>40816</c:v>
                </c:pt>
                <c:pt idx="145">
                  <c:v>40786</c:v>
                </c:pt>
                <c:pt idx="146">
                  <c:v>40755</c:v>
                </c:pt>
                <c:pt idx="147">
                  <c:v>40724</c:v>
                </c:pt>
                <c:pt idx="148">
                  <c:v>40694</c:v>
                </c:pt>
                <c:pt idx="149">
                  <c:v>40663</c:v>
                </c:pt>
                <c:pt idx="150">
                  <c:v>40633</c:v>
                </c:pt>
                <c:pt idx="151">
                  <c:v>40602</c:v>
                </c:pt>
                <c:pt idx="152">
                  <c:v>40574</c:v>
                </c:pt>
                <c:pt idx="153">
                  <c:v>40543</c:v>
                </c:pt>
                <c:pt idx="154">
                  <c:v>40512</c:v>
                </c:pt>
                <c:pt idx="155">
                  <c:v>40482</c:v>
                </c:pt>
                <c:pt idx="156">
                  <c:v>40451</c:v>
                </c:pt>
                <c:pt idx="157">
                  <c:v>40421</c:v>
                </c:pt>
                <c:pt idx="158">
                  <c:v>40390</c:v>
                </c:pt>
                <c:pt idx="159">
                  <c:v>40359</c:v>
                </c:pt>
                <c:pt idx="160">
                  <c:v>40329</c:v>
                </c:pt>
                <c:pt idx="161">
                  <c:v>40298</c:v>
                </c:pt>
                <c:pt idx="162">
                  <c:v>40268</c:v>
                </c:pt>
                <c:pt idx="163">
                  <c:v>40237</c:v>
                </c:pt>
                <c:pt idx="164">
                  <c:v>40209</c:v>
                </c:pt>
                <c:pt idx="165">
                  <c:v>40178</c:v>
                </c:pt>
                <c:pt idx="166">
                  <c:v>40147</c:v>
                </c:pt>
                <c:pt idx="167">
                  <c:v>40117</c:v>
                </c:pt>
                <c:pt idx="168">
                  <c:v>40086</c:v>
                </c:pt>
                <c:pt idx="169">
                  <c:v>40056</c:v>
                </c:pt>
                <c:pt idx="170">
                  <c:v>40025</c:v>
                </c:pt>
                <c:pt idx="171">
                  <c:v>39994</c:v>
                </c:pt>
                <c:pt idx="172">
                  <c:v>39964</c:v>
                </c:pt>
                <c:pt idx="173">
                  <c:v>39933</c:v>
                </c:pt>
                <c:pt idx="174">
                  <c:v>39903</c:v>
                </c:pt>
                <c:pt idx="175">
                  <c:v>39872</c:v>
                </c:pt>
                <c:pt idx="176">
                  <c:v>39844</c:v>
                </c:pt>
                <c:pt idx="177">
                  <c:v>39813</c:v>
                </c:pt>
                <c:pt idx="178">
                  <c:v>39782</c:v>
                </c:pt>
                <c:pt idx="179">
                  <c:v>39752</c:v>
                </c:pt>
                <c:pt idx="180">
                  <c:v>39721</c:v>
                </c:pt>
                <c:pt idx="181">
                  <c:v>39691</c:v>
                </c:pt>
                <c:pt idx="182">
                  <c:v>39660</c:v>
                </c:pt>
                <c:pt idx="183">
                  <c:v>39629</c:v>
                </c:pt>
                <c:pt idx="184">
                  <c:v>39599</c:v>
                </c:pt>
                <c:pt idx="185">
                  <c:v>39568</c:v>
                </c:pt>
                <c:pt idx="186">
                  <c:v>39538</c:v>
                </c:pt>
                <c:pt idx="187">
                  <c:v>39507</c:v>
                </c:pt>
                <c:pt idx="188">
                  <c:v>39478</c:v>
                </c:pt>
                <c:pt idx="189">
                  <c:v>39447</c:v>
                </c:pt>
                <c:pt idx="190">
                  <c:v>39416</c:v>
                </c:pt>
                <c:pt idx="191">
                  <c:v>39386</c:v>
                </c:pt>
                <c:pt idx="192">
                  <c:v>39355</c:v>
                </c:pt>
                <c:pt idx="193">
                  <c:v>39325</c:v>
                </c:pt>
                <c:pt idx="194">
                  <c:v>39294</c:v>
                </c:pt>
                <c:pt idx="195">
                  <c:v>39263</c:v>
                </c:pt>
                <c:pt idx="196">
                  <c:v>39233</c:v>
                </c:pt>
                <c:pt idx="197">
                  <c:v>39202</c:v>
                </c:pt>
                <c:pt idx="198">
                  <c:v>39172</c:v>
                </c:pt>
                <c:pt idx="199">
                  <c:v>39141</c:v>
                </c:pt>
                <c:pt idx="200">
                  <c:v>39113</c:v>
                </c:pt>
                <c:pt idx="201">
                  <c:v>39082</c:v>
                </c:pt>
                <c:pt idx="202">
                  <c:v>39051</c:v>
                </c:pt>
                <c:pt idx="203">
                  <c:v>39021</c:v>
                </c:pt>
                <c:pt idx="204">
                  <c:v>38990</c:v>
                </c:pt>
                <c:pt idx="205">
                  <c:v>38960</c:v>
                </c:pt>
                <c:pt idx="206">
                  <c:v>38929</c:v>
                </c:pt>
                <c:pt idx="207">
                  <c:v>38898</c:v>
                </c:pt>
                <c:pt idx="208">
                  <c:v>38868</c:v>
                </c:pt>
                <c:pt idx="209">
                  <c:v>38837</c:v>
                </c:pt>
                <c:pt idx="210">
                  <c:v>38807</c:v>
                </c:pt>
                <c:pt idx="211">
                  <c:v>38776</c:v>
                </c:pt>
                <c:pt idx="212">
                  <c:v>38748</c:v>
                </c:pt>
                <c:pt idx="213">
                  <c:v>38717</c:v>
                </c:pt>
                <c:pt idx="214">
                  <c:v>38686</c:v>
                </c:pt>
                <c:pt idx="215">
                  <c:v>38656</c:v>
                </c:pt>
                <c:pt idx="216">
                  <c:v>38625</c:v>
                </c:pt>
                <c:pt idx="217">
                  <c:v>38595</c:v>
                </c:pt>
                <c:pt idx="218">
                  <c:v>38564</c:v>
                </c:pt>
                <c:pt idx="219">
                  <c:v>38533</c:v>
                </c:pt>
                <c:pt idx="220">
                  <c:v>38503</c:v>
                </c:pt>
                <c:pt idx="221">
                  <c:v>38472</c:v>
                </c:pt>
                <c:pt idx="222">
                  <c:v>38442</c:v>
                </c:pt>
                <c:pt idx="223">
                  <c:v>38411</c:v>
                </c:pt>
                <c:pt idx="224">
                  <c:v>38383</c:v>
                </c:pt>
                <c:pt idx="225">
                  <c:v>38352</c:v>
                </c:pt>
                <c:pt idx="226">
                  <c:v>38321</c:v>
                </c:pt>
                <c:pt idx="227">
                  <c:v>38291</c:v>
                </c:pt>
                <c:pt idx="228">
                  <c:v>38260</c:v>
                </c:pt>
                <c:pt idx="229">
                  <c:v>38230</c:v>
                </c:pt>
                <c:pt idx="230">
                  <c:v>38199</c:v>
                </c:pt>
                <c:pt idx="231">
                  <c:v>38168</c:v>
                </c:pt>
                <c:pt idx="232">
                  <c:v>38138</c:v>
                </c:pt>
                <c:pt idx="233">
                  <c:v>38107</c:v>
                </c:pt>
                <c:pt idx="234">
                  <c:v>38077</c:v>
                </c:pt>
                <c:pt idx="235">
                  <c:v>38046</c:v>
                </c:pt>
                <c:pt idx="236">
                  <c:v>38017</c:v>
                </c:pt>
                <c:pt idx="237">
                  <c:v>37986</c:v>
                </c:pt>
                <c:pt idx="238">
                  <c:v>37955</c:v>
                </c:pt>
                <c:pt idx="239">
                  <c:v>37925</c:v>
                </c:pt>
                <c:pt idx="240">
                  <c:v>37894</c:v>
                </c:pt>
                <c:pt idx="241">
                  <c:v>37864</c:v>
                </c:pt>
                <c:pt idx="242">
                  <c:v>37833</c:v>
                </c:pt>
                <c:pt idx="243">
                  <c:v>37802</c:v>
                </c:pt>
                <c:pt idx="244">
                  <c:v>37772</c:v>
                </c:pt>
                <c:pt idx="245">
                  <c:v>37741</c:v>
                </c:pt>
                <c:pt idx="246">
                  <c:v>37711</c:v>
                </c:pt>
                <c:pt idx="247">
                  <c:v>37680</c:v>
                </c:pt>
                <c:pt idx="248">
                  <c:v>37652</c:v>
                </c:pt>
                <c:pt idx="249">
                  <c:v>37621</c:v>
                </c:pt>
                <c:pt idx="250">
                  <c:v>37590</c:v>
                </c:pt>
                <c:pt idx="251">
                  <c:v>37560</c:v>
                </c:pt>
                <c:pt idx="252">
                  <c:v>37529</c:v>
                </c:pt>
                <c:pt idx="253">
                  <c:v>37499</c:v>
                </c:pt>
                <c:pt idx="254">
                  <c:v>37468</c:v>
                </c:pt>
                <c:pt idx="255">
                  <c:v>37437</c:v>
                </c:pt>
                <c:pt idx="256">
                  <c:v>37407</c:v>
                </c:pt>
                <c:pt idx="257">
                  <c:v>37376</c:v>
                </c:pt>
                <c:pt idx="258">
                  <c:v>37346</c:v>
                </c:pt>
                <c:pt idx="259">
                  <c:v>37315</c:v>
                </c:pt>
                <c:pt idx="260">
                  <c:v>37287</c:v>
                </c:pt>
                <c:pt idx="261">
                  <c:v>37256</c:v>
                </c:pt>
                <c:pt idx="262">
                  <c:v>37225</c:v>
                </c:pt>
                <c:pt idx="263">
                  <c:v>37195</c:v>
                </c:pt>
                <c:pt idx="264">
                  <c:v>37164</c:v>
                </c:pt>
                <c:pt idx="265">
                  <c:v>37134</c:v>
                </c:pt>
                <c:pt idx="266">
                  <c:v>37103</c:v>
                </c:pt>
                <c:pt idx="267">
                  <c:v>37072</c:v>
                </c:pt>
                <c:pt idx="268">
                  <c:v>37042</c:v>
                </c:pt>
                <c:pt idx="269">
                  <c:v>37011</c:v>
                </c:pt>
                <c:pt idx="270">
                  <c:v>36981</c:v>
                </c:pt>
                <c:pt idx="271">
                  <c:v>36950</c:v>
                </c:pt>
                <c:pt idx="272">
                  <c:v>36922</c:v>
                </c:pt>
                <c:pt idx="273">
                  <c:v>36891</c:v>
                </c:pt>
                <c:pt idx="274">
                  <c:v>36860</c:v>
                </c:pt>
                <c:pt idx="275">
                  <c:v>36830</c:v>
                </c:pt>
                <c:pt idx="276">
                  <c:v>36799</c:v>
                </c:pt>
                <c:pt idx="277">
                  <c:v>36769</c:v>
                </c:pt>
                <c:pt idx="278">
                  <c:v>36738</c:v>
                </c:pt>
                <c:pt idx="279">
                  <c:v>36707</c:v>
                </c:pt>
                <c:pt idx="280">
                  <c:v>36677</c:v>
                </c:pt>
                <c:pt idx="281">
                  <c:v>36646</c:v>
                </c:pt>
                <c:pt idx="282">
                  <c:v>36616</c:v>
                </c:pt>
                <c:pt idx="283">
                  <c:v>36585</c:v>
                </c:pt>
                <c:pt idx="284">
                  <c:v>36556</c:v>
                </c:pt>
                <c:pt idx="285">
                  <c:v>36525</c:v>
                </c:pt>
                <c:pt idx="286">
                  <c:v>36494</c:v>
                </c:pt>
                <c:pt idx="287">
                  <c:v>36464</c:v>
                </c:pt>
                <c:pt idx="288">
                  <c:v>36433</c:v>
                </c:pt>
                <c:pt idx="289">
                  <c:v>36403</c:v>
                </c:pt>
                <c:pt idx="290">
                  <c:v>36372</c:v>
                </c:pt>
                <c:pt idx="291">
                  <c:v>36341</c:v>
                </c:pt>
                <c:pt idx="292">
                  <c:v>36311</c:v>
                </c:pt>
                <c:pt idx="293">
                  <c:v>36280</c:v>
                </c:pt>
                <c:pt idx="294">
                  <c:v>36250</c:v>
                </c:pt>
                <c:pt idx="295">
                  <c:v>36219</c:v>
                </c:pt>
                <c:pt idx="296">
                  <c:v>36191</c:v>
                </c:pt>
                <c:pt idx="297">
                  <c:v>36160</c:v>
                </c:pt>
                <c:pt idx="298">
                  <c:v>36129</c:v>
                </c:pt>
                <c:pt idx="299">
                  <c:v>36099</c:v>
                </c:pt>
                <c:pt idx="300">
                  <c:v>36068</c:v>
                </c:pt>
                <c:pt idx="301">
                  <c:v>36038</c:v>
                </c:pt>
                <c:pt idx="302">
                  <c:v>36007</c:v>
                </c:pt>
                <c:pt idx="303">
                  <c:v>35976</c:v>
                </c:pt>
                <c:pt idx="304">
                  <c:v>35946</c:v>
                </c:pt>
              </c:numCache>
            </c:numRef>
          </c:cat>
          <c:val>
            <c:numRef>
              <c:f>'Inflatsioon, toormed'!$EG$6:$EG$310</c:f>
              <c:numCache>
                <c:formatCode>General</c:formatCode>
                <c:ptCount val="305"/>
                <c:pt idx="0">
                  <c:v>3.7</c:v>
                </c:pt>
                <c:pt idx="1">
                  <c:v>3.7</c:v>
                </c:pt>
                <c:pt idx="2">
                  <c:v>3.2</c:v>
                </c:pt>
                <c:pt idx="3">
                  <c:v>3</c:v>
                </c:pt>
                <c:pt idx="4">
                  <c:v>4</c:v>
                </c:pt>
                <c:pt idx="5">
                  <c:v>4.9000000000000004</c:v>
                </c:pt>
                <c:pt idx="6">
                  <c:v>5</c:v>
                </c:pt>
                <c:pt idx="7">
                  <c:v>6</c:v>
                </c:pt>
                <c:pt idx="8">
                  <c:v>6.4</c:v>
                </c:pt>
                <c:pt idx="9">
                  <c:v>6.5</c:v>
                </c:pt>
                <c:pt idx="10">
                  <c:v>7.1</c:v>
                </c:pt>
                <c:pt idx="11">
                  <c:v>7.7</c:v>
                </c:pt>
                <c:pt idx="12">
                  <c:v>8.1999999999999993</c:v>
                </c:pt>
                <c:pt idx="13">
                  <c:v>8.3000000000000007</c:v>
                </c:pt>
                <c:pt idx="14">
                  <c:v>8.5</c:v>
                </c:pt>
                <c:pt idx="15">
                  <c:v>9.1</c:v>
                </c:pt>
                <c:pt idx="16">
                  <c:v>8.6</c:v>
                </c:pt>
                <c:pt idx="17">
                  <c:v>8.3000000000000007</c:v>
                </c:pt>
                <c:pt idx="18">
                  <c:v>8.5</c:v>
                </c:pt>
                <c:pt idx="19">
                  <c:v>7.9</c:v>
                </c:pt>
                <c:pt idx="20">
                  <c:v>7.5</c:v>
                </c:pt>
                <c:pt idx="21">
                  <c:v>7</c:v>
                </c:pt>
                <c:pt idx="22">
                  <c:v>6.8</c:v>
                </c:pt>
                <c:pt idx="23">
                  <c:v>6.2</c:v>
                </c:pt>
                <c:pt idx="24">
                  <c:v>5.4</c:v>
                </c:pt>
                <c:pt idx="25">
                  <c:v>5.3</c:v>
                </c:pt>
                <c:pt idx="26">
                  <c:v>5.4</c:v>
                </c:pt>
                <c:pt idx="27">
                  <c:v>5.4</c:v>
                </c:pt>
                <c:pt idx="28">
                  <c:v>5</c:v>
                </c:pt>
                <c:pt idx="29">
                  <c:v>4.2</c:v>
                </c:pt>
                <c:pt idx="30">
                  <c:v>2.6</c:v>
                </c:pt>
                <c:pt idx="31">
                  <c:v>1.7</c:v>
                </c:pt>
                <c:pt idx="32">
                  <c:v>1.4</c:v>
                </c:pt>
                <c:pt idx="33">
                  <c:v>1.4</c:v>
                </c:pt>
                <c:pt idx="34">
                  <c:v>1.2</c:v>
                </c:pt>
                <c:pt idx="35">
                  <c:v>1.2</c:v>
                </c:pt>
                <c:pt idx="36">
                  <c:v>1.4</c:v>
                </c:pt>
                <c:pt idx="37">
                  <c:v>1.3</c:v>
                </c:pt>
                <c:pt idx="38">
                  <c:v>1</c:v>
                </c:pt>
                <c:pt idx="39">
                  <c:v>0.6</c:v>
                </c:pt>
                <c:pt idx="40">
                  <c:v>0.1</c:v>
                </c:pt>
                <c:pt idx="41">
                  <c:v>0.3</c:v>
                </c:pt>
                <c:pt idx="42">
                  <c:v>1.5</c:v>
                </c:pt>
                <c:pt idx="43">
                  <c:v>2.2999999999999998</c:v>
                </c:pt>
                <c:pt idx="44">
                  <c:v>2.5</c:v>
                </c:pt>
                <c:pt idx="45">
                  <c:v>2.2999999999999998</c:v>
                </c:pt>
                <c:pt idx="46">
                  <c:v>2.1</c:v>
                </c:pt>
                <c:pt idx="47">
                  <c:v>1.8</c:v>
                </c:pt>
                <c:pt idx="48">
                  <c:v>1.7</c:v>
                </c:pt>
                <c:pt idx="49">
                  <c:v>1.7</c:v>
                </c:pt>
                <c:pt idx="50">
                  <c:v>1.8</c:v>
                </c:pt>
                <c:pt idx="51">
                  <c:v>1.6</c:v>
                </c:pt>
                <c:pt idx="52">
                  <c:v>1.8</c:v>
                </c:pt>
                <c:pt idx="53">
                  <c:v>2</c:v>
                </c:pt>
                <c:pt idx="54">
                  <c:v>1.9</c:v>
                </c:pt>
                <c:pt idx="55">
                  <c:v>1.5</c:v>
                </c:pt>
                <c:pt idx="56">
                  <c:v>1.6</c:v>
                </c:pt>
                <c:pt idx="57">
                  <c:v>1.9</c:v>
                </c:pt>
                <c:pt idx="58">
                  <c:v>2.2000000000000002</c:v>
                </c:pt>
                <c:pt idx="59">
                  <c:v>2.5</c:v>
                </c:pt>
                <c:pt idx="60">
                  <c:v>2.2999999999999998</c:v>
                </c:pt>
                <c:pt idx="61">
                  <c:v>2.7</c:v>
                </c:pt>
                <c:pt idx="62">
                  <c:v>2.9</c:v>
                </c:pt>
                <c:pt idx="63">
                  <c:v>2.9</c:v>
                </c:pt>
                <c:pt idx="64">
                  <c:v>2.8</c:v>
                </c:pt>
                <c:pt idx="65">
                  <c:v>2.5</c:v>
                </c:pt>
                <c:pt idx="66">
                  <c:v>2.4</c:v>
                </c:pt>
                <c:pt idx="67">
                  <c:v>2.2000000000000002</c:v>
                </c:pt>
                <c:pt idx="68">
                  <c:v>2.1</c:v>
                </c:pt>
                <c:pt idx="69">
                  <c:v>2.1</c:v>
                </c:pt>
                <c:pt idx="70">
                  <c:v>2.2000000000000002</c:v>
                </c:pt>
                <c:pt idx="71">
                  <c:v>2</c:v>
                </c:pt>
                <c:pt idx="72">
                  <c:v>2.2000000000000002</c:v>
                </c:pt>
                <c:pt idx="73">
                  <c:v>1.9</c:v>
                </c:pt>
                <c:pt idx="74">
                  <c:v>1.7</c:v>
                </c:pt>
                <c:pt idx="75">
                  <c:v>1.6</c:v>
                </c:pt>
                <c:pt idx="76">
                  <c:v>1.9</c:v>
                </c:pt>
                <c:pt idx="77">
                  <c:v>2.2000000000000002</c:v>
                </c:pt>
                <c:pt idx="78">
                  <c:v>2.4</c:v>
                </c:pt>
                <c:pt idx="79">
                  <c:v>2.7</c:v>
                </c:pt>
                <c:pt idx="80">
                  <c:v>2.5</c:v>
                </c:pt>
                <c:pt idx="81">
                  <c:v>2.1</c:v>
                </c:pt>
                <c:pt idx="82">
                  <c:v>1.7</c:v>
                </c:pt>
                <c:pt idx="83">
                  <c:v>1.6</c:v>
                </c:pt>
                <c:pt idx="84">
                  <c:v>1.5</c:v>
                </c:pt>
                <c:pt idx="85">
                  <c:v>1.1000000000000001</c:v>
                </c:pt>
                <c:pt idx="86">
                  <c:v>0.8</c:v>
                </c:pt>
                <c:pt idx="87">
                  <c:v>1</c:v>
                </c:pt>
                <c:pt idx="88">
                  <c:v>1</c:v>
                </c:pt>
                <c:pt idx="89">
                  <c:v>1.1000000000000001</c:v>
                </c:pt>
                <c:pt idx="90">
                  <c:v>0.9</c:v>
                </c:pt>
                <c:pt idx="91">
                  <c:v>1</c:v>
                </c:pt>
                <c:pt idx="92">
                  <c:v>1.4</c:v>
                </c:pt>
                <c:pt idx="93">
                  <c:v>0.7</c:v>
                </c:pt>
                <c:pt idx="94">
                  <c:v>0.5</c:v>
                </c:pt>
                <c:pt idx="95">
                  <c:v>0.2</c:v>
                </c:pt>
                <c:pt idx="96">
                  <c:v>0</c:v>
                </c:pt>
                <c:pt idx="97">
                  <c:v>0.2</c:v>
                </c:pt>
                <c:pt idx="98">
                  <c:v>0.2</c:v>
                </c:pt>
                <c:pt idx="99">
                  <c:v>0.1</c:v>
                </c:pt>
                <c:pt idx="100">
                  <c:v>0</c:v>
                </c:pt>
                <c:pt idx="101">
                  <c:v>-0.2</c:v>
                </c:pt>
                <c:pt idx="102">
                  <c:v>-0.1</c:v>
                </c:pt>
                <c:pt idx="103">
                  <c:v>0</c:v>
                </c:pt>
                <c:pt idx="104">
                  <c:v>-0.1</c:v>
                </c:pt>
                <c:pt idx="105">
                  <c:v>0.8</c:v>
                </c:pt>
                <c:pt idx="106">
                  <c:v>1.3</c:v>
                </c:pt>
                <c:pt idx="107">
                  <c:v>1.7</c:v>
                </c:pt>
                <c:pt idx="108">
                  <c:v>1.7</c:v>
                </c:pt>
                <c:pt idx="109">
                  <c:v>1.7</c:v>
                </c:pt>
                <c:pt idx="110">
                  <c:v>2</c:v>
                </c:pt>
                <c:pt idx="111">
                  <c:v>2.1</c:v>
                </c:pt>
                <c:pt idx="112">
                  <c:v>2.1</c:v>
                </c:pt>
                <c:pt idx="113">
                  <c:v>2</c:v>
                </c:pt>
                <c:pt idx="114">
                  <c:v>1.5</c:v>
                </c:pt>
                <c:pt idx="115">
                  <c:v>1.1000000000000001</c:v>
                </c:pt>
                <c:pt idx="116">
                  <c:v>1.6</c:v>
                </c:pt>
                <c:pt idx="117">
                  <c:v>1.5</c:v>
                </c:pt>
                <c:pt idx="118">
                  <c:v>1.2</c:v>
                </c:pt>
                <c:pt idx="119">
                  <c:v>1</c:v>
                </c:pt>
                <c:pt idx="120">
                  <c:v>1.2</c:v>
                </c:pt>
                <c:pt idx="121">
                  <c:v>1.5</c:v>
                </c:pt>
                <c:pt idx="122">
                  <c:v>2</c:v>
                </c:pt>
                <c:pt idx="123">
                  <c:v>1.8</c:v>
                </c:pt>
                <c:pt idx="124">
                  <c:v>1.4</c:v>
                </c:pt>
                <c:pt idx="125">
                  <c:v>1.1000000000000001</c:v>
                </c:pt>
                <c:pt idx="126">
                  <c:v>1.5</c:v>
                </c:pt>
                <c:pt idx="127">
                  <c:v>2</c:v>
                </c:pt>
                <c:pt idx="128">
                  <c:v>1.6</c:v>
                </c:pt>
                <c:pt idx="129">
                  <c:v>1.7</c:v>
                </c:pt>
                <c:pt idx="130">
                  <c:v>1.8</c:v>
                </c:pt>
                <c:pt idx="131">
                  <c:v>2.2000000000000002</c:v>
                </c:pt>
                <c:pt idx="132">
                  <c:v>2</c:v>
                </c:pt>
                <c:pt idx="133">
                  <c:v>1.7</c:v>
                </c:pt>
                <c:pt idx="134">
                  <c:v>1.4</c:v>
                </c:pt>
                <c:pt idx="135">
                  <c:v>1.7</c:v>
                </c:pt>
                <c:pt idx="136">
                  <c:v>1.7</c:v>
                </c:pt>
                <c:pt idx="137">
                  <c:v>2.2999999999999998</c:v>
                </c:pt>
                <c:pt idx="138">
                  <c:v>2.7</c:v>
                </c:pt>
                <c:pt idx="139">
                  <c:v>2.9</c:v>
                </c:pt>
                <c:pt idx="140">
                  <c:v>2.9</c:v>
                </c:pt>
                <c:pt idx="141">
                  <c:v>3</c:v>
                </c:pt>
                <c:pt idx="142">
                  <c:v>3.4</c:v>
                </c:pt>
                <c:pt idx="143">
                  <c:v>3.5</c:v>
                </c:pt>
                <c:pt idx="144">
                  <c:v>3.9</c:v>
                </c:pt>
                <c:pt idx="145">
                  <c:v>3.8</c:v>
                </c:pt>
                <c:pt idx="146">
                  <c:v>3.6</c:v>
                </c:pt>
                <c:pt idx="147">
                  <c:v>3.6</c:v>
                </c:pt>
                <c:pt idx="148">
                  <c:v>3.6</c:v>
                </c:pt>
                <c:pt idx="149">
                  <c:v>3.2</c:v>
                </c:pt>
                <c:pt idx="150">
                  <c:v>2.7</c:v>
                </c:pt>
                <c:pt idx="151">
                  <c:v>2.1</c:v>
                </c:pt>
                <c:pt idx="152">
                  <c:v>1.6</c:v>
                </c:pt>
                <c:pt idx="153">
                  <c:v>1.5</c:v>
                </c:pt>
                <c:pt idx="154">
                  <c:v>1.1000000000000001</c:v>
                </c:pt>
                <c:pt idx="155">
                  <c:v>1.2</c:v>
                </c:pt>
                <c:pt idx="156">
                  <c:v>1.1000000000000001</c:v>
                </c:pt>
                <c:pt idx="157">
                  <c:v>1.1000000000000001</c:v>
                </c:pt>
                <c:pt idx="158">
                  <c:v>1.2</c:v>
                </c:pt>
                <c:pt idx="159">
                  <c:v>1.1000000000000001</c:v>
                </c:pt>
                <c:pt idx="160">
                  <c:v>2</c:v>
                </c:pt>
                <c:pt idx="161">
                  <c:v>2.2000000000000002</c:v>
                </c:pt>
                <c:pt idx="162">
                  <c:v>2.2999999999999998</c:v>
                </c:pt>
                <c:pt idx="163">
                  <c:v>2.1</c:v>
                </c:pt>
                <c:pt idx="164">
                  <c:v>2.6</c:v>
                </c:pt>
                <c:pt idx="165">
                  <c:v>2.7</c:v>
                </c:pt>
                <c:pt idx="166">
                  <c:v>1.8</c:v>
                </c:pt>
                <c:pt idx="167">
                  <c:v>-0.2</c:v>
                </c:pt>
                <c:pt idx="168">
                  <c:v>-1.3</c:v>
                </c:pt>
                <c:pt idx="169">
                  <c:v>-1.5</c:v>
                </c:pt>
                <c:pt idx="170">
                  <c:v>-2.1</c:v>
                </c:pt>
                <c:pt idx="171">
                  <c:v>-1.4</c:v>
                </c:pt>
                <c:pt idx="172">
                  <c:v>-1.3</c:v>
                </c:pt>
                <c:pt idx="173">
                  <c:v>-0.7</c:v>
                </c:pt>
                <c:pt idx="174">
                  <c:v>-0.4</c:v>
                </c:pt>
                <c:pt idx="175">
                  <c:v>0.2</c:v>
                </c:pt>
                <c:pt idx="176">
                  <c:v>0</c:v>
                </c:pt>
                <c:pt idx="177">
                  <c:v>0.1</c:v>
                </c:pt>
                <c:pt idx="178">
                  <c:v>1.1000000000000001</c:v>
                </c:pt>
                <c:pt idx="179">
                  <c:v>3.7</c:v>
                </c:pt>
                <c:pt idx="180">
                  <c:v>4.9000000000000004</c:v>
                </c:pt>
                <c:pt idx="181">
                  <c:v>5.4</c:v>
                </c:pt>
                <c:pt idx="182">
                  <c:v>5.6</c:v>
                </c:pt>
                <c:pt idx="183">
                  <c:v>5</c:v>
                </c:pt>
                <c:pt idx="184">
                  <c:v>4.2</c:v>
                </c:pt>
                <c:pt idx="185">
                  <c:v>3.9</c:v>
                </c:pt>
                <c:pt idx="186">
                  <c:v>4</c:v>
                </c:pt>
                <c:pt idx="187">
                  <c:v>4</c:v>
                </c:pt>
                <c:pt idx="188">
                  <c:v>4.3</c:v>
                </c:pt>
                <c:pt idx="189">
                  <c:v>4.0999999999999996</c:v>
                </c:pt>
                <c:pt idx="190">
                  <c:v>4.3</c:v>
                </c:pt>
                <c:pt idx="191">
                  <c:v>3.5</c:v>
                </c:pt>
                <c:pt idx="192">
                  <c:v>2.8</c:v>
                </c:pt>
                <c:pt idx="193">
                  <c:v>2</c:v>
                </c:pt>
                <c:pt idx="194">
                  <c:v>2.4</c:v>
                </c:pt>
                <c:pt idx="195">
                  <c:v>2.7</c:v>
                </c:pt>
                <c:pt idx="196">
                  <c:v>2.7</c:v>
                </c:pt>
                <c:pt idx="197">
                  <c:v>2.6</c:v>
                </c:pt>
                <c:pt idx="198">
                  <c:v>2.8</c:v>
                </c:pt>
                <c:pt idx="199">
                  <c:v>2.4</c:v>
                </c:pt>
                <c:pt idx="200">
                  <c:v>2.1</c:v>
                </c:pt>
                <c:pt idx="201">
                  <c:v>2.5</c:v>
                </c:pt>
                <c:pt idx="202">
                  <c:v>2</c:v>
                </c:pt>
                <c:pt idx="203">
                  <c:v>1.3</c:v>
                </c:pt>
                <c:pt idx="204">
                  <c:v>2.1</c:v>
                </c:pt>
                <c:pt idx="205">
                  <c:v>3.8</c:v>
                </c:pt>
                <c:pt idx="206">
                  <c:v>4.0999999999999996</c:v>
                </c:pt>
                <c:pt idx="207">
                  <c:v>4.3</c:v>
                </c:pt>
                <c:pt idx="208">
                  <c:v>4.2</c:v>
                </c:pt>
                <c:pt idx="209">
                  <c:v>3.5</c:v>
                </c:pt>
                <c:pt idx="210">
                  <c:v>3.4</c:v>
                </c:pt>
                <c:pt idx="211">
                  <c:v>3.6</c:v>
                </c:pt>
                <c:pt idx="212">
                  <c:v>4</c:v>
                </c:pt>
                <c:pt idx="213">
                  <c:v>3.4</c:v>
                </c:pt>
                <c:pt idx="214">
                  <c:v>3.5</c:v>
                </c:pt>
                <c:pt idx="215">
                  <c:v>4.3</c:v>
                </c:pt>
                <c:pt idx="216">
                  <c:v>4.7</c:v>
                </c:pt>
                <c:pt idx="217">
                  <c:v>3.6</c:v>
                </c:pt>
                <c:pt idx="218">
                  <c:v>3.2</c:v>
                </c:pt>
                <c:pt idx="219">
                  <c:v>2.5</c:v>
                </c:pt>
                <c:pt idx="220">
                  <c:v>2.8</c:v>
                </c:pt>
                <c:pt idx="221">
                  <c:v>3.5</c:v>
                </c:pt>
                <c:pt idx="222">
                  <c:v>3.1</c:v>
                </c:pt>
                <c:pt idx="223">
                  <c:v>3</c:v>
                </c:pt>
                <c:pt idx="224">
                  <c:v>3</c:v>
                </c:pt>
                <c:pt idx="225">
                  <c:v>3.3</c:v>
                </c:pt>
                <c:pt idx="226">
                  <c:v>3.5</c:v>
                </c:pt>
                <c:pt idx="227">
                  <c:v>3.2</c:v>
                </c:pt>
                <c:pt idx="228">
                  <c:v>2.5</c:v>
                </c:pt>
                <c:pt idx="229">
                  <c:v>2.7</c:v>
                </c:pt>
                <c:pt idx="230">
                  <c:v>3</c:v>
                </c:pt>
                <c:pt idx="231">
                  <c:v>3.3</c:v>
                </c:pt>
                <c:pt idx="232">
                  <c:v>3.1</c:v>
                </c:pt>
                <c:pt idx="233">
                  <c:v>2.2999999999999998</c:v>
                </c:pt>
                <c:pt idx="234">
                  <c:v>1.7</c:v>
                </c:pt>
                <c:pt idx="235">
                  <c:v>1.7</c:v>
                </c:pt>
                <c:pt idx="236">
                  <c:v>1.9</c:v>
                </c:pt>
                <c:pt idx="237">
                  <c:v>1.9</c:v>
                </c:pt>
                <c:pt idx="238">
                  <c:v>1.8</c:v>
                </c:pt>
                <c:pt idx="239">
                  <c:v>2</c:v>
                </c:pt>
                <c:pt idx="240">
                  <c:v>2.2999999999999998</c:v>
                </c:pt>
                <c:pt idx="241">
                  <c:v>2.2000000000000002</c:v>
                </c:pt>
                <c:pt idx="242">
                  <c:v>2.1</c:v>
                </c:pt>
                <c:pt idx="243">
                  <c:v>2.1</c:v>
                </c:pt>
                <c:pt idx="244">
                  <c:v>2.1</c:v>
                </c:pt>
                <c:pt idx="245">
                  <c:v>2.2000000000000002</c:v>
                </c:pt>
                <c:pt idx="246">
                  <c:v>3</c:v>
                </c:pt>
                <c:pt idx="247">
                  <c:v>3</c:v>
                </c:pt>
                <c:pt idx="248">
                  <c:v>2.6</c:v>
                </c:pt>
                <c:pt idx="249">
                  <c:v>2.4</c:v>
                </c:pt>
                <c:pt idx="250">
                  <c:v>2.2000000000000002</c:v>
                </c:pt>
                <c:pt idx="251">
                  <c:v>2</c:v>
                </c:pt>
                <c:pt idx="252">
                  <c:v>1.5</c:v>
                </c:pt>
                <c:pt idx="253">
                  <c:v>1.8</c:v>
                </c:pt>
                <c:pt idx="254">
                  <c:v>1.5</c:v>
                </c:pt>
                <c:pt idx="255">
                  <c:v>1.1000000000000001</c:v>
                </c:pt>
                <c:pt idx="256">
                  <c:v>1.2</c:v>
                </c:pt>
                <c:pt idx="257">
                  <c:v>1.6</c:v>
                </c:pt>
                <c:pt idx="258">
                  <c:v>1.5</c:v>
                </c:pt>
                <c:pt idx="259">
                  <c:v>1.1000000000000001</c:v>
                </c:pt>
                <c:pt idx="260">
                  <c:v>1.1000000000000001</c:v>
                </c:pt>
                <c:pt idx="261">
                  <c:v>1.6</c:v>
                </c:pt>
                <c:pt idx="262">
                  <c:v>1.9</c:v>
                </c:pt>
                <c:pt idx="263">
                  <c:v>2.1</c:v>
                </c:pt>
                <c:pt idx="264">
                  <c:v>2.6</c:v>
                </c:pt>
                <c:pt idx="265">
                  <c:v>2.7</c:v>
                </c:pt>
                <c:pt idx="266">
                  <c:v>2.7</c:v>
                </c:pt>
                <c:pt idx="267">
                  <c:v>3.2</c:v>
                </c:pt>
                <c:pt idx="268">
                  <c:v>3.6</c:v>
                </c:pt>
                <c:pt idx="269">
                  <c:v>3.3</c:v>
                </c:pt>
                <c:pt idx="270">
                  <c:v>2.9</c:v>
                </c:pt>
                <c:pt idx="271">
                  <c:v>3.5</c:v>
                </c:pt>
                <c:pt idx="272">
                  <c:v>3.7</c:v>
                </c:pt>
                <c:pt idx="273">
                  <c:v>3.4</c:v>
                </c:pt>
                <c:pt idx="274">
                  <c:v>3.4</c:v>
                </c:pt>
                <c:pt idx="275">
                  <c:v>3.4</c:v>
                </c:pt>
                <c:pt idx="276">
                  <c:v>3.5</c:v>
                </c:pt>
                <c:pt idx="277">
                  <c:v>3.4</c:v>
                </c:pt>
                <c:pt idx="278">
                  <c:v>3.7</c:v>
                </c:pt>
                <c:pt idx="279">
                  <c:v>3.7</c:v>
                </c:pt>
                <c:pt idx="280">
                  <c:v>3.2</c:v>
                </c:pt>
                <c:pt idx="281">
                  <c:v>3.1</c:v>
                </c:pt>
                <c:pt idx="282">
                  <c:v>3.8</c:v>
                </c:pt>
                <c:pt idx="283">
                  <c:v>3.2</c:v>
                </c:pt>
                <c:pt idx="284">
                  <c:v>2.7</c:v>
                </c:pt>
                <c:pt idx="285">
                  <c:v>2.7</c:v>
                </c:pt>
                <c:pt idx="286">
                  <c:v>2.6</c:v>
                </c:pt>
                <c:pt idx="287">
                  <c:v>2.6</c:v>
                </c:pt>
                <c:pt idx="288">
                  <c:v>2.6</c:v>
                </c:pt>
                <c:pt idx="289">
                  <c:v>2.2999999999999998</c:v>
                </c:pt>
                <c:pt idx="290">
                  <c:v>2.1</c:v>
                </c:pt>
                <c:pt idx="291">
                  <c:v>2</c:v>
                </c:pt>
                <c:pt idx="292">
                  <c:v>2.1</c:v>
                </c:pt>
                <c:pt idx="293">
                  <c:v>2.2999999999999998</c:v>
                </c:pt>
                <c:pt idx="294">
                  <c:v>1.7</c:v>
                </c:pt>
                <c:pt idx="295">
                  <c:v>1.6</c:v>
                </c:pt>
                <c:pt idx="296">
                  <c:v>1.7</c:v>
                </c:pt>
                <c:pt idx="297">
                  <c:v>1.6</c:v>
                </c:pt>
                <c:pt idx="298">
                  <c:v>1.5</c:v>
                </c:pt>
                <c:pt idx="299">
                  <c:v>1.5</c:v>
                </c:pt>
                <c:pt idx="300">
                  <c:v>1.5</c:v>
                </c:pt>
                <c:pt idx="301">
                  <c:v>1.6</c:v>
                </c:pt>
                <c:pt idx="302">
                  <c:v>1.7</c:v>
                </c:pt>
                <c:pt idx="303">
                  <c:v>1.7</c:v>
                </c:pt>
                <c:pt idx="304">
                  <c:v>1.7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BDFE-44DA-9256-67919BE4C0D3}"/>
            </c:ext>
          </c:extLst>
        </c:ser>
        <c:ser>
          <c:idx val="2"/>
          <c:order val="2"/>
          <c:tx>
            <c:strRef>
              <c:f>'Inflatsioon, toormed'!$EE$5</c:f>
              <c:strCache>
                <c:ptCount val="1"/>
                <c:pt idx="0">
                  <c:v>Ühendkuningriik</c:v>
                </c:pt>
              </c:strCache>
            </c:strRef>
          </c:tx>
          <c:spPr>
            <a:ln w="34925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'Inflatsioon, toormed'!$EA$6:$EA$310</c:f>
              <c:numCache>
                <c:formatCode>d\.mm\.yyyy</c:formatCode>
                <c:ptCount val="305"/>
                <c:pt idx="0">
                  <c:v>45199</c:v>
                </c:pt>
                <c:pt idx="1">
                  <c:v>45169</c:v>
                </c:pt>
                <c:pt idx="2">
                  <c:v>45138</c:v>
                </c:pt>
                <c:pt idx="3">
                  <c:v>45107</c:v>
                </c:pt>
                <c:pt idx="4">
                  <c:v>45077</c:v>
                </c:pt>
                <c:pt idx="5">
                  <c:v>45046</c:v>
                </c:pt>
                <c:pt idx="6">
                  <c:v>45016</c:v>
                </c:pt>
                <c:pt idx="7">
                  <c:v>44985</c:v>
                </c:pt>
                <c:pt idx="8">
                  <c:v>44957</c:v>
                </c:pt>
                <c:pt idx="9">
                  <c:v>44926</c:v>
                </c:pt>
                <c:pt idx="10">
                  <c:v>44895</c:v>
                </c:pt>
                <c:pt idx="11">
                  <c:v>44865</c:v>
                </c:pt>
                <c:pt idx="12">
                  <c:v>44834</c:v>
                </c:pt>
                <c:pt idx="13">
                  <c:v>44804</c:v>
                </c:pt>
                <c:pt idx="14">
                  <c:v>44773</c:v>
                </c:pt>
                <c:pt idx="15">
                  <c:v>44742</c:v>
                </c:pt>
                <c:pt idx="16">
                  <c:v>44712</c:v>
                </c:pt>
                <c:pt idx="17">
                  <c:v>44681</c:v>
                </c:pt>
                <c:pt idx="18">
                  <c:v>44651</c:v>
                </c:pt>
                <c:pt idx="19">
                  <c:v>44620</c:v>
                </c:pt>
                <c:pt idx="20">
                  <c:v>44592</c:v>
                </c:pt>
                <c:pt idx="21">
                  <c:v>44561</c:v>
                </c:pt>
                <c:pt idx="22">
                  <c:v>44530</c:v>
                </c:pt>
                <c:pt idx="23">
                  <c:v>44500</c:v>
                </c:pt>
                <c:pt idx="24">
                  <c:v>44469</c:v>
                </c:pt>
                <c:pt idx="25">
                  <c:v>44439</c:v>
                </c:pt>
                <c:pt idx="26">
                  <c:v>44408</c:v>
                </c:pt>
                <c:pt idx="27">
                  <c:v>44377</c:v>
                </c:pt>
                <c:pt idx="28">
                  <c:v>44347</c:v>
                </c:pt>
                <c:pt idx="29">
                  <c:v>44316</c:v>
                </c:pt>
                <c:pt idx="30">
                  <c:v>44286</c:v>
                </c:pt>
                <c:pt idx="31">
                  <c:v>44255</c:v>
                </c:pt>
                <c:pt idx="32">
                  <c:v>44227</c:v>
                </c:pt>
                <c:pt idx="33">
                  <c:v>44196</c:v>
                </c:pt>
                <c:pt idx="34">
                  <c:v>44165</c:v>
                </c:pt>
                <c:pt idx="35">
                  <c:v>44135</c:v>
                </c:pt>
                <c:pt idx="36">
                  <c:v>44104</c:v>
                </c:pt>
                <c:pt idx="37">
                  <c:v>44074</c:v>
                </c:pt>
                <c:pt idx="38">
                  <c:v>44043</c:v>
                </c:pt>
                <c:pt idx="39">
                  <c:v>44012</c:v>
                </c:pt>
                <c:pt idx="40">
                  <c:v>43982</c:v>
                </c:pt>
                <c:pt idx="41">
                  <c:v>43951</c:v>
                </c:pt>
                <c:pt idx="42">
                  <c:v>43921</c:v>
                </c:pt>
                <c:pt idx="43">
                  <c:v>43890</c:v>
                </c:pt>
                <c:pt idx="44">
                  <c:v>43861</c:v>
                </c:pt>
                <c:pt idx="45">
                  <c:v>43830</c:v>
                </c:pt>
                <c:pt idx="46">
                  <c:v>43799</c:v>
                </c:pt>
                <c:pt idx="47">
                  <c:v>43769</c:v>
                </c:pt>
                <c:pt idx="48">
                  <c:v>43738</c:v>
                </c:pt>
                <c:pt idx="49">
                  <c:v>43708</c:v>
                </c:pt>
                <c:pt idx="50">
                  <c:v>43677</c:v>
                </c:pt>
                <c:pt idx="51">
                  <c:v>43646</c:v>
                </c:pt>
                <c:pt idx="52">
                  <c:v>43616</c:v>
                </c:pt>
                <c:pt idx="53">
                  <c:v>43585</c:v>
                </c:pt>
                <c:pt idx="54">
                  <c:v>43555</c:v>
                </c:pt>
                <c:pt idx="55">
                  <c:v>43524</c:v>
                </c:pt>
                <c:pt idx="56">
                  <c:v>43496</c:v>
                </c:pt>
                <c:pt idx="57">
                  <c:v>43465</c:v>
                </c:pt>
                <c:pt idx="58">
                  <c:v>43434</c:v>
                </c:pt>
                <c:pt idx="59">
                  <c:v>43404</c:v>
                </c:pt>
                <c:pt idx="60">
                  <c:v>43373</c:v>
                </c:pt>
                <c:pt idx="61">
                  <c:v>43343</c:v>
                </c:pt>
                <c:pt idx="62">
                  <c:v>43312</c:v>
                </c:pt>
                <c:pt idx="63">
                  <c:v>43281</c:v>
                </c:pt>
                <c:pt idx="64">
                  <c:v>43251</c:v>
                </c:pt>
                <c:pt idx="65">
                  <c:v>43220</c:v>
                </c:pt>
                <c:pt idx="66">
                  <c:v>43190</c:v>
                </c:pt>
                <c:pt idx="67">
                  <c:v>43159</c:v>
                </c:pt>
                <c:pt idx="68">
                  <c:v>43131</c:v>
                </c:pt>
                <c:pt idx="69">
                  <c:v>43100</c:v>
                </c:pt>
                <c:pt idx="70">
                  <c:v>43069</c:v>
                </c:pt>
                <c:pt idx="71">
                  <c:v>43039</c:v>
                </c:pt>
                <c:pt idx="72">
                  <c:v>43008</c:v>
                </c:pt>
                <c:pt idx="73">
                  <c:v>42978</c:v>
                </c:pt>
                <c:pt idx="74">
                  <c:v>42947</c:v>
                </c:pt>
                <c:pt idx="75">
                  <c:v>42916</c:v>
                </c:pt>
                <c:pt idx="76">
                  <c:v>42886</c:v>
                </c:pt>
                <c:pt idx="77">
                  <c:v>42855</c:v>
                </c:pt>
                <c:pt idx="78">
                  <c:v>42825</c:v>
                </c:pt>
                <c:pt idx="79">
                  <c:v>42794</c:v>
                </c:pt>
                <c:pt idx="80">
                  <c:v>42766</c:v>
                </c:pt>
                <c:pt idx="81">
                  <c:v>42735</c:v>
                </c:pt>
                <c:pt idx="82">
                  <c:v>42704</c:v>
                </c:pt>
                <c:pt idx="83">
                  <c:v>42674</c:v>
                </c:pt>
                <c:pt idx="84">
                  <c:v>42643</c:v>
                </c:pt>
                <c:pt idx="85">
                  <c:v>42613</c:v>
                </c:pt>
                <c:pt idx="86">
                  <c:v>42582</c:v>
                </c:pt>
                <c:pt idx="87">
                  <c:v>42551</c:v>
                </c:pt>
                <c:pt idx="88">
                  <c:v>42521</c:v>
                </c:pt>
                <c:pt idx="89">
                  <c:v>42490</c:v>
                </c:pt>
                <c:pt idx="90">
                  <c:v>42460</c:v>
                </c:pt>
                <c:pt idx="91">
                  <c:v>42429</c:v>
                </c:pt>
                <c:pt idx="92">
                  <c:v>42400</c:v>
                </c:pt>
                <c:pt idx="93">
                  <c:v>42369</c:v>
                </c:pt>
                <c:pt idx="94">
                  <c:v>42338</c:v>
                </c:pt>
                <c:pt idx="95">
                  <c:v>42308</c:v>
                </c:pt>
                <c:pt idx="96">
                  <c:v>42277</c:v>
                </c:pt>
                <c:pt idx="97">
                  <c:v>42247</c:v>
                </c:pt>
                <c:pt idx="98">
                  <c:v>42216</c:v>
                </c:pt>
                <c:pt idx="99">
                  <c:v>42185</c:v>
                </c:pt>
                <c:pt idx="100">
                  <c:v>42155</c:v>
                </c:pt>
                <c:pt idx="101">
                  <c:v>42124</c:v>
                </c:pt>
                <c:pt idx="102">
                  <c:v>42094</c:v>
                </c:pt>
                <c:pt idx="103">
                  <c:v>42063</c:v>
                </c:pt>
                <c:pt idx="104">
                  <c:v>42035</c:v>
                </c:pt>
                <c:pt idx="105">
                  <c:v>42004</c:v>
                </c:pt>
                <c:pt idx="106">
                  <c:v>41973</c:v>
                </c:pt>
                <c:pt idx="107">
                  <c:v>41943</c:v>
                </c:pt>
                <c:pt idx="108">
                  <c:v>41912</c:v>
                </c:pt>
                <c:pt idx="109">
                  <c:v>41882</c:v>
                </c:pt>
                <c:pt idx="110">
                  <c:v>41851</c:v>
                </c:pt>
                <c:pt idx="111">
                  <c:v>41820</c:v>
                </c:pt>
                <c:pt idx="112">
                  <c:v>41790</c:v>
                </c:pt>
                <c:pt idx="113">
                  <c:v>41759</c:v>
                </c:pt>
                <c:pt idx="114">
                  <c:v>41729</c:v>
                </c:pt>
                <c:pt idx="115">
                  <c:v>41698</c:v>
                </c:pt>
                <c:pt idx="116">
                  <c:v>41670</c:v>
                </c:pt>
                <c:pt idx="117">
                  <c:v>41639</c:v>
                </c:pt>
                <c:pt idx="118">
                  <c:v>41608</c:v>
                </c:pt>
                <c:pt idx="119">
                  <c:v>41578</c:v>
                </c:pt>
                <c:pt idx="120">
                  <c:v>41547</c:v>
                </c:pt>
                <c:pt idx="121">
                  <c:v>41517</c:v>
                </c:pt>
                <c:pt idx="122">
                  <c:v>41486</c:v>
                </c:pt>
                <c:pt idx="123">
                  <c:v>41455</c:v>
                </c:pt>
                <c:pt idx="124">
                  <c:v>41425</c:v>
                </c:pt>
                <c:pt idx="125">
                  <c:v>41394</c:v>
                </c:pt>
                <c:pt idx="126">
                  <c:v>41364</c:v>
                </c:pt>
                <c:pt idx="127">
                  <c:v>41333</c:v>
                </c:pt>
                <c:pt idx="128">
                  <c:v>41305</c:v>
                </c:pt>
                <c:pt idx="129">
                  <c:v>41274</c:v>
                </c:pt>
                <c:pt idx="130">
                  <c:v>41243</c:v>
                </c:pt>
                <c:pt idx="131">
                  <c:v>41213</c:v>
                </c:pt>
                <c:pt idx="132">
                  <c:v>41182</c:v>
                </c:pt>
                <c:pt idx="133">
                  <c:v>41152</c:v>
                </c:pt>
                <c:pt idx="134">
                  <c:v>41121</c:v>
                </c:pt>
                <c:pt idx="135">
                  <c:v>41090</c:v>
                </c:pt>
                <c:pt idx="136">
                  <c:v>41060</c:v>
                </c:pt>
                <c:pt idx="137">
                  <c:v>41029</c:v>
                </c:pt>
                <c:pt idx="138">
                  <c:v>40999</c:v>
                </c:pt>
                <c:pt idx="139">
                  <c:v>40968</c:v>
                </c:pt>
                <c:pt idx="140">
                  <c:v>40939</c:v>
                </c:pt>
                <c:pt idx="141">
                  <c:v>40908</c:v>
                </c:pt>
                <c:pt idx="142">
                  <c:v>40877</c:v>
                </c:pt>
                <c:pt idx="143">
                  <c:v>40847</c:v>
                </c:pt>
                <c:pt idx="144">
                  <c:v>40816</c:v>
                </c:pt>
                <c:pt idx="145">
                  <c:v>40786</c:v>
                </c:pt>
                <c:pt idx="146">
                  <c:v>40755</c:v>
                </c:pt>
                <c:pt idx="147">
                  <c:v>40724</c:v>
                </c:pt>
                <c:pt idx="148">
                  <c:v>40694</c:v>
                </c:pt>
                <c:pt idx="149">
                  <c:v>40663</c:v>
                </c:pt>
                <c:pt idx="150">
                  <c:v>40633</c:v>
                </c:pt>
                <c:pt idx="151">
                  <c:v>40602</c:v>
                </c:pt>
                <c:pt idx="152">
                  <c:v>40574</c:v>
                </c:pt>
                <c:pt idx="153">
                  <c:v>40543</c:v>
                </c:pt>
                <c:pt idx="154">
                  <c:v>40512</c:v>
                </c:pt>
                <c:pt idx="155">
                  <c:v>40482</c:v>
                </c:pt>
                <c:pt idx="156">
                  <c:v>40451</c:v>
                </c:pt>
                <c:pt idx="157">
                  <c:v>40421</c:v>
                </c:pt>
                <c:pt idx="158">
                  <c:v>40390</c:v>
                </c:pt>
                <c:pt idx="159">
                  <c:v>40359</c:v>
                </c:pt>
                <c:pt idx="160">
                  <c:v>40329</c:v>
                </c:pt>
                <c:pt idx="161">
                  <c:v>40298</c:v>
                </c:pt>
                <c:pt idx="162">
                  <c:v>40268</c:v>
                </c:pt>
                <c:pt idx="163">
                  <c:v>40237</c:v>
                </c:pt>
                <c:pt idx="164">
                  <c:v>40209</c:v>
                </c:pt>
                <c:pt idx="165">
                  <c:v>40178</c:v>
                </c:pt>
                <c:pt idx="166">
                  <c:v>40147</c:v>
                </c:pt>
                <c:pt idx="167">
                  <c:v>40117</c:v>
                </c:pt>
                <c:pt idx="168">
                  <c:v>40086</c:v>
                </c:pt>
                <c:pt idx="169">
                  <c:v>40056</c:v>
                </c:pt>
                <c:pt idx="170">
                  <c:v>40025</c:v>
                </c:pt>
                <c:pt idx="171">
                  <c:v>39994</c:v>
                </c:pt>
                <c:pt idx="172">
                  <c:v>39964</c:v>
                </c:pt>
                <c:pt idx="173">
                  <c:v>39933</c:v>
                </c:pt>
                <c:pt idx="174">
                  <c:v>39903</c:v>
                </c:pt>
                <c:pt idx="175">
                  <c:v>39872</c:v>
                </c:pt>
                <c:pt idx="176">
                  <c:v>39844</c:v>
                </c:pt>
                <c:pt idx="177">
                  <c:v>39813</c:v>
                </c:pt>
                <c:pt idx="178">
                  <c:v>39782</c:v>
                </c:pt>
                <c:pt idx="179">
                  <c:v>39752</c:v>
                </c:pt>
                <c:pt idx="180">
                  <c:v>39721</c:v>
                </c:pt>
                <c:pt idx="181">
                  <c:v>39691</c:v>
                </c:pt>
                <c:pt idx="182">
                  <c:v>39660</c:v>
                </c:pt>
                <c:pt idx="183">
                  <c:v>39629</c:v>
                </c:pt>
                <c:pt idx="184">
                  <c:v>39599</c:v>
                </c:pt>
                <c:pt idx="185">
                  <c:v>39568</c:v>
                </c:pt>
                <c:pt idx="186">
                  <c:v>39538</c:v>
                </c:pt>
                <c:pt idx="187">
                  <c:v>39507</c:v>
                </c:pt>
                <c:pt idx="188">
                  <c:v>39478</c:v>
                </c:pt>
                <c:pt idx="189">
                  <c:v>39447</c:v>
                </c:pt>
                <c:pt idx="190">
                  <c:v>39416</c:v>
                </c:pt>
                <c:pt idx="191">
                  <c:v>39386</c:v>
                </c:pt>
                <c:pt idx="192">
                  <c:v>39355</c:v>
                </c:pt>
                <c:pt idx="193">
                  <c:v>39325</c:v>
                </c:pt>
                <c:pt idx="194">
                  <c:v>39294</c:v>
                </c:pt>
                <c:pt idx="195">
                  <c:v>39263</c:v>
                </c:pt>
                <c:pt idx="196">
                  <c:v>39233</c:v>
                </c:pt>
                <c:pt idx="197">
                  <c:v>39202</c:v>
                </c:pt>
                <c:pt idx="198">
                  <c:v>39172</c:v>
                </c:pt>
                <c:pt idx="199">
                  <c:v>39141</c:v>
                </c:pt>
                <c:pt idx="200">
                  <c:v>39113</c:v>
                </c:pt>
                <c:pt idx="201">
                  <c:v>39082</c:v>
                </c:pt>
                <c:pt idx="202">
                  <c:v>39051</c:v>
                </c:pt>
                <c:pt idx="203">
                  <c:v>39021</c:v>
                </c:pt>
                <c:pt idx="204">
                  <c:v>38990</c:v>
                </c:pt>
                <c:pt idx="205">
                  <c:v>38960</c:v>
                </c:pt>
                <c:pt idx="206">
                  <c:v>38929</c:v>
                </c:pt>
                <c:pt idx="207">
                  <c:v>38898</c:v>
                </c:pt>
                <c:pt idx="208">
                  <c:v>38868</c:v>
                </c:pt>
                <c:pt idx="209">
                  <c:v>38837</c:v>
                </c:pt>
                <c:pt idx="210">
                  <c:v>38807</c:v>
                </c:pt>
                <c:pt idx="211">
                  <c:v>38776</c:v>
                </c:pt>
                <c:pt idx="212">
                  <c:v>38748</c:v>
                </c:pt>
                <c:pt idx="213">
                  <c:v>38717</c:v>
                </c:pt>
                <c:pt idx="214">
                  <c:v>38686</c:v>
                </c:pt>
                <c:pt idx="215">
                  <c:v>38656</c:v>
                </c:pt>
                <c:pt idx="216">
                  <c:v>38625</c:v>
                </c:pt>
                <c:pt idx="217">
                  <c:v>38595</c:v>
                </c:pt>
                <c:pt idx="218">
                  <c:v>38564</c:v>
                </c:pt>
                <c:pt idx="219">
                  <c:v>38533</c:v>
                </c:pt>
                <c:pt idx="220">
                  <c:v>38503</c:v>
                </c:pt>
                <c:pt idx="221">
                  <c:v>38472</c:v>
                </c:pt>
                <c:pt idx="222">
                  <c:v>38442</c:v>
                </c:pt>
                <c:pt idx="223">
                  <c:v>38411</c:v>
                </c:pt>
                <c:pt idx="224">
                  <c:v>38383</c:v>
                </c:pt>
                <c:pt idx="225">
                  <c:v>38352</c:v>
                </c:pt>
                <c:pt idx="226">
                  <c:v>38321</c:v>
                </c:pt>
                <c:pt idx="227">
                  <c:v>38291</c:v>
                </c:pt>
                <c:pt idx="228">
                  <c:v>38260</c:v>
                </c:pt>
                <c:pt idx="229">
                  <c:v>38230</c:v>
                </c:pt>
                <c:pt idx="230">
                  <c:v>38199</c:v>
                </c:pt>
                <c:pt idx="231">
                  <c:v>38168</c:v>
                </c:pt>
                <c:pt idx="232">
                  <c:v>38138</c:v>
                </c:pt>
                <c:pt idx="233">
                  <c:v>38107</c:v>
                </c:pt>
                <c:pt idx="234">
                  <c:v>38077</c:v>
                </c:pt>
                <c:pt idx="235">
                  <c:v>38046</c:v>
                </c:pt>
                <c:pt idx="236">
                  <c:v>38017</c:v>
                </c:pt>
                <c:pt idx="237">
                  <c:v>37986</c:v>
                </c:pt>
                <c:pt idx="238">
                  <c:v>37955</c:v>
                </c:pt>
                <c:pt idx="239">
                  <c:v>37925</c:v>
                </c:pt>
                <c:pt idx="240">
                  <c:v>37894</c:v>
                </c:pt>
                <c:pt idx="241">
                  <c:v>37864</c:v>
                </c:pt>
                <c:pt idx="242">
                  <c:v>37833</c:v>
                </c:pt>
                <c:pt idx="243">
                  <c:v>37802</c:v>
                </c:pt>
                <c:pt idx="244">
                  <c:v>37772</c:v>
                </c:pt>
                <c:pt idx="245">
                  <c:v>37741</c:v>
                </c:pt>
                <c:pt idx="246">
                  <c:v>37711</c:v>
                </c:pt>
                <c:pt idx="247">
                  <c:v>37680</c:v>
                </c:pt>
                <c:pt idx="248">
                  <c:v>37652</c:v>
                </c:pt>
                <c:pt idx="249">
                  <c:v>37621</c:v>
                </c:pt>
                <c:pt idx="250">
                  <c:v>37590</c:v>
                </c:pt>
                <c:pt idx="251">
                  <c:v>37560</c:v>
                </c:pt>
                <c:pt idx="252">
                  <c:v>37529</c:v>
                </c:pt>
                <c:pt idx="253">
                  <c:v>37499</c:v>
                </c:pt>
                <c:pt idx="254">
                  <c:v>37468</c:v>
                </c:pt>
                <c:pt idx="255">
                  <c:v>37437</c:v>
                </c:pt>
                <c:pt idx="256">
                  <c:v>37407</c:v>
                </c:pt>
                <c:pt idx="257">
                  <c:v>37376</c:v>
                </c:pt>
                <c:pt idx="258">
                  <c:v>37346</c:v>
                </c:pt>
                <c:pt idx="259">
                  <c:v>37315</c:v>
                </c:pt>
                <c:pt idx="260">
                  <c:v>37287</c:v>
                </c:pt>
                <c:pt idx="261">
                  <c:v>37256</c:v>
                </c:pt>
                <c:pt idx="262">
                  <c:v>37225</c:v>
                </c:pt>
                <c:pt idx="263">
                  <c:v>37195</c:v>
                </c:pt>
                <c:pt idx="264">
                  <c:v>37164</c:v>
                </c:pt>
                <c:pt idx="265">
                  <c:v>37134</c:v>
                </c:pt>
                <c:pt idx="266">
                  <c:v>37103</c:v>
                </c:pt>
                <c:pt idx="267">
                  <c:v>37072</c:v>
                </c:pt>
                <c:pt idx="268">
                  <c:v>37042</c:v>
                </c:pt>
                <c:pt idx="269">
                  <c:v>37011</c:v>
                </c:pt>
                <c:pt idx="270">
                  <c:v>36981</c:v>
                </c:pt>
                <c:pt idx="271">
                  <c:v>36950</c:v>
                </c:pt>
                <c:pt idx="272">
                  <c:v>36922</c:v>
                </c:pt>
                <c:pt idx="273">
                  <c:v>36891</c:v>
                </c:pt>
                <c:pt idx="274">
                  <c:v>36860</c:v>
                </c:pt>
                <c:pt idx="275">
                  <c:v>36830</c:v>
                </c:pt>
                <c:pt idx="276">
                  <c:v>36799</c:v>
                </c:pt>
                <c:pt idx="277">
                  <c:v>36769</c:v>
                </c:pt>
                <c:pt idx="278">
                  <c:v>36738</c:v>
                </c:pt>
                <c:pt idx="279">
                  <c:v>36707</c:v>
                </c:pt>
                <c:pt idx="280">
                  <c:v>36677</c:v>
                </c:pt>
                <c:pt idx="281">
                  <c:v>36646</c:v>
                </c:pt>
                <c:pt idx="282">
                  <c:v>36616</c:v>
                </c:pt>
                <c:pt idx="283">
                  <c:v>36585</c:v>
                </c:pt>
                <c:pt idx="284">
                  <c:v>36556</c:v>
                </c:pt>
                <c:pt idx="285">
                  <c:v>36525</c:v>
                </c:pt>
                <c:pt idx="286">
                  <c:v>36494</c:v>
                </c:pt>
                <c:pt idx="287">
                  <c:v>36464</c:v>
                </c:pt>
                <c:pt idx="288">
                  <c:v>36433</c:v>
                </c:pt>
                <c:pt idx="289">
                  <c:v>36403</c:v>
                </c:pt>
                <c:pt idx="290">
                  <c:v>36372</c:v>
                </c:pt>
                <c:pt idx="291">
                  <c:v>36341</c:v>
                </c:pt>
                <c:pt idx="292">
                  <c:v>36311</c:v>
                </c:pt>
                <c:pt idx="293">
                  <c:v>36280</c:v>
                </c:pt>
                <c:pt idx="294">
                  <c:v>36250</c:v>
                </c:pt>
                <c:pt idx="295">
                  <c:v>36219</c:v>
                </c:pt>
                <c:pt idx="296">
                  <c:v>36191</c:v>
                </c:pt>
                <c:pt idx="297">
                  <c:v>36160</c:v>
                </c:pt>
                <c:pt idx="298">
                  <c:v>36129</c:v>
                </c:pt>
                <c:pt idx="299">
                  <c:v>36099</c:v>
                </c:pt>
                <c:pt idx="300">
                  <c:v>36068</c:v>
                </c:pt>
                <c:pt idx="301">
                  <c:v>36038</c:v>
                </c:pt>
                <c:pt idx="302">
                  <c:v>36007</c:v>
                </c:pt>
                <c:pt idx="303">
                  <c:v>35976</c:v>
                </c:pt>
                <c:pt idx="304">
                  <c:v>35946</c:v>
                </c:pt>
              </c:numCache>
            </c:numRef>
          </c:cat>
          <c:val>
            <c:numRef>
              <c:f>'Inflatsioon, toormed'!$EE$6:$EE$310</c:f>
              <c:numCache>
                <c:formatCode>General</c:formatCode>
                <c:ptCount val="305"/>
                <c:pt idx="0">
                  <c:v>6.7</c:v>
                </c:pt>
                <c:pt idx="1">
                  <c:v>6.7</c:v>
                </c:pt>
                <c:pt idx="2">
                  <c:v>6.8</c:v>
                </c:pt>
                <c:pt idx="3">
                  <c:v>7.9</c:v>
                </c:pt>
                <c:pt idx="4">
                  <c:v>8.6999999999999993</c:v>
                </c:pt>
                <c:pt idx="5">
                  <c:v>8.6999999999999993</c:v>
                </c:pt>
                <c:pt idx="6">
                  <c:v>10.1</c:v>
                </c:pt>
                <c:pt idx="7">
                  <c:v>10.4</c:v>
                </c:pt>
                <c:pt idx="8">
                  <c:v>10.1</c:v>
                </c:pt>
                <c:pt idx="9">
                  <c:v>10.5</c:v>
                </c:pt>
                <c:pt idx="10">
                  <c:v>10.7</c:v>
                </c:pt>
                <c:pt idx="11">
                  <c:v>11.1</c:v>
                </c:pt>
                <c:pt idx="12">
                  <c:v>10.1</c:v>
                </c:pt>
                <c:pt idx="13">
                  <c:v>9.9</c:v>
                </c:pt>
                <c:pt idx="14">
                  <c:v>10.1</c:v>
                </c:pt>
                <c:pt idx="15">
                  <c:v>9.4</c:v>
                </c:pt>
                <c:pt idx="16">
                  <c:v>9.1</c:v>
                </c:pt>
                <c:pt idx="17">
                  <c:v>9</c:v>
                </c:pt>
                <c:pt idx="18">
                  <c:v>7</c:v>
                </c:pt>
                <c:pt idx="19">
                  <c:v>6.2</c:v>
                </c:pt>
                <c:pt idx="20">
                  <c:v>5.5</c:v>
                </c:pt>
                <c:pt idx="21">
                  <c:v>5.4</c:v>
                </c:pt>
                <c:pt idx="22">
                  <c:v>5.0999999999999996</c:v>
                </c:pt>
                <c:pt idx="23">
                  <c:v>4.2</c:v>
                </c:pt>
                <c:pt idx="24">
                  <c:v>3.1</c:v>
                </c:pt>
                <c:pt idx="25">
                  <c:v>3.2</c:v>
                </c:pt>
                <c:pt idx="26">
                  <c:v>2</c:v>
                </c:pt>
                <c:pt idx="27">
                  <c:v>2.5</c:v>
                </c:pt>
                <c:pt idx="28">
                  <c:v>2.1</c:v>
                </c:pt>
                <c:pt idx="29">
                  <c:v>1.5</c:v>
                </c:pt>
                <c:pt idx="30">
                  <c:v>0.7</c:v>
                </c:pt>
                <c:pt idx="31">
                  <c:v>0.4</c:v>
                </c:pt>
                <c:pt idx="32">
                  <c:v>0.7</c:v>
                </c:pt>
                <c:pt idx="33">
                  <c:v>0.6</c:v>
                </c:pt>
                <c:pt idx="34">
                  <c:v>0.3</c:v>
                </c:pt>
                <c:pt idx="35">
                  <c:v>0.7</c:v>
                </c:pt>
                <c:pt idx="36">
                  <c:v>0.5</c:v>
                </c:pt>
                <c:pt idx="37">
                  <c:v>0.2</c:v>
                </c:pt>
                <c:pt idx="38">
                  <c:v>1</c:v>
                </c:pt>
                <c:pt idx="39">
                  <c:v>0.6</c:v>
                </c:pt>
                <c:pt idx="40">
                  <c:v>0.5</c:v>
                </c:pt>
                <c:pt idx="41">
                  <c:v>0.8</c:v>
                </c:pt>
                <c:pt idx="42">
                  <c:v>1.5</c:v>
                </c:pt>
                <c:pt idx="43">
                  <c:v>1.7</c:v>
                </c:pt>
                <c:pt idx="44">
                  <c:v>1.8</c:v>
                </c:pt>
                <c:pt idx="45">
                  <c:v>1.3</c:v>
                </c:pt>
                <c:pt idx="46">
                  <c:v>1.5</c:v>
                </c:pt>
                <c:pt idx="47">
                  <c:v>1.5</c:v>
                </c:pt>
                <c:pt idx="48">
                  <c:v>1.7</c:v>
                </c:pt>
                <c:pt idx="49">
                  <c:v>1.7</c:v>
                </c:pt>
                <c:pt idx="50">
                  <c:v>2.1</c:v>
                </c:pt>
                <c:pt idx="51">
                  <c:v>2</c:v>
                </c:pt>
                <c:pt idx="52">
                  <c:v>2</c:v>
                </c:pt>
                <c:pt idx="53">
                  <c:v>2.1</c:v>
                </c:pt>
                <c:pt idx="54">
                  <c:v>1.9</c:v>
                </c:pt>
                <c:pt idx="55">
                  <c:v>1.9</c:v>
                </c:pt>
                <c:pt idx="56">
                  <c:v>1.8</c:v>
                </c:pt>
                <c:pt idx="57">
                  <c:v>2.1</c:v>
                </c:pt>
                <c:pt idx="58">
                  <c:v>2.2999999999999998</c:v>
                </c:pt>
                <c:pt idx="59">
                  <c:v>2.4</c:v>
                </c:pt>
                <c:pt idx="60">
                  <c:v>2.4</c:v>
                </c:pt>
                <c:pt idx="61">
                  <c:v>2.7</c:v>
                </c:pt>
                <c:pt idx="62">
                  <c:v>2.5</c:v>
                </c:pt>
                <c:pt idx="63">
                  <c:v>2.4</c:v>
                </c:pt>
                <c:pt idx="64">
                  <c:v>2.4</c:v>
                </c:pt>
                <c:pt idx="65">
                  <c:v>2.4</c:v>
                </c:pt>
                <c:pt idx="66">
                  <c:v>2.5</c:v>
                </c:pt>
                <c:pt idx="67">
                  <c:v>2.7</c:v>
                </c:pt>
                <c:pt idx="68">
                  <c:v>3</c:v>
                </c:pt>
                <c:pt idx="69">
                  <c:v>3</c:v>
                </c:pt>
                <c:pt idx="70">
                  <c:v>3.1</c:v>
                </c:pt>
                <c:pt idx="71">
                  <c:v>3</c:v>
                </c:pt>
                <c:pt idx="72">
                  <c:v>3</c:v>
                </c:pt>
                <c:pt idx="73">
                  <c:v>2.9</c:v>
                </c:pt>
                <c:pt idx="74">
                  <c:v>2.6</c:v>
                </c:pt>
                <c:pt idx="75">
                  <c:v>2.6</c:v>
                </c:pt>
                <c:pt idx="76">
                  <c:v>2.9</c:v>
                </c:pt>
                <c:pt idx="77">
                  <c:v>2.7</c:v>
                </c:pt>
                <c:pt idx="78">
                  <c:v>2.2999999999999998</c:v>
                </c:pt>
                <c:pt idx="79">
                  <c:v>2.2999999999999998</c:v>
                </c:pt>
                <c:pt idx="80">
                  <c:v>1.8</c:v>
                </c:pt>
                <c:pt idx="81">
                  <c:v>1.6</c:v>
                </c:pt>
                <c:pt idx="82">
                  <c:v>1.2</c:v>
                </c:pt>
                <c:pt idx="83">
                  <c:v>0.9</c:v>
                </c:pt>
                <c:pt idx="84">
                  <c:v>1</c:v>
                </c:pt>
                <c:pt idx="85">
                  <c:v>0.6</c:v>
                </c:pt>
                <c:pt idx="86">
                  <c:v>0.6</c:v>
                </c:pt>
                <c:pt idx="87">
                  <c:v>0.5</c:v>
                </c:pt>
                <c:pt idx="88">
                  <c:v>0.3</c:v>
                </c:pt>
                <c:pt idx="89">
                  <c:v>0.3</c:v>
                </c:pt>
                <c:pt idx="90">
                  <c:v>0.5</c:v>
                </c:pt>
                <c:pt idx="91">
                  <c:v>0.3</c:v>
                </c:pt>
                <c:pt idx="92">
                  <c:v>0.3</c:v>
                </c:pt>
                <c:pt idx="93">
                  <c:v>0.2</c:v>
                </c:pt>
                <c:pt idx="94">
                  <c:v>0.1</c:v>
                </c:pt>
                <c:pt idx="95">
                  <c:v>-0.1</c:v>
                </c:pt>
                <c:pt idx="96">
                  <c:v>-0.1</c:v>
                </c:pt>
                <c:pt idx="97">
                  <c:v>0</c:v>
                </c:pt>
                <c:pt idx="98">
                  <c:v>0.1</c:v>
                </c:pt>
                <c:pt idx="99">
                  <c:v>0</c:v>
                </c:pt>
                <c:pt idx="100">
                  <c:v>0.1</c:v>
                </c:pt>
                <c:pt idx="101">
                  <c:v>-0.1</c:v>
                </c:pt>
                <c:pt idx="102">
                  <c:v>0</c:v>
                </c:pt>
                <c:pt idx="103">
                  <c:v>0</c:v>
                </c:pt>
                <c:pt idx="104">
                  <c:v>0.3</c:v>
                </c:pt>
                <c:pt idx="105">
                  <c:v>0.5</c:v>
                </c:pt>
                <c:pt idx="106">
                  <c:v>1</c:v>
                </c:pt>
                <c:pt idx="107">
                  <c:v>1.3</c:v>
                </c:pt>
                <c:pt idx="108">
                  <c:v>1.2</c:v>
                </c:pt>
                <c:pt idx="109">
                  <c:v>1.5</c:v>
                </c:pt>
                <c:pt idx="110">
                  <c:v>1.6</c:v>
                </c:pt>
                <c:pt idx="111">
                  <c:v>1.9</c:v>
                </c:pt>
                <c:pt idx="112">
                  <c:v>1.5</c:v>
                </c:pt>
                <c:pt idx="113">
                  <c:v>1.8</c:v>
                </c:pt>
                <c:pt idx="114">
                  <c:v>1.6</c:v>
                </c:pt>
                <c:pt idx="115">
                  <c:v>1.7</c:v>
                </c:pt>
                <c:pt idx="116">
                  <c:v>1.9</c:v>
                </c:pt>
                <c:pt idx="117">
                  <c:v>2</c:v>
                </c:pt>
                <c:pt idx="118">
                  <c:v>2.1</c:v>
                </c:pt>
                <c:pt idx="119">
                  <c:v>2.2000000000000002</c:v>
                </c:pt>
                <c:pt idx="120">
                  <c:v>2.7</c:v>
                </c:pt>
                <c:pt idx="121">
                  <c:v>2.7</c:v>
                </c:pt>
                <c:pt idx="122">
                  <c:v>2.8</c:v>
                </c:pt>
                <c:pt idx="123">
                  <c:v>2.9</c:v>
                </c:pt>
                <c:pt idx="124">
                  <c:v>2.7</c:v>
                </c:pt>
                <c:pt idx="125">
                  <c:v>2.4</c:v>
                </c:pt>
                <c:pt idx="126">
                  <c:v>2.8</c:v>
                </c:pt>
                <c:pt idx="127">
                  <c:v>2.8</c:v>
                </c:pt>
                <c:pt idx="128">
                  <c:v>2.7</c:v>
                </c:pt>
                <c:pt idx="129">
                  <c:v>2.7</c:v>
                </c:pt>
                <c:pt idx="130">
                  <c:v>2.7</c:v>
                </c:pt>
                <c:pt idx="131">
                  <c:v>2.7</c:v>
                </c:pt>
                <c:pt idx="132">
                  <c:v>2.2000000000000002</c:v>
                </c:pt>
                <c:pt idx="133">
                  <c:v>2.5</c:v>
                </c:pt>
                <c:pt idx="134">
                  <c:v>2.6</c:v>
                </c:pt>
                <c:pt idx="135">
                  <c:v>2.4</c:v>
                </c:pt>
                <c:pt idx="136">
                  <c:v>2.8</c:v>
                </c:pt>
                <c:pt idx="137">
                  <c:v>3</c:v>
                </c:pt>
                <c:pt idx="138">
                  <c:v>3.5</c:v>
                </c:pt>
                <c:pt idx="139">
                  <c:v>3.4</c:v>
                </c:pt>
                <c:pt idx="140">
                  <c:v>3.6</c:v>
                </c:pt>
                <c:pt idx="141">
                  <c:v>4.2</c:v>
                </c:pt>
                <c:pt idx="142">
                  <c:v>4.8</c:v>
                </c:pt>
                <c:pt idx="143">
                  <c:v>5</c:v>
                </c:pt>
                <c:pt idx="144">
                  <c:v>5.2</c:v>
                </c:pt>
                <c:pt idx="145">
                  <c:v>4.5</c:v>
                </c:pt>
                <c:pt idx="146">
                  <c:v>4.4000000000000004</c:v>
                </c:pt>
                <c:pt idx="147">
                  <c:v>4.2</c:v>
                </c:pt>
                <c:pt idx="148">
                  <c:v>4.5</c:v>
                </c:pt>
                <c:pt idx="149">
                  <c:v>4.5</c:v>
                </c:pt>
                <c:pt idx="150">
                  <c:v>4</c:v>
                </c:pt>
                <c:pt idx="151">
                  <c:v>4.4000000000000004</c:v>
                </c:pt>
                <c:pt idx="152">
                  <c:v>4</c:v>
                </c:pt>
                <c:pt idx="153">
                  <c:v>3.7</c:v>
                </c:pt>
                <c:pt idx="154">
                  <c:v>3.3</c:v>
                </c:pt>
                <c:pt idx="155">
                  <c:v>3.2</c:v>
                </c:pt>
                <c:pt idx="156">
                  <c:v>3.1</c:v>
                </c:pt>
                <c:pt idx="157">
                  <c:v>3.1</c:v>
                </c:pt>
                <c:pt idx="158">
                  <c:v>3.1</c:v>
                </c:pt>
                <c:pt idx="159">
                  <c:v>3.2</c:v>
                </c:pt>
                <c:pt idx="160">
                  <c:v>3.4</c:v>
                </c:pt>
                <c:pt idx="161">
                  <c:v>3.7</c:v>
                </c:pt>
                <c:pt idx="162">
                  <c:v>3.4</c:v>
                </c:pt>
                <c:pt idx="163">
                  <c:v>3</c:v>
                </c:pt>
                <c:pt idx="164">
                  <c:v>3.5</c:v>
                </c:pt>
                <c:pt idx="165">
                  <c:v>2.9</c:v>
                </c:pt>
                <c:pt idx="166">
                  <c:v>1.9</c:v>
                </c:pt>
                <c:pt idx="167">
                  <c:v>1.5</c:v>
                </c:pt>
                <c:pt idx="168">
                  <c:v>1.1000000000000001</c:v>
                </c:pt>
                <c:pt idx="169">
                  <c:v>1.6</c:v>
                </c:pt>
                <c:pt idx="170">
                  <c:v>1.8</c:v>
                </c:pt>
                <c:pt idx="171">
                  <c:v>1.8</c:v>
                </c:pt>
                <c:pt idx="172">
                  <c:v>2.2000000000000002</c:v>
                </c:pt>
                <c:pt idx="173">
                  <c:v>2.2999999999999998</c:v>
                </c:pt>
                <c:pt idx="174">
                  <c:v>2.9</c:v>
                </c:pt>
                <c:pt idx="175">
                  <c:v>3.2</c:v>
                </c:pt>
                <c:pt idx="176">
                  <c:v>3</c:v>
                </c:pt>
                <c:pt idx="177">
                  <c:v>3.1</c:v>
                </c:pt>
                <c:pt idx="178">
                  <c:v>4.0999999999999996</c:v>
                </c:pt>
                <c:pt idx="179">
                  <c:v>4.5</c:v>
                </c:pt>
                <c:pt idx="180">
                  <c:v>5.2</c:v>
                </c:pt>
                <c:pt idx="181">
                  <c:v>4.7</c:v>
                </c:pt>
                <c:pt idx="182">
                  <c:v>4.4000000000000004</c:v>
                </c:pt>
                <c:pt idx="183">
                  <c:v>3.8</c:v>
                </c:pt>
                <c:pt idx="184">
                  <c:v>3.3</c:v>
                </c:pt>
                <c:pt idx="185">
                  <c:v>3</c:v>
                </c:pt>
                <c:pt idx="186">
                  <c:v>2.5</c:v>
                </c:pt>
                <c:pt idx="187">
                  <c:v>2.5</c:v>
                </c:pt>
                <c:pt idx="188">
                  <c:v>2.2000000000000002</c:v>
                </c:pt>
                <c:pt idx="189">
                  <c:v>2.1</c:v>
                </c:pt>
                <c:pt idx="190">
                  <c:v>2.1</c:v>
                </c:pt>
                <c:pt idx="191">
                  <c:v>2.1</c:v>
                </c:pt>
                <c:pt idx="192">
                  <c:v>1.8</c:v>
                </c:pt>
                <c:pt idx="193">
                  <c:v>1.8</c:v>
                </c:pt>
                <c:pt idx="194">
                  <c:v>1.9</c:v>
                </c:pt>
                <c:pt idx="195">
                  <c:v>2.4</c:v>
                </c:pt>
                <c:pt idx="196">
                  <c:v>2.5</c:v>
                </c:pt>
                <c:pt idx="197">
                  <c:v>2.8</c:v>
                </c:pt>
                <c:pt idx="198">
                  <c:v>3.1</c:v>
                </c:pt>
                <c:pt idx="199">
                  <c:v>2.8</c:v>
                </c:pt>
                <c:pt idx="200">
                  <c:v>2.7</c:v>
                </c:pt>
                <c:pt idx="201">
                  <c:v>3</c:v>
                </c:pt>
                <c:pt idx="202">
                  <c:v>2.7</c:v>
                </c:pt>
                <c:pt idx="203">
                  <c:v>2.4</c:v>
                </c:pt>
                <c:pt idx="204">
                  <c:v>2.4</c:v>
                </c:pt>
                <c:pt idx="205">
                  <c:v>2.5</c:v>
                </c:pt>
                <c:pt idx="206">
                  <c:v>2.4</c:v>
                </c:pt>
                <c:pt idx="207">
                  <c:v>2.5</c:v>
                </c:pt>
                <c:pt idx="208">
                  <c:v>2.2000000000000002</c:v>
                </c:pt>
                <c:pt idx="209">
                  <c:v>2</c:v>
                </c:pt>
                <c:pt idx="210">
                  <c:v>1.8</c:v>
                </c:pt>
                <c:pt idx="211">
                  <c:v>2</c:v>
                </c:pt>
                <c:pt idx="212">
                  <c:v>1.9</c:v>
                </c:pt>
                <c:pt idx="213">
                  <c:v>1.9</c:v>
                </c:pt>
                <c:pt idx="214">
                  <c:v>2.1</c:v>
                </c:pt>
                <c:pt idx="215">
                  <c:v>2.2999999999999998</c:v>
                </c:pt>
                <c:pt idx="216">
                  <c:v>2.5</c:v>
                </c:pt>
                <c:pt idx="217">
                  <c:v>2.4</c:v>
                </c:pt>
                <c:pt idx="218">
                  <c:v>2.2999999999999998</c:v>
                </c:pt>
                <c:pt idx="219">
                  <c:v>2</c:v>
                </c:pt>
                <c:pt idx="220">
                  <c:v>1.9</c:v>
                </c:pt>
                <c:pt idx="221">
                  <c:v>1.9</c:v>
                </c:pt>
                <c:pt idx="222">
                  <c:v>1.9</c:v>
                </c:pt>
                <c:pt idx="223">
                  <c:v>1.7</c:v>
                </c:pt>
                <c:pt idx="224">
                  <c:v>1.6</c:v>
                </c:pt>
                <c:pt idx="225">
                  <c:v>1.7</c:v>
                </c:pt>
                <c:pt idx="226">
                  <c:v>1.5</c:v>
                </c:pt>
                <c:pt idx="227">
                  <c:v>1.2</c:v>
                </c:pt>
                <c:pt idx="228">
                  <c:v>1.1000000000000001</c:v>
                </c:pt>
                <c:pt idx="229">
                  <c:v>1.3</c:v>
                </c:pt>
                <c:pt idx="230">
                  <c:v>1.4</c:v>
                </c:pt>
                <c:pt idx="231">
                  <c:v>1.6</c:v>
                </c:pt>
                <c:pt idx="232">
                  <c:v>1.5</c:v>
                </c:pt>
                <c:pt idx="233">
                  <c:v>1.1000000000000001</c:v>
                </c:pt>
                <c:pt idx="234">
                  <c:v>1.1000000000000001</c:v>
                </c:pt>
                <c:pt idx="235">
                  <c:v>1.3</c:v>
                </c:pt>
                <c:pt idx="236">
                  <c:v>1.4</c:v>
                </c:pt>
                <c:pt idx="237">
                  <c:v>1.3</c:v>
                </c:pt>
                <c:pt idx="238">
                  <c:v>1.3</c:v>
                </c:pt>
                <c:pt idx="239">
                  <c:v>1.4</c:v>
                </c:pt>
                <c:pt idx="240">
                  <c:v>1.4</c:v>
                </c:pt>
                <c:pt idx="241">
                  <c:v>1.4</c:v>
                </c:pt>
                <c:pt idx="242">
                  <c:v>1.3</c:v>
                </c:pt>
                <c:pt idx="243">
                  <c:v>1.1000000000000001</c:v>
                </c:pt>
                <c:pt idx="244">
                  <c:v>1.3</c:v>
                </c:pt>
                <c:pt idx="245">
                  <c:v>1.4</c:v>
                </c:pt>
                <c:pt idx="246">
                  <c:v>1.5</c:v>
                </c:pt>
                <c:pt idx="247">
                  <c:v>1.6</c:v>
                </c:pt>
                <c:pt idx="248">
                  <c:v>1.3</c:v>
                </c:pt>
                <c:pt idx="249">
                  <c:v>1.7</c:v>
                </c:pt>
                <c:pt idx="250">
                  <c:v>1.5</c:v>
                </c:pt>
                <c:pt idx="251">
                  <c:v>1.4</c:v>
                </c:pt>
                <c:pt idx="252">
                  <c:v>1</c:v>
                </c:pt>
                <c:pt idx="253">
                  <c:v>1</c:v>
                </c:pt>
                <c:pt idx="254">
                  <c:v>1.1000000000000001</c:v>
                </c:pt>
                <c:pt idx="255">
                  <c:v>0.6</c:v>
                </c:pt>
                <c:pt idx="256">
                  <c:v>0.8</c:v>
                </c:pt>
                <c:pt idx="257">
                  <c:v>1.4</c:v>
                </c:pt>
                <c:pt idx="258">
                  <c:v>1.5</c:v>
                </c:pt>
                <c:pt idx="259">
                  <c:v>1.5</c:v>
                </c:pt>
                <c:pt idx="260">
                  <c:v>1.6</c:v>
                </c:pt>
                <c:pt idx="261">
                  <c:v>1.1000000000000001</c:v>
                </c:pt>
                <c:pt idx="262">
                  <c:v>0.8</c:v>
                </c:pt>
                <c:pt idx="263">
                  <c:v>1.2</c:v>
                </c:pt>
                <c:pt idx="264">
                  <c:v>1.3</c:v>
                </c:pt>
                <c:pt idx="265">
                  <c:v>1.8</c:v>
                </c:pt>
                <c:pt idx="266">
                  <c:v>1.4</c:v>
                </c:pt>
                <c:pt idx="267">
                  <c:v>1.7</c:v>
                </c:pt>
                <c:pt idx="268">
                  <c:v>1.7</c:v>
                </c:pt>
                <c:pt idx="269">
                  <c:v>1.2</c:v>
                </c:pt>
                <c:pt idx="270">
                  <c:v>0.9</c:v>
                </c:pt>
                <c:pt idx="271">
                  <c:v>0.8</c:v>
                </c:pt>
                <c:pt idx="272">
                  <c:v>0.9</c:v>
                </c:pt>
                <c:pt idx="273">
                  <c:v>0.8</c:v>
                </c:pt>
                <c:pt idx="274">
                  <c:v>1.1000000000000001</c:v>
                </c:pt>
                <c:pt idx="275">
                  <c:v>1</c:v>
                </c:pt>
                <c:pt idx="276">
                  <c:v>1</c:v>
                </c:pt>
                <c:pt idx="277">
                  <c:v>0.6</c:v>
                </c:pt>
                <c:pt idx="278">
                  <c:v>0.9</c:v>
                </c:pt>
                <c:pt idx="279">
                  <c:v>0.8</c:v>
                </c:pt>
                <c:pt idx="280">
                  <c:v>0.5</c:v>
                </c:pt>
                <c:pt idx="281">
                  <c:v>0.6</c:v>
                </c:pt>
                <c:pt idx="282">
                  <c:v>0.6</c:v>
                </c:pt>
                <c:pt idx="283">
                  <c:v>0.9</c:v>
                </c:pt>
                <c:pt idx="284">
                  <c:v>0.8</c:v>
                </c:pt>
                <c:pt idx="285">
                  <c:v>1.1000000000000001</c:v>
                </c:pt>
                <c:pt idx="286">
                  <c:v>1.2</c:v>
                </c:pt>
                <c:pt idx="287">
                  <c:v>1.1000000000000001</c:v>
                </c:pt>
                <c:pt idx="288">
                  <c:v>1.2</c:v>
                </c:pt>
                <c:pt idx="289">
                  <c:v>1.2</c:v>
                </c:pt>
                <c:pt idx="290">
                  <c:v>1.3</c:v>
                </c:pt>
                <c:pt idx="291">
                  <c:v>1.3</c:v>
                </c:pt>
                <c:pt idx="292">
                  <c:v>1.3</c:v>
                </c:pt>
                <c:pt idx="293">
                  <c:v>1.5</c:v>
                </c:pt>
                <c:pt idx="294">
                  <c:v>1.7</c:v>
                </c:pt>
                <c:pt idx="295">
                  <c:v>1.4</c:v>
                </c:pt>
                <c:pt idx="296">
                  <c:v>1.6</c:v>
                </c:pt>
                <c:pt idx="297">
                  <c:v>1.6</c:v>
                </c:pt>
                <c:pt idx="298">
                  <c:v>1.4</c:v>
                </c:pt>
                <c:pt idx="299">
                  <c:v>1.4</c:v>
                </c:pt>
                <c:pt idx="300">
                  <c:v>1.4</c:v>
                </c:pt>
                <c:pt idx="301">
                  <c:v>1.3</c:v>
                </c:pt>
                <c:pt idx="302">
                  <c:v>1.4</c:v>
                </c:pt>
                <c:pt idx="303">
                  <c:v>1.7</c:v>
                </c:pt>
                <c:pt idx="304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DFE-44DA-9256-67919BE4C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1369216"/>
        <c:axId val="467993728"/>
        <c:extLst/>
      </c:lineChart>
      <c:dateAx>
        <c:axId val="581369216"/>
        <c:scaling>
          <c:orientation val="minMax"/>
          <c:min val="41275"/>
        </c:scaling>
        <c:delete val="0"/>
        <c:axPos val="b"/>
        <c:majorGridlines>
          <c:spPr>
            <a:ln>
              <a:noFill/>
              <a:prstDash val="sysDot"/>
            </a:ln>
          </c:spPr>
        </c:majorGridlines>
        <c:numFmt formatCode="yyyy" sourceLinked="0"/>
        <c:majorTickMark val="none"/>
        <c:minorTickMark val="none"/>
        <c:tickLblPos val="low"/>
        <c:spPr>
          <a:ln>
            <a:solidFill>
              <a:schemeClr val="accent1"/>
            </a:solidFill>
          </a:ln>
        </c:spPr>
        <c:txPr>
          <a:bodyPr/>
          <a:lstStyle/>
          <a:p>
            <a:pPr>
              <a:defRPr sz="1800"/>
            </a:pPr>
            <a:endParaRPr lang="et-EE"/>
          </a:p>
        </c:txPr>
        <c:crossAx val="467993728"/>
        <c:crosses val="autoZero"/>
        <c:auto val="1"/>
        <c:lblOffset val="100"/>
        <c:baseTimeUnit val="months"/>
        <c:majorUnit val="24"/>
        <c:majorTimeUnit val="months"/>
      </c:dateAx>
      <c:valAx>
        <c:axId val="467993728"/>
        <c:scaling>
          <c:orientation val="minMax"/>
          <c:min val="-2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800"/>
            </a:pPr>
            <a:endParaRPr lang="et-EE"/>
          </a:p>
        </c:txPr>
        <c:crossAx val="581369216"/>
        <c:crosses val="autoZero"/>
        <c:crossBetween val="between"/>
        <c:majorUnit val="2"/>
      </c:valAx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t-EE"/>
              <a:t>Alusinflatsioon (a/a, %)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3516104009266048E-2"/>
          <c:y val="4.9114765068591373E-2"/>
          <c:w val="0.89028522844194502"/>
          <c:h val="0.78288681229386747"/>
        </c:manualLayout>
      </c:layout>
      <c:lineChart>
        <c:grouping val="standard"/>
        <c:varyColors val="0"/>
        <c:ser>
          <c:idx val="0"/>
          <c:order val="0"/>
          <c:tx>
            <c:strRef>
              <c:f>'Inflatsioon, toormed'!$EJ$5</c:f>
              <c:strCache>
                <c:ptCount val="1"/>
                <c:pt idx="0">
                  <c:v>Euroala </c:v>
                </c:pt>
              </c:strCache>
            </c:strRef>
          </c:tx>
          <c:spPr>
            <a:ln w="34925">
              <a:solidFill>
                <a:schemeClr val="tx2"/>
              </a:solidFill>
            </a:ln>
          </c:spPr>
          <c:marker>
            <c:symbol val="none"/>
          </c:marker>
          <c:cat>
            <c:numRef>
              <c:f>'Inflatsioon, toormed'!$EI$6:$EI$310</c:f>
              <c:numCache>
                <c:formatCode>d\.mm\.yyyy</c:formatCode>
                <c:ptCount val="305"/>
                <c:pt idx="0">
                  <c:v>45199</c:v>
                </c:pt>
                <c:pt idx="1">
                  <c:v>45169</c:v>
                </c:pt>
                <c:pt idx="2">
                  <c:v>45138</c:v>
                </c:pt>
                <c:pt idx="3">
                  <c:v>45107</c:v>
                </c:pt>
                <c:pt idx="4">
                  <c:v>45077</c:v>
                </c:pt>
                <c:pt idx="5">
                  <c:v>45046</c:v>
                </c:pt>
                <c:pt idx="6">
                  <c:v>45016</c:v>
                </c:pt>
                <c:pt idx="7">
                  <c:v>44985</c:v>
                </c:pt>
                <c:pt idx="8">
                  <c:v>44957</c:v>
                </c:pt>
                <c:pt idx="9">
                  <c:v>44926</c:v>
                </c:pt>
                <c:pt idx="10">
                  <c:v>44895</c:v>
                </c:pt>
                <c:pt idx="11">
                  <c:v>44865</c:v>
                </c:pt>
                <c:pt idx="12">
                  <c:v>44834</c:v>
                </c:pt>
                <c:pt idx="13">
                  <c:v>44804</c:v>
                </c:pt>
                <c:pt idx="14">
                  <c:v>44773</c:v>
                </c:pt>
                <c:pt idx="15">
                  <c:v>44742</c:v>
                </c:pt>
                <c:pt idx="16">
                  <c:v>44712</c:v>
                </c:pt>
                <c:pt idx="17">
                  <c:v>44681</c:v>
                </c:pt>
                <c:pt idx="18">
                  <c:v>44651</c:v>
                </c:pt>
                <c:pt idx="19">
                  <c:v>44620</c:v>
                </c:pt>
                <c:pt idx="20">
                  <c:v>44592</c:v>
                </c:pt>
                <c:pt idx="21">
                  <c:v>44561</c:v>
                </c:pt>
                <c:pt idx="22">
                  <c:v>44530</c:v>
                </c:pt>
                <c:pt idx="23">
                  <c:v>44500</c:v>
                </c:pt>
                <c:pt idx="24">
                  <c:v>44469</c:v>
                </c:pt>
                <c:pt idx="25">
                  <c:v>44439</c:v>
                </c:pt>
                <c:pt idx="26">
                  <c:v>44408</c:v>
                </c:pt>
                <c:pt idx="27">
                  <c:v>44377</c:v>
                </c:pt>
                <c:pt idx="28">
                  <c:v>44347</c:v>
                </c:pt>
                <c:pt idx="29">
                  <c:v>44316</c:v>
                </c:pt>
                <c:pt idx="30">
                  <c:v>44286</c:v>
                </c:pt>
                <c:pt idx="31">
                  <c:v>44255</c:v>
                </c:pt>
                <c:pt idx="32">
                  <c:v>44227</c:v>
                </c:pt>
                <c:pt idx="33">
                  <c:v>44196</c:v>
                </c:pt>
                <c:pt idx="34">
                  <c:v>44165</c:v>
                </c:pt>
                <c:pt idx="35">
                  <c:v>44135</c:v>
                </c:pt>
                <c:pt idx="36">
                  <c:v>44104</c:v>
                </c:pt>
                <c:pt idx="37">
                  <c:v>44074</c:v>
                </c:pt>
                <c:pt idx="38">
                  <c:v>44043</c:v>
                </c:pt>
                <c:pt idx="39">
                  <c:v>44012</c:v>
                </c:pt>
                <c:pt idx="40">
                  <c:v>43982</c:v>
                </c:pt>
                <c:pt idx="41">
                  <c:v>43951</c:v>
                </c:pt>
                <c:pt idx="42">
                  <c:v>43921</c:v>
                </c:pt>
                <c:pt idx="43">
                  <c:v>43890</c:v>
                </c:pt>
                <c:pt idx="44">
                  <c:v>43861</c:v>
                </c:pt>
                <c:pt idx="45">
                  <c:v>43830</c:v>
                </c:pt>
                <c:pt idx="46">
                  <c:v>43799</c:v>
                </c:pt>
                <c:pt idx="47">
                  <c:v>43769</c:v>
                </c:pt>
                <c:pt idx="48">
                  <c:v>43738</c:v>
                </c:pt>
                <c:pt idx="49">
                  <c:v>43708</c:v>
                </c:pt>
                <c:pt idx="50">
                  <c:v>43677</c:v>
                </c:pt>
                <c:pt idx="51">
                  <c:v>43646</c:v>
                </c:pt>
                <c:pt idx="52">
                  <c:v>43616</c:v>
                </c:pt>
                <c:pt idx="53">
                  <c:v>43585</c:v>
                </c:pt>
                <c:pt idx="54">
                  <c:v>43555</c:v>
                </c:pt>
                <c:pt idx="55">
                  <c:v>43524</c:v>
                </c:pt>
                <c:pt idx="56">
                  <c:v>43496</c:v>
                </c:pt>
                <c:pt idx="57">
                  <c:v>43465</c:v>
                </c:pt>
                <c:pt idx="58">
                  <c:v>43434</c:v>
                </c:pt>
                <c:pt idx="59">
                  <c:v>43404</c:v>
                </c:pt>
                <c:pt idx="60">
                  <c:v>43373</c:v>
                </c:pt>
                <c:pt idx="61">
                  <c:v>43343</c:v>
                </c:pt>
                <c:pt idx="62">
                  <c:v>43312</c:v>
                </c:pt>
                <c:pt idx="63">
                  <c:v>43281</c:v>
                </c:pt>
                <c:pt idx="64">
                  <c:v>43251</c:v>
                </c:pt>
                <c:pt idx="65">
                  <c:v>43220</c:v>
                </c:pt>
                <c:pt idx="66">
                  <c:v>43190</c:v>
                </c:pt>
                <c:pt idx="67">
                  <c:v>43159</c:v>
                </c:pt>
                <c:pt idx="68">
                  <c:v>43131</c:v>
                </c:pt>
                <c:pt idx="69">
                  <c:v>43100</c:v>
                </c:pt>
                <c:pt idx="70">
                  <c:v>43069</c:v>
                </c:pt>
                <c:pt idx="71">
                  <c:v>43039</c:v>
                </c:pt>
                <c:pt idx="72">
                  <c:v>43008</c:v>
                </c:pt>
                <c:pt idx="73">
                  <c:v>42978</c:v>
                </c:pt>
                <c:pt idx="74">
                  <c:v>42947</c:v>
                </c:pt>
                <c:pt idx="75">
                  <c:v>42916</c:v>
                </c:pt>
                <c:pt idx="76">
                  <c:v>42886</c:v>
                </c:pt>
                <c:pt idx="77">
                  <c:v>42855</c:v>
                </c:pt>
                <c:pt idx="78">
                  <c:v>42825</c:v>
                </c:pt>
                <c:pt idx="79">
                  <c:v>42794</c:v>
                </c:pt>
                <c:pt idx="80">
                  <c:v>42766</c:v>
                </c:pt>
                <c:pt idx="81">
                  <c:v>42735</c:v>
                </c:pt>
                <c:pt idx="82">
                  <c:v>42704</c:v>
                </c:pt>
                <c:pt idx="83">
                  <c:v>42674</c:v>
                </c:pt>
                <c:pt idx="84">
                  <c:v>42643</c:v>
                </c:pt>
                <c:pt idx="85">
                  <c:v>42613</c:v>
                </c:pt>
                <c:pt idx="86">
                  <c:v>42582</c:v>
                </c:pt>
                <c:pt idx="87">
                  <c:v>42551</c:v>
                </c:pt>
                <c:pt idx="88">
                  <c:v>42521</c:v>
                </c:pt>
                <c:pt idx="89">
                  <c:v>42490</c:v>
                </c:pt>
                <c:pt idx="90">
                  <c:v>42460</c:v>
                </c:pt>
                <c:pt idx="91">
                  <c:v>42429</c:v>
                </c:pt>
                <c:pt idx="92">
                  <c:v>42400</c:v>
                </c:pt>
                <c:pt idx="93">
                  <c:v>42369</c:v>
                </c:pt>
                <c:pt idx="94">
                  <c:v>42338</c:v>
                </c:pt>
                <c:pt idx="95">
                  <c:v>42308</c:v>
                </c:pt>
                <c:pt idx="96">
                  <c:v>42277</c:v>
                </c:pt>
                <c:pt idx="97">
                  <c:v>42247</c:v>
                </c:pt>
                <c:pt idx="98">
                  <c:v>42216</c:v>
                </c:pt>
                <c:pt idx="99">
                  <c:v>42185</c:v>
                </c:pt>
                <c:pt idx="100">
                  <c:v>42155</c:v>
                </c:pt>
                <c:pt idx="101">
                  <c:v>42124</c:v>
                </c:pt>
                <c:pt idx="102">
                  <c:v>42094</c:v>
                </c:pt>
                <c:pt idx="103">
                  <c:v>42063</c:v>
                </c:pt>
                <c:pt idx="104">
                  <c:v>42035</c:v>
                </c:pt>
                <c:pt idx="105">
                  <c:v>42004</c:v>
                </c:pt>
                <c:pt idx="106">
                  <c:v>41973</c:v>
                </c:pt>
                <c:pt idx="107">
                  <c:v>41943</c:v>
                </c:pt>
                <c:pt idx="108">
                  <c:v>41912</c:v>
                </c:pt>
                <c:pt idx="109">
                  <c:v>41882</c:v>
                </c:pt>
                <c:pt idx="110">
                  <c:v>41851</c:v>
                </c:pt>
                <c:pt idx="111">
                  <c:v>41820</c:v>
                </c:pt>
                <c:pt idx="112">
                  <c:v>41790</c:v>
                </c:pt>
                <c:pt idx="113">
                  <c:v>41759</c:v>
                </c:pt>
                <c:pt idx="114">
                  <c:v>41729</c:v>
                </c:pt>
                <c:pt idx="115">
                  <c:v>41698</c:v>
                </c:pt>
                <c:pt idx="116">
                  <c:v>41670</c:v>
                </c:pt>
                <c:pt idx="117">
                  <c:v>41639</c:v>
                </c:pt>
                <c:pt idx="118">
                  <c:v>41608</c:v>
                </c:pt>
                <c:pt idx="119">
                  <c:v>41578</c:v>
                </c:pt>
                <c:pt idx="120">
                  <c:v>41547</c:v>
                </c:pt>
                <c:pt idx="121">
                  <c:v>41517</c:v>
                </c:pt>
                <c:pt idx="122">
                  <c:v>41486</c:v>
                </c:pt>
                <c:pt idx="123">
                  <c:v>41455</c:v>
                </c:pt>
                <c:pt idx="124">
                  <c:v>41425</c:v>
                </c:pt>
                <c:pt idx="125">
                  <c:v>41394</c:v>
                </c:pt>
                <c:pt idx="126">
                  <c:v>41364</c:v>
                </c:pt>
                <c:pt idx="127">
                  <c:v>41333</c:v>
                </c:pt>
                <c:pt idx="128">
                  <c:v>41305</c:v>
                </c:pt>
                <c:pt idx="129">
                  <c:v>41274</c:v>
                </c:pt>
                <c:pt idx="130">
                  <c:v>41243</c:v>
                </c:pt>
                <c:pt idx="131">
                  <c:v>41213</c:v>
                </c:pt>
                <c:pt idx="132">
                  <c:v>41182</c:v>
                </c:pt>
                <c:pt idx="133">
                  <c:v>41152</c:v>
                </c:pt>
                <c:pt idx="134">
                  <c:v>41121</c:v>
                </c:pt>
                <c:pt idx="135">
                  <c:v>41090</c:v>
                </c:pt>
                <c:pt idx="136">
                  <c:v>41060</c:v>
                </c:pt>
                <c:pt idx="137">
                  <c:v>41029</c:v>
                </c:pt>
                <c:pt idx="138">
                  <c:v>40999</c:v>
                </c:pt>
                <c:pt idx="139">
                  <c:v>40968</c:v>
                </c:pt>
                <c:pt idx="140">
                  <c:v>40939</c:v>
                </c:pt>
                <c:pt idx="141">
                  <c:v>40908</c:v>
                </c:pt>
                <c:pt idx="142">
                  <c:v>40877</c:v>
                </c:pt>
                <c:pt idx="143">
                  <c:v>40847</c:v>
                </c:pt>
                <c:pt idx="144">
                  <c:v>40816</c:v>
                </c:pt>
                <c:pt idx="145">
                  <c:v>40786</c:v>
                </c:pt>
                <c:pt idx="146">
                  <c:v>40755</c:v>
                </c:pt>
                <c:pt idx="147">
                  <c:v>40724</c:v>
                </c:pt>
                <c:pt idx="148">
                  <c:v>40694</c:v>
                </c:pt>
                <c:pt idx="149">
                  <c:v>40663</c:v>
                </c:pt>
                <c:pt idx="150">
                  <c:v>40633</c:v>
                </c:pt>
                <c:pt idx="151">
                  <c:v>40602</c:v>
                </c:pt>
                <c:pt idx="152">
                  <c:v>40574</c:v>
                </c:pt>
                <c:pt idx="153">
                  <c:v>40543</c:v>
                </c:pt>
                <c:pt idx="154">
                  <c:v>40512</c:v>
                </c:pt>
                <c:pt idx="155">
                  <c:v>40482</c:v>
                </c:pt>
                <c:pt idx="156">
                  <c:v>40451</c:v>
                </c:pt>
                <c:pt idx="157">
                  <c:v>40421</c:v>
                </c:pt>
                <c:pt idx="158">
                  <c:v>40390</c:v>
                </c:pt>
                <c:pt idx="159">
                  <c:v>40359</c:v>
                </c:pt>
                <c:pt idx="160">
                  <c:v>40329</c:v>
                </c:pt>
                <c:pt idx="161">
                  <c:v>40298</c:v>
                </c:pt>
                <c:pt idx="162">
                  <c:v>40268</c:v>
                </c:pt>
                <c:pt idx="163">
                  <c:v>40237</c:v>
                </c:pt>
                <c:pt idx="164">
                  <c:v>40209</c:v>
                </c:pt>
                <c:pt idx="165">
                  <c:v>40178</c:v>
                </c:pt>
                <c:pt idx="166">
                  <c:v>40147</c:v>
                </c:pt>
                <c:pt idx="167">
                  <c:v>40117</c:v>
                </c:pt>
                <c:pt idx="168">
                  <c:v>40086</c:v>
                </c:pt>
                <c:pt idx="169">
                  <c:v>40056</c:v>
                </c:pt>
                <c:pt idx="170">
                  <c:v>40025</c:v>
                </c:pt>
                <c:pt idx="171">
                  <c:v>39994</c:v>
                </c:pt>
                <c:pt idx="172">
                  <c:v>39964</c:v>
                </c:pt>
                <c:pt idx="173">
                  <c:v>39933</c:v>
                </c:pt>
                <c:pt idx="174">
                  <c:v>39903</c:v>
                </c:pt>
                <c:pt idx="175">
                  <c:v>39872</c:v>
                </c:pt>
                <c:pt idx="176">
                  <c:v>39844</c:v>
                </c:pt>
                <c:pt idx="177">
                  <c:v>39813</c:v>
                </c:pt>
                <c:pt idx="178">
                  <c:v>39782</c:v>
                </c:pt>
                <c:pt idx="179">
                  <c:v>39752</c:v>
                </c:pt>
                <c:pt idx="180">
                  <c:v>39721</c:v>
                </c:pt>
                <c:pt idx="181">
                  <c:v>39691</c:v>
                </c:pt>
                <c:pt idx="182">
                  <c:v>39660</c:v>
                </c:pt>
                <c:pt idx="183">
                  <c:v>39629</c:v>
                </c:pt>
                <c:pt idx="184">
                  <c:v>39599</c:v>
                </c:pt>
                <c:pt idx="185">
                  <c:v>39568</c:v>
                </c:pt>
                <c:pt idx="186">
                  <c:v>39538</c:v>
                </c:pt>
                <c:pt idx="187">
                  <c:v>39507</c:v>
                </c:pt>
                <c:pt idx="188">
                  <c:v>39478</c:v>
                </c:pt>
                <c:pt idx="189">
                  <c:v>39447</c:v>
                </c:pt>
                <c:pt idx="190">
                  <c:v>39416</c:v>
                </c:pt>
                <c:pt idx="191">
                  <c:v>39386</c:v>
                </c:pt>
                <c:pt idx="192">
                  <c:v>39355</c:v>
                </c:pt>
                <c:pt idx="193">
                  <c:v>39325</c:v>
                </c:pt>
                <c:pt idx="194">
                  <c:v>39294</c:v>
                </c:pt>
                <c:pt idx="195">
                  <c:v>39263</c:v>
                </c:pt>
                <c:pt idx="196">
                  <c:v>39233</c:v>
                </c:pt>
                <c:pt idx="197">
                  <c:v>39202</c:v>
                </c:pt>
                <c:pt idx="198">
                  <c:v>39172</c:v>
                </c:pt>
                <c:pt idx="199">
                  <c:v>39141</c:v>
                </c:pt>
                <c:pt idx="200">
                  <c:v>39113</c:v>
                </c:pt>
                <c:pt idx="201">
                  <c:v>39082</c:v>
                </c:pt>
                <c:pt idx="202">
                  <c:v>39051</c:v>
                </c:pt>
                <c:pt idx="203">
                  <c:v>39021</c:v>
                </c:pt>
                <c:pt idx="204">
                  <c:v>38990</c:v>
                </c:pt>
                <c:pt idx="205">
                  <c:v>38960</c:v>
                </c:pt>
                <c:pt idx="206">
                  <c:v>38929</c:v>
                </c:pt>
                <c:pt idx="207">
                  <c:v>38898</c:v>
                </c:pt>
                <c:pt idx="208">
                  <c:v>38868</c:v>
                </c:pt>
                <c:pt idx="209">
                  <c:v>38837</c:v>
                </c:pt>
                <c:pt idx="210">
                  <c:v>38807</c:v>
                </c:pt>
                <c:pt idx="211">
                  <c:v>38776</c:v>
                </c:pt>
                <c:pt idx="212">
                  <c:v>38748</c:v>
                </c:pt>
                <c:pt idx="213">
                  <c:v>38717</c:v>
                </c:pt>
                <c:pt idx="214">
                  <c:v>38686</c:v>
                </c:pt>
                <c:pt idx="215">
                  <c:v>38656</c:v>
                </c:pt>
                <c:pt idx="216">
                  <c:v>38625</c:v>
                </c:pt>
                <c:pt idx="217">
                  <c:v>38595</c:v>
                </c:pt>
                <c:pt idx="218">
                  <c:v>38564</c:v>
                </c:pt>
                <c:pt idx="219">
                  <c:v>38533</c:v>
                </c:pt>
                <c:pt idx="220">
                  <c:v>38503</c:v>
                </c:pt>
                <c:pt idx="221">
                  <c:v>38472</c:v>
                </c:pt>
                <c:pt idx="222">
                  <c:v>38442</c:v>
                </c:pt>
                <c:pt idx="223">
                  <c:v>38411</c:v>
                </c:pt>
                <c:pt idx="224">
                  <c:v>38383</c:v>
                </c:pt>
                <c:pt idx="225">
                  <c:v>38352</c:v>
                </c:pt>
                <c:pt idx="226">
                  <c:v>38321</c:v>
                </c:pt>
                <c:pt idx="227">
                  <c:v>38291</c:v>
                </c:pt>
                <c:pt idx="228">
                  <c:v>38260</c:v>
                </c:pt>
                <c:pt idx="229">
                  <c:v>38230</c:v>
                </c:pt>
                <c:pt idx="230">
                  <c:v>38199</c:v>
                </c:pt>
                <c:pt idx="231">
                  <c:v>38168</c:v>
                </c:pt>
                <c:pt idx="232">
                  <c:v>38138</c:v>
                </c:pt>
                <c:pt idx="233">
                  <c:v>38107</c:v>
                </c:pt>
                <c:pt idx="234">
                  <c:v>38077</c:v>
                </c:pt>
                <c:pt idx="235">
                  <c:v>38046</c:v>
                </c:pt>
                <c:pt idx="236">
                  <c:v>38017</c:v>
                </c:pt>
                <c:pt idx="237">
                  <c:v>37986</c:v>
                </c:pt>
                <c:pt idx="238">
                  <c:v>37955</c:v>
                </c:pt>
                <c:pt idx="239">
                  <c:v>37925</c:v>
                </c:pt>
                <c:pt idx="240">
                  <c:v>37894</c:v>
                </c:pt>
                <c:pt idx="241">
                  <c:v>37864</c:v>
                </c:pt>
                <c:pt idx="242">
                  <c:v>37833</c:v>
                </c:pt>
                <c:pt idx="243">
                  <c:v>37802</c:v>
                </c:pt>
                <c:pt idx="244">
                  <c:v>37772</c:v>
                </c:pt>
                <c:pt idx="245">
                  <c:v>37741</c:v>
                </c:pt>
                <c:pt idx="246">
                  <c:v>37711</c:v>
                </c:pt>
                <c:pt idx="247">
                  <c:v>37680</c:v>
                </c:pt>
                <c:pt idx="248">
                  <c:v>37652</c:v>
                </c:pt>
                <c:pt idx="249">
                  <c:v>37621</c:v>
                </c:pt>
                <c:pt idx="250">
                  <c:v>37590</c:v>
                </c:pt>
                <c:pt idx="251">
                  <c:v>37560</c:v>
                </c:pt>
                <c:pt idx="252">
                  <c:v>37529</c:v>
                </c:pt>
                <c:pt idx="253">
                  <c:v>37499</c:v>
                </c:pt>
                <c:pt idx="254">
                  <c:v>37468</c:v>
                </c:pt>
                <c:pt idx="255">
                  <c:v>37437</c:v>
                </c:pt>
                <c:pt idx="256">
                  <c:v>37407</c:v>
                </c:pt>
                <c:pt idx="257">
                  <c:v>37376</c:v>
                </c:pt>
                <c:pt idx="258">
                  <c:v>37346</c:v>
                </c:pt>
                <c:pt idx="259">
                  <c:v>37315</c:v>
                </c:pt>
                <c:pt idx="260">
                  <c:v>37287</c:v>
                </c:pt>
                <c:pt idx="261">
                  <c:v>37256</c:v>
                </c:pt>
                <c:pt idx="262">
                  <c:v>37225</c:v>
                </c:pt>
                <c:pt idx="263">
                  <c:v>37195</c:v>
                </c:pt>
                <c:pt idx="264">
                  <c:v>37164</c:v>
                </c:pt>
                <c:pt idx="265">
                  <c:v>37134</c:v>
                </c:pt>
                <c:pt idx="266">
                  <c:v>37103</c:v>
                </c:pt>
                <c:pt idx="267">
                  <c:v>37072</c:v>
                </c:pt>
                <c:pt idx="268">
                  <c:v>37042</c:v>
                </c:pt>
                <c:pt idx="269">
                  <c:v>37011</c:v>
                </c:pt>
                <c:pt idx="270">
                  <c:v>36981</c:v>
                </c:pt>
                <c:pt idx="271">
                  <c:v>36950</c:v>
                </c:pt>
                <c:pt idx="272">
                  <c:v>36922</c:v>
                </c:pt>
                <c:pt idx="273">
                  <c:v>36891</c:v>
                </c:pt>
                <c:pt idx="274">
                  <c:v>36860</c:v>
                </c:pt>
                <c:pt idx="275">
                  <c:v>36830</c:v>
                </c:pt>
                <c:pt idx="276">
                  <c:v>36799</c:v>
                </c:pt>
                <c:pt idx="277">
                  <c:v>36769</c:v>
                </c:pt>
                <c:pt idx="278">
                  <c:v>36738</c:v>
                </c:pt>
                <c:pt idx="279">
                  <c:v>36707</c:v>
                </c:pt>
                <c:pt idx="280">
                  <c:v>36677</c:v>
                </c:pt>
                <c:pt idx="281">
                  <c:v>36646</c:v>
                </c:pt>
                <c:pt idx="282">
                  <c:v>36616</c:v>
                </c:pt>
                <c:pt idx="283">
                  <c:v>36585</c:v>
                </c:pt>
                <c:pt idx="284">
                  <c:v>36556</c:v>
                </c:pt>
                <c:pt idx="285">
                  <c:v>36525</c:v>
                </c:pt>
                <c:pt idx="286">
                  <c:v>36494</c:v>
                </c:pt>
                <c:pt idx="287">
                  <c:v>36464</c:v>
                </c:pt>
                <c:pt idx="288">
                  <c:v>36433</c:v>
                </c:pt>
                <c:pt idx="289">
                  <c:v>36403</c:v>
                </c:pt>
                <c:pt idx="290">
                  <c:v>36372</c:v>
                </c:pt>
                <c:pt idx="291">
                  <c:v>36341</c:v>
                </c:pt>
                <c:pt idx="292">
                  <c:v>36311</c:v>
                </c:pt>
                <c:pt idx="293">
                  <c:v>36280</c:v>
                </c:pt>
                <c:pt idx="294">
                  <c:v>36250</c:v>
                </c:pt>
                <c:pt idx="295">
                  <c:v>36219</c:v>
                </c:pt>
                <c:pt idx="296">
                  <c:v>36191</c:v>
                </c:pt>
                <c:pt idx="297">
                  <c:v>36160</c:v>
                </c:pt>
                <c:pt idx="298">
                  <c:v>36129</c:v>
                </c:pt>
                <c:pt idx="299">
                  <c:v>36099</c:v>
                </c:pt>
                <c:pt idx="300">
                  <c:v>36068</c:v>
                </c:pt>
                <c:pt idx="301">
                  <c:v>36038</c:v>
                </c:pt>
                <c:pt idx="302">
                  <c:v>36007</c:v>
                </c:pt>
                <c:pt idx="303">
                  <c:v>35976</c:v>
                </c:pt>
                <c:pt idx="304">
                  <c:v>35946</c:v>
                </c:pt>
              </c:numCache>
            </c:numRef>
          </c:cat>
          <c:val>
            <c:numRef>
              <c:f>'Inflatsioon, toormed'!$EJ$6:$EJ$310</c:f>
              <c:numCache>
                <c:formatCode>[$$-409]#,##0.00_ ;\-[$$-409]#,##0.00\ </c:formatCode>
                <c:ptCount val="305"/>
                <c:pt idx="0">
                  <c:v>4.5</c:v>
                </c:pt>
                <c:pt idx="1">
                  <c:v>5.3</c:v>
                </c:pt>
                <c:pt idx="2">
                  <c:v>5.5</c:v>
                </c:pt>
                <c:pt idx="3">
                  <c:v>5.5</c:v>
                </c:pt>
                <c:pt idx="4">
                  <c:v>5.3</c:v>
                </c:pt>
                <c:pt idx="5">
                  <c:v>5.6</c:v>
                </c:pt>
                <c:pt idx="6">
                  <c:v>5.7</c:v>
                </c:pt>
                <c:pt idx="7">
                  <c:v>5.6</c:v>
                </c:pt>
                <c:pt idx="8">
                  <c:v>5.3</c:v>
                </c:pt>
                <c:pt idx="9">
                  <c:v>5.2</c:v>
                </c:pt>
                <c:pt idx="10">
                  <c:v>5</c:v>
                </c:pt>
                <c:pt idx="11">
                  <c:v>5</c:v>
                </c:pt>
                <c:pt idx="12">
                  <c:v>4.8</c:v>
                </c:pt>
                <c:pt idx="13">
                  <c:v>4.3</c:v>
                </c:pt>
                <c:pt idx="14">
                  <c:v>4</c:v>
                </c:pt>
                <c:pt idx="15">
                  <c:v>3.7</c:v>
                </c:pt>
                <c:pt idx="16">
                  <c:v>3.8</c:v>
                </c:pt>
                <c:pt idx="17">
                  <c:v>3.5</c:v>
                </c:pt>
                <c:pt idx="18">
                  <c:v>3</c:v>
                </c:pt>
                <c:pt idx="19">
                  <c:v>2.7</c:v>
                </c:pt>
                <c:pt idx="20">
                  <c:v>2.2999999999999998</c:v>
                </c:pt>
                <c:pt idx="21">
                  <c:v>2.6</c:v>
                </c:pt>
                <c:pt idx="22">
                  <c:v>2.6</c:v>
                </c:pt>
                <c:pt idx="23">
                  <c:v>2</c:v>
                </c:pt>
                <c:pt idx="24">
                  <c:v>1.9</c:v>
                </c:pt>
                <c:pt idx="25">
                  <c:v>1.6</c:v>
                </c:pt>
                <c:pt idx="26">
                  <c:v>0.7</c:v>
                </c:pt>
                <c:pt idx="27">
                  <c:v>0.9</c:v>
                </c:pt>
                <c:pt idx="28">
                  <c:v>1</c:v>
                </c:pt>
                <c:pt idx="29">
                  <c:v>0.7</c:v>
                </c:pt>
                <c:pt idx="30">
                  <c:v>0.9</c:v>
                </c:pt>
                <c:pt idx="31">
                  <c:v>1.1000000000000001</c:v>
                </c:pt>
                <c:pt idx="32">
                  <c:v>1.4</c:v>
                </c:pt>
                <c:pt idx="33">
                  <c:v>0.2</c:v>
                </c:pt>
                <c:pt idx="34">
                  <c:v>0.2</c:v>
                </c:pt>
                <c:pt idx="35">
                  <c:v>0.2</c:v>
                </c:pt>
                <c:pt idx="36">
                  <c:v>0.2</c:v>
                </c:pt>
                <c:pt idx="37">
                  <c:v>0.4</c:v>
                </c:pt>
                <c:pt idx="38">
                  <c:v>1.2</c:v>
                </c:pt>
                <c:pt idx="39">
                  <c:v>0.8</c:v>
                </c:pt>
                <c:pt idx="40">
                  <c:v>0.9</c:v>
                </c:pt>
                <c:pt idx="41">
                  <c:v>0.9</c:v>
                </c:pt>
                <c:pt idx="42">
                  <c:v>1</c:v>
                </c:pt>
                <c:pt idx="43">
                  <c:v>1.2</c:v>
                </c:pt>
                <c:pt idx="44">
                  <c:v>1.1000000000000001</c:v>
                </c:pt>
                <c:pt idx="45">
                  <c:v>1.3</c:v>
                </c:pt>
                <c:pt idx="46">
                  <c:v>1.3</c:v>
                </c:pt>
                <c:pt idx="47">
                  <c:v>1.1000000000000001</c:v>
                </c:pt>
                <c:pt idx="48">
                  <c:v>1</c:v>
                </c:pt>
                <c:pt idx="49">
                  <c:v>0.9</c:v>
                </c:pt>
                <c:pt idx="50">
                  <c:v>0.9</c:v>
                </c:pt>
                <c:pt idx="51">
                  <c:v>1.1000000000000001</c:v>
                </c:pt>
                <c:pt idx="52">
                  <c:v>0.8</c:v>
                </c:pt>
                <c:pt idx="53">
                  <c:v>1.3</c:v>
                </c:pt>
                <c:pt idx="54">
                  <c:v>0.8</c:v>
                </c:pt>
                <c:pt idx="55">
                  <c:v>1</c:v>
                </c:pt>
                <c:pt idx="56">
                  <c:v>1.1000000000000001</c:v>
                </c:pt>
                <c:pt idx="57">
                  <c:v>0.9</c:v>
                </c:pt>
                <c:pt idx="58">
                  <c:v>0.9</c:v>
                </c:pt>
                <c:pt idx="59">
                  <c:v>1.2</c:v>
                </c:pt>
                <c:pt idx="60">
                  <c:v>1</c:v>
                </c:pt>
                <c:pt idx="61">
                  <c:v>1</c:v>
                </c:pt>
                <c:pt idx="62">
                  <c:v>1.1000000000000001</c:v>
                </c:pt>
                <c:pt idx="63">
                  <c:v>1</c:v>
                </c:pt>
                <c:pt idx="64">
                  <c:v>1.2</c:v>
                </c:pt>
                <c:pt idx="65">
                  <c:v>0.7</c:v>
                </c:pt>
                <c:pt idx="66">
                  <c:v>1.1000000000000001</c:v>
                </c:pt>
                <c:pt idx="67">
                  <c:v>1</c:v>
                </c:pt>
                <c:pt idx="68">
                  <c:v>1</c:v>
                </c:pt>
                <c:pt idx="69">
                  <c:v>0.9</c:v>
                </c:pt>
                <c:pt idx="70">
                  <c:v>0.9</c:v>
                </c:pt>
                <c:pt idx="71">
                  <c:v>0.9</c:v>
                </c:pt>
                <c:pt idx="72">
                  <c:v>1.2</c:v>
                </c:pt>
                <c:pt idx="73">
                  <c:v>1.2</c:v>
                </c:pt>
                <c:pt idx="74">
                  <c:v>1.2</c:v>
                </c:pt>
                <c:pt idx="75">
                  <c:v>1.2</c:v>
                </c:pt>
                <c:pt idx="76">
                  <c:v>0.9</c:v>
                </c:pt>
                <c:pt idx="77">
                  <c:v>1.3</c:v>
                </c:pt>
                <c:pt idx="78">
                  <c:v>0.7</c:v>
                </c:pt>
                <c:pt idx="79">
                  <c:v>0.8</c:v>
                </c:pt>
                <c:pt idx="80">
                  <c:v>0.9</c:v>
                </c:pt>
                <c:pt idx="81">
                  <c:v>0.9</c:v>
                </c:pt>
                <c:pt idx="82">
                  <c:v>0.8</c:v>
                </c:pt>
                <c:pt idx="83">
                  <c:v>0.7</c:v>
                </c:pt>
                <c:pt idx="84">
                  <c:v>0.8</c:v>
                </c:pt>
                <c:pt idx="85">
                  <c:v>0.8</c:v>
                </c:pt>
                <c:pt idx="86">
                  <c:v>0.9</c:v>
                </c:pt>
                <c:pt idx="87">
                  <c:v>0.8</c:v>
                </c:pt>
                <c:pt idx="88">
                  <c:v>0.8</c:v>
                </c:pt>
                <c:pt idx="89">
                  <c:v>0.7</c:v>
                </c:pt>
                <c:pt idx="90">
                  <c:v>1</c:v>
                </c:pt>
                <c:pt idx="91">
                  <c:v>0.9</c:v>
                </c:pt>
                <c:pt idx="92">
                  <c:v>1</c:v>
                </c:pt>
                <c:pt idx="93">
                  <c:v>0.9</c:v>
                </c:pt>
                <c:pt idx="94">
                  <c:v>0.9</c:v>
                </c:pt>
                <c:pt idx="95">
                  <c:v>1.5</c:v>
                </c:pt>
                <c:pt idx="96">
                  <c:v>1.3</c:v>
                </c:pt>
                <c:pt idx="97">
                  <c:v>1.4</c:v>
                </c:pt>
                <c:pt idx="98">
                  <c:v>1.4</c:v>
                </c:pt>
                <c:pt idx="99">
                  <c:v>1.2</c:v>
                </c:pt>
                <c:pt idx="100">
                  <c:v>1.3</c:v>
                </c:pt>
                <c:pt idx="101">
                  <c:v>0.9</c:v>
                </c:pt>
                <c:pt idx="102">
                  <c:v>0.6</c:v>
                </c:pt>
                <c:pt idx="103">
                  <c:v>0.7</c:v>
                </c:pt>
                <c:pt idx="104">
                  <c:v>0.6</c:v>
                </c:pt>
                <c:pt idx="105">
                  <c:v>0.7</c:v>
                </c:pt>
                <c:pt idx="106">
                  <c:v>0.7</c:v>
                </c:pt>
                <c:pt idx="107">
                  <c:v>0.7</c:v>
                </c:pt>
                <c:pt idx="108">
                  <c:v>0.8</c:v>
                </c:pt>
                <c:pt idx="109">
                  <c:v>0.9</c:v>
                </c:pt>
                <c:pt idx="110">
                  <c:v>0.8</c:v>
                </c:pt>
                <c:pt idx="111">
                  <c:v>0.8</c:v>
                </c:pt>
                <c:pt idx="112">
                  <c:v>0.7</c:v>
                </c:pt>
                <c:pt idx="113">
                  <c:v>1</c:v>
                </c:pt>
                <c:pt idx="114">
                  <c:v>0.7</c:v>
                </c:pt>
                <c:pt idx="115">
                  <c:v>1</c:v>
                </c:pt>
                <c:pt idx="116">
                  <c:v>0.8</c:v>
                </c:pt>
                <c:pt idx="117">
                  <c:v>0.7</c:v>
                </c:pt>
                <c:pt idx="118">
                  <c:v>1</c:v>
                </c:pt>
                <c:pt idx="119">
                  <c:v>0.8</c:v>
                </c:pt>
                <c:pt idx="120">
                  <c:v>1</c:v>
                </c:pt>
                <c:pt idx="121">
                  <c:v>1.1000000000000001</c:v>
                </c:pt>
                <c:pt idx="122">
                  <c:v>1.1000000000000001</c:v>
                </c:pt>
                <c:pt idx="123">
                  <c:v>1.2</c:v>
                </c:pt>
                <c:pt idx="124">
                  <c:v>1.2</c:v>
                </c:pt>
                <c:pt idx="125">
                  <c:v>1</c:v>
                </c:pt>
                <c:pt idx="126">
                  <c:v>1.5</c:v>
                </c:pt>
                <c:pt idx="127">
                  <c:v>1.3</c:v>
                </c:pt>
                <c:pt idx="128">
                  <c:v>1.3</c:v>
                </c:pt>
                <c:pt idx="129">
                  <c:v>1.5</c:v>
                </c:pt>
                <c:pt idx="130">
                  <c:v>1.4</c:v>
                </c:pt>
                <c:pt idx="131">
                  <c:v>1.5</c:v>
                </c:pt>
                <c:pt idx="132">
                  <c:v>1.5</c:v>
                </c:pt>
                <c:pt idx="133">
                  <c:v>1.5</c:v>
                </c:pt>
                <c:pt idx="134">
                  <c:v>1.7</c:v>
                </c:pt>
                <c:pt idx="135">
                  <c:v>1.6</c:v>
                </c:pt>
                <c:pt idx="136">
                  <c:v>1.6</c:v>
                </c:pt>
                <c:pt idx="137">
                  <c:v>1.6</c:v>
                </c:pt>
                <c:pt idx="138">
                  <c:v>1.6</c:v>
                </c:pt>
                <c:pt idx="139">
                  <c:v>1.5</c:v>
                </c:pt>
                <c:pt idx="140">
                  <c:v>1.5</c:v>
                </c:pt>
                <c:pt idx="141">
                  <c:v>1.6</c:v>
                </c:pt>
                <c:pt idx="142">
                  <c:v>1.6</c:v>
                </c:pt>
                <c:pt idx="143">
                  <c:v>1.6</c:v>
                </c:pt>
                <c:pt idx="144">
                  <c:v>1.6</c:v>
                </c:pt>
                <c:pt idx="145">
                  <c:v>1.2</c:v>
                </c:pt>
                <c:pt idx="146">
                  <c:v>1.2</c:v>
                </c:pt>
                <c:pt idx="147">
                  <c:v>1.5</c:v>
                </c:pt>
                <c:pt idx="148">
                  <c:v>1.5</c:v>
                </c:pt>
                <c:pt idx="149">
                  <c:v>1.6</c:v>
                </c:pt>
                <c:pt idx="150">
                  <c:v>1.3</c:v>
                </c:pt>
                <c:pt idx="151">
                  <c:v>1</c:v>
                </c:pt>
                <c:pt idx="152">
                  <c:v>1.1000000000000001</c:v>
                </c:pt>
                <c:pt idx="153">
                  <c:v>1.1000000000000001</c:v>
                </c:pt>
                <c:pt idx="154">
                  <c:v>1.1000000000000001</c:v>
                </c:pt>
                <c:pt idx="155">
                  <c:v>1.1000000000000001</c:v>
                </c:pt>
                <c:pt idx="156">
                  <c:v>1.2</c:v>
                </c:pt>
                <c:pt idx="157">
                  <c:v>1</c:v>
                </c:pt>
                <c:pt idx="158">
                  <c:v>1</c:v>
                </c:pt>
                <c:pt idx="159">
                  <c:v>1</c:v>
                </c:pt>
                <c:pt idx="160">
                  <c:v>0.9</c:v>
                </c:pt>
                <c:pt idx="161">
                  <c:v>0.9</c:v>
                </c:pt>
                <c:pt idx="162">
                  <c:v>1.1000000000000001</c:v>
                </c:pt>
                <c:pt idx="163">
                  <c:v>0.8</c:v>
                </c:pt>
                <c:pt idx="164">
                  <c:v>0.8</c:v>
                </c:pt>
                <c:pt idx="165">
                  <c:v>1.1000000000000001</c:v>
                </c:pt>
                <c:pt idx="166">
                  <c:v>1</c:v>
                </c:pt>
                <c:pt idx="167">
                  <c:v>1.2</c:v>
                </c:pt>
                <c:pt idx="168">
                  <c:v>1.2</c:v>
                </c:pt>
                <c:pt idx="169">
                  <c:v>1.3</c:v>
                </c:pt>
                <c:pt idx="170">
                  <c:v>1.3</c:v>
                </c:pt>
                <c:pt idx="171">
                  <c:v>1.4</c:v>
                </c:pt>
                <c:pt idx="172">
                  <c:v>1.5</c:v>
                </c:pt>
                <c:pt idx="173">
                  <c:v>1.8</c:v>
                </c:pt>
                <c:pt idx="174">
                  <c:v>1.4</c:v>
                </c:pt>
                <c:pt idx="175">
                  <c:v>1.7</c:v>
                </c:pt>
                <c:pt idx="176">
                  <c:v>1.6</c:v>
                </c:pt>
                <c:pt idx="177">
                  <c:v>1.8</c:v>
                </c:pt>
                <c:pt idx="178">
                  <c:v>1.9</c:v>
                </c:pt>
                <c:pt idx="179">
                  <c:v>1.9</c:v>
                </c:pt>
                <c:pt idx="180">
                  <c:v>1.9</c:v>
                </c:pt>
                <c:pt idx="181">
                  <c:v>1.9</c:v>
                </c:pt>
                <c:pt idx="182">
                  <c:v>1.7</c:v>
                </c:pt>
                <c:pt idx="183">
                  <c:v>1.8</c:v>
                </c:pt>
                <c:pt idx="184">
                  <c:v>1.7</c:v>
                </c:pt>
                <c:pt idx="185">
                  <c:v>1.6</c:v>
                </c:pt>
                <c:pt idx="186">
                  <c:v>2</c:v>
                </c:pt>
                <c:pt idx="187">
                  <c:v>1.8</c:v>
                </c:pt>
                <c:pt idx="188">
                  <c:v>1.7</c:v>
                </c:pt>
                <c:pt idx="189">
                  <c:v>1.9</c:v>
                </c:pt>
                <c:pt idx="190">
                  <c:v>1.9</c:v>
                </c:pt>
                <c:pt idx="191">
                  <c:v>1.9</c:v>
                </c:pt>
                <c:pt idx="192">
                  <c:v>1.8</c:v>
                </c:pt>
                <c:pt idx="193">
                  <c:v>1.9</c:v>
                </c:pt>
                <c:pt idx="194">
                  <c:v>1.9</c:v>
                </c:pt>
                <c:pt idx="195">
                  <c:v>1.9</c:v>
                </c:pt>
                <c:pt idx="196">
                  <c:v>1.9</c:v>
                </c:pt>
                <c:pt idx="197">
                  <c:v>1.9</c:v>
                </c:pt>
                <c:pt idx="198">
                  <c:v>1.9</c:v>
                </c:pt>
                <c:pt idx="199">
                  <c:v>1.9</c:v>
                </c:pt>
                <c:pt idx="200">
                  <c:v>1.7</c:v>
                </c:pt>
                <c:pt idx="201">
                  <c:v>1.5</c:v>
                </c:pt>
                <c:pt idx="202">
                  <c:v>1.5</c:v>
                </c:pt>
                <c:pt idx="203">
                  <c:v>1.5</c:v>
                </c:pt>
                <c:pt idx="204">
                  <c:v>1.5</c:v>
                </c:pt>
                <c:pt idx="205">
                  <c:v>1.4</c:v>
                </c:pt>
                <c:pt idx="206">
                  <c:v>1.5</c:v>
                </c:pt>
                <c:pt idx="207">
                  <c:v>1.4</c:v>
                </c:pt>
                <c:pt idx="208">
                  <c:v>1.3</c:v>
                </c:pt>
                <c:pt idx="209">
                  <c:v>1.5</c:v>
                </c:pt>
                <c:pt idx="210">
                  <c:v>1.3</c:v>
                </c:pt>
                <c:pt idx="211">
                  <c:v>1.2</c:v>
                </c:pt>
                <c:pt idx="212">
                  <c:v>1.2</c:v>
                </c:pt>
                <c:pt idx="213">
                  <c:v>1.4</c:v>
                </c:pt>
                <c:pt idx="214">
                  <c:v>1.4</c:v>
                </c:pt>
                <c:pt idx="215">
                  <c:v>1.4</c:v>
                </c:pt>
                <c:pt idx="216">
                  <c:v>1.3</c:v>
                </c:pt>
                <c:pt idx="217">
                  <c:v>1.3</c:v>
                </c:pt>
                <c:pt idx="218">
                  <c:v>1.3</c:v>
                </c:pt>
                <c:pt idx="219">
                  <c:v>1.4</c:v>
                </c:pt>
                <c:pt idx="220">
                  <c:v>1.6</c:v>
                </c:pt>
                <c:pt idx="221">
                  <c:v>1.4</c:v>
                </c:pt>
                <c:pt idx="222">
                  <c:v>1.6</c:v>
                </c:pt>
                <c:pt idx="223">
                  <c:v>1.4</c:v>
                </c:pt>
                <c:pt idx="224">
                  <c:v>1.6</c:v>
                </c:pt>
                <c:pt idx="225">
                  <c:v>1.9</c:v>
                </c:pt>
                <c:pt idx="226">
                  <c:v>1.9</c:v>
                </c:pt>
                <c:pt idx="227">
                  <c:v>1.9</c:v>
                </c:pt>
                <c:pt idx="228">
                  <c:v>1.8</c:v>
                </c:pt>
                <c:pt idx="229">
                  <c:v>1.9</c:v>
                </c:pt>
                <c:pt idx="230">
                  <c:v>1.8</c:v>
                </c:pt>
                <c:pt idx="231">
                  <c:v>1.9</c:v>
                </c:pt>
                <c:pt idx="232">
                  <c:v>1.8</c:v>
                </c:pt>
                <c:pt idx="233">
                  <c:v>1.8</c:v>
                </c:pt>
                <c:pt idx="234">
                  <c:v>1.8</c:v>
                </c:pt>
                <c:pt idx="235">
                  <c:v>1.8</c:v>
                </c:pt>
                <c:pt idx="236">
                  <c:v>1.7</c:v>
                </c:pt>
                <c:pt idx="237">
                  <c:v>1.6</c:v>
                </c:pt>
                <c:pt idx="238">
                  <c:v>1.7</c:v>
                </c:pt>
                <c:pt idx="239">
                  <c:v>1.7</c:v>
                </c:pt>
                <c:pt idx="240">
                  <c:v>1.8</c:v>
                </c:pt>
                <c:pt idx="241">
                  <c:v>1.7</c:v>
                </c:pt>
                <c:pt idx="242">
                  <c:v>1.6</c:v>
                </c:pt>
                <c:pt idx="243">
                  <c:v>1.8</c:v>
                </c:pt>
                <c:pt idx="244">
                  <c:v>1.8</c:v>
                </c:pt>
                <c:pt idx="245">
                  <c:v>2</c:v>
                </c:pt>
                <c:pt idx="246">
                  <c:v>1.8</c:v>
                </c:pt>
                <c:pt idx="247">
                  <c:v>1.9</c:v>
                </c:pt>
                <c:pt idx="248">
                  <c:v>1.9</c:v>
                </c:pt>
                <c:pt idx="249">
                  <c:v>2.2000000000000002</c:v>
                </c:pt>
                <c:pt idx="250">
                  <c:v>2.2999999999999998</c:v>
                </c:pt>
                <c:pt idx="251">
                  <c:v>2.2999999999999998</c:v>
                </c:pt>
                <c:pt idx="252">
                  <c:v>2.4</c:v>
                </c:pt>
                <c:pt idx="253">
                  <c:v>2.4</c:v>
                </c:pt>
                <c:pt idx="254">
                  <c:v>2.4</c:v>
                </c:pt>
                <c:pt idx="255">
                  <c:v>2.5</c:v>
                </c:pt>
                <c:pt idx="256">
                  <c:v>2.5</c:v>
                </c:pt>
                <c:pt idx="257">
                  <c:v>2.4</c:v>
                </c:pt>
                <c:pt idx="258">
                  <c:v>2.5</c:v>
                </c:pt>
                <c:pt idx="259">
                  <c:v>2.5</c:v>
                </c:pt>
                <c:pt idx="260">
                  <c:v>2.4</c:v>
                </c:pt>
                <c:pt idx="261">
                  <c:v>2.2000000000000002</c:v>
                </c:pt>
                <c:pt idx="262">
                  <c:v>2.2000000000000002</c:v>
                </c:pt>
                <c:pt idx="263">
                  <c:v>2.2000000000000002</c:v>
                </c:pt>
                <c:pt idx="264">
                  <c:v>1.9</c:v>
                </c:pt>
                <c:pt idx="265">
                  <c:v>1.7</c:v>
                </c:pt>
                <c:pt idx="266">
                  <c:v>1.8</c:v>
                </c:pt>
                <c:pt idx="267">
                  <c:v>1.9</c:v>
                </c:pt>
                <c:pt idx="268">
                  <c:v>1.9</c:v>
                </c:pt>
                <c:pt idx="269">
                  <c:v>1.8</c:v>
                </c:pt>
                <c:pt idx="270">
                  <c:v>1.4</c:v>
                </c:pt>
                <c:pt idx="271">
                  <c:v>1</c:v>
                </c:pt>
                <c:pt idx="272">
                  <c:v>1.2</c:v>
                </c:pt>
                <c:pt idx="273">
                  <c:v>1.5</c:v>
                </c:pt>
                <c:pt idx="274">
                  <c:v>1</c:v>
                </c:pt>
                <c:pt idx="275">
                  <c:v>1.1000000000000001</c:v>
                </c:pt>
                <c:pt idx="276">
                  <c:v>1</c:v>
                </c:pt>
                <c:pt idx="277">
                  <c:v>0.9</c:v>
                </c:pt>
                <c:pt idx="278">
                  <c:v>0.9</c:v>
                </c:pt>
                <c:pt idx="279">
                  <c:v>0.9</c:v>
                </c:pt>
                <c:pt idx="280">
                  <c:v>0.8</c:v>
                </c:pt>
                <c:pt idx="281">
                  <c:v>1</c:v>
                </c:pt>
                <c:pt idx="282">
                  <c:v>0.9</c:v>
                </c:pt>
                <c:pt idx="283">
                  <c:v>0.9</c:v>
                </c:pt>
                <c:pt idx="284">
                  <c:v>1.1000000000000001</c:v>
                </c:pt>
                <c:pt idx="285">
                  <c:v>1.1000000000000001</c:v>
                </c:pt>
                <c:pt idx="286">
                  <c:v>1</c:v>
                </c:pt>
                <c:pt idx="287">
                  <c:v>0.9</c:v>
                </c:pt>
                <c:pt idx="288">
                  <c:v>0.9</c:v>
                </c:pt>
                <c:pt idx="289">
                  <c:v>1</c:v>
                </c:pt>
                <c:pt idx="290">
                  <c:v>1.1000000000000001</c:v>
                </c:pt>
                <c:pt idx="291">
                  <c:v>1</c:v>
                </c:pt>
                <c:pt idx="292">
                  <c:v>1.1000000000000001</c:v>
                </c:pt>
                <c:pt idx="293">
                  <c:v>1.1000000000000001</c:v>
                </c:pt>
                <c:pt idx="294">
                  <c:v>1.2</c:v>
                </c:pt>
                <c:pt idx="295">
                  <c:v>1.2</c:v>
                </c:pt>
                <c:pt idx="296">
                  <c:v>1.3</c:v>
                </c:pt>
                <c:pt idx="297">
                  <c:v>1.4</c:v>
                </c:pt>
                <c:pt idx="298">
                  <c:v>1.4</c:v>
                </c:pt>
                <c:pt idx="299">
                  <c:v>1.5</c:v>
                </c:pt>
                <c:pt idx="300">
                  <c:v>1.5</c:v>
                </c:pt>
                <c:pt idx="301">
                  <c:v>1.5</c:v>
                </c:pt>
                <c:pt idx="302">
                  <c:v>1.4</c:v>
                </c:pt>
                <c:pt idx="303">
                  <c:v>1.5</c:v>
                </c:pt>
                <c:pt idx="304">
                  <c:v>1.4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F6E-4853-ACD7-C35B4625348D}"/>
            </c:ext>
          </c:extLst>
        </c:ser>
        <c:ser>
          <c:idx val="1"/>
          <c:order val="1"/>
          <c:tx>
            <c:strRef>
              <c:f>'Inflatsioon, toormed'!$EO$5</c:f>
              <c:strCache>
                <c:ptCount val="1"/>
                <c:pt idx="0">
                  <c:v>USA THI</c:v>
                </c:pt>
              </c:strCache>
            </c:strRef>
          </c:tx>
          <c:spPr>
            <a:ln w="34925"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'Inflatsioon, toormed'!$EI$6:$EI$310</c:f>
              <c:numCache>
                <c:formatCode>d\.mm\.yyyy</c:formatCode>
                <c:ptCount val="305"/>
                <c:pt idx="0">
                  <c:v>45199</c:v>
                </c:pt>
                <c:pt idx="1">
                  <c:v>45169</c:v>
                </c:pt>
                <c:pt idx="2">
                  <c:v>45138</c:v>
                </c:pt>
                <c:pt idx="3">
                  <c:v>45107</c:v>
                </c:pt>
                <c:pt idx="4">
                  <c:v>45077</c:v>
                </c:pt>
                <c:pt idx="5">
                  <c:v>45046</c:v>
                </c:pt>
                <c:pt idx="6">
                  <c:v>45016</c:v>
                </c:pt>
                <c:pt idx="7">
                  <c:v>44985</c:v>
                </c:pt>
                <c:pt idx="8">
                  <c:v>44957</c:v>
                </c:pt>
                <c:pt idx="9">
                  <c:v>44926</c:v>
                </c:pt>
                <c:pt idx="10">
                  <c:v>44895</c:v>
                </c:pt>
                <c:pt idx="11">
                  <c:v>44865</c:v>
                </c:pt>
                <c:pt idx="12">
                  <c:v>44834</c:v>
                </c:pt>
                <c:pt idx="13">
                  <c:v>44804</c:v>
                </c:pt>
                <c:pt idx="14">
                  <c:v>44773</c:v>
                </c:pt>
                <c:pt idx="15">
                  <c:v>44742</c:v>
                </c:pt>
                <c:pt idx="16">
                  <c:v>44712</c:v>
                </c:pt>
                <c:pt idx="17">
                  <c:v>44681</c:v>
                </c:pt>
                <c:pt idx="18">
                  <c:v>44651</c:v>
                </c:pt>
                <c:pt idx="19">
                  <c:v>44620</c:v>
                </c:pt>
                <c:pt idx="20">
                  <c:v>44592</c:v>
                </c:pt>
                <c:pt idx="21">
                  <c:v>44561</c:v>
                </c:pt>
                <c:pt idx="22">
                  <c:v>44530</c:v>
                </c:pt>
                <c:pt idx="23">
                  <c:v>44500</c:v>
                </c:pt>
                <c:pt idx="24">
                  <c:v>44469</c:v>
                </c:pt>
                <c:pt idx="25">
                  <c:v>44439</c:v>
                </c:pt>
                <c:pt idx="26">
                  <c:v>44408</c:v>
                </c:pt>
                <c:pt idx="27">
                  <c:v>44377</c:v>
                </c:pt>
                <c:pt idx="28">
                  <c:v>44347</c:v>
                </c:pt>
                <c:pt idx="29">
                  <c:v>44316</c:v>
                </c:pt>
                <c:pt idx="30">
                  <c:v>44286</c:v>
                </c:pt>
                <c:pt idx="31">
                  <c:v>44255</c:v>
                </c:pt>
                <c:pt idx="32">
                  <c:v>44227</c:v>
                </c:pt>
                <c:pt idx="33">
                  <c:v>44196</c:v>
                </c:pt>
                <c:pt idx="34">
                  <c:v>44165</c:v>
                </c:pt>
                <c:pt idx="35">
                  <c:v>44135</c:v>
                </c:pt>
                <c:pt idx="36">
                  <c:v>44104</c:v>
                </c:pt>
                <c:pt idx="37">
                  <c:v>44074</c:v>
                </c:pt>
                <c:pt idx="38">
                  <c:v>44043</c:v>
                </c:pt>
                <c:pt idx="39">
                  <c:v>44012</c:v>
                </c:pt>
                <c:pt idx="40">
                  <c:v>43982</c:v>
                </c:pt>
                <c:pt idx="41">
                  <c:v>43951</c:v>
                </c:pt>
                <c:pt idx="42">
                  <c:v>43921</c:v>
                </c:pt>
                <c:pt idx="43">
                  <c:v>43890</c:v>
                </c:pt>
                <c:pt idx="44">
                  <c:v>43861</c:v>
                </c:pt>
                <c:pt idx="45">
                  <c:v>43830</c:v>
                </c:pt>
                <c:pt idx="46">
                  <c:v>43799</c:v>
                </c:pt>
                <c:pt idx="47">
                  <c:v>43769</c:v>
                </c:pt>
                <c:pt idx="48">
                  <c:v>43738</c:v>
                </c:pt>
                <c:pt idx="49">
                  <c:v>43708</c:v>
                </c:pt>
                <c:pt idx="50">
                  <c:v>43677</c:v>
                </c:pt>
                <c:pt idx="51">
                  <c:v>43646</c:v>
                </c:pt>
                <c:pt idx="52">
                  <c:v>43616</c:v>
                </c:pt>
                <c:pt idx="53">
                  <c:v>43585</c:v>
                </c:pt>
                <c:pt idx="54">
                  <c:v>43555</c:v>
                </c:pt>
                <c:pt idx="55">
                  <c:v>43524</c:v>
                </c:pt>
                <c:pt idx="56">
                  <c:v>43496</c:v>
                </c:pt>
                <c:pt idx="57">
                  <c:v>43465</c:v>
                </c:pt>
                <c:pt idx="58">
                  <c:v>43434</c:v>
                </c:pt>
                <c:pt idx="59">
                  <c:v>43404</c:v>
                </c:pt>
                <c:pt idx="60">
                  <c:v>43373</c:v>
                </c:pt>
                <c:pt idx="61">
                  <c:v>43343</c:v>
                </c:pt>
                <c:pt idx="62">
                  <c:v>43312</c:v>
                </c:pt>
                <c:pt idx="63">
                  <c:v>43281</c:v>
                </c:pt>
                <c:pt idx="64">
                  <c:v>43251</c:v>
                </c:pt>
                <c:pt idx="65">
                  <c:v>43220</c:v>
                </c:pt>
                <c:pt idx="66">
                  <c:v>43190</c:v>
                </c:pt>
                <c:pt idx="67">
                  <c:v>43159</c:v>
                </c:pt>
                <c:pt idx="68">
                  <c:v>43131</c:v>
                </c:pt>
                <c:pt idx="69">
                  <c:v>43100</c:v>
                </c:pt>
                <c:pt idx="70">
                  <c:v>43069</c:v>
                </c:pt>
                <c:pt idx="71">
                  <c:v>43039</c:v>
                </c:pt>
                <c:pt idx="72">
                  <c:v>43008</c:v>
                </c:pt>
                <c:pt idx="73">
                  <c:v>42978</c:v>
                </c:pt>
                <c:pt idx="74">
                  <c:v>42947</c:v>
                </c:pt>
                <c:pt idx="75">
                  <c:v>42916</c:v>
                </c:pt>
                <c:pt idx="76">
                  <c:v>42886</c:v>
                </c:pt>
                <c:pt idx="77">
                  <c:v>42855</c:v>
                </c:pt>
                <c:pt idx="78">
                  <c:v>42825</c:v>
                </c:pt>
                <c:pt idx="79">
                  <c:v>42794</c:v>
                </c:pt>
                <c:pt idx="80">
                  <c:v>42766</c:v>
                </c:pt>
                <c:pt idx="81">
                  <c:v>42735</c:v>
                </c:pt>
                <c:pt idx="82">
                  <c:v>42704</c:v>
                </c:pt>
                <c:pt idx="83">
                  <c:v>42674</c:v>
                </c:pt>
                <c:pt idx="84">
                  <c:v>42643</c:v>
                </c:pt>
                <c:pt idx="85">
                  <c:v>42613</c:v>
                </c:pt>
                <c:pt idx="86">
                  <c:v>42582</c:v>
                </c:pt>
                <c:pt idx="87">
                  <c:v>42551</c:v>
                </c:pt>
                <c:pt idx="88">
                  <c:v>42521</c:v>
                </c:pt>
                <c:pt idx="89">
                  <c:v>42490</c:v>
                </c:pt>
                <c:pt idx="90">
                  <c:v>42460</c:v>
                </c:pt>
                <c:pt idx="91">
                  <c:v>42429</c:v>
                </c:pt>
                <c:pt idx="92">
                  <c:v>42400</c:v>
                </c:pt>
                <c:pt idx="93">
                  <c:v>42369</c:v>
                </c:pt>
                <c:pt idx="94">
                  <c:v>42338</c:v>
                </c:pt>
                <c:pt idx="95">
                  <c:v>42308</c:v>
                </c:pt>
                <c:pt idx="96">
                  <c:v>42277</c:v>
                </c:pt>
                <c:pt idx="97">
                  <c:v>42247</c:v>
                </c:pt>
                <c:pt idx="98">
                  <c:v>42216</c:v>
                </c:pt>
                <c:pt idx="99">
                  <c:v>42185</c:v>
                </c:pt>
                <c:pt idx="100">
                  <c:v>42155</c:v>
                </c:pt>
                <c:pt idx="101">
                  <c:v>42124</c:v>
                </c:pt>
                <c:pt idx="102">
                  <c:v>42094</c:v>
                </c:pt>
                <c:pt idx="103">
                  <c:v>42063</c:v>
                </c:pt>
                <c:pt idx="104">
                  <c:v>42035</c:v>
                </c:pt>
                <c:pt idx="105">
                  <c:v>42004</c:v>
                </c:pt>
                <c:pt idx="106">
                  <c:v>41973</c:v>
                </c:pt>
                <c:pt idx="107">
                  <c:v>41943</c:v>
                </c:pt>
                <c:pt idx="108">
                  <c:v>41912</c:v>
                </c:pt>
                <c:pt idx="109">
                  <c:v>41882</c:v>
                </c:pt>
                <c:pt idx="110">
                  <c:v>41851</c:v>
                </c:pt>
                <c:pt idx="111">
                  <c:v>41820</c:v>
                </c:pt>
                <c:pt idx="112">
                  <c:v>41790</c:v>
                </c:pt>
                <c:pt idx="113">
                  <c:v>41759</c:v>
                </c:pt>
                <c:pt idx="114">
                  <c:v>41729</c:v>
                </c:pt>
                <c:pt idx="115">
                  <c:v>41698</c:v>
                </c:pt>
                <c:pt idx="116">
                  <c:v>41670</c:v>
                </c:pt>
                <c:pt idx="117">
                  <c:v>41639</c:v>
                </c:pt>
                <c:pt idx="118">
                  <c:v>41608</c:v>
                </c:pt>
                <c:pt idx="119">
                  <c:v>41578</c:v>
                </c:pt>
                <c:pt idx="120">
                  <c:v>41547</c:v>
                </c:pt>
                <c:pt idx="121">
                  <c:v>41517</c:v>
                </c:pt>
                <c:pt idx="122">
                  <c:v>41486</c:v>
                </c:pt>
                <c:pt idx="123">
                  <c:v>41455</c:v>
                </c:pt>
                <c:pt idx="124">
                  <c:v>41425</c:v>
                </c:pt>
                <c:pt idx="125">
                  <c:v>41394</c:v>
                </c:pt>
                <c:pt idx="126">
                  <c:v>41364</c:v>
                </c:pt>
                <c:pt idx="127">
                  <c:v>41333</c:v>
                </c:pt>
                <c:pt idx="128">
                  <c:v>41305</c:v>
                </c:pt>
                <c:pt idx="129">
                  <c:v>41274</c:v>
                </c:pt>
                <c:pt idx="130">
                  <c:v>41243</c:v>
                </c:pt>
                <c:pt idx="131">
                  <c:v>41213</c:v>
                </c:pt>
                <c:pt idx="132">
                  <c:v>41182</c:v>
                </c:pt>
                <c:pt idx="133">
                  <c:v>41152</c:v>
                </c:pt>
                <c:pt idx="134">
                  <c:v>41121</c:v>
                </c:pt>
                <c:pt idx="135">
                  <c:v>41090</c:v>
                </c:pt>
                <c:pt idx="136">
                  <c:v>41060</c:v>
                </c:pt>
                <c:pt idx="137">
                  <c:v>41029</c:v>
                </c:pt>
                <c:pt idx="138">
                  <c:v>40999</c:v>
                </c:pt>
                <c:pt idx="139">
                  <c:v>40968</c:v>
                </c:pt>
                <c:pt idx="140">
                  <c:v>40939</c:v>
                </c:pt>
                <c:pt idx="141">
                  <c:v>40908</c:v>
                </c:pt>
                <c:pt idx="142">
                  <c:v>40877</c:v>
                </c:pt>
                <c:pt idx="143">
                  <c:v>40847</c:v>
                </c:pt>
                <c:pt idx="144">
                  <c:v>40816</c:v>
                </c:pt>
                <c:pt idx="145">
                  <c:v>40786</c:v>
                </c:pt>
                <c:pt idx="146">
                  <c:v>40755</c:v>
                </c:pt>
                <c:pt idx="147">
                  <c:v>40724</c:v>
                </c:pt>
                <c:pt idx="148">
                  <c:v>40694</c:v>
                </c:pt>
                <c:pt idx="149">
                  <c:v>40663</c:v>
                </c:pt>
                <c:pt idx="150">
                  <c:v>40633</c:v>
                </c:pt>
                <c:pt idx="151">
                  <c:v>40602</c:v>
                </c:pt>
                <c:pt idx="152">
                  <c:v>40574</c:v>
                </c:pt>
                <c:pt idx="153">
                  <c:v>40543</c:v>
                </c:pt>
                <c:pt idx="154">
                  <c:v>40512</c:v>
                </c:pt>
                <c:pt idx="155">
                  <c:v>40482</c:v>
                </c:pt>
                <c:pt idx="156">
                  <c:v>40451</c:v>
                </c:pt>
                <c:pt idx="157">
                  <c:v>40421</c:v>
                </c:pt>
                <c:pt idx="158">
                  <c:v>40390</c:v>
                </c:pt>
                <c:pt idx="159">
                  <c:v>40359</c:v>
                </c:pt>
                <c:pt idx="160">
                  <c:v>40329</c:v>
                </c:pt>
                <c:pt idx="161">
                  <c:v>40298</c:v>
                </c:pt>
                <c:pt idx="162">
                  <c:v>40268</c:v>
                </c:pt>
                <c:pt idx="163">
                  <c:v>40237</c:v>
                </c:pt>
                <c:pt idx="164">
                  <c:v>40209</c:v>
                </c:pt>
                <c:pt idx="165">
                  <c:v>40178</c:v>
                </c:pt>
                <c:pt idx="166">
                  <c:v>40147</c:v>
                </c:pt>
                <c:pt idx="167">
                  <c:v>40117</c:v>
                </c:pt>
                <c:pt idx="168">
                  <c:v>40086</c:v>
                </c:pt>
                <c:pt idx="169">
                  <c:v>40056</c:v>
                </c:pt>
                <c:pt idx="170">
                  <c:v>40025</c:v>
                </c:pt>
                <c:pt idx="171">
                  <c:v>39994</c:v>
                </c:pt>
                <c:pt idx="172">
                  <c:v>39964</c:v>
                </c:pt>
                <c:pt idx="173">
                  <c:v>39933</c:v>
                </c:pt>
                <c:pt idx="174">
                  <c:v>39903</c:v>
                </c:pt>
                <c:pt idx="175">
                  <c:v>39872</c:v>
                </c:pt>
                <c:pt idx="176">
                  <c:v>39844</c:v>
                </c:pt>
                <c:pt idx="177">
                  <c:v>39813</c:v>
                </c:pt>
                <c:pt idx="178">
                  <c:v>39782</c:v>
                </c:pt>
                <c:pt idx="179">
                  <c:v>39752</c:v>
                </c:pt>
                <c:pt idx="180">
                  <c:v>39721</c:v>
                </c:pt>
                <c:pt idx="181">
                  <c:v>39691</c:v>
                </c:pt>
                <c:pt idx="182">
                  <c:v>39660</c:v>
                </c:pt>
                <c:pt idx="183">
                  <c:v>39629</c:v>
                </c:pt>
                <c:pt idx="184">
                  <c:v>39599</c:v>
                </c:pt>
                <c:pt idx="185">
                  <c:v>39568</c:v>
                </c:pt>
                <c:pt idx="186">
                  <c:v>39538</c:v>
                </c:pt>
                <c:pt idx="187">
                  <c:v>39507</c:v>
                </c:pt>
                <c:pt idx="188">
                  <c:v>39478</c:v>
                </c:pt>
                <c:pt idx="189">
                  <c:v>39447</c:v>
                </c:pt>
                <c:pt idx="190">
                  <c:v>39416</c:v>
                </c:pt>
                <c:pt idx="191">
                  <c:v>39386</c:v>
                </c:pt>
                <c:pt idx="192">
                  <c:v>39355</c:v>
                </c:pt>
                <c:pt idx="193">
                  <c:v>39325</c:v>
                </c:pt>
                <c:pt idx="194">
                  <c:v>39294</c:v>
                </c:pt>
                <c:pt idx="195">
                  <c:v>39263</c:v>
                </c:pt>
                <c:pt idx="196">
                  <c:v>39233</c:v>
                </c:pt>
                <c:pt idx="197">
                  <c:v>39202</c:v>
                </c:pt>
                <c:pt idx="198">
                  <c:v>39172</c:v>
                </c:pt>
                <c:pt idx="199">
                  <c:v>39141</c:v>
                </c:pt>
                <c:pt idx="200">
                  <c:v>39113</c:v>
                </c:pt>
                <c:pt idx="201">
                  <c:v>39082</c:v>
                </c:pt>
                <c:pt idx="202">
                  <c:v>39051</c:v>
                </c:pt>
                <c:pt idx="203">
                  <c:v>39021</c:v>
                </c:pt>
                <c:pt idx="204">
                  <c:v>38990</c:v>
                </c:pt>
                <c:pt idx="205">
                  <c:v>38960</c:v>
                </c:pt>
                <c:pt idx="206">
                  <c:v>38929</c:v>
                </c:pt>
                <c:pt idx="207">
                  <c:v>38898</c:v>
                </c:pt>
                <c:pt idx="208">
                  <c:v>38868</c:v>
                </c:pt>
                <c:pt idx="209">
                  <c:v>38837</c:v>
                </c:pt>
                <c:pt idx="210">
                  <c:v>38807</c:v>
                </c:pt>
                <c:pt idx="211">
                  <c:v>38776</c:v>
                </c:pt>
                <c:pt idx="212">
                  <c:v>38748</c:v>
                </c:pt>
                <c:pt idx="213">
                  <c:v>38717</c:v>
                </c:pt>
                <c:pt idx="214">
                  <c:v>38686</c:v>
                </c:pt>
                <c:pt idx="215">
                  <c:v>38656</c:v>
                </c:pt>
                <c:pt idx="216">
                  <c:v>38625</c:v>
                </c:pt>
                <c:pt idx="217">
                  <c:v>38595</c:v>
                </c:pt>
                <c:pt idx="218">
                  <c:v>38564</c:v>
                </c:pt>
                <c:pt idx="219">
                  <c:v>38533</c:v>
                </c:pt>
                <c:pt idx="220">
                  <c:v>38503</c:v>
                </c:pt>
                <c:pt idx="221">
                  <c:v>38472</c:v>
                </c:pt>
                <c:pt idx="222">
                  <c:v>38442</c:v>
                </c:pt>
                <c:pt idx="223">
                  <c:v>38411</c:v>
                </c:pt>
                <c:pt idx="224">
                  <c:v>38383</c:v>
                </c:pt>
                <c:pt idx="225">
                  <c:v>38352</c:v>
                </c:pt>
                <c:pt idx="226">
                  <c:v>38321</c:v>
                </c:pt>
                <c:pt idx="227">
                  <c:v>38291</c:v>
                </c:pt>
                <c:pt idx="228">
                  <c:v>38260</c:v>
                </c:pt>
                <c:pt idx="229">
                  <c:v>38230</c:v>
                </c:pt>
                <c:pt idx="230">
                  <c:v>38199</c:v>
                </c:pt>
                <c:pt idx="231">
                  <c:v>38168</c:v>
                </c:pt>
                <c:pt idx="232">
                  <c:v>38138</c:v>
                </c:pt>
                <c:pt idx="233">
                  <c:v>38107</c:v>
                </c:pt>
                <c:pt idx="234">
                  <c:v>38077</c:v>
                </c:pt>
                <c:pt idx="235">
                  <c:v>38046</c:v>
                </c:pt>
                <c:pt idx="236">
                  <c:v>38017</c:v>
                </c:pt>
                <c:pt idx="237">
                  <c:v>37986</c:v>
                </c:pt>
                <c:pt idx="238">
                  <c:v>37955</c:v>
                </c:pt>
                <c:pt idx="239">
                  <c:v>37925</c:v>
                </c:pt>
                <c:pt idx="240">
                  <c:v>37894</c:v>
                </c:pt>
                <c:pt idx="241">
                  <c:v>37864</c:v>
                </c:pt>
                <c:pt idx="242">
                  <c:v>37833</c:v>
                </c:pt>
                <c:pt idx="243">
                  <c:v>37802</c:v>
                </c:pt>
                <c:pt idx="244">
                  <c:v>37772</c:v>
                </c:pt>
                <c:pt idx="245">
                  <c:v>37741</c:v>
                </c:pt>
                <c:pt idx="246">
                  <c:v>37711</c:v>
                </c:pt>
                <c:pt idx="247">
                  <c:v>37680</c:v>
                </c:pt>
                <c:pt idx="248">
                  <c:v>37652</c:v>
                </c:pt>
                <c:pt idx="249">
                  <c:v>37621</c:v>
                </c:pt>
                <c:pt idx="250">
                  <c:v>37590</c:v>
                </c:pt>
                <c:pt idx="251">
                  <c:v>37560</c:v>
                </c:pt>
                <c:pt idx="252">
                  <c:v>37529</c:v>
                </c:pt>
                <c:pt idx="253">
                  <c:v>37499</c:v>
                </c:pt>
                <c:pt idx="254">
                  <c:v>37468</c:v>
                </c:pt>
                <c:pt idx="255">
                  <c:v>37437</c:v>
                </c:pt>
                <c:pt idx="256">
                  <c:v>37407</c:v>
                </c:pt>
                <c:pt idx="257">
                  <c:v>37376</c:v>
                </c:pt>
                <c:pt idx="258">
                  <c:v>37346</c:v>
                </c:pt>
                <c:pt idx="259">
                  <c:v>37315</c:v>
                </c:pt>
                <c:pt idx="260">
                  <c:v>37287</c:v>
                </c:pt>
                <c:pt idx="261">
                  <c:v>37256</c:v>
                </c:pt>
                <c:pt idx="262">
                  <c:v>37225</c:v>
                </c:pt>
                <c:pt idx="263">
                  <c:v>37195</c:v>
                </c:pt>
                <c:pt idx="264">
                  <c:v>37164</c:v>
                </c:pt>
                <c:pt idx="265">
                  <c:v>37134</c:v>
                </c:pt>
                <c:pt idx="266">
                  <c:v>37103</c:v>
                </c:pt>
                <c:pt idx="267">
                  <c:v>37072</c:v>
                </c:pt>
                <c:pt idx="268">
                  <c:v>37042</c:v>
                </c:pt>
                <c:pt idx="269">
                  <c:v>37011</c:v>
                </c:pt>
                <c:pt idx="270">
                  <c:v>36981</c:v>
                </c:pt>
                <c:pt idx="271">
                  <c:v>36950</c:v>
                </c:pt>
                <c:pt idx="272">
                  <c:v>36922</c:v>
                </c:pt>
                <c:pt idx="273">
                  <c:v>36891</c:v>
                </c:pt>
                <c:pt idx="274">
                  <c:v>36860</c:v>
                </c:pt>
                <c:pt idx="275">
                  <c:v>36830</c:v>
                </c:pt>
                <c:pt idx="276">
                  <c:v>36799</c:v>
                </c:pt>
                <c:pt idx="277">
                  <c:v>36769</c:v>
                </c:pt>
                <c:pt idx="278">
                  <c:v>36738</c:v>
                </c:pt>
                <c:pt idx="279">
                  <c:v>36707</c:v>
                </c:pt>
                <c:pt idx="280">
                  <c:v>36677</c:v>
                </c:pt>
                <c:pt idx="281">
                  <c:v>36646</c:v>
                </c:pt>
                <c:pt idx="282">
                  <c:v>36616</c:v>
                </c:pt>
                <c:pt idx="283">
                  <c:v>36585</c:v>
                </c:pt>
                <c:pt idx="284">
                  <c:v>36556</c:v>
                </c:pt>
                <c:pt idx="285">
                  <c:v>36525</c:v>
                </c:pt>
                <c:pt idx="286">
                  <c:v>36494</c:v>
                </c:pt>
                <c:pt idx="287">
                  <c:v>36464</c:v>
                </c:pt>
                <c:pt idx="288">
                  <c:v>36433</c:v>
                </c:pt>
                <c:pt idx="289">
                  <c:v>36403</c:v>
                </c:pt>
                <c:pt idx="290">
                  <c:v>36372</c:v>
                </c:pt>
                <c:pt idx="291">
                  <c:v>36341</c:v>
                </c:pt>
                <c:pt idx="292">
                  <c:v>36311</c:v>
                </c:pt>
                <c:pt idx="293">
                  <c:v>36280</c:v>
                </c:pt>
                <c:pt idx="294">
                  <c:v>36250</c:v>
                </c:pt>
                <c:pt idx="295">
                  <c:v>36219</c:v>
                </c:pt>
                <c:pt idx="296">
                  <c:v>36191</c:v>
                </c:pt>
                <c:pt idx="297">
                  <c:v>36160</c:v>
                </c:pt>
                <c:pt idx="298">
                  <c:v>36129</c:v>
                </c:pt>
                <c:pt idx="299">
                  <c:v>36099</c:v>
                </c:pt>
                <c:pt idx="300">
                  <c:v>36068</c:v>
                </c:pt>
                <c:pt idx="301">
                  <c:v>36038</c:v>
                </c:pt>
                <c:pt idx="302">
                  <c:v>36007</c:v>
                </c:pt>
                <c:pt idx="303">
                  <c:v>35976</c:v>
                </c:pt>
                <c:pt idx="304">
                  <c:v>35946</c:v>
                </c:pt>
              </c:numCache>
            </c:numRef>
          </c:cat>
          <c:val>
            <c:numRef>
              <c:f>'Inflatsioon, toormed'!$EO$6:$EO$310</c:f>
              <c:numCache>
                <c:formatCode>General</c:formatCode>
                <c:ptCount val="305"/>
                <c:pt idx="0">
                  <c:v>4.0999999999999996</c:v>
                </c:pt>
                <c:pt idx="1">
                  <c:v>4.3</c:v>
                </c:pt>
                <c:pt idx="2">
                  <c:v>4.7</c:v>
                </c:pt>
                <c:pt idx="3">
                  <c:v>4.8</c:v>
                </c:pt>
                <c:pt idx="4">
                  <c:v>5.3</c:v>
                </c:pt>
                <c:pt idx="5">
                  <c:v>5.5</c:v>
                </c:pt>
                <c:pt idx="6">
                  <c:v>5.6</c:v>
                </c:pt>
                <c:pt idx="7">
                  <c:v>5.5</c:v>
                </c:pt>
                <c:pt idx="8">
                  <c:v>5.6</c:v>
                </c:pt>
                <c:pt idx="9">
                  <c:v>5.7</c:v>
                </c:pt>
                <c:pt idx="10">
                  <c:v>6</c:v>
                </c:pt>
                <c:pt idx="11">
                  <c:v>6.3</c:v>
                </c:pt>
                <c:pt idx="12">
                  <c:v>6.6</c:v>
                </c:pt>
                <c:pt idx="13">
                  <c:v>6.3</c:v>
                </c:pt>
                <c:pt idx="14">
                  <c:v>5.9</c:v>
                </c:pt>
                <c:pt idx="15">
                  <c:v>5.9</c:v>
                </c:pt>
                <c:pt idx="16">
                  <c:v>6</c:v>
                </c:pt>
                <c:pt idx="17">
                  <c:v>6.2</c:v>
                </c:pt>
                <c:pt idx="18">
                  <c:v>6.5</c:v>
                </c:pt>
                <c:pt idx="19">
                  <c:v>6.4</c:v>
                </c:pt>
                <c:pt idx="20">
                  <c:v>6</c:v>
                </c:pt>
                <c:pt idx="21">
                  <c:v>5.5</c:v>
                </c:pt>
                <c:pt idx="22">
                  <c:v>4.9000000000000004</c:v>
                </c:pt>
                <c:pt idx="23">
                  <c:v>4.5999999999999996</c:v>
                </c:pt>
                <c:pt idx="24">
                  <c:v>4</c:v>
                </c:pt>
                <c:pt idx="25">
                  <c:v>4</c:v>
                </c:pt>
                <c:pt idx="26">
                  <c:v>4.3</c:v>
                </c:pt>
                <c:pt idx="27">
                  <c:v>4.5</c:v>
                </c:pt>
                <c:pt idx="28">
                  <c:v>3.8</c:v>
                </c:pt>
                <c:pt idx="29">
                  <c:v>3</c:v>
                </c:pt>
                <c:pt idx="30">
                  <c:v>1.6</c:v>
                </c:pt>
                <c:pt idx="31">
                  <c:v>1.3</c:v>
                </c:pt>
                <c:pt idx="32">
                  <c:v>1.4</c:v>
                </c:pt>
                <c:pt idx="33">
                  <c:v>1.6</c:v>
                </c:pt>
                <c:pt idx="34">
                  <c:v>1.6</c:v>
                </c:pt>
                <c:pt idx="35">
                  <c:v>1.6</c:v>
                </c:pt>
                <c:pt idx="36">
                  <c:v>1.7</c:v>
                </c:pt>
                <c:pt idx="37">
                  <c:v>1.7</c:v>
                </c:pt>
                <c:pt idx="38">
                  <c:v>1.6</c:v>
                </c:pt>
                <c:pt idx="39">
                  <c:v>1.2</c:v>
                </c:pt>
                <c:pt idx="40">
                  <c:v>1.2</c:v>
                </c:pt>
                <c:pt idx="41">
                  <c:v>1.4</c:v>
                </c:pt>
                <c:pt idx="42">
                  <c:v>2.1</c:v>
                </c:pt>
                <c:pt idx="43">
                  <c:v>2.4</c:v>
                </c:pt>
                <c:pt idx="44">
                  <c:v>2.2999999999999998</c:v>
                </c:pt>
                <c:pt idx="45">
                  <c:v>2.2999999999999998</c:v>
                </c:pt>
                <c:pt idx="46">
                  <c:v>2.2999999999999998</c:v>
                </c:pt>
                <c:pt idx="47">
                  <c:v>2.2999999999999998</c:v>
                </c:pt>
                <c:pt idx="48">
                  <c:v>2.4</c:v>
                </c:pt>
                <c:pt idx="49">
                  <c:v>2.4</c:v>
                </c:pt>
                <c:pt idx="50">
                  <c:v>2.2000000000000002</c:v>
                </c:pt>
                <c:pt idx="51">
                  <c:v>2.1</c:v>
                </c:pt>
                <c:pt idx="52">
                  <c:v>2</c:v>
                </c:pt>
                <c:pt idx="53">
                  <c:v>2.1</c:v>
                </c:pt>
                <c:pt idx="54">
                  <c:v>2</c:v>
                </c:pt>
                <c:pt idx="55">
                  <c:v>2.1</c:v>
                </c:pt>
                <c:pt idx="56">
                  <c:v>2.2000000000000002</c:v>
                </c:pt>
                <c:pt idx="57">
                  <c:v>2.2000000000000002</c:v>
                </c:pt>
                <c:pt idx="58">
                  <c:v>2.2000000000000002</c:v>
                </c:pt>
                <c:pt idx="59">
                  <c:v>2.1</c:v>
                </c:pt>
                <c:pt idx="60">
                  <c:v>2.2000000000000002</c:v>
                </c:pt>
                <c:pt idx="61">
                  <c:v>2.2000000000000002</c:v>
                </c:pt>
                <c:pt idx="62">
                  <c:v>2.4</c:v>
                </c:pt>
                <c:pt idx="63">
                  <c:v>2.2999999999999998</c:v>
                </c:pt>
                <c:pt idx="64">
                  <c:v>2.2000000000000002</c:v>
                </c:pt>
                <c:pt idx="65">
                  <c:v>2.1</c:v>
                </c:pt>
                <c:pt idx="66">
                  <c:v>2.1</c:v>
                </c:pt>
                <c:pt idx="67">
                  <c:v>1.8</c:v>
                </c:pt>
                <c:pt idx="68">
                  <c:v>1.8</c:v>
                </c:pt>
                <c:pt idx="69">
                  <c:v>1.8</c:v>
                </c:pt>
                <c:pt idx="70">
                  <c:v>1.7</c:v>
                </c:pt>
                <c:pt idx="71">
                  <c:v>1.8</c:v>
                </c:pt>
                <c:pt idx="72">
                  <c:v>1.7</c:v>
                </c:pt>
                <c:pt idx="73">
                  <c:v>1.7</c:v>
                </c:pt>
                <c:pt idx="74">
                  <c:v>1.7</c:v>
                </c:pt>
                <c:pt idx="75">
                  <c:v>1.7</c:v>
                </c:pt>
                <c:pt idx="76">
                  <c:v>1.7</c:v>
                </c:pt>
                <c:pt idx="77">
                  <c:v>1.9</c:v>
                </c:pt>
                <c:pt idx="78">
                  <c:v>2</c:v>
                </c:pt>
                <c:pt idx="79">
                  <c:v>2.2000000000000002</c:v>
                </c:pt>
                <c:pt idx="80">
                  <c:v>2.2999999999999998</c:v>
                </c:pt>
                <c:pt idx="81">
                  <c:v>2.2000000000000002</c:v>
                </c:pt>
                <c:pt idx="82">
                  <c:v>2.1</c:v>
                </c:pt>
                <c:pt idx="83">
                  <c:v>2.1</c:v>
                </c:pt>
                <c:pt idx="84">
                  <c:v>2.2000000000000002</c:v>
                </c:pt>
                <c:pt idx="85">
                  <c:v>2.2999999999999998</c:v>
                </c:pt>
                <c:pt idx="86">
                  <c:v>2.2000000000000002</c:v>
                </c:pt>
                <c:pt idx="87">
                  <c:v>2.2000000000000002</c:v>
                </c:pt>
                <c:pt idx="88">
                  <c:v>2.2000000000000002</c:v>
                </c:pt>
                <c:pt idx="89">
                  <c:v>2.1</c:v>
                </c:pt>
                <c:pt idx="90">
                  <c:v>2.2000000000000002</c:v>
                </c:pt>
                <c:pt idx="91">
                  <c:v>2.2999999999999998</c:v>
                </c:pt>
                <c:pt idx="92">
                  <c:v>2.2000000000000002</c:v>
                </c:pt>
                <c:pt idx="93">
                  <c:v>2.1</c:v>
                </c:pt>
                <c:pt idx="94">
                  <c:v>2</c:v>
                </c:pt>
                <c:pt idx="95">
                  <c:v>1.9</c:v>
                </c:pt>
                <c:pt idx="96">
                  <c:v>1.9</c:v>
                </c:pt>
                <c:pt idx="97">
                  <c:v>1.8</c:v>
                </c:pt>
                <c:pt idx="98">
                  <c:v>1.8</c:v>
                </c:pt>
                <c:pt idx="99">
                  <c:v>1.8</c:v>
                </c:pt>
                <c:pt idx="100">
                  <c:v>1.7</c:v>
                </c:pt>
                <c:pt idx="101">
                  <c:v>1.8</c:v>
                </c:pt>
                <c:pt idx="102">
                  <c:v>1.8</c:v>
                </c:pt>
                <c:pt idx="103">
                  <c:v>1.7</c:v>
                </c:pt>
                <c:pt idx="104">
                  <c:v>1.6</c:v>
                </c:pt>
                <c:pt idx="105">
                  <c:v>1.6</c:v>
                </c:pt>
                <c:pt idx="106">
                  <c:v>1.7</c:v>
                </c:pt>
                <c:pt idx="107">
                  <c:v>1.8</c:v>
                </c:pt>
                <c:pt idx="108">
                  <c:v>1.7</c:v>
                </c:pt>
                <c:pt idx="109">
                  <c:v>1.7</c:v>
                </c:pt>
                <c:pt idx="110">
                  <c:v>1.9</c:v>
                </c:pt>
                <c:pt idx="111">
                  <c:v>1.9</c:v>
                </c:pt>
                <c:pt idx="112">
                  <c:v>2</c:v>
                </c:pt>
                <c:pt idx="113">
                  <c:v>1.8</c:v>
                </c:pt>
                <c:pt idx="114">
                  <c:v>1.7</c:v>
                </c:pt>
                <c:pt idx="115">
                  <c:v>1.6</c:v>
                </c:pt>
                <c:pt idx="116">
                  <c:v>1.6</c:v>
                </c:pt>
                <c:pt idx="117">
                  <c:v>1.7</c:v>
                </c:pt>
                <c:pt idx="118">
                  <c:v>1.7</c:v>
                </c:pt>
                <c:pt idx="119">
                  <c:v>1.7</c:v>
                </c:pt>
                <c:pt idx="120">
                  <c:v>1.7</c:v>
                </c:pt>
                <c:pt idx="121">
                  <c:v>1.8</c:v>
                </c:pt>
                <c:pt idx="122">
                  <c:v>1.7</c:v>
                </c:pt>
                <c:pt idx="123">
                  <c:v>1.6</c:v>
                </c:pt>
                <c:pt idx="124">
                  <c:v>1.7</c:v>
                </c:pt>
                <c:pt idx="125">
                  <c:v>1.7</c:v>
                </c:pt>
                <c:pt idx="126">
                  <c:v>1.9</c:v>
                </c:pt>
                <c:pt idx="127">
                  <c:v>2</c:v>
                </c:pt>
                <c:pt idx="128">
                  <c:v>1.9</c:v>
                </c:pt>
                <c:pt idx="129">
                  <c:v>1.9</c:v>
                </c:pt>
                <c:pt idx="130">
                  <c:v>1.9</c:v>
                </c:pt>
                <c:pt idx="131">
                  <c:v>2</c:v>
                </c:pt>
                <c:pt idx="132">
                  <c:v>2</c:v>
                </c:pt>
                <c:pt idx="133">
                  <c:v>1.9</c:v>
                </c:pt>
                <c:pt idx="134">
                  <c:v>2.1</c:v>
                </c:pt>
                <c:pt idx="135">
                  <c:v>2.2000000000000002</c:v>
                </c:pt>
                <c:pt idx="136">
                  <c:v>2.2999999999999998</c:v>
                </c:pt>
                <c:pt idx="137">
                  <c:v>2.2999999999999998</c:v>
                </c:pt>
                <c:pt idx="138">
                  <c:v>2.2999999999999998</c:v>
                </c:pt>
                <c:pt idx="139">
                  <c:v>2.2000000000000002</c:v>
                </c:pt>
                <c:pt idx="140">
                  <c:v>2.2999999999999998</c:v>
                </c:pt>
                <c:pt idx="141">
                  <c:v>2.2000000000000002</c:v>
                </c:pt>
                <c:pt idx="142">
                  <c:v>2.2000000000000002</c:v>
                </c:pt>
                <c:pt idx="143">
                  <c:v>2.1</c:v>
                </c:pt>
                <c:pt idx="144">
                  <c:v>2</c:v>
                </c:pt>
                <c:pt idx="145">
                  <c:v>2</c:v>
                </c:pt>
                <c:pt idx="146">
                  <c:v>1.8</c:v>
                </c:pt>
                <c:pt idx="147">
                  <c:v>1.6</c:v>
                </c:pt>
                <c:pt idx="148">
                  <c:v>1.5</c:v>
                </c:pt>
                <c:pt idx="149">
                  <c:v>1.3</c:v>
                </c:pt>
                <c:pt idx="150">
                  <c:v>1.2</c:v>
                </c:pt>
                <c:pt idx="151">
                  <c:v>1.1000000000000001</c:v>
                </c:pt>
                <c:pt idx="152">
                  <c:v>1</c:v>
                </c:pt>
                <c:pt idx="153">
                  <c:v>0.8</c:v>
                </c:pt>
                <c:pt idx="154">
                  <c:v>0.8</c:v>
                </c:pt>
                <c:pt idx="155">
                  <c:v>0.6</c:v>
                </c:pt>
                <c:pt idx="156">
                  <c:v>0.8</c:v>
                </c:pt>
                <c:pt idx="157">
                  <c:v>0.9</c:v>
                </c:pt>
                <c:pt idx="158">
                  <c:v>0.9</c:v>
                </c:pt>
                <c:pt idx="159">
                  <c:v>0.9</c:v>
                </c:pt>
                <c:pt idx="160">
                  <c:v>0.9</c:v>
                </c:pt>
                <c:pt idx="161">
                  <c:v>0.9</c:v>
                </c:pt>
                <c:pt idx="162">
                  <c:v>1.1000000000000001</c:v>
                </c:pt>
                <c:pt idx="163">
                  <c:v>1.3</c:v>
                </c:pt>
                <c:pt idx="164">
                  <c:v>1.6</c:v>
                </c:pt>
                <c:pt idx="165">
                  <c:v>1.8</c:v>
                </c:pt>
                <c:pt idx="166">
                  <c:v>1.7</c:v>
                </c:pt>
                <c:pt idx="167">
                  <c:v>1.7</c:v>
                </c:pt>
                <c:pt idx="168">
                  <c:v>1.5</c:v>
                </c:pt>
                <c:pt idx="169">
                  <c:v>1.4</c:v>
                </c:pt>
                <c:pt idx="170">
                  <c:v>1.5</c:v>
                </c:pt>
                <c:pt idx="171">
                  <c:v>1.7</c:v>
                </c:pt>
                <c:pt idx="172">
                  <c:v>1.8</c:v>
                </c:pt>
                <c:pt idx="173">
                  <c:v>1.9</c:v>
                </c:pt>
                <c:pt idx="174">
                  <c:v>1.8</c:v>
                </c:pt>
                <c:pt idx="175">
                  <c:v>1.8</c:v>
                </c:pt>
                <c:pt idx="176">
                  <c:v>1.7</c:v>
                </c:pt>
                <c:pt idx="177">
                  <c:v>1.8</c:v>
                </c:pt>
                <c:pt idx="178">
                  <c:v>2</c:v>
                </c:pt>
                <c:pt idx="179">
                  <c:v>2.2000000000000002</c:v>
                </c:pt>
                <c:pt idx="180">
                  <c:v>2.5</c:v>
                </c:pt>
                <c:pt idx="181">
                  <c:v>2.5</c:v>
                </c:pt>
                <c:pt idx="182">
                  <c:v>2.5</c:v>
                </c:pt>
                <c:pt idx="183">
                  <c:v>2.4</c:v>
                </c:pt>
                <c:pt idx="184">
                  <c:v>2.2999999999999998</c:v>
                </c:pt>
                <c:pt idx="185">
                  <c:v>2.2999999999999998</c:v>
                </c:pt>
                <c:pt idx="186">
                  <c:v>2.4</c:v>
                </c:pt>
                <c:pt idx="187">
                  <c:v>2.2999999999999998</c:v>
                </c:pt>
                <c:pt idx="188">
                  <c:v>2.5</c:v>
                </c:pt>
                <c:pt idx="189">
                  <c:v>2.4</c:v>
                </c:pt>
                <c:pt idx="190">
                  <c:v>2.2999999999999998</c:v>
                </c:pt>
                <c:pt idx="191">
                  <c:v>2.2000000000000002</c:v>
                </c:pt>
                <c:pt idx="192">
                  <c:v>2.1</c:v>
                </c:pt>
                <c:pt idx="193">
                  <c:v>2.1</c:v>
                </c:pt>
                <c:pt idx="194">
                  <c:v>2.2000000000000002</c:v>
                </c:pt>
                <c:pt idx="195">
                  <c:v>2.2000000000000002</c:v>
                </c:pt>
                <c:pt idx="196">
                  <c:v>2.2000000000000002</c:v>
                </c:pt>
                <c:pt idx="197">
                  <c:v>2.2999999999999998</c:v>
                </c:pt>
                <c:pt idx="198">
                  <c:v>2.5</c:v>
                </c:pt>
                <c:pt idx="199">
                  <c:v>2.7</c:v>
                </c:pt>
                <c:pt idx="200">
                  <c:v>2.7</c:v>
                </c:pt>
                <c:pt idx="201">
                  <c:v>2.6</c:v>
                </c:pt>
                <c:pt idx="202">
                  <c:v>2.6</c:v>
                </c:pt>
                <c:pt idx="203">
                  <c:v>2.7</c:v>
                </c:pt>
                <c:pt idx="204">
                  <c:v>2.9</c:v>
                </c:pt>
                <c:pt idx="205">
                  <c:v>2.8</c:v>
                </c:pt>
                <c:pt idx="206">
                  <c:v>2.7</c:v>
                </c:pt>
                <c:pt idx="207">
                  <c:v>2.6</c:v>
                </c:pt>
                <c:pt idx="208">
                  <c:v>2.4</c:v>
                </c:pt>
                <c:pt idx="209">
                  <c:v>2.2999999999999998</c:v>
                </c:pt>
                <c:pt idx="210">
                  <c:v>2.1</c:v>
                </c:pt>
                <c:pt idx="211">
                  <c:v>2.1</c:v>
                </c:pt>
                <c:pt idx="212">
                  <c:v>2.1</c:v>
                </c:pt>
                <c:pt idx="213">
                  <c:v>2.2000000000000002</c:v>
                </c:pt>
                <c:pt idx="214">
                  <c:v>2.1</c:v>
                </c:pt>
                <c:pt idx="215">
                  <c:v>2.1</c:v>
                </c:pt>
                <c:pt idx="216">
                  <c:v>2</c:v>
                </c:pt>
                <c:pt idx="217">
                  <c:v>2.1</c:v>
                </c:pt>
                <c:pt idx="218">
                  <c:v>2.1</c:v>
                </c:pt>
                <c:pt idx="219">
                  <c:v>2</c:v>
                </c:pt>
                <c:pt idx="220">
                  <c:v>2.2000000000000002</c:v>
                </c:pt>
                <c:pt idx="221">
                  <c:v>2.2000000000000002</c:v>
                </c:pt>
                <c:pt idx="222">
                  <c:v>2.2999999999999998</c:v>
                </c:pt>
                <c:pt idx="223">
                  <c:v>2.4</c:v>
                </c:pt>
                <c:pt idx="224">
                  <c:v>2.2999999999999998</c:v>
                </c:pt>
                <c:pt idx="225">
                  <c:v>2.2000000000000002</c:v>
                </c:pt>
                <c:pt idx="226">
                  <c:v>2.2000000000000002</c:v>
                </c:pt>
                <c:pt idx="227">
                  <c:v>2</c:v>
                </c:pt>
                <c:pt idx="228">
                  <c:v>2</c:v>
                </c:pt>
                <c:pt idx="229">
                  <c:v>1.7</c:v>
                </c:pt>
                <c:pt idx="230">
                  <c:v>1.8</c:v>
                </c:pt>
                <c:pt idx="231">
                  <c:v>1.9</c:v>
                </c:pt>
                <c:pt idx="232">
                  <c:v>1.7</c:v>
                </c:pt>
                <c:pt idx="233">
                  <c:v>1.8</c:v>
                </c:pt>
                <c:pt idx="234">
                  <c:v>1.6</c:v>
                </c:pt>
                <c:pt idx="235">
                  <c:v>1.2</c:v>
                </c:pt>
                <c:pt idx="236">
                  <c:v>1.1000000000000001</c:v>
                </c:pt>
                <c:pt idx="237">
                  <c:v>1.1000000000000001</c:v>
                </c:pt>
                <c:pt idx="238">
                  <c:v>1.1000000000000001</c:v>
                </c:pt>
                <c:pt idx="239">
                  <c:v>1.3</c:v>
                </c:pt>
                <c:pt idx="240">
                  <c:v>1.2</c:v>
                </c:pt>
                <c:pt idx="241">
                  <c:v>1.3</c:v>
                </c:pt>
                <c:pt idx="242">
                  <c:v>1.5</c:v>
                </c:pt>
                <c:pt idx="243">
                  <c:v>1.5</c:v>
                </c:pt>
                <c:pt idx="244">
                  <c:v>1.6</c:v>
                </c:pt>
                <c:pt idx="245">
                  <c:v>1.5</c:v>
                </c:pt>
                <c:pt idx="246">
                  <c:v>1.7</c:v>
                </c:pt>
                <c:pt idx="247">
                  <c:v>1.7</c:v>
                </c:pt>
                <c:pt idx="248">
                  <c:v>1.9</c:v>
                </c:pt>
                <c:pt idx="249">
                  <c:v>1.9</c:v>
                </c:pt>
                <c:pt idx="250">
                  <c:v>2</c:v>
                </c:pt>
                <c:pt idx="251">
                  <c:v>2.2000000000000002</c:v>
                </c:pt>
                <c:pt idx="252">
                  <c:v>2.2000000000000002</c:v>
                </c:pt>
                <c:pt idx="253">
                  <c:v>2.4</c:v>
                </c:pt>
                <c:pt idx="254">
                  <c:v>2.2000000000000002</c:v>
                </c:pt>
                <c:pt idx="255">
                  <c:v>2.2999999999999998</c:v>
                </c:pt>
                <c:pt idx="256">
                  <c:v>2.5</c:v>
                </c:pt>
                <c:pt idx="257">
                  <c:v>2.5</c:v>
                </c:pt>
                <c:pt idx="258">
                  <c:v>2.4</c:v>
                </c:pt>
                <c:pt idx="259">
                  <c:v>2.6</c:v>
                </c:pt>
                <c:pt idx="260">
                  <c:v>2.6</c:v>
                </c:pt>
                <c:pt idx="261">
                  <c:v>2.7</c:v>
                </c:pt>
                <c:pt idx="262">
                  <c:v>2.8</c:v>
                </c:pt>
                <c:pt idx="263">
                  <c:v>2.6</c:v>
                </c:pt>
                <c:pt idx="264">
                  <c:v>2.6</c:v>
                </c:pt>
                <c:pt idx="265">
                  <c:v>2.7</c:v>
                </c:pt>
                <c:pt idx="266">
                  <c:v>2.7</c:v>
                </c:pt>
                <c:pt idx="267">
                  <c:v>2.7</c:v>
                </c:pt>
                <c:pt idx="268">
                  <c:v>2.5</c:v>
                </c:pt>
                <c:pt idx="269">
                  <c:v>2.6</c:v>
                </c:pt>
                <c:pt idx="270">
                  <c:v>2.7</c:v>
                </c:pt>
                <c:pt idx="271">
                  <c:v>2.7</c:v>
                </c:pt>
                <c:pt idx="272">
                  <c:v>2.6</c:v>
                </c:pt>
                <c:pt idx="273">
                  <c:v>2.6</c:v>
                </c:pt>
                <c:pt idx="274">
                  <c:v>2.6</c:v>
                </c:pt>
                <c:pt idx="275">
                  <c:v>2.5</c:v>
                </c:pt>
                <c:pt idx="276">
                  <c:v>2.6</c:v>
                </c:pt>
                <c:pt idx="277">
                  <c:v>2.6</c:v>
                </c:pt>
                <c:pt idx="278">
                  <c:v>2.5</c:v>
                </c:pt>
                <c:pt idx="279">
                  <c:v>2.5</c:v>
                </c:pt>
                <c:pt idx="280">
                  <c:v>2.4</c:v>
                </c:pt>
                <c:pt idx="281">
                  <c:v>2.2999999999999998</c:v>
                </c:pt>
                <c:pt idx="282">
                  <c:v>2.4</c:v>
                </c:pt>
                <c:pt idx="283">
                  <c:v>2.2000000000000002</c:v>
                </c:pt>
                <c:pt idx="284">
                  <c:v>2</c:v>
                </c:pt>
                <c:pt idx="285">
                  <c:v>1.9</c:v>
                </c:pt>
                <c:pt idx="286">
                  <c:v>2.1</c:v>
                </c:pt>
                <c:pt idx="287">
                  <c:v>2.1</c:v>
                </c:pt>
                <c:pt idx="288">
                  <c:v>2</c:v>
                </c:pt>
                <c:pt idx="289">
                  <c:v>1.9</c:v>
                </c:pt>
                <c:pt idx="290">
                  <c:v>2.1</c:v>
                </c:pt>
                <c:pt idx="291">
                  <c:v>2.1</c:v>
                </c:pt>
                <c:pt idx="292">
                  <c:v>2</c:v>
                </c:pt>
                <c:pt idx="293">
                  <c:v>2.2000000000000002</c:v>
                </c:pt>
                <c:pt idx="294">
                  <c:v>2.1</c:v>
                </c:pt>
                <c:pt idx="295">
                  <c:v>2.1</c:v>
                </c:pt>
                <c:pt idx="296">
                  <c:v>2.4</c:v>
                </c:pt>
                <c:pt idx="297">
                  <c:v>2.4</c:v>
                </c:pt>
                <c:pt idx="298">
                  <c:v>2.2999999999999998</c:v>
                </c:pt>
                <c:pt idx="299">
                  <c:v>2.2999999999999998</c:v>
                </c:pt>
                <c:pt idx="300">
                  <c:v>2.5</c:v>
                </c:pt>
                <c:pt idx="301">
                  <c:v>2.5</c:v>
                </c:pt>
                <c:pt idx="302">
                  <c:v>2.2000000000000002</c:v>
                </c:pt>
                <c:pt idx="303">
                  <c:v>2.2000000000000002</c:v>
                </c:pt>
                <c:pt idx="304">
                  <c:v>2.2000000000000002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2F6E-4853-ACD7-C35B4625348D}"/>
            </c:ext>
          </c:extLst>
        </c:ser>
        <c:ser>
          <c:idx val="2"/>
          <c:order val="2"/>
          <c:tx>
            <c:strRef>
              <c:f>'Inflatsioon, toormed'!$EM$5</c:f>
              <c:strCache>
                <c:ptCount val="1"/>
                <c:pt idx="0">
                  <c:v>Ühendkuningriik</c:v>
                </c:pt>
              </c:strCache>
            </c:strRef>
          </c:tx>
          <c:spPr>
            <a:ln w="34925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'Inflatsioon, toormed'!$EI$6:$EI$310</c:f>
              <c:numCache>
                <c:formatCode>d\.mm\.yyyy</c:formatCode>
                <c:ptCount val="305"/>
                <c:pt idx="0">
                  <c:v>45199</c:v>
                </c:pt>
                <c:pt idx="1">
                  <c:v>45169</c:v>
                </c:pt>
                <c:pt idx="2">
                  <c:v>45138</c:v>
                </c:pt>
                <c:pt idx="3">
                  <c:v>45107</c:v>
                </c:pt>
                <c:pt idx="4">
                  <c:v>45077</c:v>
                </c:pt>
                <c:pt idx="5">
                  <c:v>45046</c:v>
                </c:pt>
                <c:pt idx="6">
                  <c:v>45016</c:v>
                </c:pt>
                <c:pt idx="7">
                  <c:v>44985</c:v>
                </c:pt>
                <c:pt idx="8">
                  <c:v>44957</c:v>
                </c:pt>
                <c:pt idx="9">
                  <c:v>44926</c:v>
                </c:pt>
                <c:pt idx="10">
                  <c:v>44895</c:v>
                </c:pt>
                <c:pt idx="11">
                  <c:v>44865</c:v>
                </c:pt>
                <c:pt idx="12">
                  <c:v>44834</c:v>
                </c:pt>
                <c:pt idx="13">
                  <c:v>44804</c:v>
                </c:pt>
                <c:pt idx="14">
                  <c:v>44773</c:v>
                </c:pt>
                <c:pt idx="15">
                  <c:v>44742</c:v>
                </c:pt>
                <c:pt idx="16">
                  <c:v>44712</c:v>
                </c:pt>
                <c:pt idx="17">
                  <c:v>44681</c:v>
                </c:pt>
                <c:pt idx="18">
                  <c:v>44651</c:v>
                </c:pt>
                <c:pt idx="19">
                  <c:v>44620</c:v>
                </c:pt>
                <c:pt idx="20">
                  <c:v>44592</c:v>
                </c:pt>
                <c:pt idx="21">
                  <c:v>44561</c:v>
                </c:pt>
                <c:pt idx="22">
                  <c:v>44530</c:v>
                </c:pt>
                <c:pt idx="23">
                  <c:v>44500</c:v>
                </c:pt>
                <c:pt idx="24">
                  <c:v>44469</c:v>
                </c:pt>
                <c:pt idx="25">
                  <c:v>44439</c:v>
                </c:pt>
                <c:pt idx="26">
                  <c:v>44408</c:v>
                </c:pt>
                <c:pt idx="27">
                  <c:v>44377</c:v>
                </c:pt>
                <c:pt idx="28">
                  <c:v>44347</c:v>
                </c:pt>
                <c:pt idx="29">
                  <c:v>44316</c:v>
                </c:pt>
                <c:pt idx="30">
                  <c:v>44286</c:v>
                </c:pt>
                <c:pt idx="31">
                  <c:v>44255</c:v>
                </c:pt>
                <c:pt idx="32">
                  <c:v>44227</c:v>
                </c:pt>
                <c:pt idx="33">
                  <c:v>44196</c:v>
                </c:pt>
                <c:pt idx="34">
                  <c:v>44165</c:v>
                </c:pt>
                <c:pt idx="35">
                  <c:v>44135</c:v>
                </c:pt>
                <c:pt idx="36">
                  <c:v>44104</c:v>
                </c:pt>
                <c:pt idx="37">
                  <c:v>44074</c:v>
                </c:pt>
                <c:pt idx="38">
                  <c:v>44043</c:v>
                </c:pt>
                <c:pt idx="39">
                  <c:v>44012</c:v>
                </c:pt>
                <c:pt idx="40">
                  <c:v>43982</c:v>
                </c:pt>
                <c:pt idx="41">
                  <c:v>43951</c:v>
                </c:pt>
                <c:pt idx="42">
                  <c:v>43921</c:v>
                </c:pt>
                <c:pt idx="43">
                  <c:v>43890</c:v>
                </c:pt>
                <c:pt idx="44">
                  <c:v>43861</c:v>
                </c:pt>
                <c:pt idx="45">
                  <c:v>43830</c:v>
                </c:pt>
                <c:pt idx="46">
                  <c:v>43799</c:v>
                </c:pt>
                <c:pt idx="47">
                  <c:v>43769</c:v>
                </c:pt>
                <c:pt idx="48">
                  <c:v>43738</c:v>
                </c:pt>
                <c:pt idx="49">
                  <c:v>43708</c:v>
                </c:pt>
                <c:pt idx="50">
                  <c:v>43677</c:v>
                </c:pt>
                <c:pt idx="51">
                  <c:v>43646</c:v>
                </c:pt>
                <c:pt idx="52">
                  <c:v>43616</c:v>
                </c:pt>
                <c:pt idx="53">
                  <c:v>43585</c:v>
                </c:pt>
                <c:pt idx="54">
                  <c:v>43555</c:v>
                </c:pt>
                <c:pt idx="55">
                  <c:v>43524</c:v>
                </c:pt>
                <c:pt idx="56">
                  <c:v>43496</c:v>
                </c:pt>
                <c:pt idx="57">
                  <c:v>43465</c:v>
                </c:pt>
                <c:pt idx="58">
                  <c:v>43434</c:v>
                </c:pt>
                <c:pt idx="59">
                  <c:v>43404</c:v>
                </c:pt>
                <c:pt idx="60">
                  <c:v>43373</c:v>
                </c:pt>
                <c:pt idx="61">
                  <c:v>43343</c:v>
                </c:pt>
                <c:pt idx="62">
                  <c:v>43312</c:v>
                </c:pt>
                <c:pt idx="63">
                  <c:v>43281</c:v>
                </c:pt>
                <c:pt idx="64">
                  <c:v>43251</c:v>
                </c:pt>
                <c:pt idx="65">
                  <c:v>43220</c:v>
                </c:pt>
                <c:pt idx="66">
                  <c:v>43190</c:v>
                </c:pt>
                <c:pt idx="67">
                  <c:v>43159</c:v>
                </c:pt>
                <c:pt idx="68">
                  <c:v>43131</c:v>
                </c:pt>
                <c:pt idx="69">
                  <c:v>43100</c:v>
                </c:pt>
                <c:pt idx="70">
                  <c:v>43069</c:v>
                </c:pt>
                <c:pt idx="71">
                  <c:v>43039</c:v>
                </c:pt>
                <c:pt idx="72">
                  <c:v>43008</c:v>
                </c:pt>
                <c:pt idx="73">
                  <c:v>42978</c:v>
                </c:pt>
                <c:pt idx="74">
                  <c:v>42947</c:v>
                </c:pt>
                <c:pt idx="75">
                  <c:v>42916</c:v>
                </c:pt>
                <c:pt idx="76">
                  <c:v>42886</c:v>
                </c:pt>
                <c:pt idx="77">
                  <c:v>42855</c:v>
                </c:pt>
                <c:pt idx="78">
                  <c:v>42825</c:v>
                </c:pt>
                <c:pt idx="79">
                  <c:v>42794</c:v>
                </c:pt>
                <c:pt idx="80">
                  <c:v>42766</c:v>
                </c:pt>
                <c:pt idx="81">
                  <c:v>42735</c:v>
                </c:pt>
                <c:pt idx="82">
                  <c:v>42704</c:v>
                </c:pt>
                <c:pt idx="83">
                  <c:v>42674</c:v>
                </c:pt>
                <c:pt idx="84">
                  <c:v>42643</c:v>
                </c:pt>
                <c:pt idx="85">
                  <c:v>42613</c:v>
                </c:pt>
                <c:pt idx="86">
                  <c:v>42582</c:v>
                </c:pt>
                <c:pt idx="87">
                  <c:v>42551</c:v>
                </c:pt>
                <c:pt idx="88">
                  <c:v>42521</c:v>
                </c:pt>
                <c:pt idx="89">
                  <c:v>42490</c:v>
                </c:pt>
                <c:pt idx="90">
                  <c:v>42460</c:v>
                </c:pt>
                <c:pt idx="91">
                  <c:v>42429</c:v>
                </c:pt>
                <c:pt idx="92">
                  <c:v>42400</c:v>
                </c:pt>
                <c:pt idx="93">
                  <c:v>42369</c:v>
                </c:pt>
                <c:pt idx="94">
                  <c:v>42338</c:v>
                </c:pt>
                <c:pt idx="95">
                  <c:v>42308</c:v>
                </c:pt>
                <c:pt idx="96">
                  <c:v>42277</c:v>
                </c:pt>
                <c:pt idx="97">
                  <c:v>42247</c:v>
                </c:pt>
                <c:pt idx="98">
                  <c:v>42216</c:v>
                </c:pt>
                <c:pt idx="99">
                  <c:v>42185</c:v>
                </c:pt>
                <c:pt idx="100">
                  <c:v>42155</c:v>
                </c:pt>
                <c:pt idx="101">
                  <c:v>42124</c:v>
                </c:pt>
                <c:pt idx="102">
                  <c:v>42094</c:v>
                </c:pt>
                <c:pt idx="103">
                  <c:v>42063</c:v>
                </c:pt>
                <c:pt idx="104">
                  <c:v>42035</c:v>
                </c:pt>
                <c:pt idx="105">
                  <c:v>42004</c:v>
                </c:pt>
                <c:pt idx="106">
                  <c:v>41973</c:v>
                </c:pt>
                <c:pt idx="107">
                  <c:v>41943</c:v>
                </c:pt>
                <c:pt idx="108">
                  <c:v>41912</c:v>
                </c:pt>
                <c:pt idx="109">
                  <c:v>41882</c:v>
                </c:pt>
                <c:pt idx="110">
                  <c:v>41851</c:v>
                </c:pt>
                <c:pt idx="111">
                  <c:v>41820</c:v>
                </c:pt>
                <c:pt idx="112">
                  <c:v>41790</c:v>
                </c:pt>
                <c:pt idx="113">
                  <c:v>41759</c:v>
                </c:pt>
                <c:pt idx="114">
                  <c:v>41729</c:v>
                </c:pt>
                <c:pt idx="115">
                  <c:v>41698</c:v>
                </c:pt>
                <c:pt idx="116">
                  <c:v>41670</c:v>
                </c:pt>
                <c:pt idx="117">
                  <c:v>41639</c:v>
                </c:pt>
                <c:pt idx="118">
                  <c:v>41608</c:v>
                </c:pt>
                <c:pt idx="119">
                  <c:v>41578</c:v>
                </c:pt>
                <c:pt idx="120">
                  <c:v>41547</c:v>
                </c:pt>
                <c:pt idx="121">
                  <c:v>41517</c:v>
                </c:pt>
                <c:pt idx="122">
                  <c:v>41486</c:v>
                </c:pt>
                <c:pt idx="123">
                  <c:v>41455</c:v>
                </c:pt>
                <c:pt idx="124">
                  <c:v>41425</c:v>
                </c:pt>
                <c:pt idx="125">
                  <c:v>41394</c:v>
                </c:pt>
                <c:pt idx="126">
                  <c:v>41364</c:v>
                </c:pt>
                <c:pt idx="127">
                  <c:v>41333</c:v>
                </c:pt>
                <c:pt idx="128">
                  <c:v>41305</c:v>
                </c:pt>
                <c:pt idx="129">
                  <c:v>41274</c:v>
                </c:pt>
                <c:pt idx="130">
                  <c:v>41243</c:v>
                </c:pt>
                <c:pt idx="131">
                  <c:v>41213</c:v>
                </c:pt>
                <c:pt idx="132">
                  <c:v>41182</c:v>
                </c:pt>
                <c:pt idx="133">
                  <c:v>41152</c:v>
                </c:pt>
                <c:pt idx="134">
                  <c:v>41121</c:v>
                </c:pt>
                <c:pt idx="135">
                  <c:v>41090</c:v>
                </c:pt>
                <c:pt idx="136">
                  <c:v>41060</c:v>
                </c:pt>
                <c:pt idx="137">
                  <c:v>41029</c:v>
                </c:pt>
                <c:pt idx="138">
                  <c:v>40999</c:v>
                </c:pt>
                <c:pt idx="139">
                  <c:v>40968</c:v>
                </c:pt>
                <c:pt idx="140">
                  <c:v>40939</c:v>
                </c:pt>
                <c:pt idx="141">
                  <c:v>40908</c:v>
                </c:pt>
                <c:pt idx="142">
                  <c:v>40877</c:v>
                </c:pt>
                <c:pt idx="143">
                  <c:v>40847</c:v>
                </c:pt>
                <c:pt idx="144">
                  <c:v>40816</c:v>
                </c:pt>
                <c:pt idx="145">
                  <c:v>40786</c:v>
                </c:pt>
                <c:pt idx="146">
                  <c:v>40755</c:v>
                </c:pt>
                <c:pt idx="147">
                  <c:v>40724</c:v>
                </c:pt>
                <c:pt idx="148">
                  <c:v>40694</c:v>
                </c:pt>
                <c:pt idx="149">
                  <c:v>40663</c:v>
                </c:pt>
                <c:pt idx="150">
                  <c:v>40633</c:v>
                </c:pt>
                <c:pt idx="151">
                  <c:v>40602</c:v>
                </c:pt>
                <c:pt idx="152">
                  <c:v>40574</c:v>
                </c:pt>
                <c:pt idx="153">
                  <c:v>40543</c:v>
                </c:pt>
                <c:pt idx="154">
                  <c:v>40512</c:v>
                </c:pt>
                <c:pt idx="155">
                  <c:v>40482</c:v>
                </c:pt>
                <c:pt idx="156">
                  <c:v>40451</c:v>
                </c:pt>
                <c:pt idx="157">
                  <c:v>40421</c:v>
                </c:pt>
                <c:pt idx="158">
                  <c:v>40390</c:v>
                </c:pt>
                <c:pt idx="159">
                  <c:v>40359</c:v>
                </c:pt>
                <c:pt idx="160">
                  <c:v>40329</c:v>
                </c:pt>
                <c:pt idx="161">
                  <c:v>40298</c:v>
                </c:pt>
                <c:pt idx="162">
                  <c:v>40268</c:v>
                </c:pt>
                <c:pt idx="163">
                  <c:v>40237</c:v>
                </c:pt>
                <c:pt idx="164">
                  <c:v>40209</c:v>
                </c:pt>
                <c:pt idx="165">
                  <c:v>40178</c:v>
                </c:pt>
                <c:pt idx="166">
                  <c:v>40147</c:v>
                </c:pt>
                <c:pt idx="167">
                  <c:v>40117</c:v>
                </c:pt>
                <c:pt idx="168">
                  <c:v>40086</c:v>
                </c:pt>
                <c:pt idx="169">
                  <c:v>40056</c:v>
                </c:pt>
                <c:pt idx="170">
                  <c:v>40025</c:v>
                </c:pt>
                <c:pt idx="171">
                  <c:v>39994</c:v>
                </c:pt>
                <c:pt idx="172">
                  <c:v>39964</c:v>
                </c:pt>
                <c:pt idx="173">
                  <c:v>39933</c:v>
                </c:pt>
                <c:pt idx="174">
                  <c:v>39903</c:v>
                </c:pt>
                <c:pt idx="175">
                  <c:v>39872</c:v>
                </c:pt>
                <c:pt idx="176">
                  <c:v>39844</c:v>
                </c:pt>
                <c:pt idx="177">
                  <c:v>39813</c:v>
                </c:pt>
                <c:pt idx="178">
                  <c:v>39782</c:v>
                </c:pt>
                <c:pt idx="179">
                  <c:v>39752</c:v>
                </c:pt>
                <c:pt idx="180">
                  <c:v>39721</c:v>
                </c:pt>
                <c:pt idx="181">
                  <c:v>39691</c:v>
                </c:pt>
                <c:pt idx="182">
                  <c:v>39660</c:v>
                </c:pt>
                <c:pt idx="183">
                  <c:v>39629</c:v>
                </c:pt>
                <c:pt idx="184">
                  <c:v>39599</c:v>
                </c:pt>
                <c:pt idx="185">
                  <c:v>39568</c:v>
                </c:pt>
                <c:pt idx="186">
                  <c:v>39538</c:v>
                </c:pt>
                <c:pt idx="187">
                  <c:v>39507</c:v>
                </c:pt>
                <c:pt idx="188">
                  <c:v>39478</c:v>
                </c:pt>
                <c:pt idx="189">
                  <c:v>39447</c:v>
                </c:pt>
                <c:pt idx="190">
                  <c:v>39416</c:v>
                </c:pt>
                <c:pt idx="191">
                  <c:v>39386</c:v>
                </c:pt>
                <c:pt idx="192">
                  <c:v>39355</c:v>
                </c:pt>
                <c:pt idx="193">
                  <c:v>39325</c:v>
                </c:pt>
                <c:pt idx="194">
                  <c:v>39294</c:v>
                </c:pt>
                <c:pt idx="195">
                  <c:v>39263</c:v>
                </c:pt>
                <c:pt idx="196">
                  <c:v>39233</c:v>
                </c:pt>
                <c:pt idx="197">
                  <c:v>39202</c:v>
                </c:pt>
                <c:pt idx="198">
                  <c:v>39172</c:v>
                </c:pt>
                <c:pt idx="199">
                  <c:v>39141</c:v>
                </c:pt>
                <c:pt idx="200">
                  <c:v>39113</c:v>
                </c:pt>
                <c:pt idx="201">
                  <c:v>39082</c:v>
                </c:pt>
                <c:pt idx="202">
                  <c:v>39051</c:v>
                </c:pt>
                <c:pt idx="203">
                  <c:v>39021</c:v>
                </c:pt>
                <c:pt idx="204">
                  <c:v>38990</c:v>
                </c:pt>
                <c:pt idx="205">
                  <c:v>38960</c:v>
                </c:pt>
                <c:pt idx="206">
                  <c:v>38929</c:v>
                </c:pt>
                <c:pt idx="207">
                  <c:v>38898</c:v>
                </c:pt>
                <c:pt idx="208">
                  <c:v>38868</c:v>
                </c:pt>
                <c:pt idx="209">
                  <c:v>38837</c:v>
                </c:pt>
                <c:pt idx="210">
                  <c:v>38807</c:v>
                </c:pt>
                <c:pt idx="211">
                  <c:v>38776</c:v>
                </c:pt>
                <c:pt idx="212">
                  <c:v>38748</c:v>
                </c:pt>
                <c:pt idx="213">
                  <c:v>38717</c:v>
                </c:pt>
                <c:pt idx="214">
                  <c:v>38686</c:v>
                </c:pt>
                <c:pt idx="215">
                  <c:v>38656</c:v>
                </c:pt>
                <c:pt idx="216">
                  <c:v>38625</c:v>
                </c:pt>
                <c:pt idx="217">
                  <c:v>38595</c:v>
                </c:pt>
                <c:pt idx="218">
                  <c:v>38564</c:v>
                </c:pt>
                <c:pt idx="219">
                  <c:v>38533</c:v>
                </c:pt>
                <c:pt idx="220">
                  <c:v>38503</c:v>
                </c:pt>
                <c:pt idx="221">
                  <c:v>38472</c:v>
                </c:pt>
                <c:pt idx="222">
                  <c:v>38442</c:v>
                </c:pt>
                <c:pt idx="223">
                  <c:v>38411</c:v>
                </c:pt>
                <c:pt idx="224">
                  <c:v>38383</c:v>
                </c:pt>
                <c:pt idx="225">
                  <c:v>38352</c:v>
                </c:pt>
                <c:pt idx="226">
                  <c:v>38321</c:v>
                </c:pt>
                <c:pt idx="227">
                  <c:v>38291</c:v>
                </c:pt>
                <c:pt idx="228">
                  <c:v>38260</c:v>
                </c:pt>
                <c:pt idx="229">
                  <c:v>38230</c:v>
                </c:pt>
                <c:pt idx="230">
                  <c:v>38199</c:v>
                </c:pt>
                <c:pt idx="231">
                  <c:v>38168</c:v>
                </c:pt>
                <c:pt idx="232">
                  <c:v>38138</c:v>
                </c:pt>
                <c:pt idx="233">
                  <c:v>38107</c:v>
                </c:pt>
                <c:pt idx="234">
                  <c:v>38077</c:v>
                </c:pt>
                <c:pt idx="235">
                  <c:v>38046</c:v>
                </c:pt>
                <c:pt idx="236">
                  <c:v>38017</c:v>
                </c:pt>
                <c:pt idx="237">
                  <c:v>37986</c:v>
                </c:pt>
                <c:pt idx="238">
                  <c:v>37955</c:v>
                </c:pt>
                <c:pt idx="239">
                  <c:v>37925</c:v>
                </c:pt>
                <c:pt idx="240">
                  <c:v>37894</c:v>
                </c:pt>
                <c:pt idx="241">
                  <c:v>37864</c:v>
                </c:pt>
                <c:pt idx="242">
                  <c:v>37833</c:v>
                </c:pt>
                <c:pt idx="243">
                  <c:v>37802</c:v>
                </c:pt>
                <c:pt idx="244">
                  <c:v>37772</c:v>
                </c:pt>
                <c:pt idx="245">
                  <c:v>37741</c:v>
                </c:pt>
                <c:pt idx="246">
                  <c:v>37711</c:v>
                </c:pt>
                <c:pt idx="247">
                  <c:v>37680</c:v>
                </c:pt>
                <c:pt idx="248">
                  <c:v>37652</c:v>
                </c:pt>
                <c:pt idx="249">
                  <c:v>37621</c:v>
                </c:pt>
                <c:pt idx="250">
                  <c:v>37590</c:v>
                </c:pt>
                <c:pt idx="251">
                  <c:v>37560</c:v>
                </c:pt>
                <c:pt idx="252">
                  <c:v>37529</c:v>
                </c:pt>
                <c:pt idx="253">
                  <c:v>37499</c:v>
                </c:pt>
                <c:pt idx="254">
                  <c:v>37468</c:v>
                </c:pt>
                <c:pt idx="255">
                  <c:v>37437</c:v>
                </c:pt>
                <c:pt idx="256">
                  <c:v>37407</c:v>
                </c:pt>
                <c:pt idx="257">
                  <c:v>37376</c:v>
                </c:pt>
                <c:pt idx="258">
                  <c:v>37346</c:v>
                </c:pt>
                <c:pt idx="259">
                  <c:v>37315</c:v>
                </c:pt>
                <c:pt idx="260">
                  <c:v>37287</c:v>
                </c:pt>
                <c:pt idx="261">
                  <c:v>37256</c:v>
                </c:pt>
                <c:pt idx="262">
                  <c:v>37225</c:v>
                </c:pt>
                <c:pt idx="263">
                  <c:v>37195</c:v>
                </c:pt>
                <c:pt idx="264">
                  <c:v>37164</c:v>
                </c:pt>
                <c:pt idx="265">
                  <c:v>37134</c:v>
                </c:pt>
                <c:pt idx="266">
                  <c:v>37103</c:v>
                </c:pt>
                <c:pt idx="267">
                  <c:v>37072</c:v>
                </c:pt>
                <c:pt idx="268">
                  <c:v>37042</c:v>
                </c:pt>
                <c:pt idx="269">
                  <c:v>37011</c:v>
                </c:pt>
                <c:pt idx="270">
                  <c:v>36981</c:v>
                </c:pt>
                <c:pt idx="271">
                  <c:v>36950</c:v>
                </c:pt>
                <c:pt idx="272">
                  <c:v>36922</c:v>
                </c:pt>
                <c:pt idx="273">
                  <c:v>36891</c:v>
                </c:pt>
                <c:pt idx="274">
                  <c:v>36860</c:v>
                </c:pt>
                <c:pt idx="275">
                  <c:v>36830</c:v>
                </c:pt>
                <c:pt idx="276">
                  <c:v>36799</c:v>
                </c:pt>
                <c:pt idx="277">
                  <c:v>36769</c:v>
                </c:pt>
                <c:pt idx="278">
                  <c:v>36738</c:v>
                </c:pt>
                <c:pt idx="279">
                  <c:v>36707</c:v>
                </c:pt>
                <c:pt idx="280">
                  <c:v>36677</c:v>
                </c:pt>
                <c:pt idx="281">
                  <c:v>36646</c:v>
                </c:pt>
                <c:pt idx="282">
                  <c:v>36616</c:v>
                </c:pt>
                <c:pt idx="283">
                  <c:v>36585</c:v>
                </c:pt>
                <c:pt idx="284">
                  <c:v>36556</c:v>
                </c:pt>
                <c:pt idx="285">
                  <c:v>36525</c:v>
                </c:pt>
                <c:pt idx="286">
                  <c:v>36494</c:v>
                </c:pt>
                <c:pt idx="287">
                  <c:v>36464</c:v>
                </c:pt>
                <c:pt idx="288">
                  <c:v>36433</c:v>
                </c:pt>
                <c:pt idx="289">
                  <c:v>36403</c:v>
                </c:pt>
                <c:pt idx="290">
                  <c:v>36372</c:v>
                </c:pt>
                <c:pt idx="291">
                  <c:v>36341</c:v>
                </c:pt>
                <c:pt idx="292">
                  <c:v>36311</c:v>
                </c:pt>
                <c:pt idx="293">
                  <c:v>36280</c:v>
                </c:pt>
                <c:pt idx="294">
                  <c:v>36250</c:v>
                </c:pt>
                <c:pt idx="295">
                  <c:v>36219</c:v>
                </c:pt>
                <c:pt idx="296">
                  <c:v>36191</c:v>
                </c:pt>
                <c:pt idx="297">
                  <c:v>36160</c:v>
                </c:pt>
                <c:pt idx="298">
                  <c:v>36129</c:v>
                </c:pt>
                <c:pt idx="299">
                  <c:v>36099</c:v>
                </c:pt>
                <c:pt idx="300">
                  <c:v>36068</c:v>
                </c:pt>
                <c:pt idx="301">
                  <c:v>36038</c:v>
                </c:pt>
                <c:pt idx="302">
                  <c:v>36007</c:v>
                </c:pt>
                <c:pt idx="303">
                  <c:v>35976</c:v>
                </c:pt>
                <c:pt idx="304">
                  <c:v>35946</c:v>
                </c:pt>
              </c:numCache>
            </c:numRef>
          </c:cat>
          <c:val>
            <c:numRef>
              <c:f>'Inflatsioon, toormed'!$EM$6:$EM$310</c:f>
              <c:numCache>
                <c:formatCode>General</c:formatCode>
                <c:ptCount val="305"/>
                <c:pt idx="0">
                  <c:v>6.1</c:v>
                </c:pt>
                <c:pt idx="1">
                  <c:v>6.2</c:v>
                </c:pt>
                <c:pt idx="2">
                  <c:v>6.9</c:v>
                </c:pt>
                <c:pt idx="3">
                  <c:v>6.9</c:v>
                </c:pt>
                <c:pt idx="4">
                  <c:v>7.1</c:v>
                </c:pt>
                <c:pt idx="5">
                  <c:v>6.8</c:v>
                </c:pt>
                <c:pt idx="6">
                  <c:v>6.2</c:v>
                </c:pt>
                <c:pt idx="7">
                  <c:v>6.2</c:v>
                </c:pt>
                <c:pt idx="8">
                  <c:v>5.8</c:v>
                </c:pt>
                <c:pt idx="9">
                  <c:v>6.3</c:v>
                </c:pt>
                <c:pt idx="10">
                  <c:v>6.3</c:v>
                </c:pt>
                <c:pt idx="11">
                  <c:v>6.5</c:v>
                </c:pt>
                <c:pt idx="12">
                  <c:v>6.5</c:v>
                </c:pt>
                <c:pt idx="13">
                  <c:v>6.3</c:v>
                </c:pt>
                <c:pt idx="14">
                  <c:v>6.2</c:v>
                </c:pt>
                <c:pt idx="15">
                  <c:v>5.8</c:v>
                </c:pt>
                <c:pt idx="16">
                  <c:v>5.9</c:v>
                </c:pt>
                <c:pt idx="17">
                  <c:v>6.2</c:v>
                </c:pt>
                <c:pt idx="18">
                  <c:v>5.7</c:v>
                </c:pt>
                <c:pt idx="19">
                  <c:v>5.2</c:v>
                </c:pt>
                <c:pt idx="20">
                  <c:v>4.4000000000000004</c:v>
                </c:pt>
                <c:pt idx="21">
                  <c:v>4.2</c:v>
                </c:pt>
                <c:pt idx="22">
                  <c:v>4</c:v>
                </c:pt>
                <c:pt idx="23">
                  <c:v>3.4</c:v>
                </c:pt>
                <c:pt idx="24">
                  <c:v>2.9</c:v>
                </c:pt>
                <c:pt idx="25">
                  <c:v>3.1</c:v>
                </c:pt>
                <c:pt idx="26">
                  <c:v>1.8</c:v>
                </c:pt>
                <c:pt idx="27">
                  <c:v>2.2999999999999998</c:v>
                </c:pt>
                <c:pt idx="28">
                  <c:v>2</c:v>
                </c:pt>
                <c:pt idx="29">
                  <c:v>1.3</c:v>
                </c:pt>
                <c:pt idx="30">
                  <c:v>1.1000000000000001</c:v>
                </c:pt>
                <c:pt idx="31">
                  <c:v>0.9</c:v>
                </c:pt>
                <c:pt idx="32">
                  <c:v>1.4</c:v>
                </c:pt>
                <c:pt idx="33">
                  <c:v>1.4</c:v>
                </c:pt>
                <c:pt idx="34">
                  <c:v>1.1000000000000001</c:v>
                </c:pt>
                <c:pt idx="35">
                  <c:v>1.5</c:v>
                </c:pt>
                <c:pt idx="36">
                  <c:v>1.3</c:v>
                </c:pt>
                <c:pt idx="37">
                  <c:v>0.9</c:v>
                </c:pt>
                <c:pt idx="38">
                  <c:v>1.8</c:v>
                </c:pt>
                <c:pt idx="39">
                  <c:v>1.4</c:v>
                </c:pt>
                <c:pt idx="40">
                  <c:v>1.2</c:v>
                </c:pt>
                <c:pt idx="41">
                  <c:v>1.4</c:v>
                </c:pt>
                <c:pt idx="42">
                  <c:v>1.6</c:v>
                </c:pt>
                <c:pt idx="43">
                  <c:v>1.7</c:v>
                </c:pt>
                <c:pt idx="44">
                  <c:v>1.6</c:v>
                </c:pt>
                <c:pt idx="45">
                  <c:v>1.4</c:v>
                </c:pt>
                <c:pt idx="46">
                  <c:v>1.7</c:v>
                </c:pt>
                <c:pt idx="47">
                  <c:v>1.7</c:v>
                </c:pt>
                <c:pt idx="48">
                  <c:v>1.7</c:v>
                </c:pt>
                <c:pt idx="49">
                  <c:v>1.5</c:v>
                </c:pt>
                <c:pt idx="50">
                  <c:v>1.9</c:v>
                </c:pt>
                <c:pt idx="51">
                  <c:v>1.8</c:v>
                </c:pt>
                <c:pt idx="52">
                  <c:v>1.7</c:v>
                </c:pt>
                <c:pt idx="53">
                  <c:v>1.8</c:v>
                </c:pt>
                <c:pt idx="54">
                  <c:v>1.8</c:v>
                </c:pt>
                <c:pt idx="55">
                  <c:v>1.8</c:v>
                </c:pt>
                <c:pt idx="56">
                  <c:v>1.9</c:v>
                </c:pt>
                <c:pt idx="57">
                  <c:v>1.9</c:v>
                </c:pt>
                <c:pt idx="58">
                  <c:v>1.8</c:v>
                </c:pt>
                <c:pt idx="59">
                  <c:v>1.9</c:v>
                </c:pt>
                <c:pt idx="60">
                  <c:v>1.9</c:v>
                </c:pt>
                <c:pt idx="61">
                  <c:v>2.1</c:v>
                </c:pt>
                <c:pt idx="62">
                  <c:v>1.9</c:v>
                </c:pt>
                <c:pt idx="63">
                  <c:v>1.9</c:v>
                </c:pt>
                <c:pt idx="64">
                  <c:v>2.1</c:v>
                </c:pt>
                <c:pt idx="65">
                  <c:v>2.1</c:v>
                </c:pt>
                <c:pt idx="66">
                  <c:v>2.2999999999999998</c:v>
                </c:pt>
                <c:pt idx="67">
                  <c:v>2.4</c:v>
                </c:pt>
                <c:pt idx="68">
                  <c:v>2.7</c:v>
                </c:pt>
                <c:pt idx="69">
                  <c:v>2.5</c:v>
                </c:pt>
                <c:pt idx="70">
                  <c:v>2.7</c:v>
                </c:pt>
                <c:pt idx="71">
                  <c:v>2.7</c:v>
                </c:pt>
                <c:pt idx="72">
                  <c:v>2.7</c:v>
                </c:pt>
                <c:pt idx="73">
                  <c:v>2.7</c:v>
                </c:pt>
                <c:pt idx="74">
                  <c:v>2.4</c:v>
                </c:pt>
                <c:pt idx="75">
                  <c:v>2.4</c:v>
                </c:pt>
                <c:pt idx="76">
                  <c:v>2.6</c:v>
                </c:pt>
                <c:pt idx="77">
                  <c:v>2.4</c:v>
                </c:pt>
                <c:pt idx="78">
                  <c:v>1.8</c:v>
                </c:pt>
                <c:pt idx="79">
                  <c:v>2</c:v>
                </c:pt>
                <c:pt idx="80">
                  <c:v>1.6</c:v>
                </c:pt>
                <c:pt idx="81">
                  <c:v>1.6</c:v>
                </c:pt>
                <c:pt idx="82">
                  <c:v>1.4</c:v>
                </c:pt>
                <c:pt idx="83">
                  <c:v>1.2</c:v>
                </c:pt>
                <c:pt idx="84">
                  <c:v>1.5</c:v>
                </c:pt>
                <c:pt idx="85">
                  <c:v>1.3</c:v>
                </c:pt>
                <c:pt idx="86">
                  <c:v>1.3</c:v>
                </c:pt>
                <c:pt idx="87">
                  <c:v>1.4</c:v>
                </c:pt>
                <c:pt idx="88">
                  <c:v>1.2</c:v>
                </c:pt>
                <c:pt idx="89">
                  <c:v>1.2</c:v>
                </c:pt>
                <c:pt idx="90">
                  <c:v>1.5</c:v>
                </c:pt>
                <c:pt idx="91">
                  <c:v>1.2</c:v>
                </c:pt>
                <c:pt idx="92">
                  <c:v>1.2</c:v>
                </c:pt>
                <c:pt idx="93">
                  <c:v>1.4</c:v>
                </c:pt>
                <c:pt idx="94">
                  <c:v>1.2</c:v>
                </c:pt>
                <c:pt idx="95">
                  <c:v>1.1000000000000001</c:v>
                </c:pt>
                <c:pt idx="96">
                  <c:v>1</c:v>
                </c:pt>
                <c:pt idx="97">
                  <c:v>1</c:v>
                </c:pt>
                <c:pt idx="98">
                  <c:v>1.2</c:v>
                </c:pt>
                <c:pt idx="99">
                  <c:v>0.8</c:v>
                </c:pt>
                <c:pt idx="100">
                  <c:v>0.9</c:v>
                </c:pt>
                <c:pt idx="101">
                  <c:v>0.8</c:v>
                </c:pt>
                <c:pt idx="102">
                  <c:v>1</c:v>
                </c:pt>
                <c:pt idx="103">
                  <c:v>1.2</c:v>
                </c:pt>
                <c:pt idx="104">
                  <c:v>1.4</c:v>
                </c:pt>
                <c:pt idx="105">
                  <c:v>1.3</c:v>
                </c:pt>
                <c:pt idx="106">
                  <c:v>1.2</c:v>
                </c:pt>
                <c:pt idx="107">
                  <c:v>1.5</c:v>
                </c:pt>
                <c:pt idx="108">
                  <c:v>1.5</c:v>
                </c:pt>
                <c:pt idx="109">
                  <c:v>1.9</c:v>
                </c:pt>
                <c:pt idx="110">
                  <c:v>1.8</c:v>
                </c:pt>
                <c:pt idx="111">
                  <c:v>2</c:v>
                </c:pt>
                <c:pt idx="112">
                  <c:v>1.6</c:v>
                </c:pt>
                <c:pt idx="113">
                  <c:v>2</c:v>
                </c:pt>
                <c:pt idx="114">
                  <c:v>1.6</c:v>
                </c:pt>
                <c:pt idx="115">
                  <c:v>1.7</c:v>
                </c:pt>
                <c:pt idx="116">
                  <c:v>1.6</c:v>
                </c:pt>
                <c:pt idx="117">
                  <c:v>1.7</c:v>
                </c:pt>
                <c:pt idx="118">
                  <c:v>1.8</c:v>
                </c:pt>
                <c:pt idx="119">
                  <c:v>1.7</c:v>
                </c:pt>
                <c:pt idx="120">
                  <c:v>2.2000000000000002</c:v>
                </c:pt>
                <c:pt idx="121">
                  <c:v>2</c:v>
                </c:pt>
                <c:pt idx="122">
                  <c:v>2</c:v>
                </c:pt>
                <c:pt idx="123">
                  <c:v>2.2999999999999998</c:v>
                </c:pt>
                <c:pt idx="124">
                  <c:v>2.2000000000000002</c:v>
                </c:pt>
                <c:pt idx="125">
                  <c:v>2</c:v>
                </c:pt>
                <c:pt idx="126">
                  <c:v>2.4</c:v>
                </c:pt>
                <c:pt idx="127">
                  <c:v>2.2999999999999998</c:v>
                </c:pt>
                <c:pt idx="128">
                  <c:v>2.2999999999999998</c:v>
                </c:pt>
                <c:pt idx="129">
                  <c:v>2.4</c:v>
                </c:pt>
                <c:pt idx="130">
                  <c:v>2.6</c:v>
                </c:pt>
                <c:pt idx="131">
                  <c:v>2.6</c:v>
                </c:pt>
                <c:pt idx="132">
                  <c:v>2.1</c:v>
                </c:pt>
                <c:pt idx="133">
                  <c:v>2.1</c:v>
                </c:pt>
                <c:pt idx="134">
                  <c:v>2.2999999999999998</c:v>
                </c:pt>
                <c:pt idx="135">
                  <c:v>2.1</c:v>
                </c:pt>
                <c:pt idx="136">
                  <c:v>2.2000000000000002</c:v>
                </c:pt>
                <c:pt idx="137">
                  <c:v>2.1</c:v>
                </c:pt>
                <c:pt idx="138">
                  <c:v>2.5</c:v>
                </c:pt>
                <c:pt idx="139">
                  <c:v>2.4</c:v>
                </c:pt>
                <c:pt idx="140">
                  <c:v>2.6</c:v>
                </c:pt>
                <c:pt idx="141">
                  <c:v>3</c:v>
                </c:pt>
                <c:pt idx="142">
                  <c:v>3.2</c:v>
                </c:pt>
                <c:pt idx="143">
                  <c:v>3.4</c:v>
                </c:pt>
                <c:pt idx="144">
                  <c:v>3.3</c:v>
                </c:pt>
                <c:pt idx="145">
                  <c:v>3.1</c:v>
                </c:pt>
                <c:pt idx="146">
                  <c:v>3.1</c:v>
                </c:pt>
                <c:pt idx="147">
                  <c:v>2.8</c:v>
                </c:pt>
                <c:pt idx="148">
                  <c:v>3.3</c:v>
                </c:pt>
                <c:pt idx="149">
                  <c:v>3.7</c:v>
                </c:pt>
                <c:pt idx="150">
                  <c:v>3.2</c:v>
                </c:pt>
                <c:pt idx="151">
                  <c:v>3.4</c:v>
                </c:pt>
                <c:pt idx="152">
                  <c:v>3</c:v>
                </c:pt>
                <c:pt idx="153">
                  <c:v>2.9</c:v>
                </c:pt>
                <c:pt idx="154">
                  <c:v>2.7</c:v>
                </c:pt>
                <c:pt idx="155">
                  <c:v>2.7</c:v>
                </c:pt>
                <c:pt idx="156">
                  <c:v>2.7</c:v>
                </c:pt>
                <c:pt idx="157">
                  <c:v>2.8</c:v>
                </c:pt>
                <c:pt idx="158">
                  <c:v>2.6</c:v>
                </c:pt>
                <c:pt idx="159">
                  <c:v>3.1</c:v>
                </c:pt>
                <c:pt idx="160">
                  <c:v>2.9</c:v>
                </c:pt>
                <c:pt idx="161">
                  <c:v>3.1</c:v>
                </c:pt>
                <c:pt idx="162">
                  <c:v>3</c:v>
                </c:pt>
                <c:pt idx="163">
                  <c:v>2.9</c:v>
                </c:pt>
                <c:pt idx="164">
                  <c:v>3.1</c:v>
                </c:pt>
                <c:pt idx="165">
                  <c:v>2.8</c:v>
                </c:pt>
                <c:pt idx="166">
                  <c:v>1.9</c:v>
                </c:pt>
                <c:pt idx="167">
                  <c:v>1.8</c:v>
                </c:pt>
                <c:pt idx="168">
                  <c:v>1.7</c:v>
                </c:pt>
                <c:pt idx="169">
                  <c:v>1.8</c:v>
                </c:pt>
                <c:pt idx="170">
                  <c:v>1.8</c:v>
                </c:pt>
                <c:pt idx="171">
                  <c:v>1.6</c:v>
                </c:pt>
                <c:pt idx="172">
                  <c:v>1.6</c:v>
                </c:pt>
                <c:pt idx="173">
                  <c:v>1.5</c:v>
                </c:pt>
                <c:pt idx="174">
                  <c:v>1.7</c:v>
                </c:pt>
                <c:pt idx="175">
                  <c:v>1.6</c:v>
                </c:pt>
                <c:pt idx="176">
                  <c:v>1.3</c:v>
                </c:pt>
                <c:pt idx="177">
                  <c:v>1.1000000000000001</c:v>
                </c:pt>
                <c:pt idx="178">
                  <c:v>2</c:v>
                </c:pt>
                <c:pt idx="179">
                  <c:v>1.9</c:v>
                </c:pt>
                <c:pt idx="180">
                  <c:v>2.2000000000000002</c:v>
                </c:pt>
                <c:pt idx="181">
                  <c:v>2</c:v>
                </c:pt>
                <c:pt idx="182">
                  <c:v>1.9</c:v>
                </c:pt>
                <c:pt idx="183">
                  <c:v>1.6</c:v>
                </c:pt>
                <c:pt idx="184">
                  <c:v>1.5</c:v>
                </c:pt>
                <c:pt idx="185">
                  <c:v>1.4</c:v>
                </c:pt>
                <c:pt idx="186">
                  <c:v>1.2</c:v>
                </c:pt>
                <c:pt idx="187">
                  <c:v>1.2</c:v>
                </c:pt>
                <c:pt idx="188">
                  <c:v>1.3</c:v>
                </c:pt>
                <c:pt idx="189">
                  <c:v>1.4</c:v>
                </c:pt>
                <c:pt idx="190">
                  <c:v>1.4</c:v>
                </c:pt>
                <c:pt idx="191">
                  <c:v>1.5</c:v>
                </c:pt>
                <c:pt idx="192">
                  <c:v>1.5</c:v>
                </c:pt>
                <c:pt idx="193">
                  <c:v>1.8</c:v>
                </c:pt>
                <c:pt idx="194">
                  <c:v>1.7</c:v>
                </c:pt>
                <c:pt idx="195">
                  <c:v>2</c:v>
                </c:pt>
                <c:pt idx="196">
                  <c:v>1.9</c:v>
                </c:pt>
                <c:pt idx="197">
                  <c:v>1.8</c:v>
                </c:pt>
                <c:pt idx="198">
                  <c:v>1.9</c:v>
                </c:pt>
                <c:pt idx="199">
                  <c:v>1.7</c:v>
                </c:pt>
                <c:pt idx="200">
                  <c:v>1.6</c:v>
                </c:pt>
                <c:pt idx="201">
                  <c:v>1.8</c:v>
                </c:pt>
                <c:pt idx="202">
                  <c:v>1.6</c:v>
                </c:pt>
                <c:pt idx="203">
                  <c:v>1.4</c:v>
                </c:pt>
                <c:pt idx="204">
                  <c:v>1.4</c:v>
                </c:pt>
                <c:pt idx="205">
                  <c:v>1.1000000000000001</c:v>
                </c:pt>
                <c:pt idx="206">
                  <c:v>0.9</c:v>
                </c:pt>
                <c:pt idx="207">
                  <c:v>1.2</c:v>
                </c:pt>
                <c:pt idx="208">
                  <c:v>1.1000000000000001</c:v>
                </c:pt>
                <c:pt idx="209">
                  <c:v>1.3</c:v>
                </c:pt>
                <c:pt idx="210">
                  <c:v>1.3</c:v>
                </c:pt>
                <c:pt idx="211">
                  <c:v>1.4</c:v>
                </c:pt>
                <c:pt idx="212">
                  <c:v>1.3</c:v>
                </c:pt>
                <c:pt idx="213">
                  <c:v>1.3</c:v>
                </c:pt>
                <c:pt idx="214">
                  <c:v>1.5</c:v>
                </c:pt>
                <c:pt idx="215">
                  <c:v>1.7</c:v>
                </c:pt>
                <c:pt idx="216">
                  <c:v>1.7</c:v>
                </c:pt>
                <c:pt idx="217">
                  <c:v>1.8</c:v>
                </c:pt>
                <c:pt idx="218">
                  <c:v>1.8</c:v>
                </c:pt>
                <c:pt idx="219">
                  <c:v>1.5</c:v>
                </c:pt>
                <c:pt idx="220">
                  <c:v>1.5</c:v>
                </c:pt>
                <c:pt idx="221">
                  <c:v>1.4</c:v>
                </c:pt>
                <c:pt idx="222">
                  <c:v>1.4</c:v>
                </c:pt>
                <c:pt idx="223">
                  <c:v>1.2</c:v>
                </c:pt>
                <c:pt idx="224">
                  <c:v>1.3</c:v>
                </c:pt>
                <c:pt idx="225">
                  <c:v>1.3</c:v>
                </c:pt>
                <c:pt idx="226">
                  <c:v>1.1000000000000001</c:v>
                </c:pt>
                <c:pt idx="227">
                  <c:v>0.9</c:v>
                </c:pt>
                <c:pt idx="228">
                  <c:v>0.9</c:v>
                </c:pt>
                <c:pt idx="229">
                  <c:v>1.1000000000000001</c:v>
                </c:pt>
                <c:pt idx="230">
                  <c:v>1.2</c:v>
                </c:pt>
                <c:pt idx="231">
                  <c:v>1.3</c:v>
                </c:pt>
                <c:pt idx="232">
                  <c:v>1.1000000000000001</c:v>
                </c:pt>
                <c:pt idx="233">
                  <c:v>1</c:v>
                </c:pt>
                <c:pt idx="234">
                  <c:v>1</c:v>
                </c:pt>
                <c:pt idx="235">
                  <c:v>1.1000000000000001</c:v>
                </c:pt>
                <c:pt idx="236">
                  <c:v>1.2</c:v>
                </c:pt>
                <c:pt idx="237">
                  <c:v>0.9</c:v>
                </c:pt>
                <c:pt idx="238">
                  <c:v>1.1000000000000001</c:v>
                </c:pt>
                <c:pt idx="239">
                  <c:v>1.2</c:v>
                </c:pt>
                <c:pt idx="240">
                  <c:v>1.3</c:v>
                </c:pt>
                <c:pt idx="241">
                  <c:v>1.2</c:v>
                </c:pt>
                <c:pt idx="242">
                  <c:v>1.3</c:v>
                </c:pt>
                <c:pt idx="243">
                  <c:v>1</c:v>
                </c:pt>
                <c:pt idx="244">
                  <c:v>1.3</c:v>
                </c:pt>
                <c:pt idx="245">
                  <c:v>1.5</c:v>
                </c:pt>
                <c:pt idx="246">
                  <c:v>1.5</c:v>
                </c:pt>
                <c:pt idx="247">
                  <c:v>1.7</c:v>
                </c:pt>
                <c:pt idx="248">
                  <c:v>1.5</c:v>
                </c:pt>
                <c:pt idx="249">
                  <c:v>1.7</c:v>
                </c:pt>
                <c:pt idx="250">
                  <c:v>1.6</c:v>
                </c:pt>
                <c:pt idx="251">
                  <c:v>1.6</c:v>
                </c:pt>
                <c:pt idx="252">
                  <c:v>1.2</c:v>
                </c:pt>
                <c:pt idx="253">
                  <c:v>1.3</c:v>
                </c:pt>
                <c:pt idx="254">
                  <c:v>1.5</c:v>
                </c:pt>
                <c:pt idx="255">
                  <c:v>1.3</c:v>
                </c:pt>
                <c:pt idx="256">
                  <c:v>1.3</c:v>
                </c:pt>
                <c:pt idx="257">
                  <c:v>1.4</c:v>
                </c:pt>
                <c:pt idx="258">
                  <c:v>1.6</c:v>
                </c:pt>
                <c:pt idx="259">
                  <c:v>1.6</c:v>
                </c:pt>
                <c:pt idx="260">
                  <c:v>1.7</c:v>
                </c:pt>
                <c:pt idx="261">
                  <c:v>1.4</c:v>
                </c:pt>
                <c:pt idx="262">
                  <c:v>1.1000000000000001</c:v>
                </c:pt>
                <c:pt idx="263">
                  <c:v>1.1000000000000001</c:v>
                </c:pt>
                <c:pt idx="264">
                  <c:v>1.3</c:v>
                </c:pt>
                <c:pt idx="265">
                  <c:v>1.8</c:v>
                </c:pt>
                <c:pt idx="266">
                  <c:v>1.5</c:v>
                </c:pt>
                <c:pt idx="267">
                  <c:v>1.3</c:v>
                </c:pt>
                <c:pt idx="268">
                  <c:v>1.1000000000000001</c:v>
                </c:pt>
                <c:pt idx="269">
                  <c:v>0.9</c:v>
                </c:pt>
                <c:pt idx="270">
                  <c:v>0.5</c:v>
                </c:pt>
                <c:pt idx="271">
                  <c:v>0.4</c:v>
                </c:pt>
                <c:pt idx="272">
                  <c:v>0.5</c:v>
                </c:pt>
                <c:pt idx="273">
                  <c:v>0.2</c:v>
                </c:pt>
                <c:pt idx="274">
                  <c:v>0.2</c:v>
                </c:pt>
                <c:pt idx="275">
                  <c:v>0.3</c:v>
                </c:pt>
                <c:pt idx="276">
                  <c:v>0.1</c:v>
                </c:pt>
                <c:pt idx="277">
                  <c:v>0</c:v>
                </c:pt>
                <c:pt idx="278">
                  <c:v>-0.1</c:v>
                </c:pt>
                <c:pt idx="279">
                  <c:v>-0.1</c:v>
                </c:pt>
                <c:pt idx="280">
                  <c:v>0</c:v>
                </c:pt>
                <c:pt idx="281">
                  <c:v>0</c:v>
                </c:pt>
                <c:pt idx="282">
                  <c:v>0.1</c:v>
                </c:pt>
                <c:pt idx="283">
                  <c:v>0.2</c:v>
                </c:pt>
                <c:pt idx="284">
                  <c:v>0.1</c:v>
                </c:pt>
                <c:pt idx="285">
                  <c:v>0.3</c:v>
                </c:pt>
                <c:pt idx="286">
                  <c:v>0.4</c:v>
                </c:pt>
                <c:pt idx="287">
                  <c:v>0.5</c:v>
                </c:pt>
                <c:pt idx="288">
                  <c:v>0.5</c:v>
                </c:pt>
                <c:pt idx="289">
                  <c:v>0.7</c:v>
                </c:pt>
                <c:pt idx="290">
                  <c:v>0.7</c:v>
                </c:pt>
                <c:pt idx="291">
                  <c:v>0.8</c:v>
                </c:pt>
                <c:pt idx="292">
                  <c:v>0.8</c:v>
                </c:pt>
                <c:pt idx="293">
                  <c:v>0.9</c:v>
                </c:pt>
                <c:pt idx="294">
                  <c:v>0.9</c:v>
                </c:pt>
                <c:pt idx="295">
                  <c:v>1</c:v>
                </c:pt>
                <c:pt idx="296">
                  <c:v>1.2</c:v>
                </c:pt>
                <c:pt idx="297">
                  <c:v>1.2</c:v>
                </c:pt>
                <c:pt idx="298">
                  <c:v>1.1000000000000001</c:v>
                </c:pt>
                <c:pt idx="299">
                  <c:v>1.2</c:v>
                </c:pt>
                <c:pt idx="300">
                  <c:v>1.3</c:v>
                </c:pt>
                <c:pt idx="301">
                  <c:v>1.2</c:v>
                </c:pt>
                <c:pt idx="302">
                  <c:v>1.4</c:v>
                </c:pt>
                <c:pt idx="303">
                  <c:v>1.6</c:v>
                </c:pt>
                <c:pt idx="304">
                  <c:v>1.7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F6E-4853-ACD7-C35B46253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2499712"/>
        <c:axId val="602509696"/>
        <c:extLst>
          <c:ext xmlns:c15="http://schemas.microsoft.com/office/drawing/2012/chart" uri="{02D57815-91ED-43cb-92C2-25804820EDAC}">
            <c15:filteredLineSeries>
              <c15:ser>
                <c:idx val="4"/>
                <c:order val="3"/>
                <c:tx>
                  <c:strRef>
                    <c:extLst>
                      <c:ext uri="{02D57815-91ED-43cb-92C2-25804820EDAC}">
                        <c15:formulaRef>
                          <c15:sqref>'Inflatsioon, toormed'!$EO$5</c15:sqref>
                        </c15:formulaRef>
                      </c:ext>
                    </c:extLst>
                    <c:strCache>
                      <c:ptCount val="1"/>
                      <c:pt idx="0">
                        <c:v>USA THI</c:v>
                      </c:pt>
                    </c:strCache>
                  </c:strRef>
                </c:tx>
                <c:spPr>
                  <a:ln>
                    <a:solidFill>
                      <a:schemeClr val="accent4"/>
                    </a:solidFill>
                  </a:ln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'Inflatsioon, toormed'!$EI$6:$EI$310</c15:sqref>
                        </c15:formulaRef>
                      </c:ext>
                    </c:extLst>
                    <c:numCache>
                      <c:formatCode>d\.mm\.yyyy</c:formatCode>
                      <c:ptCount val="305"/>
                      <c:pt idx="0">
                        <c:v>45199</c:v>
                      </c:pt>
                      <c:pt idx="1">
                        <c:v>45169</c:v>
                      </c:pt>
                      <c:pt idx="2">
                        <c:v>45138</c:v>
                      </c:pt>
                      <c:pt idx="3">
                        <c:v>45107</c:v>
                      </c:pt>
                      <c:pt idx="4">
                        <c:v>45077</c:v>
                      </c:pt>
                      <c:pt idx="5">
                        <c:v>45046</c:v>
                      </c:pt>
                      <c:pt idx="6">
                        <c:v>45016</c:v>
                      </c:pt>
                      <c:pt idx="7">
                        <c:v>44985</c:v>
                      </c:pt>
                      <c:pt idx="8">
                        <c:v>44957</c:v>
                      </c:pt>
                      <c:pt idx="9">
                        <c:v>44926</c:v>
                      </c:pt>
                      <c:pt idx="10">
                        <c:v>44895</c:v>
                      </c:pt>
                      <c:pt idx="11">
                        <c:v>44865</c:v>
                      </c:pt>
                      <c:pt idx="12">
                        <c:v>44834</c:v>
                      </c:pt>
                      <c:pt idx="13">
                        <c:v>44804</c:v>
                      </c:pt>
                      <c:pt idx="14">
                        <c:v>44773</c:v>
                      </c:pt>
                      <c:pt idx="15">
                        <c:v>44742</c:v>
                      </c:pt>
                      <c:pt idx="16">
                        <c:v>44712</c:v>
                      </c:pt>
                      <c:pt idx="17">
                        <c:v>44681</c:v>
                      </c:pt>
                      <c:pt idx="18">
                        <c:v>44651</c:v>
                      </c:pt>
                      <c:pt idx="19">
                        <c:v>44620</c:v>
                      </c:pt>
                      <c:pt idx="20">
                        <c:v>44592</c:v>
                      </c:pt>
                      <c:pt idx="21">
                        <c:v>44561</c:v>
                      </c:pt>
                      <c:pt idx="22">
                        <c:v>44530</c:v>
                      </c:pt>
                      <c:pt idx="23">
                        <c:v>44500</c:v>
                      </c:pt>
                      <c:pt idx="24">
                        <c:v>44469</c:v>
                      </c:pt>
                      <c:pt idx="25">
                        <c:v>44439</c:v>
                      </c:pt>
                      <c:pt idx="26">
                        <c:v>44408</c:v>
                      </c:pt>
                      <c:pt idx="27">
                        <c:v>44377</c:v>
                      </c:pt>
                      <c:pt idx="28">
                        <c:v>44347</c:v>
                      </c:pt>
                      <c:pt idx="29">
                        <c:v>44316</c:v>
                      </c:pt>
                      <c:pt idx="30">
                        <c:v>44286</c:v>
                      </c:pt>
                      <c:pt idx="31">
                        <c:v>44255</c:v>
                      </c:pt>
                      <c:pt idx="32">
                        <c:v>44227</c:v>
                      </c:pt>
                      <c:pt idx="33">
                        <c:v>44196</c:v>
                      </c:pt>
                      <c:pt idx="34">
                        <c:v>44165</c:v>
                      </c:pt>
                      <c:pt idx="35">
                        <c:v>44135</c:v>
                      </c:pt>
                      <c:pt idx="36">
                        <c:v>44104</c:v>
                      </c:pt>
                      <c:pt idx="37">
                        <c:v>44074</c:v>
                      </c:pt>
                      <c:pt idx="38">
                        <c:v>44043</c:v>
                      </c:pt>
                      <c:pt idx="39">
                        <c:v>44012</c:v>
                      </c:pt>
                      <c:pt idx="40">
                        <c:v>43982</c:v>
                      </c:pt>
                      <c:pt idx="41">
                        <c:v>43951</c:v>
                      </c:pt>
                      <c:pt idx="42">
                        <c:v>43921</c:v>
                      </c:pt>
                      <c:pt idx="43">
                        <c:v>43890</c:v>
                      </c:pt>
                      <c:pt idx="44">
                        <c:v>43861</c:v>
                      </c:pt>
                      <c:pt idx="45">
                        <c:v>43830</c:v>
                      </c:pt>
                      <c:pt idx="46">
                        <c:v>43799</c:v>
                      </c:pt>
                      <c:pt idx="47">
                        <c:v>43769</c:v>
                      </c:pt>
                      <c:pt idx="48">
                        <c:v>43738</c:v>
                      </c:pt>
                      <c:pt idx="49">
                        <c:v>43708</c:v>
                      </c:pt>
                      <c:pt idx="50">
                        <c:v>43677</c:v>
                      </c:pt>
                      <c:pt idx="51">
                        <c:v>43646</c:v>
                      </c:pt>
                      <c:pt idx="52">
                        <c:v>43616</c:v>
                      </c:pt>
                      <c:pt idx="53">
                        <c:v>43585</c:v>
                      </c:pt>
                      <c:pt idx="54">
                        <c:v>43555</c:v>
                      </c:pt>
                      <c:pt idx="55">
                        <c:v>43524</c:v>
                      </c:pt>
                      <c:pt idx="56">
                        <c:v>43496</c:v>
                      </c:pt>
                      <c:pt idx="57">
                        <c:v>43465</c:v>
                      </c:pt>
                      <c:pt idx="58">
                        <c:v>43434</c:v>
                      </c:pt>
                      <c:pt idx="59">
                        <c:v>43404</c:v>
                      </c:pt>
                      <c:pt idx="60">
                        <c:v>43373</c:v>
                      </c:pt>
                      <c:pt idx="61">
                        <c:v>43343</c:v>
                      </c:pt>
                      <c:pt idx="62">
                        <c:v>43312</c:v>
                      </c:pt>
                      <c:pt idx="63">
                        <c:v>43281</c:v>
                      </c:pt>
                      <c:pt idx="64">
                        <c:v>43251</c:v>
                      </c:pt>
                      <c:pt idx="65">
                        <c:v>43220</c:v>
                      </c:pt>
                      <c:pt idx="66">
                        <c:v>43190</c:v>
                      </c:pt>
                      <c:pt idx="67">
                        <c:v>43159</c:v>
                      </c:pt>
                      <c:pt idx="68">
                        <c:v>43131</c:v>
                      </c:pt>
                      <c:pt idx="69">
                        <c:v>43100</c:v>
                      </c:pt>
                      <c:pt idx="70">
                        <c:v>43069</c:v>
                      </c:pt>
                      <c:pt idx="71">
                        <c:v>43039</c:v>
                      </c:pt>
                      <c:pt idx="72">
                        <c:v>43008</c:v>
                      </c:pt>
                      <c:pt idx="73">
                        <c:v>42978</c:v>
                      </c:pt>
                      <c:pt idx="74">
                        <c:v>42947</c:v>
                      </c:pt>
                      <c:pt idx="75">
                        <c:v>42916</c:v>
                      </c:pt>
                      <c:pt idx="76">
                        <c:v>42886</c:v>
                      </c:pt>
                      <c:pt idx="77">
                        <c:v>42855</c:v>
                      </c:pt>
                      <c:pt idx="78">
                        <c:v>42825</c:v>
                      </c:pt>
                      <c:pt idx="79">
                        <c:v>42794</c:v>
                      </c:pt>
                      <c:pt idx="80">
                        <c:v>42766</c:v>
                      </c:pt>
                      <c:pt idx="81">
                        <c:v>42735</c:v>
                      </c:pt>
                      <c:pt idx="82">
                        <c:v>42704</c:v>
                      </c:pt>
                      <c:pt idx="83">
                        <c:v>42674</c:v>
                      </c:pt>
                      <c:pt idx="84">
                        <c:v>42643</c:v>
                      </c:pt>
                      <c:pt idx="85">
                        <c:v>42613</c:v>
                      </c:pt>
                      <c:pt idx="86">
                        <c:v>42582</c:v>
                      </c:pt>
                      <c:pt idx="87">
                        <c:v>42551</c:v>
                      </c:pt>
                      <c:pt idx="88">
                        <c:v>42521</c:v>
                      </c:pt>
                      <c:pt idx="89">
                        <c:v>42490</c:v>
                      </c:pt>
                      <c:pt idx="90">
                        <c:v>42460</c:v>
                      </c:pt>
                      <c:pt idx="91">
                        <c:v>42429</c:v>
                      </c:pt>
                      <c:pt idx="92">
                        <c:v>42400</c:v>
                      </c:pt>
                      <c:pt idx="93">
                        <c:v>42369</c:v>
                      </c:pt>
                      <c:pt idx="94">
                        <c:v>42338</c:v>
                      </c:pt>
                      <c:pt idx="95">
                        <c:v>42308</c:v>
                      </c:pt>
                      <c:pt idx="96">
                        <c:v>42277</c:v>
                      </c:pt>
                      <c:pt idx="97">
                        <c:v>42247</c:v>
                      </c:pt>
                      <c:pt idx="98">
                        <c:v>42216</c:v>
                      </c:pt>
                      <c:pt idx="99">
                        <c:v>42185</c:v>
                      </c:pt>
                      <c:pt idx="100">
                        <c:v>42155</c:v>
                      </c:pt>
                      <c:pt idx="101">
                        <c:v>42124</c:v>
                      </c:pt>
                      <c:pt idx="102">
                        <c:v>42094</c:v>
                      </c:pt>
                      <c:pt idx="103">
                        <c:v>42063</c:v>
                      </c:pt>
                      <c:pt idx="104">
                        <c:v>42035</c:v>
                      </c:pt>
                      <c:pt idx="105">
                        <c:v>42004</c:v>
                      </c:pt>
                      <c:pt idx="106">
                        <c:v>41973</c:v>
                      </c:pt>
                      <c:pt idx="107">
                        <c:v>41943</c:v>
                      </c:pt>
                      <c:pt idx="108">
                        <c:v>41912</c:v>
                      </c:pt>
                      <c:pt idx="109">
                        <c:v>41882</c:v>
                      </c:pt>
                      <c:pt idx="110">
                        <c:v>41851</c:v>
                      </c:pt>
                      <c:pt idx="111">
                        <c:v>41820</c:v>
                      </c:pt>
                      <c:pt idx="112">
                        <c:v>41790</c:v>
                      </c:pt>
                      <c:pt idx="113">
                        <c:v>41759</c:v>
                      </c:pt>
                      <c:pt idx="114">
                        <c:v>41729</c:v>
                      </c:pt>
                      <c:pt idx="115">
                        <c:v>41698</c:v>
                      </c:pt>
                      <c:pt idx="116">
                        <c:v>41670</c:v>
                      </c:pt>
                      <c:pt idx="117">
                        <c:v>41639</c:v>
                      </c:pt>
                      <c:pt idx="118">
                        <c:v>41608</c:v>
                      </c:pt>
                      <c:pt idx="119">
                        <c:v>41578</c:v>
                      </c:pt>
                      <c:pt idx="120">
                        <c:v>41547</c:v>
                      </c:pt>
                      <c:pt idx="121">
                        <c:v>41517</c:v>
                      </c:pt>
                      <c:pt idx="122">
                        <c:v>41486</c:v>
                      </c:pt>
                      <c:pt idx="123">
                        <c:v>41455</c:v>
                      </c:pt>
                      <c:pt idx="124">
                        <c:v>41425</c:v>
                      </c:pt>
                      <c:pt idx="125">
                        <c:v>41394</c:v>
                      </c:pt>
                      <c:pt idx="126">
                        <c:v>41364</c:v>
                      </c:pt>
                      <c:pt idx="127">
                        <c:v>41333</c:v>
                      </c:pt>
                      <c:pt idx="128">
                        <c:v>41305</c:v>
                      </c:pt>
                      <c:pt idx="129">
                        <c:v>41274</c:v>
                      </c:pt>
                      <c:pt idx="130">
                        <c:v>41243</c:v>
                      </c:pt>
                      <c:pt idx="131">
                        <c:v>41213</c:v>
                      </c:pt>
                      <c:pt idx="132">
                        <c:v>41182</c:v>
                      </c:pt>
                      <c:pt idx="133">
                        <c:v>41152</c:v>
                      </c:pt>
                      <c:pt idx="134">
                        <c:v>41121</c:v>
                      </c:pt>
                      <c:pt idx="135">
                        <c:v>41090</c:v>
                      </c:pt>
                      <c:pt idx="136">
                        <c:v>41060</c:v>
                      </c:pt>
                      <c:pt idx="137">
                        <c:v>41029</c:v>
                      </c:pt>
                      <c:pt idx="138">
                        <c:v>40999</c:v>
                      </c:pt>
                      <c:pt idx="139">
                        <c:v>40968</c:v>
                      </c:pt>
                      <c:pt idx="140">
                        <c:v>40939</c:v>
                      </c:pt>
                      <c:pt idx="141">
                        <c:v>40908</c:v>
                      </c:pt>
                      <c:pt idx="142">
                        <c:v>40877</c:v>
                      </c:pt>
                      <c:pt idx="143">
                        <c:v>40847</c:v>
                      </c:pt>
                      <c:pt idx="144">
                        <c:v>40816</c:v>
                      </c:pt>
                      <c:pt idx="145">
                        <c:v>40786</c:v>
                      </c:pt>
                      <c:pt idx="146">
                        <c:v>40755</c:v>
                      </c:pt>
                      <c:pt idx="147">
                        <c:v>40724</c:v>
                      </c:pt>
                      <c:pt idx="148">
                        <c:v>40694</c:v>
                      </c:pt>
                      <c:pt idx="149">
                        <c:v>40663</c:v>
                      </c:pt>
                      <c:pt idx="150">
                        <c:v>40633</c:v>
                      </c:pt>
                      <c:pt idx="151">
                        <c:v>40602</c:v>
                      </c:pt>
                      <c:pt idx="152">
                        <c:v>40574</c:v>
                      </c:pt>
                      <c:pt idx="153">
                        <c:v>40543</c:v>
                      </c:pt>
                      <c:pt idx="154">
                        <c:v>40512</c:v>
                      </c:pt>
                      <c:pt idx="155">
                        <c:v>40482</c:v>
                      </c:pt>
                      <c:pt idx="156">
                        <c:v>40451</c:v>
                      </c:pt>
                      <c:pt idx="157">
                        <c:v>40421</c:v>
                      </c:pt>
                      <c:pt idx="158">
                        <c:v>40390</c:v>
                      </c:pt>
                      <c:pt idx="159">
                        <c:v>40359</c:v>
                      </c:pt>
                      <c:pt idx="160">
                        <c:v>40329</c:v>
                      </c:pt>
                      <c:pt idx="161">
                        <c:v>40298</c:v>
                      </c:pt>
                      <c:pt idx="162">
                        <c:v>40268</c:v>
                      </c:pt>
                      <c:pt idx="163">
                        <c:v>40237</c:v>
                      </c:pt>
                      <c:pt idx="164">
                        <c:v>40209</c:v>
                      </c:pt>
                      <c:pt idx="165">
                        <c:v>40178</c:v>
                      </c:pt>
                      <c:pt idx="166">
                        <c:v>40147</c:v>
                      </c:pt>
                      <c:pt idx="167">
                        <c:v>40117</c:v>
                      </c:pt>
                      <c:pt idx="168">
                        <c:v>40086</c:v>
                      </c:pt>
                      <c:pt idx="169">
                        <c:v>40056</c:v>
                      </c:pt>
                      <c:pt idx="170">
                        <c:v>40025</c:v>
                      </c:pt>
                      <c:pt idx="171">
                        <c:v>39994</c:v>
                      </c:pt>
                      <c:pt idx="172">
                        <c:v>39964</c:v>
                      </c:pt>
                      <c:pt idx="173">
                        <c:v>39933</c:v>
                      </c:pt>
                      <c:pt idx="174">
                        <c:v>39903</c:v>
                      </c:pt>
                      <c:pt idx="175">
                        <c:v>39872</c:v>
                      </c:pt>
                      <c:pt idx="176">
                        <c:v>39844</c:v>
                      </c:pt>
                      <c:pt idx="177">
                        <c:v>39813</c:v>
                      </c:pt>
                      <c:pt idx="178">
                        <c:v>39782</c:v>
                      </c:pt>
                      <c:pt idx="179">
                        <c:v>39752</c:v>
                      </c:pt>
                      <c:pt idx="180">
                        <c:v>39721</c:v>
                      </c:pt>
                      <c:pt idx="181">
                        <c:v>39691</c:v>
                      </c:pt>
                      <c:pt idx="182">
                        <c:v>39660</c:v>
                      </c:pt>
                      <c:pt idx="183">
                        <c:v>39629</c:v>
                      </c:pt>
                      <c:pt idx="184">
                        <c:v>39599</c:v>
                      </c:pt>
                      <c:pt idx="185">
                        <c:v>39568</c:v>
                      </c:pt>
                      <c:pt idx="186">
                        <c:v>39538</c:v>
                      </c:pt>
                      <c:pt idx="187">
                        <c:v>39507</c:v>
                      </c:pt>
                      <c:pt idx="188">
                        <c:v>39478</c:v>
                      </c:pt>
                      <c:pt idx="189">
                        <c:v>39447</c:v>
                      </c:pt>
                      <c:pt idx="190">
                        <c:v>39416</c:v>
                      </c:pt>
                      <c:pt idx="191">
                        <c:v>39386</c:v>
                      </c:pt>
                      <c:pt idx="192">
                        <c:v>39355</c:v>
                      </c:pt>
                      <c:pt idx="193">
                        <c:v>39325</c:v>
                      </c:pt>
                      <c:pt idx="194">
                        <c:v>39294</c:v>
                      </c:pt>
                      <c:pt idx="195">
                        <c:v>39263</c:v>
                      </c:pt>
                      <c:pt idx="196">
                        <c:v>39233</c:v>
                      </c:pt>
                      <c:pt idx="197">
                        <c:v>39202</c:v>
                      </c:pt>
                      <c:pt idx="198">
                        <c:v>39172</c:v>
                      </c:pt>
                      <c:pt idx="199">
                        <c:v>39141</c:v>
                      </c:pt>
                      <c:pt idx="200">
                        <c:v>39113</c:v>
                      </c:pt>
                      <c:pt idx="201">
                        <c:v>39082</c:v>
                      </c:pt>
                      <c:pt idx="202">
                        <c:v>39051</c:v>
                      </c:pt>
                      <c:pt idx="203">
                        <c:v>39021</c:v>
                      </c:pt>
                      <c:pt idx="204">
                        <c:v>38990</c:v>
                      </c:pt>
                      <c:pt idx="205">
                        <c:v>38960</c:v>
                      </c:pt>
                      <c:pt idx="206">
                        <c:v>38929</c:v>
                      </c:pt>
                      <c:pt idx="207">
                        <c:v>38898</c:v>
                      </c:pt>
                      <c:pt idx="208">
                        <c:v>38868</c:v>
                      </c:pt>
                      <c:pt idx="209">
                        <c:v>38837</c:v>
                      </c:pt>
                      <c:pt idx="210">
                        <c:v>38807</c:v>
                      </c:pt>
                      <c:pt idx="211">
                        <c:v>38776</c:v>
                      </c:pt>
                      <c:pt idx="212">
                        <c:v>38748</c:v>
                      </c:pt>
                      <c:pt idx="213">
                        <c:v>38717</c:v>
                      </c:pt>
                      <c:pt idx="214">
                        <c:v>38686</c:v>
                      </c:pt>
                      <c:pt idx="215">
                        <c:v>38656</c:v>
                      </c:pt>
                      <c:pt idx="216">
                        <c:v>38625</c:v>
                      </c:pt>
                      <c:pt idx="217">
                        <c:v>38595</c:v>
                      </c:pt>
                      <c:pt idx="218">
                        <c:v>38564</c:v>
                      </c:pt>
                      <c:pt idx="219">
                        <c:v>38533</c:v>
                      </c:pt>
                      <c:pt idx="220">
                        <c:v>38503</c:v>
                      </c:pt>
                      <c:pt idx="221">
                        <c:v>38472</c:v>
                      </c:pt>
                      <c:pt idx="222">
                        <c:v>38442</c:v>
                      </c:pt>
                      <c:pt idx="223">
                        <c:v>38411</c:v>
                      </c:pt>
                      <c:pt idx="224">
                        <c:v>38383</c:v>
                      </c:pt>
                      <c:pt idx="225">
                        <c:v>38352</c:v>
                      </c:pt>
                      <c:pt idx="226">
                        <c:v>38321</c:v>
                      </c:pt>
                      <c:pt idx="227">
                        <c:v>38291</c:v>
                      </c:pt>
                      <c:pt idx="228">
                        <c:v>38260</c:v>
                      </c:pt>
                      <c:pt idx="229">
                        <c:v>38230</c:v>
                      </c:pt>
                      <c:pt idx="230">
                        <c:v>38199</c:v>
                      </c:pt>
                      <c:pt idx="231">
                        <c:v>38168</c:v>
                      </c:pt>
                      <c:pt idx="232">
                        <c:v>38138</c:v>
                      </c:pt>
                      <c:pt idx="233">
                        <c:v>38107</c:v>
                      </c:pt>
                      <c:pt idx="234">
                        <c:v>38077</c:v>
                      </c:pt>
                      <c:pt idx="235">
                        <c:v>38046</c:v>
                      </c:pt>
                      <c:pt idx="236">
                        <c:v>38017</c:v>
                      </c:pt>
                      <c:pt idx="237">
                        <c:v>37986</c:v>
                      </c:pt>
                      <c:pt idx="238">
                        <c:v>37955</c:v>
                      </c:pt>
                      <c:pt idx="239">
                        <c:v>37925</c:v>
                      </c:pt>
                      <c:pt idx="240">
                        <c:v>37894</c:v>
                      </c:pt>
                      <c:pt idx="241">
                        <c:v>37864</c:v>
                      </c:pt>
                      <c:pt idx="242">
                        <c:v>37833</c:v>
                      </c:pt>
                      <c:pt idx="243">
                        <c:v>37802</c:v>
                      </c:pt>
                      <c:pt idx="244">
                        <c:v>37772</c:v>
                      </c:pt>
                      <c:pt idx="245">
                        <c:v>37741</c:v>
                      </c:pt>
                      <c:pt idx="246">
                        <c:v>37711</c:v>
                      </c:pt>
                      <c:pt idx="247">
                        <c:v>37680</c:v>
                      </c:pt>
                      <c:pt idx="248">
                        <c:v>37652</c:v>
                      </c:pt>
                      <c:pt idx="249">
                        <c:v>37621</c:v>
                      </c:pt>
                      <c:pt idx="250">
                        <c:v>37590</c:v>
                      </c:pt>
                      <c:pt idx="251">
                        <c:v>37560</c:v>
                      </c:pt>
                      <c:pt idx="252">
                        <c:v>37529</c:v>
                      </c:pt>
                      <c:pt idx="253">
                        <c:v>37499</c:v>
                      </c:pt>
                      <c:pt idx="254">
                        <c:v>37468</c:v>
                      </c:pt>
                      <c:pt idx="255">
                        <c:v>37437</c:v>
                      </c:pt>
                      <c:pt idx="256">
                        <c:v>37407</c:v>
                      </c:pt>
                      <c:pt idx="257">
                        <c:v>37376</c:v>
                      </c:pt>
                      <c:pt idx="258">
                        <c:v>37346</c:v>
                      </c:pt>
                      <c:pt idx="259">
                        <c:v>37315</c:v>
                      </c:pt>
                      <c:pt idx="260">
                        <c:v>37287</c:v>
                      </c:pt>
                      <c:pt idx="261">
                        <c:v>37256</c:v>
                      </c:pt>
                      <c:pt idx="262">
                        <c:v>37225</c:v>
                      </c:pt>
                      <c:pt idx="263">
                        <c:v>37195</c:v>
                      </c:pt>
                      <c:pt idx="264">
                        <c:v>37164</c:v>
                      </c:pt>
                      <c:pt idx="265">
                        <c:v>37134</c:v>
                      </c:pt>
                      <c:pt idx="266">
                        <c:v>37103</c:v>
                      </c:pt>
                      <c:pt idx="267">
                        <c:v>37072</c:v>
                      </c:pt>
                      <c:pt idx="268">
                        <c:v>37042</c:v>
                      </c:pt>
                      <c:pt idx="269">
                        <c:v>37011</c:v>
                      </c:pt>
                      <c:pt idx="270">
                        <c:v>36981</c:v>
                      </c:pt>
                      <c:pt idx="271">
                        <c:v>36950</c:v>
                      </c:pt>
                      <c:pt idx="272">
                        <c:v>36922</c:v>
                      </c:pt>
                      <c:pt idx="273">
                        <c:v>36891</c:v>
                      </c:pt>
                      <c:pt idx="274">
                        <c:v>36860</c:v>
                      </c:pt>
                      <c:pt idx="275">
                        <c:v>36830</c:v>
                      </c:pt>
                      <c:pt idx="276">
                        <c:v>36799</c:v>
                      </c:pt>
                      <c:pt idx="277">
                        <c:v>36769</c:v>
                      </c:pt>
                      <c:pt idx="278">
                        <c:v>36738</c:v>
                      </c:pt>
                      <c:pt idx="279">
                        <c:v>36707</c:v>
                      </c:pt>
                      <c:pt idx="280">
                        <c:v>36677</c:v>
                      </c:pt>
                      <c:pt idx="281">
                        <c:v>36646</c:v>
                      </c:pt>
                      <c:pt idx="282">
                        <c:v>36616</c:v>
                      </c:pt>
                      <c:pt idx="283">
                        <c:v>36585</c:v>
                      </c:pt>
                      <c:pt idx="284">
                        <c:v>36556</c:v>
                      </c:pt>
                      <c:pt idx="285">
                        <c:v>36525</c:v>
                      </c:pt>
                      <c:pt idx="286">
                        <c:v>36494</c:v>
                      </c:pt>
                      <c:pt idx="287">
                        <c:v>36464</c:v>
                      </c:pt>
                      <c:pt idx="288">
                        <c:v>36433</c:v>
                      </c:pt>
                      <c:pt idx="289">
                        <c:v>36403</c:v>
                      </c:pt>
                      <c:pt idx="290">
                        <c:v>36372</c:v>
                      </c:pt>
                      <c:pt idx="291">
                        <c:v>36341</c:v>
                      </c:pt>
                      <c:pt idx="292">
                        <c:v>36311</c:v>
                      </c:pt>
                      <c:pt idx="293">
                        <c:v>36280</c:v>
                      </c:pt>
                      <c:pt idx="294">
                        <c:v>36250</c:v>
                      </c:pt>
                      <c:pt idx="295">
                        <c:v>36219</c:v>
                      </c:pt>
                      <c:pt idx="296">
                        <c:v>36191</c:v>
                      </c:pt>
                      <c:pt idx="297">
                        <c:v>36160</c:v>
                      </c:pt>
                      <c:pt idx="298">
                        <c:v>36129</c:v>
                      </c:pt>
                      <c:pt idx="299">
                        <c:v>36099</c:v>
                      </c:pt>
                      <c:pt idx="300">
                        <c:v>36068</c:v>
                      </c:pt>
                      <c:pt idx="301">
                        <c:v>36038</c:v>
                      </c:pt>
                      <c:pt idx="302">
                        <c:v>36007</c:v>
                      </c:pt>
                      <c:pt idx="303">
                        <c:v>35976</c:v>
                      </c:pt>
                      <c:pt idx="304">
                        <c:v>35946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'Inflatsioon, toormed'!$EO$6:$EO$310</c15:sqref>
                        </c15:formulaRef>
                      </c:ext>
                    </c:extLst>
                    <c:numCache>
                      <c:formatCode>General</c:formatCode>
                      <c:ptCount val="305"/>
                      <c:pt idx="0">
                        <c:v>4.0999999999999996</c:v>
                      </c:pt>
                      <c:pt idx="1">
                        <c:v>4.3</c:v>
                      </c:pt>
                      <c:pt idx="2">
                        <c:v>4.7</c:v>
                      </c:pt>
                      <c:pt idx="3">
                        <c:v>4.8</c:v>
                      </c:pt>
                      <c:pt idx="4">
                        <c:v>5.3</c:v>
                      </c:pt>
                      <c:pt idx="5">
                        <c:v>5.5</c:v>
                      </c:pt>
                      <c:pt idx="6">
                        <c:v>5.6</c:v>
                      </c:pt>
                      <c:pt idx="7">
                        <c:v>5.5</c:v>
                      </c:pt>
                      <c:pt idx="8">
                        <c:v>5.6</c:v>
                      </c:pt>
                      <c:pt idx="9">
                        <c:v>5.7</c:v>
                      </c:pt>
                      <c:pt idx="10">
                        <c:v>6</c:v>
                      </c:pt>
                      <c:pt idx="11">
                        <c:v>6.3</c:v>
                      </c:pt>
                      <c:pt idx="12">
                        <c:v>6.6</c:v>
                      </c:pt>
                      <c:pt idx="13">
                        <c:v>6.3</c:v>
                      </c:pt>
                      <c:pt idx="14">
                        <c:v>5.9</c:v>
                      </c:pt>
                      <c:pt idx="15">
                        <c:v>5.9</c:v>
                      </c:pt>
                      <c:pt idx="16">
                        <c:v>6</c:v>
                      </c:pt>
                      <c:pt idx="17">
                        <c:v>6.2</c:v>
                      </c:pt>
                      <c:pt idx="18">
                        <c:v>6.5</c:v>
                      </c:pt>
                      <c:pt idx="19">
                        <c:v>6.4</c:v>
                      </c:pt>
                      <c:pt idx="20">
                        <c:v>6</c:v>
                      </c:pt>
                      <c:pt idx="21">
                        <c:v>5.5</c:v>
                      </c:pt>
                      <c:pt idx="22">
                        <c:v>4.9000000000000004</c:v>
                      </c:pt>
                      <c:pt idx="23">
                        <c:v>4.5999999999999996</c:v>
                      </c:pt>
                      <c:pt idx="24">
                        <c:v>4</c:v>
                      </c:pt>
                      <c:pt idx="25">
                        <c:v>4</c:v>
                      </c:pt>
                      <c:pt idx="26">
                        <c:v>4.3</c:v>
                      </c:pt>
                      <c:pt idx="27">
                        <c:v>4.5</c:v>
                      </c:pt>
                      <c:pt idx="28">
                        <c:v>3.8</c:v>
                      </c:pt>
                      <c:pt idx="29">
                        <c:v>3</c:v>
                      </c:pt>
                      <c:pt idx="30">
                        <c:v>1.6</c:v>
                      </c:pt>
                      <c:pt idx="31">
                        <c:v>1.3</c:v>
                      </c:pt>
                      <c:pt idx="32">
                        <c:v>1.4</c:v>
                      </c:pt>
                      <c:pt idx="33">
                        <c:v>1.6</c:v>
                      </c:pt>
                      <c:pt idx="34">
                        <c:v>1.6</c:v>
                      </c:pt>
                      <c:pt idx="35">
                        <c:v>1.6</c:v>
                      </c:pt>
                      <c:pt idx="36">
                        <c:v>1.7</c:v>
                      </c:pt>
                      <c:pt idx="37">
                        <c:v>1.7</c:v>
                      </c:pt>
                      <c:pt idx="38">
                        <c:v>1.6</c:v>
                      </c:pt>
                      <c:pt idx="39">
                        <c:v>1.2</c:v>
                      </c:pt>
                      <c:pt idx="40">
                        <c:v>1.2</c:v>
                      </c:pt>
                      <c:pt idx="41">
                        <c:v>1.4</c:v>
                      </c:pt>
                      <c:pt idx="42">
                        <c:v>2.1</c:v>
                      </c:pt>
                      <c:pt idx="43">
                        <c:v>2.4</c:v>
                      </c:pt>
                      <c:pt idx="44">
                        <c:v>2.2999999999999998</c:v>
                      </c:pt>
                      <c:pt idx="45">
                        <c:v>2.2999999999999998</c:v>
                      </c:pt>
                      <c:pt idx="46">
                        <c:v>2.2999999999999998</c:v>
                      </c:pt>
                      <c:pt idx="47">
                        <c:v>2.2999999999999998</c:v>
                      </c:pt>
                      <c:pt idx="48">
                        <c:v>2.4</c:v>
                      </c:pt>
                      <c:pt idx="49">
                        <c:v>2.4</c:v>
                      </c:pt>
                      <c:pt idx="50">
                        <c:v>2.2000000000000002</c:v>
                      </c:pt>
                      <c:pt idx="51">
                        <c:v>2.1</c:v>
                      </c:pt>
                      <c:pt idx="52">
                        <c:v>2</c:v>
                      </c:pt>
                      <c:pt idx="53">
                        <c:v>2.1</c:v>
                      </c:pt>
                      <c:pt idx="54">
                        <c:v>2</c:v>
                      </c:pt>
                      <c:pt idx="55">
                        <c:v>2.1</c:v>
                      </c:pt>
                      <c:pt idx="56">
                        <c:v>2.2000000000000002</c:v>
                      </c:pt>
                      <c:pt idx="57">
                        <c:v>2.2000000000000002</c:v>
                      </c:pt>
                      <c:pt idx="58">
                        <c:v>2.2000000000000002</c:v>
                      </c:pt>
                      <c:pt idx="59">
                        <c:v>2.1</c:v>
                      </c:pt>
                      <c:pt idx="60">
                        <c:v>2.2000000000000002</c:v>
                      </c:pt>
                      <c:pt idx="61">
                        <c:v>2.2000000000000002</c:v>
                      </c:pt>
                      <c:pt idx="62">
                        <c:v>2.4</c:v>
                      </c:pt>
                      <c:pt idx="63">
                        <c:v>2.2999999999999998</c:v>
                      </c:pt>
                      <c:pt idx="64">
                        <c:v>2.2000000000000002</c:v>
                      </c:pt>
                      <c:pt idx="65">
                        <c:v>2.1</c:v>
                      </c:pt>
                      <c:pt idx="66">
                        <c:v>2.1</c:v>
                      </c:pt>
                      <c:pt idx="67">
                        <c:v>1.8</c:v>
                      </c:pt>
                      <c:pt idx="68">
                        <c:v>1.8</c:v>
                      </c:pt>
                      <c:pt idx="69">
                        <c:v>1.8</c:v>
                      </c:pt>
                      <c:pt idx="70">
                        <c:v>1.7</c:v>
                      </c:pt>
                      <c:pt idx="71">
                        <c:v>1.8</c:v>
                      </c:pt>
                      <c:pt idx="72">
                        <c:v>1.7</c:v>
                      </c:pt>
                      <c:pt idx="73">
                        <c:v>1.7</c:v>
                      </c:pt>
                      <c:pt idx="74">
                        <c:v>1.7</c:v>
                      </c:pt>
                      <c:pt idx="75">
                        <c:v>1.7</c:v>
                      </c:pt>
                      <c:pt idx="76">
                        <c:v>1.7</c:v>
                      </c:pt>
                      <c:pt idx="77">
                        <c:v>1.9</c:v>
                      </c:pt>
                      <c:pt idx="78">
                        <c:v>2</c:v>
                      </c:pt>
                      <c:pt idx="79">
                        <c:v>2.2000000000000002</c:v>
                      </c:pt>
                      <c:pt idx="80">
                        <c:v>2.2999999999999998</c:v>
                      </c:pt>
                      <c:pt idx="81">
                        <c:v>2.2000000000000002</c:v>
                      </c:pt>
                      <c:pt idx="82">
                        <c:v>2.1</c:v>
                      </c:pt>
                      <c:pt idx="83">
                        <c:v>2.1</c:v>
                      </c:pt>
                      <c:pt idx="84">
                        <c:v>2.2000000000000002</c:v>
                      </c:pt>
                      <c:pt idx="85">
                        <c:v>2.2999999999999998</c:v>
                      </c:pt>
                      <c:pt idx="86">
                        <c:v>2.2000000000000002</c:v>
                      </c:pt>
                      <c:pt idx="87">
                        <c:v>2.2000000000000002</c:v>
                      </c:pt>
                      <c:pt idx="88">
                        <c:v>2.2000000000000002</c:v>
                      </c:pt>
                      <c:pt idx="89">
                        <c:v>2.1</c:v>
                      </c:pt>
                      <c:pt idx="90">
                        <c:v>2.2000000000000002</c:v>
                      </c:pt>
                      <c:pt idx="91">
                        <c:v>2.2999999999999998</c:v>
                      </c:pt>
                      <c:pt idx="92">
                        <c:v>2.2000000000000002</c:v>
                      </c:pt>
                      <c:pt idx="93">
                        <c:v>2.1</c:v>
                      </c:pt>
                      <c:pt idx="94">
                        <c:v>2</c:v>
                      </c:pt>
                      <c:pt idx="95">
                        <c:v>1.9</c:v>
                      </c:pt>
                      <c:pt idx="96">
                        <c:v>1.9</c:v>
                      </c:pt>
                      <c:pt idx="97">
                        <c:v>1.8</c:v>
                      </c:pt>
                      <c:pt idx="98">
                        <c:v>1.8</c:v>
                      </c:pt>
                      <c:pt idx="99">
                        <c:v>1.8</c:v>
                      </c:pt>
                      <c:pt idx="100">
                        <c:v>1.7</c:v>
                      </c:pt>
                      <c:pt idx="101">
                        <c:v>1.8</c:v>
                      </c:pt>
                      <c:pt idx="102">
                        <c:v>1.8</c:v>
                      </c:pt>
                      <c:pt idx="103">
                        <c:v>1.7</c:v>
                      </c:pt>
                      <c:pt idx="104">
                        <c:v>1.6</c:v>
                      </c:pt>
                      <c:pt idx="105">
                        <c:v>1.6</c:v>
                      </c:pt>
                      <c:pt idx="106">
                        <c:v>1.7</c:v>
                      </c:pt>
                      <c:pt idx="107">
                        <c:v>1.8</c:v>
                      </c:pt>
                      <c:pt idx="108">
                        <c:v>1.7</c:v>
                      </c:pt>
                      <c:pt idx="109">
                        <c:v>1.7</c:v>
                      </c:pt>
                      <c:pt idx="110">
                        <c:v>1.9</c:v>
                      </c:pt>
                      <c:pt idx="111">
                        <c:v>1.9</c:v>
                      </c:pt>
                      <c:pt idx="112">
                        <c:v>2</c:v>
                      </c:pt>
                      <c:pt idx="113">
                        <c:v>1.8</c:v>
                      </c:pt>
                      <c:pt idx="114">
                        <c:v>1.7</c:v>
                      </c:pt>
                      <c:pt idx="115">
                        <c:v>1.6</c:v>
                      </c:pt>
                      <c:pt idx="116">
                        <c:v>1.6</c:v>
                      </c:pt>
                      <c:pt idx="117">
                        <c:v>1.7</c:v>
                      </c:pt>
                      <c:pt idx="118">
                        <c:v>1.7</c:v>
                      </c:pt>
                      <c:pt idx="119">
                        <c:v>1.7</c:v>
                      </c:pt>
                      <c:pt idx="120">
                        <c:v>1.7</c:v>
                      </c:pt>
                      <c:pt idx="121">
                        <c:v>1.8</c:v>
                      </c:pt>
                      <c:pt idx="122">
                        <c:v>1.7</c:v>
                      </c:pt>
                      <c:pt idx="123">
                        <c:v>1.6</c:v>
                      </c:pt>
                      <c:pt idx="124">
                        <c:v>1.7</c:v>
                      </c:pt>
                      <c:pt idx="125">
                        <c:v>1.7</c:v>
                      </c:pt>
                      <c:pt idx="126">
                        <c:v>1.9</c:v>
                      </c:pt>
                      <c:pt idx="127">
                        <c:v>2</c:v>
                      </c:pt>
                      <c:pt idx="128">
                        <c:v>1.9</c:v>
                      </c:pt>
                      <c:pt idx="129">
                        <c:v>1.9</c:v>
                      </c:pt>
                      <c:pt idx="130">
                        <c:v>1.9</c:v>
                      </c:pt>
                      <c:pt idx="131">
                        <c:v>2</c:v>
                      </c:pt>
                      <c:pt idx="132">
                        <c:v>2</c:v>
                      </c:pt>
                      <c:pt idx="133">
                        <c:v>1.9</c:v>
                      </c:pt>
                      <c:pt idx="134">
                        <c:v>2.1</c:v>
                      </c:pt>
                      <c:pt idx="135">
                        <c:v>2.2000000000000002</c:v>
                      </c:pt>
                      <c:pt idx="136">
                        <c:v>2.2999999999999998</c:v>
                      </c:pt>
                      <c:pt idx="137">
                        <c:v>2.2999999999999998</c:v>
                      </c:pt>
                      <c:pt idx="138">
                        <c:v>2.2999999999999998</c:v>
                      </c:pt>
                      <c:pt idx="139">
                        <c:v>2.2000000000000002</c:v>
                      </c:pt>
                      <c:pt idx="140">
                        <c:v>2.2999999999999998</c:v>
                      </c:pt>
                      <c:pt idx="141">
                        <c:v>2.2000000000000002</c:v>
                      </c:pt>
                      <c:pt idx="142">
                        <c:v>2.2000000000000002</c:v>
                      </c:pt>
                      <c:pt idx="143">
                        <c:v>2.1</c:v>
                      </c:pt>
                      <c:pt idx="144">
                        <c:v>2</c:v>
                      </c:pt>
                      <c:pt idx="145">
                        <c:v>2</c:v>
                      </c:pt>
                      <c:pt idx="146">
                        <c:v>1.8</c:v>
                      </c:pt>
                      <c:pt idx="147">
                        <c:v>1.6</c:v>
                      </c:pt>
                      <c:pt idx="148">
                        <c:v>1.5</c:v>
                      </c:pt>
                      <c:pt idx="149">
                        <c:v>1.3</c:v>
                      </c:pt>
                      <c:pt idx="150">
                        <c:v>1.2</c:v>
                      </c:pt>
                      <c:pt idx="151">
                        <c:v>1.1000000000000001</c:v>
                      </c:pt>
                      <c:pt idx="152">
                        <c:v>1</c:v>
                      </c:pt>
                      <c:pt idx="153">
                        <c:v>0.8</c:v>
                      </c:pt>
                      <c:pt idx="154">
                        <c:v>0.8</c:v>
                      </c:pt>
                      <c:pt idx="155">
                        <c:v>0.6</c:v>
                      </c:pt>
                      <c:pt idx="156">
                        <c:v>0.8</c:v>
                      </c:pt>
                      <c:pt idx="157">
                        <c:v>0.9</c:v>
                      </c:pt>
                      <c:pt idx="158">
                        <c:v>0.9</c:v>
                      </c:pt>
                      <c:pt idx="159">
                        <c:v>0.9</c:v>
                      </c:pt>
                      <c:pt idx="160">
                        <c:v>0.9</c:v>
                      </c:pt>
                      <c:pt idx="161">
                        <c:v>0.9</c:v>
                      </c:pt>
                      <c:pt idx="162">
                        <c:v>1.1000000000000001</c:v>
                      </c:pt>
                      <c:pt idx="163">
                        <c:v>1.3</c:v>
                      </c:pt>
                      <c:pt idx="164">
                        <c:v>1.6</c:v>
                      </c:pt>
                      <c:pt idx="165">
                        <c:v>1.8</c:v>
                      </c:pt>
                      <c:pt idx="166">
                        <c:v>1.7</c:v>
                      </c:pt>
                      <c:pt idx="167">
                        <c:v>1.7</c:v>
                      </c:pt>
                      <c:pt idx="168">
                        <c:v>1.5</c:v>
                      </c:pt>
                      <c:pt idx="169">
                        <c:v>1.4</c:v>
                      </c:pt>
                      <c:pt idx="170">
                        <c:v>1.5</c:v>
                      </c:pt>
                      <c:pt idx="171">
                        <c:v>1.7</c:v>
                      </c:pt>
                      <c:pt idx="172">
                        <c:v>1.8</c:v>
                      </c:pt>
                      <c:pt idx="173">
                        <c:v>1.9</c:v>
                      </c:pt>
                      <c:pt idx="174">
                        <c:v>1.8</c:v>
                      </c:pt>
                      <c:pt idx="175">
                        <c:v>1.8</c:v>
                      </c:pt>
                      <c:pt idx="176">
                        <c:v>1.7</c:v>
                      </c:pt>
                      <c:pt idx="177">
                        <c:v>1.8</c:v>
                      </c:pt>
                      <c:pt idx="178">
                        <c:v>2</c:v>
                      </c:pt>
                      <c:pt idx="179">
                        <c:v>2.2000000000000002</c:v>
                      </c:pt>
                      <c:pt idx="180">
                        <c:v>2.5</c:v>
                      </c:pt>
                      <c:pt idx="181">
                        <c:v>2.5</c:v>
                      </c:pt>
                      <c:pt idx="182">
                        <c:v>2.5</c:v>
                      </c:pt>
                      <c:pt idx="183">
                        <c:v>2.4</c:v>
                      </c:pt>
                      <c:pt idx="184">
                        <c:v>2.2999999999999998</c:v>
                      </c:pt>
                      <c:pt idx="185">
                        <c:v>2.2999999999999998</c:v>
                      </c:pt>
                      <c:pt idx="186">
                        <c:v>2.4</c:v>
                      </c:pt>
                      <c:pt idx="187">
                        <c:v>2.2999999999999998</c:v>
                      </c:pt>
                      <c:pt idx="188">
                        <c:v>2.5</c:v>
                      </c:pt>
                      <c:pt idx="189">
                        <c:v>2.4</c:v>
                      </c:pt>
                      <c:pt idx="190">
                        <c:v>2.2999999999999998</c:v>
                      </c:pt>
                      <c:pt idx="191">
                        <c:v>2.2000000000000002</c:v>
                      </c:pt>
                      <c:pt idx="192">
                        <c:v>2.1</c:v>
                      </c:pt>
                      <c:pt idx="193">
                        <c:v>2.1</c:v>
                      </c:pt>
                      <c:pt idx="194">
                        <c:v>2.2000000000000002</c:v>
                      </c:pt>
                      <c:pt idx="195">
                        <c:v>2.2000000000000002</c:v>
                      </c:pt>
                      <c:pt idx="196">
                        <c:v>2.2000000000000002</c:v>
                      </c:pt>
                      <c:pt idx="197">
                        <c:v>2.2999999999999998</c:v>
                      </c:pt>
                      <c:pt idx="198">
                        <c:v>2.5</c:v>
                      </c:pt>
                      <c:pt idx="199">
                        <c:v>2.7</c:v>
                      </c:pt>
                      <c:pt idx="200">
                        <c:v>2.7</c:v>
                      </c:pt>
                      <c:pt idx="201">
                        <c:v>2.6</c:v>
                      </c:pt>
                      <c:pt idx="202">
                        <c:v>2.6</c:v>
                      </c:pt>
                      <c:pt idx="203">
                        <c:v>2.7</c:v>
                      </c:pt>
                      <c:pt idx="204">
                        <c:v>2.9</c:v>
                      </c:pt>
                      <c:pt idx="205">
                        <c:v>2.8</c:v>
                      </c:pt>
                      <c:pt idx="206">
                        <c:v>2.7</c:v>
                      </c:pt>
                      <c:pt idx="207">
                        <c:v>2.6</c:v>
                      </c:pt>
                      <c:pt idx="208">
                        <c:v>2.4</c:v>
                      </c:pt>
                      <c:pt idx="209">
                        <c:v>2.2999999999999998</c:v>
                      </c:pt>
                      <c:pt idx="210">
                        <c:v>2.1</c:v>
                      </c:pt>
                      <c:pt idx="211">
                        <c:v>2.1</c:v>
                      </c:pt>
                      <c:pt idx="212">
                        <c:v>2.1</c:v>
                      </c:pt>
                      <c:pt idx="213">
                        <c:v>2.2000000000000002</c:v>
                      </c:pt>
                      <c:pt idx="214">
                        <c:v>2.1</c:v>
                      </c:pt>
                      <c:pt idx="215">
                        <c:v>2.1</c:v>
                      </c:pt>
                      <c:pt idx="216">
                        <c:v>2</c:v>
                      </c:pt>
                      <c:pt idx="217">
                        <c:v>2.1</c:v>
                      </c:pt>
                      <c:pt idx="218">
                        <c:v>2.1</c:v>
                      </c:pt>
                      <c:pt idx="219">
                        <c:v>2</c:v>
                      </c:pt>
                      <c:pt idx="220">
                        <c:v>2.2000000000000002</c:v>
                      </c:pt>
                      <c:pt idx="221">
                        <c:v>2.2000000000000002</c:v>
                      </c:pt>
                      <c:pt idx="222">
                        <c:v>2.2999999999999998</c:v>
                      </c:pt>
                      <c:pt idx="223">
                        <c:v>2.4</c:v>
                      </c:pt>
                      <c:pt idx="224">
                        <c:v>2.2999999999999998</c:v>
                      </c:pt>
                      <c:pt idx="225">
                        <c:v>2.2000000000000002</c:v>
                      </c:pt>
                      <c:pt idx="226">
                        <c:v>2.2000000000000002</c:v>
                      </c:pt>
                      <c:pt idx="227">
                        <c:v>2</c:v>
                      </c:pt>
                      <c:pt idx="228">
                        <c:v>2</c:v>
                      </c:pt>
                      <c:pt idx="229">
                        <c:v>1.7</c:v>
                      </c:pt>
                      <c:pt idx="230">
                        <c:v>1.8</c:v>
                      </c:pt>
                      <c:pt idx="231">
                        <c:v>1.9</c:v>
                      </c:pt>
                      <c:pt idx="232">
                        <c:v>1.7</c:v>
                      </c:pt>
                      <c:pt idx="233">
                        <c:v>1.8</c:v>
                      </c:pt>
                      <c:pt idx="234">
                        <c:v>1.6</c:v>
                      </c:pt>
                      <c:pt idx="235">
                        <c:v>1.2</c:v>
                      </c:pt>
                      <c:pt idx="236">
                        <c:v>1.1000000000000001</c:v>
                      </c:pt>
                      <c:pt idx="237">
                        <c:v>1.1000000000000001</c:v>
                      </c:pt>
                      <c:pt idx="238">
                        <c:v>1.1000000000000001</c:v>
                      </c:pt>
                      <c:pt idx="239">
                        <c:v>1.3</c:v>
                      </c:pt>
                      <c:pt idx="240">
                        <c:v>1.2</c:v>
                      </c:pt>
                      <c:pt idx="241">
                        <c:v>1.3</c:v>
                      </c:pt>
                      <c:pt idx="242">
                        <c:v>1.5</c:v>
                      </c:pt>
                      <c:pt idx="243">
                        <c:v>1.5</c:v>
                      </c:pt>
                      <c:pt idx="244">
                        <c:v>1.6</c:v>
                      </c:pt>
                      <c:pt idx="245">
                        <c:v>1.5</c:v>
                      </c:pt>
                      <c:pt idx="246">
                        <c:v>1.7</c:v>
                      </c:pt>
                      <c:pt idx="247">
                        <c:v>1.7</c:v>
                      </c:pt>
                      <c:pt idx="248">
                        <c:v>1.9</c:v>
                      </c:pt>
                      <c:pt idx="249">
                        <c:v>1.9</c:v>
                      </c:pt>
                      <c:pt idx="250">
                        <c:v>2</c:v>
                      </c:pt>
                      <c:pt idx="251">
                        <c:v>2.2000000000000002</c:v>
                      </c:pt>
                      <c:pt idx="252">
                        <c:v>2.2000000000000002</c:v>
                      </c:pt>
                      <c:pt idx="253">
                        <c:v>2.4</c:v>
                      </c:pt>
                      <c:pt idx="254">
                        <c:v>2.2000000000000002</c:v>
                      </c:pt>
                      <c:pt idx="255">
                        <c:v>2.2999999999999998</c:v>
                      </c:pt>
                      <c:pt idx="256">
                        <c:v>2.5</c:v>
                      </c:pt>
                      <c:pt idx="257">
                        <c:v>2.5</c:v>
                      </c:pt>
                      <c:pt idx="258">
                        <c:v>2.4</c:v>
                      </c:pt>
                      <c:pt idx="259">
                        <c:v>2.6</c:v>
                      </c:pt>
                      <c:pt idx="260">
                        <c:v>2.6</c:v>
                      </c:pt>
                      <c:pt idx="261">
                        <c:v>2.7</c:v>
                      </c:pt>
                      <c:pt idx="262">
                        <c:v>2.8</c:v>
                      </c:pt>
                      <c:pt idx="263">
                        <c:v>2.6</c:v>
                      </c:pt>
                      <c:pt idx="264">
                        <c:v>2.6</c:v>
                      </c:pt>
                      <c:pt idx="265">
                        <c:v>2.7</c:v>
                      </c:pt>
                      <c:pt idx="266">
                        <c:v>2.7</c:v>
                      </c:pt>
                      <c:pt idx="267">
                        <c:v>2.7</c:v>
                      </c:pt>
                      <c:pt idx="268">
                        <c:v>2.5</c:v>
                      </c:pt>
                      <c:pt idx="269">
                        <c:v>2.6</c:v>
                      </c:pt>
                      <c:pt idx="270">
                        <c:v>2.7</c:v>
                      </c:pt>
                      <c:pt idx="271">
                        <c:v>2.7</c:v>
                      </c:pt>
                      <c:pt idx="272">
                        <c:v>2.6</c:v>
                      </c:pt>
                      <c:pt idx="273">
                        <c:v>2.6</c:v>
                      </c:pt>
                      <c:pt idx="274">
                        <c:v>2.6</c:v>
                      </c:pt>
                      <c:pt idx="275">
                        <c:v>2.5</c:v>
                      </c:pt>
                      <c:pt idx="276">
                        <c:v>2.6</c:v>
                      </c:pt>
                      <c:pt idx="277">
                        <c:v>2.6</c:v>
                      </c:pt>
                      <c:pt idx="278">
                        <c:v>2.5</c:v>
                      </c:pt>
                      <c:pt idx="279">
                        <c:v>2.5</c:v>
                      </c:pt>
                      <c:pt idx="280">
                        <c:v>2.4</c:v>
                      </c:pt>
                      <c:pt idx="281">
                        <c:v>2.2999999999999998</c:v>
                      </c:pt>
                      <c:pt idx="282">
                        <c:v>2.4</c:v>
                      </c:pt>
                      <c:pt idx="283">
                        <c:v>2.2000000000000002</c:v>
                      </c:pt>
                      <c:pt idx="284">
                        <c:v>2</c:v>
                      </c:pt>
                      <c:pt idx="285">
                        <c:v>1.9</c:v>
                      </c:pt>
                      <c:pt idx="286">
                        <c:v>2.1</c:v>
                      </c:pt>
                      <c:pt idx="287">
                        <c:v>2.1</c:v>
                      </c:pt>
                      <c:pt idx="288">
                        <c:v>2</c:v>
                      </c:pt>
                      <c:pt idx="289">
                        <c:v>1.9</c:v>
                      </c:pt>
                      <c:pt idx="290">
                        <c:v>2.1</c:v>
                      </c:pt>
                      <c:pt idx="291">
                        <c:v>2.1</c:v>
                      </c:pt>
                      <c:pt idx="292">
                        <c:v>2</c:v>
                      </c:pt>
                      <c:pt idx="293">
                        <c:v>2.2000000000000002</c:v>
                      </c:pt>
                      <c:pt idx="294">
                        <c:v>2.1</c:v>
                      </c:pt>
                      <c:pt idx="295">
                        <c:v>2.1</c:v>
                      </c:pt>
                      <c:pt idx="296">
                        <c:v>2.4</c:v>
                      </c:pt>
                      <c:pt idx="297">
                        <c:v>2.4</c:v>
                      </c:pt>
                      <c:pt idx="298">
                        <c:v>2.2999999999999998</c:v>
                      </c:pt>
                      <c:pt idx="299">
                        <c:v>2.2999999999999998</c:v>
                      </c:pt>
                      <c:pt idx="300">
                        <c:v>2.5</c:v>
                      </c:pt>
                      <c:pt idx="301">
                        <c:v>2.5</c:v>
                      </c:pt>
                      <c:pt idx="302">
                        <c:v>2.2000000000000002</c:v>
                      </c:pt>
                      <c:pt idx="303">
                        <c:v>2.2000000000000002</c:v>
                      </c:pt>
                      <c:pt idx="304">
                        <c:v>2.2000000000000002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5-2F6E-4853-ACD7-C35B4625348D}"/>
                  </c:ext>
                </c:extLst>
              </c15:ser>
            </c15:filteredLineSeries>
          </c:ext>
        </c:extLst>
      </c:lineChart>
      <c:dateAx>
        <c:axId val="602499712"/>
        <c:scaling>
          <c:orientation val="minMax"/>
          <c:min val="41275"/>
        </c:scaling>
        <c:delete val="0"/>
        <c:axPos val="b"/>
        <c:majorGridlines>
          <c:spPr>
            <a:ln>
              <a:noFill/>
              <a:prstDash val="sysDot"/>
            </a:ln>
          </c:spPr>
        </c:majorGridlines>
        <c:numFmt formatCode="yyyy" sourceLinked="0"/>
        <c:majorTickMark val="none"/>
        <c:minorTickMark val="none"/>
        <c:tickLblPos val="low"/>
        <c:spPr>
          <a:ln>
            <a:solidFill>
              <a:schemeClr val="accent1"/>
            </a:solidFill>
          </a:ln>
        </c:spPr>
        <c:txPr>
          <a:bodyPr/>
          <a:lstStyle/>
          <a:p>
            <a:pPr>
              <a:defRPr sz="1800"/>
            </a:pPr>
            <a:endParaRPr lang="et-EE"/>
          </a:p>
        </c:txPr>
        <c:crossAx val="602509696"/>
        <c:crosses val="autoZero"/>
        <c:auto val="1"/>
        <c:lblOffset val="100"/>
        <c:baseTimeUnit val="months"/>
        <c:majorUnit val="24"/>
        <c:majorTimeUnit val="months"/>
      </c:dateAx>
      <c:valAx>
        <c:axId val="602509696"/>
        <c:scaling>
          <c:orientation val="minMax"/>
          <c:max val="8"/>
          <c:min val="-2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800"/>
            </a:pPr>
            <a:endParaRPr lang="et-EE"/>
          </a:p>
        </c:txPr>
        <c:crossAx val="602499712"/>
        <c:crosses val="autoZero"/>
        <c:crossBetween val="between"/>
        <c:majorUnit val="2"/>
      </c:valAx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6629440994554672E-2"/>
          <c:y val="5.5576589672256649E-2"/>
          <c:w val="0.8637806944444445"/>
          <c:h val="0.74850317460317473"/>
        </c:manualLayout>
      </c:layout>
      <c:bubbleChart>
        <c:varyColors val="0"/>
        <c:ser>
          <c:idx val="0"/>
          <c:order val="0"/>
          <c:spPr>
            <a:solidFill>
              <a:srgbClr val="FFFFFF">
                <a:lumMod val="75000"/>
              </a:srgbClr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9587132579032795E-2"/>
                  <c:y val="-0.22634347766236448"/>
                </c:manualLayout>
              </c:layout>
              <c:tx>
                <c:rich>
                  <a:bodyPr/>
                  <a:lstStyle/>
                  <a:p>
                    <a:r>
                      <a:rPr lang="fi-FI"/>
                      <a:t>Laondus ja veondus:</a:t>
                    </a:r>
                    <a:fld id="{28D2A8A6-321E-4694-8D43-16F54E003217}" type="BUBBLESIZE">
                      <a:rPr lang="fi-FI"/>
                      <a:pPr/>
                      <a:t>[BUBBLE SIZE]</a:t>
                    </a:fld>
                    <a:endParaRPr lang="fi-FI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layout>
                    <c:manualLayout>
                      <c:w val="0.23364262892389639"/>
                      <c:h val="0.1274362099654952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C82-4187-96CF-3692E4D9A76F}"/>
                </c:ext>
              </c:extLst>
            </c:dLbl>
            <c:dLbl>
              <c:idx val="2"/>
              <c:layout>
                <c:manualLayout>
                  <c:x val="0.10936111111111112"/>
                  <c:y val="0.1263103455134963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Jäätmemajandus:</a:t>
                    </a:r>
                    <a:fld id="{29DABF11-F304-4B9D-BA58-0B3B864EDC23}" type="BUBBLESIZE">
                      <a:rPr lang="en-US"/>
                      <a:pPr/>
                      <a:t>[BUBBLE SIZE]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C82-4187-96CF-3692E4D9A76F}"/>
                </c:ext>
              </c:extLst>
            </c:dLbl>
            <c:dLbl>
              <c:idx val="3"/>
              <c:layout>
                <c:manualLayout>
                  <c:x val="0.11994444444444438"/>
                  <c:y val="-3.031448292323916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Metallitootmine:</a:t>
                    </a:r>
                    <a:fld id="{9A289440-2687-42CA-A103-BAE171244230}" type="BUBBLESIZE">
                      <a:rPr lang="en-US"/>
                      <a:pPr/>
                      <a:t>[BUBBLE SIZE]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C82-4187-96CF-3692E4D9A76F}"/>
                </c:ext>
              </c:extLst>
            </c:dLbl>
            <c:dLbl>
              <c:idx val="4"/>
              <c:layout>
                <c:manualLayout>
                  <c:x val="0.10436874402883925"/>
                  <c:y val="-2.7791997077333833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Keemiatoodete</a:t>
                    </a:r>
                    <a:r>
                      <a:rPr lang="en-US" dirty="0"/>
                      <a:t> </a:t>
                    </a:r>
                    <a:r>
                      <a:rPr lang="en-US" dirty="0" err="1"/>
                      <a:t>tootmine</a:t>
                    </a:r>
                    <a:r>
                      <a:rPr lang="en-US" dirty="0"/>
                      <a:t>:</a:t>
                    </a:r>
                    <a:fld id="{003ED74C-9D93-4FCA-9D44-0F87BA00F81B}" type="BUBBLESIZE">
                      <a:rPr lang="en-US"/>
                      <a:pPr/>
                      <a:t>[BUBBLE SIZE]</a:t>
                    </a:fld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layout>
                    <c:manualLayout>
                      <c:w val="0.26973276583545641"/>
                      <c:h val="7.570278005813049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C82-4187-96CF-3692E4D9A76F}"/>
                </c:ext>
              </c:extLst>
            </c:dLbl>
            <c:dLbl>
              <c:idx val="5"/>
              <c:layout>
                <c:manualLayout>
                  <c:x val="0.15345833333333334"/>
                  <c:y val="4.547172438485858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Puidutöötlemine:</a:t>
                    </a:r>
                    <a:fld id="{BA3E3CDB-095E-466A-9F12-00DD216B2BF7}" type="BUBBLESIZE">
                      <a:rPr lang="en-US"/>
                      <a:pPr/>
                      <a:t>[BUBBLE SIZE]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C82-4187-96CF-3692E4D9A76F}"/>
                </c:ext>
              </c:extLst>
            </c:dLbl>
            <c:dLbl>
              <c:idx val="9"/>
              <c:layout>
                <c:manualLayout>
                  <c:x val="4.7625000000000001E-2"/>
                  <c:y val="-5.0524138205398986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Hulgikaubandus:</a:t>
                    </a:r>
                    <a:fld id="{84C5B44E-4633-4117-80FB-364DF7B63E37}" type="BUBBLESIZE">
                      <a:rPr lang="en-US"/>
                      <a:pPr/>
                      <a:t>[BUBBLE SIZE]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C82-4187-96CF-3692E4D9A76F}"/>
                </c:ext>
              </c:extLst>
            </c:dLbl>
            <c:dLbl>
              <c:idx val="16"/>
              <c:layout>
                <c:manualLayout>
                  <c:x val="3.0868055555555524E-2"/>
                  <c:y val="0.1261510037447975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Metalltoodete tootmine:</a:t>
                    </a:r>
                    <a:fld id="{2D3265FA-C7DE-4FAB-B53F-9C2CBE9A501F}" type="BUBBLESIZE">
                      <a:rPr lang="en-US"/>
                      <a:pPr/>
                      <a:t>[BUBBLE SIZE]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layout>
                    <c:manualLayout>
                      <c:w val="0.21567069444444445"/>
                      <c:h val="0.1259996225403037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CC82-4187-96CF-3692E4D9A76F}"/>
                </c:ext>
              </c:extLst>
            </c:dLbl>
            <c:dLbl>
              <c:idx val="18"/>
              <c:layout>
                <c:manualLayout>
                  <c:x val="1.5875E-2"/>
                  <c:y val="3.279926097364730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Plastoodete tootmine:</a:t>
                    </a:r>
                    <a:fld id="{E30A2E02-39FD-4A53-9C64-E427D0A2FFDB}" type="BUBBLESIZE">
                      <a:rPr lang="en-US"/>
                      <a:pPr/>
                      <a:t>[BUBBLE SIZE]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layout>
                    <c:manualLayout>
                      <c:w val="0.14147277777777778"/>
                      <c:h val="0.1361675921051324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C82-4187-96CF-3692E4D9A76F}"/>
                </c:ext>
              </c:extLst>
            </c:dLbl>
            <c:dLbl>
              <c:idx val="19"/>
              <c:layout>
                <c:manualLayout>
                  <c:x val="6.5946753136753786E-2"/>
                  <c:y val="0.1800574778399938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Elektriseadmete tootmine:</a:t>
                    </a:r>
                    <a:fld id="{A31568F0-56B3-4F03-9308-724C81E21782}" type="BUBBLESIZE">
                      <a:rPr lang="en-US"/>
                      <a:pPr/>
                      <a:t>[BUBBLE SIZE]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layout>
                    <c:manualLayout>
                      <c:w val="0.25187322849572985"/>
                      <c:h val="0.1281254450862832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CC82-4187-96CF-3692E4D9A76F}"/>
                </c:ext>
              </c:extLst>
            </c:dLbl>
            <c:dLbl>
              <c:idx val="24"/>
              <c:layout>
                <c:manualLayout>
                  <c:x val="-4.4097222222222204E-2"/>
                  <c:y val="0.2223062081037535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Jaekaubandus:</a:t>
                    </a:r>
                    <a:fld id="{613CBBF9-C363-437A-990B-8CD72F5C6441}" type="BUBBLESIZE">
                      <a:rPr lang="en-US"/>
                      <a:pPr/>
                      <a:t>[BUBBLE SIZE]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CC82-4187-96CF-3692E4D9A76F}"/>
                </c:ext>
              </c:extLst>
            </c:dLbl>
            <c:dLbl>
              <c:idx val="40"/>
              <c:layout>
                <c:manualLayout>
                  <c:x val="-5.2916666666666503E-3"/>
                  <c:y val="-0.1515724146161955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Mootorisõidukid:</a:t>
                    </a:r>
                    <a:fld id="{6DD93DE7-358A-4B3A-9007-3246E0A4BB23}" type="BUBBLESIZE">
                      <a:rPr lang="en-US"/>
                      <a:pPr/>
                      <a:t>[BUBBLE SIZE]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CC82-4187-96CF-3692E4D9A7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FFFFFF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'Joonis 1_S'!$E$2:$E$52</c:f>
              <c:numCache>
                <c:formatCode>0.00%</c:formatCode>
                <c:ptCount val="51"/>
                <c:pt idx="0">
                  <c:v>0.92295785507507899</c:v>
                </c:pt>
                <c:pt idx="1">
                  <c:v>0.45548363280516602</c:v>
                </c:pt>
                <c:pt idx="2">
                  <c:v>0.36840162179470298</c:v>
                </c:pt>
                <c:pt idx="3">
                  <c:v>0.335989592115851</c:v>
                </c:pt>
                <c:pt idx="4">
                  <c:v>0.30679783870529798</c:v>
                </c:pt>
                <c:pt idx="5">
                  <c:v>0.27708229177263699</c:v>
                </c:pt>
                <c:pt idx="6">
                  <c:v>0.25018135569475403</c:v>
                </c:pt>
                <c:pt idx="7">
                  <c:v>0.19117437355094</c:v>
                </c:pt>
                <c:pt idx="8">
                  <c:v>0.110558854937971</c:v>
                </c:pt>
                <c:pt idx="9">
                  <c:v>0.108256845334531</c:v>
                </c:pt>
                <c:pt idx="10">
                  <c:v>0.10153450212639401</c:v>
                </c:pt>
                <c:pt idx="11">
                  <c:v>9.6653353340789699E-2</c:v>
                </c:pt>
                <c:pt idx="12">
                  <c:v>8.5843139596420301E-2</c:v>
                </c:pt>
                <c:pt idx="13">
                  <c:v>8.5203904528407606E-2</c:v>
                </c:pt>
                <c:pt idx="14">
                  <c:v>8.3138858488435899E-2</c:v>
                </c:pt>
                <c:pt idx="15">
                  <c:v>7.4355724867583697E-2</c:v>
                </c:pt>
                <c:pt idx="16">
                  <c:v>7.2442661159886304E-2</c:v>
                </c:pt>
                <c:pt idx="17">
                  <c:v>6.7051600004665105E-2</c:v>
                </c:pt>
                <c:pt idx="18">
                  <c:v>6.6614359154101299E-2</c:v>
                </c:pt>
                <c:pt idx="19">
                  <c:v>6.56972574724633E-2</c:v>
                </c:pt>
                <c:pt idx="20">
                  <c:v>5.2338967339267801E-2</c:v>
                </c:pt>
                <c:pt idx="21">
                  <c:v>5.1854675769972901E-2</c:v>
                </c:pt>
                <c:pt idx="22">
                  <c:v>4.7333976428603999E-2</c:v>
                </c:pt>
                <c:pt idx="23">
                  <c:v>4.66593817653582E-2</c:v>
                </c:pt>
                <c:pt idx="24">
                  <c:v>3.85660833144904E-2</c:v>
                </c:pt>
                <c:pt idx="25">
                  <c:v>3.71740824692103E-2</c:v>
                </c:pt>
                <c:pt idx="26">
                  <c:v>3.63555360053597E-2</c:v>
                </c:pt>
                <c:pt idx="27">
                  <c:v>3.1920155059318799E-2</c:v>
                </c:pt>
                <c:pt idx="28">
                  <c:v>2.9695632209794601E-2</c:v>
                </c:pt>
                <c:pt idx="29">
                  <c:v>2.5747695030629601E-2</c:v>
                </c:pt>
                <c:pt idx="30">
                  <c:v>2.5116434346189698E-2</c:v>
                </c:pt>
                <c:pt idx="31">
                  <c:v>2.0364576557779301E-2</c:v>
                </c:pt>
                <c:pt idx="32">
                  <c:v>1.6632942097420399E-2</c:v>
                </c:pt>
                <c:pt idx="33">
                  <c:v>1.4702017329524799E-2</c:v>
                </c:pt>
                <c:pt idx="34">
                  <c:v>1.16652172609082E-2</c:v>
                </c:pt>
                <c:pt idx="35">
                  <c:v>1.0047911410328901E-2</c:v>
                </c:pt>
                <c:pt idx="36">
                  <c:v>1.00443429430844E-2</c:v>
                </c:pt>
                <c:pt idx="37">
                  <c:v>9.8478968879129498E-3</c:v>
                </c:pt>
                <c:pt idx="38">
                  <c:v>7.9193346525660603E-3</c:v>
                </c:pt>
                <c:pt idx="39">
                  <c:v>7.7699807377329504E-3</c:v>
                </c:pt>
                <c:pt idx="40">
                  <c:v>7.5355545699917897E-3</c:v>
                </c:pt>
                <c:pt idx="41">
                  <c:v>6.2742760066049896E-3</c:v>
                </c:pt>
                <c:pt idx="42">
                  <c:v>5.9851208216700098E-3</c:v>
                </c:pt>
                <c:pt idx="43">
                  <c:v>3.7493485367297102E-3</c:v>
                </c:pt>
                <c:pt idx="44">
                  <c:v>3.41425504308471E-3</c:v>
                </c:pt>
                <c:pt idx="45">
                  <c:v>2.8476247624031601E-3</c:v>
                </c:pt>
                <c:pt idx="46">
                  <c:v>2.5117345343090799E-3</c:v>
                </c:pt>
                <c:pt idx="47">
                  <c:v>1.35184405963735E-3</c:v>
                </c:pt>
                <c:pt idx="48">
                  <c:v>3.2172409541879403E-4</c:v>
                </c:pt>
                <c:pt idx="49">
                  <c:v>2.96804363820706E-4</c:v>
                </c:pt>
                <c:pt idx="50">
                  <c:v>2.41460634895649E-4</c:v>
                </c:pt>
              </c:numCache>
            </c:numRef>
          </c:xVal>
          <c:yVal>
            <c:numRef>
              <c:f>'Joonis 1_S'!$D$2:$D$52</c:f>
              <c:numCache>
                <c:formatCode>0%</c:formatCode>
                <c:ptCount val="51"/>
                <c:pt idx="0">
                  <c:v>0.88808739666992798</c:v>
                </c:pt>
                <c:pt idx="1">
                  <c:v>1.7056511276551301</c:v>
                </c:pt>
                <c:pt idx="2">
                  <c:v>1.02908429432952</c:v>
                </c:pt>
                <c:pt idx="3">
                  <c:v>1.3579302917306499</c:v>
                </c:pt>
                <c:pt idx="4">
                  <c:v>1.79610872771181</c:v>
                </c:pt>
                <c:pt idx="5">
                  <c:v>1.2549188602854</c:v>
                </c:pt>
                <c:pt idx="6">
                  <c:v>1.51065854191392</c:v>
                </c:pt>
                <c:pt idx="7">
                  <c:v>1.8386362242523</c:v>
                </c:pt>
                <c:pt idx="8">
                  <c:v>0.86687440292733997</c:v>
                </c:pt>
                <c:pt idx="9">
                  <c:v>1.5447243850710399</c:v>
                </c:pt>
                <c:pt idx="10">
                  <c:v>1.6241877086377201</c:v>
                </c:pt>
                <c:pt idx="11">
                  <c:v>0.90484845336376396</c:v>
                </c:pt>
                <c:pt idx="12">
                  <c:v>1.20325915789977</c:v>
                </c:pt>
                <c:pt idx="13">
                  <c:v>1.38009933531101</c:v>
                </c:pt>
                <c:pt idx="14">
                  <c:v>1.6229427950845901</c:v>
                </c:pt>
                <c:pt idx="15">
                  <c:v>1.67182663710042</c:v>
                </c:pt>
                <c:pt idx="16">
                  <c:v>1.2344159630448299</c:v>
                </c:pt>
                <c:pt idx="17">
                  <c:v>1.4232670242394301</c:v>
                </c:pt>
                <c:pt idx="18">
                  <c:v>1.3100878453793301</c:v>
                </c:pt>
                <c:pt idx="19">
                  <c:v>1.1503420485243601</c:v>
                </c:pt>
                <c:pt idx="20">
                  <c:v>1.3717895418166799</c:v>
                </c:pt>
                <c:pt idx="21">
                  <c:v>1.2842164065259201</c:v>
                </c:pt>
                <c:pt idx="22">
                  <c:v>1.71724521742431</c:v>
                </c:pt>
                <c:pt idx="23">
                  <c:v>1.60835982285751</c:v>
                </c:pt>
                <c:pt idx="24">
                  <c:v>1.1405722788660899</c:v>
                </c:pt>
                <c:pt idx="25">
                  <c:v>1.9753034679374</c:v>
                </c:pt>
                <c:pt idx="26">
                  <c:v>65.752618765487</c:v>
                </c:pt>
                <c:pt idx="27">
                  <c:v>1.35786348680955</c:v>
                </c:pt>
                <c:pt idx="28">
                  <c:v>1.1838752584440899</c:v>
                </c:pt>
                <c:pt idx="29">
                  <c:v>1.3423301963735801</c:v>
                </c:pt>
                <c:pt idx="30">
                  <c:v>0.94956260652930702</c:v>
                </c:pt>
                <c:pt idx="31">
                  <c:v>2.2687995890128798</c:v>
                </c:pt>
                <c:pt idx="32">
                  <c:v>1.43672773475648</c:v>
                </c:pt>
                <c:pt idx="33">
                  <c:v>1.5290609774947901</c:v>
                </c:pt>
                <c:pt idx="34">
                  <c:v>2.5794406050894398</c:v>
                </c:pt>
                <c:pt idx="35">
                  <c:v>4.7022281804963697</c:v>
                </c:pt>
                <c:pt idx="36">
                  <c:v>1.46043196682321</c:v>
                </c:pt>
                <c:pt idx="37">
                  <c:v>0.90190524518291204</c:v>
                </c:pt>
                <c:pt idx="38">
                  <c:v>1.09051238962667</c:v>
                </c:pt>
                <c:pt idx="39">
                  <c:v>0.52628307211793102</c:v>
                </c:pt>
                <c:pt idx="40">
                  <c:v>1.63415722717444</c:v>
                </c:pt>
                <c:pt idx="41">
                  <c:v>4.4937448643208402</c:v>
                </c:pt>
                <c:pt idx="42">
                  <c:v>1.35840555037091</c:v>
                </c:pt>
                <c:pt idx="43">
                  <c:v>1.5215528810924099</c:v>
                </c:pt>
                <c:pt idx="44">
                  <c:v>1.88743912069289</c:v>
                </c:pt>
                <c:pt idx="45">
                  <c:v>2.9050868969642698</c:v>
                </c:pt>
                <c:pt idx="46">
                  <c:v>1.2043931133771999</c:v>
                </c:pt>
                <c:pt idx="47">
                  <c:v>1.5020267212737901</c:v>
                </c:pt>
                <c:pt idx="48">
                  <c:v>1.78731470863148</c:v>
                </c:pt>
                <c:pt idx="49">
                  <c:v>0.98026863200657299</c:v>
                </c:pt>
                <c:pt idx="50">
                  <c:v>1.83470132212179</c:v>
                </c:pt>
              </c:numCache>
            </c:numRef>
          </c:yVal>
          <c:bubbleSize>
            <c:numRef>
              <c:f>'Joonis 1_S'!$F$2:$F$52</c:f>
              <c:numCache>
                <c:formatCode>_-* #\ ##0.0_-;\-* #\ ##0.0_-;_-* "-"??_-;_-@_-</c:formatCode>
                <c:ptCount val="51"/>
                <c:pt idx="0">
                  <c:v>1448.0449266500002</c:v>
                </c:pt>
                <c:pt idx="1">
                  <c:v>1.1660934999999999</c:v>
                </c:pt>
                <c:pt idx="2">
                  <c:v>41.050287310000002</c:v>
                </c:pt>
                <c:pt idx="3">
                  <c:v>17.370500420000003</c:v>
                </c:pt>
                <c:pt idx="4">
                  <c:v>104.90663176100001</c:v>
                </c:pt>
                <c:pt idx="5">
                  <c:v>188.72985403000001</c:v>
                </c:pt>
                <c:pt idx="6">
                  <c:v>0.90617056000000007</c:v>
                </c:pt>
                <c:pt idx="7">
                  <c:v>0.97424318900000006</c:v>
                </c:pt>
                <c:pt idx="8">
                  <c:v>4.532880134</c:v>
                </c:pt>
                <c:pt idx="9">
                  <c:v>655.70142176699994</c:v>
                </c:pt>
                <c:pt idx="10">
                  <c:v>0.85415134100000001</c:v>
                </c:pt>
                <c:pt idx="11">
                  <c:v>0.82011889999999998</c:v>
                </c:pt>
                <c:pt idx="12">
                  <c:v>6.1026235729999998</c:v>
                </c:pt>
                <c:pt idx="13">
                  <c:v>11.504662738</c:v>
                </c:pt>
                <c:pt idx="14">
                  <c:v>13.756873874</c:v>
                </c:pt>
                <c:pt idx="15">
                  <c:v>147.65374988400001</c:v>
                </c:pt>
                <c:pt idx="16">
                  <c:v>25.926634689</c:v>
                </c:pt>
                <c:pt idx="17">
                  <c:v>0.14080404999999999</c:v>
                </c:pt>
                <c:pt idx="18">
                  <c:v>17.186608697</c:v>
                </c:pt>
                <c:pt idx="19">
                  <c:v>34.515743189000005</c:v>
                </c:pt>
                <c:pt idx="20">
                  <c:v>9.3921409999999997E-2</c:v>
                </c:pt>
                <c:pt idx="21">
                  <c:v>3.9776223560000004</c:v>
                </c:pt>
                <c:pt idx="22">
                  <c:v>1.5686840000000001E-2</c:v>
                </c:pt>
                <c:pt idx="23">
                  <c:v>4.2818602860000006</c:v>
                </c:pt>
                <c:pt idx="24">
                  <c:v>75.085006058000005</c:v>
                </c:pt>
                <c:pt idx="25">
                  <c:v>0.60709263600000007</c:v>
                </c:pt>
                <c:pt idx="26">
                  <c:v>3.0269417999999999</c:v>
                </c:pt>
                <c:pt idx="27">
                  <c:v>16.078236406999999</c:v>
                </c:pt>
                <c:pt idx="28">
                  <c:v>4.5833226900000001</c:v>
                </c:pt>
                <c:pt idx="29">
                  <c:v>0.29064743500000001</c:v>
                </c:pt>
                <c:pt idx="30">
                  <c:v>7.9717919999999998E-2</c:v>
                </c:pt>
                <c:pt idx="31">
                  <c:v>0.27336253700000002</c:v>
                </c:pt>
                <c:pt idx="32">
                  <c:v>0.90650622400000003</c:v>
                </c:pt>
                <c:pt idx="33">
                  <c:v>0.97869050399999991</c:v>
                </c:pt>
                <c:pt idx="34">
                  <c:v>2.1024668700000002</c:v>
                </c:pt>
                <c:pt idx="35">
                  <c:v>2.1687036999999999E-2</c:v>
                </c:pt>
                <c:pt idx="36">
                  <c:v>3.1410199999999999E-2</c:v>
                </c:pt>
                <c:pt idx="37">
                  <c:v>5.2961169999999995E-2</c:v>
                </c:pt>
                <c:pt idx="38">
                  <c:v>0.39038788000000002</c:v>
                </c:pt>
                <c:pt idx="39">
                  <c:v>0.14357157000000001</c:v>
                </c:pt>
                <c:pt idx="40">
                  <c:v>13.456373434</c:v>
                </c:pt>
                <c:pt idx="41">
                  <c:v>0.38567012000000001</c:v>
                </c:pt>
                <c:pt idx="42">
                  <c:v>0.18939751999999999</c:v>
                </c:pt>
                <c:pt idx="43">
                  <c:v>0.72682114200000003</c:v>
                </c:pt>
                <c:pt idx="44">
                  <c:v>9.0950100000000006E-3</c:v>
                </c:pt>
                <c:pt idx="45">
                  <c:v>7.6713649999999994E-2</c:v>
                </c:pt>
                <c:pt idx="46">
                  <c:v>4.2842860000000003E-2</c:v>
                </c:pt>
                <c:pt idx="47">
                  <c:v>4.260444E-2</c:v>
                </c:pt>
                <c:pt idx="48">
                  <c:v>1.8075148000000003E-2</c:v>
                </c:pt>
                <c:pt idx="49">
                  <c:v>0.22334198000000002</c:v>
                </c:pt>
                <c:pt idx="50">
                  <c:v>7.3842100000000004E-3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B-CC82-4187-96CF-3692E4D9A7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221805856"/>
        <c:axId val="1221799200"/>
      </c:bubbleChart>
      <c:valAx>
        <c:axId val="1221805856"/>
        <c:scaling>
          <c:orientation val="minMax"/>
          <c:max val="0.70000000000000007"/>
          <c:min val="0"/>
        </c:scaling>
        <c:delete val="0"/>
        <c:axPos val="b"/>
        <c:majorGridlines>
          <c:spPr>
            <a:ln w="9525" cap="flat" cmpd="sng" algn="ctr">
              <a:solidFill>
                <a:srgbClr val="001FAA">
                  <a:lumMod val="75000"/>
                  <a:alpha val="5000"/>
                </a:srgb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t-EE" dirty="0">
                    <a:solidFill>
                      <a:schemeClr val="bg1"/>
                    </a:solidFill>
                  </a:rPr>
                  <a:t>OSAKAAL KOGU IMPORDIST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t-EE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221799200"/>
        <c:crosses val="autoZero"/>
        <c:crossBetween val="midCat"/>
      </c:valAx>
      <c:valAx>
        <c:axId val="1221799200"/>
        <c:scaling>
          <c:orientation val="minMax"/>
          <c:max val="2"/>
          <c:min val="0.5"/>
        </c:scaling>
        <c:delete val="0"/>
        <c:axPos val="l"/>
        <c:majorGridlines>
          <c:spPr>
            <a:ln w="9525" cap="flat" cmpd="sng" algn="ctr">
              <a:solidFill>
                <a:srgbClr val="FFFFFF">
                  <a:alpha val="35000"/>
                </a:srgb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t-EE" dirty="0">
                    <a:solidFill>
                      <a:schemeClr val="bg1"/>
                    </a:solidFill>
                  </a:rPr>
                  <a:t>ÜHIKUHINNA SUHE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t-EE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221805856"/>
        <c:crosses val="autoZero"/>
        <c:crossBetween val="midCat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001FAA">
        <a:lumMod val="75000"/>
      </a:srgbClr>
    </a:solidFill>
    <a:ln>
      <a:noFill/>
    </a:ln>
    <a:effectLst/>
  </c:spPr>
  <c:txPr>
    <a:bodyPr/>
    <a:lstStyle/>
    <a:p>
      <a:pPr>
        <a:defRPr sz="1800"/>
      </a:pPr>
      <a:endParaRPr lang="et-EE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619586614173231E-2"/>
          <c:y val="1.8341436933215612E-2"/>
          <c:w val="0.9202415518372703"/>
          <c:h val="0.5457543244785382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86B-4D18-A820-05816E63255E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86B-4D18-A820-05816E63255E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86B-4D18-A820-05816E63255E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86B-4D18-A820-05816E63255E}"/>
              </c:ext>
            </c:extLst>
          </c:dPt>
          <c:dLbls>
            <c:dLbl>
              <c:idx val="0"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6B-4D18-A820-05816E63255E}"/>
                </c:ext>
              </c:extLst>
            </c:dLbl>
            <c:dLbl>
              <c:idx val="49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1A3-4EF5-99F6-D36B7128C6B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tegevusalad!$C$2:$C$51</c:f>
              <c:strCache>
                <c:ptCount val="50"/>
                <c:pt idx="0">
                  <c:v>Laonduse abitegevused</c:v>
                </c:pt>
                <c:pt idx="1">
                  <c:v>Rentimine</c:v>
                </c:pt>
                <c:pt idx="2">
                  <c:v>Kinnisvaraalane tegevus</c:v>
                </c:pt>
                <c:pt idx="3">
                  <c:v>Muu kutse-, teadus- ja tehnika</c:v>
                </c:pt>
                <c:pt idx="4">
                  <c:v>Sport ja vaba aeg</c:v>
                </c:pt>
                <c:pt idx="5">
                  <c:v>Haridus</c:v>
                </c:pt>
                <c:pt idx="6">
                  <c:v>Elektroonikatööstus</c:v>
                </c:pt>
                <c:pt idx="7">
                  <c:v>Muud transpordivahendid</c:v>
                </c:pt>
                <c:pt idx="8">
                  <c:v>Rõivatootmine</c:v>
                </c:pt>
                <c:pt idx="9">
                  <c:v>Reklaamindus, turu-uuringud</c:v>
                </c:pt>
                <c:pt idx="10">
                  <c:v>Inseneritegevused</c:v>
                </c:pt>
                <c:pt idx="11">
                  <c:v>Trükindus</c:v>
                </c:pt>
                <c:pt idx="12">
                  <c:v>Muud masinad-seadmed</c:v>
                </c:pt>
                <c:pt idx="13">
                  <c:v>Toidu ja joogi serveerimine</c:v>
                </c:pt>
                <c:pt idx="14">
                  <c:v>Meelelahutustegevus</c:v>
                </c:pt>
                <c:pt idx="15">
                  <c:v>Infoalane tegevus</c:v>
                </c:pt>
                <c:pt idx="16">
                  <c:v>Mootorsõidukite müük-remont</c:v>
                </c:pt>
                <c:pt idx="17">
                  <c:v>Jaekaubandus</c:v>
                </c:pt>
                <c:pt idx="18">
                  <c:v>Programmeerimine</c:v>
                </c:pt>
                <c:pt idx="19">
                  <c:v>Tekstiilitootmine</c:v>
                </c:pt>
                <c:pt idx="20">
                  <c:v>Rajatiste ehitus</c:v>
                </c:pt>
                <c:pt idx="21">
                  <c:v>Masinate ja seadmete remont</c:v>
                </c:pt>
                <c:pt idx="22">
                  <c:v>Taime- ja loomakasvatus</c:v>
                </c:pt>
                <c:pt idx="23">
                  <c:v>Elektriseadmete tootmine</c:v>
                </c:pt>
                <c:pt idx="24">
                  <c:v>Jäätmekogumine, ringlus</c:v>
                </c:pt>
                <c:pt idx="25">
                  <c:v>Toiduainete tootmine</c:v>
                </c:pt>
                <c:pt idx="26">
                  <c:v>Joogitootmine</c:v>
                </c:pt>
                <c:pt idx="27">
                  <c:v>Metalltoodete tootmine</c:v>
                </c:pt>
                <c:pt idx="28">
                  <c:v>Paberitööstus</c:v>
                </c:pt>
                <c:pt idx="29">
                  <c:v>Haagiste tootmine</c:v>
                </c:pt>
                <c:pt idx="30">
                  <c:v>Juriidilised toimingud</c:v>
                </c:pt>
                <c:pt idx="31">
                  <c:v>Kummi- ja plast</c:v>
                </c:pt>
                <c:pt idx="32">
                  <c:v>Maismaaveondus</c:v>
                </c:pt>
                <c:pt idx="33">
                  <c:v>Muu kaevandamine</c:v>
                </c:pt>
                <c:pt idx="34">
                  <c:v>Kirjastamine</c:v>
                </c:pt>
                <c:pt idx="35">
                  <c:v>Eriehitustööd</c:v>
                </c:pt>
                <c:pt idx="36">
                  <c:v>Mööblitootmine</c:v>
                </c:pt>
                <c:pt idx="37">
                  <c:v>Organisatsioonide tegevus</c:v>
                </c:pt>
                <c:pt idx="38">
                  <c:v>Hoonete ehitus</c:v>
                </c:pt>
                <c:pt idx="39">
                  <c:v>Kalapüük ja vesiviljelus</c:v>
                </c:pt>
                <c:pt idx="40">
                  <c:v>Ehitusmaterjalide tootmine</c:v>
                </c:pt>
                <c:pt idx="41">
                  <c:v>Hulgikaubandus</c:v>
                </c:pt>
                <c:pt idx="42">
                  <c:v>Nahktoodete tootmine</c:v>
                </c:pt>
                <c:pt idx="43">
                  <c:v>Puidutöötlemine, puittooted</c:v>
                </c:pt>
                <c:pt idx="44">
                  <c:v>Metallitootmine</c:v>
                </c:pt>
                <c:pt idx="45">
                  <c:v>Büroohaldus</c:v>
                </c:pt>
                <c:pt idx="46">
                  <c:v>Muu teenindus</c:v>
                </c:pt>
                <c:pt idx="47">
                  <c:v>Keemiatoodete tootmine</c:v>
                </c:pt>
                <c:pt idx="48">
                  <c:v>Metsamajandus</c:v>
                </c:pt>
                <c:pt idx="49">
                  <c:v>Muu tootmine</c:v>
                </c:pt>
              </c:strCache>
            </c:strRef>
          </c:cat>
          <c:val>
            <c:numRef>
              <c:f>tegevusalad!$H$2:$H$51</c:f>
              <c:numCache>
                <c:formatCode>0.00%</c:formatCode>
                <c:ptCount val="50"/>
                <c:pt idx="0">
                  <c:v>-0.10329061632539142</c:v>
                </c:pt>
                <c:pt idx="1">
                  <c:v>-1.4718213575286998E-2</c:v>
                </c:pt>
                <c:pt idx="2">
                  <c:v>-9.196716057954751E-3</c:v>
                </c:pt>
                <c:pt idx="3">
                  <c:v>-3.6807714047817053E-3</c:v>
                </c:pt>
                <c:pt idx="4">
                  <c:v>-1.2668074816995973E-3</c:v>
                </c:pt>
                <c:pt idx="5">
                  <c:v>-9.6602703068378434E-4</c:v>
                </c:pt>
                <c:pt idx="6">
                  <c:v>-5.8563561246013435E-6</c:v>
                </c:pt>
                <c:pt idx="7">
                  <c:v>2.0154751118776505E-4</c:v>
                </c:pt>
                <c:pt idx="8">
                  <c:v>2.5329811244437429E-4</c:v>
                </c:pt>
                <c:pt idx="9">
                  <c:v>5.1338124144446418E-4</c:v>
                </c:pt>
                <c:pt idx="10">
                  <c:v>6.7866184093318886E-4</c:v>
                </c:pt>
                <c:pt idx="11">
                  <c:v>7.1679790365704831E-4</c:v>
                </c:pt>
                <c:pt idx="12">
                  <c:v>1.9554835315509916E-3</c:v>
                </c:pt>
                <c:pt idx="13">
                  <c:v>2.1451005221270331E-3</c:v>
                </c:pt>
                <c:pt idx="14">
                  <c:v>3.0299434932563605E-3</c:v>
                </c:pt>
                <c:pt idx="15">
                  <c:v>4.6247365767311793E-3</c:v>
                </c:pt>
                <c:pt idx="16">
                  <c:v>4.778726391327673E-3</c:v>
                </c:pt>
                <c:pt idx="17">
                  <c:v>5.4213222184574016E-3</c:v>
                </c:pt>
                <c:pt idx="18">
                  <c:v>5.4249726223252522E-3</c:v>
                </c:pt>
                <c:pt idx="19">
                  <c:v>5.4602920472366237E-3</c:v>
                </c:pt>
                <c:pt idx="20">
                  <c:v>7.2640671245421057E-3</c:v>
                </c:pt>
                <c:pt idx="21">
                  <c:v>7.7782636595037334E-3</c:v>
                </c:pt>
                <c:pt idx="22">
                  <c:v>8.8142134960024834E-3</c:v>
                </c:pt>
                <c:pt idx="23">
                  <c:v>9.8770602708424544E-3</c:v>
                </c:pt>
                <c:pt idx="24">
                  <c:v>1.0714701199749644E-2</c:v>
                </c:pt>
                <c:pt idx="25">
                  <c:v>1.1423057989029326E-2</c:v>
                </c:pt>
                <c:pt idx="26">
                  <c:v>1.4737949608908394E-2</c:v>
                </c:pt>
                <c:pt idx="27">
                  <c:v>1.6981716181325043E-2</c:v>
                </c:pt>
                <c:pt idx="28">
                  <c:v>1.7448404265840791E-2</c:v>
                </c:pt>
                <c:pt idx="29">
                  <c:v>1.8424517809068626E-2</c:v>
                </c:pt>
                <c:pt idx="30">
                  <c:v>1.945908068622455E-2</c:v>
                </c:pt>
                <c:pt idx="31">
                  <c:v>2.0656303101420127E-2</c:v>
                </c:pt>
                <c:pt idx="32">
                  <c:v>2.1920719575407654E-2</c:v>
                </c:pt>
                <c:pt idx="33">
                  <c:v>2.5838566366931704E-2</c:v>
                </c:pt>
                <c:pt idx="34">
                  <c:v>2.8380731204467154E-2</c:v>
                </c:pt>
                <c:pt idx="35">
                  <c:v>2.8385693225414246E-2</c:v>
                </c:pt>
                <c:pt idx="36">
                  <c:v>3.2385947477150491E-2</c:v>
                </c:pt>
                <c:pt idx="37">
                  <c:v>3.3950068215091243E-2</c:v>
                </c:pt>
                <c:pt idx="38">
                  <c:v>3.6256011549611708E-2</c:v>
                </c:pt>
                <c:pt idx="39">
                  <c:v>3.7199660778450681E-2</c:v>
                </c:pt>
                <c:pt idx="40">
                  <c:v>5.1790752886928457E-2</c:v>
                </c:pt>
                <c:pt idx="41">
                  <c:v>5.8970143504583079E-2</c:v>
                </c:pt>
                <c:pt idx="42">
                  <c:v>6.3376588229945588E-2</c:v>
                </c:pt>
                <c:pt idx="43">
                  <c:v>7.0633502023947289E-2</c:v>
                </c:pt>
                <c:pt idx="44">
                  <c:v>0.12026085272448862</c:v>
                </c:pt>
                <c:pt idx="45">
                  <c:v>0.12775724631313087</c:v>
                </c:pt>
                <c:pt idx="46">
                  <c:v>0.1603257548085591</c:v>
                </c:pt>
                <c:pt idx="47">
                  <c:v>0.24424443703640786</c:v>
                </c:pt>
                <c:pt idx="48">
                  <c:v>0.32141253911742057</c:v>
                </c:pt>
                <c:pt idx="49">
                  <c:v>2.3541161629699929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86B-4D18-A820-05816E6325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"/>
        <c:axId val="263921471"/>
        <c:axId val="263904831"/>
      </c:barChart>
      <c:catAx>
        <c:axId val="263921471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63904831"/>
        <c:crosses val="autoZero"/>
        <c:auto val="1"/>
        <c:lblAlgn val="ctr"/>
        <c:lblOffset val="1000"/>
        <c:tickLblSkip val="1"/>
        <c:noMultiLvlLbl val="0"/>
      </c:catAx>
      <c:valAx>
        <c:axId val="263904831"/>
        <c:scaling>
          <c:orientation val="minMax"/>
          <c:max val="0.4"/>
          <c:min val="-0.1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63921471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et-E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568607636779609E-2"/>
          <c:y val="0.13425925925925927"/>
          <c:w val="0.88933614211711354"/>
          <c:h val="0.67139690871974333"/>
        </c:manualLayout>
      </c:layout>
      <c:lineChart>
        <c:grouping val="standard"/>
        <c:varyColors val="0"/>
        <c:ser>
          <c:idx val="4"/>
          <c:order val="0"/>
          <c:spPr>
            <a:ln w="47625" cap="rnd">
              <a:solidFill>
                <a:srgbClr val="0079BC"/>
              </a:solidFill>
              <a:round/>
            </a:ln>
            <a:effectLst/>
          </c:spPr>
          <c:marker>
            <c:symbol val="none"/>
          </c:marker>
          <c:cat>
            <c:numRef>
              <c:f>Sheet1!$D$76:$D$89</c:f>
              <c:numCache>
                <c:formatCode>General</c:formatCode>
                <c:ptCount val="14"/>
                <c:pt idx="0">
                  <c:v>1.2021999999999999</c:v>
                </c:pt>
                <c:pt idx="1">
                  <c:v>2.2021999999999999</c:v>
                </c:pt>
                <c:pt idx="2">
                  <c:v>3.2021999999999999</c:v>
                </c:pt>
                <c:pt idx="3">
                  <c:v>4.2022000000000004</c:v>
                </c:pt>
                <c:pt idx="4">
                  <c:v>5.2022000000000004</c:v>
                </c:pt>
                <c:pt idx="5">
                  <c:v>6.2022000000000004</c:v>
                </c:pt>
                <c:pt idx="6">
                  <c:v>7.2022000000000004</c:v>
                </c:pt>
                <c:pt idx="7">
                  <c:v>8.2021999999999995</c:v>
                </c:pt>
                <c:pt idx="8">
                  <c:v>9.2021999999999995</c:v>
                </c:pt>
                <c:pt idx="9">
                  <c:v>10.202199999999999</c:v>
                </c:pt>
                <c:pt idx="10">
                  <c:v>11.202199999999999</c:v>
                </c:pt>
                <c:pt idx="11">
                  <c:v>12.202199999999999</c:v>
                </c:pt>
                <c:pt idx="12">
                  <c:v>1.2022999999999999</c:v>
                </c:pt>
                <c:pt idx="13">
                  <c:v>2.2023000000000001</c:v>
                </c:pt>
              </c:numCache>
            </c:numRef>
          </c:cat>
          <c:val>
            <c:numRef>
              <c:f>Sheet1!$G$76:$G$89</c:f>
              <c:numCache>
                <c:formatCode>General</c:formatCode>
                <c:ptCount val="14"/>
                <c:pt idx="0">
                  <c:v>2.2002000000000002</c:v>
                </c:pt>
                <c:pt idx="1">
                  <c:v>2.2322000000000002</c:v>
                </c:pt>
                <c:pt idx="2">
                  <c:v>2.2917000000000001</c:v>
                </c:pt>
                <c:pt idx="3">
                  <c:v>2.3733</c:v>
                </c:pt>
                <c:pt idx="4">
                  <c:v>2.4188999999999998</c:v>
                </c:pt>
                <c:pt idx="5">
                  <c:v>2.4849999999999999</c:v>
                </c:pt>
                <c:pt idx="6">
                  <c:v>2.5326</c:v>
                </c:pt>
                <c:pt idx="7">
                  <c:v>2.5910000000000002</c:v>
                </c:pt>
                <c:pt idx="8">
                  <c:v>2.5994999999999999</c:v>
                </c:pt>
                <c:pt idx="9">
                  <c:v>2.5706000000000002</c:v>
                </c:pt>
                <c:pt idx="10">
                  <c:v>2.5926999999999998</c:v>
                </c:pt>
                <c:pt idx="11">
                  <c:v>2.5897000000000001</c:v>
                </c:pt>
                <c:pt idx="12">
                  <c:v>2.6093000000000002</c:v>
                </c:pt>
                <c:pt idx="13">
                  <c:v>2.6240000000000001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E3-4E02-AB35-6239EF1170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28444048"/>
        <c:axId val="1228444464"/>
      </c:lineChart>
      <c:catAx>
        <c:axId val="1228444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228444464"/>
        <c:crosses val="autoZero"/>
        <c:auto val="1"/>
        <c:lblAlgn val="ctr"/>
        <c:lblOffset val="100"/>
        <c:noMultiLvlLbl val="0"/>
      </c:catAx>
      <c:valAx>
        <c:axId val="1228444464"/>
        <c:scaling>
          <c:orientation val="minMax"/>
          <c:min val="2.1"/>
        </c:scaling>
        <c:delete val="0"/>
        <c:axPos val="l"/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228444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/>
      </a:pPr>
      <a:endParaRPr lang="et-EE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8100" cap="rnd">
              <a:solidFill>
                <a:srgbClr val="0079BC"/>
              </a:solidFill>
              <a:round/>
            </a:ln>
            <a:effectLst/>
          </c:spPr>
          <c:marker>
            <c:symbol val="none"/>
          </c:marker>
          <c:cat>
            <c:numRef>
              <c:f>Sheet1!$K$101:$K$114</c:f>
              <c:numCache>
                <c:formatCode>General</c:formatCode>
                <c:ptCount val="14"/>
                <c:pt idx="0">
                  <c:v>1.2021999999999999</c:v>
                </c:pt>
                <c:pt idx="1">
                  <c:v>2.2021999999999999</c:v>
                </c:pt>
                <c:pt idx="2">
                  <c:v>3.2021999999999999</c:v>
                </c:pt>
                <c:pt idx="3">
                  <c:v>4.2022000000000004</c:v>
                </c:pt>
                <c:pt idx="4">
                  <c:v>5.2022000000000004</c:v>
                </c:pt>
                <c:pt idx="5">
                  <c:v>6.2022000000000004</c:v>
                </c:pt>
                <c:pt idx="6">
                  <c:v>7.2022000000000004</c:v>
                </c:pt>
                <c:pt idx="7">
                  <c:v>8.2021999999999995</c:v>
                </c:pt>
                <c:pt idx="8">
                  <c:v>9.2021999999999995</c:v>
                </c:pt>
                <c:pt idx="9">
                  <c:v>10.202199999999999</c:v>
                </c:pt>
                <c:pt idx="10">
                  <c:v>11.202199999999999</c:v>
                </c:pt>
                <c:pt idx="11">
                  <c:v>12.202199999999999</c:v>
                </c:pt>
                <c:pt idx="12">
                  <c:v>1.2022999999999999</c:v>
                </c:pt>
                <c:pt idx="13">
                  <c:v>2.2023000000000001</c:v>
                </c:pt>
              </c:numCache>
            </c:numRef>
          </c:cat>
          <c:val>
            <c:numRef>
              <c:f>Sheet1!$L$101:$L$114</c:f>
              <c:numCache>
                <c:formatCode>0.000</c:formatCode>
                <c:ptCount val="14"/>
                <c:pt idx="0">
                  <c:v>0.11334885133083716</c:v>
                </c:pt>
                <c:pt idx="1">
                  <c:v>0.11996387537002673</c:v>
                </c:pt>
                <c:pt idx="2">
                  <c:v>0.15230289621882553</c:v>
                </c:pt>
                <c:pt idx="3">
                  <c:v>0.18843264897346002</c:v>
                </c:pt>
                <c:pt idx="4">
                  <c:v>0.20002976633427605</c:v>
                </c:pt>
                <c:pt idx="5">
                  <c:v>0.21855538665228269</c:v>
                </c:pt>
                <c:pt idx="6">
                  <c:v>0.22846332945285219</c:v>
                </c:pt>
                <c:pt idx="7">
                  <c:v>0.24777269443775607</c:v>
                </c:pt>
                <c:pt idx="8">
                  <c:v>0.23679703111618622</c:v>
                </c:pt>
                <c:pt idx="9">
                  <c:v>0.22491184599256675</c:v>
                </c:pt>
                <c:pt idx="10">
                  <c:v>0.21335642081617356</c:v>
                </c:pt>
                <c:pt idx="11">
                  <c:v>0.17596040323313056</c:v>
                </c:pt>
                <c:pt idx="12">
                  <c:v>0.18593764203254248</c:v>
                </c:pt>
                <c:pt idx="13">
                  <c:v>0.17552190663918998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194-4883-93FE-832C0FDBD7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26996224"/>
        <c:axId val="1127001632"/>
      </c:lineChart>
      <c:catAx>
        <c:axId val="11269962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127001632"/>
        <c:crosses val="autoZero"/>
        <c:auto val="1"/>
        <c:lblAlgn val="ctr"/>
        <c:lblOffset val="100"/>
        <c:noMultiLvlLbl val="0"/>
      </c:catAx>
      <c:valAx>
        <c:axId val="1127001632"/>
        <c:scaling>
          <c:orientation val="minMax"/>
          <c:max val="0.25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126996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t-E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t-EE" sz="2000"/>
              <a:t>10a</a:t>
            </a:r>
            <a:r>
              <a:rPr lang="et-EE" sz="2000" baseline="0"/>
              <a:t> riigivõlakirjade </a:t>
            </a:r>
            <a:r>
              <a:rPr lang="en-GB" sz="2000" baseline="0"/>
              <a:t>intressimäärad</a:t>
            </a:r>
            <a:r>
              <a:rPr lang="et-EE" sz="2000" baseline="0"/>
              <a:t>, %</a:t>
            </a:r>
            <a:endParaRPr lang="et-EE" sz="2000"/>
          </a:p>
        </c:rich>
      </c:tx>
      <c:layout>
        <c:manualLayout>
          <c:xMode val="edge"/>
          <c:yMode val="edge"/>
          <c:x val="0.50944833834931091"/>
          <c:y val="4.525092310853434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1633966157817719E-2"/>
          <c:y val="4.2575850999968676E-2"/>
          <c:w val="0.89881009318501615"/>
          <c:h val="0.85966261650281928"/>
        </c:manualLayout>
      </c:layout>
      <c:lineChart>
        <c:grouping val="standard"/>
        <c:varyColors val="0"/>
        <c:ser>
          <c:idx val="0"/>
          <c:order val="0"/>
          <c:tx>
            <c:strRef>
              <c:f>'10a riigivk spread'!$AE$3</c:f>
              <c:strCache>
                <c:ptCount val="1"/>
                <c:pt idx="0">
                  <c:v>Saksamaa</c:v>
                </c:pt>
              </c:strCache>
            </c:strRef>
          </c:tx>
          <c:spPr>
            <a:ln w="25400">
              <a:solidFill>
                <a:schemeClr val="accent2"/>
              </a:solidFill>
              <a:prstDash val="solid"/>
            </a:ln>
          </c:spPr>
          <c:marker>
            <c:symbol val="none"/>
          </c:marker>
          <c:cat>
            <c:numRef>
              <c:f>'10a riigivk spread'!$AD$4:$AD$4000</c:f>
              <c:numCache>
                <c:formatCode>m/d/yyyy</c:formatCode>
                <c:ptCount val="3997"/>
                <c:pt idx="0">
                  <c:v>45224</c:v>
                </c:pt>
                <c:pt idx="1">
                  <c:v>45223</c:v>
                </c:pt>
                <c:pt idx="2">
                  <c:v>45222</c:v>
                </c:pt>
                <c:pt idx="3">
                  <c:v>45221</c:v>
                </c:pt>
                <c:pt idx="4">
                  <c:v>45220</c:v>
                </c:pt>
                <c:pt idx="5">
                  <c:v>45219</c:v>
                </c:pt>
                <c:pt idx="6">
                  <c:v>45218</c:v>
                </c:pt>
                <c:pt idx="7">
                  <c:v>45217</c:v>
                </c:pt>
                <c:pt idx="8">
                  <c:v>45216</c:v>
                </c:pt>
                <c:pt idx="9">
                  <c:v>45215</c:v>
                </c:pt>
                <c:pt idx="10">
                  <c:v>45214</c:v>
                </c:pt>
                <c:pt idx="11">
                  <c:v>45213</c:v>
                </c:pt>
                <c:pt idx="12">
                  <c:v>45212</c:v>
                </c:pt>
                <c:pt idx="13">
                  <c:v>45211</c:v>
                </c:pt>
                <c:pt idx="14">
                  <c:v>45210</c:v>
                </c:pt>
                <c:pt idx="15">
                  <c:v>45209</c:v>
                </c:pt>
                <c:pt idx="16">
                  <c:v>45208</c:v>
                </c:pt>
                <c:pt idx="17">
                  <c:v>45207</c:v>
                </c:pt>
                <c:pt idx="18">
                  <c:v>45206</c:v>
                </c:pt>
                <c:pt idx="19">
                  <c:v>45205</c:v>
                </c:pt>
                <c:pt idx="20">
                  <c:v>45204</c:v>
                </c:pt>
                <c:pt idx="21">
                  <c:v>45203</c:v>
                </c:pt>
                <c:pt idx="22">
                  <c:v>45202</c:v>
                </c:pt>
                <c:pt idx="23">
                  <c:v>45201</c:v>
                </c:pt>
                <c:pt idx="24">
                  <c:v>45200</c:v>
                </c:pt>
                <c:pt idx="25">
                  <c:v>45199</c:v>
                </c:pt>
                <c:pt idx="26">
                  <c:v>45198</c:v>
                </c:pt>
                <c:pt idx="27">
                  <c:v>45197</c:v>
                </c:pt>
                <c:pt idx="28">
                  <c:v>45196</c:v>
                </c:pt>
                <c:pt idx="29">
                  <c:v>45195</c:v>
                </c:pt>
                <c:pt idx="30">
                  <c:v>45194</c:v>
                </c:pt>
                <c:pt idx="31">
                  <c:v>45193</c:v>
                </c:pt>
                <c:pt idx="32">
                  <c:v>45192</c:v>
                </c:pt>
                <c:pt idx="33">
                  <c:v>45191</c:v>
                </c:pt>
                <c:pt idx="34">
                  <c:v>45190</c:v>
                </c:pt>
                <c:pt idx="35">
                  <c:v>45189</c:v>
                </c:pt>
                <c:pt idx="36">
                  <c:v>45188</c:v>
                </c:pt>
                <c:pt idx="37">
                  <c:v>45187</c:v>
                </c:pt>
                <c:pt idx="38">
                  <c:v>45186</c:v>
                </c:pt>
                <c:pt idx="39">
                  <c:v>45185</c:v>
                </c:pt>
                <c:pt idx="40">
                  <c:v>45184</c:v>
                </c:pt>
                <c:pt idx="41">
                  <c:v>45183</c:v>
                </c:pt>
                <c:pt idx="42">
                  <c:v>45182</c:v>
                </c:pt>
                <c:pt idx="43">
                  <c:v>45181</c:v>
                </c:pt>
                <c:pt idx="44">
                  <c:v>45180</c:v>
                </c:pt>
                <c:pt idx="45">
                  <c:v>45179</c:v>
                </c:pt>
                <c:pt idx="46">
                  <c:v>45178</c:v>
                </c:pt>
                <c:pt idx="47">
                  <c:v>45177</c:v>
                </c:pt>
                <c:pt idx="48">
                  <c:v>45176</c:v>
                </c:pt>
                <c:pt idx="49">
                  <c:v>45175</c:v>
                </c:pt>
                <c:pt idx="50">
                  <c:v>45174</c:v>
                </c:pt>
                <c:pt idx="51">
                  <c:v>45173</c:v>
                </c:pt>
                <c:pt idx="52">
                  <c:v>45172</c:v>
                </c:pt>
                <c:pt idx="53">
                  <c:v>45171</c:v>
                </c:pt>
                <c:pt idx="54">
                  <c:v>45170</c:v>
                </c:pt>
                <c:pt idx="55">
                  <c:v>45169</c:v>
                </c:pt>
                <c:pt idx="56">
                  <c:v>45168</c:v>
                </c:pt>
                <c:pt idx="57">
                  <c:v>45167</c:v>
                </c:pt>
                <c:pt idx="58">
                  <c:v>45166</c:v>
                </c:pt>
                <c:pt idx="59">
                  <c:v>45165</c:v>
                </c:pt>
                <c:pt idx="60">
                  <c:v>45164</c:v>
                </c:pt>
                <c:pt idx="61">
                  <c:v>45163</c:v>
                </c:pt>
                <c:pt idx="62">
                  <c:v>45162</c:v>
                </c:pt>
                <c:pt idx="63">
                  <c:v>45161</c:v>
                </c:pt>
                <c:pt idx="64">
                  <c:v>45160</c:v>
                </c:pt>
                <c:pt idx="65">
                  <c:v>45159</c:v>
                </c:pt>
                <c:pt idx="66">
                  <c:v>45158</c:v>
                </c:pt>
                <c:pt idx="67">
                  <c:v>45157</c:v>
                </c:pt>
                <c:pt idx="68">
                  <c:v>45156</c:v>
                </c:pt>
                <c:pt idx="69">
                  <c:v>45155</c:v>
                </c:pt>
                <c:pt idx="70">
                  <c:v>45154</c:v>
                </c:pt>
                <c:pt idx="71">
                  <c:v>45153</c:v>
                </c:pt>
                <c:pt idx="72">
                  <c:v>45152</c:v>
                </c:pt>
                <c:pt idx="73">
                  <c:v>45151</c:v>
                </c:pt>
                <c:pt idx="74">
                  <c:v>45150</c:v>
                </c:pt>
                <c:pt idx="75">
                  <c:v>45149</c:v>
                </c:pt>
                <c:pt idx="76">
                  <c:v>45148</c:v>
                </c:pt>
                <c:pt idx="77">
                  <c:v>45147</c:v>
                </c:pt>
                <c:pt idx="78">
                  <c:v>45146</c:v>
                </c:pt>
                <c:pt idx="79">
                  <c:v>45145</c:v>
                </c:pt>
                <c:pt idx="80">
                  <c:v>45144</c:v>
                </c:pt>
                <c:pt idx="81">
                  <c:v>45143</c:v>
                </c:pt>
                <c:pt idx="82">
                  <c:v>45142</c:v>
                </c:pt>
                <c:pt idx="83">
                  <c:v>45141</c:v>
                </c:pt>
                <c:pt idx="84">
                  <c:v>45140</c:v>
                </c:pt>
                <c:pt idx="85">
                  <c:v>45139</c:v>
                </c:pt>
                <c:pt idx="86">
                  <c:v>45138</c:v>
                </c:pt>
                <c:pt idx="87">
                  <c:v>45137</c:v>
                </c:pt>
                <c:pt idx="88">
                  <c:v>45136</c:v>
                </c:pt>
                <c:pt idx="89">
                  <c:v>45135</c:v>
                </c:pt>
                <c:pt idx="90">
                  <c:v>45134</c:v>
                </c:pt>
                <c:pt idx="91">
                  <c:v>45133</c:v>
                </c:pt>
                <c:pt idx="92">
                  <c:v>45132</c:v>
                </c:pt>
                <c:pt idx="93">
                  <c:v>45131</c:v>
                </c:pt>
                <c:pt idx="94">
                  <c:v>45130</c:v>
                </c:pt>
                <c:pt idx="95">
                  <c:v>45129</c:v>
                </c:pt>
                <c:pt idx="96">
                  <c:v>45128</c:v>
                </c:pt>
                <c:pt idx="97">
                  <c:v>45127</c:v>
                </c:pt>
                <c:pt idx="98">
                  <c:v>45126</c:v>
                </c:pt>
                <c:pt idx="99">
                  <c:v>45125</c:v>
                </c:pt>
                <c:pt idx="100">
                  <c:v>45124</c:v>
                </c:pt>
                <c:pt idx="101">
                  <c:v>45123</c:v>
                </c:pt>
                <c:pt idx="102">
                  <c:v>45122</c:v>
                </c:pt>
                <c:pt idx="103">
                  <c:v>45121</c:v>
                </c:pt>
                <c:pt idx="104">
                  <c:v>45120</c:v>
                </c:pt>
                <c:pt idx="105">
                  <c:v>45119</c:v>
                </c:pt>
                <c:pt idx="106">
                  <c:v>45118</c:v>
                </c:pt>
                <c:pt idx="107">
                  <c:v>45117</c:v>
                </c:pt>
                <c:pt idx="108">
                  <c:v>45116</c:v>
                </c:pt>
                <c:pt idx="109">
                  <c:v>45115</c:v>
                </c:pt>
                <c:pt idx="110">
                  <c:v>45114</c:v>
                </c:pt>
                <c:pt idx="111">
                  <c:v>45113</c:v>
                </c:pt>
                <c:pt idx="112">
                  <c:v>45112</c:v>
                </c:pt>
                <c:pt idx="113">
                  <c:v>45111</c:v>
                </c:pt>
                <c:pt idx="114">
                  <c:v>45110</c:v>
                </c:pt>
                <c:pt idx="115">
                  <c:v>45109</c:v>
                </c:pt>
                <c:pt idx="116">
                  <c:v>45108</c:v>
                </c:pt>
                <c:pt idx="117">
                  <c:v>45107</c:v>
                </c:pt>
                <c:pt idx="118">
                  <c:v>45106</c:v>
                </c:pt>
                <c:pt idx="119">
                  <c:v>45105</c:v>
                </c:pt>
                <c:pt idx="120">
                  <c:v>45104</c:v>
                </c:pt>
                <c:pt idx="121">
                  <c:v>45103</c:v>
                </c:pt>
                <c:pt idx="122">
                  <c:v>45102</c:v>
                </c:pt>
                <c:pt idx="123">
                  <c:v>45101</c:v>
                </c:pt>
                <c:pt idx="124">
                  <c:v>45100</c:v>
                </c:pt>
                <c:pt idx="125">
                  <c:v>45099</c:v>
                </c:pt>
                <c:pt idx="126">
                  <c:v>45098</c:v>
                </c:pt>
                <c:pt idx="127">
                  <c:v>45097</c:v>
                </c:pt>
                <c:pt idx="128">
                  <c:v>45096</c:v>
                </c:pt>
                <c:pt idx="129">
                  <c:v>45095</c:v>
                </c:pt>
                <c:pt idx="130">
                  <c:v>45094</c:v>
                </c:pt>
                <c:pt idx="131">
                  <c:v>45093</c:v>
                </c:pt>
                <c:pt idx="132">
                  <c:v>45092</c:v>
                </c:pt>
                <c:pt idx="133">
                  <c:v>45091</c:v>
                </c:pt>
                <c:pt idx="134">
                  <c:v>45090</c:v>
                </c:pt>
                <c:pt idx="135">
                  <c:v>45089</c:v>
                </c:pt>
                <c:pt idx="136">
                  <c:v>45088</c:v>
                </c:pt>
                <c:pt idx="137">
                  <c:v>45087</c:v>
                </c:pt>
                <c:pt idx="138">
                  <c:v>45086</c:v>
                </c:pt>
                <c:pt idx="139">
                  <c:v>45085</c:v>
                </c:pt>
                <c:pt idx="140">
                  <c:v>45084</c:v>
                </c:pt>
                <c:pt idx="141">
                  <c:v>45083</c:v>
                </c:pt>
                <c:pt idx="142">
                  <c:v>45082</c:v>
                </c:pt>
                <c:pt idx="143">
                  <c:v>45081</c:v>
                </c:pt>
                <c:pt idx="144">
                  <c:v>45080</c:v>
                </c:pt>
                <c:pt idx="145">
                  <c:v>45079</c:v>
                </c:pt>
                <c:pt idx="146">
                  <c:v>45078</c:v>
                </c:pt>
                <c:pt idx="147">
                  <c:v>45077</c:v>
                </c:pt>
                <c:pt idx="148">
                  <c:v>45076</c:v>
                </c:pt>
                <c:pt idx="149">
                  <c:v>45075</c:v>
                </c:pt>
                <c:pt idx="150">
                  <c:v>45074</c:v>
                </c:pt>
                <c:pt idx="151">
                  <c:v>45073</c:v>
                </c:pt>
                <c:pt idx="152">
                  <c:v>45072</c:v>
                </c:pt>
                <c:pt idx="153">
                  <c:v>45071</c:v>
                </c:pt>
                <c:pt idx="154">
                  <c:v>45070</c:v>
                </c:pt>
                <c:pt idx="155">
                  <c:v>45069</c:v>
                </c:pt>
                <c:pt idx="156">
                  <c:v>45068</c:v>
                </c:pt>
                <c:pt idx="157">
                  <c:v>45067</c:v>
                </c:pt>
                <c:pt idx="158">
                  <c:v>45066</c:v>
                </c:pt>
                <c:pt idx="159">
                  <c:v>45065</c:v>
                </c:pt>
                <c:pt idx="160">
                  <c:v>45064</c:v>
                </c:pt>
                <c:pt idx="161">
                  <c:v>45063</c:v>
                </c:pt>
                <c:pt idx="162">
                  <c:v>45062</c:v>
                </c:pt>
                <c:pt idx="163">
                  <c:v>45061</c:v>
                </c:pt>
                <c:pt idx="164">
                  <c:v>45060</c:v>
                </c:pt>
                <c:pt idx="165">
                  <c:v>45059</c:v>
                </c:pt>
                <c:pt idx="166">
                  <c:v>45058</c:v>
                </c:pt>
                <c:pt idx="167">
                  <c:v>45057</c:v>
                </c:pt>
                <c:pt idx="168">
                  <c:v>45056</c:v>
                </c:pt>
                <c:pt idx="169">
                  <c:v>45055</c:v>
                </c:pt>
                <c:pt idx="170">
                  <c:v>45054</c:v>
                </c:pt>
                <c:pt idx="171">
                  <c:v>45053</c:v>
                </c:pt>
                <c:pt idx="172">
                  <c:v>45052</c:v>
                </c:pt>
                <c:pt idx="173">
                  <c:v>45051</c:v>
                </c:pt>
                <c:pt idx="174">
                  <c:v>45050</c:v>
                </c:pt>
                <c:pt idx="175">
                  <c:v>45049</c:v>
                </c:pt>
                <c:pt idx="176">
                  <c:v>45048</c:v>
                </c:pt>
                <c:pt idx="177">
                  <c:v>45047</c:v>
                </c:pt>
                <c:pt idx="178">
                  <c:v>45046</c:v>
                </c:pt>
                <c:pt idx="179">
                  <c:v>45045</c:v>
                </c:pt>
                <c:pt idx="180">
                  <c:v>45044</c:v>
                </c:pt>
                <c:pt idx="181">
                  <c:v>45043</c:v>
                </c:pt>
                <c:pt idx="182">
                  <c:v>45042</c:v>
                </c:pt>
                <c:pt idx="183">
                  <c:v>45041</c:v>
                </c:pt>
                <c:pt idx="184">
                  <c:v>45040</c:v>
                </c:pt>
                <c:pt idx="185">
                  <c:v>45039</c:v>
                </c:pt>
                <c:pt idx="186">
                  <c:v>45038</c:v>
                </c:pt>
                <c:pt idx="187">
                  <c:v>45037</c:v>
                </c:pt>
                <c:pt idx="188">
                  <c:v>45036</c:v>
                </c:pt>
                <c:pt idx="189">
                  <c:v>45035</c:v>
                </c:pt>
                <c:pt idx="190">
                  <c:v>45034</c:v>
                </c:pt>
                <c:pt idx="191">
                  <c:v>45033</c:v>
                </c:pt>
                <c:pt idx="192">
                  <c:v>45032</c:v>
                </c:pt>
                <c:pt idx="193">
                  <c:v>45031</c:v>
                </c:pt>
                <c:pt idx="194">
                  <c:v>45030</c:v>
                </c:pt>
                <c:pt idx="195">
                  <c:v>45029</c:v>
                </c:pt>
                <c:pt idx="196">
                  <c:v>45028</c:v>
                </c:pt>
                <c:pt idx="197">
                  <c:v>45027</c:v>
                </c:pt>
                <c:pt idx="198">
                  <c:v>45026</c:v>
                </c:pt>
                <c:pt idx="199">
                  <c:v>45025</c:v>
                </c:pt>
                <c:pt idx="200">
                  <c:v>45024</c:v>
                </c:pt>
                <c:pt idx="201">
                  <c:v>45023</c:v>
                </c:pt>
                <c:pt idx="202">
                  <c:v>45022</c:v>
                </c:pt>
                <c:pt idx="203">
                  <c:v>45021</c:v>
                </c:pt>
                <c:pt idx="204">
                  <c:v>45020</c:v>
                </c:pt>
                <c:pt idx="205">
                  <c:v>45019</c:v>
                </c:pt>
                <c:pt idx="206">
                  <c:v>45018</c:v>
                </c:pt>
                <c:pt idx="207">
                  <c:v>45017</c:v>
                </c:pt>
                <c:pt idx="208">
                  <c:v>45016</c:v>
                </c:pt>
                <c:pt idx="209">
                  <c:v>45015</c:v>
                </c:pt>
                <c:pt idx="210">
                  <c:v>45014</c:v>
                </c:pt>
                <c:pt idx="211">
                  <c:v>45013</c:v>
                </c:pt>
                <c:pt idx="212">
                  <c:v>45012</c:v>
                </c:pt>
                <c:pt idx="213">
                  <c:v>45011</c:v>
                </c:pt>
                <c:pt idx="214">
                  <c:v>45010</c:v>
                </c:pt>
                <c:pt idx="215">
                  <c:v>45009</c:v>
                </c:pt>
                <c:pt idx="216">
                  <c:v>45008</c:v>
                </c:pt>
                <c:pt idx="217">
                  <c:v>45007</c:v>
                </c:pt>
                <c:pt idx="218">
                  <c:v>45006</c:v>
                </c:pt>
                <c:pt idx="219">
                  <c:v>45005</c:v>
                </c:pt>
                <c:pt idx="220">
                  <c:v>45004</c:v>
                </c:pt>
                <c:pt idx="221">
                  <c:v>45003</c:v>
                </c:pt>
                <c:pt idx="222">
                  <c:v>45002</c:v>
                </c:pt>
                <c:pt idx="223">
                  <c:v>45001</c:v>
                </c:pt>
                <c:pt idx="224">
                  <c:v>45000</c:v>
                </c:pt>
                <c:pt idx="225">
                  <c:v>44999</c:v>
                </c:pt>
                <c:pt idx="226">
                  <c:v>44998</c:v>
                </c:pt>
                <c:pt idx="227">
                  <c:v>44997</c:v>
                </c:pt>
                <c:pt idx="228">
                  <c:v>44996</c:v>
                </c:pt>
                <c:pt idx="229">
                  <c:v>44995</c:v>
                </c:pt>
                <c:pt idx="230">
                  <c:v>44994</c:v>
                </c:pt>
                <c:pt idx="231">
                  <c:v>44993</c:v>
                </c:pt>
                <c:pt idx="232">
                  <c:v>44992</c:v>
                </c:pt>
                <c:pt idx="233">
                  <c:v>44991</c:v>
                </c:pt>
                <c:pt idx="234">
                  <c:v>44990</c:v>
                </c:pt>
                <c:pt idx="235">
                  <c:v>44989</c:v>
                </c:pt>
                <c:pt idx="236">
                  <c:v>44988</c:v>
                </c:pt>
                <c:pt idx="237">
                  <c:v>44987</c:v>
                </c:pt>
                <c:pt idx="238">
                  <c:v>44986</c:v>
                </c:pt>
                <c:pt idx="239">
                  <c:v>44985</c:v>
                </c:pt>
                <c:pt idx="240">
                  <c:v>44984</c:v>
                </c:pt>
                <c:pt idx="241">
                  <c:v>44983</c:v>
                </c:pt>
                <c:pt idx="242">
                  <c:v>44982</c:v>
                </c:pt>
                <c:pt idx="243">
                  <c:v>44981</c:v>
                </c:pt>
                <c:pt idx="244">
                  <c:v>44980</c:v>
                </c:pt>
                <c:pt idx="245">
                  <c:v>44979</c:v>
                </c:pt>
                <c:pt idx="246">
                  <c:v>44978</c:v>
                </c:pt>
                <c:pt idx="247">
                  <c:v>44977</c:v>
                </c:pt>
                <c:pt idx="248">
                  <c:v>44976</c:v>
                </c:pt>
                <c:pt idx="249">
                  <c:v>44975</c:v>
                </c:pt>
                <c:pt idx="250">
                  <c:v>44974</c:v>
                </c:pt>
                <c:pt idx="251">
                  <c:v>44973</c:v>
                </c:pt>
                <c:pt idx="252">
                  <c:v>44972</c:v>
                </c:pt>
                <c:pt idx="253">
                  <c:v>44971</c:v>
                </c:pt>
                <c:pt idx="254">
                  <c:v>44970</c:v>
                </c:pt>
                <c:pt idx="255">
                  <c:v>44969</c:v>
                </c:pt>
                <c:pt idx="256">
                  <c:v>44968</c:v>
                </c:pt>
                <c:pt idx="257">
                  <c:v>44967</c:v>
                </c:pt>
                <c:pt idx="258">
                  <c:v>44966</c:v>
                </c:pt>
                <c:pt idx="259">
                  <c:v>44965</c:v>
                </c:pt>
                <c:pt idx="260">
                  <c:v>44964</c:v>
                </c:pt>
                <c:pt idx="261">
                  <c:v>44963</c:v>
                </c:pt>
                <c:pt idx="262">
                  <c:v>44962</c:v>
                </c:pt>
                <c:pt idx="263">
                  <c:v>44961</c:v>
                </c:pt>
                <c:pt idx="264">
                  <c:v>44960</c:v>
                </c:pt>
                <c:pt idx="265">
                  <c:v>44959</c:v>
                </c:pt>
                <c:pt idx="266">
                  <c:v>44958</c:v>
                </c:pt>
                <c:pt idx="267">
                  <c:v>44957</c:v>
                </c:pt>
                <c:pt idx="268">
                  <c:v>44956</c:v>
                </c:pt>
                <c:pt idx="269">
                  <c:v>44955</c:v>
                </c:pt>
                <c:pt idx="270">
                  <c:v>44954</c:v>
                </c:pt>
                <c:pt idx="271">
                  <c:v>44953</c:v>
                </c:pt>
                <c:pt idx="272">
                  <c:v>44952</c:v>
                </c:pt>
                <c:pt idx="273">
                  <c:v>44951</c:v>
                </c:pt>
                <c:pt idx="274">
                  <c:v>44950</c:v>
                </c:pt>
                <c:pt idx="275">
                  <c:v>44949</c:v>
                </c:pt>
                <c:pt idx="276">
                  <c:v>44948</c:v>
                </c:pt>
                <c:pt idx="277">
                  <c:v>44947</c:v>
                </c:pt>
                <c:pt idx="278">
                  <c:v>44946</c:v>
                </c:pt>
                <c:pt idx="279">
                  <c:v>44945</c:v>
                </c:pt>
                <c:pt idx="280">
                  <c:v>44944</c:v>
                </c:pt>
                <c:pt idx="281">
                  <c:v>44943</c:v>
                </c:pt>
                <c:pt idx="282">
                  <c:v>44942</c:v>
                </c:pt>
                <c:pt idx="283">
                  <c:v>44941</c:v>
                </c:pt>
                <c:pt idx="284">
                  <c:v>44940</c:v>
                </c:pt>
                <c:pt idx="285">
                  <c:v>44939</c:v>
                </c:pt>
                <c:pt idx="286">
                  <c:v>44938</c:v>
                </c:pt>
                <c:pt idx="287">
                  <c:v>44937</c:v>
                </c:pt>
                <c:pt idx="288">
                  <c:v>44936</c:v>
                </c:pt>
                <c:pt idx="289">
                  <c:v>44935</c:v>
                </c:pt>
                <c:pt idx="290">
                  <c:v>44934</c:v>
                </c:pt>
                <c:pt idx="291">
                  <c:v>44933</c:v>
                </c:pt>
                <c:pt idx="292">
                  <c:v>44932</c:v>
                </c:pt>
                <c:pt idx="293">
                  <c:v>44931</c:v>
                </c:pt>
                <c:pt idx="294">
                  <c:v>44930</c:v>
                </c:pt>
                <c:pt idx="295">
                  <c:v>44929</c:v>
                </c:pt>
                <c:pt idx="296">
                  <c:v>44928</c:v>
                </c:pt>
                <c:pt idx="297">
                  <c:v>44927</c:v>
                </c:pt>
                <c:pt idx="298">
                  <c:v>44926</c:v>
                </c:pt>
                <c:pt idx="299">
                  <c:v>44925</c:v>
                </c:pt>
                <c:pt idx="300">
                  <c:v>44924</c:v>
                </c:pt>
                <c:pt idx="301">
                  <c:v>44923</c:v>
                </c:pt>
                <c:pt idx="302">
                  <c:v>44922</c:v>
                </c:pt>
                <c:pt idx="303">
                  <c:v>44921</c:v>
                </c:pt>
                <c:pt idx="304">
                  <c:v>44920</c:v>
                </c:pt>
                <c:pt idx="305">
                  <c:v>44919</c:v>
                </c:pt>
                <c:pt idx="306">
                  <c:v>44918</c:v>
                </c:pt>
                <c:pt idx="307">
                  <c:v>44917</c:v>
                </c:pt>
                <c:pt idx="308">
                  <c:v>44916</c:v>
                </c:pt>
                <c:pt idx="309">
                  <c:v>44915</c:v>
                </c:pt>
                <c:pt idx="310">
                  <c:v>44914</c:v>
                </c:pt>
                <c:pt idx="311">
                  <c:v>44913</c:v>
                </c:pt>
                <c:pt idx="312">
                  <c:v>44912</c:v>
                </c:pt>
                <c:pt idx="313">
                  <c:v>44911</c:v>
                </c:pt>
                <c:pt idx="314">
                  <c:v>44910</c:v>
                </c:pt>
                <c:pt idx="315">
                  <c:v>44909</c:v>
                </c:pt>
                <c:pt idx="316">
                  <c:v>44908</c:v>
                </c:pt>
                <c:pt idx="317">
                  <c:v>44907</c:v>
                </c:pt>
                <c:pt idx="318">
                  <c:v>44906</c:v>
                </c:pt>
                <c:pt idx="319">
                  <c:v>44905</c:v>
                </c:pt>
                <c:pt idx="320">
                  <c:v>44904</c:v>
                </c:pt>
                <c:pt idx="321">
                  <c:v>44903</c:v>
                </c:pt>
                <c:pt idx="322">
                  <c:v>44902</c:v>
                </c:pt>
                <c:pt idx="323">
                  <c:v>44901</c:v>
                </c:pt>
                <c:pt idx="324">
                  <c:v>44900</c:v>
                </c:pt>
                <c:pt idx="325">
                  <c:v>44899</c:v>
                </c:pt>
                <c:pt idx="326">
                  <c:v>44898</c:v>
                </c:pt>
                <c:pt idx="327">
                  <c:v>44897</c:v>
                </c:pt>
                <c:pt idx="328">
                  <c:v>44896</c:v>
                </c:pt>
                <c:pt idx="329">
                  <c:v>44895</c:v>
                </c:pt>
                <c:pt idx="330">
                  <c:v>44894</c:v>
                </c:pt>
                <c:pt idx="331">
                  <c:v>44893</c:v>
                </c:pt>
                <c:pt idx="332">
                  <c:v>44892</c:v>
                </c:pt>
                <c:pt idx="333">
                  <c:v>44891</c:v>
                </c:pt>
                <c:pt idx="334">
                  <c:v>44890</c:v>
                </c:pt>
                <c:pt idx="335">
                  <c:v>44889</c:v>
                </c:pt>
                <c:pt idx="336">
                  <c:v>44888</c:v>
                </c:pt>
                <c:pt idx="337">
                  <c:v>44887</c:v>
                </c:pt>
                <c:pt idx="338">
                  <c:v>44886</c:v>
                </c:pt>
                <c:pt idx="339">
                  <c:v>44885</c:v>
                </c:pt>
                <c:pt idx="340">
                  <c:v>44884</c:v>
                </c:pt>
                <c:pt idx="341">
                  <c:v>44883</c:v>
                </c:pt>
                <c:pt idx="342">
                  <c:v>44882</c:v>
                </c:pt>
                <c:pt idx="343">
                  <c:v>44881</c:v>
                </c:pt>
                <c:pt idx="344">
                  <c:v>44880</c:v>
                </c:pt>
                <c:pt idx="345">
                  <c:v>44879</c:v>
                </c:pt>
                <c:pt idx="346">
                  <c:v>44878</c:v>
                </c:pt>
                <c:pt idx="347">
                  <c:v>44877</c:v>
                </c:pt>
                <c:pt idx="348">
                  <c:v>44876</c:v>
                </c:pt>
                <c:pt idx="349">
                  <c:v>44875</c:v>
                </c:pt>
                <c:pt idx="350">
                  <c:v>44874</c:v>
                </c:pt>
                <c:pt idx="351">
                  <c:v>44873</c:v>
                </c:pt>
                <c:pt idx="352">
                  <c:v>44872</c:v>
                </c:pt>
                <c:pt idx="353">
                  <c:v>44871</c:v>
                </c:pt>
                <c:pt idx="354">
                  <c:v>44870</c:v>
                </c:pt>
                <c:pt idx="355">
                  <c:v>44869</c:v>
                </c:pt>
                <c:pt idx="356">
                  <c:v>44868</c:v>
                </c:pt>
                <c:pt idx="357">
                  <c:v>44867</c:v>
                </c:pt>
                <c:pt idx="358">
                  <c:v>44866</c:v>
                </c:pt>
                <c:pt idx="359">
                  <c:v>44865</c:v>
                </c:pt>
                <c:pt idx="360">
                  <c:v>44864</c:v>
                </c:pt>
                <c:pt idx="361">
                  <c:v>44863</c:v>
                </c:pt>
                <c:pt idx="362">
                  <c:v>44862</c:v>
                </c:pt>
                <c:pt idx="363">
                  <c:v>44861</c:v>
                </c:pt>
                <c:pt idx="364">
                  <c:v>44860</c:v>
                </c:pt>
                <c:pt idx="365">
                  <c:v>44859</c:v>
                </c:pt>
                <c:pt idx="366">
                  <c:v>44858</c:v>
                </c:pt>
                <c:pt idx="367">
                  <c:v>44857</c:v>
                </c:pt>
                <c:pt idx="368">
                  <c:v>44856</c:v>
                </c:pt>
                <c:pt idx="369">
                  <c:v>44855</c:v>
                </c:pt>
                <c:pt idx="370">
                  <c:v>44854</c:v>
                </c:pt>
                <c:pt idx="371">
                  <c:v>44853</c:v>
                </c:pt>
                <c:pt idx="372">
                  <c:v>44852</c:v>
                </c:pt>
                <c:pt idx="373">
                  <c:v>44851</c:v>
                </c:pt>
                <c:pt idx="374">
                  <c:v>44850</c:v>
                </c:pt>
                <c:pt idx="375">
                  <c:v>44849</c:v>
                </c:pt>
                <c:pt idx="376">
                  <c:v>44848</c:v>
                </c:pt>
                <c:pt idx="377">
                  <c:v>44847</c:v>
                </c:pt>
                <c:pt idx="378">
                  <c:v>44846</c:v>
                </c:pt>
                <c:pt idx="379">
                  <c:v>44845</c:v>
                </c:pt>
                <c:pt idx="380">
                  <c:v>44844</c:v>
                </c:pt>
                <c:pt idx="381">
                  <c:v>44843</c:v>
                </c:pt>
                <c:pt idx="382">
                  <c:v>44842</c:v>
                </c:pt>
                <c:pt idx="383">
                  <c:v>44841</c:v>
                </c:pt>
                <c:pt idx="384">
                  <c:v>44840</c:v>
                </c:pt>
                <c:pt idx="385">
                  <c:v>44839</c:v>
                </c:pt>
                <c:pt idx="386">
                  <c:v>44838</c:v>
                </c:pt>
                <c:pt idx="387">
                  <c:v>44837</c:v>
                </c:pt>
                <c:pt idx="388">
                  <c:v>44836</c:v>
                </c:pt>
                <c:pt idx="389">
                  <c:v>44835</c:v>
                </c:pt>
                <c:pt idx="390">
                  <c:v>44834</c:v>
                </c:pt>
                <c:pt idx="391">
                  <c:v>44833</c:v>
                </c:pt>
                <c:pt idx="392">
                  <c:v>44832</c:v>
                </c:pt>
                <c:pt idx="393">
                  <c:v>44831</c:v>
                </c:pt>
                <c:pt idx="394">
                  <c:v>44830</c:v>
                </c:pt>
                <c:pt idx="395">
                  <c:v>44829</c:v>
                </c:pt>
                <c:pt idx="396">
                  <c:v>44828</c:v>
                </c:pt>
                <c:pt idx="397">
                  <c:v>44827</c:v>
                </c:pt>
                <c:pt idx="398">
                  <c:v>44826</c:v>
                </c:pt>
                <c:pt idx="399">
                  <c:v>44825</c:v>
                </c:pt>
                <c:pt idx="400">
                  <c:v>44824</c:v>
                </c:pt>
                <c:pt idx="401">
                  <c:v>44823</c:v>
                </c:pt>
                <c:pt idx="402">
                  <c:v>44822</c:v>
                </c:pt>
                <c:pt idx="403">
                  <c:v>44821</c:v>
                </c:pt>
                <c:pt idx="404">
                  <c:v>44820</c:v>
                </c:pt>
                <c:pt idx="405">
                  <c:v>44819</c:v>
                </c:pt>
                <c:pt idx="406">
                  <c:v>44818</c:v>
                </c:pt>
                <c:pt idx="407">
                  <c:v>44817</c:v>
                </c:pt>
                <c:pt idx="408">
                  <c:v>44816</c:v>
                </c:pt>
                <c:pt idx="409">
                  <c:v>44815</c:v>
                </c:pt>
                <c:pt idx="410">
                  <c:v>44814</c:v>
                </c:pt>
                <c:pt idx="411">
                  <c:v>44813</c:v>
                </c:pt>
                <c:pt idx="412">
                  <c:v>44812</c:v>
                </c:pt>
                <c:pt idx="413">
                  <c:v>44811</c:v>
                </c:pt>
                <c:pt idx="414">
                  <c:v>44810</c:v>
                </c:pt>
                <c:pt idx="415">
                  <c:v>44809</c:v>
                </c:pt>
                <c:pt idx="416">
                  <c:v>44808</c:v>
                </c:pt>
                <c:pt idx="417">
                  <c:v>44807</c:v>
                </c:pt>
                <c:pt idx="418">
                  <c:v>44806</c:v>
                </c:pt>
                <c:pt idx="419">
                  <c:v>44805</c:v>
                </c:pt>
                <c:pt idx="420">
                  <c:v>44804</c:v>
                </c:pt>
                <c:pt idx="421">
                  <c:v>44803</c:v>
                </c:pt>
                <c:pt idx="422">
                  <c:v>44802</c:v>
                </c:pt>
                <c:pt idx="423">
                  <c:v>44801</c:v>
                </c:pt>
                <c:pt idx="424">
                  <c:v>44800</c:v>
                </c:pt>
                <c:pt idx="425">
                  <c:v>44799</c:v>
                </c:pt>
                <c:pt idx="426">
                  <c:v>44798</c:v>
                </c:pt>
                <c:pt idx="427">
                  <c:v>44797</c:v>
                </c:pt>
                <c:pt idx="428">
                  <c:v>44796</c:v>
                </c:pt>
                <c:pt idx="429">
                  <c:v>44795</c:v>
                </c:pt>
                <c:pt idx="430">
                  <c:v>44794</c:v>
                </c:pt>
                <c:pt idx="431">
                  <c:v>44793</c:v>
                </c:pt>
                <c:pt idx="432">
                  <c:v>44792</c:v>
                </c:pt>
                <c:pt idx="433">
                  <c:v>44791</c:v>
                </c:pt>
                <c:pt idx="434">
                  <c:v>44790</c:v>
                </c:pt>
                <c:pt idx="435">
                  <c:v>44789</c:v>
                </c:pt>
                <c:pt idx="436">
                  <c:v>44788</c:v>
                </c:pt>
                <c:pt idx="437">
                  <c:v>44787</c:v>
                </c:pt>
                <c:pt idx="438">
                  <c:v>44786</c:v>
                </c:pt>
                <c:pt idx="439">
                  <c:v>44785</c:v>
                </c:pt>
                <c:pt idx="440">
                  <c:v>44784</c:v>
                </c:pt>
                <c:pt idx="441">
                  <c:v>44783</c:v>
                </c:pt>
                <c:pt idx="442">
                  <c:v>44782</c:v>
                </c:pt>
                <c:pt idx="443">
                  <c:v>44781</c:v>
                </c:pt>
                <c:pt idx="444">
                  <c:v>44780</c:v>
                </c:pt>
                <c:pt idx="445">
                  <c:v>44779</c:v>
                </c:pt>
                <c:pt idx="446">
                  <c:v>44778</c:v>
                </c:pt>
                <c:pt idx="447">
                  <c:v>44777</c:v>
                </c:pt>
                <c:pt idx="448">
                  <c:v>44776</c:v>
                </c:pt>
                <c:pt idx="449">
                  <c:v>44775</c:v>
                </c:pt>
                <c:pt idx="450">
                  <c:v>44774</c:v>
                </c:pt>
                <c:pt idx="451">
                  <c:v>44773</c:v>
                </c:pt>
                <c:pt idx="452">
                  <c:v>44772</c:v>
                </c:pt>
                <c:pt idx="453">
                  <c:v>44771</c:v>
                </c:pt>
                <c:pt idx="454">
                  <c:v>44770</c:v>
                </c:pt>
                <c:pt idx="455">
                  <c:v>44769</c:v>
                </c:pt>
                <c:pt idx="456">
                  <c:v>44768</c:v>
                </c:pt>
                <c:pt idx="457">
                  <c:v>44767</c:v>
                </c:pt>
                <c:pt idx="458">
                  <c:v>44766</c:v>
                </c:pt>
                <c:pt idx="459">
                  <c:v>44765</c:v>
                </c:pt>
                <c:pt idx="460">
                  <c:v>44764</c:v>
                </c:pt>
                <c:pt idx="461">
                  <c:v>44763</c:v>
                </c:pt>
                <c:pt idx="462">
                  <c:v>44762</c:v>
                </c:pt>
                <c:pt idx="463">
                  <c:v>44761</c:v>
                </c:pt>
                <c:pt idx="464">
                  <c:v>44760</c:v>
                </c:pt>
                <c:pt idx="465">
                  <c:v>44759</c:v>
                </c:pt>
                <c:pt idx="466">
                  <c:v>44758</c:v>
                </c:pt>
                <c:pt idx="467">
                  <c:v>44757</c:v>
                </c:pt>
                <c:pt idx="468">
                  <c:v>44756</c:v>
                </c:pt>
                <c:pt idx="469">
                  <c:v>44755</c:v>
                </c:pt>
                <c:pt idx="470">
                  <c:v>44754</c:v>
                </c:pt>
                <c:pt idx="471">
                  <c:v>44753</c:v>
                </c:pt>
                <c:pt idx="472">
                  <c:v>44752</c:v>
                </c:pt>
                <c:pt idx="473">
                  <c:v>44751</c:v>
                </c:pt>
                <c:pt idx="474">
                  <c:v>44750</c:v>
                </c:pt>
                <c:pt idx="475">
                  <c:v>44749</c:v>
                </c:pt>
                <c:pt idx="476">
                  <c:v>44748</c:v>
                </c:pt>
                <c:pt idx="477">
                  <c:v>44747</c:v>
                </c:pt>
                <c:pt idx="478">
                  <c:v>44746</c:v>
                </c:pt>
                <c:pt idx="479">
                  <c:v>44745</c:v>
                </c:pt>
                <c:pt idx="480">
                  <c:v>44744</c:v>
                </c:pt>
                <c:pt idx="481">
                  <c:v>44743</c:v>
                </c:pt>
                <c:pt idx="482">
                  <c:v>44742</c:v>
                </c:pt>
                <c:pt idx="483">
                  <c:v>44741</c:v>
                </c:pt>
                <c:pt idx="484">
                  <c:v>44740</c:v>
                </c:pt>
                <c:pt idx="485">
                  <c:v>44739</c:v>
                </c:pt>
                <c:pt idx="486">
                  <c:v>44738</c:v>
                </c:pt>
                <c:pt idx="487">
                  <c:v>44737</c:v>
                </c:pt>
                <c:pt idx="488">
                  <c:v>44736</c:v>
                </c:pt>
                <c:pt idx="489">
                  <c:v>44735</c:v>
                </c:pt>
                <c:pt idx="490">
                  <c:v>44734</c:v>
                </c:pt>
                <c:pt idx="491">
                  <c:v>44733</c:v>
                </c:pt>
                <c:pt idx="492">
                  <c:v>44732</c:v>
                </c:pt>
                <c:pt idx="493">
                  <c:v>44731</c:v>
                </c:pt>
                <c:pt idx="494">
                  <c:v>44730</c:v>
                </c:pt>
                <c:pt idx="495">
                  <c:v>44729</c:v>
                </c:pt>
                <c:pt idx="496">
                  <c:v>44728</c:v>
                </c:pt>
                <c:pt idx="497">
                  <c:v>44727</c:v>
                </c:pt>
                <c:pt idx="498">
                  <c:v>44726</c:v>
                </c:pt>
                <c:pt idx="499">
                  <c:v>44725</c:v>
                </c:pt>
                <c:pt idx="500">
                  <c:v>44724</c:v>
                </c:pt>
                <c:pt idx="501">
                  <c:v>44723</c:v>
                </c:pt>
                <c:pt idx="502">
                  <c:v>44722</c:v>
                </c:pt>
                <c:pt idx="503">
                  <c:v>44721</c:v>
                </c:pt>
                <c:pt idx="504">
                  <c:v>44720</c:v>
                </c:pt>
                <c:pt idx="505">
                  <c:v>44719</c:v>
                </c:pt>
                <c:pt idx="506">
                  <c:v>44718</c:v>
                </c:pt>
                <c:pt idx="507">
                  <c:v>44717</c:v>
                </c:pt>
                <c:pt idx="508">
                  <c:v>44716</c:v>
                </c:pt>
                <c:pt idx="509">
                  <c:v>44715</c:v>
                </c:pt>
                <c:pt idx="510">
                  <c:v>44714</c:v>
                </c:pt>
                <c:pt idx="511">
                  <c:v>44713</c:v>
                </c:pt>
                <c:pt idx="512">
                  <c:v>44712</c:v>
                </c:pt>
                <c:pt idx="513">
                  <c:v>44711</c:v>
                </c:pt>
                <c:pt idx="514">
                  <c:v>44710</c:v>
                </c:pt>
                <c:pt idx="515">
                  <c:v>44709</c:v>
                </c:pt>
                <c:pt idx="516">
                  <c:v>44708</c:v>
                </c:pt>
                <c:pt idx="517">
                  <c:v>44707</c:v>
                </c:pt>
                <c:pt idx="518">
                  <c:v>44706</c:v>
                </c:pt>
                <c:pt idx="519">
                  <c:v>44705</c:v>
                </c:pt>
                <c:pt idx="520">
                  <c:v>44704</c:v>
                </c:pt>
                <c:pt idx="521">
                  <c:v>44703</c:v>
                </c:pt>
                <c:pt idx="522">
                  <c:v>44702</c:v>
                </c:pt>
                <c:pt idx="523">
                  <c:v>44701</c:v>
                </c:pt>
                <c:pt idx="524">
                  <c:v>44700</c:v>
                </c:pt>
                <c:pt idx="525">
                  <c:v>44699</c:v>
                </c:pt>
                <c:pt idx="526">
                  <c:v>44698</c:v>
                </c:pt>
                <c:pt idx="527">
                  <c:v>44697</c:v>
                </c:pt>
                <c:pt idx="528">
                  <c:v>44696</c:v>
                </c:pt>
                <c:pt idx="529">
                  <c:v>44695</c:v>
                </c:pt>
                <c:pt idx="530">
                  <c:v>44694</c:v>
                </c:pt>
                <c:pt idx="531">
                  <c:v>44693</c:v>
                </c:pt>
                <c:pt idx="532">
                  <c:v>44692</c:v>
                </c:pt>
                <c:pt idx="533">
                  <c:v>44691</c:v>
                </c:pt>
                <c:pt idx="534">
                  <c:v>44690</c:v>
                </c:pt>
                <c:pt idx="535">
                  <c:v>44689</c:v>
                </c:pt>
                <c:pt idx="536">
                  <c:v>44688</c:v>
                </c:pt>
                <c:pt idx="537">
                  <c:v>44687</c:v>
                </c:pt>
                <c:pt idx="538">
                  <c:v>44686</c:v>
                </c:pt>
                <c:pt idx="539">
                  <c:v>44685</c:v>
                </c:pt>
                <c:pt idx="540">
                  <c:v>44684</c:v>
                </c:pt>
                <c:pt idx="541">
                  <c:v>44683</c:v>
                </c:pt>
                <c:pt idx="542">
                  <c:v>44682</c:v>
                </c:pt>
                <c:pt idx="543">
                  <c:v>44681</c:v>
                </c:pt>
                <c:pt idx="544">
                  <c:v>44680</c:v>
                </c:pt>
                <c:pt idx="545">
                  <c:v>44679</c:v>
                </c:pt>
                <c:pt idx="546">
                  <c:v>44678</c:v>
                </c:pt>
                <c:pt idx="547">
                  <c:v>44677</c:v>
                </c:pt>
                <c:pt idx="548">
                  <c:v>44676</c:v>
                </c:pt>
                <c:pt idx="549">
                  <c:v>44675</c:v>
                </c:pt>
                <c:pt idx="550">
                  <c:v>44674</c:v>
                </c:pt>
                <c:pt idx="551">
                  <c:v>44673</c:v>
                </c:pt>
                <c:pt idx="552">
                  <c:v>44672</c:v>
                </c:pt>
                <c:pt idx="553">
                  <c:v>44671</c:v>
                </c:pt>
                <c:pt idx="554">
                  <c:v>44670</c:v>
                </c:pt>
                <c:pt idx="555">
                  <c:v>44669</c:v>
                </c:pt>
                <c:pt idx="556">
                  <c:v>44668</c:v>
                </c:pt>
                <c:pt idx="557">
                  <c:v>44667</c:v>
                </c:pt>
                <c:pt idx="558">
                  <c:v>44666</c:v>
                </c:pt>
                <c:pt idx="559">
                  <c:v>44665</c:v>
                </c:pt>
                <c:pt idx="560">
                  <c:v>44664</c:v>
                </c:pt>
                <c:pt idx="561">
                  <c:v>44663</c:v>
                </c:pt>
                <c:pt idx="562">
                  <c:v>44662</c:v>
                </c:pt>
                <c:pt idx="563">
                  <c:v>44661</c:v>
                </c:pt>
                <c:pt idx="564">
                  <c:v>44660</c:v>
                </c:pt>
                <c:pt idx="565">
                  <c:v>44659</c:v>
                </c:pt>
                <c:pt idx="566">
                  <c:v>44658</c:v>
                </c:pt>
                <c:pt idx="567">
                  <c:v>44657</c:v>
                </c:pt>
                <c:pt idx="568">
                  <c:v>44656</c:v>
                </c:pt>
                <c:pt idx="569">
                  <c:v>44655</c:v>
                </c:pt>
                <c:pt idx="570">
                  <c:v>44654</c:v>
                </c:pt>
                <c:pt idx="571">
                  <c:v>44653</c:v>
                </c:pt>
                <c:pt idx="572">
                  <c:v>44652</c:v>
                </c:pt>
                <c:pt idx="573">
                  <c:v>44651</c:v>
                </c:pt>
                <c:pt idx="574">
                  <c:v>44650</c:v>
                </c:pt>
                <c:pt idx="575">
                  <c:v>44649</c:v>
                </c:pt>
                <c:pt idx="576">
                  <c:v>44648</c:v>
                </c:pt>
                <c:pt idx="577">
                  <c:v>44647</c:v>
                </c:pt>
                <c:pt idx="578">
                  <c:v>44646</c:v>
                </c:pt>
                <c:pt idx="579">
                  <c:v>44645</c:v>
                </c:pt>
                <c:pt idx="580">
                  <c:v>44644</c:v>
                </c:pt>
                <c:pt idx="581">
                  <c:v>44643</c:v>
                </c:pt>
                <c:pt idx="582">
                  <c:v>44642</c:v>
                </c:pt>
                <c:pt idx="583">
                  <c:v>44641</c:v>
                </c:pt>
                <c:pt idx="584">
                  <c:v>44640</c:v>
                </c:pt>
                <c:pt idx="585">
                  <c:v>44639</c:v>
                </c:pt>
                <c:pt idx="586">
                  <c:v>44638</c:v>
                </c:pt>
                <c:pt idx="587">
                  <c:v>44637</c:v>
                </c:pt>
                <c:pt idx="588">
                  <c:v>44636</c:v>
                </c:pt>
                <c:pt idx="589">
                  <c:v>44635</c:v>
                </c:pt>
                <c:pt idx="590">
                  <c:v>44634</c:v>
                </c:pt>
                <c:pt idx="591">
                  <c:v>44633</c:v>
                </c:pt>
                <c:pt idx="592">
                  <c:v>44632</c:v>
                </c:pt>
                <c:pt idx="593">
                  <c:v>44631</c:v>
                </c:pt>
                <c:pt idx="594">
                  <c:v>44630</c:v>
                </c:pt>
                <c:pt idx="595">
                  <c:v>44629</c:v>
                </c:pt>
                <c:pt idx="596">
                  <c:v>44628</c:v>
                </c:pt>
                <c:pt idx="597">
                  <c:v>44627</c:v>
                </c:pt>
                <c:pt idx="598">
                  <c:v>44626</c:v>
                </c:pt>
                <c:pt idx="599">
                  <c:v>44625</c:v>
                </c:pt>
                <c:pt idx="600">
                  <c:v>44624</c:v>
                </c:pt>
                <c:pt idx="601">
                  <c:v>44623</c:v>
                </c:pt>
                <c:pt idx="602">
                  <c:v>44622</c:v>
                </c:pt>
                <c:pt idx="603">
                  <c:v>44621</c:v>
                </c:pt>
                <c:pt idx="604">
                  <c:v>44620</c:v>
                </c:pt>
                <c:pt idx="605">
                  <c:v>44619</c:v>
                </c:pt>
                <c:pt idx="606">
                  <c:v>44618</c:v>
                </c:pt>
                <c:pt idx="607">
                  <c:v>44617</c:v>
                </c:pt>
                <c:pt idx="608">
                  <c:v>44616</c:v>
                </c:pt>
                <c:pt idx="609">
                  <c:v>44615</c:v>
                </c:pt>
                <c:pt idx="610">
                  <c:v>44614</c:v>
                </c:pt>
                <c:pt idx="611">
                  <c:v>44613</c:v>
                </c:pt>
                <c:pt idx="612">
                  <c:v>44612</c:v>
                </c:pt>
                <c:pt idx="613">
                  <c:v>44611</c:v>
                </c:pt>
                <c:pt idx="614">
                  <c:v>44610</c:v>
                </c:pt>
                <c:pt idx="615">
                  <c:v>44609</c:v>
                </c:pt>
                <c:pt idx="616">
                  <c:v>44608</c:v>
                </c:pt>
                <c:pt idx="617">
                  <c:v>44607</c:v>
                </c:pt>
                <c:pt idx="618">
                  <c:v>44606</c:v>
                </c:pt>
                <c:pt idx="619">
                  <c:v>44605</c:v>
                </c:pt>
                <c:pt idx="620">
                  <c:v>44604</c:v>
                </c:pt>
                <c:pt idx="621">
                  <c:v>44603</c:v>
                </c:pt>
                <c:pt idx="622">
                  <c:v>44602</c:v>
                </c:pt>
                <c:pt idx="623">
                  <c:v>44601</c:v>
                </c:pt>
                <c:pt idx="624">
                  <c:v>44600</c:v>
                </c:pt>
                <c:pt idx="625">
                  <c:v>44599</c:v>
                </c:pt>
                <c:pt idx="626">
                  <c:v>44598</c:v>
                </c:pt>
                <c:pt idx="627">
                  <c:v>44597</c:v>
                </c:pt>
                <c:pt idx="628">
                  <c:v>44596</c:v>
                </c:pt>
                <c:pt idx="629">
                  <c:v>44595</c:v>
                </c:pt>
                <c:pt idx="630">
                  <c:v>44594</c:v>
                </c:pt>
                <c:pt idx="631">
                  <c:v>44593</c:v>
                </c:pt>
                <c:pt idx="632">
                  <c:v>44592</c:v>
                </c:pt>
                <c:pt idx="633">
                  <c:v>44591</c:v>
                </c:pt>
                <c:pt idx="634">
                  <c:v>44590</c:v>
                </c:pt>
                <c:pt idx="635">
                  <c:v>44589</c:v>
                </c:pt>
                <c:pt idx="636">
                  <c:v>44588</c:v>
                </c:pt>
                <c:pt idx="637">
                  <c:v>44587</c:v>
                </c:pt>
                <c:pt idx="638">
                  <c:v>44586</c:v>
                </c:pt>
                <c:pt idx="639">
                  <c:v>44585</c:v>
                </c:pt>
                <c:pt idx="640">
                  <c:v>44584</c:v>
                </c:pt>
                <c:pt idx="641">
                  <c:v>44583</c:v>
                </c:pt>
                <c:pt idx="642">
                  <c:v>44582</c:v>
                </c:pt>
                <c:pt idx="643">
                  <c:v>44581</c:v>
                </c:pt>
                <c:pt idx="644">
                  <c:v>44580</c:v>
                </c:pt>
                <c:pt idx="645">
                  <c:v>44579</c:v>
                </c:pt>
                <c:pt idx="646">
                  <c:v>44578</c:v>
                </c:pt>
                <c:pt idx="647">
                  <c:v>44577</c:v>
                </c:pt>
                <c:pt idx="648">
                  <c:v>44576</c:v>
                </c:pt>
                <c:pt idx="649">
                  <c:v>44575</c:v>
                </c:pt>
                <c:pt idx="650">
                  <c:v>44574</c:v>
                </c:pt>
                <c:pt idx="651">
                  <c:v>44573</c:v>
                </c:pt>
                <c:pt idx="652">
                  <c:v>44572</c:v>
                </c:pt>
                <c:pt idx="653">
                  <c:v>44571</c:v>
                </c:pt>
                <c:pt idx="654">
                  <c:v>44570</c:v>
                </c:pt>
                <c:pt idx="655">
                  <c:v>44569</c:v>
                </c:pt>
                <c:pt idx="656">
                  <c:v>44568</c:v>
                </c:pt>
                <c:pt idx="657">
                  <c:v>44567</c:v>
                </c:pt>
                <c:pt idx="658">
                  <c:v>44566</c:v>
                </c:pt>
                <c:pt idx="659">
                  <c:v>44565</c:v>
                </c:pt>
                <c:pt idx="660">
                  <c:v>44564</c:v>
                </c:pt>
                <c:pt idx="661">
                  <c:v>44563</c:v>
                </c:pt>
                <c:pt idx="662">
                  <c:v>44562</c:v>
                </c:pt>
                <c:pt idx="663">
                  <c:v>44561</c:v>
                </c:pt>
                <c:pt idx="664">
                  <c:v>44560</c:v>
                </c:pt>
                <c:pt idx="665">
                  <c:v>44559</c:v>
                </c:pt>
                <c:pt idx="666">
                  <c:v>44558</c:v>
                </c:pt>
                <c:pt idx="667">
                  <c:v>44557</c:v>
                </c:pt>
                <c:pt idx="668">
                  <c:v>44556</c:v>
                </c:pt>
                <c:pt idx="669">
                  <c:v>44555</c:v>
                </c:pt>
                <c:pt idx="670">
                  <c:v>44554</c:v>
                </c:pt>
                <c:pt idx="671">
                  <c:v>44553</c:v>
                </c:pt>
                <c:pt idx="672">
                  <c:v>44552</c:v>
                </c:pt>
                <c:pt idx="673">
                  <c:v>44551</c:v>
                </c:pt>
                <c:pt idx="674">
                  <c:v>44550</c:v>
                </c:pt>
                <c:pt idx="675">
                  <c:v>44549</c:v>
                </c:pt>
                <c:pt idx="676">
                  <c:v>44548</c:v>
                </c:pt>
                <c:pt idx="677">
                  <c:v>44547</c:v>
                </c:pt>
                <c:pt idx="678">
                  <c:v>44546</c:v>
                </c:pt>
                <c:pt idx="679">
                  <c:v>44545</c:v>
                </c:pt>
                <c:pt idx="680">
                  <c:v>44544</c:v>
                </c:pt>
                <c:pt idx="681">
                  <c:v>44543</c:v>
                </c:pt>
                <c:pt idx="682">
                  <c:v>44542</c:v>
                </c:pt>
                <c:pt idx="683">
                  <c:v>44541</c:v>
                </c:pt>
                <c:pt idx="684">
                  <c:v>44540</c:v>
                </c:pt>
                <c:pt idx="685">
                  <c:v>44539</c:v>
                </c:pt>
                <c:pt idx="686">
                  <c:v>44538</c:v>
                </c:pt>
                <c:pt idx="687">
                  <c:v>44537</c:v>
                </c:pt>
                <c:pt idx="688">
                  <c:v>44536</c:v>
                </c:pt>
                <c:pt idx="689">
                  <c:v>44535</c:v>
                </c:pt>
                <c:pt idx="690">
                  <c:v>44534</c:v>
                </c:pt>
                <c:pt idx="691">
                  <c:v>44533</c:v>
                </c:pt>
                <c:pt idx="692">
                  <c:v>44532</c:v>
                </c:pt>
                <c:pt idx="693">
                  <c:v>44531</c:v>
                </c:pt>
                <c:pt idx="694">
                  <c:v>44530</c:v>
                </c:pt>
                <c:pt idx="695">
                  <c:v>44529</c:v>
                </c:pt>
                <c:pt idx="696">
                  <c:v>44528</c:v>
                </c:pt>
                <c:pt idx="697">
                  <c:v>44527</c:v>
                </c:pt>
                <c:pt idx="698">
                  <c:v>44526</c:v>
                </c:pt>
                <c:pt idx="699">
                  <c:v>44525</c:v>
                </c:pt>
                <c:pt idx="700">
                  <c:v>44524</c:v>
                </c:pt>
                <c:pt idx="701">
                  <c:v>44523</c:v>
                </c:pt>
                <c:pt idx="702">
                  <c:v>44522</c:v>
                </c:pt>
                <c:pt idx="703">
                  <c:v>44521</c:v>
                </c:pt>
                <c:pt idx="704">
                  <c:v>44520</c:v>
                </c:pt>
                <c:pt idx="705">
                  <c:v>44519</c:v>
                </c:pt>
                <c:pt idx="706">
                  <c:v>44518</c:v>
                </c:pt>
                <c:pt idx="707">
                  <c:v>44517</c:v>
                </c:pt>
                <c:pt idx="708">
                  <c:v>44516</c:v>
                </c:pt>
                <c:pt idx="709">
                  <c:v>44515</c:v>
                </c:pt>
                <c:pt idx="710">
                  <c:v>44514</c:v>
                </c:pt>
                <c:pt idx="711">
                  <c:v>44513</c:v>
                </c:pt>
                <c:pt idx="712">
                  <c:v>44512</c:v>
                </c:pt>
                <c:pt idx="713">
                  <c:v>44511</c:v>
                </c:pt>
                <c:pt idx="714">
                  <c:v>44510</c:v>
                </c:pt>
                <c:pt idx="715">
                  <c:v>44509</c:v>
                </c:pt>
                <c:pt idx="716">
                  <c:v>44508</c:v>
                </c:pt>
                <c:pt idx="717">
                  <c:v>44507</c:v>
                </c:pt>
                <c:pt idx="718">
                  <c:v>44506</c:v>
                </c:pt>
                <c:pt idx="719">
                  <c:v>44505</c:v>
                </c:pt>
                <c:pt idx="720">
                  <c:v>44504</c:v>
                </c:pt>
                <c:pt idx="721">
                  <c:v>44503</c:v>
                </c:pt>
                <c:pt idx="722">
                  <c:v>44502</c:v>
                </c:pt>
                <c:pt idx="723">
                  <c:v>44501</c:v>
                </c:pt>
                <c:pt idx="724">
                  <c:v>44500</c:v>
                </c:pt>
                <c:pt idx="725">
                  <c:v>44499</c:v>
                </c:pt>
                <c:pt idx="726">
                  <c:v>44498</c:v>
                </c:pt>
                <c:pt idx="727">
                  <c:v>44497</c:v>
                </c:pt>
                <c:pt idx="728">
                  <c:v>44496</c:v>
                </c:pt>
                <c:pt idx="729">
                  <c:v>44495</c:v>
                </c:pt>
                <c:pt idx="730">
                  <c:v>44494</c:v>
                </c:pt>
                <c:pt idx="731">
                  <c:v>44493</c:v>
                </c:pt>
                <c:pt idx="732">
                  <c:v>44492</c:v>
                </c:pt>
                <c:pt idx="733">
                  <c:v>44491</c:v>
                </c:pt>
                <c:pt idx="734">
                  <c:v>44490</c:v>
                </c:pt>
                <c:pt idx="735">
                  <c:v>44489</c:v>
                </c:pt>
                <c:pt idx="736">
                  <c:v>44488</c:v>
                </c:pt>
                <c:pt idx="737">
                  <c:v>44487</c:v>
                </c:pt>
                <c:pt idx="738">
                  <c:v>44486</c:v>
                </c:pt>
                <c:pt idx="739">
                  <c:v>44485</c:v>
                </c:pt>
                <c:pt idx="740">
                  <c:v>44484</c:v>
                </c:pt>
                <c:pt idx="741">
                  <c:v>44483</c:v>
                </c:pt>
                <c:pt idx="742">
                  <c:v>44482</c:v>
                </c:pt>
                <c:pt idx="743">
                  <c:v>44481</c:v>
                </c:pt>
                <c:pt idx="744">
                  <c:v>44480</c:v>
                </c:pt>
                <c:pt idx="745">
                  <c:v>44479</c:v>
                </c:pt>
                <c:pt idx="746">
                  <c:v>44478</c:v>
                </c:pt>
                <c:pt idx="747">
                  <c:v>44477</c:v>
                </c:pt>
                <c:pt idx="748">
                  <c:v>44476</c:v>
                </c:pt>
                <c:pt idx="749">
                  <c:v>44475</c:v>
                </c:pt>
                <c:pt idx="750">
                  <c:v>44474</c:v>
                </c:pt>
                <c:pt idx="751">
                  <c:v>44473</c:v>
                </c:pt>
                <c:pt idx="752">
                  <c:v>44472</c:v>
                </c:pt>
                <c:pt idx="753">
                  <c:v>44471</c:v>
                </c:pt>
                <c:pt idx="754">
                  <c:v>44470</c:v>
                </c:pt>
                <c:pt idx="755">
                  <c:v>44469</c:v>
                </c:pt>
                <c:pt idx="756">
                  <c:v>44468</c:v>
                </c:pt>
                <c:pt idx="757">
                  <c:v>44467</c:v>
                </c:pt>
                <c:pt idx="758">
                  <c:v>44466</c:v>
                </c:pt>
                <c:pt idx="759">
                  <c:v>44465</c:v>
                </c:pt>
                <c:pt idx="760">
                  <c:v>44464</c:v>
                </c:pt>
                <c:pt idx="761">
                  <c:v>44463</c:v>
                </c:pt>
                <c:pt idx="762">
                  <c:v>44462</c:v>
                </c:pt>
                <c:pt idx="763">
                  <c:v>44461</c:v>
                </c:pt>
                <c:pt idx="764">
                  <c:v>44460</c:v>
                </c:pt>
                <c:pt idx="765">
                  <c:v>44459</c:v>
                </c:pt>
                <c:pt idx="766">
                  <c:v>44458</c:v>
                </c:pt>
                <c:pt idx="767">
                  <c:v>44457</c:v>
                </c:pt>
                <c:pt idx="768">
                  <c:v>44456</c:v>
                </c:pt>
                <c:pt idx="769">
                  <c:v>44455</c:v>
                </c:pt>
                <c:pt idx="770">
                  <c:v>44454</c:v>
                </c:pt>
                <c:pt idx="771">
                  <c:v>44453</c:v>
                </c:pt>
                <c:pt idx="772">
                  <c:v>44452</c:v>
                </c:pt>
                <c:pt idx="773">
                  <c:v>44451</c:v>
                </c:pt>
                <c:pt idx="774">
                  <c:v>44450</c:v>
                </c:pt>
                <c:pt idx="775">
                  <c:v>44449</c:v>
                </c:pt>
                <c:pt idx="776">
                  <c:v>44448</c:v>
                </c:pt>
                <c:pt idx="777">
                  <c:v>44447</c:v>
                </c:pt>
                <c:pt idx="778">
                  <c:v>44446</c:v>
                </c:pt>
                <c:pt idx="779">
                  <c:v>44445</c:v>
                </c:pt>
                <c:pt idx="780">
                  <c:v>44444</c:v>
                </c:pt>
                <c:pt idx="781">
                  <c:v>44443</c:v>
                </c:pt>
                <c:pt idx="782">
                  <c:v>44442</c:v>
                </c:pt>
                <c:pt idx="783">
                  <c:v>44441</c:v>
                </c:pt>
                <c:pt idx="784">
                  <c:v>44440</c:v>
                </c:pt>
                <c:pt idx="785">
                  <c:v>44439</c:v>
                </c:pt>
                <c:pt idx="786">
                  <c:v>44438</c:v>
                </c:pt>
                <c:pt idx="787">
                  <c:v>44437</c:v>
                </c:pt>
                <c:pt idx="788">
                  <c:v>44436</c:v>
                </c:pt>
                <c:pt idx="789">
                  <c:v>44435</c:v>
                </c:pt>
                <c:pt idx="790">
                  <c:v>44434</c:v>
                </c:pt>
                <c:pt idx="791">
                  <c:v>44433</c:v>
                </c:pt>
                <c:pt idx="792">
                  <c:v>44432</c:v>
                </c:pt>
                <c:pt idx="793">
                  <c:v>44431</c:v>
                </c:pt>
                <c:pt idx="794">
                  <c:v>44430</c:v>
                </c:pt>
                <c:pt idx="795">
                  <c:v>44429</c:v>
                </c:pt>
                <c:pt idx="796">
                  <c:v>44428</c:v>
                </c:pt>
                <c:pt idx="797">
                  <c:v>44427</c:v>
                </c:pt>
                <c:pt idx="798">
                  <c:v>44426</c:v>
                </c:pt>
                <c:pt idx="799">
                  <c:v>44425</c:v>
                </c:pt>
                <c:pt idx="800">
                  <c:v>44424</c:v>
                </c:pt>
                <c:pt idx="801">
                  <c:v>44423</c:v>
                </c:pt>
                <c:pt idx="802">
                  <c:v>44422</c:v>
                </c:pt>
                <c:pt idx="803">
                  <c:v>44421</c:v>
                </c:pt>
                <c:pt idx="804">
                  <c:v>44420</c:v>
                </c:pt>
                <c:pt idx="805">
                  <c:v>44419</c:v>
                </c:pt>
                <c:pt idx="806">
                  <c:v>44418</c:v>
                </c:pt>
                <c:pt idx="807">
                  <c:v>44417</c:v>
                </c:pt>
                <c:pt idx="808">
                  <c:v>44416</c:v>
                </c:pt>
                <c:pt idx="809">
                  <c:v>44415</c:v>
                </c:pt>
                <c:pt idx="810">
                  <c:v>44414</c:v>
                </c:pt>
                <c:pt idx="811">
                  <c:v>44413</c:v>
                </c:pt>
                <c:pt idx="812">
                  <c:v>44412</c:v>
                </c:pt>
                <c:pt idx="813">
                  <c:v>44411</c:v>
                </c:pt>
                <c:pt idx="814">
                  <c:v>44410</c:v>
                </c:pt>
                <c:pt idx="815">
                  <c:v>44409</c:v>
                </c:pt>
                <c:pt idx="816">
                  <c:v>44408</c:v>
                </c:pt>
                <c:pt idx="817">
                  <c:v>44407</c:v>
                </c:pt>
                <c:pt idx="818">
                  <c:v>44406</c:v>
                </c:pt>
                <c:pt idx="819">
                  <c:v>44405</c:v>
                </c:pt>
                <c:pt idx="820">
                  <c:v>44404</c:v>
                </c:pt>
                <c:pt idx="821">
                  <c:v>44403</c:v>
                </c:pt>
                <c:pt idx="822">
                  <c:v>44402</c:v>
                </c:pt>
                <c:pt idx="823">
                  <c:v>44401</c:v>
                </c:pt>
                <c:pt idx="824">
                  <c:v>44400</c:v>
                </c:pt>
                <c:pt idx="825">
                  <c:v>44399</c:v>
                </c:pt>
                <c:pt idx="826">
                  <c:v>44398</c:v>
                </c:pt>
                <c:pt idx="827">
                  <c:v>44397</c:v>
                </c:pt>
                <c:pt idx="828">
                  <c:v>44396</c:v>
                </c:pt>
                <c:pt idx="829">
                  <c:v>44395</c:v>
                </c:pt>
                <c:pt idx="830">
                  <c:v>44394</c:v>
                </c:pt>
                <c:pt idx="831">
                  <c:v>44393</c:v>
                </c:pt>
                <c:pt idx="832">
                  <c:v>44392</c:v>
                </c:pt>
                <c:pt idx="833">
                  <c:v>44391</c:v>
                </c:pt>
                <c:pt idx="834">
                  <c:v>44390</c:v>
                </c:pt>
                <c:pt idx="835">
                  <c:v>44389</c:v>
                </c:pt>
                <c:pt idx="836">
                  <c:v>44388</c:v>
                </c:pt>
                <c:pt idx="837">
                  <c:v>44387</c:v>
                </c:pt>
                <c:pt idx="838">
                  <c:v>44386</c:v>
                </c:pt>
                <c:pt idx="839">
                  <c:v>44385</c:v>
                </c:pt>
                <c:pt idx="840">
                  <c:v>44384</c:v>
                </c:pt>
                <c:pt idx="841">
                  <c:v>44383</c:v>
                </c:pt>
                <c:pt idx="842">
                  <c:v>44382</c:v>
                </c:pt>
                <c:pt idx="843">
                  <c:v>44381</c:v>
                </c:pt>
                <c:pt idx="844">
                  <c:v>44380</c:v>
                </c:pt>
                <c:pt idx="845">
                  <c:v>44379</c:v>
                </c:pt>
                <c:pt idx="846">
                  <c:v>44378</c:v>
                </c:pt>
                <c:pt idx="847">
                  <c:v>44377</c:v>
                </c:pt>
                <c:pt idx="848">
                  <c:v>44376</c:v>
                </c:pt>
                <c:pt idx="849">
                  <c:v>44375</c:v>
                </c:pt>
                <c:pt idx="850">
                  <c:v>44374</c:v>
                </c:pt>
                <c:pt idx="851">
                  <c:v>44373</c:v>
                </c:pt>
                <c:pt idx="852">
                  <c:v>44372</c:v>
                </c:pt>
                <c:pt idx="853">
                  <c:v>44371</c:v>
                </c:pt>
                <c:pt idx="854">
                  <c:v>44370</c:v>
                </c:pt>
                <c:pt idx="855">
                  <c:v>44369</c:v>
                </c:pt>
                <c:pt idx="856">
                  <c:v>44368</c:v>
                </c:pt>
                <c:pt idx="857">
                  <c:v>44367</c:v>
                </c:pt>
                <c:pt idx="858">
                  <c:v>44366</c:v>
                </c:pt>
                <c:pt idx="859">
                  <c:v>44365</c:v>
                </c:pt>
                <c:pt idx="860">
                  <c:v>44364</c:v>
                </c:pt>
                <c:pt idx="861">
                  <c:v>44363</c:v>
                </c:pt>
                <c:pt idx="862">
                  <c:v>44362</c:v>
                </c:pt>
                <c:pt idx="863">
                  <c:v>44361</c:v>
                </c:pt>
                <c:pt idx="864">
                  <c:v>44360</c:v>
                </c:pt>
                <c:pt idx="865">
                  <c:v>44359</c:v>
                </c:pt>
                <c:pt idx="866">
                  <c:v>44358</c:v>
                </c:pt>
                <c:pt idx="867">
                  <c:v>44357</c:v>
                </c:pt>
                <c:pt idx="868">
                  <c:v>44356</c:v>
                </c:pt>
                <c:pt idx="869">
                  <c:v>44355</c:v>
                </c:pt>
                <c:pt idx="870">
                  <c:v>44354</c:v>
                </c:pt>
                <c:pt idx="871">
                  <c:v>44353</c:v>
                </c:pt>
                <c:pt idx="872">
                  <c:v>44352</c:v>
                </c:pt>
                <c:pt idx="873">
                  <c:v>44351</c:v>
                </c:pt>
                <c:pt idx="874">
                  <c:v>44350</c:v>
                </c:pt>
                <c:pt idx="875">
                  <c:v>44349</c:v>
                </c:pt>
                <c:pt idx="876">
                  <c:v>44348</c:v>
                </c:pt>
                <c:pt idx="877">
                  <c:v>44347</c:v>
                </c:pt>
                <c:pt idx="878">
                  <c:v>44346</c:v>
                </c:pt>
                <c:pt idx="879">
                  <c:v>44345</c:v>
                </c:pt>
                <c:pt idx="880">
                  <c:v>44344</c:v>
                </c:pt>
                <c:pt idx="881">
                  <c:v>44343</c:v>
                </c:pt>
                <c:pt idx="882">
                  <c:v>44342</c:v>
                </c:pt>
                <c:pt idx="883">
                  <c:v>44341</c:v>
                </c:pt>
                <c:pt idx="884">
                  <c:v>44340</c:v>
                </c:pt>
                <c:pt idx="885">
                  <c:v>44339</c:v>
                </c:pt>
                <c:pt idx="886">
                  <c:v>44338</c:v>
                </c:pt>
                <c:pt idx="887">
                  <c:v>44337</c:v>
                </c:pt>
                <c:pt idx="888">
                  <c:v>44336</c:v>
                </c:pt>
                <c:pt idx="889">
                  <c:v>44335</c:v>
                </c:pt>
                <c:pt idx="890">
                  <c:v>44334</c:v>
                </c:pt>
                <c:pt idx="891">
                  <c:v>44333</c:v>
                </c:pt>
                <c:pt idx="892">
                  <c:v>44332</c:v>
                </c:pt>
                <c:pt idx="893">
                  <c:v>44331</c:v>
                </c:pt>
                <c:pt idx="894">
                  <c:v>44330</c:v>
                </c:pt>
                <c:pt idx="895">
                  <c:v>44329</c:v>
                </c:pt>
                <c:pt idx="896">
                  <c:v>44328</c:v>
                </c:pt>
                <c:pt idx="897">
                  <c:v>44327</c:v>
                </c:pt>
                <c:pt idx="898">
                  <c:v>44326</c:v>
                </c:pt>
                <c:pt idx="899">
                  <c:v>44325</c:v>
                </c:pt>
                <c:pt idx="900">
                  <c:v>44324</c:v>
                </c:pt>
                <c:pt idx="901">
                  <c:v>44323</c:v>
                </c:pt>
                <c:pt idx="902">
                  <c:v>44322</c:v>
                </c:pt>
                <c:pt idx="903">
                  <c:v>44321</c:v>
                </c:pt>
                <c:pt idx="904">
                  <c:v>44320</c:v>
                </c:pt>
                <c:pt idx="905">
                  <c:v>44319</c:v>
                </c:pt>
                <c:pt idx="906">
                  <c:v>44318</c:v>
                </c:pt>
                <c:pt idx="907">
                  <c:v>44317</c:v>
                </c:pt>
                <c:pt idx="908">
                  <c:v>44316</c:v>
                </c:pt>
                <c:pt idx="909">
                  <c:v>44315</c:v>
                </c:pt>
                <c:pt idx="910">
                  <c:v>44314</c:v>
                </c:pt>
                <c:pt idx="911">
                  <c:v>44313</c:v>
                </c:pt>
                <c:pt idx="912">
                  <c:v>44312</c:v>
                </c:pt>
                <c:pt idx="913">
                  <c:v>44311</c:v>
                </c:pt>
                <c:pt idx="914">
                  <c:v>44310</c:v>
                </c:pt>
                <c:pt idx="915">
                  <c:v>44309</c:v>
                </c:pt>
                <c:pt idx="916">
                  <c:v>44308</c:v>
                </c:pt>
                <c:pt idx="917">
                  <c:v>44307</c:v>
                </c:pt>
                <c:pt idx="918">
                  <c:v>44306</c:v>
                </c:pt>
                <c:pt idx="919">
                  <c:v>44305</c:v>
                </c:pt>
                <c:pt idx="920">
                  <c:v>44304</c:v>
                </c:pt>
                <c:pt idx="921">
                  <c:v>44303</c:v>
                </c:pt>
                <c:pt idx="922">
                  <c:v>44302</c:v>
                </c:pt>
                <c:pt idx="923">
                  <c:v>44301</c:v>
                </c:pt>
                <c:pt idx="924">
                  <c:v>44300</c:v>
                </c:pt>
                <c:pt idx="925">
                  <c:v>44299</c:v>
                </c:pt>
                <c:pt idx="926">
                  <c:v>44298</c:v>
                </c:pt>
                <c:pt idx="927">
                  <c:v>44297</c:v>
                </c:pt>
                <c:pt idx="928">
                  <c:v>44296</c:v>
                </c:pt>
                <c:pt idx="929">
                  <c:v>44295</c:v>
                </c:pt>
                <c:pt idx="930">
                  <c:v>44294</c:v>
                </c:pt>
                <c:pt idx="931">
                  <c:v>44293</c:v>
                </c:pt>
                <c:pt idx="932">
                  <c:v>44292</c:v>
                </c:pt>
                <c:pt idx="933">
                  <c:v>44291</c:v>
                </c:pt>
                <c:pt idx="934">
                  <c:v>44290</c:v>
                </c:pt>
                <c:pt idx="935">
                  <c:v>44289</c:v>
                </c:pt>
                <c:pt idx="936">
                  <c:v>44288</c:v>
                </c:pt>
                <c:pt idx="937">
                  <c:v>44287</c:v>
                </c:pt>
                <c:pt idx="938">
                  <c:v>44286</c:v>
                </c:pt>
                <c:pt idx="939">
                  <c:v>44285</c:v>
                </c:pt>
                <c:pt idx="940">
                  <c:v>44284</c:v>
                </c:pt>
                <c:pt idx="941">
                  <c:v>44283</c:v>
                </c:pt>
                <c:pt idx="942">
                  <c:v>44282</c:v>
                </c:pt>
                <c:pt idx="943">
                  <c:v>44281</c:v>
                </c:pt>
                <c:pt idx="944">
                  <c:v>44280</c:v>
                </c:pt>
                <c:pt idx="945">
                  <c:v>44279</c:v>
                </c:pt>
                <c:pt idx="946">
                  <c:v>44278</c:v>
                </c:pt>
                <c:pt idx="947">
                  <c:v>44277</c:v>
                </c:pt>
                <c:pt idx="948">
                  <c:v>44276</c:v>
                </c:pt>
                <c:pt idx="949">
                  <c:v>44275</c:v>
                </c:pt>
                <c:pt idx="950">
                  <c:v>44274</c:v>
                </c:pt>
                <c:pt idx="951">
                  <c:v>44273</c:v>
                </c:pt>
                <c:pt idx="952">
                  <c:v>44272</c:v>
                </c:pt>
                <c:pt idx="953">
                  <c:v>44271</c:v>
                </c:pt>
                <c:pt idx="954">
                  <c:v>44270</c:v>
                </c:pt>
                <c:pt idx="955">
                  <c:v>44269</c:v>
                </c:pt>
                <c:pt idx="956">
                  <c:v>44268</c:v>
                </c:pt>
                <c:pt idx="957">
                  <c:v>44267</c:v>
                </c:pt>
                <c:pt idx="958">
                  <c:v>44266</c:v>
                </c:pt>
                <c:pt idx="959">
                  <c:v>44265</c:v>
                </c:pt>
                <c:pt idx="960">
                  <c:v>44264</c:v>
                </c:pt>
                <c:pt idx="961">
                  <c:v>44263</c:v>
                </c:pt>
                <c:pt idx="962">
                  <c:v>44262</c:v>
                </c:pt>
                <c:pt idx="963">
                  <c:v>44261</c:v>
                </c:pt>
                <c:pt idx="964">
                  <c:v>44260</c:v>
                </c:pt>
                <c:pt idx="965">
                  <c:v>44259</c:v>
                </c:pt>
                <c:pt idx="966">
                  <c:v>44258</c:v>
                </c:pt>
                <c:pt idx="967">
                  <c:v>44257</c:v>
                </c:pt>
                <c:pt idx="968">
                  <c:v>44256</c:v>
                </c:pt>
                <c:pt idx="969">
                  <c:v>44255</c:v>
                </c:pt>
                <c:pt idx="970">
                  <c:v>44254</c:v>
                </c:pt>
                <c:pt idx="971">
                  <c:v>44253</c:v>
                </c:pt>
                <c:pt idx="972">
                  <c:v>44252</c:v>
                </c:pt>
                <c:pt idx="973">
                  <c:v>44251</c:v>
                </c:pt>
                <c:pt idx="974">
                  <c:v>44250</c:v>
                </c:pt>
                <c:pt idx="975">
                  <c:v>44249</c:v>
                </c:pt>
                <c:pt idx="976">
                  <c:v>44248</c:v>
                </c:pt>
                <c:pt idx="977">
                  <c:v>44247</c:v>
                </c:pt>
                <c:pt idx="978">
                  <c:v>44246</c:v>
                </c:pt>
                <c:pt idx="979">
                  <c:v>44245</c:v>
                </c:pt>
                <c:pt idx="980">
                  <c:v>44244</c:v>
                </c:pt>
                <c:pt idx="981">
                  <c:v>44243</c:v>
                </c:pt>
                <c:pt idx="982">
                  <c:v>44242</c:v>
                </c:pt>
                <c:pt idx="983">
                  <c:v>44241</c:v>
                </c:pt>
                <c:pt idx="984">
                  <c:v>44240</c:v>
                </c:pt>
                <c:pt idx="985">
                  <c:v>44239</c:v>
                </c:pt>
                <c:pt idx="986">
                  <c:v>44238</c:v>
                </c:pt>
                <c:pt idx="987">
                  <c:v>44237</c:v>
                </c:pt>
                <c:pt idx="988">
                  <c:v>44236</c:v>
                </c:pt>
                <c:pt idx="989">
                  <c:v>44235</c:v>
                </c:pt>
                <c:pt idx="990">
                  <c:v>44234</c:v>
                </c:pt>
                <c:pt idx="991">
                  <c:v>44233</c:v>
                </c:pt>
                <c:pt idx="992">
                  <c:v>44232</c:v>
                </c:pt>
                <c:pt idx="993">
                  <c:v>44231</c:v>
                </c:pt>
                <c:pt idx="994">
                  <c:v>44230</c:v>
                </c:pt>
                <c:pt idx="995">
                  <c:v>44229</c:v>
                </c:pt>
                <c:pt idx="996">
                  <c:v>44228</c:v>
                </c:pt>
                <c:pt idx="997">
                  <c:v>44227</c:v>
                </c:pt>
                <c:pt idx="998">
                  <c:v>44226</c:v>
                </c:pt>
                <c:pt idx="999">
                  <c:v>44225</c:v>
                </c:pt>
                <c:pt idx="1000">
                  <c:v>44224</c:v>
                </c:pt>
                <c:pt idx="1001">
                  <c:v>44223</c:v>
                </c:pt>
                <c:pt idx="1002">
                  <c:v>44222</c:v>
                </c:pt>
                <c:pt idx="1003">
                  <c:v>44221</c:v>
                </c:pt>
                <c:pt idx="1004">
                  <c:v>44220</c:v>
                </c:pt>
                <c:pt idx="1005">
                  <c:v>44219</c:v>
                </c:pt>
                <c:pt idx="1006">
                  <c:v>44218</c:v>
                </c:pt>
                <c:pt idx="1007">
                  <c:v>44217</c:v>
                </c:pt>
                <c:pt idx="1008">
                  <c:v>44216</c:v>
                </c:pt>
                <c:pt idx="1009">
                  <c:v>44215</c:v>
                </c:pt>
                <c:pt idx="1010">
                  <c:v>44214</c:v>
                </c:pt>
                <c:pt idx="1011">
                  <c:v>44213</c:v>
                </c:pt>
                <c:pt idx="1012">
                  <c:v>44212</c:v>
                </c:pt>
                <c:pt idx="1013">
                  <c:v>44211</c:v>
                </c:pt>
                <c:pt idx="1014">
                  <c:v>44210</c:v>
                </c:pt>
                <c:pt idx="1015">
                  <c:v>44209</c:v>
                </c:pt>
                <c:pt idx="1016">
                  <c:v>44208</c:v>
                </c:pt>
                <c:pt idx="1017">
                  <c:v>44207</c:v>
                </c:pt>
                <c:pt idx="1018">
                  <c:v>44206</c:v>
                </c:pt>
                <c:pt idx="1019">
                  <c:v>44205</c:v>
                </c:pt>
                <c:pt idx="1020">
                  <c:v>44204</c:v>
                </c:pt>
                <c:pt idx="1021">
                  <c:v>44203</c:v>
                </c:pt>
                <c:pt idx="1022">
                  <c:v>44202</c:v>
                </c:pt>
                <c:pt idx="1023">
                  <c:v>44201</c:v>
                </c:pt>
                <c:pt idx="1024">
                  <c:v>44200</c:v>
                </c:pt>
                <c:pt idx="1025">
                  <c:v>44199</c:v>
                </c:pt>
                <c:pt idx="1026">
                  <c:v>44198</c:v>
                </c:pt>
                <c:pt idx="1027">
                  <c:v>44197</c:v>
                </c:pt>
                <c:pt idx="1028">
                  <c:v>44196</c:v>
                </c:pt>
                <c:pt idx="1029">
                  <c:v>44195</c:v>
                </c:pt>
                <c:pt idx="1030">
                  <c:v>44194</c:v>
                </c:pt>
                <c:pt idx="1031">
                  <c:v>44193</c:v>
                </c:pt>
                <c:pt idx="1032">
                  <c:v>44192</c:v>
                </c:pt>
                <c:pt idx="1033">
                  <c:v>44191</c:v>
                </c:pt>
                <c:pt idx="1034">
                  <c:v>44190</c:v>
                </c:pt>
                <c:pt idx="1035">
                  <c:v>44189</c:v>
                </c:pt>
                <c:pt idx="1036">
                  <c:v>44188</c:v>
                </c:pt>
                <c:pt idx="1037">
                  <c:v>44187</c:v>
                </c:pt>
                <c:pt idx="1038">
                  <c:v>44186</c:v>
                </c:pt>
                <c:pt idx="1039">
                  <c:v>44185</c:v>
                </c:pt>
                <c:pt idx="1040">
                  <c:v>44184</c:v>
                </c:pt>
                <c:pt idx="1041">
                  <c:v>44183</c:v>
                </c:pt>
                <c:pt idx="1042">
                  <c:v>44182</c:v>
                </c:pt>
                <c:pt idx="1043">
                  <c:v>44181</c:v>
                </c:pt>
                <c:pt idx="1044">
                  <c:v>44180</c:v>
                </c:pt>
                <c:pt idx="1045">
                  <c:v>44179</c:v>
                </c:pt>
                <c:pt idx="1046">
                  <c:v>44178</c:v>
                </c:pt>
                <c:pt idx="1047">
                  <c:v>44177</c:v>
                </c:pt>
                <c:pt idx="1048">
                  <c:v>44176</c:v>
                </c:pt>
                <c:pt idx="1049">
                  <c:v>44175</c:v>
                </c:pt>
                <c:pt idx="1050">
                  <c:v>44174</c:v>
                </c:pt>
                <c:pt idx="1051">
                  <c:v>44173</c:v>
                </c:pt>
                <c:pt idx="1052">
                  <c:v>44172</c:v>
                </c:pt>
                <c:pt idx="1053">
                  <c:v>44171</c:v>
                </c:pt>
                <c:pt idx="1054">
                  <c:v>44170</c:v>
                </c:pt>
                <c:pt idx="1055">
                  <c:v>44169</c:v>
                </c:pt>
                <c:pt idx="1056">
                  <c:v>44168</c:v>
                </c:pt>
                <c:pt idx="1057">
                  <c:v>44167</c:v>
                </c:pt>
                <c:pt idx="1058">
                  <c:v>44166</c:v>
                </c:pt>
                <c:pt idx="1059">
                  <c:v>44165</c:v>
                </c:pt>
                <c:pt idx="1060">
                  <c:v>44164</c:v>
                </c:pt>
                <c:pt idx="1061">
                  <c:v>44163</c:v>
                </c:pt>
                <c:pt idx="1062">
                  <c:v>44162</c:v>
                </c:pt>
                <c:pt idx="1063">
                  <c:v>44161</c:v>
                </c:pt>
                <c:pt idx="1064">
                  <c:v>44160</c:v>
                </c:pt>
                <c:pt idx="1065">
                  <c:v>44159</c:v>
                </c:pt>
                <c:pt idx="1066">
                  <c:v>44158</c:v>
                </c:pt>
                <c:pt idx="1067">
                  <c:v>44157</c:v>
                </c:pt>
                <c:pt idx="1068">
                  <c:v>44156</c:v>
                </c:pt>
                <c:pt idx="1069">
                  <c:v>44155</c:v>
                </c:pt>
                <c:pt idx="1070">
                  <c:v>44154</c:v>
                </c:pt>
                <c:pt idx="1071">
                  <c:v>44153</c:v>
                </c:pt>
                <c:pt idx="1072">
                  <c:v>44152</c:v>
                </c:pt>
                <c:pt idx="1073">
                  <c:v>44151</c:v>
                </c:pt>
                <c:pt idx="1074">
                  <c:v>44150</c:v>
                </c:pt>
                <c:pt idx="1075">
                  <c:v>44149</c:v>
                </c:pt>
                <c:pt idx="1076">
                  <c:v>44148</c:v>
                </c:pt>
                <c:pt idx="1077">
                  <c:v>44147</c:v>
                </c:pt>
                <c:pt idx="1078">
                  <c:v>44146</c:v>
                </c:pt>
                <c:pt idx="1079">
                  <c:v>44145</c:v>
                </c:pt>
                <c:pt idx="1080">
                  <c:v>44144</c:v>
                </c:pt>
                <c:pt idx="1081">
                  <c:v>44143</c:v>
                </c:pt>
                <c:pt idx="1082">
                  <c:v>44142</c:v>
                </c:pt>
                <c:pt idx="1083">
                  <c:v>44141</c:v>
                </c:pt>
                <c:pt idx="1084">
                  <c:v>44140</c:v>
                </c:pt>
                <c:pt idx="1085">
                  <c:v>44139</c:v>
                </c:pt>
                <c:pt idx="1086">
                  <c:v>44138</c:v>
                </c:pt>
                <c:pt idx="1087">
                  <c:v>44137</c:v>
                </c:pt>
                <c:pt idx="1088">
                  <c:v>44136</c:v>
                </c:pt>
                <c:pt idx="1089">
                  <c:v>44135</c:v>
                </c:pt>
                <c:pt idx="1090">
                  <c:v>44134</c:v>
                </c:pt>
                <c:pt idx="1091">
                  <c:v>44133</c:v>
                </c:pt>
                <c:pt idx="1092">
                  <c:v>44132</c:v>
                </c:pt>
                <c:pt idx="1093">
                  <c:v>44131</c:v>
                </c:pt>
                <c:pt idx="1094">
                  <c:v>44130</c:v>
                </c:pt>
                <c:pt idx="1095">
                  <c:v>44129</c:v>
                </c:pt>
                <c:pt idx="1096">
                  <c:v>44128</c:v>
                </c:pt>
                <c:pt idx="1097">
                  <c:v>44127</c:v>
                </c:pt>
                <c:pt idx="1098">
                  <c:v>44126</c:v>
                </c:pt>
                <c:pt idx="1099">
                  <c:v>44125</c:v>
                </c:pt>
                <c:pt idx="1100">
                  <c:v>44124</c:v>
                </c:pt>
                <c:pt idx="1101">
                  <c:v>44123</c:v>
                </c:pt>
                <c:pt idx="1102">
                  <c:v>44122</c:v>
                </c:pt>
                <c:pt idx="1103">
                  <c:v>44121</c:v>
                </c:pt>
                <c:pt idx="1104">
                  <c:v>44120</c:v>
                </c:pt>
                <c:pt idx="1105">
                  <c:v>44119</c:v>
                </c:pt>
                <c:pt idx="1106">
                  <c:v>44118</c:v>
                </c:pt>
                <c:pt idx="1107">
                  <c:v>44117</c:v>
                </c:pt>
                <c:pt idx="1108">
                  <c:v>44116</c:v>
                </c:pt>
                <c:pt idx="1109">
                  <c:v>44115</c:v>
                </c:pt>
                <c:pt idx="1110">
                  <c:v>44114</c:v>
                </c:pt>
                <c:pt idx="1111">
                  <c:v>44113</c:v>
                </c:pt>
                <c:pt idx="1112">
                  <c:v>44112</c:v>
                </c:pt>
                <c:pt idx="1113">
                  <c:v>44111</c:v>
                </c:pt>
                <c:pt idx="1114">
                  <c:v>44110</c:v>
                </c:pt>
                <c:pt idx="1115">
                  <c:v>44109</c:v>
                </c:pt>
                <c:pt idx="1116">
                  <c:v>44108</c:v>
                </c:pt>
                <c:pt idx="1117">
                  <c:v>44107</c:v>
                </c:pt>
                <c:pt idx="1118">
                  <c:v>44106</c:v>
                </c:pt>
                <c:pt idx="1119">
                  <c:v>44105</c:v>
                </c:pt>
                <c:pt idx="1120">
                  <c:v>44104</c:v>
                </c:pt>
                <c:pt idx="1121">
                  <c:v>44103</c:v>
                </c:pt>
                <c:pt idx="1122">
                  <c:v>44102</c:v>
                </c:pt>
                <c:pt idx="1123">
                  <c:v>44101</c:v>
                </c:pt>
                <c:pt idx="1124">
                  <c:v>44100</c:v>
                </c:pt>
                <c:pt idx="1125">
                  <c:v>44099</c:v>
                </c:pt>
                <c:pt idx="1126">
                  <c:v>44098</c:v>
                </c:pt>
                <c:pt idx="1127">
                  <c:v>44097</c:v>
                </c:pt>
                <c:pt idx="1128">
                  <c:v>44096</c:v>
                </c:pt>
                <c:pt idx="1129">
                  <c:v>44095</c:v>
                </c:pt>
                <c:pt idx="1130">
                  <c:v>44094</c:v>
                </c:pt>
                <c:pt idx="1131">
                  <c:v>44093</c:v>
                </c:pt>
                <c:pt idx="1132">
                  <c:v>44092</c:v>
                </c:pt>
                <c:pt idx="1133">
                  <c:v>44091</c:v>
                </c:pt>
                <c:pt idx="1134">
                  <c:v>44090</c:v>
                </c:pt>
                <c:pt idx="1135">
                  <c:v>44089</c:v>
                </c:pt>
                <c:pt idx="1136">
                  <c:v>44088</c:v>
                </c:pt>
                <c:pt idx="1137">
                  <c:v>44087</c:v>
                </c:pt>
                <c:pt idx="1138">
                  <c:v>44086</c:v>
                </c:pt>
                <c:pt idx="1139">
                  <c:v>44085</c:v>
                </c:pt>
                <c:pt idx="1140">
                  <c:v>44084</c:v>
                </c:pt>
                <c:pt idx="1141">
                  <c:v>44083</c:v>
                </c:pt>
                <c:pt idx="1142">
                  <c:v>44082</c:v>
                </c:pt>
                <c:pt idx="1143">
                  <c:v>44081</c:v>
                </c:pt>
                <c:pt idx="1144">
                  <c:v>44080</c:v>
                </c:pt>
                <c:pt idx="1145">
                  <c:v>44079</c:v>
                </c:pt>
                <c:pt idx="1146">
                  <c:v>44078</c:v>
                </c:pt>
                <c:pt idx="1147">
                  <c:v>44077</c:v>
                </c:pt>
                <c:pt idx="1148">
                  <c:v>44076</c:v>
                </c:pt>
                <c:pt idx="1149">
                  <c:v>44075</c:v>
                </c:pt>
                <c:pt idx="1150">
                  <c:v>44074</c:v>
                </c:pt>
                <c:pt idx="1151">
                  <c:v>44073</c:v>
                </c:pt>
                <c:pt idx="1152">
                  <c:v>44072</c:v>
                </c:pt>
                <c:pt idx="1153">
                  <c:v>44071</c:v>
                </c:pt>
                <c:pt idx="1154">
                  <c:v>44070</c:v>
                </c:pt>
                <c:pt idx="1155">
                  <c:v>44069</c:v>
                </c:pt>
                <c:pt idx="1156">
                  <c:v>44068</c:v>
                </c:pt>
                <c:pt idx="1157">
                  <c:v>44067</c:v>
                </c:pt>
                <c:pt idx="1158">
                  <c:v>44066</c:v>
                </c:pt>
                <c:pt idx="1159">
                  <c:v>44065</c:v>
                </c:pt>
                <c:pt idx="1160">
                  <c:v>44064</c:v>
                </c:pt>
                <c:pt idx="1161">
                  <c:v>44063</c:v>
                </c:pt>
                <c:pt idx="1162">
                  <c:v>44062</c:v>
                </c:pt>
                <c:pt idx="1163">
                  <c:v>44061</c:v>
                </c:pt>
                <c:pt idx="1164">
                  <c:v>44060</c:v>
                </c:pt>
                <c:pt idx="1165">
                  <c:v>44059</c:v>
                </c:pt>
                <c:pt idx="1166">
                  <c:v>44058</c:v>
                </c:pt>
                <c:pt idx="1167">
                  <c:v>44057</c:v>
                </c:pt>
                <c:pt idx="1168">
                  <c:v>44056</c:v>
                </c:pt>
                <c:pt idx="1169">
                  <c:v>44055</c:v>
                </c:pt>
                <c:pt idx="1170">
                  <c:v>44054</c:v>
                </c:pt>
                <c:pt idx="1171">
                  <c:v>44053</c:v>
                </c:pt>
                <c:pt idx="1172">
                  <c:v>44052</c:v>
                </c:pt>
                <c:pt idx="1173">
                  <c:v>44051</c:v>
                </c:pt>
                <c:pt idx="1174">
                  <c:v>44050</c:v>
                </c:pt>
                <c:pt idx="1175">
                  <c:v>44049</c:v>
                </c:pt>
                <c:pt idx="1176">
                  <c:v>44048</c:v>
                </c:pt>
                <c:pt idx="1177">
                  <c:v>44047</c:v>
                </c:pt>
                <c:pt idx="1178">
                  <c:v>44046</c:v>
                </c:pt>
                <c:pt idx="1179">
                  <c:v>44045</c:v>
                </c:pt>
                <c:pt idx="1180">
                  <c:v>44044</c:v>
                </c:pt>
                <c:pt idx="1181">
                  <c:v>44043</c:v>
                </c:pt>
                <c:pt idx="1182">
                  <c:v>44042</c:v>
                </c:pt>
                <c:pt idx="1183">
                  <c:v>44041</c:v>
                </c:pt>
                <c:pt idx="1184">
                  <c:v>44040</c:v>
                </c:pt>
                <c:pt idx="1185">
                  <c:v>44039</c:v>
                </c:pt>
                <c:pt idx="1186">
                  <c:v>44038</c:v>
                </c:pt>
                <c:pt idx="1187">
                  <c:v>44037</c:v>
                </c:pt>
                <c:pt idx="1188">
                  <c:v>44036</c:v>
                </c:pt>
                <c:pt idx="1189">
                  <c:v>44035</c:v>
                </c:pt>
                <c:pt idx="1190">
                  <c:v>44034</c:v>
                </c:pt>
                <c:pt idx="1191">
                  <c:v>44033</c:v>
                </c:pt>
                <c:pt idx="1192">
                  <c:v>44032</c:v>
                </c:pt>
                <c:pt idx="1193">
                  <c:v>44031</c:v>
                </c:pt>
                <c:pt idx="1194">
                  <c:v>44030</c:v>
                </c:pt>
                <c:pt idx="1195">
                  <c:v>44029</c:v>
                </c:pt>
                <c:pt idx="1196">
                  <c:v>44028</c:v>
                </c:pt>
                <c:pt idx="1197">
                  <c:v>44027</c:v>
                </c:pt>
                <c:pt idx="1198">
                  <c:v>44026</c:v>
                </c:pt>
                <c:pt idx="1199">
                  <c:v>44025</c:v>
                </c:pt>
                <c:pt idx="1200">
                  <c:v>44024</c:v>
                </c:pt>
                <c:pt idx="1201">
                  <c:v>44023</c:v>
                </c:pt>
                <c:pt idx="1202">
                  <c:v>44022</c:v>
                </c:pt>
                <c:pt idx="1203">
                  <c:v>44021</c:v>
                </c:pt>
                <c:pt idx="1204">
                  <c:v>44020</c:v>
                </c:pt>
                <c:pt idx="1205">
                  <c:v>44019</c:v>
                </c:pt>
                <c:pt idx="1206">
                  <c:v>44018</c:v>
                </c:pt>
                <c:pt idx="1207">
                  <c:v>44017</c:v>
                </c:pt>
                <c:pt idx="1208">
                  <c:v>44016</c:v>
                </c:pt>
                <c:pt idx="1209">
                  <c:v>44015</c:v>
                </c:pt>
                <c:pt idx="1210">
                  <c:v>44014</c:v>
                </c:pt>
                <c:pt idx="1211">
                  <c:v>44013</c:v>
                </c:pt>
                <c:pt idx="1212">
                  <c:v>44012</c:v>
                </c:pt>
                <c:pt idx="1213">
                  <c:v>44011</c:v>
                </c:pt>
                <c:pt idx="1214">
                  <c:v>44010</c:v>
                </c:pt>
                <c:pt idx="1215">
                  <c:v>44009</c:v>
                </c:pt>
                <c:pt idx="1216">
                  <c:v>44008</c:v>
                </c:pt>
                <c:pt idx="1217">
                  <c:v>44007</c:v>
                </c:pt>
                <c:pt idx="1218">
                  <c:v>44006</c:v>
                </c:pt>
                <c:pt idx="1219">
                  <c:v>44005</c:v>
                </c:pt>
                <c:pt idx="1220">
                  <c:v>44004</c:v>
                </c:pt>
                <c:pt idx="1221">
                  <c:v>44003</c:v>
                </c:pt>
                <c:pt idx="1222">
                  <c:v>44002</c:v>
                </c:pt>
                <c:pt idx="1223">
                  <c:v>44001</c:v>
                </c:pt>
                <c:pt idx="1224">
                  <c:v>44000</c:v>
                </c:pt>
                <c:pt idx="1225">
                  <c:v>43999</c:v>
                </c:pt>
                <c:pt idx="1226">
                  <c:v>43998</c:v>
                </c:pt>
                <c:pt idx="1227">
                  <c:v>43997</c:v>
                </c:pt>
                <c:pt idx="1228">
                  <c:v>43996</c:v>
                </c:pt>
                <c:pt idx="1229">
                  <c:v>43995</c:v>
                </c:pt>
                <c:pt idx="1230">
                  <c:v>43994</c:v>
                </c:pt>
                <c:pt idx="1231">
                  <c:v>43993</c:v>
                </c:pt>
                <c:pt idx="1232">
                  <c:v>43992</c:v>
                </c:pt>
                <c:pt idx="1233">
                  <c:v>43991</c:v>
                </c:pt>
                <c:pt idx="1234">
                  <c:v>43990</c:v>
                </c:pt>
                <c:pt idx="1235">
                  <c:v>43989</c:v>
                </c:pt>
                <c:pt idx="1236">
                  <c:v>43988</c:v>
                </c:pt>
                <c:pt idx="1237">
                  <c:v>43987</c:v>
                </c:pt>
                <c:pt idx="1238">
                  <c:v>43986</c:v>
                </c:pt>
                <c:pt idx="1239">
                  <c:v>43985</c:v>
                </c:pt>
                <c:pt idx="1240">
                  <c:v>43984</c:v>
                </c:pt>
                <c:pt idx="1241">
                  <c:v>43983</c:v>
                </c:pt>
                <c:pt idx="1242">
                  <c:v>43982</c:v>
                </c:pt>
                <c:pt idx="1243">
                  <c:v>43981</c:v>
                </c:pt>
                <c:pt idx="1244">
                  <c:v>43980</c:v>
                </c:pt>
                <c:pt idx="1245">
                  <c:v>43979</c:v>
                </c:pt>
                <c:pt idx="1246">
                  <c:v>43978</c:v>
                </c:pt>
                <c:pt idx="1247">
                  <c:v>43977</c:v>
                </c:pt>
                <c:pt idx="1248">
                  <c:v>43976</c:v>
                </c:pt>
                <c:pt idx="1249">
                  <c:v>43975</c:v>
                </c:pt>
                <c:pt idx="1250">
                  <c:v>43974</c:v>
                </c:pt>
                <c:pt idx="1251">
                  <c:v>43973</c:v>
                </c:pt>
                <c:pt idx="1252">
                  <c:v>43972</c:v>
                </c:pt>
                <c:pt idx="1253">
                  <c:v>43971</c:v>
                </c:pt>
                <c:pt idx="1254">
                  <c:v>43970</c:v>
                </c:pt>
                <c:pt idx="1255">
                  <c:v>43969</c:v>
                </c:pt>
                <c:pt idx="1256">
                  <c:v>43968</c:v>
                </c:pt>
                <c:pt idx="1257">
                  <c:v>43967</c:v>
                </c:pt>
                <c:pt idx="1258">
                  <c:v>43966</c:v>
                </c:pt>
                <c:pt idx="1259">
                  <c:v>43965</c:v>
                </c:pt>
                <c:pt idx="1260">
                  <c:v>43964</c:v>
                </c:pt>
                <c:pt idx="1261">
                  <c:v>43963</c:v>
                </c:pt>
                <c:pt idx="1262">
                  <c:v>43962</c:v>
                </c:pt>
                <c:pt idx="1263">
                  <c:v>43961</c:v>
                </c:pt>
                <c:pt idx="1264">
                  <c:v>43960</c:v>
                </c:pt>
                <c:pt idx="1265">
                  <c:v>43959</c:v>
                </c:pt>
                <c:pt idx="1266">
                  <c:v>43958</c:v>
                </c:pt>
                <c:pt idx="1267">
                  <c:v>43957</c:v>
                </c:pt>
                <c:pt idx="1268">
                  <c:v>43956</c:v>
                </c:pt>
                <c:pt idx="1269">
                  <c:v>43955</c:v>
                </c:pt>
                <c:pt idx="1270">
                  <c:v>43954</c:v>
                </c:pt>
                <c:pt idx="1271">
                  <c:v>43953</c:v>
                </c:pt>
                <c:pt idx="1272">
                  <c:v>43952</c:v>
                </c:pt>
                <c:pt idx="1273">
                  <c:v>43951</c:v>
                </c:pt>
                <c:pt idx="1274">
                  <c:v>43950</c:v>
                </c:pt>
                <c:pt idx="1275">
                  <c:v>43949</c:v>
                </c:pt>
                <c:pt idx="1276">
                  <c:v>43948</c:v>
                </c:pt>
                <c:pt idx="1277">
                  <c:v>43947</c:v>
                </c:pt>
                <c:pt idx="1278">
                  <c:v>43946</c:v>
                </c:pt>
                <c:pt idx="1279">
                  <c:v>43945</c:v>
                </c:pt>
                <c:pt idx="1280">
                  <c:v>43944</c:v>
                </c:pt>
                <c:pt idx="1281">
                  <c:v>43943</c:v>
                </c:pt>
                <c:pt idx="1282">
                  <c:v>43942</c:v>
                </c:pt>
                <c:pt idx="1283">
                  <c:v>43941</c:v>
                </c:pt>
                <c:pt idx="1284">
                  <c:v>43940</c:v>
                </c:pt>
                <c:pt idx="1285">
                  <c:v>43939</c:v>
                </c:pt>
                <c:pt idx="1286">
                  <c:v>43938</c:v>
                </c:pt>
                <c:pt idx="1287">
                  <c:v>43937</c:v>
                </c:pt>
                <c:pt idx="1288">
                  <c:v>43936</c:v>
                </c:pt>
                <c:pt idx="1289">
                  <c:v>43935</c:v>
                </c:pt>
                <c:pt idx="1290">
                  <c:v>43934</c:v>
                </c:pt>
                <c:pt idx="1291">
                  <c:v>43933</c:v>
                </c:pt>
                <c:pt idx="1292">
                  <c:v>43932</c:v>
                </c:pt>
                <c:pt idx="1293">
                  <c:v>43931</c:v>
                </c:pt>
                <c:pt idx="1294">
                  <c:v>43930</c:v>
                </c:pt>
                <c:pt idx="1295">
                  <c:v>43929</c:v>
                </c:pt>
                <c:pt idx="1296">
                  <c:v>43928</c:v>
                </c:pt>
                <c:pt idx="1297">
                  <c:v>43927</c:v>
                </c:pt>
                <c:pt idx="1298">
                  <c:v>43926</c:v>
                </c:pt>
                <c:pt idx="1299">
                  <c:v>43925</c:v>
                </c:pt>
                <c:pt idx="1300">
                  <c:v>43924</c:v>
                </c:pt>
                <c:pt idx="1301">
                  <c:v>43923</c:v>
                </c:pt>
                <c:pt idx="1302">
                  <c:v>43922</c:v>
                </c:pt>
                <c:pt idx="1303">
                  <c:v>43921</c:v>
                </c:pt>
                <c:pt idx="1304">
                  <c:v>43920</c:v>
                </c:pt>
                <c:pt idx="1305">
                  <c:v>43919</c:v>
                </c:pt>
                <c:pt idx="1306">
                  <c:v>43918</c:v>
                </c:pt>
                <c:pt idx="1307">
                  <c:v>43917</c:v>
                </c:pt>
                <c:pt idx="1308">
                  <c:v>43916</c:v>
                </c:pt>
                <c:pt idx="1309">
                  <c:v>43915</c:v>
                </c:pt>
                <c:pt idx="1310">
                  <c:v>43914</c:v>
                </c:pt>
                <c:pt idx="1311">
                  <c:v>43913</c:v>
                </c:pt>
                <c:pt idx="1312">
                  <c:v>43912</c:v>
                </c:pt>
                <c:pt idx="1313">
                  <c:v>43911</c:v>
                </c:pt>
                <c:pt idx="1314">
                  <c:v>43910</c:v>
                </c:pt>
                <c:pt idx="1315">
                  <c:v>43909</c:v>
                </c:pt>
                <c:pt idx="1316">
                  <c:v>43908</c:v>
                </c:pt>
                <c:pt idx="1317">
                  <c:v>43907</c:v>
                </c:pt>
                <c:pt idx="1318">
                  <c:v>43906</c:v>
                </c:pt>
                <c:pt idx="1319">
                  <c:v>43905</c:v>
                </c:pt>
                <c:pt idx="1320">
                  <c:v>43904</c:v>
                </c:pt>
                <c:pt idx="1321">
                  <c:v>43903</c:v>
                </c:pt>
                <c:pt idx="1322">
                  <c:v>43902</c:v>
                </c:pt>
                <c:pt idx="1323">
                  <c:v>43901</c:v>
                </c:pt>
                <c:pt idx="1324">
                  <c:v>43900</c:v>
                </c:pt>
                <c:pt idx="1325">
                  <c:v>43899</c:v>
                </c:pt>
                <c:pt idx="1326">
                  <c:v>43898</c:v>
                </c:pt>
                <c:pt idx="1327">
                  <c:v>43897</c:v>
                </c:pt>
                <c:pt idx="1328">
                  <c:v>43896</c:v>
                </c:pt>
                <c:pt idx="1329">
                  <c:v>43895</c:v>
                </c:pt>
                <c:pt idx="1330">
                  <c:v>43894</c:v>
                </c:pt>
                <c:pt idx="1331">
                  <c:v>43893</c:v>
                </c:pt>
                <c:pt idx="1332">
                  <c:v>43892</c:v>
                </c:pt>
                <c:pt idx="1333">
                  <c:v>43891</c:v>
                </c:pt>
                <c:pt idx="1334">
                  <c:v>43890</c:v>
                </c:pt>
                <c:pt idx="1335">
                  <c:v>43889</c:v>
                </c:pt>
                <c:pt idx="1336">
                  <c:v>43888</c:v>
                </c:pt>
                <c:pt idx="1337">
                  <c:v>43887</c:v>
                </c:pt>
                <c:pt idx="1338">
                  <c:v>43886</c:v>
                </c:pt>
                <c:pt idx="1339">
                  <c:v>43885</c:v>
                </c:pt>
                <c:pt idx="1340">
                  <c:v>43884</c:v>
                </c:pt>
                <c:pt idx="1341">
                  <c:v>43883</c:v>
                </c:pt>
                <c:pt idx="1342">
                  <c:v>43882</c:v>
                </c:pt>
                <c:pt idx="1343">
                  <c:v>43881</c:v>
                </c:pt>
                <c:pt idx="1344">
                  <c:v>43880</c:v>
                </c:pt>
                <c:pt idx="1345">
                  <c:v>43879</c:v>
                </c:pt>
                <c:pt idx="1346">
                  <c:v>43878</c:v>
                </c:pt>
                <c:pt idx="1347">
                  <c:v>43877</c:v>
                </c:pt>
                <c:pt idx="1348">
                  <c:v>43876</c:v>
                </c:pt>
                <c:pt idx="1349">
                  <c:v>43875</c:v>
                </c:pt>
                <c:pt idx="1350">
                  <c:v>43874</c:v>
                </c:pt>
                <c:pt idx="1351">
                  <c:v>43873</c:v>
                </c:pt>
                <c:pt idx="1352">
                  <c:v>43872</c:v>
                </c:pt>
                <c:pt idx="1353">
                  <c:v>43871</c:v>
                </c:pt>
                <c:pt idx="1354">
                  <c:v>43870</c:v>
                </c:pt>
                <c:pt idx="1355">
                  <c:v>43869</c:v>
                </c:pt>
                <c:pt idx="1356">
                  <c:v>43868</c:v>
                </c:pt>
                <c:pt idx="1357">
                  <c:v>43867</c:v>
                </c:pt>
                <c:pt idx="1358">
                  <c:v>43866</c:v>
                </c:pt>
                <c:pt idx="1359">
                  <c:v>43865</c:v>
                </c:pt>
                <c:pt idx="1360">
                  <c:v>43864</c:v>
                </c:pt>
                <c:pt idx="1361">
                  <c:v>43863</c:v>
                </c:pt>
                <c:pt idx="1362">
                  <c:v>43862</c:v>
                </c:pt>
                <c:pt idx="1363">
                  <c:v>43861</c:v>
                </c:pt>
                <c:pt idx="1364">
                  <c:v>43860</c:v>
                </c:pt>
                <c:pt idx="1365">
                  <c:v>43859</c:v>
                </c:pt>
                <c:pt idx="1366">
                  <c:v>43858</c:v>
                </c:pt>
                <c:pt idx="1367">
                  <c:v>43857</c:v>
                </c:pt>
                <c:pt idx="1368">
                  <c:v>43856</c:v>
                </c:pt>
                <c:pt idx="1369">
                  <c:v>43855</c:v>
                </c:pt>
                <c:pt idx="1370">
                  <c:v>43854</c:v>
                </c:pt>
                <c:pt idx="1371">
                  <c:v>43853</c:v>
                </c:pt>
                <c:pt idx="1372">
                  <c:v>43852</c:v>
                </c:pt>
                <c:pt idx="1373">
                  <c:v>43851</c:v>
                </c:pt>
                <c:pt idx="1374">
                  <c:v>43850</c:v>
                </c:pt>
                <c:pt idx="1375">
                  <c:v>43849</c:v>
                </c:pt>
                <c:pt idx="1376">
                  <c:v>43848</c:v>
                </c:pt>
                <c:pt idx="1377">
                  <c:v>43847</c:v>
                </c:pt>
                <c:pt idx="1378">
                  <c:v>43846</c:v>
                </c:pt>
                <c:pt idx="1379">
                  <c:v>43845</c:v>
                </c:pt>
                <c:pt idx="1380">
                  <c:v>43844</c:v>
                </c:pt>
                <c:pt idx="1381">
                  <c:v>43843</c:v>
                </c:pt>
                <c:pt idx="1382">
                  <c:v>43842</c:v>
                </c:pt>
                <c:pt idx="1383">
                  <c:v>43841</c:v>
                </c:pt>
                <c:pt idx="1384">
                  <c:v>43840</c:v>
                </c:pt>
                <c:pt idx="1385">
                  <c:v>43839</c:v>
                </c:pt>
                <c:pt idx="1386">
                  <c:v>43838</c:v>
                </c:pt>
                <c:pt idx="1387">
                  <c:v>43837</c:v>
                </c:pt>
                <c:pt idx="1388">
                  <c:v>43836</c:v>
                </c:pt>
                <c:pt idx="1389">
                  <c:v>43835</c:v>
                </c:pt>
                <c:pt idx="1390">
                  <c:v>43834</c:v>
                </c:pt>
                <c:pt idx="1391">
                  <c:v>43833</c:v>
                </c:pt>
                <c:pt idx="1392">
                  <c:v>43832</c:v>
                </c:pt>
                <c:pt idx="1393">
                  <c:v>43831</c:v>
                </c:pt>
                <c:pt idx="1394">
                  <c:v>43830</c:v>
                </c:pt>
                <c:pt idx="1395">
                  <c:v>43829</c:v>
                </c:pt>
                <c:pt idx="1396">
                  <c:v>43828</c:v>
                </c:pt>
                <c:pt idx="1397">
                  <c:v>43827</c:v>
                </c:pt>
                <c:pt idx="1398">
                  <c:v>43826</c:v>
                </c:pt>
                <c:pt idx="1399">
                  <c:v>43825</c:v>
                </c:pt>
                <c:pt idx="1400">
                  <c:v>43824</c:v>
                </c:pt>
                <c:pt idx="1401">
                  <c:v>43823</c:v>
                </c:pt>
                <c:pt idx="1402">
                  <c:v>43822</c:v>
                </c:pt>
                <c:pt idx="1403">
                  <c:v>43821</c:v>
                </c:pt>
                <c:pt idx="1404">
                  <c:v>43820</c:v>
                </c:pt>
                <c:pt idx="1405">
                  <c:v>43819</c:v>
                </c:pt>
                <c:pt idx="1406">
                  <c:v>43818</c:v>
                </c:pt>
                <c:pt idx="1407">
                  <c:v>43817</c:v>
                </c:pt>
                <c:pt idx="1408">
                  <c:v>43816</c:v>
                </c:pt>
                <c:pt idx="1409">
                  <c:v>43815</c:v>
                </c:pt>
                <c:pt idx="1410">
                  <c:v>43814</c:v>
                </c:pt>
                <c:pt idx="1411">
                  <c:v>43813</c:v>
                </c:pt>
                <c:pt idx="1412">
                  <c:v>43812</c:v>
                </c:pt>
                <c:pt idx="1413">
                  <c:v>43811</c:v>
                </c:pt>
                <c:pt idx="1414">
                  <c:v>43810</c:v>
                </c:pt>
                <c:pt idx="1415">
                  <c:v>43809</c:v>
                </c:pt>
                <c:pt idx="1416">
                  <c:v>43808</c:v>
                </c:pt>
                <c:pt idx="1417">
                  <c:v>43807</c:v>
                </c:pt>
                <c:pt idx="1418">
                  <c:v>43806</c:v>
                </c:pt>
                <c:pt idx="1419">
                  <c:v>43805</c:v>
                </c:pt>
                <c:pt idx="1420">
                  <c:v>43804</c:v>
                </c:pt>
                <c:pt idx="1421">
                  <c:v>43803</c:v>
                </c:pt>
                <c:pt idx="1422">
                  <c:v>43802</c:v>
                </c:pt>
                <c:pt idx="1423">
                  <c:v>43801</c:v>
                </c:pt>
                <c:pt idx="1424">
                  <c:v>43800</c:v>
                </c:pt>
                <c:pt idx="1425">
                  <c:v>43799</c:v>
                </c:pt>
                <c:pt idx="1426">
                  <c:v>43798</c:v>
                </c:pt>
                <c:pt idx="1427">
                  <c:v>43797</c:v>
                </c:pt>
                <c:pt idx="1428">
                  <c:v>43796</c:v>
                </c:pt>
                <c:pt idx="1429">
                  <c:v>43795</c:v>
                </c:pt>
                <c:pt idx="1430">
                  <c:v>43794</c:v>
                </c:pt>
                <c:pt idx="1431">
                  <c:v>43793</c:v>
                </c:pt>
                <c:pt idx="1432">
                  <c:v>43792</c:v>
                </c:pt>
                <c:pt idx="1433">
                  <c:v>43791</c:v>
                </c:pt>
                <c:pt idx="1434">
                  <c:v>43790</c:v>
                </c:pt>
                <c:pt idx="1435">
                  <c:v>43789</c:v>
                </c:pt>
                <c:pt idx="1436">
                  <c:v>43788</c:v>
                </c:pt>
                <c:pt idx="1437">
                  <c:v>43787</c:v>
                </c:pt>
                <c:pt idx="1438">
                  <c:v>43786</c:v>
                </c:pt>
                <c:pt idx="1439">
                  <c:v>43785</c:v>
                </c:pt>
                <c:pt idx="1440">
                  <c:v>43784</c:v>
                </c:pt>
                <c:pt idx="1441">
                  <c:v>43783</c:v>
                </c:pt>
                <c:pt idx="1442">
                  <c:v>43782</c:v>
                </c:pt>
                <c:pt idx="1443">
                  <c:v>43781</c:v>
                </c:pt>
                <c:pt idx="1444">
                  <c:v>43780</c:v>
                </c:pt>
                <c:pt idx="1445">
                  <c:v>43779</c:v>
                </c:pt>
                <c:pt idx="1446">
                  <c:v>43778</c:v>
                </c:pt>
                <c:pt idx="1447">
                  <c:v>43777</c:v>
                </c:pt>
                <c:pt idx="1448">
                  <c:v>43776</c:v>
                </c:pt>
                <c:pt idx="1449">
                  <c:v>43775</c:v>
                </c:pt>
                <c:pt idx="1450">
                  <c:v>43774</c:v>
                </c:pt>
                <c:pt idx="1451">
                  <c:v>43773</c:v>
                </c:pt>
                <c:pt idx="1452">
                  <c:v>43772</c:v>
                </c:pt>
                <c:pt idx="1453">
                  <c:v>43771</c:v>
                </c:pt>
                <c:pt idx="1454">
                  <c:v>43770</c:v>
                </c:pt>
                <c:pt idx="1455">
                  <c:v>43769</c:v>
                </c:pt>
                <c:pt idx="1456">
                  <c:v>43768</c:v>
                </c:pt>
                <c:pt idx="1457">
                  <c:v>43767</c:v>
                </c:pt>
                <c:pt idx="1458">
                  <c:v>43766</c:v>
                </c:pt>
                <c:pt idx="1459">
                  <c:v>43765</c:v>
                </c:pt>
                <c:pt idx="1460">
                  <c:v>43764</c:v>
                </c:pt>
                <c:pt idx="1461">
                  <c:v>43763</c:v>
                </c:pt>
                <c:pt idx="1462">
                  <c:v>43762</c:v>
                </c:pt>
                <c:pt idx="1463">
                  <c:v>43761</c:v>
                </c:pt>
                <c:pt idx="1464">
                  <c:v>43760</c:v>
                </c:pt>
                <c:pt idx="1465">
                  <c:v>43759</c:v>
                </c:pt>
                <c:pt idx="1466">
                  <c:v>43758</c:v>
                </c:pt>
                <c:pt idx="1467">
                  <c:v>43757</c:v>
                </c:pt>
                <c:pt idx="1468">
                  <c:v>43756</c:v>
                </c:pt>
                <c:pt idx="1469">
                  <c:v>43755</c:v>
                </c:pt>
                <c:pt idx="1470">
                  <c:v>43754</c:v>
                </c:pt>
                <c:pt idx="1471">
                  <c:v>43753</c:v>
                </c:pt>
                <c:pt idx="1472">
                  <c:v>43752</c:v>
                </c:pt>
                <c:pt idx="1473">
                  <c:v>43751</c:v>
                </c:pt>
                <c:pt idx="1474">
                  <c:v>43750</c:v>
                </c:pt>
                <c:pt idx="1475">
                  <c:v>43749</c:v>
                </c:pt>
                <c:pt idx="1476">
                  <c:v>43748</c:v>
                </c:pt>
                <c:pt idx="1477">
                  <c:v>43747</c:v>
                </c:pt>
                <c:pt idx="1478">
                  <c:v>43746</c:v>
                </c:pt>
                <c:pt idx="1479">
                  <c:v>43745</c:v>
                </c:pt>
                <c:pt idx="1480">
                  <c:v>43744</c:v>
                </c:pt>
                <c:pt idx="1481">
                  <c:v>43743</c:v>
                </c:pt>
                <c:pt idx="1482">
                  <c:v>43742</c:v>
                </c:pt>
                <c:pt idx="1483">
                  <c:v>43741</c:v>
                </c:pt>
                <c:pt idx="1484">
                  <c:v>43740</c:v>
                </c:pt>
                <c:pt idx="1485">
                  <c:v>43739</c:v>
                </c:pt>
                <c:pt idx="1486">
                  <c:v>43738</c:v>
                </c:pt>
                <c:pt idx="1487">
                  <c:v>43737</c:v>
                </c:pt>
                <c:pt idx="1488">
                  <c:v>43736</c:v>
                </c:pt>
                <c:pt idx="1489">
                  <c:v>43735</c:v>
                </c:pt>
                <c:pt idx="1490">
                  <c:v>43734</c:v>
                </c:pt>
                <c:pt idx="1491">
                  <c:v>43733</c:v>
                </c:pt>
                <c:pt idx="1492">
                  <c:v>43732</c:v>
                </c:pt>
                <c:pt idx="1493">
                  <c:v>43731</c:v>
                </c:pt>
                <c:pt idx="1494">
                  <c:v>43730</c:v>
                </c:pt>
                <c:pt idx="1495">
                  <c:v>43729</c:v>
                </c:pt>
                <c:pt idx="1496">
                  <c:v>43728</c:v>
                </c:pt>
                <c:pt idx="1497">
                  <c:v>43727</c:v>
                </c:pt>
                <c:pt idx="1498">
                  <c:v>43726</c:v>
                </c:pt>
                <c:pt idx="1499">
                  <c:v>43725</c:v>
                </c:pt>
                <c:pt idx="1500">
                  <c:v>43724</c:v>
                </c:pt>
                <c:pt idx="1501">
                  <c:v>43723</c:v>
                </c:pt>
                <c:pt idx="1502">
                  <c:v>43722</c:v>
                </c:pt>
                <c:pt idx="1503">
                  <c:v>43721</c:v>
                </c:pt>
                <c:pt idx="1504">
                  <c:v>43720</c:v>
                </c:pt>
                <c:pt idx="1505">
                  <c:v>43719</c:v>
                </c:pt>
                <c:pt idx="1506">
                  <c:v>43718</c:v>
                </c:pt>
                <c:pt idx="1507">
                  <c:v>43717</c:v>
                </c:pt>
                <c:pt idx="1508">
                  <c:v>43716</c:v>
                </c:pt>
                <c:pt idx="1509">
                  <c:v>43715</c:v>
                </c:pt>
                <c:pt idx="1510">
                  <c:v>43714</c:v>
                </c:pt>
                <c:pt idx="1511">
                  <c:v>43713</c:v>
                </c:pt>
                <c:pt idx="1512">
                  <c:v>43712</c:v>
                </c:pt>
                <c:pt idx="1513">
                  <c:v>43711</c:v>
                </c:pt>
                <c:pt idx="1514">
                  <c:v>43710</c:v>
                </c:pt>
                <c:pt idx="1515">
                  <c:v>43709</c:v>
                </c:pt>
                <c:pt idx="1516">
                  <c:v>43708</c:v>
                </c:pt>
                <c:pt idx="1517">
                  <c:v>43707</c:v>
                </c:pt>
                <c:pt idx="1518">
                  <c:v>43706</c:v>
                </c:pt>
                <c:pt idx="1519">
                  <c:v>43705</c:v>
                </c:pt>
                <c:pt idx="1520">
                  <c:v>43704</c:v>
                </c:pt>
                <c:pt idx="1521">
                  <c:v>43703</c:v>
                </c:pt>
                <c:pt idx="1522">
                  <c:v>43702</c:v>
                </c:pt>
                <c:pt idx="1523">
                  <c:v>43701</c:v>
                </c:pt>
                <c:pt idx="1524">
                  <c:v>43700</c:v>
                </c:pt>
                <c:pt idx="1525">
                  <c:v>43699</c:v>
                </c:pt>
                <c:pt idx="1526">
                  <c:v>43698</c:v>
                </c:pt>
                <c:pt idx="1527">
                  <c:v>43697</c:v>
                </c:pt>
                <c:pt idx="1528">
                  <c:v>43696</c:v>
                </c:pt>
                <c:pt idx="1529">
                  <c:v>43695</c:v>
                </c:pt>
                <c:pt idx="1530">
                  <c:v>43694</c:v>
                </c:pt>
                <c:pt idx="1531">
                  <c:v>43693</c:v>
                </c:pt>
                <c:pt idx="1532">
                  <c:v>43692</c:v>
                </c:pt>
                <c:pt idx="1533">
                  <c:v>43691</c:v>
                </c:pt>
                <c:pt idx="1534">
                  <c:v>43690</c:v>
                </c:pt>
                <c:pt idx="1535">
                  <c:v>43689</c:v>
                </c:pt>
                <c:pt idx="1536">
                  <c:v>43688</c:v>
                </c:pt>
                <c:pt idx="1537">
                  <c:v>43687</c:v>
                </c:pt>
                <c:pt idx="1538">
                  <c:v>43686</c:v>
                </c:pt>
                <c:pt idx="1539">
                  <c:v>43685</c:v>
                </c:pt>
                <c:pt idx="1540">
                  <c:v>43684</c:v>
                </c:pt>
                <c:pt idx="1541">
                  <c:v>43683</c:v>
                </c:pt>
                <c:pt idx="1542">
                  <c:v>43682</c:v>
                </c:pt>
                <c:pt idx="1543">
                  <c:v>43681</c:v>
                </c:pt>
                <c:pt idx="1544">
                  <c:v>43680</c:v>
                </c:pt>
                <c:pt idx="1545">
                  <c:v>43679</c:v>
                </c:pt>
                <c:pt idx="1546">
                  <c:v>43678</c:v>
                </c:pt>
                <c:pt idx="1547">
                  <c:v>43677</c:v>
                </c:pt>
                <c:pt idx="1548">
                  <c:v>43676</c:v>
                </c:pt>
                <c:pt idx="1549">
                  <c:v>43675</c:v>
                </c:pt>
                <c:pt idx="1550">
                  <c:v>43674</c:v>
                </c:pt>
                <c:pt idx="1551">
                  <c:v>43673</c:v>
                </c:pt>
                <c:pt idx="1552">
                  <c:v>43672</c:v>
                </c:pt>
                <c:pt idx="1553">
                  <c:v>43671</c:v>
                </c:pt>
                <c:pt idx="1554">
                  <c:v>43670</c:v>
                </c:pt>
                <c:pt idx="1555">
                  <c:v>43669</c:v>
                </c:pt>
                <c:pt idx="1556">
                  <c:v>43668</c:v>
                </c:pt>
                <c:pt idx="1557">
                  <c:v>43667</c:v>
                </c:pt>
                <c:pt idx="1558">
                  <c:v>43666</c:v>
                </c:pt>
                <c:pt idx="1559">
                  <c:v>43665</c:v>
                </c:pt>
                <c:pt idx="1560">
                  <c:v>43664</c:v>
                </c:pt>
                <c:pt idx="1561">
                  <c:v>43663</c:v>
                </c:pt>
                <c:pt idx="1562">
                  <c:v>43662</c:v>
                </c:pt>
                <c:pt idx="1563">
                  <c:v>43661</c:v>
                </c:pt>
                <c:pt idx="1564">
                  <c:v>43660</c:v>
                </c:pt>
                <c:pt idx="1565">
                  <c:v>43659</c:v>
                </c:pt>
                <c:pt idx="1566">
                  <c:v>43658</c:v>
                </c:pt>
                <c:pt idx="1567">
                  <c:v>43657</c:v>
                </c:pt>
                <c:pt idx="1568">
                  <c:v>43656</c:v>
                </c:pt>
                <c:pt idx="1569">
                  <c:v>43655</c:v>
                </c:pt>
                <c:pt idx="1570">
                  <c:v>43654</c:v>
                </c:pt>
                <c:pt idx="1571">
                  <c:v>43653</c:v>
                </c:pt>
                <c:pt idx="1572">
                  <c:v>43652</c:v>
                </c:pt>
                <c:pt idx="1573">
                  <c:v>43651</c:v>
                </c:pt>
                <c:pt idx="1574">
                  <c:v>43650</c:v>
                </c:pt>
                <c:pt idx="1575">
                  <c:v>43649</c:v>
                </c:pt>
                <c:pt idx="1576">
                  <c:v>43648</c:v>
                </c:pt>
                <c:pt idx="1577">
                  <c:v>43647</c:v>
                </c:pt>
                <c:pt idx="1578">
                  <c:v>43646</c:v>
                </c:pt>
                <c:pt idx="1579">
                  <c:v>43645</c:v>
                </c:pt>
                <c:pt idx="1580">
                  <c:v>43644</c:v>
                </c:pt>
                <c:pt idx="1581">
                  <c:v>43643</c:v>
                </c:pt>
                <c:pt idx="1582">
                  <c:v>43642</c:v>
                </c:pt>
                <c:pt idx="1583">
                  <c:v>43641</c:v>
                </c:pt>
                <c:pt idx="1584">
                  <c:v>43640</c:v>
                </c:pt>
                <c:pt idx="1585">
                  <c:v>43639</c:v>
                </c:pt>
                <c:pt idx="1586">
                  <c:v>43638</c:v>
                </c:pt>
                <c:pt idx="1587">
                  <c:v>43637</c:v>
                </c:pt>
                <c:pt idx="1588">
                  <c:v>43636</c:v>
                </c:pt>
                <c:pt idx="1589">
                  <c:v>43635</c:v>
                </c:pt>
                <c:pt idx="1590">
                  <c:v>43634</c:v>
                </c:pt>
                <c:pt idx="1591">
                  <c:v>43633</c:v>
                </c:pt>
                <c:pt idx="1592">
                  <c:v>43632</c:v>
                </c:pt>
                <c:pt idx="1593">
                  <c:v>43631</c:v>
                </c:pt>
                <c:pt idx="1594">
                  <c:v>43630</c:v>
                </c:pt>
                <c:pt idx="1595">
                  <c:v>43629</c:v>
                </c:pt>
                <c:pt idx="1596">
                  <c:v>43628</c:v>
                </c:pt>
                <c:pt idx="1597">
                  <c:v>43627</c:v>
                </c:pt>
                <c:pt idx="1598">
                  <c:v>43626</c:v>
                </c:pt>
                <c:pt idx="1599">
                  <c:v>43625</c:v>
                </c:pt>
                <c:pt idx="1600">
                  <c:v>43624</c:v>
                </c:pt>
                <c:pt idx="1601">
                  <c:v>43623</c:v>
                </c:pt>
                <c:pt idx="1602">
                  <c:v>43622</c:v>
                </c:pt>
                <c:pt idx="1603">
                  <c:v>43621</c:v>
                </c:pt>
                <c:pt idx="1604">
                  <c:v>43620</c:v>
                </c:pt>
                <c:pt idx="1605">
                  <c:v>43619</c:v>
                </c:pt>
                <c:pt idx="1606">
                  <c:v>43618</c:v>
                </c:pt>
                <c:pt idx="1607">
                  <c:v>43617</c:v>
                </c:pt>
                <c:pt idx="1608">
                  <c:v>43616</c:v>
                </c:pt>
                <c:pt idx="1609">
                  <c:v>43615</c:v>
                </c:pt>
                <c:pt idx="1610">
                  <c:v>43614</c:v>
                </c:pt>
                <c:pt idx="1611">
                  <c:v>43613</c:v>
                </c:pt>
                <c:pt idx="1612">
                  <c:v>43612</c:v>
                </c:pt>
                <c:pt idx="1613">
                  <c:v>43611</c:v>
                </c:pt>
                <c:pt idx="1614">
                  <c:v>43610</c:v>
                </c:pt>
                <c:pt idx="1615">
                  <c:v>43609</c:v>
                </c:pt>
                <c:pt idx="1616">
                  <c:v>43608</c:v>
                </c:pt>
                <c:pt idx="1617">
                  <c:v>43607</c:v>
                </c:pt>
                <c:pt idx="1618">
                  <c:v>43606</c:v>
                </c:pt>
                <c:pt idx="1619">
                  <c:v>43605</c:v>
                </c:pt>
                <c:pt idx="1620">
                  <c:v>43604</c:v>
                </c:pt>
                <c:pt idx="1621">
                  <c:v>43603</c:v>
                </c:pt>
                <c:pt idx="1622">
                  <c:v>43602</c:v>
                </c:pt>
                <c:pt idx="1623">
                  <c:v>43601</c:v>
                </c:pt>
                <c:pt idx="1624">
                  <c:v>43600</c:v>
                </c:pt>
                <c:pt idx="1625">
                  <c:v>43599</c:v>
                </c:pt>
                <c:pt idx="1626">
                  <c:v>43598</c:v>
                </c:pt>
                <c:pt idx="1627">
                  <c:v>43597</c:v>
                </c:pt>
                <c:pt idx="1628">
                  <c:v>43596</c:v>
                </c:pt>
                <c:pt idx="1629">
                  <c:v>43595</c:v>
                </c:pt>
                <c:pt idx="1630">
                  <c:v>43594</c:v>
                </c:pt>
                <c:pt idx="1631">
                  <c:v>43593</c:v>
                </c:pt>
                <c:pt idx="1632">
                  <c:v>43592</c:v>
                </c:pt>
                <c:pt idx="1633">
                  <c:v>43591</c:v>
                </c:pt>
                <c:pt idx="1634">
                  <c:v>43590</c:v>
                </c:pt>
                <c:pt idx="1635">
                  <c:v>43589</c:v>
                </c:pt>
                <c:pt idx="1636">
                  <c:v>43588</c:v>
                </c:pt>
                <c:pt idx="1637">
                  <c:v>43587</c:v>
                </c:pt>
                <c:pt idx="1638">
                  <c:v>43586</c:v>
                </c:pt>
                <c:pt idx="1639">
                  <c:v>43585</c:v>
                </c:pt>
                <c:pt idx="1640">
                  <c:v>43584</c:v>
                </c:pt>
                <c:pt idx="1641">
                  <c:v>43583</c:v>
                </c:pt>
                <c:pt idx="1642">
                  <c:v>43582</c:v>
                </c:pt>
                <c:pt idx="1643">
                  <c:v>43581</c:v>
                </c:pt>
                <c:pt idx="1644">
                  <c:v>43580</c:v>
                </c:pt>
                <c:pt idx="1645">
                  <c:v>43579</c:v>
                </c:pt>
                <c:pt idx="1646">
                  <c:v>43578</c:v>
                </c:pt>
                <c:pt idx="1647">
                  <c:v>43577</c:v>
                </c:pt>
                <c:pt idx="1648">
                  <c:v>43576</c:v>
                </c:pt>
                <c:pt idx="1649">
                  <c:v>43575</c:v>
                </c:pt>
                <c:pt idx="1650">
                  <c:v>43574</c:v>
                </c:pt>
                <c:pt idx="1651">
                  <c:v>43573</c:v>
                </c:pt>
                <c:pt idx="1652">
                  <c:v>43572</c:v>
                </c:pt>
                <c:pt idx="1653">
                  <c:v>43571</c:v>
                </c:pt>
                <c:pt idx="1654">
                  <c:v>43570</c:v>
                </c:pt>
                <c:pt idx="1655">
                  <c:v>43569</c:v>
                </c:pt>
                <c:pt idx="1656">
                  <c:v>43568</c:v>
                </c:pt>
                <c:pt idx="1657">
                  <c:v>43567</c:v>
                </c:pt>
                <c:pt idx="1658">
                  <c:v>43566</c:v>
                </c:pt>
                <c:pt idx="1659">
                  <c:v>43565</c:v>
                </c:pt>
                <c:pt idx="1660">
                  <c:v>43564</c:v>
                </c:pt>
                <c:pt idx="1661">
                  <c:v>43563</c:v>
                </c:pt>
                <c:pt idx="1662">
                  <c:v>43562</c:v>
                </c:pt>
                <c:pt idx="1663">
                  <c:v>43561</c:v>
                </c:pt>
                <c:pt idx="1664">
                  <c:v>43560</c:v>
                </c:pt>
                <c:pt idx="1665">
                  <c:v>43559</c:v>
                </c:pt>
                <c:pt idx="1666">
                  <c:v>43558</c:v>
                </c:pt>
                <c:pt idx="1667">
                  <c:v>43557</c:v>
                </c:pt>
                <c:pt idx="1668">
                  <c:v>43556</c:v>
                </c:pt>
                <c:pt idx="1669">
                  <c:v>43555</c:v>
                </c:pt>
                <c:pt idx="1670">
                  <c:v>43554</c:v>
                </c:pt>
                <c:pt idx="1671">
                  <c:v>43553</c:v>
                </c:pt>
                <c:pt idx="1672">
                  <c:v>43552</c:v>
                </c:pt>
                <c:pt idx="1673">
                  <c:v>43551</c:v>
                </c:pt>
                <c:pt idx="1674">
                  <c:v>43550</c:v>
                </c:pt>
                <c:pt idx="1675">
                  <c:v>43549</c:v>
                </c:pt>
                <c:pt idx="1676">
                  <c:v>43548</c:v>
                </c:pt>
                <c:pt idx="1677">
                  <c:v>43547</c:v>
                </c:pt>
                <c:pt idx="1678">
                  <c:v>43546</c:v>
                </c:pt>
                <c:pt idx="1679">
                  <c:v>43545</c:v>
                </c:pt>
                <c:pt idx="1680">
                  <c:v>43544</c:v>
                </c:pt>
                <c:pt idx="1681">
                  <c:v>43543</c:v>
                </c:pt>
                <c:pt idx="1682">
                  <c:v>43542</c:v>
                </c:pt>
                <c:pt idx="1683">
                  <c:v>43541</c:v>
                </c:pt>
                <c:pt idx="1684">
                  <c:v>43540</c:v>
                </c:pt>
                <c:pt idx="1685">
                  <c:v>43539</c:v>
                </c:pt>
                <c:pt idx="1686">
                  <c:v>43538</c:v>
                </c:pt>
                <c:pt idx="1687">
                  <c:v>43537</c:v>
                </c:pt>
                <c:pt idx="1688">
                  <c:v>43536</c:v>
                </c:pt>
                <c:pt idx="1689">
                  <c:v>43535</c:v>
                </c:pt>
                <c:pt idx="1690">
                  <c:v>43534</c:v>
                </c:pt>
                <c:pt idx="1691">
                  <c:v>43533</c:v>
                </c:pt>
                <c:pt idx="1692">
                  <c:v>43532</c:v>
                </c:pt>
                <c:pt idx="1693">
                  <c:v>43531</c:v>
                </c:pt>
                <c:pt idx="1694">
                  <c:v>43530</c:v>
                </c:pt>
                <c:pt idx="1695">
                  <c:v>43529</c:v>
                </c:pt>
                <c:pt idx="1696">
                  <c:v>43528</c:v>
                </c:pt>
                <c:pt idx="1697">
                  <c:v>43527</c:v>
                </c:pt>
                <c:pt idx="1698">
                  <c:v>43526</c:v>
                </c:pt>
                <c:pt idx="1699">
                  <c:v>43525</c:v>
                </c:pt>
                <c:pt idx="1700">
                  <c:v>43524</c:v>
                </c:pt>
                <c:pt idx="1701">
                  <c:v>43523</c:v>
                </c:pt>
                <c:pt idx="1702">
                  <c:v>43522</c:v>
                </c:pt>
                <c:pt idx="1703">
                  <c:v>43521</c:v>
                </c:pt>
                <c:pt idx="1704">
                  <c:v>43520</c:v>
                </c:pt>
                <c:pt idx="1705">
                  <c:v>43519</c:v>
                </c:pt>
                <c:pt idx="1706">
                  <c:v>43518</c:v>
                </c:pt>
                <c:pt idx="1707">
                  <c:v>43517</c:v>
                </c:pt>
                <c:pt idx="1708">
                  <c:v>43516</c:v>
                </c:pt>
                <c:pt idx="1709">
                  <c:v>43515</c:v>
                </c:pt>
                <c:pt idx="1710">
                  <c:v>43514</c:v>
                </c:pt>
                <c:pt idx="1711">
                  <c:v>43513</c:v>
                </c:pt>
                <c:pt idx="1712">
                  <c:v>43512</c:v>
                </c:pt>
                <c:pt idx="1713">
                  <c:v>43511</c:v>
                </c:pt>
                <c:pt idx="1714">
                  <c:v>43510</c:v>
                </c:pt>
                <c:pt idx="1715">
                  <c:v>43509</c:v>
                </c:pt>
                <c:pt idx="1716">
                  <c:v>43508</c:v>
                </c:pt>
                <c:pt idx="1717">
                  <c:v>43507</c:v>
                </c:pt>
                <c:pt idx="1718">
                  <c:v>43506</c:v>
                </c:pt>
                <c:pt idx="1719">
                  <c:v>43505</c:v>
                </c:pt>
                <c:pt idx="1720">
                  <c:v>43504</c:v>
                </c:pt>
                <c:pt idx="1721">
                  <c:v>43503</c:v>
                </c:pt>
                <c:pt idx="1722">
                  <c:v>43502</c:v>
                </c:pt>
                <c:pt idx="1723">
                  <c:v>43501</c:v>
                </c:pt>
                <c:pt idx="1724">
                  <c:v>43500</c:v>
                </c:pt>
                <c:pt idx="1725">
                  <c:v>43499</c:v>
                </c:pt>
                <c:pt idx="1726">
                  <c:v>43498</c:v>
                </c:pt>
                <c:pt idx="1727">
                  <c:v>43497</c:v>
                </c:pt>
                <c:pt idx="1728">
                  <c:v>43496</c:v>
                </c:pt>
                <c:pt idx="1729">
                  <c:v>43495</c:v>
                </c:pt>
                <c:pt idx="1730">
                  <c:v>43494</c:v>
                </c:pt>
                <c:pt idx="1731">
                  <c:v>43493</c:v>
                </c:pt>
                <c:pt idx="1732">
                  <c:v>43492</c:v>
                </c:pt>
                <c:pt idx="1733">
                  <c:v>43491</c:v>
                </c:pt>
                <c:pt idx="1734">
                  <c:v>43490</c:v>
                </c:pt>
                <c:pt idx="1735">
                  <c:v>43489</c:v>
                </c:pt>
                <c:pt idx="1736">
                  <c:v>43488</c:v>
                </c:pt>
                <c:pt idx="1737">
                  <c:v>43487</c:v>
                </c:pt>
                <c:pt idx="1738">
                  <c:v>43486</c:v>
                </c:pt>
                <c:pt idx="1739">
                  <c:v>43485</c:v>
                </c:pt>
                <c:pt idx="1740">
                  <c:v>43484</c:v>
                </c:pt>
                <c:pt idx="1741">
                  <c:v>43483</c:v>
                </c:pt>
                <c:pt idx="1742">
                  <c:v>43482</c:v>
                </c:pt>
                <c:pt idx="1743">
                  <c:v>43481</c:v>
                </c:pt>
                <c:pt idx="1744">
                  <c:v>43480</c:v>
                </c:pt>
                <c:pt idx="1745">
                  <c:v>43479</c:v>
                </c:pt>
                <c:pt idx="1746">
                  <c:v>43478</c:v>
                </c:pt>
                <c:pt idx="1747">
                  <c:v>43477</c:v>
                </c:pt>
                <c:pt idx="1748">
                  <c:v>43476</c:v>
                </c:pt>
                <c:pt idx="1749">
                  <c:v>43475</c:v>
                </c:pt>
                <c:pt idx="1750">
                  <c:v>43474</c:v>
                </c:pt>
                <c:pt idx="1751">
                  <c:v>43473</c:v>
                </c:pt>
                <c:pt idx="1752">
                  <c:v>43472</c:v>
                </c:pt>
                <c:pt idx="1753">
                  <c:v>43471</c:v>
                </c:pt>
                <c:pt idx="1754">
                  <c:v>43470</c:v>
                </c:pt>
                <c:pt idx="1755">
                  <c:v>43469</c:v>
                </c:pt>
                <c:pt idx="1756">
                  <c:v>43468</c:v>
                </c:pt>
                <c:pt idx="1757">
                  <c:v>43467</c:v>
                </c:pt>
                <c:pt idx="1758">
                  <c:v>43466</c:v>
                </c:pt>
                <c:pt idx="1759">
                  <c:v>43465</c:v>
                </c:pt>
                <c:pt idx="1760">
                  <c:v>43464</c:v>
                </c:pt>
                <c:pt idx="1761">
                  <c:v>43463</c:v>
                </c:pt>
                <c:pt idx="1762">
                  <c:v>43462</c:v>
                </c:pt>
                <c:pt idx="1763">
                  <c:v>43461</c:v>
                </c:pt>
                <c:pt idx="1764">
                  <c:v>43460</c:v>
                </c:pt>
                <c:pt idx="1765">
                  <c:v>43459</c:v>
                </c:pt>
                <c:pt idx="1766">
                  <c:v>43458</c:v>
                </c:pt>
                <c:pt idx="1767">
                  <c:v>43457</c:v>
                </c:pt>
                <c:pt idx="1768">
                  <c:v>43456</c:v>
                </c:pt>
                <c:pt idx="1769">
                  <c:v>43455</c:v>
                </c:pt>
                <c:pt idx="1770">
                  <c:v>43454</c:v>
                </c:pt>
                <c:pt idx="1771">
                  <c:v>43453</c:v>
                </c:pt>
                <c:pt idx="1772">
                  <c:v>43452</c:v>
                </c:pt>
                <c:pt idx="1773">
                  <c:v>43451</c:v>
                </c:pt>
                <c:pt idx="1774">
                  <c:v>43450</c:v>
                </c:pt>
                <c:pt idx="1775">
                  <c:v>43449</c:v>
                </c:pt>
                <c:pt idx="1776">
                  <c:v>43448</c:v>
                </c:pt>
                <c:pt idx="1777">
                  <c:v>43447</c:v>
                </c:pt>
                <c:pt idx="1778">
                  <c:v>43446</c:v>
                </c:pt>
                <c:pt idx="1779">
                  <c:v>43445</c:v>
                </c:pt>
                <c:pt idx="1780">
                  <c:v>43444</c:v>
                </c:pt>
                <c:pt idx="1781">
                  <c:v>43443</c:v>
                </c:pt>
                <c:pt idx="1782">
                  <c:v>43442</c:v>
                </c:pt>
                <c:pt idx="1783">
                  <c:v>43441</c:v>
                </c:pt>
                <c:pt idx="1784">
                  <c:v>43440</c:v>
                </c:pt>
                <c:pt idx="1785">
                  <c:v>43439</c:v>
                </c:pt>
                <c:pt idx="1786">
                  <c:v>43438</c:v>
                </c:pt>
                <c:pt idx="1787">
                  <c:v>43437</c:v>
                </c:pt>
                <c:pt idx="1788">
                  <c:v>43436</c:v>
                </c:pt>
                <c:pt idx="1789">
                  <c:v>43435</c:v>
                </c:pt>
                <c:pt idx="1790">
                  <c:v>43434</c:v>
                </c:pt>
                <c:pt idx="1791">
                  <c:v>43433</c:v>
                </c:pt>
                <c:pt idx="1792">
                  <c:v>43432</c:v>
                </c:pt>
                <c:pt idx="1793">
                  <c:v>43431</c:v>
                </c:pt>
                <c:pt idx="1794">
                  <c:v>43430</c:v>
                </c:pt>
                <c:pt idx="1795">
                  <c:v>43429</c:v>
                </c:pt>
                <c:pt idx="1796">
                  <c:v>43428</c:v>
                </c:pt>
                <c:pt idx="1797">
                  <c:v>43427</c:v>
                </c:pt>
                <c:pt idx="1798">
                  <c:v>43426</c:v>
                </c:pt>
                <c:pt idx="1799">
                  <c:v>43425</c:v>
                </c:pt>
                <c:pt idx="1800">
                  <c:v>43424</c:v>
                </c:pt>
                <c:pt idx="1801">
                  <c:v>43423</c:v>
                </c:pt>
                <c:pt idx="1802">
                  <c:v>43422</c:v>
                </c:pt>
                <c:pt idx="1803">
                  <c:v>43421</c:v>
                </c:pt>
                <c:pt idx="1804">
                  <c:v>43420</c:v>
                </c:pt>
                <c:pt idx="1805">
                  <c:v>43419</c:v>
                </c:pt>
                <c:pt idx="1806">
                  <c:v>43418</c:v>
                </c:pt>
                <c:pt idx="1807">
                  <c:v>43417</c:v>
                </c:pt>
                <c:pt idx="1808">
                  <c:v>43416</c:v>
                </c:pt>
                <c:pt idx="1809">
                  <c:v>43415</c:v>
                </c:pt>
                <c:pt idx="1810">
                  <c:v>43414</c:v>
                </c:pt>
                <c:pt idx="1811">
                  <c:v>43413</c:v>
                </c:pt>
                <c:pt idx="1812">
                  <c:v>43412</c:v>
                </c:pt>
                <c:pt idx="1813">
                  <c:v>43411</c:v>
                </c:pt>
                <c:pt idx="1814">
                  <c:v>43410</c:v>
                </c:pt>
                <c:pt idx="1815">
                  <c:v>43409</c:v>
                </c:pt>
                <c:pt idx="1816">
                  <c:v>43408</c:v>
                </c:pt>
                <c:pt idx="1817">
                  <c:v>43407</c:v>
                </c:pt>
                <c:pt idx="1818">
                  <c:v>43406</c:v>
                </c:pt>
                <c:pt idx="1819">
                  <c:v>43405</c:v>
                </c:pt>
                <c:pt idx="1820">
                  <c:v>43404</c:v>
                </c:pt>
                <c:pt idx="1821">
                  <c:v>43403</c:v>
                </c:pt>
                <c:pt idx="1822">
                  <c:v>43402</c:v>
                </c:pt>
                <c:pt idx="1823">
                  <c:v>43401</c:v>
                </c:pt>
                <c:pt idx="1824">
                  <c:v>43400</c:v>
                </c:pt>
                <c:pt idx="1825">
                  <c:v>43399</c:v>
                </c:pt>
                <c:pt idx="1826">
                  <c:v>43398</c:v>
                </c:pt>
                <c:pt idx="1827">
                  <c:v>43397</c:v>
                </c:pt>
                <c:pt idx="1828">
                  <c:v>43396</c:v>
                </c:pt>
                <c:pt idx="1829">
                  <c:v>43395</c:v>
                </c:pt>
                <c:pt idx="1830">
                  <c:v>43394</c:v>
                </c:pt>
                <c:pt idx="1831">
                  <c:v>43393</c:v>
                </c:pt>
                <c:pt idx="1832">
                  <c:v>43392</c:v>
                </c:pt>
                <c:pt idx="1833">
                  <c:v>43391</c:v>
                </c:pt>
                <c:pt idx="1834">
                  <c:v>43390</c:v>
                </c:pt>
                <c:pt idx="1835">
                  <c:v>43389</c:v>
                </c:pt>
                <c:pt idx="1836">
                  <c:v>43388</c:v>
                </c:pt>
                <c:pt idx="1837">
                  <c:v>43387</c:v>
                </c:pt>
                <c:pt idx="1838">
                  <c:v>43386</c:v>
                </c:pt>
                <c:pt idx="1839">
                  <c:v>43385</c:v>
                </c:pt>
                <c:pt idx="1840">
                  <c:v>43384</c:v>
                </c:pt>
                <c:pt idx="1841">
                  <c:v>43383</c:v>
                </c:pt>
                <c:pt idx="1842">
                  <c:v>43382</c:v>
                </c:pt>
                <c:pt idx="1843">
                  <c:v>43381</c:v>
                </c:pt>
                <c:pt idx="1844">
                  <c:v>43380</c:v>
                </c:pt>
                <c:pt idx="1845">
                  <c:v>43379</c:v>
                </c:pt>
                <c:pt idx="1846">
                  <c:v>43378</c:v>
                </c:pt>
                <c:pt idx="1847">
                  <c:v>43377</c:v>
                </c:pt>
                <c:pt idx="1848">
                  <c:v>43376</c:v>
                </c:pt>
                <c:pt idx="1849">
                  <c:v>43375</c:v>
                </c:pt>
                <c:pt idx="1850">
                  <c:v>43374</c:v>
                </c:pt>
                <c:pt idx="1851">
                  <c:v>43373</c:v>
                </c:pt>
                <c:pt idx="1852">
                  <c:v>43372</c:v>
                </c:pt>
                <c:pt idx="1853">
                  <c:v>43371</c:v>
                </c:pt>
                <c:pt idx="1854">
                  <c:v>43370</c:v>
                </c:pt>
                <c:pt idx="1855">
                  <c:v>43369</c:v>
                </c:pt>
                <c:pt idx="1856">
                  <c:v>43368</c:v>
                </c:pt>
                <c:pt idx="1857">
                  <c:v>43367</c:v>
                </c:pt>
                <c:pt idx="1858">
                  <c:v>43366</c:v>
                </c:pt>
                <c:pt idx="1859">
                  <c:v>43365</c:v>
                </c:pt>
                <c:pt idx="1860">
                  <c:v>43364</c:v>
                </c:pt>
                <c:pt idx="1861">
                  <c:v>43363</c:v>
                </c:pt>
                <c:pt idx="1862">
                  <c:v>43362</c:v>
                </c:pt>
                <c:pt idx="1863">
                  <c:v>43361</c:v>
                </c:pt>
                <c:pt idx="1864">
                  <c:v>43360</c:v>
                </c:pt>
                <c:pt idx="1865">
                  <c:v>43359</c:v>
                </c:pt>
                <c:pt idx="1866">
                  <c:v>43358</c:v>
                </c:pt>
                <c:pt idx="1867">
                  <c:v>43357</c:v>
                </c:pt>
                <c:pt idx="1868">
                  <c:v>43356</c:v>
                </c:pt>
                <c:pt idx="1869">
                  <c:v>43355</c:v>
                </c:pt>
                <c:pt idx="1870">
                  <c:v>43354</c:v>
                </c:pt>
                <c:pt idx="1871">
                  <c:v>43353</c:v>
                </c:pt>
                <c:pt idx="1872">
                  <c:v>43352</c:v>
                </c:pt>
                <c:pt idx="1873">
                  <c:v>43351</c:v>
                </c:pt>
                <c:pt idx="1874">
                  <c:v>43350</c:v>
                </c:pt>
                <c:pt idx="1875">
                  <c:v>43349</c:v>
                </c:pt>
                <c:pt idx="1876">
                  <c:v>43348</c:v>
                </c:pt>
                <c:pt idx="1877">
                  <c:v>43347</c:v>
                </c:pt>
                <c:pt idx="1878">
                  <c:v>43346</c:v>
                </c:pt>
                <c:pt idx="1879">
                  <c:v>43345</c:v>
                </c:pt>
                <c:pt idx="1880">
                  <c:v>43344</c:v>
                </c:pt>
                <c:pt idx="1881">
                  <c:v>43343</c:v>
                </c:pt>
                <c:pt idx="1882">
                  <c:v>43342</c:v>
                </c:pt>
                <c:pt idx="1883">
                  <c:v>43341</c:v>
                </c:pt>
                <c:pt idx="1884">
                  <c:v>43340</c:v>
                </c:pt>
                <c:pt idx="1885">
                  <c:v>43339</c:v>
                </c:pt>
                <c:pt idx="1886">
                  <c:v>43338</c:v>
                </c:pt>
                <c:pt idx="1887">
                  <c:v>43337</c:v>
                </c:pt>
                <c:pt idx="1888">
                  <c:v>43336</c:v>
                </c:pt>
                <c:pt idx="1889">
                  <c:v>43335</c:v>
                </c:pt>
                <c:pt idx="1890">
                  <c:v>43334</c:v>
                </c:pt>
                <c:pt idx="1891">
                  <c:v>43333</c:v>
                </c:pt>
                <c:pt idx="1892">
                  <c:v>43332</c:v>
                </c:pt>
                <c:pt idx="1893">
                  <c:v>43331</c:v>
                </c:pt>
                <c:pt idx="1894">
                  <c:v>43330</c:v>
                </c:pt>
                <c:pt idx="1895">
                  <c:v>43329</c:v>
                </c:pt>
                <c:pt idx="1896">
                  <c:v>43328</c:v>
                </c:pt>
                <c:pt idx="1897">
                  <c:v>43327</c:v>
                </c:pt>
                <c:pt idx="1898">
                  <c:v>43326</c:v>
                </c:pt>
                <c:pt idx="1899">
                  <c:v>43325</c:v>
                </c:pt>
                <c:pt idx="1900">
                  <c:v>43324</c:v>
                </c:pt>
                <c:pt idx="1901">
                  <c:v>43323</c:v>
                </c:pt>
                <c:pt idx="1902">
                  <c:v>43322</c:v>
                </c:pt>
                <c:pt idx="1903">
                  <c:v>43321</c:v>
                </c:pt>
                <c:pt idx="1904">
                  <c:v>43320</c:v>
                </c:pt>
                <c:pt idx="1905">
                  <c:v>43319</c:v>
                </c:pt>
                <c:pt idx="1906">
                  <c:v>43318</c:v>
                </c:pt>
                <c:pt idx="1907">
                  <c:v>43317</c:v>
                </c:pt>
                <c:pt idx="1908">
                  <c:v>43316</c:v>
                </c:pt>
                <c:pt idx="1909">
                  <c:v>43315</c:v>
                </c:pt>
                <c:pt idx="1910">
                  <c:v>43314</c:v>
                </c:pt>
                <c:pt idx="1911">
                  <c:v>43313</c:v>
                </c:pt>
                <c:pt idx="1912">
                  <c:v>43312</c:v>
                </c:pt>
                <c:pt idx="1913">
                  <c:v>43311</c:v>
                </c:pt>
                <c:pt idx="1914">
                  <c:v>43310</c:v>
                </c:pt>
                <c:pt idx="1915">
                  <c:v>43309</c:v>
                </c:pt>
                <c:pt idx="1916">
                  <c:v>43308</c:v>
                </c:pt>
                <c:pt idx="1917">
                  <c:v>43307</c:v>
                </c:pt>
                <c:pt idx="1918">
                  <c:v>43306</c:v>
                </c:pt>
                <c:pt idx="1919">
                  <c:v>43305</c:v>
                </c:pt>
                <c:pt idx="1920">
                  <c:v>43304</c:v>
                </c:pt>
                <c:pt idx="1921">
                  <c:v>43303</c:v>
                </c:pt>
                <c:pt idx="1922">
                  <c:v>43302</c:v>
                </c:pt>
                <c:pt idx="1923">
                  <c:v>43301</c:v>
                </c:pt>
                <c:pt idx="1924">
                  <c:v>43300</c:v>
                </c:pt>
                <c:pt idx="1925">
                  <c:v>43299</c:v>
                </c:pt>
                <c:pt idx="1926">
                  <c:v>43298</c:v>
                </c:pt>
                <c:pt idx="1927">
                  <c:v>43297</c:v>
                </c:pt>
                <c:pt idx="1928">
                  <c:v>43296</c:v>
                </c:pt>
                <c:pt idx="1929">
                  <c:v>43295</c:v>
                </c:pt>
                <c:pt idx="1930">
                  <c:v>43294</c:v>
                </c:pt>
                <c:pt idx="1931">
                  <c:v>43293</c:v>
                </c:pt>
                <c:pt idx="1932">
                  <c:v>43292</c:v>
                </c:pt>
                <c:pt idx="1933">
                  <c:v>43291</c:v>
                </c:pt>
                <c:pt idx="1934">
                  <c:v>43290</c:v>
                </c:pt>
                <c:pt idx="1935">
                  <c:v>43289</c:v>
                </c:pt>
                <c:pt idx="1936">
                  <c:v>43288</c:v>
                </c:pt>
                <c:pt idx="1937">
                  <c:v>43287</c:v>
                </c:pt>
                <c:pt idx="1938">
                  <c:v>43286</c:v>
                </c:pt>
                <c:pt idx="1939">
                  <c:v>43285</c:v>
                </c:pt>
                <c:pt idx="1940">
                  <c:v>43284</c:v>
                </c:pt>
                <c:pt idx="1941">
                  <c:v>43283</c:v>
                </c:pt>
                <c:pt idx="1942">
                  <c:v>43282</c:v>
                </c:pt>
                <c:pt idx="1943">
                  <c:v>43281</c:v>
                </c:pt>
                <c:pt idx="1944">
                  <c:v>43280</c:v>
                </c:pt>
                <c:pt idx="1945">
                  <c:v>43279</c:v>
                </c:pt>
                <c:pt idx="1946">
                  <c:v>43278</c:v>
                </c:pt>
                <c:pt idx="1947">
                  <c:v>43277</c:v>
                </c:pt>
                <c:pt idx="1948">
                  <c:v>43276</c:v>
                </c:pt>
                <c:pt idx="1949">
                  <c:v>43275</c:v>
                </c:pt>
                <c:pt idx="1950">
                  <c:v>43274</c:v>
                </c:pt>
                <c:pt idx="1951">
                  <c:v>43273</c:v>
                </c:pt>
                <c:pt idx="1952">
                  <c:v>43272</c:v>
                </c:pt>
                <c:pt idx="1953">
                  <c:v>43271</c:v>
                </c:pt>
                <c:pt idx="1954">
                  <c:v>43270</c:v>
                </c:pt>
                <c:pt idx="1955">
                  <c:v>43269</c:v>
                </c:pt>
                <c:pt idx="1956">
                  <c:v>43268</c:v>
                </c:pt>
                <c:pt idx="1957">
                  <c:v>43267</c:v>
                </c:pt>
                <c:pt idx="1958">
                  <c:v>43266</c:v>
                </c:pt>
                <c:pt idx="1959">
                  <c:v>43265</c:v>
                </c:pt>
                <c:pt idx="1960">
                  <c:v>43264</c:v>
                </c:pt>
                <c:pt idx="1961">
                  <c:v>43263</c:v>
                </c:pt>
                <c:pt idx="1962">
                  <c:v>43262</c:v>
                </c:pt>
                <c:pt idx="1963">
                  <c:v>43261</c:v>
                </c:pt>
                <c:pt idx="1964">
                  <c:v>43260</c:v>
                </c:pt>
                <c:pt idx="1965">
                  <c:v>43259</c:v>
                </c:pt>
                <c:pt idx="1966">
                  <c:v>43258</c:v>
                </c:pt>
                <c:pt idx="1967">
                  <c:v>43257</c:v>
                </c:pt>
                <c:pt idx="1968">
                  <c:v>43256</c:v>
                </c:pt>
                <c:pt idx="1969">
                  <c:v>43255</c:v>
                </c:pt>
                <c:pt idx="1970">
                  <c:v>43254</c:v>
                </c:pt>
                <c:pt idx="1971">
                  <c:v>43253</c:v>
                </c:pt>
                <c:pt idx="1972">
                  <c:v>43252</c:v>
                </c:pt>
                <c:pt idx="1973">
                  <c:v>43251</c:v>
                </c:pt>
                <c:pt idx="1974">
                  <c:v>43250</c:v>
                </c:pt>
                <c:pt idx="1975">
                  <c:v>43249</c:v>
                </c:pt>
                <c:pt idx="1976">
                  <c:v>43248</c:v>
                </c:pt>
                <c:pt idx="1977">
                  <c:v>43247</c:v>
                </c:pt>
                <c:pt idx="1978">
                  <c:v>43246</c:v>
                </c:pt>
                <c:pt idx="1979">
                  <c:v>43245</c:v>
                </c:pt>
                <c:pt idx="1980">
                  <c:v>43244</c:v>
                </c:pt>
                <c:pt idx="1981">
                  <c:v>43243</c:v>
                </c:pt>
                <c:pt idx="1982">
                  <c:v>43242</c:v>
                </c:pt>
                <c:pt idx="1983">
                  <c:v>43241</c:v>
                </c:pt>
                <c:pt idx="1984">
                  <c:v>43240</c:v>
                </c:pt>
                <c:pt idx="1985">
                  <c:v>43239</c:v>
                </c:pt>
                <c:pt idx="1986">
                  <c:v>43238</c:v>
                </c:pt>
                <c:pt idx="1987">
                  <c:v>43237</c:v>
                </c:pt>
                <c:pt idx="1988">
                  <c:v>43236</c:v>
                </c:pt>
                <c:pt idx="1989">
                  <c:v>43235</c:v>
                </c:pt>
                <c:pt idx="1990">
                  <c:v>43234</c:v>
                </c:pt>
                <c:pt idx="1991">
                  <c:v>43233</c:v>
                </c:pt>
                <c:pt idx="1992">
                  <c:v>43232</c:v>
                </c:pt>
                <c:pt idx="1993">
                  <c:v>43231</c:v>
                </c:pt>
                <c:pt idx="1994">
                  <c:v>43230</c:v>
                </c:pt>
                <c:pt idx="1995">
                  <c:v>43229</c:v>
                </c:pt>
                <c:pt idx="1996">
                  <c:v>43228</c:v>
                </c:pt>
                <c:pt idx="1997">
                  <c:v>43227</c:v>
                </c:pt>
                <c:pt idx="1998">
                  <c:v>43226</c:v>
                </c:pt>
                <c:pt idx="1999">
                  <c:v>43225</c:v>
                </c:pt>
                <c:pt idx="2000">
                  <c:v>43224</c:v>
                </c:pt>
                <c:pt idx="2001">
                  <c:v>43223</c:v>
                </c:pt>
                <c:pt idx="2002">
                  <c:v>43222</c:v>
                </c:pt>
                <c:pt idx="2003">
                  <c:v>43221</c:v>
                </c:pt>
                <c:pt idx="2004">
                  <c:v>43220</c:v>
                </c:pt>
                <c:pt idx="2005">
                  <c:v>43219</c:v>
                </c:pt>
                <c:pt idx="2006">
                  <c:v>43218</c:v>
                </c:pt>
                <c:pt idx="2007">
                  <c:v>43217</c:v>
                </c:pt>
                <c:pt idx="2008">
                  <c:v>43216</c:v>
                </c:pt>
                <c:pt idx="2009">
                  <c:v>43215</c:v>
                </c:pt>
                <c:pt idx="2010">
                  <c:v>43214</c:v>
                </c:pt>
                <c:pt idx="2011">
                  <c:v>43213</c:v>
                </c:pt>
                <c:pt idx="2012">
                  <c:v>43212</c:v>
                </c:pt>
                <c:pt idx="2013">
                  <c:v>43211</c:v>
                </c:pt>
                <c:pt idx="2014">
                  <c:v>43210</c:v>
                </c:pt>
                <c:pt idx="2015">
                  <c:v>43209</c:v>
                </c:pt>
                <c:pt idx="2016">
                  <c:v>43208</c:v>
                </c:pt>
                <c:pt idx="2017">
                  <c:v>43207</c:v>
                </c:pt>
                <c:pt idx="2018">
                  <c:v>43206</c:v>
                </c:pt>
                <c:pt idx="2019">
                  <c:v>43205</c:v>
                </c:pt>
                <c:pt idx="2020">
                  <c:v>43204</c:v>
                </c:pt>
                <c:pt idx="2021">
                  <c:v>43203</c:v>
                </c:pt>
                <c:pt idx="2022">
                  <c:v>43202</c:v>
                </c:pt>
                <c:pt idx="2023">
                  <c:v>43201</c:v>
                </c:pt>
                <c:pt idx="2024">
                  <c:v>43200</c:v>
                </c:pt>
                <c:pt idx="2025">
                  <c:v>43199</c:v>
                </c:pt>
                <c:pt idx="2026">
                  <c:v>43198</c:v>
                </c:pt>
                <c:pt idx="2027">
                  <c:v>43197</c:v>
                </c:pt>
                <c:pt idx="2028">
                  <c:v>43196</c:v>
                </c:pt>
                <c:pt idx="2029">
                  <c:v>43195</c:v>
                </c:pt>
                <c:pt idx="2030">
                  <c:v>43194</c:v>
                </c:pt>
                <c:pt idx="2031">
                  <c:v>43193</c:v>
                </c:pt>
                <c:pt idx="2032">
                  <c:v>43192</c:v>
                </c:pt>
                <c:pt idx="2033">
                  <c:v>43191</c:v>
                </c:pt>
                <c:pt idx="2034">
                  <c:v>43190</c:v>
                </c:pt>
                <c:pt idx="2035">
                  <c:v>43189</c:v>
                </c:pt>
                <c:pt idx="2036">
                  <c:v>43188</c:v>
                </c:pt>
                <c:pt idx="2037">
                  <c:v>43187</c:v>
                </c:pt>
                <c:pt idx="2038">
                  <c:v>43186</c:v>
                </c:pt>
                <c:pt idx="2039">
                  <c:v>43185</c:v>
                </c:pt>
                <c:pt idx="2040">
                  <c:v>43184</c:v>
                </c:pt>
                <c:pt idx="2041">
                  <c:v>43183</c:v>
                </c:pt>
                <c:pt idx="2042">
                  <c:v>43182</c:v>
                </c:pt>
                <c:pt idx="2043">
                  <c:v>43181</c:v>
                </c:pt>
                <c:pt idx="2044">
                  <c:v>43180</c:v>
                </c:pt>
                <c:pt idx="2045">
                  <c:v>43179</c:v>
                </c:pt>
                <c:pt idx="2046">
                  <c:v>43178</c:v>
                </c:pt>
                <c:pt idx="2047">
                  <c:v>43177</c:v>
                </c:pt>
                <c:pt idx="2048">
                  <c:v>43176</c:v>
                </c:pt>
                <c:pt idx="2049">
                  <c:v>43175</c:v>
                </c:pt>
                <c:pt idx="2050">
                  <c:v>43174</c:v>
                </c:pt>
                <c:pt idx="2051">
                  <c:v>43173</c:v>
                </c:pt>
                <c:pt idx="2052">
                  <c:v>43172</c:v>
                </c:pt>
                <c:pt idx="2053">
                  <c:v>43171</c:v>
                </c:pt>
                <c:pt idx="2054">
                  <c:v>43170</c:v>
                </c:pt>
                <c:pt idx="2055">
                  <c:v>43169</c:v>
                </c:pt>
                <c:pt idx="2056">
                  <c:v>43168</c:v>
                </c:pt>
                <c:pt idx="2057">
                  <c:v>43167</c:v>
                </c:pt>
                <c:pt idx="2058">
                  <c:v>43166</c:v>
                </c:pt>
                <c:pt idx="2059">
                  <c:v>43165</c:v>
                </c:pt>
                <c:pt idx="2060">
                  <c:v>43164</c:v>
                </c:pt>
                <c:pt idx="2061">
                  <c:v>43163</c:v>
                </c:pt>
                <c:pt idx="2062">
                  <c:v>43162</c:v>
                </c:pt>
                <c:pt idx="2063">
                  <c:v>43161</c:v>
                </c:pt>
                <c:pt idx="2064">
                  <c:v>43160</c:v>
                </c:pt>
                <c:pt idx="2065">
                  <c:v>43159</c:v>
                </c:pt>
                <c:pt idx="2066">
                  <c:v>43158</c:v>
                </c:pt>
                <c:pt idx="2067">
                  <c:v>43157</c:v>
                </c:pt>
                <c:pt idx="2068">
                  <c:v>43156</c:v>
                </c:pt>
                <c:pt idx="2069">
                  <c:v>43155</c:v>
                </c:pt>
                <c:pt idx="2070">
                  <c:v>43154</c:v>
                </c:pt>
                <c:pt idx="2071">
                  <c:v>43153</c:v>
                </c:pt>
                <c:pt idx="2072">
                  <c:v>43152</c:v>
                </c:pt>
                <c:pt idx="2073">
                  <c:v>43151</c:v>
                </c:pt>
                <c:pt idx="2074">
                  <c:v>43150</c:v>
                </c:pt>
                <c:pt idx="2075">
                  <c:v>43149</c:v>
                </c:pt>
                <c:pt idx="2076">
                  <c:v>43148</c:v>
                </c:pt>
                <c:pt idx="2077">
                  <c:v>43147</c:v>
                </c:pt>
                <c:pt idx="2078">
                  <c:v>43146</c:v>
                </c:pt>
                <c:pt idx="2079">
                  <c:v>43145</c:v>
                </c:pt>
                <c:pt idx="2080">
                  <c:v>43144</c:v>
                </c:pt>
                <c:pt idx="2081">
                  <c:v>43143</c:v>
                </c:pt>
                <c:pt idx="2082">
                  <c:v>43142</c:v>
                </c:pt>
                <c:pt idx="2083">
                  <c:v>43141</c:v>
                </c:pt>
                <c:pt idx="2084">
                  <c:v>43140</c:v>
                </c:pt>
                <c:pt idx="2085">
                  <c:v>43139</c:v>
                </c:pt>
                <c:pt idx="2086">
                  <c:v>43138</c:v>
                </c:pt>
                <c:pt idx="2087">
                  <c:v>43137</c:v>
                </c:pt>
                <c:pt idx="2088">
                  <c:v>43136</c:v>
                </c:pt>
                <c:pt idx="2089">
                  <c:v>43135</c:v>
                </c:pt>
                <c:pt idx="2090">
                  <c:v>43134</c:v>
                </c:pt>
                <c:pt idx="2091">
                  <c:v>43133</c:v>
                </c:pt>
                <c:pt idx="2092">
                  <c:v>43132</c:v>
                </c:pt>
                <c:pt idx="2093">
                  <c:v>43131</c:v>
                </c:pt>
                <c:pt idx="2094">
                  <c:v>43130</c:v>
                </c:pt>
                <c:pt idx="2095">
                  <c:v>43129</c:v>
                </c:pt>
                <c:pt idx="2096">
                  <c:v>43128</c:v>
                </c:pt>
                <c:pt idx="2097">
                  <c:v>43127</c:v>
                </c:pt>
                <c:pt idx="2098">
                  <c:v>43126</c:v>
                </c:pt>
                <c:pt idx="2099">
                  <c:v>43125</c:v>
                </c:pt>
                <c:pt idx="2100">
                  <c:v>43124</c:v>
                </c:pt>
                <c:pt idx="2101">
                  <c:v>43123</c:v>
                </c:pt>
                <c:pt idx="2102">
                  <c:v>43122</c:v>
                </c:pt>
                <c:pt idx="2103">
                  <c:v>43121</c:v>
                </c:pt>
                <c:pt idx="2104">
                  <c:v>43120</c:v>
                </c:pt>
                <c:pt idx="2105">
                  <c:v>43119</c:v>
                </c:pt>
                <c:pt idx="2106">
                  <c:v>43118</c:v>
                </c:pt>
                <c:pt idx="2107">
                  <c:v>43117</c:v>
                </c:pt>
                <c:pt idx="2108">
                  <c:v>43116</c:v>
                </c:pt>
                <c:pt idx="2109">
                  <c:v>43115</c:v>
                </c:pt>
                <c:pt idx="2110">
                  <c:v>43114</c:v>
                </c:pt>
                <c:pt idx="2111">
                  <c:v>43113</c:v>
                </c:pt>
                <c:pt idx="2112">
                  <c:v>43112</c:v>
                </c:pt>
                <c:pt idx="2113">
                  <c:v>43111</c:v>
                </c:pt>
                <c:pt idx="2114">
                  <c:v>43110</c:v>
                </c:pt>
                <c:pt idx="2115">
                  <c:v>43109</c:v>
                </c:pt>
                <c:pt idx="2116">
                  <c:v>43108</c:v>
                </c:pt>
                <c:pt idx="2117">
                  <c:v>43107</c:v>
                </c:pt>
                <c:pt idx="2118">
                  <c:v>43106</c:v>
                </c:pt>
                <c:pt idx="2119">
                  <c:v>43105</c:v>
                </c:pt>
                <c:pt idx="2120">
                  <c:v>43104</c:v>
                </c:pt>
                <c:pt idx="2121">
                  <c:v>43103</c:v>
                </c:pt>
                <c:pt idx="2122">
                  <c:v>43102</c:v>
                </c:pt>
                <c:pt idx="2123">
                  <c:v>43101</c:v>
                </c:pt>
                <c:pt idx="2124">
                  <c:v>43100</c:v>
                </c:pt>
                <c:pt idx="2125">
                  <c:v>43099</c:v>
                </c:pt>
                <c:pt idx="2126">
                  <c:v>43098</c:v>
                </c:pt>
                <c:pt idx="2127">
                  <c:v>43097</c:v>
                </c:pt>
                <c:pt idx="2128">
                  <c:v>43096</c:v>
                </c:pt>
                <c:pt idx="2129">
                  <c:v>43095</c:v>
                </c:pt>
                <c:pt idx="2130">
                  <c:v>43094</c:v>
                </c:pt>
                <c:pt idx="2131">
                  <c:v>43093</c:v>
                </c:pt>
                <c:pt idx="2132">
                  <c:v>43092</c:v>
                </c:pt>
                <c:pt idx="2133">
                  <c:v>43091</c:v>
                </c:pt>
                <c:pt idx="2134">
                  <c:v>43090</c:v>
                </c:pt>
                <c:pt idx="2135">
                  <c:v>43089</c:v>
                </c:pt>
                <c:pt idx="2136">
                  <c:v>43088</c:v>
                </c:pt>
                <c:pt idx="2137">
                  <c:v>43087</c:v>
                </c:pt>
                <c:pt idx="2138">
                  <c:v>43086</c:v>
                </c:pt>
                <c:pt idx="2139">
                  <c:v>43085</c:v>
                </c:pt>
                <c:pt idx="2140">
                  <c:v>43084</c:v>
                </c:pt>
                <c:pt idx="2141">
                  <c:v>43083</c:v>
                </c:pt>
                <c:pt idx="2142">
                  <c:v>43082</c:v>
                </c:pt>
                <c:pt idx="2143">
                  <c:v>43081</c:v>
                </c:pt>
                <c:pt idx="2144">
                  <c:v>43080</c:v>
                </c:pt>
                <c:pt idx="2145">
                  <c:v>43079</c:v>
                </c:pt>
                <c:pt idx="2146">
                  <c:v>43078</c:v>
                </c:pt>
                <c:pt idx="2147">
                  <c:v>43077</c:v>
                </c:pt>
                <c:pt idx="2148">
                  <c:v>43076</c:v>
                </c:pt>
                <c:pt idx="2149">
                  <c:v>43075</c:v>
                </c:pt>
                <c:pt idx="2150">
                  <c:v>43074</c:v>
                </c:pt>
                <c:pt idx="2151">
                  <c:v>43073</c:v>
                </c:pt>
                <c:pt idx="2152">
                  <c:v>43072</c:v>
                </c:pt>
                <c:pt idx="2153">
                  <c:v>43071</c:v>
                </c:pt>
                <c:pt idx="2154">
                  <c:v>43070</c:v>
                </c:pt>
                <c:pt idx="2155">
                  <c:v>43069</c:v>
                </c:pt>
                <c:pt idx="2156">
                  <c:v>43068</c:v>
                </c:pt>
                <c:pt idx="2157">
                  <c:v>43067</c:v>
                </c:pt>
                <c:pt idx="2158">
                  <c:v>43066</c:v>
                </c:pt>
                <c:pt idx="2159">
                  <c:v>43065</c:v>
                </c:pt>
                <c:pt idx="2160">
                  <c:v>43064</c:v>
                </c:pt>
                <c:pt idx="2161">
                  <c:v>43063</c:v>
                </c:pt>
                <c:pt idx="2162">
                  <c:v>43062</c:v>
                </c:pt>
                <c:pt idx="2163">
                  <c:v>43061</c:v>
                </c:pt>
                <c:pt idx="2164">
                  <c:v>43060</c:v>
                </c:pt>
                <c:pt idx="2165">
                  <c:v>43059</c:v>
                </c:pt>
                <c:pt idx="2166">
                  <c:v>43058</c:v>
                </c:pt>
                <c:pt idx="2167">
                  <c:v>43057</c:v>
                </c:pt>
                <c:pt idx="2168">
                  <c:v>43056</c:v>
                </c:pt>
                <c:pt idx="2169">
                  <c:v>43055</c:v>
                </c:pt>
                <c:pt idx="2170">
                  <c:v>43054</c:v>
                </c:pt>
                <c:pt idx="2171">
                  <c:v>43053</c:v>
                </c:pt>
                <c:pt idx="2172">
                  <c:v>43052</c:v>
                </c:pt>
                <c:pt idx="2173">
                  <c:v>43051</c:v>
                </c:pt>
                <c:pt idx="2174">
                  <c:v>43050</c:v>
                </c:pt>
                <c:pt idx="2175">
                  <c:v>43049</c:v>
                </c:pt>
                <c:pt idx="2176">
                  <c:v>43048</c:v>
                </c:pt>
                <c:pt idx="2177">
                  <c:v>43047</c:v>
                </c:pt>
                <c:pt idx="2178">
                  <c:v>43046</c:v>
                </c:pt>
                <c:pt idx="2179">
                  <c:v>43045</c:v>
                </c:pt>
                <c:pt idx="2180">
                  <c:v>43044</c:v>
                </c:pt>
                <c:pt idx="2181">
                  <c:v>43043</c:v>
                </c:pt>
                <c:pt idx="2182">
                  <c:v>43042</c:v>
                </c:pt>
                <c:pt idx="2183">
                  <c:v>43041</c:v>
                </c:pt>
                <c:pt idx="2184">
                  <c:v>43040</c:v>
                </c:pt>
                <c:pt idx="2185">
                  <c:v>43039</c:v>
                </c:pt>
                <c:pt idx="2186">
                  <c:v>43038</c:v>
                </c:pt>
                <c:pt idx="2187">
                  <c:v>43037</c:v>
                </c:pt>
                <c:pt idx="2188">
                  <c:v>43036</c:v>
                </c:pt>
                <c:pt idx="2189">
                  <c:v>43035</c:v>
                </c:pt>
                <c:pt idx="2190">
                  <c:v>43034</c:v>
                </c:pt>
                <c:pt idx="2191">
                  <c:v>43033</c:v>
                </c:pt>
                <c:pt idx="2192">
                  <c:v>43032</c:v>
                </c:pt>
                <c:pt idx="2193">
                  <c:v>43031</c:v>
                </c:pt>
                <c:pt idx="2194">
                  <c:v>43030</c:v>
                </c:pt>
                <c:pt idx="2195">
                  <c:v>43029</c:v>
                </c:pt>
                <c:pt idx="2196">
                  <c:v>43028</c:v>
                </c:pt>
                <c:pt idx="2197">
                  <c:v>43027</c:v>
                </c:pt>
                <c:pt idx="2198">
                  <c:v>43026</c:v>
                </c:pt>
                <c:pt idx="2199">
                  <c:v>43025</c:v>
                </c:pt>
                <c:pt idx="2200">
                  <c:v>43024</c:v>
                </c:pt>
                <c:pt idx="2201">
                  <c:v>43023</c:v>
                </c:pt>
                <c:pt idx="2202">
                  <c:v>43022</c:v>
                </c:pt>
                <c:pt idx="2203">
                  <c:v>43021</c:v>
                </c:pt>
                <c:pt idx="2204">
                  <c:v>43020</c:v>
                </c:pt>
                <c:pt idx="2205">
                  <c:v>43019</c:v>
                </c:pt>
                <c:pt idx="2206">
                  <c:v>43018</c:v>
                </c:pt>
                <c:pt idx="2207">
                  <c:v>43017</c:v>
                </c:pt>
                <c:pt idx="2208">
                  <c:v>43016</c:v>
                </c:pt>
                <c:pt idx="2209">
                  <c:v>43015</c:v>
                </c:pt>
                <c:pt idx="2210">
                  <c:v>43014</c:v>
                </c:pt>
                <c:pt idx="2211">
                  <c:v>43013</c:v>
                </c:pt>
                <c:pt idx="2212">
                  <c:v>43012</c:v>
                </c:pt>
                <c:pt idx="2213">
                  <c:v>43011</c:v>
                </c:pt>
                <c:pt idx="2214">
                  <c:v>43010</c:v>
                </c:pt>
                <c:pt idx="2215">
                  <c:v>43009</c:v>
                </c:pt>
                <c:pt idx="2216">
                  <c:v>43008</c:v>
                </c:pt>
                <c:pt idx="2217">
                  <c:v>43007</c:v>
                </c:pt>
                <c:pt idx="2218">
                  <c:v>43006</c:v>
                </c:pt>
                <c:pt idx="2219">
                  <c:v>43005</c:v>
                </c:pt>
                <c:pt idx="2220">
                  <c:v>43004</c:v>
                </c:pt>
                <c:pt idx="2221">
                  <c:v>43003</c:v>
                </c:pt>
                <c:pt idx="2222">
                  <c:v>43002</c:v>
                </c:pt>
                <c:pt idx="2223">
                  <c:v>43001</c:v>
                </c:pt>
                <c:pt idx="2224">
                  <c:v>43000</c:v>
                </c:pt>
                <c:pt idx="2225">
                  <c:v>42999</c:v>
                </c:pt>
                <c:pt idx="2226">
                  <c:v>42998</c:v>
                </c:pt>
                <c:pt idx="2227">
                  <c:v>42997</c:v>
                </c:pt>
                <c:pt idx="2228">
                  <c:v>42996</c:v>
                </c:pt>
                <c:pt idx="2229">
                  <c:v>42995</c:v>
                </c:pt>
                <c:pt idx="2230">
                  <c:v>42994</c:v>
                </c:pt>
                <c:pt idx="2231">
                  <c:v>42993</c:v>
                </c:pt>
                <c:pt idx="2232">
                  <c:v>42992</c:v>
                </c:pt>
                <c:pt idx="2233">
                  <c:v>42991</c:v>
                </c:pt>
                <c:pt idx="2234">
                  <c:v>42990</c:v>
                </c:pt>
                <c:pt idx="2235">
                  <c:v>42989</c:v>
                </c:pt>
                <c:pt idx="2236">
                  <c:v>42988</c:v>
                </c:pt>
                <c:pt idx="2237">
                  <c:v>42987</c:v>
                </c:pt>
                <c:pt idx="2238">
                  <c:v>42986</c:v>
                </c:pt>
                <c:pt idx="2239">
                  <c:v>42985</c:v>
                </c:pt>
                <c:pt idx="2240">
                  <c:v>42984</c:v>
                </c:pt>
                <c:pt idx="2241">
                  <c:v>42983</c:v>
                </c:pt>
                <c:pt idx="2242">
                  <c:v>42982</c:v>
                </c:pt>
                <c:pt idx="2243">
                  <c:v>42981</c:v>
                </c:pt>
                <c:pt idx="2244">
                  <c:v>42980</c:v>
                </c:pt>
                <c:pt idx="2245">
                  <c:v>42979</c:v>
                </c:pt>
                <c:pt idx="2246">
                  <c:v>42978</c:v>
                </c:pt>
                <c:pt idx="2247">
                  <c:v>42977</c:v>
                </c:pt>
                <c:pt idx="2248">
                  <c:v>42976</c:v>
                </c:pt>
                <c:pt idx="2249">
                  <c:v>42975</c:v>
                </c:pt>
                <c:pt idx="2250">
                  <c:v>42974</c:v>
                </c:pt>
                <c:pt idx="2251">
                  <c:v>42973</c:v>
                </c:pt>
                <c:pt idx="2252">
                  <c:v>42972</c:v>
                </c:pt>
                <c:pt idx="2253">
                  <c:v>42971</c:v>
                </c:pt>
                <c:pt idx="2254">
                  <c:v>42970</c:v>
                </c:pt>
                <c:pt idx="2255">
                  <c:v>42969</c:v>
                </c:pt>
                <c:pt idx="2256">
                  <c:v>42968</c:v>
                </c:pt>
                <c:pt idx="2257">
                  <c:v>42967</c:v>
                </c:pt>
                <c:pt idx="2258">
                  <c:v>42966</c:v>
                </c:pt>
                <c:pt idx="2259">
                  <c:v>42965</c:v>
                </c:pt>
                <c:pt idx="2260">
                  <c:v>42964</c:v>
                </c:pt>
                <c:pt idx="2261">
                  <c:v>42963</c:v>
                </c:pt>
                <c:pt idx="2262">
                  <c:v>42962</c:v>
                </c:pt>
                <c:pt idx="2263">
                  <c:v>42961</c:v>
                </c:pt>
                <c:pt idx="2264">
                  <c:v>42960</c:v>
                </c:pt>
                <c:pt idx="2265">
                  <c:v>42959</c:v>
                </c:pt>
                <c:pt idx="2266">
                  <c:v>42958</c:v>
                </c:pt>
                <c:pt idx="2267">
                  <c:v>42957</c:v>
                </c:pt>
                <c:pt idx="2268">
                  <c:v>42956</c:v>
                </c:pt>
                <c:pt idx="2269">
                  <c:v>42955</c:v>
                </c:pt>
                <c:pt idx="2270">
                  <c:v>42954</c:v>
                </c:pt>
                <c:pt idx="2271">
                  <c:v>42953</c:v>
                </c:pt>
                <c:pt idx="2272">
                  <c:v>42952</c:v>
                </c:pt>
                <c:pt idx="2273">
                  <c:v>42951</c:v>
                </c:pt>
                <c:pt idx="2274">
                  <c:v>42950</c:v>
                </c:pt>
                <c:pt idx="2275">
                  <c:v>42949</c:v>
                </c:pt>
                <c:pt idx="2276">
                  <c:v>42948</c:v>
                </c:pt>
                <c:pt idx="2277">
                  <c:v>42947</c:v>
                </c:pt>
                <c:pt idx="2278">
                  <c:v>42946</c:v>
                </c:pt>
                <c:pt idx="2279">
                  <c:v>42945</c:v>
                </c:pt>
                <c:pt idx="2280">
                  <c:v>42944</c:v>
                </c:pt>
                <c:pt idx="2281">
                  <c:v>42943</c:v>
                </c:pt>
                <c:pt idx="2282">
                  <c:v>42942</c:v>
                </c:pt>
                <c:pt idx="2283">
                  <c:v>42941</c:v>
                </c:pt>
                <c:pt idx="2284">
                  <c:v>42940</c:v>
                </c:pt>
                <c:pt idx="2285">
                  <c:v>42939</c:v>
                </c:pt>
                <c:pt idx="2286">
                  <c:v>42938</c:v>
                </c:pt>
                <c:pt idx="2287">
                  <c:v>42937</c:v>
                </c:pt>
                <c:pt idx="2288">
                  <c:v>42936</c:v>
                </c:pt>
                <c:pt idx="2289">
                  <c:v>42935</c:v>
                </c:pt>
                <c:pt idx="2290">
                  <c:v>42934</c:v>
                </c:pt>
                <c:pt idx="2291">
                  <c:v>42933</c:v>
                </c:pt>
                <c:pt idx="2292">
                  <c:v>42932</c:v>
                </c:pt>
                <c:pt idx="2293">
                  <c:v>42931</c:v>
                </c:pt>
                <c:pt idx="2294">
                  <c:v>42930</c:v>
                </c:pt>
                <c:pt idx="2295">
                  <c:v>42929</c:v>
                </c:pt>
                <c:pt idx="2296">
                  <c:v>42928</c:v>
                </c:pt>
                <c:pt idx="2297">
                  <c:v>42927</c:v>
                </c:pt>
                <c:pt idx="2298">
                  <c:v>42926</c:v>
                </c:pt>
                <c:pt idx="2299">
                  <c:v>42925</c:v>
                </c:pt>
                <c:pt idx="2300">
                  <c:v>42924</c:v>
                </c:pt>
                <c:pt idx="2301">
                  <c:v>42923</c:v>
                </c:pt>
                <c:pt idx="2302">
                  <c:v>42922</c:v>
                </c:pt>
                <c:pt idx="2303">
                  <c:v>42921</c:v>
                </c:pt>
                <c:pt idx="2304">
                  <c:v>42920</c:v>
                </c:pt>
                <c:pt idx="2305">
                  <c:v>42919</c:v>
                </c:pt>
                <c:pt idx="2306">
                  <c:v>42918</c:v>
                </c:pt>
                <c:pt idx="2307">
                  <c:v>42917</c:v>
                </c:pt>
                <c:pt idx="2308">
                  <c:v>42916</c:v>
                </c:pt>
                <c:pt idx="2309">
                  <c:v>42915</c:v>
                </c:pt>
                <c:pt idx="2310">
                  <c:v>42914</c:v>
                </c:pt>
                <c:pt idx="2311">
                  <c:v>42913</c:v>
                </c:pt>
                <c:pt idx="2312">
                  <c:v>42912</c:v>
                </c:pt>
                <c:pt idx="2313">
                  <c:v>42911</c:v>
                </c:pt>
                <c:pt idx="2314">
                  <c:v>42910</c:v>
                </c:pt>
                <c:pt idx="2315">
                  <c:v>42909</c:v>
                </c:pt>
                <c:pt idx="2316">
                  <c:v>42908</c:v>
                </c:pt>
                <c:pt idx="2317">
                  <c:v>42907</c:v>
                </c:pt>
                <c:pt idx="2318">
                  <c:v>42906</c:v>
                </c:pt>
                <c:pt idx="2319">
                  <c:v>42905</c:v>
                </c:pt>
                <c:pt idx="2320">
                  <c:v>42904</c:v>
                </c:pt>
                <c:pt idx="2321">
                  <c:v>42903</c:v>
                </c:pt>
                <c:pt idx="2322">
                  <c:v>42902</c:v>
                </c:pt>
                <c:pt idx="2323">
                  <c:v>42901</c:v>
                </c:pt>
                <c:pt idx="2324">
                  <c:v>42900</c:v>
                </c:pt>
                <c:pt idx="2325">
                  <c:v>42899</c:v>
                </c:pt>
                <c:pt idx="2326">
                  <c:v>42898</c:v>
                </c:pt>
                <c:pt idx="2327">
                  <c:v>42897</c:v>
                </c:pt>
                <c:pt idx="2328">
                  <c:v>42896</c:v>
                </c:pt>
                <c:pt idx="2329">
                  <c:v>42895</c:v>
                </c:pt>
                <c:pt idx="2330">
                  <c:v>42894</c:v>
                </c:pt>
                <c:pt idx="2331">
                  <c:v>42893</c:v>
                </c:pt>
                <c:pt idx="2332">
                  <c:v>42892</c:v>
                </c:pt>
                <c:pt idx="2333">
                  <c:v>42891</c:v>
                </c:pt>
                <c:pt idx="2334">
                  <c:v>42890</c:v>
                </c:pt>
                <c:pt idx="2335">
                  <c:v>42889</c:v>
                </c:pt>
                <c:pt idx="2336">
                  <c:v>42888</c:v>
                </c:pt>
                <c:pt idx="2337">
                  <c:v>42887</c:v>
                </c:pt>
                <c:pt idx="2338">
                  <c:v>42886</c:v>
                </c:pt>
                <c:pt idx="2339">
                  <c:v>42885</c:v>
                </c:pt>
                <c:pt idx="2340">
                  <c:v>42884</c:v>
                </c:pt>
                <c:pt idx="2341">
                  <c:v>42883</c:v>
                </c:pt>
                <c:pt idx="2342">
                  <c:v>42882</c:v>
                </c:pt>
                <c:pt idx="2343">
                  <c:v>42881</c:v>
                </c:pt>
                <c:pt idx="2344">
                  <c:v>42880</c:v>
                </c:pt>
                <c:pt idx="2345">
                  <c:v>42879</c:v>
                </c:pt>
                <c:pt idx="2346">
                  <c:v>42878</c:v>
                </c:pt>
                <c:pt idx="2347">
                  <c:v>42877</c:v>
                </c:pt>
                <c:pt idx="2348">
                  <c:v>42876</c:v>
                </c:pt>
                <c:pt idx="2349">
                  <c:v>42875</c:v>
                </c:pt>
                <c:pt idx="2350">
                  <c:v>42874</c:v>
                </c:pt>
                <c:pt idx="2351">
                  <c:v>42873</c:v>
                </c:pt>
                <c:pt idx="2352">
                  <c:v>42872</c:v>
                </c:pt>
                <c:pt idx="2353">
                  <c:v>42871</c:v>
                </c:pt>
                <c:pt idx="2354">
                  <c:v>42870</c:v>
                </c:pt>
                <c:pt idx="2355">
                  <c:v>42869</c:v>
                </c:pt>
                <c:pt idx="2356">
                  <c:v>42868</c:v>
                </c:pt>
                <c:pt idx="2357">
                  <c:v>42867</c:v>
                </c:pt>
                <c:pt idx="2358">
                  <c:v>42866</c:v>
                </c:pt>
                <c:pt idx="2359">
                  <c:v>42865</c:v>
                </c:pt>
                <c:pt idx="2360">
                  <c:v>42864</c:v>
                </c:pt>
                <c:pt idx="2361">
                  <c:v>42863</c:v>
                </c:pt>
                <c:pt idx="2362">
                  <c:v>42862</c:v>
                </c:pt>
                <c:pt idx="2363">
                  <c:v>42861</c:v>
                </c:pt>
                <c:pt idx="2364">
                  <c:v>42860</c:v>
                </c:pt>
                <c:pt idx="2365">
                  <c:v>42859</c:v>
                </c:pt>
                <c:pt idx="2366">
                  <c:v>42858</c:v>
                </c:pt>
                <c:pt idx="2367">
                  <c:v>42857</c:v>
                </c:pt>
                <c:pt idx="2368">
                  <c:v>42856</c:v>
                </c:pt>
                <c:pt idx="2369">
                  <c:v>42855</c:v>
                </c:pt>
                <c:pt idx="2370">
                  <c:v>42854</c:v>
                </c:pt>
                <c:pt idx="2371">
                  <c:v>42853</c:v>
                </c:pt>
                <c:pt idx="2372">
                  <c:v>42852</c:v>
                </c:pt>
                <c:pt idx="2373">
                  <c:v>42851</c:v>
                </c:pt>
                <c:pt idx="2374">
                  <c:v>42850</c:v>
                </c:pt>
                <c:pt idx="2375">
                  <c:v>42849</c:v>
                </c:pt>
                <c:pt idx="2376">
                  <c:v>42848</c:v>
                </c:pt>
                <c:pt idx="2377">
                  <c:v>42847</c:v>
                </c:pt>
                <c:pt idx="2378">
                  <c:v>42846</c:v>
                </c:pt>
                <c:pt idx="2379">
                  <c:v>42845</c:v>
                </c:pt>
                <c:pt idx="2380">
                  <c:v>42844</c:v>
                </c:pt>
                <c:pt idx="2381">
                  <c:v>42843</c:v>
                </c:pt>
                <c:pt idx="2382">
                  <c:v>42842</c:v>
                </c:pt>
                <c:pt idx="2383">
                  <c:v>42841</c:v>
                </c:pt>
                <c:pt idx="2384">
                  <c:v>42840</c:v>
                </c:pt>
                <c:pt idx="2385">
                  <c:v>42839</c:v>
                </c:pt>
                <c:pt idx="2386">
                  <c:v>42838</c:v>
                </c:pt>
                <c:pt idx="2387">
                  <c:v>42837</c:v>
                </c:pt>
                <c:pt idx="2388">
                  <c:v>42836</c:v>
                </c:pt>
                <c:pt idx="2389">
                  <c:v>42835</c:v>
                </c:pt>
                <c:pt idx="2390">
                  <c:v>42834</c:v>
                </c:pt>
                <c:pt idx="2391">
                  <c:v>42833</c:v>
                </c:pt>
                <c:pt idx="2392">
                  <c:v>42832</c:v>
                </c:pt>
                <c:pt idx="2393">
                  <c:v>42831</c:v>
                </c:pt>
                <c:pt idx="2394">
                  <c:v>42830</c:v>
                </c:pt>
                <c:pt idx="2395">
                  <c:v>42829</c:v>
                </c:pt>
                <c:pt idx="2396">
                  <c:v>42828</c:v>
                </c:pt>
                <c:pt idx="2397">
                  <c:v>42827</c:v>
                </c:pt>
                <c:pt idx="2398">
                  <c:v>42826</c:v>
                </c:pt>
                <c:pt idx="2399">
                  <c:v>42825</c:v>
                </c:pt>
                <c:pt idx="2400">
                  <c:v>42824</c:v>
                </c:pt>
                <c:pt idx="2401">
                  <c:v>42823</c:v>
                </c:pt>
                <c:pt idx="2402">
                  <c:v>42822</c:v>
                </c:pt>
                <c:pt idx="2403">
                  <c:v>42821</c:v>
                </c:pt>
                <c:pt idx="2404">
                  <c:v>42820</c:v>
                </c:pt>
                <c:pt idx="2405">
                  <c:v>42819</c:v>
                </c:pt>
                <c:pt idx="2406">
                  <c:v>42818</c:v>
                </c:pt>
                <c:pt idx="2407">
                  <c:v>42817</c:v>
                </c:pt>
                <c:pt idx="2408">
                  <c:v>42816</c:v>
                </c:pt>
                <c:pt idx="2409">
                  <c:v>42815</c:v>
                </c:pt>
                <c:pt idx="2410">
                  <c:v>42814</c:v>
                </c:pt>
                <c:pt idx="2411">
                  <c:v>42813</c:v>
                </c:pt>
                <c:pt idx="2412">
                  <c:v>42812</c:v>
                </c:pt>
                <c:pt idx="2413">
                  <c:v>42811</c:v>
                </c:pt>
                <c:pt idx="2414">
                  <c:v>42810</c:v>
                </c:pt>
                <c:pt idx="2415">
                  <c:v>42809</c:v>
                </c:pt>
                <c:pt idx="2416">
                  <c:v>42808</c:v>
                </c:pt>
                <c:pt idx="2417">
                  <c:v>42807</c:v>
                </c:pt>
                <c:pt idx="2418">
                  <c:v>42806</c:v>
                </c:pt>
                <c:pt idx="2419">
                  <c:v>42805</c:v>
                </c:pt>
                <c:pt idx="2420">
                  <c:v>42804</c:v>
                </c:pt>
                <c:pt idx="2421">
                  <c:v>42803</c:v>
                </c:pt>
                <c:pt idx="2422">
                  <c:v>42802</c:v>
                </c:pt>
                <c:pt idx="2423">
                  <c:v>42801</c:v>
                </c:pt>
                <c:pt idx="2424">
                  <c:v>42800</c:v>
                </c:pt>
                <c:pt idx="2425">
                  <c:v>42799</c:v>
                </c:pt>
                <c:pt idx="2426">
                  <c:v>42798</c:v>
                </c:pt>
                <c:pt idx="2427">
                  <c:v>42797</c:v>
                </c:pt>
                <c:pt idx="2428">
                  <c:v>42796</c:v>
                </c:pt>
                <c:pt idx="2429">
                  <c:v>42795</c:v>
                </c:pt>
                <c:pt idx="2430">
                  <c:v>42794</c:v>
                </c:pt>
                <c:pt idx="2431">
                  <c:v>42793</c:v>
                </c:pt>
                <c:pt idx="2432">
                  <c:v>42792</c:v>
                </c:pt>
                <c:pt idx="2433">
                  <c:v>42791</c:v>
                </c:pt>
                <c:pt idx="2434">
                  <c:v>42790</c:v>
                </c:pt>
                <c:pt idx="2435">
                  <c:v>42789</c:v>
                </c:pt>
                <c:pt idx="2436">
                  <c:v>42788</c:v>
                </c:pt>
                <c:pt idx="2437">
                  <c:v>42787</c:v>
                </c:pt>
                <c:pt idx="2438">
                  <c:v>42786</c:v>
                </c:pt>
                <c:pt idx="2439">
                  <c:v>42785</c:v>
                </c:pt>
                <c:pt idx="2440">
                  <c:v>42784</c:v>
                </c:pt>
                <c:pt idx="2441">
                  <c:v>42783</c:v>
                </c:pt>
                <c:pt idx="2442">
                  <c:v>42782</c:v>
                </c:pt>
                <c:pt idx="2443">
                  <c:v>42781</c:v>
                </c:pt>
                <c:pt idx="2444">
                  <c:v>42780</c:v>
                </c:pt>
                <c:pt idx="2445">
                  <c:v>42779</c:v>
                </c:pt>
                <c:pt idx="2446">
                  <c:v>42778</c:v>
                </c:pt>
                <c:pt idx="2447">
                  <c:v>42777</c:v>
                </c:pt>
                <c:pt idx="2448">
                  <c:v>42776</c:v>
                </c:pt>
                <c:pt idx="2449">
                  <c:v>42775</c:v>
                </c:pt>
                <c:pt idx="2450">
                  <c:v>42774</c:v>
                </c:pt>
                <c:pt idx="2451">
                  <c:v>42773</c:v>
                </c:pt>
                <c:pt idx="2452">
                  <c:v>42772</c:v>
                </c:pt>
                <c:pt idx="2453">
                  <c:v>42771</c:v>
                </c:pt>
                <c:pt idx="2454">
                  <c:v>42770</c:v>
                </c:pt>
                <c:pt idx="2455">
                  <c:v>42769</c:v>
                </c:pt>
                <c:pt idx="2456">
                  <c:v>42768</c:v>
                </c:pt>
                <c:pt idx="2457">
                  <c:v>42767</c:v>
                </c:pt>
                <c:pt idx="2458">
                  <c:v>42766</c:v>
                </c:pt>
                <c:pt idx="2459">
                  <c:v>42765</c:v>
                </c:pt>
                <c:pt idx="2460">
                  <c:v>42764</c:v>
                </c:pt>
                <c:pt idx="2461">
                  <c:v>42763</c:v>
                </c:pt>
                <c:pt idx="2462">
                  <c:v>42762</c:v>
                </c:pt>
                <c:pt idx="2463">
                  <c:v>42761</c:v>
                </c:pt>
                <c:pt idx="2464">
                  <c:v>42760</c:v>
                </c:pt>
                <c:pt idx="2465">
                  <c:v>42759</c:v>
                </c:pt>
                <c:pt idx="2466">
                  <c:v>42758</c:v>
                </c:pt>
                <c:pt idx="2467">
                  <c:v>42757</c:v>
                </c:pt>
                <c:pt idx="2468">
                  <c:v>42756</c:v>
                </c:pt>
                <c:pt idx="2469">
                  <c:v>42755</c:v>
                </c:pt>
                <c:pt idx="2470">
                  <c:v>42754</c:v>
                </c:pt>
                <c:pt idx="2471">
                  <c:v>42753</c:v>
                </c:pt>
                <c:pt idx="2472">
                  <c:v>42752</c:v>
                </c:pt>
                <c:pt idx="2473">
                  <c:v>42751</c:v>
                </c:pt>
                <c:pt idx="2474">
                  <c:v>42750</c:v>
                </c:pt>
                <c:pt idx="2475">
                  <c:v>42749</c:v>
                </c:pt>
                <c:pt idx="2476">
                  <c:v>42748</c:v>
                </c:pt>
                <c:pt idx="2477">
                  <c:v>42747</c:v>
                </c:pt>
                <c:pt idx="2478">
                  <c:v>42746</c:v>
                </c:pt>
                <c:pt idx="2479">
                  <c:v>42745</c:v>
                </c:pt>
                <c:pt idx="2480">
                  <c:v>42744</c:v>
                </c:pt>
                <c:pt idx="2481">
                  <c:v>42743</c:v>
                </c:pt>
                <c:pt idx="2482">
                  <c:v>42742</c:v>
                </c:pt>
                <c:pt idx="2483">
                  <c:v>42741</c:v>
                </c:pt>
                <c:pt idx="2484">
                  <c:v>42740</c:v>
                </c:pt>
                <c:pt idx="2485">
                  <c:v>42739</c:v>
                </c:pt>
                <c:pt idx="2486">
                  <c:v>42738</c:v>
                </c:pt>
                <c:pt idx="2487">
                  <c:v>42737</c:v>
                </c:pt>
                <c:pt idx="2488">
                  <c:v>42736</c:v>
                </c:pt>
                <c:pt idx="2489">
                  <c:v>42735</c:v>
                </c:pt>
                <c:pt idx="2490">
                  <c:v>42734</c:v>
                </c:pt>
                <c:pt idx="2491">
                  <c:v>42733</c:v>
                </c:pt>
                <c:pt idx="2492">
                  <c:v>42732</c:v>
                </c:pt>
                <c:pt idx="2493">
                  <c:v>42731</c:v>
                </c:pt>
                <c:pt idx="2494">
                  <c:v>42730</c:v>
                </c:pt>
                <c:pt idx="2495">
                  <c:v>42729</c:v>
                </c:pt>
                <c:pt idx="2496">
                  <c:v>42728</c:v>
                </c:pt>
                <c:pt idx="2497">
                  <c:v>42727</c:v>
                </c:pt>
                <c:pt idx="2498">
                  <c:v>42726</c:v>
                </c:pt>
                <c:pt idx="2499">
                  <c:v>42725</c:v>
                </c:pt>
                <c:pt idx="2500">
                  <c:v>42724</c:v>
                </c:pt>
                <c:pt idx="2501">
                  <c:v>42723</c:v>
                </c:pt>
                <c:pt idx="2502">
                  <c:v>42722</c:v>
                </c:pt>
                <c:pt idx="2503">
                  <c:v>42721</c:v>
                </c:pt>
                <c:pt idx="2504">
                  <c:v>42720</c:v>
                </c:pt>
                <c:pt idx="2505">
                  <c:v>42719</c:v>
                </c:pt>
                <c:pt idx="2506">
                  <c:v>42718</c:v>
                </c:pt>
                <c:pt idx="2507">
                  <c:v>42717</c:v>
                </c:pt>
                <c:pt idx="2508">
                  <c:v>42716</c:v>
                </c:pt>
                <c:pt idx="2509">
                  <c:v>42715</c:v>
                </c:pt>
                <c:pt idx="2510">
                  <c:v>42714</c:v>
                </c:pt>
                <c:pt idx="2511">
                  <c:v>42713</c:v>
                </c:pt>
                <c:pt idx="2512">
                  <c:v>42712</c:v>
                </c:pt>
                <c:pt idx="2513">
                  <c:v>42711</c:v>
                </c:pt>
                <c:pt idx="2514">
                  <c:v>42710</c:v>
                </c:pt>
                <c:pt idx="2515">
                  <c:v>42709</c:v>
                </c:pt>
                <c:pt idx="2516">
                  <c:v>42708</c:v>
                </c:pt>
                <c:pt idx="2517">
                  <c:v>42707</c:v>
                </c:pt>
                <c:pt idx="2518">
                  <c:v>42706</c:v>
                </c:pt>
                <c:pt idx="2519">
                  <c:v>42705</c:v>
                </c:pt>
                <c:pt idx="2520">
                  <c:v>42704</c:v>
                </c:pt>
                <c:pt idx="2521">
                  <c:v>42703</c:v>
                </c:pt>
                <c:pt idx="2522">
                  <c:v>42702</c:v>
                </c:pt>
                <c:pt idx="2523">
                  <c:v>42701</c:v>
                </c:pt>
                <c:pt idx="2524">
                  <c:v>42700</c:v>
                </c:pt>
                <c:pt idx="2525">
                  <c:v>42699</c:v>
                </c:pt>
                <c:pt idx="2526">
                  <c:v>42698</c:v>
                </c:pt>
                <c:pt idx="2527">
                  <c:v>42697</c:v>
                </c:pt>
                <c:pt idx="2528">
                  <c:v>42696</c:v>
                </c:pt>
                <c:pt idx="2529">
                  <c:v>42695</c:v>
                </c:pt>
                <c:pt idx="2530">
                  <c:v>42694</c:v>
                </c:pt>
                <c:pt idx="2531">
                  <c:v>42693</c:v>
                </c:pt>
                <c:pt idx="2532">
                  <c:v>42692</c:v>
                </c:pt>
                <c:pt idx="2533">
                  <c:v>42691</c:v>
                </c:pt>
                <c:pt idx="2534">
                  <c:v>42690</c:v>
                </c:pt>
                <c:pt idx="2535">
                  <c:v>42689</c:v>
                </c:pt>
                <c:pt idx="2536">
                  <c:v>42688</c:v>
                </c:pt>
                <c:pt idx="2537">
                  <c:v>42687</c:v>
                </c:pt>
                <c:pt idx="2538">
                  <c:v>42686</c:v>
                </c:pt>
                <c:pt idx="2539">
                  <c:v>42685</c:v>
                </c:pt>
                <c:pt idx="2540">
                  <c:v>42684</c:v>
                </c:pt>
                <c:pt idx="2541">
                  <c:v>42683</c:v>
                </c:pt>
                <c:pt idx="2542">
                  <c:v>42682</c:v>
                </c:pt>
                <c:pt idx="2543">
                  <c:v>42681</c:v>
                </c:pt>
                <c:pt idx="2544">
                  <c:v>42680</c:v>
                </c:pt>
                <c:pt idx="2545">
                  <c:v>42679</c:v>
                </c:pt>
                <c:pt idx="2546">
                  <c:v>42678</c:v>
                </c:pt>
                <c:pt idx="2547">
                  <c:v>42677</c:v>
                </c:pt>
                <c:pt idx="2548">
                  <c:v>42676</c:v>
                </c:pt>
                <c:pt idx="2549">
                  <c:v>42675</c:v>
                </c:pt>
                <c:pt idx="2550">
                  <c:v>42674</c:v>
                </c:pt>
                <c:pt idx="2551">
                  <c:v>42673</c:v>
                </c:pt>
                <c:pt idx="2552">
                  <c:v>42672</c:v>
                </c:pt>
                <c:pt idx="2553">
                  <c:v>42671</c:v>
                </c:pt>
                <c:pt idx="2554">
                  <c:v>42670</c:v>
                </c:pt>
                <c:pt idx="2555">
                  <c:v>42669</c:v>
                </c:pt>
                <c:pt idx="2556">
                  <c:v>42668</c:v>
                </c:pt>
                <c:pt idx="2557">
                  <c:v>42667</c:v>
                </c:pt>
                <c:pt idx="2558">
                  <c:v>42666</c:v>
                </c:pt>
                <c:pt idx="2559">
                  <c:v>42665</c:v>
                </c:pt>
                <c:pt idx="2560">
                  <c:v>42664</c:v>
                </c:pt>
                <c:pt idx="2561">
                  <c:v>42663</c:v>
                </c:pt>
                <c:pt idx="2562">
                  <c:v>42662</c:v>
                </c:pt>
                <c:pt idx="2563">
                  <c:v>42661</c:v>
                </c:pt>
                <c:pt idx="2564">
                  <c:v>42660</c:v>
                </c:pt>
                <c:pt idx="2565">
                  <c:v>42659</c:v>
                </c:pt>
                <c:pt idx="2566">
                  <c:v>42658</c:v>
                </c:pt>
                <c:pt idx="2567">
                  <c:v>42657</c:v>
                </c:pt>
                <c:pt idx="2568">
                  <c:v>42656</c:v>
                </c:pt>
                <c:pt idx="2569">
                  <c:v>42655</c:v>
                </c:pt>
                <c:pt idx="2570">
                  <c:v>42654</c:v>
                </c:pt>
                <c:pt idx="2571">
                  <c:v>42653</c:v>
                </c:pt>
                <c:pt idx="2572">
                  <c:v>42652</c:v>
                </c:pt>
                <c:pt idx="2573">
                  <c:v>42651</c:v>
                </c:pt>
                <c:pt idx="2574">
                  <c:v>42650</c:v>
                </c:pt>
                <c:pt idx="2575">
                  <c:v>42649</c:v>
                </c:pt>
                <c:pt idx="2576">
                  <c:v>42648</c:v>
                </c:pt>
                <c:pt idx="2577">
                  <c:v>42647</c:v>
                </c:pt>
                <c:pt idx="2578">
                  <c:v>42646</c:v>
                </c:pt>
                <c:pt idx="2579">
                  <c:v>42645</c:v>
                </c:pt>
                <c:pt idx="2580">
                  <c:v>42644</c:v>
                </c:pt>
                <c:pt idx="2581">
                  <c:v>42643</c:v>
                </c:pt>
                <c:pt idx="2582">
                  <c:v>42642</c:v>
                </c:pt>
                <c:pt idx="2583">
                  <c:v>42641</c:v>
                </c:pt>
                <c:pt idx="2584">
                  <c:v>42640</c:v>
                </c:pt>
                <c:pt idx="2585">
                  <c:v>42639</c:v>
                </c:pt>
                <c:pt idx="2586">
                  <c:v>42638</c:v>
                </c:pt>
                <c:pt idx="2587">
                  <c:v>42637</c:v>
                </c:pt>
                <c:pt idx="2588">
                  <c:v>42636</c:v>
                </c:pt>
                <c:pt idx="2589">
                  <c:v>42635</c:v>
                </c:pt>
                <c:pt idx="2590">
                  <c:v>42634</c:v>
                </c:pt>
                <c:pt idx="2591">
                  <c:v>42633</c:v>
                </c:pt>
                <c:pt idx="2592">
                  <c:v>42632</c:v>
                </c:pt>
                <c:pt idx="2593">
                  <c:v>42631</c:v>
                </c:pt>
                <c:pt idx="2594">
                  <c:v>42630</c:v>
                </c:pt>
                <c:pt idx="2595">
                  <c:v>42629</c:v>
                </c:pt>
                <c:pt idx="2596">
                  <c:v>42628</c:v>
                </c:pt>
                <c:pt idx="2597">
                  <c:v>42627</c:v>
                </c:pt>
                <c:pt idx="2598">
                  <c:v>42626</c:v>
                </c:pt>
                <c:pt idx="2599">
                  <c:v>42625</c:v>
                </c:pt>
                <c:pt idx="2600">
                  <c:v>42624</c:v>
                </c:pt>
                <c:pt idx="2601">
                  <c:v>42623</c:v>
                </c:pt>
                <c:pt idx="2602">
                  <c:v>42622</c:v>
                </c:pt>
                <c:pt idx="2603">
                  <c:v>42621</c:v>
                </c:pt>
                <c:pt idx="2604">
                  <c:v>42620</c:v>
                </c:pt>
                <c:pt idx="2605">
                  <c:v>42619</c:v>
                </c:pt>
                <c:pt idx="2606">
                  <c:v>42618</c:v>
                </c:pt>
                <c:pt idx="2607">
                  <c:v>42617</c:v>
                </c:pt>
                <c:pt idx="2608">
                  <c:v>42616</c:v>
                </c:pt>
                <c:pt idx="2609">
                  <c:v>42615</c:v>
                </c:pt>
                <c:pt idx="2610">
                  <c:v>42614</c:v>
                </c:pt>
                <c:pt idx="2611">
                  <c:v>42613</c:v>
                </c:pt>
                <c:pt idx="2612">
                  <c:v>42612</c:v>
                </c:pt>
                <c:pt idx="2613">
                  <c:v>42611</c:v>
                </c:pt>
                <c:pt idx="2614">
                  <c:v>42610</c:v>
                </c:pt>
                <c:pt idx="2615">
                  <c:v>42609</c:v>
                </c:pt>
                <c:pt idx="2616">
                  <c:v>42608</c:v>
                </c:pt>
                <c:pt idx="2617">
                  <c:v>42607</c:v>
                </c:pt>
                <c:pt idx="2618">
                  <c:v>42606</c:v>
                </c:pt>
                <c:pt idx="2619">
                  <c:v>42605</c:v>
                </c:pt>
                <c:pt idx="2620">
                  <c:v>42604</c:v>
                </c:pt>
                <c:pt idx="2621">
                  <c:v>42603</c:v>
                </c:pt>
                <c:pt idx="2622">
                  <c:v>42602</c:v>
                </c:pt>
                <c:pt idx="2623">
                  <c:v>42601</c:v>
                </c:pt>
                <c:pt idx="2624">
                  <c:v>42600</c:v>
                </c:pt>
                <c:pt idx="2625">
                  <c:v>42599</c:v>
                </c:pt>
                <c:pt idx="2626">
                  <c:v>42598</c:v>
                </c:pt>
                <c:pt idx="2627">
                  <c:v>42597</c:v>
                </c:pt>
                <c:pt idx="2628">
                  <c:v>42596</c:v>
                </c:pt>
                <c:pt idx="2629">
                  <c:v>42595</c:v>
                </c:pt>
                <c:pt idx="2630">
                  <c:v>42594</c:v>
                </c:pt>
                <c:pt idx="2631">
                  <c:v>42593</c:v>
                </c:pt>
                <c:pt idx="2632">
                  <c:v>42592</c:v>
                </c:pt>
                <c:pt idx="2633">
                  <c:v>42591</c:v>
                </c:pt>
                <c:pt idx="2634">
                  <c:v>42590</c:v>
                </c:pt>
                <c:pt idx="2635">
                  <c:v>42589</c:v>
                </c:pt>
                <c:pt idx="2636">
                  <c:v>42588</c:v>
                </c:pt>
                <c:pt idx="2637">
                  <c:v>42587</c:v>
                </c:pt>
                <c:pt idx="2638">
                  <c:v>42586</c:v>
                </c:pt>
                <c:pt idx="2639">
                  <c:v>42585</c:v>
                </c:pt>
                <c:pt idx="2640">
                  <c:v>42584</c:v>
                </c:pt>
                <c:pt idx="2641">
                  <c:v>42583</c:v>
                </c:pt>
                <c:pt idx="2642">
                  <c:v>42582</c:v>
                </c:pt>
                <c:pt idx="2643">
                  <c:v>42581</c:v>
                </c:pt>
                <c:pt idx="2644">
                  <c:v>42580</c:v>
                </c:pt>
                <c:pt idx="2645">
                  <c:v>42579</c:v>
                </c:pt>
                <c:pt idx="2646">
                  <c:v>42578</c:v>
                </c:pt>
                <c:pt idx="2647">
                  <c:v>42577</c:v>
                </c:pt>
                <c:pt idx="2648">
                  <c:v>42576</c:v>
                </c:pt>
                <c:pt idx="2649">
                  <c:v>42575</c:v>
                </c:pt>
                <c:pt idx="2650">
                  <c:v>42574</c:v>
                </c:pt>
                <c:pt idx="2651">
                  <c:v>42573</c:v>
                </c:pt>
                <c:pt idx="2652">
                  <c:v>42572</c:v>
                </c:pt>
                <c:pt idx="2653">
                  <c:v>42571</c:v>
                </c:pt>
                <c:pt idx="2654">
                  <c:v>42570</c:v>
                </c:pt>
                <c:pt idx="2655">
                  <c:v>42569</c:v>
                </c:pt>
                <c:pt idx="2656">
                  <c:v>42568</c:v>
                </c:pt>
                <c:pt idx="2657">
                  <c:v>42567</c:v>
                </c:pt>
                <c:pt idx="2658">
                  <c:v>42566</c:v>
                </c:pt>
                <c:pt idx="2659">
                  <c:v>42565</c:v>
                </c:pt>
                <c:pt idx="2660">
                  <c:v>42564</c:v>
                </c:pt>
                <c:pt idx="2661">
                  <c:v>42563</c:v>
                </c:pt>
                <c:pt idx="2662">
                  <c:v>42562</c:v>
                </c:pt>
                <c:pt idx="2663">
                  <c:v>42561</c:v>
                </c:pt>
                <c:pt idx="2664">
                  <c:v>42560</c:v>
                </c:pt>
                <c:pt idx="2665">
                  <c:v>42559</c:v>
                </c:pt>
                <c:pt idx="2666">
                  <c:v>42558</c:v>
                </c:pt>
                <c:pt idx="2667">
                  <c:v>42557</c:v>
                </c:pt>
                <c:pt idx="2668">
                  <c:v>42556</c:v>
                </c:pt>
                <c:pt idx="2669">
                  <c:v>42555</c:v>
                </c:pt>
                <c:pt idx="2670">
                  <c:v>42554</c:v>
                </c:pt>
                <c:pt idx="2671">
                  <c:v>42553</c:v>
                </c:pt>
                <c:pt idx="2672">
                  <c:v>42552</c:v>
                </c:pt>
                <c:pt idx="2673">
                  <c:v>42551</c:v>
                </c:pt>
                <c:pt idx="2674">
                  <c:v>42550</c:v>
                </c:pt>
                <c:pt idx="2675">
                  <c:v>42549</c:v>
                </c:pt>
                <c:pt idx="2676">
                  <c:v>42548</c:v>
                </c:pt>
                <c:pt idx="2677">
                  <c:v>42547</c:v>
                </c:pt>
                <c:pt idx="2678">
                  <c:v>42546</c:v>
                </c:pt>
                <c:pt idx="2679">
                  <c:v>42545</c:v>
                </c:pt>
                <c:pt idx="2680">
                  <c:v>42544</c:v>
                </c:pt>
                <c:pt idx="2681">
                  <c:v>42543</c:v>
                </c:pt>
                <c:pt idx="2682">
                  <c:v>42542</c:v>
                </c:pt>
                <c:pt idx="2683">
                  <c:v>42541</c:v>
                </c:pt>
                <c:pt idx="2684">
                  <c:v>42540</c:v>
                </c:pt>
                <c:pt idx="2685">
                  <c:v>42539</c:v>
                </c:pt>
                <c:pt idx="2686">
                  <c:v>42538</c:v>
                </c:pt>
                <c:pt idx="2687">
                  <c:v>42537</c:v>
                </c:pt>
                <c:pt idx="2688">
                  <c:v>42536</c:v>
                </c:pt>
                <c:pt idx="2689">
                  <c:v>42535</c:v>
                </c:pt>
                <c:pt idx="2690">
                  <c:v>42534</c:v>
                </c:pt>
                <c:pt idx="2691">
                  <c:v>42533</c:v>
                </c:pt>
                <c:pt idx="2692">
                  <c:v>42532</c:v>
                </c:pt>
                <c:pt idx="2693">
                  <c:v>42531</c:v>
                </c:pt>
                <c:pt idx="2694">
                  <c:v>42530</c:v>
                </c:pt>
                <c:pt idx="2695">
                  <c:v>42529</c:v>
                </c:pt>
                <c:pt idx="2696">
                  <c:v>42528</c:v>
                </c:pt>
                <c:pt idx="2697">
                  <c:v>42527</c:v>
                </c:pt>
                <c:pt idx="2698">
                  <c:v>42526</c:v>
                </c:pt>
                <c:pt idx="2699">
                  <c:v>42525</c:v>
                </c:pt>
                <c:pt idx="2700">
                  <c:v>42524</c:v>
                </c:pt>
                <c:pt idx="2701">
                  <c:v>42523</c:v>
                </c:pt>
                <c:pt idx="2702">
                  <c:v>42522</c:v>
                </c:pt>
                <c:pt idx="2703">
                  <c:v>42521</c:v>
                </c:pt>
                <c:pt idx="2704">
                  <c:v>42520</c:v>
                </c:pt>
                <c:pt idx="2705">
                  <c:v>42519</c:v>
                </c:pt>
                <c:pt idx="2706">
                  <c:v>42518</c:v>
                </c:pt>
                <c:pt idx="2707">
                  <c:v>42517</c:v>
                </c:pt>
                <c:pt idx="2708">
                  <c:v>42516</c:v>
                </c:pt>
                <c:pt idx="2709">
                  <c:v>42515</c:v>
                </c:pt>
                <c:pt idx="2710">
                  <c:v>42514</c:v>
                </c:pt>
                <c:pt idx="2711">
                  <c:v>42513</c:v>
                </c:pt>
                <c:pt idx="2712">
                  <c:v>42512</c:v>
                </c:pt>
                <c:pt idx="2713">
                  <c:v>42511</c:v>
                </c:pt>
                <c:pt idx="2714">
                  <c:v>42510</c:v>
                </c:pt>
                <c:pt idx="2715">
                  <c:v>42509</c:v>
                </c:pt>
                <c:pt idx="2716">
                  <c:v>42508</c:v>
                </c:pt>
                <c:pt idx="2717">
                  <c:v>42507</c:v>
                </c:pt>
                <c:pt idx="2718">
                  <c:v>42506</c:v>
                </c:pt>
                <c:pt idx="2719">
                  <c:v>42505</c:v>
                </c:pt>
                <c:pt idx="2720">
                  <c:v>42504</c:v>
                </c:pt>
                <c:pt idx="2721">
                  <c:v>42503</c:v>
                </c:pt>
                <c:pt idx="2722">
                  <c:v>42502</c:v>
                </c:pt>
                <c:pt idx="2723">
                  <c:v>42501</c:v>
                </c:pt>
                <c:pt idx="2724">
                  <c:v>42500</c:v>
                </c:pt>
                <c:pt idx="2725">
                  <c:v>42499</c:v>
                </c:pt>
                <c:pt idx="2726">
                  <c:v>42498</c:v>
                </c:pt>
                <c:pt idx="2727">
                  <c:v>42497</c:v>
                </c:pt>
                <c:pt idx="2728">
                  <c:v>42496</c:v>
                </c:pt>
                <c:pt idx="2729">
                  <c:v>42495</c:v>
                </c:pt>
                <c:pt idx="2730">
                  <c:v>42494</c:v>
                </c:pt>
                <c:pt idx="2731">
                  <c:v>42493</c:v>
                </c:pt>
                <c:pt idx="2732">
                  <c:v>42492</c:v>
                </c:pt>
                <c:pt idx="2733">
                  <c:v>42491</c:v>
                </c:pt>
                <c:pt idx="2734">
                  <c:v>42490</c:v>
                </c:pt>
                <c:pt idx="2735">
                  <c:v>42489</c:v>
                </c:pt>
                <c:pt idx="2736">
                  <c:v>42488</c:v>
                </c:pt>
                <c:pt idx="2737">
                  <c:v>42487</c:v>
                </c:pt>
                <c:pt idx="2738">
                  <c:v>42486</c:v>
                </c:pt>
                <c:pt idx="2739">
                  <c:v>42485</c:v>
                </c:pt>
                <c:pt idx="2740">
                  <c:v>42484</c:v>
                </c:pt>
                <c:pt idx="2741">
                  <c:v>42483</c:v>
                </c:pt>
                <c:pt idx="2742">
                  <c:v>42482</c:v>
                </c:pt>
                <c:pt idx="2743">
                  <c:v>42481</c:v>
                </c:pt>
                <c:pt idx="2744">
                  <c:v>42480</c:v>
                </c:pt>
                <c:pt idx="2745">
                  <c:v>42479</c:v>
                </c:pt>
                <c:pt idx="2746">
                  <c:v>42478</c:v>
                </c:pt>
                <c:pt idx="2747">
                  <c:v>42477</c:v>
                </c:pt>
                <c:pt idx="2748">
                  <c:v>42476</c:v>
                </c:pt>
                <c:pt idx="2749">
                  <c:v>42475</c:v>
                </c:pt>
                <c:pt idx="2750">
                  <c:v>42474</c:v>
                </c:pt>
                <c:pt idx="2751">
                  <c:v>42473</c:v>
                </c:pt>
                <c:pt idx="2752">
                  <c:v>42472</c:v>
                </c:pt>
                <c:pt idx="2753">
                  <c:v>42471</c:v>
                </c:pt>
                <c:pt idx="2754">
                  <c:v>42470</c:v>
                </c:pt>
                <c:pt idx="2755">
                  <c:v>42469</c:v>
                </c:pt>
                <c:pt idx="2756">
                  <c:v>42468</c:v>
                </c:pt>
                <c:pt idx="2757">
                  <c:v>42467</c:v>
                </c:pt>
                <c:pt idx="2758">
                  <c:v>42466</c:v>
                </c:pt>
                <c:pt idx="2759">
                  <c:v>42465</c:v>
                </c:pt>
                <c:pt idx="2760">
                  <c:v>42464</c:v>
                </c:pt>
                <c:pt idx="2761">
                  <c:v>42463</c:v>
                </c:pt>
                <c:pt idx="2762">
                  <c:v>42462</c:v>
                </c:pt>
                <c:pt idx="2763">
                  <c:v>42461</c:v>
                </c:pt>
                <c:pt idx="2764">
                  <c:v>42460</c:v>
                </c:pt>
                <c:pt idx="2765">
                  <c:v>42459</c:v>
                </c:pt>
                <c:pt idx="2766">
                  <c:v>42458</c:v>
                </c:pt>
                <c:pt idx="2767">
                  <c:v>42457</c:v>
                </c:pt>
                <c:pt idx="2768">
                  <c:v>42456</c:v>
                </c:pt>
                <c:pt idx="2769">
                  <c:v>42455</c:v>
                </c:pt>
                <c:pt idx="2770">
                  <c:v>42454</c:v>
                </c:pt>
                <c:pt idx="2771">
                  <c:v>42453</c:v>
                </c:pt>
                <c:pt idx="2772">
                  <c:v>42452</c:v>
                </c:pt>
                <c:pt idx="2773">
                  <c:v>42451</c:v>
                </c:pt>
                <c:pt idx="2774">
                  <c:v>42450</c:v>
                </c:pt>
                <c:pt idx="2775">
                  <c:v>42449</c:v>
                </c:pt>
                <c:pt idx="2776">
                  <c:v>42448</c:v>
                </c:pt>
                <c:pt idx="2777">
                  <c:v>42447</c:v>
                </c:pt>
                <c:pt idx="2778">
                  <c:v>42446</c:v>
                </c:pt>
                <c:pt idx="2779">
                  <c:v>42445</c:v>
                </c:pt>
                <c:pt idx="2780">
                  <c:v>42444</c:v>
                </c:pt>
                <c:pt idx="2781">
                  <c:v>42443</c:v>
                </c:pt>
                <c:pt idx="2782">
                  <c:v>42442</c:v>
                </c:pt>
                <c:pt idx="2783">
                  <c:v>42441</c:v>
                </c:pt>
                <c:pt idx="2784">
                  <c:v>42440</c:v>
                </c:pt>
                <c:pt idx="2785">
                  <c:v>42439</c:v>
                </c:pt>
                <c:pt idx="2786">
                  <c:v>42438</c:v>
                </c:pt>
                <c:pt idx="2787">
                  <c:v>42437</c:v>
                </c:pt>
                <c:pt idx="2788">
                  <c:v>42436</c:v>
                </c:pt>
                <c:pt idx="2789">
                  <c:v>42435</c:v>
                </c:pt>
                <c:pt idx="2790">
                  <c:v>42434</c:v>
                </c:pt>
                <c:pt idx="2791">
                  <c:v>42433</c:v>
                </c:pt>
                <c:pt idx="2792">
                  <c:v>42432</c:v>
                </c:pt>
                <c:pt idx="2793">
                  <c:v>42431</c:v>
                </c:pt>
                <c:pt idx="2794">
                  <c:v>42430</c:v>
                </c:pt>
                <c:pt idx="2795">
                  <c:v>42429</c:v>
                </c:pt>
                <c:pt idx="2796">
                  <c:v>42428</c:v>
                </c:pt>
                <c:pt idx="2797">
                  <c:v>42427</c:v>
                </c:pt>
                <c:pt idx="2798">
                  <c:v>42426</c:v>
                </c:pt>
                <c:pt idx="2799">
                  <c:v>42425</c:v>
                </c:pt>
                <c:pt idx="2800">
                  <c:v>42424</c:v>
                </c:pt>
                <c:pt idx="2801">
                  <c:v>42423</c:v>
                </c:pt>
                <c:pt idx="2802">
                  <c:v>42422</c:v>
                </c:pt>
                <c:pt idx="2803">
                  <c:v>42421</c:v>
                </c:pt>
                <c:pt idx="2804">
                  <c:v>42420</c:v>
                </c:pt>
                <c:pt idx="2805">
                  <c:v>42419</c:v>
                </c:pt>
                <c:pt idx="2806">
                  <c:v>42418</c:v>
                </c:pt>
                <c:pt idx="2807">
                  <c:v>42417</c:v>
                </c:pt>
                <c:pt idx="2808">
                  <c:v>42416</c:v>
                </c:pt>
                <c:pt idx="2809">
                  <c:v>42415</c:v>
                </c:pt>
                <c:pt idx="2810">
                  <c:v>42414</c:v>
                </c:pt>
                <c:pt idx="2811">
                  <c:v>42413</c:v>
                </c:pt>
                <c:pt idx="2812">
                  <c:v>42412</c:v>
                </c:pt>
                <c:pt idx="2813">
                  <c:v>42411</c:v>
                </c:pt>
                <c:pt idx="2814">
                  <c:v>42410</c:v>
                </c:pt>
                <c:pt idx="2815">
                  <c:v>42409</c:v>
                </c:pt>
                <c:pt idx="2816">
                  <c:v>42408</c:v>
                </c:pt>
                <c:pt idx="2817">
                  <c:v>42407</c:v>
                </c:pt>
                <c:pt idx="2818">
                  <c:v>42406</c:v>
                </c:pt>
                <c:pt idx="2819">
                  <c:v>42405</c:v>
                </c:pt>
                <c:pt idx="2820">
                  <c:v>42404</c:v>
                </c:pt>
                <c:pt idx="2821">
                  <c:v>42403</c:v>
                </c:pt>
                <c:pt idx="2822">
                  <c:v>42402</c:v>
                </c:pt>
                <c:pt idx="2823">
                  <c:v>42401</c:v>
                </c:pt>
                <c:pt idx="2824">
                  <c:v>42400</c:v>
                </c:pt>
                <c:pt idx="2825">
                  <c:v>42399</c:v>
                </c:pt>
                <c:pt idx="2826">
                  <c:v>42398</c:v>
                </c:pt>
                <c:pt idx="2827">
                  <c:v>42397</c:v>
                </c:pt>
                <c:pt idx="2828">
                  <c:v>42396</c:v>
                </c:pt>
                <c:pt idx="2829">
                  <c:v>42395</c:v>
                </c:pt>
                <c:pt idx="2830">
                  <c:v>42394</c:v>
                </c:pt>
                <c:pt idx="2831">
                  <c:v>42393</c:v>
                </c:pt>
                <c:pt idx="2832">
                  <c:v>42392</c:v>
                </c:pt>
                <c:pt idx="2833">
                  <c:v>42391</c:v>
                </c:pt>
                <c:pt idx="2834">
                  <c:v>42390</c:v>
                </c:pt>
                <c:pt idx="2835">
                  <c:v>42389</c:v>
                </c:pt>
                <c:pt idx="2836">
                  <c:v>42388</c:v>
                </c:pt>
                <c:pt idx="2837">
                  <c:v>42387</c:v>
                </c:pt>
                <c:pt idx="2838">
                  <c:v>42386</c:v>
                </c:pt>
                <c:pt idx="2839">
                  <c:v>42385</c:v>
                </c:pt>
                <c:pt idx="2840">
                  <c:v>42384</c:v>
                </c:pt>
                <c:pt idx="2841">
                  <c:v>42383</c:v>
                </c:pt>
                <c:pt idx="2842">
                  <c:v>42382</c:v>
                </c:pt>
                <c:pt idx="2843">
                  <c:v>42381</c:v>
                </c:pt>
                <c:pt idx="2844">
                  <c:v>42380</c:v>
                </c:pt>
                <c:pt idx="2845">
                  <c:v>42379</c:v>
                </c:pt>
                <c:pt idx="2846">
                  <c:v>42378</c:v>
                </c:pt>
                <c:pt idx="2847">
                  <c:v>42377</c:v>
                </c:pt>
                <c:pt idx="2848">
                  <c:v>42376</c:v>
                </c:pt>
                <c:pt idx="2849">
                  <c:v>42375</c:v>
                </c:pt>
                <c:pt idx="2850">
                  <c:v>42374</c:v>
                </c:pt>
                <c:pt idx="2851">
                  <c:v>42373</c:v>
                </c:pt>
                <c:pt idx="2852">
                  <c:v>42372</c:v>
                </c:pt>
                <c:pt idx="2853">
                  <c:v>42371</c:v>
                </c:pt>
                <c:pt idx="2854">
                  <c:v>42370</c:v>
                </c:pt>
                <c:pt idx="2855">
                  <c:v>42369</c:v>
                </c:pt>
                <c:pt idx="2856">
                  <c:v>42368</c:v>
                </c:pt>
                <c:pt idx="2857">
                  <c:v>42367</c:v>
                </c:pt>
                <c:pt idx="2858">
                  <c:v>42366</c:v>
                </c:pt>
                <c:pt idx="2859">
                  <c:v>42365</c:v>
                </c:pt>
                <c:pt idx="2860">
                  <c:v>42364</c:v>
                </c:pt>
                <c:pt idx="2861">
                  <c:v>42363</c:v>
                </c:pt>
                <c:pt idx="2862">
                  <c:v>42362</c:v>
                </c:pt>
                <c:pt idx="2863">
                  <c:v>42361</c:v>
                </c:pt>
                <c:pt idx="2864">
                  <c:v>42360</c:v>
                </c:pt>
                <c:pt idx="2865">
                  <c:v>42359</c:v>
                </c:pt>
                <c:pt idx="2866">
                  <c:v>42358</c:v>
                </c:pt>
                <c:pt idx="2867">
                  <c:v>42357</c:v>
                </c:pt>
                <c:pt idx="2868">
                  <c:v>42356</c:v>
                </c:pt>
                <c:pt idx="2869">
                  <c:v>42355</c:v>
                </c:pt>
                <c:pt idx="2870">
                  <c:v>42354</c:v>
                </c:pt>
                <c:pt idx="2871">
                  <c:v>42353</c:v>
                </c:pt>
                <c:pt idx="2872">
                  <c:v>42352</c:v>
                </c:pt>
                <c:pt idx="2873">
                  <c:v>42351</c:v>
                </c:pt>
                <c:pt idx="2874">
                  <c:v>42350</c:v>
                </c:pt>
                <c:pt idx="2875">
                  <c:v>42349</c:v>
                </c:pt>
                <c:pt idx="2876">
                  <c:v>42348</c:v>
                </c:pt>
                <c:pt idx="2877">
                  <c:v>42347</c:v>
                </c:pt>
                <c:pt idx="2878">
                  <c:v>42346</c:v>
                </c:pt>
                <c:pt idx="2879">
                  <c:v>42345</c:v>
                </c:pt>
                <c:pt idx="2880">
                  <c:v>42344</c:v>
                </c:pt>
                <c:pt idx="2881">
                  <c:v>42343</c:v>
                </c:pt>
                <c:pt idx="2882">
                  <c:v>42342</c:v>
                </c:pt>
                <c:pt idx="2883">
                  <c:v>42341</c:v>
                </c:pt>
                <c:pt idx="2884">
                  <c:v>42340</c:v>
                </c:pt>
                <c:pt idx="2885">
                  <c:v>42339</c:v>
                </c:pt>
                <c:pt idx="2886">
                  <c:v>42338</c:v>
                </c:pt>
                <c:pt idx="2887">
                  <c:v>42337</c:v>
                </c:pt>
                <c:pt idx="2888">
                  <c:v>42336</c:v>
                </c:pt>
                <c:pt idx="2889">
                  <c:v>42335</c:v>
                </c:pt>
                <c:pt idx="2890">
                  <c:v>42334</c:v>
                </c:pt>
                <c:pt idx="2891">
                  <c:v>42333</c:v>
                </c:pt>
                <c:pt idx="2892">
                  <c:v>42332</c:v>
                </c:pt>
                <c:pt idx="2893">
                  <c:v>42331</c:v>
                </c:pt>
                <c:pt idx="2894">
                  <c:v>42330</c:v>
                </c:pt>
                <c:pt idx="2895">
                  <c:v>42329</c:v>
                </c:pt>
                <c:pt idx="2896">
                  <c:v>42328</c:v>
                </c:pt>
                <c:pt idx="2897">
                  <c:v>42327</c:v>
                </c:pt>
                <c:pt idx="2898">
                  <c:v>42326</c:v>
                </c:pt>
                <c:pt idx="2899">
                  <c:v>42325</c:v>
                </c:pt>
                <c:pt idx="2900">
                  <c:v>42324</c:v>
                </c:pt>
                <c:pt idx="2901">
                  <c:v>42323</c:v>
                </c:pt>
                <c:pt idx="2902">
                  <c:v>42322</c:v>
                </c:pt>
                <c:pt idx="2903">
                  <c:v>42321</c:v>
                </c:pt>
                <c:pt idx="2904">
                  <c:v>42320</c:v>
                </c:pt>
                <c:pt idx="2905">
                  <c:v>42319</c:v>
                </c:pt>
                <c:pt idx="2906">
                  <c:v>42318</c:v>
                </c:pt>
                <c:pt idx="2907">
                  <c:v>42317</c:v>
                </c:pt>
                <c:pt idx="2908">
                  <c:v>42316</c:v>
                </c:pt>
                <c:pt idx="2909">
                  <c:v>42315</c:v>
                </c:pt>
                <c:pt idx="2910">
                  <c:v>42314</c:v>
                </c:pt>
                <c:pt idx="2911">
                  <c:v>42313</c:v>
                </c:pt>
                <c:pt idx="2912">
                  <c:v>42312</c:v>
                </c:pt>
                <c:pt idx="2913">
                  <c:v>42311</c:v>
                </c:pt>
                <c:pt idx="2914">
                  <c:v>42310</c:v>
                </c:pt>
                <c:pt idx="2915">
                  <c:v>42309</c:v>
                </c:pt>
                <c:pt idx="2916">
                  <c:v>42308</c:v>
                </c:pt>
                <c:pt idx="2917">
                  <c:v>42307</c:v>
                </c:pt>
                <c:pt idx="2918">
                  <c:v>42306</c:v>
                </c:pt>
                <c:pt idx="2919">
                  <c:v>42305</c:v>
                </c:pt>
                <c:pt idx="2920">
                  <c:v>42304</c:v>
                </c:pt>
                <c:pt idx="2921">
                  <c:v>42303</c:v>
                </c:pt>
                <c:pt idx="2922">
                  <c:v>42302</c:v>
                </c:pt>
                <c:pt idx="2923">
                  <c:v>42301</c:v>
                </c:pt>
                <c:pt idx="2924">
                  <c:v>42300</c:v>
                </c:pt>
                <c:pt idx="2925">
                  <c:v>42299</c:v>
                </c:pt>
                <c:pt idx="2926">
                  <c:v>42298</c:v>
                </c:pt>
                <c:pt idx="2927">
                  <c:v>42297</c:v>
                </c:pt>
                <c:pt idx="2928">
                  <c:v>42296</c:v>
                </c:pt>
                <c:pt idx="2929">
                  <c:v>42295</c:v>
                </c:pt>
                <c:pt idx="2930">
                  <c:v>42294</c:v>
                </c:pt>
                <c:pt idx="2931">
                  <c:v>42293</c:v>
                </c:pt>
                <c:pt idx="2932">
                  <c:v>42292</c:v>
                </c:pt>
                <c:pt idx="2933">
                  <c:v>42291</c:v>
                </c:pt>
                <c:pt idx="2934">
                  <c:v>42290</c:v>
                </c:pt>
                <c:pt idx="2935">
                  <c:v>42289</c:v>
                </c:pt>
                <c:pt idx="2936">
                  <c:v>42288</c:v>
                </c:pt>
                <c:pt idx="2937">
                  <c:v>42287</c:v>
                </c:pt>
                <c:pt idx="2938">
                  <c:v>42286</c:v>
                </c:pt>
                <c:pt idx="2939">
                  <c:v>42285</c:v>
                </c:pt>
                <c:pt idx="2940">
                  <c:v>42284</c:v>
                </c:pt>
                <c:pt idx="2941">
                  <c:v>42283</c:v>
                </c:pt>
                <c:pt idx="2942">
                  <c:v>42282</c:v>
                </c:pt>
                <c:pt idx="2943">
                  <c:v>42281</c:v>
                </c:pt>
                <c:pt idx="2944">
                  <c:v>42280</c:v>
                </c:pt>
                <c:pt idx="2945">
                  <c:v>42279</c:v>
                </c:pt>
                <c:pt idx="2946">
                  <c:v>42278</c:v>
                </c:pt>
                <c:pt idx="2947">
                  <c:v>42277</c:v>
                </c:pt>
                <c:pt idx="2948">
                  <c:v>42276</c:v>
                </c:pt>
                <c:pt idx="2949">
                  <c:v>42275</c:v>
                </c:pt>
                <c:pt idx="2950">
                  <c:v>42274</c:v>
                </c:pt>
                <c:pt idx="2951">
                  <c:v>42273</c:v>
                </c:pt>
                <c:pt idx="2952">
                  <c:v>42272</c:v>
                </c:pt>
                <c:pt idx="2953">
                  <c:v>42271</c:v>
                </c:pt>
                <c:pt idx="2954">
                  <c:v>42270</c:v>
                </c:pt>
                <c:pt idx="2955">
                  <c:v>42269</c:v>
                </c:pt>
                <c:pt idx="2956">
                  <c:v>42268</c:v>
                </c:pt>
                <c:pt idx="2957">
                  <c:v>42267</c:v>
                </c:pt>
                <c:pt idx="2958">
                  <c:v>42266</c:v>
                </c:pt>
                <c:pt idx="2959">
                  <c:v>42265</c:v>
                </c:pt>
                <c:pt idx="2960">
                  <c:v>42264</c:v>
                </c:pt>
                <c:pt idx="2961">
                  <c:v>42263</c:v>
                </c:pt>
                <c:pt idx="2962">
                  <c:v>42262</c:v>
                </c:pt>
                <c:pt idx="2963">
                  <c:v>42261</c:v>
                </c:pt>
                <c:pt idx="2964">
                  <c:v>42260</c:v>
                </c:pt>
                <c:pt idx="2965">
                  <c:v>42259</c:v>
                </c:pt>
                <c:pt idx="2966">
                  <c:v>42258</c:v>
                </c:pt>
                <c:pt idx="2967">
                  <c:v>42257</c:v>
                </c:pt>
                <c:pt idx="2968">
                  <c:v>42256</c:v>
                </c:pt>
                <c:pt idx="2969">
                  <c:v>42255</c:v>
                </c:pt>
                <c:pt idx="2970">
                  <c:v>42254</c:v>
                </c:pt>
                <c:pt idx="2971">
                  <c:v>42253</c:v>
                </c:pt>
                <c:pt idx="2972">
                  <c:v>42252</c:v>
                </c:pt>
                <c:pt idx="2973">
                  <c:v>42251</c:v>
                </c:pt>
                <c:pt idx="2974">
                  <c:v>42250</c:v>
                </c:pt>
                <c:pt idx="2975">
                  <c:v>42249</c:v>
                </c:pt>
                <c:pt idx="2976">
                  <c:v>42248</c:v>
                </c:pt>
                <c:pt idx="2977">
                  <c:v>42247</c:v>
                </c:pt>
                <c:pt idx="2978">
                  <c:v>42246</c:v>
                </c:pt>
                <c:pt idx="2979">
                  <c:v>42245</c:v>
                </c:pt>
                <c:pt idx="2980">
                  <c:v>42244</c:v>
                </c:pt>
                <c:pt idx="2981">
                  <c:v>42243</c:v>
                </c:pt>
                <c:pt idx="2982">
                  <c:v>42242</c:v>
                </c:pt>
                <c:pt idx="2983">
                  <c:v>42241</c:v>
                </c:pt>
                <c:pt idx="2984">
                  <c:v>42240</c:v>
                </c:pt>
                <c:pt idx="2985">
                  <c:v>42239</c:v>
                </c:pt>
                <c:pt idx="2986">
                  <c:v>42238</c:v>
                </c:pt>
                <c:pt idx="2987">
                  <c:v>42237</c:v>
                </c:pt>
                <c:pt idx="2988">
                  <c:v>42236</c:v>
                </c:pt>
                <c:pt idx="2989">
                  <c:v>42235</c:v>
                </c:pt>
                <c:pt idx="2990">
                  <c:v>42234</c:v>
                </c:pt>
                <c:pt idx="2991">
                  <c:v>42233</c:v>
                </c:pt>
                <c:pt idx="2992">
                  <c:v>42232</c:v>
                </c:pt>
                <c:pt idx="2993">
                  <c:v>42231</c:v>
                </c:pt>
                <c:pt idx="2994">
                  <c:v>42230</c:v>
                </c:pt>
                <c:pt idx="2995">
                  <c:v>42229</c:v>
                </c:pt>
                <c:pt idx="2996">
                  <c:v>42228</c:v>
                </c:pt>
                <c:pt idx="2997">
                  <c:v>42227</c:v>
                </c:pt>
                <c:pt idx="2998">
                  <c:v>42226</c:v>
                </c:pt>
                <c:pt idx="2999">
                  <c:v>42225</c:v>
                </c:pt>
                <c:pt idx="3000">
                  <c:v>42224</c:v>
                </c:pt>
                <c:pt idx="3001">
                  <c:v>42223</c:v>
                </c:pt>
                <c:pt idx="3002">
                  <c:v>42222</c:v>
                </c:pt>
                <c:pt idx="3003">
                  <c:v>42221</c:v>
                </c:pt>
                <c:pt idx="3004">
                  <c:v>42220</c:v>
                </c:pt>
                <c:pt idx="3005">
                  <c:v>42219</c:v>
                </c:pt>
                <c:pt idx="3006">
                  <c:v>42218</c:v>
                </c:pt>
                <c:pt idx="3007">
                  <c:v>42217</c:v>
                </c:pt>
                <c:pt idx="3008">
                  <c:v>42216</c:v>
                </c:pt>
                <c:pt idx="3009">
                  <c:v>42215</c:v>
                </c:pt>
                <c:pt idx="3010">
                  <c:v>42214</c:v>
                </c:pt>
                <c:pt idx="3011">
                  <c:v>42213</c:v>
                </c:pt>
                <c:pt idx="3012">
                  <c:v>42212</c:v>
                </c:pt>
                <c:pt idx="3013">
                  <c:v>42211</c:v>
                </c:pt>
                <c:pt idx="3014">
                  <c:v>42210</c:v>
                </c:pt>
                <c:pt idx="3015">
                  <c:v>42209</c:v>
                </c:pt>
                <c:pt idx="3016">
                  <c:v>42208</c:v>
                </c:pt>
                <c:pt idx="3017">
                  <c:v>42207</c:v>
                </c:pt>
                <c:pt idx="3018">
                  <c:v>42206</c:v>
                </c:pt>
                <c:pt idx="3019">
                  <c:v>42205</c:v>
                </c:pt>
                <c:pt idx="3020">
                  <c:v>42204</c:v>
                </c:pt>
                <c:pt idx="3021">
                  <c:v>42203</c:v>
                </c:pt>
                <c:pt idx="3022">
                  <c:v>42202</c:v>
                </c:pt>
                <c:pt idx="3023">
                  <c:v>42201</c:v>
                </c:pt>
                <c:pt idx="3024">
                  <c:v>42200</c:v>
                </c:pt>
                <c:pt idx="3025">
                  <c:v>42199</c:v>
                </c:pt>
                <c:pt idx="3026">
                  <c:v>42198</c:v>
                </c:pt>
                <c:pt idx="3027">
                  <c:v>42197</c:v>
                </c:pt>
                <c:pt idx="3028">
                  <c:v>42196</c:v>
                </c:pt>
                <c:pt idx="3029">
                  <c:v>42195</c:v>
                </c:pt>
                <c:pt idx="3030">
                  <c:v>42194</c:v>
                </c:pt>
                <c:pt idx="3031">
                  <c:v>42193</c:v>
                </c:pt>
                <c:pt idx="3032">
                  <c:v>42192</c:v>
                </c:pt>
                <c:pt idx="3033">
                  <c:v>42191</c:v>
                </c:pt>
                <c:pt idx="3034">
                  <c:v>42190</c:v>
                </c:pt>
                <c:pt idx="3035">
                  <c:v>42189</c:v>
                </c:pt>
                <c:pt idx="3036">
                  <c:v>42188</c:v>
                </c:pt>
                <c:pt idx="3037">
                  <c:v>42187</c:v>
                </c:pt>
                <c:pt idx="3038">
                  <c:v>42186</c:v>
                </c:pt>
                <c:pt idx="3039">
                  <c:v>42185</c:v>
                </c:pt>
                <c:pt idx="3040">
                  <c:v>42184</c:v>
                </c:pt>
                <c:pt idx="3041">
                  <c:v>42183</c:v>
                </c:pt>
                <c:pt idx="3042">
                  <c:v>42182</c:v>
                </c:pt>
                <c:pt idx="3043">
                  <c:v>42181</c:v>
                </c:pt>
                <c:pt idx="3044">
                  <c:v>42180</c:v>
                </c:pt>
                <c:pt idx="3045">
                  <c:v>42179</c:v>
                </c:pt>
                <c:pt idx="3046">
                  <c:v>42178</c:v>
                </c:pt>
                <c:pt idx="3047">
                  <c:v>42177</c:v>
                </c:pt>
                <c:pt idx="3048">
                  <c:v>42176</c:v>
                </c:pt>
                <c:pt idx="3049">
                  <c:v>42175</c:v>
                </c:pt>
                <c:pt idx="3050">
                  <c:v>42174</c:v>
                </c:pt>
                <c:pt idx="3051">
                  <c:v>42173</c:v>
                </c:pt>
                <c:pt idx="3052">
                  <c:v>42172</c:v>
                </c:pt>
                <c:pt idx="3053">
                  <c:v>42171</c:v>
                </c:pt>
                <c:pt idx="3054">
                  <c:v>42170</c:v>
                </c:pt>
                <c:pt idx="3055">
                  <c:v>42169</c:v>
                </c:pt>
                <c:pt idx="3056">
                  <c:v>42168</c:v>
                </c:pt>
                <c:pt idx="3057">
                  <c:v>42167</c:v>
                </c:pt>
                <c:pt idx="3058">
                  <c:v>42166</c:v>
                </c:pt>
                <c:pt idx="3059">
                  <c:v>42165</c:v>
                </c:pt>
                <c:pt idx="3060">
                  <c:v>42164</c:v>
                </c:pt>
                <c:pt idx="3061">
                  <c:v>42163</c:v>
                </c:pt>
                <c:pt idx="3062">
                  <c:v>42162</c:v>
                </c:pt>
                <c:pt idx="3063">
                  <c:v>42161</c:v>
                </c:pt>
                <c:pt idx="3064">
                  <c:v>42160</c:v>
                </c:pt>
                <c:pt idx="3065">
                  <c:v>42159</c:v>
                </c:pt>
                <c:pt idx="3066">
                  <c:v>42158</c:v>
                </c:pt>
                <c:pt idx="3067">
                  <c:v>42157</c:v>
                </c:pt>
                <c:pt idx="3068">
                  <c:v>42156</c:v>
                </c:pt>
                <c:pt idx="3069">
                  <c:v>42155</c:v>
                </c:pt>
                <c:pt idx="3070">
                  <c:v>42154</c:v>
                </c:pt>
                <c:pt idx="3071">
                  <c:v>42153</c:v>
                </c:pt>
                <c:pt idx="3072">
                  <c:v>42152</c:v>
                </c:pt>
                <c:pt idx="3073">
                  <c:v>42151</c:v>
                </c:pt>
                <c:pt idx="3074">
                  <c:v>42150</c:v>
                </c:pt>
                <c:pt idx="3075">
                  <c:v>42149</c:v>
                </c:pt>
                <c:pt idx="3076">
                  <c:v>42148</c:v>
                </c:pt>
                <c:pt idx="3077">
                  <c:v>42147</c:v>
                </c:pt>
                <c:pt idx="3078">
                  <c:v>42146</c:v>
                </c:pt>
                <c:pt idx="3079">
                  <c:v>42145</c:v>
                </c:pt>
                <c:pt idx="3080">
                  <c:v>42144</c:v>
                </c:pt>
                <c:pt idx="3081">
                  <c:v>42143</c:v>
                </c:pt>
                <c:pt idx="3082">
                  <c:v>42142</c:v>
                </c:pt>
                <c:pt idx="3083">
                  <c:v>42141</c:v>
                </c:pt>
                <c:pt idx="3084">
                  <c:v>42140</c:v>
                </c:pt>
                <c:pt idx="3085">
                  <c:v>42139</c:v>
                </c:pt>
                <c:pt idx="3086">
                  <c:v>42138</c:v>
                </c:pt>
                <c:pt idx="3087">
                  <c:v>42137</c:v>
                </c:pt>
                <c:pt idx="3088">
                  <c:v>42136</c:v>
                </c:pt>
                <c:pt idx="3089">
                  <c:v>42135</c:v>
                </c:pt>
                <c:pt idx="3090">
                  <c:v>42134</c:v>
                </c:pt>
                <c:pt idx="3091">
                  <c:v>42133</c:v>
                </c:pt>
                <c:pt idx="3092">
                  <c:v>42132</c:v>
                </c:pt>
                <c:pt idx="3093">
                  <c:v>42131</c:v>
                </c:pt>
                <c:pt idx="3094">
                  <c:v>42130</c:v>
                </c:pt>
                <c:pt idx="3095">
                  <c:v>42129</c:v>
                </c:pt>
                <c:pt idx="3096">
                  <c:v>42128</c:v>
                </c:pt>
                <c:pt idx="3097">
                  <c:v>42127</c:v>
                </c:pt>
                <c:pt idx="3098">
                  <c:v>42126</c:v>
                </c:pt>
                <c:pt idx="3099">
                  <c:v>42125</c:v>
                </c:pt>
                <c:pt idx="3100">
                  <c:v>42124</c:v>
                </c:pt>
                <c:pt idx="3101">
                  <c:v>42123</c:v>
                </c:pt>
                <c:pt idx="3102">
                  <c:v>42122</c:v>
                </c:pt>
                <c:pt idx="3103">
                  <c:v>42121</c:v>
                </c:pt>
                <c:pt idx="3104">
                  <c:v>42120</c:v>
                </c:pt>
                <c:pt idx="3105">
                  <c:v>42119</c:v>
                </c:pt>
                <c:pt idx="3106">
                  <c:v>42118</c:v>
                </c:pt>
                <c:pt idx="3107">
                  <c:v>42117</c:v>
                </c:pt>
                <c:pt idx="3108">
                  <c:v>42116</c:v>
                </c:pt>
                <c:pt idx="3109">
                  <c:v>42115</c:v>
                </c:pt>
                <c:pt idx="3110">
                  <c:v>42114</c:v>
                </c:pt>
                <c:pt idx="3111">
                  <c:v>42113</c:v>
                </c:pt>
                <c:pt idx="3112">
                  <c:v>42112</c:v>
                </c:pt>
                <c:pt idx="3113">
                  <c:v>42111</c:v>
                </c:pt>
                <c:pt idx="3114">
                  <c:v>42110</c:v>
                </c:pt>
                <c:pt idx="3115">
                  <c:v>42109</c:v>
                </c:pt>
                <c:pt idx="3116">
                  <c:v>42108</c:v>
                </c:pt>
                <c:pt idx="3117">
                  <c:v>42107</c:v>
                </c:pt>
                <c:pt idx="3118">
                  <c:v>42106</c:v>
                </c:pt>
                <c:pt idx="3119">
                  <c:v>42105</c:v>
                </c:pt>
                <c:pt idx="3120">
                  <c:v>42104</c:v>
                </c:pt>
                <c:pt idx="3121">
                  <c:v>42103</c:v>
                </c:pt>
                <c:pt idx="3122">
                  <c:v>42102</c:v>
                </c:pt>
                <c:pt idx="3123">
                  <c:v>42101</c:v>
                </c:pt>
                <c:pt idx="3124">
                  <c:v>42100</c:v>
                </c:pt>
                <c:pt idx="3125">
                  <c:v>42099</c:v>
                </c:pt>
                <c:pt idx="3126">
                  <c:v>42098</c:v>
                </c:pt>
                <c:pt idx="3127">
                  <c:v>42097</c:v>
                </c:pt>
                <c:pt idx="3128">
                  <c:v>42096</c:v>
                </c:pt>
                <c:pt idx="3129">
                  <c:v>42095</c:v>
                </c:pt>
                <c:pt idx="3130">
                  <c:v>42094</c:v>
                </c:pt>
                <c:pt idx="3131">
                  <c:v>42093</c:v>
                </c:pt>
                <c:pt idx="3132">
                  <c:v>42092</c:v>
                </c:pt>
                <c:pt idx="3133">
                  <c:v>42091</c:v>
                </c:pt>
                <c:pt idx="3134">
                  <c:v>42090</c:v>
                </c:pt>
                <c:pt idx="3135">
                  <c:v>42089</c:v>
                </c:pt>
                <c:pt idx="3136">
                  <c:v>42088</c:v>
                </c:pt>
                <c:pt idx="3137">
                  <c:v>42087</c:v>
                </c:pt>
                <c:pt idx="3138">
                  <c:v>42086</c:v>
                </c:pt>
                <c:pt idx="3139">
                  <c:v>42085</c:v>
                </c:pt>
                <c:pt idx="3140">
                  <c:v>42084</c:v>
                </c:pt>
                <c:pt idx="3141">
                  <c:v>42083</c:v>
                </c:pt>
                <c:pt idx="3142">
                  <c:v>42082</c:v>
                </c:pt>
                <c:pt idx="3143">
                  <c:v>42081</c:v>
                </c:pt>
                <c:pt idx="3144">
                  <c:v>42080</c:v>
                </c:pt>
                <c:pt idx="3145">
                  <c:v>42079</c:v>
                </c:pt>
                <c:pt idx="3146">
                  <c:v>42078</c:v>
                </c:pt>
                <c:pt idx="3147">
                  <c:v>42077</c:v>
                </c:pt>
                <c:pt idx="3148">
                  <c:v>42076</c:v>
                </c:pt>
                <c:pt idx="3149">
                  <c:v>42075</c:v>
                </c:pt>
                <c:pt idx="3150">
                  <c:v>42074</c:v>
                </c:pt>
                <c:pt idx="3151">
                  <c:v>42073</c:v>
                </c:pt>
                <c:pt idx="3152">
                  <c:v>42072</c:v>
                </c:pt>
                <c:pt idx="3153">
                  <c:v>42071</c:v>
                </c:pt>
                <c:pt idx="3154">
                  <c:v>42070</c:v>
                </c:pt>
                <c:pt idx="3155">
                  <c:v>42069</c:v>
                </c:pt>
                <c:pt idx="3156">
                  <c:v>42068</c:v>
                </c:pt>
                <c:pt idx="3157">
                  <c:v>42067</c:v>
                </c:pt>
                <c:pt idx="3158">
                  <c:v>42066</c:v>
                </c:pt>
                <c:pt idx="3159">
                  <c:v>42065</c:v>
                </c:pt>
                <c:pt idx="3160">
                  <c:v>42064</c:v>
                </c:pt>
                <c:pt idx="3161">
                  <c:v>42063</c:v>
                </c:pt>
                <c:pt idx="3162">
                  <c:v>42062</c:v>
                </c:pt>
                <c:pt idx="3163">
                  <c:v>42061</c:v>
                </c:pt>
                <c:pt idx="3164">
                  <c:v>42060</c:v>
                </c:pt>
                <c:pt idx="3165">
                  <c:v>42059</c:v>
                </c:pt>
                <c:pt idx="3166">
                  <c:v>42058</c:v>
                </c:pt>
                <c:pt idx="3167">
                  <c:v>42057</c:v>
                </c:pt>
                <c:pt idx="3168">
                  <c:v>42056</c:v>
                </c:pt>
                <c:pt idx="3169">
                  <c:v>42055</c:v>
                </c:pt>
                <c:pt idx="3170">
                  <c:v>42054</c:v>
                </c:pt>
                <c:pt idx="3171">
                  <c:v>42053</c:v>
                </c:pt>
                <c:pt idx="3172">
                  <c:v>42052</c:v>
                </c:pt>
                <c:pt idx="3173">
                  <c:v>42051</c:v>
                </c:pt>
                <c:pt idx="3174">
                  <c:v>42050</c:v>
                </c:pt>
                <c:pt idx="3175">
                  <c:v>42049</c:v>
                </c:pt>
                <c:pt idx="3176">
                  <c:v>42048</c:v>
                </c:pt>
                <c:pt idx="3177">
                  <c:v>42047</c:v>
                </c:pt>
                <c:pt idx="3178">
                  <c:v>42046</c:v>
                </c:pt>
                <c:pt idx="3179">
                  <c:v>42045</c:v>
                </c:pt>
                <c:pt idx="3180">
                  <c:v>42044</c:v>
                </c:pt>
                <c:pt idx="3181">
                  <c:v>42043</c:v>
                </c:pt>
                <c:pt idx="3182">
                  <c:v>42042</c:v>
                </c:pt>
                <c:pt idx="3183">
                  <c:v>42041</c:v>
                </c:pt>
                <c:pt idx="3184">
                  <c:v>42040</c:v>
                </c:pt>
                <c:pt idx="3185">
                  <c:v>42039</c:v>
                </c:pt>
                <c:pt idx="3186">
                  <c:v>42038</c:v>
                </c:pt>
                <c:pt idx="3187">
                  <c:v>42037</c:v>
                </c:pt>
                <c:pt idx="3188">
                  <c:v>42036</c:v>
                </c:pt>
                <c:pt idx="3189">
                  <c:v>42035</c:v>
                </c:pt>
                <c:pt idx="3190">
                  <c:v>42034</c:v>
                </c:pt>
                <c:pt idx="3191">
                  <c:v>42033</c:v>
                </c:pt>
                <c:pt idx="3192">
                  <c:v>42032</c:v>
                </c:pt>
                <c:pt idx="3193">
                  <c:v>42031</c:v>
                </c:pt>
                <c:pt idx="3194">
                  <c:v>42030</c:v>
                </c:pt>
                <c:pt idx="3195">
                  <c:v>42029</c:v>
                </c:pt>
                <c:pt idx="3196">
                  <c:v>42028</c:v>
                </c:pt>
                <c:pt idx="3197">
                  <c:v>42027</c:v>
                </c:pt>
                <c:pt idx="3198">
                  <c:v>42026</c:v>
                </c:pt>
                <c:pt idx="3199">
                  <c:v>42025</c:v>
                </c:pt>
                <c:pt idx="3200">
                  <c:v>42024</c:v>
                </c:pt>
                <c:pt idx="3201">
                  <c:v>42023</c:v>
                </c:pt>
                <c:pt idx="3202">
                  <c:v>42022</c:v>
                </c:pt>
                <c:pt idx="3203">
                  <c:v>42021</c:v>
                </c:pt>
                <c:pt idx="3204">
                  <c:v>42020</c:v>
                </c:pt>
                <c:pt idx="3205">
                  <c:v>42019</c:v>
                </c:pt>
                <c:pt idx="3206">
                  <c:v>42018</c:v>
                </c:pt>
                <c:pt idx="3207">
                  <c:v>42017</c:v>
                </c:pt>
                <c:pt idx="3208">
                  <c:v>42016</c:v>
                </c:pt>
                <c:pt idx="3209">
                  <c:v>42015</c:v>
                </c:pt>
                <c:pt idx="3210">
                  <c:v>42014</c:v>
                </c:pt>
                <c:pt idx="3211">
                  <c:v>42013</c:v>
                </c:pt>
                <c:pt idx="3212">
                  <c:v>42012</c:v>
                </c:pt>
                <c:pt idx="3213">
                  <c:v>42011</c:v>
                </c:pt>
                <c:pt idx="3214">
                  <c:v>42010</c:v>
                </c:pt>
                <c:pt idx="3215">
                  <c:v>42009</c:v>
                </c:pt>
                <c:pt idx="3216">
                  <c:v>42008</c:v>
                </c:pt>
                <c:pt idx="3217">
                  <c:v>42007</c:v>
                </c:pt>
                <c:pt idx="3218">
                  <c:v>42006</c:v>
                </c:pt>
                <c:pt idx="3219">
                  <c:v>42005</c:v>
                </c:pt>
                <c:pt idx="3220">
                  <c:v>42004</c:v>
                </c:pt>
                <c:pt idx="3221">
                  <c:v>42003</c:v>
                </c:pt>
                <c:pt idx="3222">
                  <c:v>42002</c:v>
                </c:pt>
                <c:pt idx="3223">
                  <c:v>42001</c:v>
                </c:pt>
                <c:pt idx="3224">
                  <c:v>42000</c:v>
                </c:pt>
                <c:pt idx="3225">
                  <c:v>41999</c:v>
                </c:pt>
                <c:pt idx="3226">
                  <c:v>41998</c:v>
                </c:pt>
                <c:pt idx="3227">
                  <c:v>41997</c:v>
                </c:pt>
                <c:pt idx="3228">
                  <c:v>41996</c:v>
                </c:pt>
                <c:pt idx="3229">
                  <c:v>41995</c:v>
                </c:pt>
                <c:pt idx="3230">
                  <c:v>41994</c:v>
                </c:pt>
                <c:pt idx="3231">
                  <c:v>41993</c:v>
                </c:pt>
                <c:pt idx="3232">
                  <c:v>41992</c:v>
                </c:pt>
                <c:pt idx="3233">
                  <c:v>41991</c:v>
                </c:pt>
                <c:pt idx="3234">
                  <c:v>41990</c:v>
                </c:pt>
                <c:pt idx="3235">
                  <c:v>41989</c:v>
                </c:pt>
                <c:pt idx="3236">
                  <c:v>41988</c:v>
                </c:pt>
                <c:pt idx="3237">
                  <c:v>41987</c:v>
                </c:pt>
                <c:pt idx="3238">
                  <c:v>41986</c:v>
                </c:pt>
                <c:pt idx="3239">
                  <c:v>41985</c:v>
                </c:pt>
                <c:pt idx="3240">
                  <c:v>41984</c:v>
                </c:pt>
                <c:pt idx="3241">
                  <c:v>41983</c:v>
                </c:pt>
                <c:pt idx="3242">
                  <c:v>41982</c:v>
                </c:pt>
                <c:pt idx="3243">
                  <c:v>41981</c:v>
                </c:pt>
                <c:pt idx="3244">
                  <c:v>41980</c:v>
                </c:pt>
                <c:pt idx="3245">
                  <c:v>41979</c:v>
                </c:pt>
                <c:pt idx="3246">
                  <c:v>41978</c:v>
                </c:pt>
                <c:pt idx="3247">
                  <c:v>41977</c:v>
                </c:pt>
                <c:pt idx="3248">
                  <c:v>41976</c:v>
                </c:pt>
                <c:pt idx="3249">
                  <c:v>41975</c:v>
                </c:pt>
                <c:pt idx="3250">
                  <c:v>41974</c:v>
                </c:pt>
                <c:pt idx="3251">
                  <c:v>41973</c:v>
                </c:pt>
                <c:pt idx="3252">
                  <c:v>41972</c:v>
                </c:pt>
                <c:pt idx="3253">
                  <c:v>41971</c:v>
                </c:pt>
                <c:pt idx="3254">
                  <c:v>41970</c:v>
                </c:pt>
                <c:pt idx="3255">
                  <c:v>41969</c:v>
                </c:pt>
                <c:pt idx="3256">
                  <c:v>41968</c:v>
                </c:pt>
                <c:pt idx="3257">
                  <c:v>41967</c:v>
                </c:pt>
                <c:pt idx="3258">
                  <c:v>41966</c:v>
                </c:pt>
                <c:pt idx="3259">
                  <c:v>41965</c:v>
                </c:pt>
                <c:pt idx="3260">
                  <c:v>41964</c:v>
                </c:pt>
                <c:pt idx="3261">
                  <c:v>41963</c:v>
                </c:pt>
                <c:pt idx="3262">
                  <c:v>41962</c:v>
                </c:pt>
                <c:pt idx="3263">
                  <c:v>41961</c:v>
                </c:pt>
                <c:pt idx="3264">
                  <c:v>41960</c:v>
                </c:pt>
                <c:pt idx="3265">
                  <c:v>41959</c:v>
                </c:pt>
                <c:pt idx="3266">
                  <c:v>41958</c:v>
                </c:pt>
                <c:pt idx="3267">
                  <c:v>41957</c:v>
                </c:pt>
                <c:pt idx="3268">
                  <c:v>41956</c:v>
                </c:pt>
                <c:pt idx="3269">
                  <c:v>41955</c:v>
                </c:pt>
                <c:pt idx="3270">
                  <c:v>41954</c:v>
                </c:pt>
                <c:pt idx="3271">
                  <c:v>41953</c:v>
                </c:pt>
                <c:pt idx="3272">
                  <c:v>41952</c:v>
                </c:pt>
                <c:pt idx="3273">
                  <c:v>41951</c:v>
                </c:pt>
                <c:pt idx="3274">
                  <c:v>41950</c:v>
                </c:pt>
                <c:pt idx="3275">
                  <c:v>41949</c:v>
                </c:pt>
                <c:pt idx="3276">
                  <c:v>41948</c:v>
                </c:pt>
                <c:pt idx="3277">
                  <c:v>41947</c:v>
                </c:pt>
                <c:pt idx="3278">
                  <c:v>41946</c:v>
                </c:pt>
                <c:pt idx="3279">
                  <c:v>41945</c:v>
                </c:pt>
                <c:pt idx="3280">
                  <c:v>41944</c:v>
                </c:pt>
                <c:pt idx="3281">
                  <c:v>41943</c:v>
                </c:pt>
                <c:pt idx="3282">
                  <c:v>41942</c:v>
                </c:pt>
                <c:pt idx="3283">
                  <c:v>41941</c:v>
                </c:pt>
                <c:pt idx="3284">
                  <c:v>41940</c:v>
                </c:pt>
                <c:pt idx="3285">
                  <c:v>41939</c:v>
                </c:pt>
                <c:pt idx="3286">
                  <c:v>41938</c:v>
                </c:pt>
                <c:pt idx="3287">
                  <c:v>41937</c:v>
                </c:pt>
                <c:pt idx="3288">
                  <c:v>41936</c:v>
                </c:pt>
                <c:pt idx="3289">
                  <c:v>41935</c:v>
                </c:pt>
                <c:pt idx="3290">
                  <c:v>41934</c:v>
                </c:pt>
                <c:pt idx="3291">
                  <c:v>41933</c:v>
                </c:pt>
                <c:pt idx="3292">
                  <c:v>41932</c:v>
                </c:pt>
                <c:pt idx="3293">
                  <c:v>41931</c:v>
                </c:pt>
                <c:pt idx="3294">
                  <c:v>41930</c:v>
                </c:pt>
                <c:pt idx="3295">
                  <c:v>41929</c:v>
                </c:pt>
                <c:pt idx="3296">
                  <c:v>41928</c:v>
                </c:pt>
                <c:pt idx="3297">
                  <c:v>41927</c:v>
                </c:pt>
                <c:pt idx="3298">
                  <c:v>41926</c:v>
                </c:pt>
                <c:pt idx="3299">
                  <c:v>41925</c:v>
                </c:pt>
                <c:pt idx="3300">
                  <c:v>41924</c:v>
                </c:pt>
                <c:pt idx="3301">
                  <c:v>41923</c:v>
                </c:pt>
                <c:pt idx="3302">
                  <c:v>41922</c:v>
                </c:pt>
                <c:pt idx="3303">
                  <c:v>41921</c:v>
                </c:pt>
                <c:pt idx="3304">
                  <c:v>41920</c:v>
                </c:pt>
                <c:pt idx="3305">
                  <c:v>41919</c:v>
                </c:pt>
                <c:pt idx="3306">
                  <c:v>41918</c:v>
                </c:pt>
                <c:pt idx="3307">
                  <c:v>41917</c:v>
                </c:pt>
                <c:pt idx="3308">
                  <c:v>41916</c:v>
                </c:pt>
                <c:pt idx="3309">
                  <c:v>41915</c:v>
                </c:pt>
                <c:pt idx="3310">
                  <c:v>41914</c:v>
                </c:pt>
                <c:pt idx="3311">
                  <c:v>41913</c:v>
                </c:pt>
                <c:pt idx="3312">
                  <c:v>41912</c:v>
                </c:pt>
                <c:pt idx="3313">
                  <c:v>41911</c:v>
                </c:pt>
                <c:pt idx="3314">
                  <c:v>41910</c:v>
                </c:pt>
                <c:pt idx="3315">
                  <c:v>41909</c:v>
                </c:pt>
                <c:pt idx="3316">
                  <c:v>41908</c:v>
                </c:pt>
                <c:pt idx="3317">
                  <c:v>41907</c:v>
                </c:pt>
                <c:pt idx="3318">
                  <c:v>41906</c:v>
                </c:pt>
                <c:pt idx="3319">
                  <c:v>41905</c:v>
                </c:pt>
                <c:pt idx="3320">
                  <c:v>41904</c:v>
                </c:pt>
                <c:pt idx="3321">
                  <c:v>41903</c:v>
                </c:pt>
                <c:pt idx="3322">
                  <c:v>41902</c:v>
                </c:pt>
                <c:pt idx="3323">
                  <c:v>41901</c:v>
                </c:pt>
                <c:pt idx="3324">
                  <c:v>41900</c:v>
                </c:pt>
                <c:pt idx="3325">
                  <c:v>41899</c:v>
                </c:pt>
                <c:pt idx="3326">
                  <c:v>41898</c:v>
                </c:pt>
                <c:pt idx="3327">
                  <c:v>41897</c:v>
                </c:pt>
                <c:pt idx="3328">
                  <c:v>41896</c:v>
                </c:pt>
                <c:pt idx="3329">
                  <c:v>41895</c:v>
                </c:pt>
                <c:pt idx="3330">
                  <c:v>41894</c:v>
                </c:pt>
                <c:pt idx="3331">
                  <c:v>41893</c:v>
                </c:pt>
                <c:pt idx="3332">
                  <c:v>41892</c:v>
                </c:pt>
                <c:pt idx="3333">
                  <c:v>41891</c:v>
                </c:pt>
                <c:pt idx="3334">
                  <c:v>41890</c:v>
                </c:pt>
                <c:pt idx="3335">
                  <c:v>41889</c:v>
                </c:pt>
                <c:pt idx="3336">
                  <c:v>41888</c:v>
                </c:pt>
                <c:pt idx="3337">
                  <c:v>41887</c:v>
                </c:pt>
                <c:pt idx="3338">
                  <c:v>41886</c:v>
                </c:pt>
                <c:pt idx="3339">
                  <c:v>41885</c:v>
                </c:pt>
                <c:pt idx="3340">
                  <c:v>41884</c:v>
                </c:pt>
                <c:pt idx="3341">
                  <c:v>41883</c:v>
                </c:pt>
                <c:pt idx="3342">
                  <c:v>41882</c:v>
                </c:pt>
                <c:pt idx="3343">
                  <c:v>41881</c:v>
                </c:pt>
                <c:pt idx="3344">
                  <c:v>41880</c:v>
                </c:pt>
                <c:pt idx="3345">
                  <c:v>41879</c:v>
                </c:pt>
                <c:pt idx="3346">
                  <c:v>41878</c:v>
                </c:pt>
                <c:pt idx="3347">
                  <c:v>41877</c:v>
                </c:pt>
                <c:pt idx="3348">
                  <c:v>41876</c:v>
                </c:pt>
                <c:pt idx="3349">
                  <c:v>41875</c:v>
                </c:pt>
                <c:pt idx="3350">
                  <c:v>41874</c:v>
                </c:pt>
                <c:pt idx="3351">
                  <c:v>41873</c:v>
                </c:pt>
                <c:pt idx="3352">
                  <c:v>41872</c:v>
                </c:pt>
                <c:pt idx="3353">
                  <c:v>41871</c:v>
                </c:pt>
                <c:pt idx="3354">
                  <c:v>41870</c:v>
                </c:pt>
                <c:pt idx="3355">
                  <c:v>41869</c:v>
                </c:pt>
                <c:pt idx="3356">
                  <c:v>41868</c:v>
                </c:pt>
                <c:pt idx="3357">
                  <c:v>41867</c:v>
                </c:pt>
                <c:pt idx="3358">
                  <c:v>41866</c:v>
                </c:pt>
                <c:pt idx="3359">
                  <c:v>41865</c:v>
                </c:pt>
                <c:pt idx="3360">
                  <c:v>41864</c:v>
                </c:pt>
                <c:pt idx="3361">
                  <c:v>41863</c:v>
                </c:pt>
                <c:pt idx="3362">
                  <c:v>41862</c:v>
                </c:pt>
                <c:pt idx="3363">
                  <c:v>41861</c:v>
                </c:pt>
                <c:pt idx="3364">
                  <c:v>41860</c:v>
                </c:pt>
                <c:pt idx="3365">
                  <c:v>41859</c:v>
                </c:pt>
                <c:pt idx="3366">
                  <c:v>41858</c:v>
                </c:pt>
                <c:pt idx="3367">
                  <c:v>41857</c:v>
                </c:pt>
                <c:pt idx="3368">
                  <c:v>41856</c:v>
                </c:pt>
                <c:pt idx="3369">
                  <c:v>41855</c:v>
                </c:pt>
                <c:pt idx="3370">
                  <c:v>41854</c:v>
                </c:pt>
                <c:pt idx="3371">
                  <c:v>41853</c:v>
                </c:pt>
                <c:pt idx="3372">
                  <c:v>41852</c:v>
                </c:pt>
                <c:pt idx="3373">
                  <c:v>41851</c:v>
                </c:pt>
                <c:pt idx="3374">
                  <c:v>41850</c:v>
                </c:pt>
                <c:pt idx="3375">
                  <c:v>41849</c:v>
                </c:pt>
                <c:pt idx="3376">
                  <c:v>41848</c:v>
                </c:pt>
                <c:pt idx="3377">
                  <c:v>41847</c:v>
                </c:pt>
                <c:pt idx="3378">
                  <c:v>41846</c:v>
                </c:pt>
                <c:pt idx="3379">
                  <c:v>41845</c:v>
                </c:pt>
                <c:pt idx="3380">
                  <c:v>41844</c:v>
                </c:pt>
                <c:pt idx="3381">
                  <c:v>41843</c:v>
                </c:pt>
                <c:pt idx="3382">
                  <c:v>41842</c:v>
                </c:pt>
                <c:pt idx="3383">
                  <c:v>41841</c:v>
                </c:pt>
                <c:pt idx="3384">
                  <c:v>41840</c:v>
                </c:pt>
                <c:pt idx="3385">
                  <c:v>41839</c:v>
                </c:pt>
                <c:pt idx="3386">
                  <c:v>41838</c:v>
                </c:pt>
                <c:pt idx="3387">
                  <c:v>41837</c:v>
                </c:pt>
                <c:pt idx="3388">
                  <c:v>41836</c:v>
                </c:pt>
                <c:pt idx="3389">
                  <c:v>41835</c:v>
                </c:pt>
                <c:pt idx="3390">
                  <c:v>41834</c:v>
                </c:pt>
                <c:pt idx="3391">
                  <c:v>41833</c:v>
                </c:pt>
                <c:pt idx="3392">
                  <c:v>41832</c:v>
                </c:pt>
                <c:pt idx="3393">
                  <c:v>41831</c:v>
                </c:pt>
                <c:pt idx="3394">
                  <c:v>41830</c:v>
                </c:pt>
                <c:pt idx="3395">
                  <c:v>41829</c:v>
                </c:pt>
                <c:pt idx="3396">
                  <c:v>41828</c:v>
                </c:pt>
                <c:pt idx="3397">
                  <c:v>41827</c:v>
                </c:pt>
                <c:pt idx="3398">
                  <c:v>41826</c:v>
                </c:pt>
                <c:pt idx="3399">
                  <c:v>41825</c:v>
                </c:pt>
                <c:pt idx="3400">
                  <c:v>41824</c:v>
                </c:pt>
                <c:pt idx="3401">
                  <c:v>41823</c:v>
                </c:pt>
                <c:pt idx="3402">
                  <c:v>41822</c:v>
                </c:pt>
                <c:pt idx="3403">
                  <c:v>41821</c:v>
                </c:pt>
                <c:pt idx="3404">
                  <c:v>41820</c:v>
                </c:pt>
                <c:pt idx="3405">
                  <c:v>41819</c:v>
                </c:pt>
                <c:pt idx="3406">
                  <c:v>41818</c:v>
                </c:pt>
                <c:pt idx="3407">
                  <c:v>41817</c:v>
                </c:pt>
                <c:pt idx="3408">
                  <c:v>41816</c:v>
                </c:pt>
                <c:pt idx="3409">
                  <c:v>41815</c:v>
                </c:pt>
                <c:pt idx="3410">
                  <c:v>41814</c:v>
                </c:pt>
                <c:pt idx="3411">
                  <c:v>41813</c:v>
                </c:pt>
                <c:pt idx="3412">
                  <c:v>41812</c:v>
                </c:pt>
                <c:pt idx="3413">
                  <c:v>41811</c:v>
                </c:pt>
                <c:pt idx="3414">
                  <c:v>41810</c:v>
                </c:pt>
                <c:pt idx="3415">
                  <c:v>41809</c:v>
                </c:pt>
                <c:pt idx="3416">
                  <c:v>41808</c:v>
                </c:pt>
                <c:pt idx="3417">
                  <c:v>41807</c:v>
                </c:pt>
                <c:pt idx="3418">
                  <c:v>41806</c:v>
                </c:pt>
                <c:pt idx="3419">
                  <c:v>41805</c:v>
                </c:pt>
                <c:pt idx="3420">
                  <c:v>41804</c:v>
                </c:pt>
                <c:pt idx="3421">
                  <c:v>41803</c:v>
                </c:pt>
                <c:pt idx="3422">
                  <c:v>41802</c:v>
                </c:pt>
                <c:pt idx="3423">
                  <c:v>41801</c:v>
                </c:pt>
                <c:pt idx="3424">
                  <c:v>41800</c:v>
                </c:pt>
                <c:pt idx="3425">
                  <c:v>41799</c:v>
                </c:pt>
                <c:pt idx="3426">
                  <c:v>41798</c:v>
                </c:pt>
                <c:pt idx="3427">
                  <c:v>41797</c:v>
                </c:pt>
                <c:pt idx="3428">
                  <c:v>41796</c:v>
                </c:pt>
                <c:pt idx="3429">
                  <c:v>41795</c:v>
                </c:pt>
                <c:pt idx="3430">
                  <c:v>41794</c:v>
                </c:pt>
                <c:pt idx="3431">
                  <c:v>41793</c:v>
                </c:pt>
                <c:pt idx="3432">
                  <c:v>41792</c:v>
                </c:pt>
                <c:pt idx="3433">
                  <c:v>41791</c:v>
                </c:pt>
                <c:pt idx="3434">
                  <c:v>41790</c:v>
                </c:pt>
                <c:pt idx="3435">
                  <c:v>41789</c:v>
                </c:pt>
                <c:pt idx="3436">
                  <c:v>41788</c:v>
                </c:pt>
                <c:pt idx="3437">
                  <c:v>41787</c:v>
                </c:pt>
                <c:pt idx="3438">
                  <c:v>41786</c:v>
                </c:pt>
                <c:pt idx="3439">
                  <c:v>41785</c:v>
                </c:pt>
                <c:pt idx="3440">
                  <c:v>41784</c:v>
                </c:pt>
                <c:pt idx="3441">
                  <c:v>41783</c:v>
                </c:pt>
                <c:pt idx="3442">
                  <c:v>41782</c:v>
                </c:pt>
                <c:pt idx="3443">
                  <c:v>41781</c:v>
                </c:pt>
                <c:pt idx="3444">
                  <c:v>41780</c:v>
                </c:pt>
                <c:pt idx="3445">
                  <c:v>41779</c:v>
                </c:pt>
                <c:pt idx="3446">
                  <c:v>41778</c:v>
                </c:pt>
                <c:pt idx="3447">
                  <c:v>41777</c:v>
                </c:pt>
                <c:pt idx="3448">
                  <c:v>41776</c:v>
                </c:pt>
                <c:pt idx="3449">
                  <c:v>41775</c:v>
                </c:pt>
                <c:pt idx="3450">
                  <c:v>41774</c:v>
                </c:pt>
                <c:pt idx="3451">
                  <c:v>41773</c:v>
                </c:pt>
                <c:pt idx="3452">
                  <c:v>41772</c:v>
                </c:pt>
                <c:pt idx="3453">
                  <c:v>41771</c:v>
                </c:pt>
                <c:pt idx="3454">
                  <c:v>41770</c:v>
                </c:pt>
                <c:pt idx="3455">
                  <c:v>41769</c:v>
                </c:pt>
                <c:pt idx="3456">
                  <c:v>41768</c:v>
                </c:pt>
                <c:pt idx="3457">
                  <c:v>41767</c:v>
                </c:pt>
                <c:pt idx="3458">
                  <c:v>41766</c:v>
                </c:pt>
                <c:pt idx="3459">
                  <c:v>41765</c:v>
                </c:pt>
                <c:pt idx="3460">
                  <c:v>41764</c:v>
                </c:pt>
                <c:pt idx="3461">
                  <c:v>41763</c:v>
                </c:pt>
                <c:pt idx="3462">
                  <c:v>41762</c:v>
                </c:pt>
                <c:pt idx="3463">
                  <c:v>41761</c:v>
                </c:pt>
                <c:pt idx="3464">
                  <c:v>41760</c:v>
                </c:pt>
                <c:pt idx="3465">
                  <c:v>41759</c:v>
                </c:pt>
                <c:pt idx="3466">
                  <c:v>41758</c:v>
                </c:pt>
                <c:pt idx="3467">
                  <c:v>41757</c:v>
                </c:pt>
                <c:pt idx="3468">
                  <c:v>41756</c:v>
                </c:pt>
                <c:pt idx="3469">
                  <c:v>41755</c:v>
                </c:pt>
                <c:pt idx="3470">
                  <c:v>41754</c:v>
                </c:pt>
                <c:pt idx="3471">
                  <c:v>41753</c:v>
                </c:pt>
                <c:pt idx="3472">
                  <c:v>41752</c:v>
                </c:pt>
                <c:pt idx="3473">
                  <c:v>41751</c:v>
                </c:pt>
                <c:pt idx="3474">
                  <c:v>41750</c:v>
                </c:pt>
                <c:pt idx="3475">
                  <c:v>41749</c:v>
                </c:pt>
                <c:pt idx="3476">
                  <c:v>41748</c:v>
                </c:pt>
                <c:pt idx="3477">
                  <c:v>41747</c:v>
                </c:pt>
                <c:pt idx="3478">
                  <c:v>41746</c:v>
                </c:pt>
                <c:pt idx="3479">
                  <c:v>41745</c:v>
                </c:pt>
                <c:pt idx="3480">
                  <c:v>41744</c:v>
                </c:pt>
                <c:pt idx="3481">
                  <c:v>41743</c:v>
                </c:pt>
                <c:pt idx="3482">
                  <c:v>41742</c:v>
                </c:pt>
                <c:pt idx="3483">
                  <c:v>41741</c:v>
                </c:pt>
                <c:pt idx="3484">
                  <c:v>41740</c:v>
                </c:pt>
                <c:pt idx="3485">
                  <c:v>41739</c:v>
                </c:pt>
                <c:pt idx="3486">
                  <c:v>41738</c:v>
                </c:pt>
                <c:pt idx="3487">
                  <c:v>41737</c:v>
                </c:pt>
                <c:pt idx="3488">
                  <c:v>41736</c:v>
                </c:pt>
                <c:pt idx="3489">
                  <c:v>41735</c:v>
                </c:pt>
                <c:pt idx="3490">
                  <c:v>41734</c:v>
                </c:pt>
                <c:pt idx="3491">
                  <c:v>41733</c:v>
                </c:pt>
                <c:pt idx="3492">
                  <c:v>41732</c:v>
                </c:pt>
                <c:pt idx="3493">
                  <c:v>41731</c:v>
                </c:pt>
                <c:pt idx="3494">
                  <c:v>41730</c:v>
                </c:pt>
                <c:pt idx="3495">
                  <c:v>41729</c:v>
                </c:pt>
                <c:pt idx="3496">
                  <c:v>41728</c:v>
                </c:pt>
                <c:pt idx="3497">
                  <c:v>41727</c:v>
                </c:pt>
                <c:pt idx="3498">
                  <c:v>41726</c:v>
                </c:pt>
                <c:pt idx="3499">
                  <c:v>41725</c:v>
                </c:pt>
                <c:pt idx="3500">
                  <c:v>41724</c:v>
                </c:pt>
                <c:pt idx="3501">
                  <c:v>41723</c:v>
                </c:pt>
                <c:pt idx="3502">
                  <c:v>41722</c:v>
                </c:pt>
                <c:pt idx="3503">
                  <c:v>41721</c:v>
                </c:pt>
                <c:pt idx="3504">
                  <c:v>41720</c:v>
                </c:pt>
                <c:pt idx="3505">
                  <c:v>41719</c:v>
                </c:pt>
                <c:pt idx="3506">
                  <c:v>41718</c:v>
                </c:pt>
                <c:pt idx="3507">
                  <c:v>41717</c:v>
                </c:pt>
                <c:pt idx="3508">
                  <c:v>41716</c:v>
                </c:pt>
                <c:pt idx="3509">
                  <c:v>41715</c:v>
                </c:pt>
                <c:pt idx="3510">
                  <c:v>41714</c:v>
                </c:pt>
                <c:pt idx="3511">
                  <c:v>41713</c:v>
                </c:pt>
                <c:pt idx="3512">
                  <c:v>41712</c:v>
                </c:pt>
                <c:pt idx="3513">
                  <c:v>41711</c:v>
                </c:pt>
                <c:pt idx="3514">
                  <c:v>41710</c:v>
                </c:pt>
                <c:pt idx="3515">
                  <c:v>41709</c:v>
                </c:pt>
                <c:pt idx="3516">
                  <c:v>41708</c:v>
                </c:pt>
                <c:pt idx="3517">
                  <c:v>41707</c:v>
                </c:pt>
                <c:pt idx="3518">
                  <c:v>41706</c:v>
                </c:pt>
                <c:pt idx="3519">
                  <c:v>41705</c:v>
                </c:pt>
                <c:pt idx="3520">
                  <c:v>41704</c:v>
                </c:pt>
                <c:pt idx="3521">
                  <c:v>41703</c:v>
                </c:pt>
                <c:pt idx="3522">
                  <c:v>41702</c:v>
                </c:pt>
                <c:pt idx="3523">
                  <c:v>41701</c:v>
                </c:pt>
                <c:pt idx="3524">
                  <c:v>41700</c:v>
                </c:pt>
                <c:pt idx="3525">
                  <c:v>41699</c:v>
                </c:pt>
                <c:pt idx="3526">
                  <c:v>41698</c:v>
                </c:pt>
                <c:pt idx="3527">
                  <c:v>41697</c:v>
                </c:pt>
                <c:pt idx="3528">
                  <c:v>41696</c:v>
                </c:pt>
                <c:pt idx="3529">
                  <c:v>41695</c:v>
                </c:pt>
                <c:pt idx="3530">
                  <c:v>41694</c:v>
                </c:pt>
                <c:pt idx="3531">
                  <c:v>41693</c:v>
                </c:pt>
                <c:pt idx="3532">
                  <c:v>41692</c:v>
                </c:pt>
                <c:pt idx="3533">
                  <c:v>41691</c:v>
                </c:pt>
                <c:pt idx="3534">
                  <c:v>41690</c:v>
                </c:pt>
                <c:pt idx="3535">
                  <c:v>41689</c:v>
                </c:pt>
                <c:pt idx="3536">
                  <c:v>41688</c:v>
                </c:pt>
                <c:pt idx="3537">
                  <c:v>41687</c:v>
                </c:pt>
                <c:pt idx="3538">
                  <c:v>41686</c:v>
                </c:pt>
                <c:pt idx="3539">
                  <c:v>41685</c:v>
                </c:pt>
                <c:pt idx="3540">
                  <c:v>41684</c:v>
                </c:pt>
                <c:pt idx="3541">
                  <c:v>41683</c:v>
                </c:pt>
                <c:pt idx="3542">
                  <c:v>41682</c:v>
                </c:pt>
                <c:pt idx="3543">
                  <c:v>41681</c:v>
                </c:pt>
                <c:pt idx="3544">
                  <c:v>41680</c:v>
                </c:pt>
                <c:pt idx="3545">
                  <c:v>41679</c:v>
                </c:pt>
                <c:pt idx="3546">
                  <c:v>41678</c:v>
                </c:pt>
                <c:pt idx="3547">
                  <c:v>41677</c:v>
                </c:pt>
                <c:pt idx="3548">
                  <c:v>41676</c:v>
                </c:pt>
                <c:pt idx="3549">
                  <c:v>41675</c:v>
                </c:pt>
                <c:pt idx="3550">
                  <c:v>41674</c:v>
                </c:pt>
                <c:pt idx="3551">
                  <c:v>41673</c:v>
                </c:pt>
                <c:pt idx="3552">
                  <c:v>41672</c:v>
                </c:pt>
                <c:pt idx="3553">
                  <c:v>41671</c:v>
                </c:pt>
                <c:pt idx="3554">
                  <c:v>41670</c:v>
                </c:pt>
                <c:pt idx="3555">
                  <c:v>41669</c:v>
                </c:pt>
                <c:pt idx="3556">
                  <c:v>41668</c:v>
                </c:pt>
                <c:pt idx="3557">
                  <c:v>41667</c:v>
                </c:pt>
                <c:pt idx="3558">
                  <c:v>41666</c:v>
                </c:pt>
                <c:pt idx="3559">
                  <c:v>41665</c:v>
                </c:pt>
                <c:pt idx="3560">
                  <c:v>41664</c:v>
                </c:pt>
                <c:pt idx="3561">
                  <c:v>41663</c:v>
                </c:pt>
                <c:pt idx="3562">
                  <c:v>41662</c:v>
                </c:pt>
                <c:pt idx="3563">
                  <c:v>41661</c:v>
                </c:pt>
                <c:pt idx="3564">
                  <c:v>41660</c:v>
                </c:pt>
                <c:pt idx="3565">
                  <c:v>41659</c:v>
                </c:pt>
                <c:pt idx="3566">
                  <c:v>41658</c:v>
                </c:pt>
                <c:pt idx="3567">
                  <c:v>41657</c:v>
                </c:pt>
                <c:pt idx="3568">
                  <c:v>41656</c:v>
                </c:pt>
                <c:pt idx="3569">
                  <c:v>41655</c:v>
                </c:pt>
                <c:pt idx="3570">
                  <c:v>41654</c:v>
                </c:pt>
                <c:pt idx="3571">
                  <c:v>41653</c:v>
                </c:pt>
                <c:pt idx="3572">
                  <c:v>41652</c:v>
                </c:pt>
                <c:pt idx="3573">
                  <c:v>41651</c:v>
                </c:pt>
                <c:pt idx="3574">
                  <c:v>41650</c:v>
                </c:pt>
                <c:pt idx="3575">
                  <c:v>41649</c:v>
                </c:pt>
                <c:pt idx="3576">
                  <c:v>41648</c:v>
                </c:pt>
                <c:pt idx="3577">
                  <c:v>41647</c:v>
                </c:pt>
                <c:pt idx="3578">
                  <c:v>41646</c:v>
                </c:pt>
                <c:pt idx="3579">
                  <c:v>41645</c:v>
                </c:pt>
                <c:pt idx="3580">
                  <c:v>41644</c:v>
                </c:pt>
                <c:pt idx="3581">
                  <c:v>41643</c:v>
                </c:pt>
                <c:pt idx="3582">
                  <c:v>41642</c:v>
                </c:pt>
                <c:pt idx="3583">
                  <c:v>41641</c:v>
                </c:pt>
                <c:pt idx="3584">
                  <c:v>41640</c:v>
                </c:pt>
                <c:pt idx="3585">
                  <c:v>41639</c:v>
                </c:pt>
                <c:pt idx="3586">
                  <c:v>41638</c:v>
                </c:pt>
                <c:pt idx="3587">
                  <c:v>41637</c:v>
                </c:pt>
                <c:pt idx="3588">
                  <c:v>41636</c:v>
                </c:pt>
                <c:pt idx="3589">
                  <c:v>41635</c:v>
                </c:pt>
                <c:pt idx="3590">
                  <c:v>41634</c:v>
                </c:pt>
                <c:pt idx="3591">
                  <c:v>41633</c:v>
                </c:pt>
                <c:pt idx="3592">
                  <c:v>41632</c:v>
                </c:pt>
                <c:pt idx="3593">
                  <c:v>41631</c:v>
                </c:pt>
                <c:pt idx="3594">
                  <c:v>41630</c:v>
                </c:pt>
                <c:pt idx="3595">
                  <c:v>41629</c:v>
                </c:pt>
                <c:pt idx="3596">
                  <c:v>41628</c:v>
                </c:pt>
                <c:pt idx="3597">
                  <c:v>41627</c:v>
                </c:pt>
                <c:pt idx="3598">
                  <c:v>41626</c:v>
                </c:pt>
                <c:pt idx="3599">
                  <c:v>41625</c:v>
                </c:pt>
                <c:pt idx="3600">
                  <c:v>41624</c:v>
                </c:pt>
                <c:pt idx="3601">
                  <c:v>41623</c:v>
                </c:pt>
                <c:pt idx="3602">
                  <c:v>41622</c:v>
                </c:pt>
                <c:pt idx="3603">
                  <c:v>41621</c:v>
                </c:pt>
                <c:pt idx="3604">
                  <c:v>41620</c:v>
                </c:pt>
                <c:pt idx="3605">
                  <c:v>41619</c:v>
                </c:pt>
                <c:pt idx="3606">
                  <c:v>41618</c:v>
                </c:pt>
                <c:pt idx="3607">
                  <c:v>41617</c:v>
                </c:pt>
                <c:pt idx="3608">
                  <c:v>41616</c:v>
                </c:pt>
                <c:pt idx="3609">
                  <c:v>41615</c:v>
                </c:pt>
                <c:pt idx="3610">
                  <c:v>41614</c:v>
                </c:pt>
                <c:pt idx="3611">
                  <c:v>41613</c:v>
                </c:pt>
                <c:pt idx="3612">
                  <c:v>41612</c:v>
                </c:pt>
                <c:pt idx="3613">
                  <c:v>41611</c:v>
                </c:pt>
                <c:pt idx="3614">
                  <c:v>41610</c:v>
                </c:pt>
                <c:pt idx="3615">
                  <c:v>41609</c:v>
                </c:pt>
                <c:pt idx="3616">
                  <c:v>41608</c:v>
                </c:pt>
                <c:pt idx="3617">
                  <c:v>41607</c:v>
                </c:pt>
                <c:pt idx="3618">
                  <c:v>41606</c:v>
                </c:pt>
                <c:pt idx="3619">
                  <c:v>41605</c:v>
                </c:pt>
                <c:pt idx="3620">
                  <c:v>41604</c:v>
                </c:pt>
                <c:pt idx="3621">
                  <c:v>41603</c:v>
                </c:pt>
                <c:pt idx="3622">
                  <c:v>41602</c:v>
                </c:pt>
                <c:pt idx="3623">
                  <c:v>41601</c:v>
                </c:pt>
                <c:pt idx="3624">
                  <c:v>41600</c:v>
                </c:pt>
                <c:pt idx="3625">
                  <c:v>41599</c:v>
                </c:pt>
                <c:pt idx="3626">
                  <c:v>41598</c:v>
                </c:pt>
                <c:pt idx="3627">
                  <c:v>41597</c:v>
                </c:pt>
                <c:pt idx="3628">
                  <c:v>41596</c:v>
                </c:pt>
                <c:pt idx="3629">
                  <c:v>41595</c:v>
                </c:pt>
                <c:pt idx="3630">
                  <c:v>41594</c:v>
                </c:pt>
                <c:pt idx="3631">
                  <c:v>41593</c:v>
                </c:pt>
                <c:pt idx="3632">
                  <c:v>41592</c:v>
                </c:pt>
                <c:pt idx="3633">
                  <c:v>41591</c:v>
                </c:pt>
                <c:pt idx="3634">
                  <c:v>41590</c:v>
                </c:pt>
                <c:pt idx="3635">
                  <c:v>41589</c:v>
                </c:pt>
                <c:pt idx="3636">
                  <c:v>41588</c:v>
                </c:pt>
                <c:pt idx="3637">
                  <c:v>41587</c:v>
                </c:pt>
                <c:pt idx="3638">
                  <c:v>41586</c:v>
                </c:pt>
                <c:pt idx="3639">
                  <c:v>41585</c:v>
                </c:pt>
                <c:pt idx="3640">
                  <c:v>41584</c:v>
                </c:pt>
                <c:pt idx="3641">
                  <c:v>41583</c:v>
                </c:pt>
                <c:pt idx="3642">
                  <c:v>41582</c:v>
                </c:pt>
                <c:pt idx="3643">
                  <c:v>41581</c:v>
                </c:pt>
                <c:pt idx="3644">
                  <c:v>41580</c:v>
                </c:pt>
                <c:pt idx="3645">
                  <c:v>41579</c:v>
                </c:pt>
                <c:pt idx="3646">
                  <c:v>41578</c:v>
                </c:pt>
                <c:pt idx="3647">
                  <c:v>41577</c:v>
                </c:pt>
                <c:pt idx="3648">
                  <c:v>41576</c:v>
                </c:pt>
                <c:pt idx="3649">
                  <c:v>41575</c:v>
                </c:pt>
                <c:pt idx="3650">
                  <c:v>41574</c:v>
                </c:pt>
                <c:pt idx="3651">
                  <c:v>41573</c:v>
                </c:pt>
                <c:pt idx="3652">
                  <c:v>41572</c:v>
                </c:pt>
                <c:pt idx="3653">
                  <c:v>41571</c:v>
                </c:pt>
                <c:pt idx="3654">
                  <c:v>41570</c:v>
                </c:pt>
                <c:pt idx="3655">
                  <c:v>41569</c:v>
                </c:pt>
                <c:pt idx="3656">
                  <c:v>41568</c:v>
                </c:pt>
                <c:pt idx="3657">
                  <c:v>41567</c:v>
                </c:pt>
                <c:pt idx="3658">
                  <c:v>41566</c:v>
                </c:pt>
                <c:pt idx="3659">
                  <c:v>41565</c:v>
                </c:pt>
                <c:pt idx="3660">
                  <c:v>41564</c:v>
                </c:pt>
                <c:pt idx="3661">
                  <c:v>41563</c:v>
                </c:pt>
                <c:pt idx="3662">
                  <c:v>41562</c:v>
                </c:pt>
                <c:pt idx="3663">
                  <c:v>41561</c:v>
                </c:pt>
                <c:pt idx="3664">
                  <c:v>41560</c:v>
                </c:pt>
                <c:pt idx="3665">
                  <c:v>41559</c:v>
                </c:pt>
                <c:pt idx="3666">
                  <c:v>41558</c:v>
                </c:pt>
                <c:pt idx="3667">
                  <c:v>41557</c:v>
                </c:pt>
                <c:pt idx="3668">
                  <c:v>41556</c:v>
                </c:pt>
                <c:pt idx="3669">
                  <c:v>41555</c:v>
                </c:pt>
                <c:pt idx="3670">
                  <c:v>41554</c:v>
                </c:pt>
                <c:pt idx="3671">
                  <c:v>41553</c:v>
                </c:pt>
                <c:pt idx="3672">
                  <c:v>41552</c:v>
                </c:pt>
                <c:pt idx="3673">
                  <c:v>41551</c:v>
                </c:pt>
                <c:pt idx="3674">
                  <c:v>41550</c:v>
                </c:pt>
                <c:pt idx="3675">
                  <c:v>41549</c:v>
                </c:pt>
                <c:pt idx="3676">
                  <c:v>41548</c:v>
                </c:pt>
                <c:pt idx="3677">
                  <c:v>41547</c:v>
                </c:pt>
                <c:pt idx="3678">
                  <c:v>41546</c:v>
                </c:pt>
                <c:pt idx="3679">
                  <c:v>41545</c:v>
                </c:pt>
                <c:pt idx="3680">
                  <c:v>41544</c:v>
                </c:pt>
                <c:pt idx="3681">
                  <c:v>41543</c:v>
                </c:pt>
                <c:pt idx="3682">
                  <c:v>41542</c:v>
                </c:pt>
                <c:pt idx="3683">
                  <c:v>41541</c:v>
                </c:pt>
                <c:pt idx="3684">
                  <c:v>41540</c:v>
                </c:pt>
                <c:pt idx="3685">
                  <c:v>41539</c:v>
                </c:pt>
                <c:pt idx="3686">
                  <c:v>41538</c:v>
                </c:pt>
                <c:pt idx="3687">
                  <c:v>41537</c:v>
                </c:pt>
                <c:pt idx="3688">
                  <c:v>41536</c:v>
                </c:pt>
                <c:pt idx="3689">
                  <c:v>41535</c:v>
                </c:pt>
                <c:pt idx="3690">
                  <c:v>41534</c:v>
                </c:pt>
                <c:pt idx="3691">
                  <c:v>41533</c:v>
                </c:pt>
                <c:pt idx="3692">
                  <c:v>41532</c:v>
                </c:pt>
                <c:pt idx="3693">
                  <c:v>41531</c:v>
                </c:pt>
                <c:pt idx="3694">
                  <c:v>41530</c:v>
                </c:pt>
                <c:pt idx="3695">
                  <c:v>41529</c:v>
                </c:pt>
                <c:pt idx="3696">
                  <c:v>41528</c:v>
                </c:pt>
                <c:pt idx="3697">
                  <c:v>41527</c:v>
                </c:pt>
                <c:pt idx="3698">
                  <c:v>41526</c:v>
                </c:pt>
                <c:pt idx="3699">
                  <c:v>41525</c:v>
                </c:pt>
                <c:pt idx="3700">
                  <c:v>41524</c:v>
                </c:pt>
                <c:pt idx="3701">
                  <c:v>41523</c:v>
                </c:pt>
                <c:pt idx="3702">
                  <c:v>41522</c:v>
                </c:pt>
                <c:pt idx="3703">
                  <c:v>41521</c:v>
                </c:pt>
                <c:pt idx="3704">
                  <c:v>41520</c:v>
                </c:pt>
                <c:pt idx="3705">
                  <c:v>41519</c:v>
                </c:pt>
                <c:pt idx="3706">
                  <c:v>41518</c:v>
                </c:pt>
                <c:pt idx="3707">
                  <c:v>41517</c:v>
                </c:pt>
                <c:pt idx="3708">
                  <c:v>41516</c:v>
                </c:pt>
                <c:pt idx="3709">
                  <c:v>41515</c:v>
                </c:pt>
                <c:pt idx="3710">
                  <c:v>41514</c:v>
                </c:pt>
                <c:pt idx="3711">
                  <c:v>41513</c:v>
                </c:pt>
                <c:pt idx="3712">
                  <c:v>41512</c:v>
                </c:pt>
                <c:pt idx="3713">
                  <c:v>41511</c:v>
                </c:pt>
                <c:pt idx="3714">
                  <c:v>41510</c:v>
                </c:pt>
                <c:pt idx="3715">
                  <c:v>41509</c:v>
                </c:pt>
                <c:pt idx="3716">
                  <c:v>41508</c:v>
                </c:pt>
                <c:pt idx="3717">
                  <c:v>41507</c:v>
                </c:pt>
                <c:pt idx="3718">
                  <c:v>41506</c:v>
                </c:pt>
                <c:pt idx="3719">
                  <c:v>41505</c:v>
                </c:pt>
                <c:pt idx="3720">
                  <c:v>41504</c:v>
                </c:pt>
                <c:pt idx="3721">
                  <c:v>41503</c:v>
                </c:pt>
                <c:pt idx="3722">
                  <c:v>41502</c:v>
                </c:pt>
                <c:pt idx="3723">
                  <c:v>41501</c:v>
                </c:pt>
                <c:pt idx="3724">
                  <c:v>41500</c:v>
                </c:pt>
                <c:pt idx="3725">
                  <c:v>41499</c:v>
                </c:pt>
                <c:pt idx="3726">
                  <c:v>41498</c:v>
                </c:pt>
                <c:pt idx="3727">
                  <c:v>41497</c:v>
                </c:pt>
                <c:pt idx="3728">
                  <c:v>41496</c:v>
                </c:pt>
                <c:pt idx="3729">
                  <c:v>41495</c:v>
                </c:pt>
                <c:pt idx="3730">
                  <c:v>41494</c:v>
                </c:pt>
                <c:pt idx="3731">
                  <c:v>41493</c:v>
                </c:pt>
                <c:pt idx="3732">
                  <c:v>41492</c:v>
                </c:pt>
                <c:pt idx="3733">
                  <c:v>41491</c:v>
                </c:pt>
                <c:pt idx="3734">
                  <c:v>41490</c:v>
                </c:pt>
                <c:pt idx="3735">
                  <c:v>41489</c:v>
                </c:pt>
                <c:pt idx="3736">
                  <c:v>41488</c:v>
                </c:pt>
                <c:pt idx="3737">
                  <c:v>41487</c:v>
                </c:pt>
                <c:pt idx="3738">
                  <c:v>41486</c:v>
                </c:pt>
                <c:pt idx="3739">
                  <c:v>41485</c:v>
                </c:pt>
                <c:pt idx="3740">
                  <c:v>41484</c:v>
                </c:pt>
                <c:pt idx="3741">
                  <c:v>41483</c:v>
                </c:pt>
                <c:pt idx="3742">
                  <c:v>41482</c:v>
                </c:pt>
                <c:pt idx="3743">
                  <c:v>41481</c:v>
                </c:pt>
                <c:pt idx="3744">
                  <c:v>41480</c:v>
                </c:pt>
                <c:pt idx="3745">
                  <c:v>41479</c:v>
                </c:pt>
                <c:pt idx="3746">
                  <c:v>41478</c:v>
                </c:pt>
                <c:pt idx="3747">
                  <c:v>41477</c:v>
                </c:pt>
                <c:pt idx="3748">
                  <c:v>41476</c:v>
                </c:pt>
                <c:pt idx="3749">
                  <c:v>41475</c:v>
                </c:pt>
                <c:pt idx="3750">
                  <c:v>41474</c:v>
                </c:pt>
                <c:pt idx="3751">
                  <c:v>41473</c:v>
                </c:pt>
                <c:pt idx="3752">
                  <c:v>41472</c:v>
                </c:pt>
                <c:pt idx="3753">
                  <c:v>41471</c:v>
                </c:pt>
                <c:pt idx="3754">
                  <c:v>41470</c:v>
                </c:pt>
                <c:pt idx="3755">
                  <c:v>41469</c:v>
                </c:pt>
                <c:pt idx="3756">
                  <c:v>41468</c:v>
                </c:pt>
                <c:pt idx="3757">
                  <c:v>41467</c:v>
                </c:pt>
                <c:pt idx="3758">
                  <c:v>41466</c:v>
                </c:pt>
                <c:pt idx="3759">
                  <c:v>41465</c:v>
                </c:pt>
                <c:pt idx="3760">
                  <c:v>41464</c:v>
                </c:pt>
                <c:pt idx="3761">
                  <c:v>41463</c:v>
                </c:pt>
                <c:pt idx="3762">
                  <c:v>41462</c:v>
                </c:pt>
                <c:pt idx="3763">
                  <c:v>41461</c:v>
                </c:pt>
                <c:pt idx="3764">
                  <c:v>41460</c:v>
                </c:pt>
                <c:pt idx="3765">
                  <c:v>41459</c:v>
                </c:pt>
                <c:pt idx="3766">
                  <c:v>41458</c:v>
                </c:pt>
                <c:pt idx="3767">
                  <c:v>41457</c:v>
                </c:pt>
                <c:pt idx="3768">
                  <c:v>41456</c:v>
                </c:pt>
                <c:pt idx="3769">
                  <c:v>41455</c:v>
                </c:pt>
                <c:pt idx="3770">
                  <c:v>41454</c:v>
                </c:pt>
                <c:pt idx="3771">
                  <c:v>41453</c:v>
                </c:pt>
                <c:pt idx="3772">
                  <c:v>41452</c:v>
                </c:pt>
                <c:pt idx="3773">
                  <c:v>41451</c:v>
                </c:pt>
                <c:pt idx="3774">
                  <c:v>41450</c:v>
                </c:pt>
                <c:pt idx="3775">
                  <c:v>41449</c:v>
                </c:pt>
                <c:pt idx="3776">
                  <c:v>41448</c:v>
                </c:pt>
                <c:pt idx="3777">
                  <c:v>41447</c:v>
                </c:pt>
                <c:pt idx="3778">
                  <c:v>41446</c:v>
                </c:pt>
                <c:pt idx="3779">
                  <c:v>41445</c:v>
                </c:pt>
                <c:pt idx="3780">
                  <c:v>41444</c:v>
                </c:pt>
                <c:pt idx="3781">
                  <c:v>41443</c:v>
                </c:pt>
                <c:pt idx="3782">
                  <c:v>41442</c:v>
                </c:pt>
                <c:pt idx="3783">
                  <c:v>41441</c:v>
                </c:pt>
                <c:pt idx="3784">
                  <c:v>41440</c:v>
                </c:pt>
                <c:pt idx="3785">
                  <c:v>41439</c:v>
                </c:pt>
                <c:pt idx="3786">
                  <c:v>41438</c:v>
                </c:pt>
                <c:pt idx="3787">
                  <c:v>41437</c:v>
                </c:pt>
                <c:pt idx="3788">
                  <c:v>41436</c:v>
                </c:pt>
                <c:pt idx="3789">
                  <c:v>41435</c:v>
                </c:pt>
                <c:pt idx="3790">
                  <c:v>41434</c:v>
                </c:pt>
                <c:pt idx="3791">
                  <c:v>41433</c:v>
                </c:pt>
                <c:pt idx="3792">
                  <c:v>41432</c:v>
                </c:pt>
                <c:pt idx="3793">
                  <c:v>41431</c:v>
                </c:pt>
                <c:pt idx="3794">
                  <c:v>41430</c:v>
                </c:pt>
                <c:pt idx="3795">
                  <c:v>41429</c:v>
                </c:pt>
                <c:pt idx="3796">
                  <c:v>41428</c:v>
                </c:pt>
                <c:pt idx="3797">
                  <c:v>41427</c:v>
                </c:pt>
                <c:pt idx="3798">
                  <c:v>41426</c:v>
                </c:pt>
                <c:pt idx="3799">
                  <c:v>41425</c:v>
                </c:pt>
                <c:pt idx="3800">
                  <c:v>41424</c:v>
                </c:pt>
                <c:pt idx="3801">
                  <c:v>41423</c:v>
                </c:pt>
                <c:pt idx="3802">
                  <c:v>41422</c:v>
                </c:pt>
                <c:pt idx="3803">
                  <c:v>41421</c:v>
                </c:pt>
                <c:pt idx="3804">
                  <c:v>41420</c:v>
                </c:pt>
                <c:pt idx="3805">
                  <c:v>41419</c:v>
                </c:pt>
                <c:pt idx="3806">
                  <c:v>41418</c:v>
                </c:pt>
                <c:pt idx="3807">
                  <c:v>41417</c:v>
                </c:pt>
                <c:pt idx="3808">
                  <c:v>41416</c:v>
                </c:pt>
                <c:pt idx="3809">
                  <c:v>41415</c:v>
                </c:pt>
                <c:pt idx="3810">
                  <c:v>41414</c:v>
                </c:pt>
                <c:pt idx="3811">
                  <c:v>41413</c:v>
                </c:pt>
                <c:pt idx="3812">
                  <c:v>41412</c:v>
                </c:pt>
                <c:pt idx="3813">
                  <c:v>41411</c:v>
                </c:pt>
                <c:pt idx="3814">
                  <c:v>41410</c:v>
                </c:pt>
                <c:pt idx="3815">
                  <c:v>41409</c:v>
                </c:pt>
                <c:pt idx="3816">
                  <c:v>41408</c:v>
                </c:pt>
                <c:pt idx="3817">
                  <c:v>41407</c:v>
                </c:pt>
                <c:pt idx="3818">
                  <c:v>41406</c:v>
                </c:pt>
                <c:pt idx="3819">
                  <c:v>41405</c:v>
                </c:pt>
                <c:pt idx="3820">
                  <c:v>41404</c:v>
                </c:pt>
                <c:pt idx="3821">
                  <c:v>41403</c:v>
                </c:pt>
                <c:pt idx="3822">
                  <c:v>41402</c:v>
                </c:pt>
                <c:pt idx="3823">
                  <c:v>41401</c:v>
                </c:pt>
                <c:pt idx="3824">
                  <c:v>41400</c:v>
                </c:pt>
                <c:pt idx="3825">
                  <c:v>41399</c:v>
                </c:pt>
                <c:pt idx="3826">
                  <c:v>41398</c:v>
                </c:pt>
                <c:pt idx="3827">
                  <c:v>41397</c:v>
                </c:pt>
                <c:pt idx="3828">
                  <c:v>41396</c:v>
                </c:pt>
                <c:pt idx="3829">
                  <c:v>41395</c:v>
                </c:pt>
                <c:pt idx="3830">
                  <c:v>41394</c:v>
                </c:pt>
                <c:pt idx="3831">
                  <c:v>41393</c:v>
                </c:pt>
                <c:pt idx="3832">
                  <c:v>41392</c:v>
                </c:pt>
                <c:pt idx="3833">
                  <c:v>41391</c:v>
                </c:pt>
                <c:pt idx="3834">
                  <c:v>41390</c:v>
                </c:pt>
                <c:pt idx="3835">
                  <c:v>41389</c:v>
                </c:pt>
                <c:pt idx="3836">
                  <c:v>41388</c:v>
                </c:pt>
                <c:pt idx="3837">
                  <c:v>41387</c:v>
                </c:pt>
                <c:pt idx="3838">
                  <c:v>41386</c:v>
                </c:pt>
                <c:pt idx="3839">
                  <c:v>41385</c:v>
                </c:pt>
                <c:pt idx="3840">
                  <c:v>41384</c:v>
                </c:pt>
                <c:pt idx="3841">
                  <c:v>41383</c:v>
                </c:pt>
                <c:pt idx="3842">
                  <c:v>41382</c:v>
                </c:pt>
                <c:pt idx="3843">
                  <c:v>41381</c:v>
                </c:pt>
                <c:pt idx="3844">
                  <c:v>41380</c:v>
                </c:pt>
                <c:pt idx="3845">
                  <c:v>41379</c:v>
                </c:pt>
                <c:pt idx="3846">
                  <c:v>41378</c:v>
                </c:pt>
                <c:pt idx="3847">
                  <c:v>41377</c:v>
                </c:pt>
                <c:pt idx="3848">
                  <c:v>41376</c:v>
                </c:pt>
                <c:pt idx="3849">
                  <c:v>41375</c:v>
                </c:pt>
                <c:pt idx="3850">
                  <c:v>41374</c:v>
                </c:pt>
                <c:pt idx="3851">
                  <c:v>41373</c:v>
                </c:pt>
                <c:pt idx="3852">
                  <c:v>41372</c:v>
                </c:pt>
                <c:pt idx="3853">
                  <c:v>41371</c:v>
                </c:pt>
                <c:pt idx="3854">
                  <c:v>41370</c:v>
                </c:pt>
                <c:pt idx="3855">
                  <c:v>41369</c:v>
                </c:pt>
                <c:pt idx="3856">
                  <c:v>41368</c:v>
                </c:pt>
                <c:pt idx="3857">
                  <c:v>41367</c:v>
                </c:pt>
                <c:pt idx="3858">
                  <c:v>41366</c:v>
                </c:pt>
                <c:pt idx="3859">
                  <c:v>41365</c:v>
                </c:pt>
                <c:pt idx="3860">
                  <c:v>41364</c:v>
                </c:pt>
                <c:pt idx="3861">
                  <c:v>41363</c:v>
                </c:pt>
                <c:pt idx="3862">
                  <c:v>41362</c:v>
                </c:pt>
                <c:pt idx="3863">
                  <c:v>41361</c:v>
                </c:pt>
                <c:pt idx="3864">
                  <c:v>41360</c:v>
                </c:pt>
                <c:pt idx="3865">
                  <c:v>41359</c:v>
                </c:pt>
                <c:pt idx="3866">
                  <c:v>41358</c:v>
                </c:pt>
                <c:pt idx="3867">
                  <c:v>41357</c:v>
                </c:pt>
                <c:pt idx="3868">
                  <c:v>41356</c:v>
                </c:pt>
                <c:pt idx="3869">
                  <c:v>41355</c:v>
                </c:pt>
                <c:pt idx="3870">
                  <c:v>41354</c:v>
                </c:pt>
                <c:pt idx="3871">
                  <c:v>41353</c:v>
                </c:pt>
                <c:pt idx="3872">
                  <c:v>41352</c:v>
                </c:pt>
                <c:pt idx="3873">
                  <c:v>41351</c:v>
                </c:pt>
                <c:pt idx="3874">
                  <c:v>41350</c:v>
                </c:pt>
                <c:pt idx="3875">
                  <c:v>41349</c:v>
                </c:pt>
                <c:pt idx="3876">
                  <c:v>41348</c:v>
                </c:pt>
                <c:pt idx="3877">
                  <c:v>41347</c:v>
                </c:pt>
                <c:pt idx="3878">
                  <c:v>41346</c:v>
                </c:pt>
                <c:pt idx="3879">
                  <c:v>41345</c:v>
                </c:pt>
                <c:pt idx="3880">
                  <c:v>41344</c:v>
                </c:pt>
                <c:pt idx="3881">
                  <c:v>41343</c:v>
                </c:pt>
                <c:pt idx="3882">
                  <c:v>41342</c:v>
                </c:pt>
                <c:pt idx="3883">
                  <c:v>41341</c:v>
                </c:pt>
                <c:pt idx="3884">
                  <c:v>41340</c:v>
                </c:pt>
                <c:pt idx="3885">
                  <c:v>41339</c:v>
                </c:pt>
                <c:pt idx="3886">
                  <c:v>41338</c:v>
                </c:pt>
                <c:pt idx="3887">
                  <c:v>41337</c:v>
                </c:pt>
                <c:pt idx="3888">
                  <c:v>41336</c:v>
                </c:pt>
                <c:pt idx="3889">
                  <c:v>41335</c:v>
                </c:pt>
                <c:pt idx="3890">
                  <c:v>41334</c:v>
                </c:pt>
                <c:pt idx="3891">
                  <c:v>41333</c:v>
                </c:pt>
                <c:pt idx="3892">
                  <c:v>41332</c:v>
                </c:pt>
                <c:pt idx="3893">
                  <c:v>41331</c:v>
                </c:pt>
                <c:pt idx="3894">
                  <c:v>41330</c:v>
                </c:pt>
                <c:pt idx="3895">
                  <c:v>41329</c:v>
                </c:pt>
                <c:pt idx="3896">
                  <c:v>41328</c:v>
                </c:pt>
                <c:pt idx="3897">
                  <c:v>41327</c:v>
                </c:pt>
                <c:pt idx="3898">
                  <c:v>41326</c:v>
                </c:pt>
                <c:pt idx="3899">
                  <c:v>41325</c:v>
                </c:pt>
                <c:pt idx="3900">
                  <c:v>41324</c:v>
                </c:pt>
                <c:pt idx="3901">
                  <c:v>41323</c:v>
                </c:pt>
                <c:pt idx="3902">
                  <c:v>41322</c:v>
                </c:pt>
                <c:pt idx="3903">
                  <c:v>41321</c:v>
                </c:pt>
                <c:pt idx="3904">
                  <c:v>41320</c:v>
                </c:pt>
                <c:pt idx="3905">
                  <c:v>41319</c:v>
                </c:pt>
                <c:pt idx="3906">
                  <c:v>41318</c:v>
                </c:pt>
                <c:pt idx="3907">
                  <c:v>41317</c:v>
                </c:pt>
                <c:pt idx="3908">
                  <c:v>41316</c:v>
                </c:pt>
                <c:pt idx="3909">
                  <c:v>41315</c:v>
                </c:pt>
                <c:pt idx="3910">
                  <c:v>41314</c:v>
                </c:pt>
                <c:pt idx="3911">
                  <c:v>41313</c:v>
                </c:pt>
                <c:pt idx="3912">
                  <c:v>41312</c:v>
                </c:pt>
                <c:pt idx="3913">
                  <c:v>41311</c:v>
                </c:pt>
                <c:pt idx="3914">
                  <c:v>41310</c:v>
                </c:pt>
                <c:pt idx="3915">
                  <c:v>41309</c:v>
                </c:pt>
                <c:pt idx="3916">
                  <c:v>41308</c:v>
                </c:pt>
                <c:pt idx="3917">
                  <c:v>41307</c:v>
                </c:pt>
                <c:pt idx="3918">
                  <c:v>41306</c:v>
                </c:pt>
                <c:pt idx="3919">
                  <c:v>41305</c:v>
                </c:pt>
                <c:pt idx="3920">
                  <c:v>41304</c:v>
                </c:pt>
                <c:pt idx="3921">
                  <c:v>41303</c:v>
                </c:pt>
                <c:pt idx="3922">
                  <c:v>41302</c:v>
                </c:pt>
                <c:pt idx="3923">
                  <c:v>41301</c:v>
                </c:pt>
                <c:pt idx="3924">
                  <c:v>41300</c:v>
                </c:pt>
                <c:pt idx="3925">
                  <c:v>41299</c:v>
                </c:pt>
                <c:pt idx="3926">
                  <c:v>41298</c:v>
                </c:pt>
                <c:pt idx="3927">
                  <c:v>41297</c:v>
                </c:pt>
                <c:pt idx="3928">
                  <c:v>41296</c:v>
                </c:pt>
                <c:pt idx="3929">
                  <c:v>41295</c:v>
                </c:pt>
                <c:pt idx="3930">
                  <c:v>41294</c:v>
                </c:pt>
                <c:pt idx="3931">
                  <c:v>41293</c:v>
                </c:pt>
                <c:pt idx="3932">
                  <c:v>41292</c:v>
                </c:pt>
                <c:pt idx="3933">
                  <c:v>41291</c:v>
                </c:pt>
                <c:pt idx="3934">
                  <c:v>41290</c:v>
                </c:pt>
                <c:pt idx="3935">
                  <c:v>41289</c:v>
                </c:pt>
                <c:pt idx="3936">
                  <c:v>41288</c:v>
                </c:pt>
                <c:pt idx="3937">
                  <c:v>41287</c:v>
                </c:pt>
                <c:pt idx="3938">
                  <c:v>41286</c:v>
                </c:pt>
                <c:pt idx="3939">
                  <c:v>41285</c:v>
                </c:pt>
                <c:pt idx="3940">
                  <c:v>41284</c:v>
                </c:pt>
                <c:pt idx="3941">
                  <c:v>41283</c:v>
                </c:pt>
                <c:pt idx="3942">
                  <c:v>41282</c:v>
                </c:pt>
                <c:pt idx="3943">
                  <c:v>41281</c:v>
                </c:pt>
                <c:pt idx="3944">
                  <c:v>41280</c:v>
                </c:pt>
                <c:pt idx="3945">
                  <c:v>41279</c:v>
                </c:pt>
                <c:pt idx="3946">
                  <c:v>41278</c:v>
                </c:pt>
                <c:pt idx="3947">
                  <c:v>41277</c:v>
                </c:pt>
                <c:pt idx="3948">
                  <c:v>41276</c:v>
                </c:pt>
                <c:pt idx="3949">
                  <c:v>41275</c:v>
                </c:pt>
                <c:pt idx="3950">
                  <c:v>41274</c:v>
                </c:pt>
                <c:pt idx="3951">
                  <c:v>41273</c:v>
                </c:pt>
                <c:pt idx="3952">
                  <c:v>41272</c:v>
                </c:pt>
                <c:pt idx="3953">
                  <c:v>41271</c:v>
                </c:pt>
                <c:pt idx="3954">
                  <c:v>41270</c:v>
                </c:pt>
                <c:pt idx="3955">
                  <c:v>41269</c:v>
                </c:pt>
                <c:pt idx="3956">
                  <c:v>41268</c:v>
                </c:pt>
                <c:pt idx="3957">
                  <c:v>41267</c:v>
                </c:pt>
                <c:pt idx="3958">
                  <c:v>41266</c:v>
                </c:pt>
                <c:pt idx="3959">
                  <c:v>41265</c:v>
                </c:pt>
                <c:pt idx="3960">
                  <c:v>41264</c:v>
                </c:pt>
                <c:pt idx="3961">
                  <c:v>41263</c:v>
                </c:pt>
                <c:pt idx="3962">
                  <c:v>41262</c:v>
                </c:pt>
                <c:pt idx="3963">
                  <c:v>41261</c:v>
                </c:pt>
                <c:pt idx="3964">
                  <c:v>41260</c:v>
                </c:pt>
                <c:pt idx="3965">
                  <c:v>41259</c:v>
                </c:pt>
                <c:pt idx="3966">
                  <c:v>41258</c:v>
                </c:pt>
                <c:pt idx="3967">
                  <c:v>41257</c:v>
                </c:pt>
                <c:pt idx="3968">
                  <c:v>41256</c:v>
                </c:pt>
                <c:pt idx="3969">
                  <c:v>41255</c:v>
                </c:pt>
                <c:pt idx="3970">
                  <c:v>41254</c:v>
                </c:pt>
                <c:pt idx="3971">
                  <c:v>41253</c:v>
                </c:pt>
                <c:pt idx="3972">
                  <c:v>41252</c:v>
                </c:pt>
                <c:pt idx="3973">
                  <c:v>41251</c:v>
                </c:pt>
                <c:pt idx="3974">
                  <c:v>41250</c:v>
                </c:pt>
                <c:pt idx="3975">
                  <c:v>41249</c:v>
                </c:pt>
                <c:pt idx="3976">
                  <c:v>41248</c:v>
                </c:pt>
                <c:pt idx="3977">
                  <c:v>41247</c:v>
                </c:pt>
                <c:pt idx="3978">
                  <c:v>41246</c:v>
                </c:pt>
                <c:pt idx="3979">
                  <c:v>41245</c:v>
                </c:pt>
                <c:pt idx="3980">
                  <c:v>41244</c:v>
                </c:pt>
                <c:pt idx="3981">
                  <c:v>41243</c:v>
                </c:pt>
                <c:pt idx="3982">
                  <c:v>41242</c:v>
                </c:pt>
                <c:pt idx="3983">
                  <c:v>41241</c:v>
                </c:pt>
                <c:pt idx="3984">
                  <c:v>41240</c:v>
                </c:pt>
                <c:pt idx="3985">
                  <c:v>41239</c:v>
                </c:pt>
                <c:pt idx="3986">
                  <c:v>41238</c:v>
                </c:pt>
                <c:pt idx="3987">
                  <c:v>41237</c:v>
                </c:pt>
                <c:pt idx="3988">
                  <c:v>41236</c:v>
                </c:pt>
                <c:pt idx="3989">
                  <c:v>41235</c:v>
                </c:pt>
                <c:pt idx="3990">
                  <c:v>41234</c:v>
                </c:pt>
                <c:pt idx="3991">
                  <c:v>41233</c:v>
                </c:pt>
                <c:pt idx="3992">
                  <c:v>41232</c:v>
                </c:pt>
                <c:pt idx="3993">
                  <c:v>41231</c:v>
                </c:pt>
                <c:pt idx="3994">
                  <c:v>41230</c:v>
                </c:pt>
                <c:pt idx="3995">
                  <c:v>41229</c:v>
                </c:pt>
                <c:pt idx="3996">
                  <c:v>41228</c:v>
                </c:pt>
              </c:numCache>
            </c:numRef>
          </c:cat>
          <c:val>
            <c:numRef>
              <c:f>'10a riigivk spread'!$AE$4:$AE$4000</c:f>
              <c:numCache>
                <c:formatCode>[$$-409]#,##0.00_ ;\-[$$-409]#,##0.00\ </c:formatCode>
                <c:ptCount val="3997"/>
                <c:pt idx="0">
                  <c:v>2.8540000000000001</c:v>
                </c:pt>
                <c:pt idx="1">
                  <c:v>2.8279999999999998</c:v>
                </c:pt>
                <c:pt idx="2">
                  <c:v>2.8740000000000001</c:v>
                </c:pt>
                <c:pt idx="3">
                  <c:v>2.8889999999999998</c:v>
                </c:pt>
                <c:pt idx="4">
                  <c:v>2.8889999999999998</c:v>
                </c:pt>
                <c:pt idx="5">
                  <c:v>2.8889999999999998</c:v>
                </c:pt>
                <c:pt idx="6">
                  <c:v>2.931</c:v>
                </c:pt>
                <c:pt idx="7">
                  <c:v>2.9239999999999999</c:v>
                </c:pt>
                <c:pt idx="8">
                  <c:v>2.8820000000000001</c:v>
                </c:pt>
                <c:pt idx="9">
                  <c:v>2.7850000000000001</c:v>
                </c:pt>
                <c:pt idx="10">
                  <c:v>2.7370000000000001</c:v>
                </c:pt>
                <c:pt idx="11">
                  <c:v>2.7370000000000001</c:v>
                </c:pt>
                <c:pt idx="12">
                  <c:v>2.7370000000000001</c:v>
                </c:pt>
                <c:pt idx="13">
                  <c:v>2.786</c:v>
                </c:pt>
                <c:pt idx="14">
                  <c:v>2.718</c:v>
                </c:pt>
                <c:pt idx="15">
                  <c:v>2.7749999999999999</c:v>
                </c:pt>
                <c:pt idx="16">
                  <c:v>2.7719999999999998</c:v>
                </c:pt>
                <c:pt idx="17">
                  <c:v>2.8839999999999999</c:v>
                </c:pt>
                <c:pt idx="18">
                  <c:v>2.8839999999999999</c:v>
                </c:pt>
                <c:pt idx="19">
                  <c:v>2.8839999999999999</c:v>
                </c:pt>
                <c:pt idx="20">
                  <c:v>2.8780000000000001</c:v>
                </c:pt>
                <c:pt idx="21">
                  <c:v>2.919</c:v>
                </c:pt>
                <c:pt idx="22">
                  <c:v>2.968</c:v>
                </c:pt>
                <c:pt idx="23">
                  <c:v>2.9220000000000002</c:v>
                </c:pt>
                <c:pt idx="24">
                  <c:v>2.839</c:v>
                </c:pt>
                <c:pt idx="25">
                  <c:v>2.839</c:v>
                </c:pt>
                <c:pt idx="26">
                  <c:v>2.839</c:v>
                </c:pt>
                <c:pt idx="27">
                  <c:v>2.93</c:v>
                </c:pt>
                <c:pt idx="28">
                  <c:v>2.843</c:v>
                </c:pt>
                <c:pt idx="29">
                  <c:v>2.8079999999999998</c:v>
                </c:pt>
                <c:pt idx="30">
                  <c:v>2.798</c:v>
                </c:pt>
                <c:pt idx="31">
                  <c:v>2.7389999999999999</c:v>
                </c:pt>
                <c:pt idx="32">
                  <c:v>2.7389999999999999</c:v>
                </c:pt>
                <c:pt idx="33">
                  <c:v>2.7389999999999999</c:v>
                </c:pt>
                <c:pt idx="34">
                  <c:v>2.7370000000000001</c:v>
                </c:pt>
                <c:pt idx="35">
                  <c:v>2.702</c:v>
                </c:pt>
                <c:pt idx="36">
                  <c:v>2.738</c:v>
                </c:pt>
                <c:pt idx="37">
                  <c:v>2.7080000000000002</c:v>
                </c:pt>
                <c:pt idx="38">
                  <c:v>2.6749999999999998</c:v>
                </c:pt>
                <c:pt idx="39">
                  <c:v>2.6749999999999998</c:v>
                </c:pt>
                <c:pt idx="40">
                  <c:v>2.6749999999999998</c:v>
                </c:pt>
                <c:pt idx="41">
                  <c:v>2.593</c:v>
                </c:pt>
                <c:pt idx="42">
                  <c:v>2.6509999999999998</c:v>
                </c:pt>
                <c:pt idx="43">
                  <c:v>2.6429999999999998</c:v>
                </c:pt>
                <c:pt idx="44">
                  <c:v>2.6379999999999999</c:v>
                </c:pt>
                <c:pt idx="45">
                  <c:v>2.61</c:v>
                </c:pt>
                <c:pt idx="46">
                  <c:v>2.61</c:v>
                </c:pt>
                <c:pt idx="47">
                  <c:v>2.61</c:v>
                </c:pt>
                <c:pt idx="48">
                  <c:v>2.6139999999999999</c:v>
                </c:pt>
                <c:pt idx="49">
                  <c:v>2.653</c:v>
                </c:pt>
                <c:pt idx="50">
                  <c:v>2.6120000000000001</c:v>
                </c:pt>
                <c:pt idx="51">
                  <c:v>2.5790000000000002</c:v>
                </c:pt>
                <c:pt idx="52">
                  <c:v>2.5489999999999999</c:v>
                </c:pt>
                <c:pt idx="53">
                  <c:v>2.5489999999999999</c:v>
                </c:pt>
                <c:pt idx="54">
                  <c:v>2.5489999999999999</c:v>
                </c:pt>
                <c:pt idx="55">
                  <c:v>2.4660000000000002</c:v>
                </c:pt>
                <c:pt idx="56">
                  <c:v>2.5449999999999999</c:v>
                </c:pt>
                <c:pt idx="57">
                  <c:v>2.5099999999999998</c:v>
                </c:pt>
                <c:pt idx="58">
                  <c:v>2.5640000000000001</c:v>
                </c:pt>
                <c:pt idx="59">
                  <c:v>2.5609999999999999</c:v>
                </c:pt>
                <c:pt idx="60">
                  <c:v>2.5609999999999999</c:v>
                </c:pt>
                <c:pt idx="61">
                  <c:v>2.5609999999999999</c:v>
                </c:pt>
                <c:pt idx="62">
                  <c:v>2.5129999999999999</c:v>
                </c:pt>
                <c:pt idx="63">
                  <c:v>2.5169999999999999</c:v>
                </c:pt>
                <c:pt idx="64">
                  <c:v>2.645</c:v>
                </c:pt>
                <c:pt idx="65">
                  <c:v>2.7029999999999998</c:v>
                </c:pt>
                <c:pt idx="66">
                  <c:v>2.6219999999999999</c:v>
                </c:pt>
                <c:pt idx="67">
                  <c:v>2.6219999999999999</c:v>
                </c:pt>
                <c:pt idx="68">
                  <c:v>2.6219999999999999</c:v>
                </c:pt>
                <c:pt idx="69">
                  <c:v>2.7090000000000001</c:v>
                </c:pt>
                <c:pt idx="70">
                  <c:v>2.65</c:v>
                </c:pt>
                <c:pt idx="71">
                  <c:v>2.6720000000000002</c:v>
                </c:pt>
                <c:pt idx="72">
                  <c:v>2.637</c:v>
                </c:pt>
                <c:pt idx="73">
                  <c:v>2.6230000000000002</c:v>
                </c:pt>
                <c:pt idx="74">
                  <c:v>2.6230000000000002</c:v>
                </c:pt>
                <c:pt idx="75">
                  <c:v>2.6230000000000002</c:v>
                </c:pt>
                <c:pt idx="76">
                  <c:v>2.528</c:v>
                </c:pt>
                <c:pt idx="77">
                  <c:v>2.4969999999999999</c:v>
                </c:pt>
                <c:pt idx="78">
                  <c:v>2.4689999999999999</c:v>
                </c:pt>
                <c:pt idx="79">
                  <c:v>2.601</c:v>
                </c:pt>
                <c:pt idx="80">
                  <c:v>2.5619999999999998</c:v>
                </c:pt>
                <c:pt idx="81">
                  <c:v>2.5619999999999998</c:v>
                </c:pt>
                <c:pt idx="82">
                  <c:v>2.5619999999999998</c:v>
                </c:pt>
                <c:pt idx="83">
                  <c:v>2.605</c:v>
                </c:pt>
                <c:pt idx="84">
                  <c:v>2.5350000000000001</c:v>
                </c:pt>
                <c:pt idx="85">
                  <c:v>2.5569999999999999</c:v>
                </c:pt>
                <c:pt idx="86">
                  <c:v>2.492</c:v>
                </c:pt>
                <c:pt idx="87">
                  <c:v>2.492</c:v>
                </c:pt>
                <c:pt idx="88">
                  <c:v>2.492</c:v>
                </c:pt>
                <c:pt idx="89">
                  <c:v>2.492</c:v>
                </c:pt>
                <c:pt idx="90">
                  <c:v>2.4740000000000002</c:v>
                </c:pt>
                <c:pt idx="91">
                  <c:v>2.4849999999999999</c:v>
                </c:pt>
                <c:pt idx="92">
                  <c:v>2.4249999999999998</c:v>
                </c:pt>
                <c:pt idx="93">
                  <c:v>2.4249999999999998</c:v>
                </c:pt>
                <c:pt idx="94">
                  <c:v>2.4689999999999999</c:v>
                </c:pt>
                <c:pt idx="95">
                  <c:v>2.4689999999999999</c:v>
                </c:pt>
                <c:pt idx="96">
                  <c:v>2.4689999999999999</c:v>
                </c:pt>
                <c:pt idx="97">
                  <c:v>2.4900000000000002</c:v>
                </c:pt>
                <c:pt idx="98">
                  <c:v>2.4380000000000002</c:v>
                </c:pt>
                <c:pt idx="99">
                  <c:v>2.3889999999999998</c:v>
                </c:pt>
                <c:pt idx="100">
                  <c:v>2.48</c:v>
                </c:pt>
                <c:pt idx="101">
                  <c:v>2.512</c:v>
                </c:pt>
                <c:pt idx="102">
                  <c:v>2.512</c:v>
                </c:pt>
                <c:pt idx="103">
                  <c:v>2.512</c:v>
                </c:pt>
                <c:pt idx="104">
                  <c:v>2.4849999999999999</c:v>
                </c:pt>
                <c:pt idx="105">
                  <c:v>2.5779999999999998</c:v>
                </c:pt>
                <c:pt idx="106">
                  <c:v>2.649</c:v>
                </c:pt>
                <c:pt idx="107">
                  <c:v>2.64</c:v>
                </c:pt>
                <c:pt idx="108">
                  <c:v>2.637</c:v>
                </c:pt>
                <c:pt idx="109">
                  <c:v>2.637</c:v>
                </c:pt>
                <c:pt idx="110">
                  <c:v>2.637</c:v>
                </c:pt>
                <c:pt idx="111">
                  <c:v>2.6259999999999999</c:v>
                </c:pt>
                <c:pt idx="112">
                  <c:v>2.4780000000000002</c:v>
                </c:pt>
                <c:pt idx="113">
                  <c:v>2.4529999999999998</c:v>
                </c:pt>
                <c:pt idx="114">
                  <c:v>2.4369999999999998</c:v>
                </c:pt>
                <c:pt idx="115">
                  <c:v>2.3919999999999999</c:v>
                </c:pt>
                <c:pt idx="116">
                  <c:v>2.3919999999999999</c:v>
                </c:pt>
                <c:pt idx="117">
                  <c:v>2.3919999999999999</c:v>
                </c:pt>
                <c:pt idx="118">
                  <c:v>2.4159999999999999</c:v>
                </c:pt>
                <c:pt idx="119">
                  <c:v>2.3149999999999999</c:v>
                </c:pt>
                <c:pt idx="120">
                  <c:v>2.3559999999999999</c:v>
                </c:pt>
                <c:pt idx="121">
                  <c:v>2.3090000000000002</c:v>
                </c:pt>
                <c:pt idx="122">
                  <c:v>2.3530000000000002</c:v>
                </c:pt>
                <c:pt idx="123">
                  <c:v>2.3530000000000002</c:v>
                </c:pt>
                <c:pt idx="124">
                  <c:v>2.3530000000000002</c:v>
                </c:pt>
                <c:pt idx="125">
                  <c:v>2.4940000000000002</c:v>
                </c:pt>
                <c:pt idx="126">
                  <c:v>2.4350000000000001</c:v>
                </c:pt>
                <c:pt idx="127">
                  <c:v>2.4049999999999998</c:v>
                </c:pt>
                <c:pt idx="128">
                  <c:v>2.5169999999999999</c:v>
                </c:pt>
                <c:pt idx="129">
                  <c:v>2.4740000000000002</c:v>
                </c:pt>
                <c:pt idx="130">
                  <c:v>2.4740000000000002</c:v>
                </c:pt>
                <c:pt idx="131">
                  <c:v>2.4740000000000002</c:v>
                </c:pt>
                <c:pt idx="132">
                  <c:v>2.504</c:v>
                </c:pt>
                <c:pt idx="133">
                  <c:v>2.452</c:v>
                </c:pt>
                <c:pt idx="134">
                  <c:v>2.423</c:v>
                </c:pt>
                <c:pt idx="135">
                  <c:v>2.3879999999999999</c:v>
                </c:pt>
                <c:pt idx="136">
                  <c:v>2.3769999999999998</c:v>
                </c:pt>
                <c:pt idx="137">
                  <c:v>2.3769999999999998</c:v>
                </c:pt>
                <c:pt idx="138">
                  <c:v>2.3769999999999998</c:v>
                </c:pt>
                <c:pt idx="139">
                  <c:v>2.4020000000000001</c:v>
                </c:pt>
                <c:pt idx="140">
                  <c:v>2.456</c:v>
                </c:pt>
                <c:pt idx="141">
                  <c:v>2.3719999999999999</c:v>
                </c:pt>
                <c:pt idx="142">
                  <c:v>2.3809999999999998</c:v>
                </c:pt>
                <c:pt idx="143">
                  <c:v>2.3119999999999998</c:v>
                </c:pt>
                <c:pt idx="144">
                  <c:v>2.3119999999999998</c:v>
                </c:pt>
                <c:pt idx="145">
                  <c:v>2.3119999999999998</c:v>
                </c:pt>
                <c:pt idx="146">
                  <c:v>2.2490000000000001</c:v>
                </c:pt>
                <c:pt idx="147">
                  <c:v>2.282</c:v>
                </c:pt>
                <c:pt idx="148">
                  <c:v>2.3420000000000001</c:v>
                </c:pt>
                <c:pt idx="149">
                  <c:v>2.4340000000000002</c:v>
                </c:pt>
                <c:pt idx="150">
                  <c:v>2.5379999999999998</c:v>
                </c:pt>
                <c:pt idx="151">
                  <c:v>2.5379999999999998</c:v>
                </c:pt>
                <c:pt idx="152">
                  <c:v>2.5379999999999998</c:v>
                </c:pt>
                <c:pt idx="153">
                  <c:v>2.5219999999999998</c:v>
                </c:pt>
                <c:pt idx="154">
                  <c:v>2.472</c:v>
                </c:pt>
                <c:pt idx="155">
                  <c:v>2.4689999999999999</c:v>
                </c:pt>
                <c:pt idx="156">
                  <c:v>2.4590000000000001</c:v>
                </c:pt>
                <c:pt idx="157">
                  <c:v>2.4279999999999999</c:v>
                </c:pt>
                <c:pt idx="158">
                  <c:v>2.4279999999999999</c:v>
                </c:pt>
                <c:pt idx="159">
                  <c:v>2.4279999999999999</c:v>
                </c:pt>
                <c:pt idx="160">
                  <c:v>2.4460000000000002</c:v>
                </c:pt>
                <c:pt idx="161">
                  <c:v>2.3359999999999999</c:v>
                </c:pt>
                <c:pt idx="162">
                  <c:v>2.3530000000000002</c:v>
                </c:pt>
                <c:pt idx="163">
                  <c:v>2.3090000000000002</c:v>
                </c:pt>
                <c:pt idx="164">
                  <c:v>2.2759999999999998</c:v>
                </c:pt>
                <c:pt idx="165">
                  <c:v>2.2759999999999998</c:v>
                </c:pt>
                <c:pt idx="166">
                  <c:v>2.2759999999999998</c:v>
                </c:pt>
                <c:pt idx="167">
                  <c:v>2.2250000000000001</c:v>
                </c:pt>
                <c:pt idx="168">
                  <c:v>2.2879999999999998</c:v>
                </c:pt>
                <c:pt idx="169">
                  <c:v>2.35</c:v>
                </c:pt>
                <c:pt idx="170">
                  <c:v>2.319</c:v>
                </c:pt>
                <c:pt idx="171">
                  <c:v>2.2909999999999999</c:v>
                </c:pt>
                <c:pt idx="172">
                  <c:v>2.2909999999999999</c:v>
                </c:pt>
                <c:pt idx="173">
                  <c:v>2.2909999999999999</c:v>
                </c:pt>
                <c:pt idx="174">
                  <c:v>2.19</c:v>
                </c:pt>
                <c:pt idx="175">
                  <c:v>2.2469999999999999</c:v>
                </c:pt>
                <c:pt idx="176">
                  <c:v>2.258</c:v>
                </c:pt>
                <c:pt idx="177">
                  <c:v>2.3130000000000002</c:v>
                </c:pt>
                <c:pt idx="178">
                  <c:v>2.3130000000000002</c:v>
                </c:pt>
                <c:pt idx="179">
                  <c:v>2.3130000000000002</c:v>
                </c:pt>
                <c:pt idx="180">
                  <c:v>2.3130000000000002</c:v>
                </c:pt>
                <c:pt idx="181">
                  <c:v>2.46</c:v>
                </c:pt>
                <c:pt idx="182">
                  <c:v>2.3969999999999998</c:v>
                </c:pt>
                <c:pt idx="183">
                  <c:v>2.3839999999999999</c:v>
                </c:pt>
                <c:pt idx="184">
                  <c:v>2.508</c:v>
                </c:pt>
                <c:pt idx="185">
                  <c:v>2.4809999999999999</c:v>
                </c:pt>
                <c:pt idx="186">
                  <c:v>2.4809999999999999</c:v>
                </c:pt>
                <c:pt idx="187">
                  <c:v>2.4809999999999999</c:v>
                </c:pt>
                <c:pt idx="188">
                  <c:v>2.4449999999999998</c:v>
                </c:pt>
                <c:pt idx="189">
                  <c:v>2.5150000000000001</c:v>
                </c:pt>
                <c:pt idx="190">
                  <c:v>2.4769999999999999</c:v>
                </c:pt>
                <c:pt idx="191">
                  <c:v>2.4729999999999999</c:v>
                </c:pt>
                <c:pt idx="192">
                  <c:v>2.44</c:v>
                </c:pt>
                <c:pt idx="193">
                  <c:v>2.44</c:v>
                </c:pt>
                <c:pt idx="194">
                  <c:v>2.44</c:v>
                </c:pt>
                <c:pt idx="195">
                  <c:v>2.3719999999999999</c:v>
                </c:pt>
                <c:pt idx="196">
                  <c:v>2.37</c:v>
                </c:pt>
                <c:pt idx="197">
                  <c:v>2.3109999999999999</c:v>
                </c:pt>
                <c:pt idx="198">
                  <c:v>2.1829999999999998</c:v>
                </c:pt>
                <c:pt idx="199">
                  <c:v>2.1829999999999998</c:v>
                </c:pt>
                <c:pt idx="200">
                  <c:v>2.1829999999999998</c:v>
                </c:pt>
                <c:pt idx="201">
                  <c:v>2.1829999999999998</c:v>
                </c:pt>
                <c:pt idx="202">
                  <c:v>2.1829999999999998</c:v>
                </c:pt>
                <c:pt idx="203">
                  <c:v>2.1819999999999999</c:v>
                </c:pt>
                <c:pt idx="204">
                  <c:v>2.2490000000000001</c:v>
                </c:pt>
                <c:pt idx="205">
                  <c:v>2.2549999999999999</c:v>
                </c:pt>
                <c:pt idx="206">
                  <c:v>2.2919999999999998</c:v>
                </c:pt>
                <c:pt idx="207">
                  <c:v>2.2919999999999998</c:v>
                </c:pt>
                <c:pt idx="208">
                  <c:v>2.2919999999999998</c:v>
                </c:pt>
                <c:pt idx="209">
                  <c:v>2.3740000000000001</c:v>
                </c:pt>
                <c:pt idx="210">
                  <c:v>2.3290000000000002</c:v>
                </c:pt>
                <c:pt idx="211">
                  <c:v>2.29</c:v>
                </c:pt>
                <c:pt idx="212">
                  <c:v>2.2269999999999999</c:v>
                </c:pt>
                <c:pt idx="213">
                  <c:v>2.129</c:v>
                </c:pt>
                <c:pt idx="214">
                  <c:v>2.129</c:v>
                </c:pt>
                <c:pt idx="215">
                  <c:v>2.129</c:v>
                </c:pt>
                <c:pt idx="216">
                  <c:v>2.1949999999999998</c:v>
                </c:pt>
                <c:pt idx="217">
                  <c:v>2.3279999999999998</c:v>
                </c:pt>
                <c:pt idx="218">
                  <c:v>2.2919999999999998</c:v>
                </c:pt>
                <c:pt idx="219">
                  <c:v>2.125</c:v>
                </c:pt>
                <c:pt idx="220">
                  <c:v>2.1080000000000001</c:v>
                </c:pt>
                <c:pt idx="221">
                  <c:v>2.1080000000000001</c:v>
                </c:pt>
                <c:pt idx="222">
                  <c:v>2.1080000000000001</c:v>
                </c:pt>
                <c:pt idx="223">
                  <c:v>2.29</c:v>
                </c:pt>
                <c:pt idx="224">
                  <c:v>2.13</c:v>
                </c:pt>
                <c:pt idx="225">
                  <c:v>2.42</c:v>
                </c:pt>
                <c:pt idx="226">
                  <c:v>2.2589999999999999</c:v>
                </c:pt>
                <c:pt idx="227">
                  <c:v>2.508</c:v>
                </c:pt>
                <c:pt idx="228">
                  <c:v>2.508</c:v>
                </c:pt>
                <c:pt idx="229">
                  <c:v>2.508</c:v>
                </c:pt>
                <c:pt idx="230">
                  <c:v>2.6429999999999998</c:v>
                </c:pt>
                <c:pt idx="231">
                  <c:v>2.6459999999999999</c:v>
                </c:pt>
                <c:pt idx="232">
                  <c:v>2.6920000000000002</c:v>
                </c:pt>
                <c:pt idx="233">
                  <c:v>2.7490000000000001</c:v>
                </c:pt>
                <c:pt idx="234">
                  <c:v>2.7149999999999999</c:v>
                </c:pt>
                <c:pt idx="235">
                  <c:v>2.7149999999999999</c:v>
                </c:pt>
                <c:pt idx="236">
                  <c:v>2.7149999999999999</c:v>
                </c:pt>
                <c:pt idx="237">
                  <c:v>2.7509999999999999</c:v>
                </c:pt>
                <c:pt idx="238">
                  <c:v>2.7109999999999999</c:v>
                </c:pt>
                <c:pt idx="239">
                  <c:v>2.6509999999999998</c:v>
                </c:pt>
                <c:pt idx="240">
                  <c:v>2.5819999999999999</c:v>
                </c:pt>
                <c:pt idx="241">
                  <c:v>2.5369999999999999</c:v>
                </c:pt>
                <c:pt idx="242">
                  <c:v>2.5369999999999999</c:v>
                </c:pt>
                <c:pt idx="243">
                  <c:v>2.5369999999999999</c:v>
                </c:pt>
                <c:pt idx="244">
                  <c:v>2.4780000000000002</c:v>
                </c:pt>
                <c:pt idx="245">
                  <c:v>2.52</c:v>
                </c:pt>
                <c:pt idx="246">
                  <c:v>2.5289999999999999</c:v>
                </c:pt>
                <c:pt idx="247">
                  <c:v>2.464</c:v>
                </c:pt>
                <c:pt idx="248">
                  <c:v>2.44</c:v>
                </c:pt>
                <c:pt idx="249">
                  <c:v>2.44</c:v>
                </c:pt>
                <c:pt idx="250">
                  <c:v>2.44</c:v>
                </c:pt>
                <c:pt idx="251">
                  <c:v>2.4780000000000002</c:v>
                </c:pt>
                <c:pt idx="252">
                  <c:v>2.4750000000000001</c:v>
                </c:pt>
                <c:pt idx="253">
                  <c:v>2.4380000000000002</c:v>
                </c:pt>
                <c:pt idx="254">
                  <c:v>2.3679999999999999</c:v>
                </c:pt>
                <c:pt idx="255">
                  <c:v>2.3639999999999999</c:v>
                </c:pt>
                <c:pt idx="256">
                  <c:v>2.3639999999999999</c:v>
                </c:pt>
                <c:pt idx="257">
                  <c:v>2.3639999999999999</c:v>
                </c:pt>
                <c:pt idx="258">
                  <c:v>2.3029999999999999</c:v>
                </c:pt>
                <c:pt idx="259">
                  <c:v>2.363</c:v>
                </c:pt>
                <c:pt idx="260">
                  <c:v>2.3490000000000002</c:v>
                </c:pt>
                <c:pt idx="261">
                  <c:v>2.2959999999999998</c:v>
                </c:pt>
                <c:pt idx="262">
                  <c:v>2.1930000000000001</c:v>
                </c:pt>
                <c:pt idx="263">
                  <c:v>2.1930000000000001</c:v>
                </c:pt>
                <c:pt idx="264">
                  <c:v>2.1930000000000001</c:v>
                </c:pt>
                <c:pt idx="265">
                  <c:v>2.08</c:v>
                </c:pt>
                <c:pt idx="266">
                  <c:v>2.2839999999999998</c:v>
                </c:pt>
                <c:pt idx="267">
                  <c:v>2.286</c:v>
                </c:pt>
                <c:pt idx="268">
                  <c:v>2.3180000000000001</c:v>
                </c:pt>
                <c:pt idx="269">
                  <c:v>2.2389999999999999</c:v>
                </c:pt>
                <c:pt idx="270">
                  <c:v>2.2389999999999999</c:v>
                </c:pt>
                <c:pt idx="271">
                  <c:v>2.2389999999999999</c:v>
                </c:pt>
                <c:pt idx="272">
                  <c:v>2.2160000000000002</c:v>
                </c:pt>
                <c:pt idx="273">
                  <c:v>2.1579999999999999</c:v>
                </c:pt>
                <c:pt idx="274">
                  <c:v>2.1549999999999998</c:v>
                </c:pt>
                <c:pt idx="275">
                  <c:v>2.206</c:v>
                </c:pt>
                <c:pt idx="276">
                  <c:v>2.177</c:v>
                </c:pt>
                <c:pt idx="277">
                  <c:v>2.177</c:v>
                </c:pt>
                <c:pt idx="278">
                  <c:v>2.177</c:v>
                </c:pt>
                <c:pt idx="279">
                  <c:v>2.0649999999999999</c:v>
                </c:pt>
                <c:pt idx="280">
                  <c:v>2.0230000000000001</c:v>
                </c:pt>
                <c:pt idx="281">
                  <c:v>2.0910000000000002</c:v>
                </c:pt>
                <c:pt idx="282">
                  <c:v>2.1749999999999998</c:v>
                </c:pt>
                <c:pt idx="283">
                  <c:v>2.1680000000000001</c:v>
                </c:pt>
                <c:pt idx="284">
                  <c:v>2.1680000000000001</c:v>
                </c:pt>
                <c:pt idx="285">
                  <c:v>2.1680000000000001</c:v>
                </c:pt>
                <c:pt idx="286">
                  <c:v>2.1589999999999998</c:v>
                </c:pt>
                <c:pt idx="287">
                  <c:v>2.2040000000000002</c:v>
                </c:pt>
                <c:pt idx="288">
                  <c:v>2.3079999999999998</c:v>
                </c:pt>
                <c:pt idx="289">
                  <c:v>2.2280000000000002</c:v>
                </c:pt>
                <c:pt idx="290">
                  <c:v>2.21</c:v>
                </c:pt>
                <c:pt idx="291">
                  <c:v>2.21</c:v>
                </c:pt>
                <c:pt idx="292">
                  <c:v>2.21</c:v>
                </c:pt>
                <c:pt idx="293">
                  <c:v>2.3159999999999998</c:v>
                </c:pt>
                <c:pt idx="294">
                  <c:v>2.2719999999999998</c:v>
                </c:pt>
                <c:pt idx="295">
                  <c:v>2.3889999999999998</c:v>
                </c:pt>
                <c:pt idx="296">
                  <c:v>2.444</c:v>
                </c:pt>
                <c:pt idx="297">
                  <c:v>2.5710000000000002</c:v>
                </c:pt>
                <c:pt idx="298">
                  <c:v>2.5710000000000002</c:v>
                </c:pt>
                <c:pt idx="299">
                  <c:v>2.5710000000000002</c:v>
                </c:pt>
                <c:pt idx="300">
                  <c:v>2.4380000000000002</c:v>
                </c:pt>
                <c:pt idx="301">
                  <c:v>2.5019999999999998</c:v>
                </c:pt>
                <c:pt idx="302">
                  <c:v>2.524</c:v>
                </c:pt>
                <c:pt idx="303">
                  <c:v>2.403</c:v>
                </c:pt>
                <c:pt idx="304">
                  <c:v>2.403</c:v>
                </c:pt>
                <c:pt idx="305">
                  <c:v>2.403</c:v>
                </c:pt>
                <c:pt idx="306">
                  <c:v>2.403</c:v>
                </c:pt>
                <c:pt idx="307">
                  <c:v>2.3610000000000002</c:v>
                </c:pt>
                <c:pt idx="308">
                  <c:v>2.3140000000000001</c:v>
                </c:pt>
                <c:pt idx="309">
                  <c:v>2.3039999999999998</c:v>
                </c:pt>
                <c:pt idx="310">
                  <c:v>2.2029999999999998</c:v>
                </c:pt>
                <c:pt idx="311">
                  <c:v>2.1520000000000001</c:v>
                </c:pt>
                <c:pt idx="312">
                  <c:v>2.1520000000000001</c:v>
                </c:pt>
                <c:pt idx="313">
                  <c:v>2.1520000000000001</c:v>
                </c:pt>
                <c:pt idx="314">
                  <c:v>2.0830000000000002</c:v>
                </c:pt>
                <c:pt idx="315">
                  <c:v>1.94</c:v>
                </c:pt>
                <c:pt idx="316">
                  <c:v>1.925</c:v>
                </c:pt>
                <c:pt idx="317">
                  <c:v>1.9390000000000001</c:v>
                </c:pt>
                <c:pt idx="318">
                  <c:v>1.9330000000000001</c:v>
                </c:pt>
                <c:pt idx="319">
                  <c:v>1.9330000000000001</c:v>
                </c:pt>
                <c:pt idx="320">
                  <c:v>1.9330000000000001</c:v>
                </c:pt>
                <c:pt idx="321">
                  <c:v>1.82</c:v>
                </c:pt>
                <c:pt idx="322">
                  <c:v>1.782</c:v>
                </c:pt>
                <c:pt idx="323">
                  <c:v>1.8</c:v>
                </c:pt>
                <c:pt idx="324">
                  <c:v>1.88</c:v>
                </c:pt>
                <c:pt idx="325">
                  <c:v>1.8560000000000001</c:v>
                </c:pt>
                <c:pt idx="326">
                  <c:v>1.8560000000000001</c:v>
                </c:pt>
                <c:pt idx="327">
                  <c:v>1.8560000000000001</c:v>
                </c:pt>
                <c:pt idx="328">
                  <c:v>1.8140000000000001</c:v>
                </c:pt>
                <c:pt idx="329">
                  <c:v>1.93</c:v>
                </c:pt>
                <c:pt idx="330">
                  <c:v>1.9219999999999999</c:v>
                </c:pt>
                <c:pt idx="331">
                  <c:v>1.992</c:v>
                </c:pt>
                <c:pt idx="332">
                  <c:v>1.974</c:v>
                </c:pt>
                <c:pt idx="333">
                  <c:v>1.974</c:v>
                </c:pt>
                <c:pt idx="334">
                  <c:v>1.974</c:v>
                </c:pt>
                <c:pt idx="335">
                  <c:v>1.85</c:v>
                </c:pt>
                <c:pt idx="336">
                  <c:v>1.93</c:v>
                </c:pt>
                <c:pt idx="337">
                  <c:v>1.978</c:v>
                </c:pt>
                <c:pt idx="338">
                  <c:v>1.994</c:v>
                </c:pt>
                <c:pt idx="339">
                  <c:v>2.0139999999999998</c:v>
                </c:pt>
                <c:pt idx="340">
                  <c:v>2.0139999999999998</c:v>
                </c:pt>
                <c:pt idx="341">
                  <c:v>2.0139999999999998</c:v>
                </c:pt>
                <c:pt idx="342">
                  <c:v>2.02</c:v>
                </c:pt>
                <c:pt idx="343">
                  <c:v>1.996</c:v>
                </c:pt>
                <c:pt idx="344">
                  <c:v>2.1080000000000001</c:v>
                </c:pt>
                <c:pt idx="345">
                  <c:v>2.1469999999999998</c:v>
                </c:pt>
                <c:pt idx="346">
                  <c:v>2.16</c:v>
                </c:pt>
                <c:pt idx="347">
                  <c:v>2.16</c:v>
                </c:pt>
                <c:pt idx="348">
                  <c:v>2.16</c:v>
                </c:pt>
                <c:pt idx="349">
                  <c:v>2.0089999999999999</c:v>
                </c:pt>
                <c:pt idx="350">
                  <c:v>2.1720000000000002</c:v>
                </c:pt>
                <c:pt idx="351">
                  <c:v>2.2810000000000001</c:v>
                </c:pt>
                <c:pt idx="352">
                  <c:v>2.343</c:v>
                </c:pt>
                <c:pt idx="353">
                  <c:v>2.2949999999999999</c:v>
                </c:pt>
                <c:pt idx="354">
                  <c:v>2.2949999999999999</c:v>
                </c:pt>
                <c:pt idx="355">
                  <c:v>2.2949999999999999</c:v>
                </c:pt>
                <c:pt idx="356">
                  <c:v>2.2450000000000001</c:v>
                </c:pt>
                <c:pt idx="357">
                  <c:v>2.141</c:v>
                </c:pt>
                <c:pt idx="358">
                  <c:v>2.1309999999999998</c:v>
                </c:pt>
                <c:pt idx="359">
                  <c:v>2.1419999999999999</c:v>
                </c:pt>
                <c:pt idx="360">
                  <c:v>2.1030000000000002</c:v>
                </c:pt>
                <c:pt idx="361">
                  <c:v>2.1030000000000002</c:v>
                </c:pt>
                <c:pt idx="362">
                  <c:v>2.1030000000000002</c:v>
                </c:pt>
                <c:pt idx="363">
                  <c:v>1.962</c:v>
                </c:pt>
                <c:pt idx="364">
                  <c:v>2.1110000000000002</c:v>
                </c:pt>
                <c:pt idx="365">
                  <c:v>2.17</c:v>
                </c:pt>
                <c:pt idx="366">
                  <c:v>2.33</c:v>
                </c:pt>
                <c:pt idx="367">
                  <c:v>2.4169999999999998</c:v>
                </c:pt>
                <c:pt idx="368">
                  <c:v>2.4169999999999998</c:v>
                </c:pt>
                <c:pt idx="369">
                  <c:v>2.4169999999999998</c:v>
                </c:pt>
                <c:pt idx="370">
                  <c:v>2.4039999999999999</c:v>
                </c:pt>
                <c:pt idx="371">
                  <c:v>2.3759999999999999</c:v>
                </c:pt>
                <c:pt idx="372">
                  <c:v>2.2850000000000001</c:v>
                </c:pt>
                <c:pt idx="373">
                  <c:v>2.2690000000000001</c:v>
                </c:pt>
                <c:pt idx="374">
                  <c:v>2.3460000000000001</c:v>
                </c:pt>
                <c:pt idx="375">
                  <c:v>2.3460000000000001</c:v>
                </c:pt>
                <c:pt idx="376">
                  <c:v>2.3460000000000001</c:v>
                </c:pt>
                <c:pt idx="377">
                  <c:v>2.2869999999999999</c:v>
                </c:pt>
                <c:pt idx="378">
                  <c:v>2.3140000000000001</c:v>
                </c:pt>
                <c:pt idx="379">
                  <c:v>2.298</c:v>
                </c:pt>
                <c:pt idx="380">
                  <c:v>2.3420000000000001</c:v>
                </c:pt>
                <c:pt idx="381">
                  <c:v>2.194</c:v>
                </c:pt>
                <c:pt idx="382">
                  <c:v>2.194</c:v>
                </c:pt>
                <c:pt idx="383">
                  <c:v>2.194</c:v>
                </c:pt>
                <c:pt idx="384">
                  <c:v>2.085</c:v>
                </c:pt>
                <c:pt idx="385">
                  <c:v>2.0339999999999998</c:v>
                </c:pt>
                <c:pt idx="386">
                  <c:v>1.871</c:v>
                </c:pt>
                <c:pt idx="387">
                  <c:v>1.917</c:v>
                </c:pt>
                <c:pt idx="388">
                  <c:v>2.1080000000000001</c:v>
                </c:pt>
                <c:pt idx="389">
                  <c:v>2.1080000000000001</c:v>
                </c:pt>
                <c:pt idx="390">
                  <c:v>2.1080000000000001</c:v>
                </c:pt>
                <c:pt idx="391">
                  <c:v>2.181</c:v>
                </c:pt>
                <c:pt idx="392">
                  <c:v>2.12</c:v>
                </c:pt>
                <c:pt idx="393">
                  <c:v>2.2309999999999999</c:v>
                </c:pt>
                <c:pt idx="394">
                  <c:v>2.1150000000000002</c:v>
                </c:pt>
                <c:pt idx="395">
                  <c:v>2.024</c:v>
                </c:pt>
                <c:pt idx="396">
                  <c:v>2.024</c:v>
                </c:pt>
                <c:pt idx="397">
                  <c:v>2.024</c:v>
                </c:pt>
                <c:pt idx="398">
                  <c:v>1.9650000000000001</c:v>
                </c:pt>
                <c:pt idx="399">
                  <c:v>1.893</c:v>
                </c:pt>
                <c:pt idx="400">
                  <c:v>1.9259999999999999</c:v>
                </c:pt>
                <c:pt idx="401">
                  <c:v>1.8049999999999999</c:v>
                </c:pt>
                <c:pt idx="402">
                  <c:v>1.756</c:v>
                </c:pt>
                <c:pt idx="403">
                  <c:v>1.756</c:v>
                </c:pt>
                <c:pt idx="404">
                  <c:v>1.756</c:v>
                </c:pt>
                <c:pt idx="405">
                  <c:v>1.77</c:v>
                </c:pt>
                <c:pt idx="406">
                  <c:v>1.716</c:v>
                </c:pt>
                <c:pt idx="407">
                  <c:v>1.73</c:v>
                </c:pt>
                <c:pt idx="408">
                  <c:v>1.653</c:v>
                </c:pt>
                <c:pt idx="409">
                  <c:v>1.698</c:v>
                </c:pt>
                <c:pt idx="410">
                  <c:v>1.698</c:v>
                </c:pt>
                <c:pt idx="411">
                  <c:v>1.698</c:v>
                </c:pt>
                <c:pt idx="412">
                  <c:v>1.7170000000000001</c:v>
                </c:pt>
                <c:pt idx="413">
                  <c:v>1.577</c:v>
                </c:pt>
                <c:pt idx="414">
                  <c:v>1.6379999999999999</c:v>
                </c:pt>
                <c:pt idx="415">
                  <c:v>1.5629999999999999</c:v>
                </c:pt>
                <c:pt idx="416">
                  <c:v>1.5249999999999999</c:v>
                </c:pt>
                <c:pt idx="417">
                  <c:v>1.5249999999999999</c:v>
                </c:pt>
                <c:pt idx="418">
                  <c:v>1.5249999999999999</c:v>
                </c:pt>
                <c:pt idx="419">
                  <c:v>1.5609999999999999</c:v>
                </c:pt>
                <c:pt idx="420">
                  <c:v>1.5409999999999999</c:v>
                </c:pt>
                <c:pt idx="421">
                  <c:v>1.5109999999999999</c:v>
                </c:pt>
                <c:pt idx="422">
                  <c:v>1.504</c:v>
                </c:pt>
                <c:pt idx="423">
                  <c:v>1.39</c:v>
                </c:pt>
                <c:pt idx="424">
                  <c:v>1.39</c:v>
                </c:pt>
                <c:pt idx="425">
                  <c:v>1.39</c:v>
                </c:pt>
                <c:pt idx="426">
                  <c:v>1.3169999999999999</c:v>
                </c:pt>
                <c:pt idx="427">
                  <c:v>1.37</c:v>
                </c:pt>
                <c:pt idx="428">
                  <c:v>1.319</c:v>
                </c:pt>
                <c:pt idx="429">
                  <c:v>1.306</c:v>
                </c:pt>
                <c:pt idx="430">
                  <c:v>1.23</c:v>
                </c:pt>
                <c:pt idx="431">
                  <c:v>1.23</c:v>
                </c:pt>
                <c:pt idx="432">
                  <c:v>1.23</c:v>
                </c:pt>
                <c:pt idx="433">
                  <c:v>1.1020000000000001</c:v>
                </c:pt>
                <c:pt idx="434">
                  <c:v>1.083</c:v>
                </c:pt>
                <c:pt idx="435">
                  <c:v>0.97099999999999997</c:v>
                </c:pt>
                <c:pt idx="436">
                  <c:v>0.9</c:v>
                </c:pt>
                <c:pt idx="437">
                  <c:v>0.98699999999999999</c:v>
                </c:pt>
                <c:pt idx="438">
                  <c:v>0.98699999999999999</c:v>
                </c:pt>
                <c:pt idx="439">
                  <c:v>0.98699999999999999</c:v>
                </c:pt>
                <c:pt idx="440">
                  <c:v>0.97099999999999997</c:v>
                </c:pt>
                <c:pt idx="441">
                  <c:v>0.88800000000000001</c:v>
                </c:pt>
                <c:pt idx="442">
                  <c:v>0.92100000000000004</c:v>
                </c:pt>
                <c:pt idx="443">
                  <c:v>0.89900000000000002</c:v>
                </c:pt>
                <c:pt idx="444">
                  <c:v>0.95499999999999996</c:v>
                </c:pt>
                <c:pt idx="445">
                  <c:v>0.95499999999999996</c:v>
                </c:pt>
                <c:pt idx="446">
                  <c:v>0.95499999999999996</c:v>
                </c:pt>
                <c:pt idx="447">
                  <c:v>0.80300000000000005</c:v>
                </c:pt>
                <c:pt idx="448">
                  <c:v>0.874</c:v>
                </c:pt>
                <c:pt idx="449">
                  <c:v>0.82</c:v>
                </c:pt>
                <c:pt idx="450">
                  <c:v>0.77900000000000003</c:v>
                </c:pt>
                <c:pt idx="451">
                  <c:v>0.81699999999999995</c:v>
                </c:pt>
                <c:pt idx="452">
                  <c:v>0.81699999999999995</c:v>
                </c:pt>
                <c:pt idx="453">
                  <c:v>0.81699999999999995</c:v>
                </c:pt>
                <c:pt idx="454">
                  <c:v>0.82599999999999996</c:v>
                </c:pt>
                <c:pt idx="455">
                  <c:v>0.94599999999999995</c:v>
                </c:pt>
                <c:pt idx="456">
                  <c:v>0.92500000000000004</c:v>
                </c:pt>
                <c:pt idx="457">
                  <c:v>1.018</c:v>
                </c:pt>
                <c:pt idx="458">
                  <c:v>1.0309999999999999</c:v>
                </c:pt>
                <c:pt idx="459">
                  <c:v>1.0309999999999999</c:v>
                </c:pt>
                <c:pt idx="460">
                  <c:v>1.0309999999999999</c:v>
                </c:pt>
                <c:pt idx="461">
                  <c:v>1.2230000000000001</c:v>
                </c:pt>
                <c:pt idx="462">
                  <c:v>1.2569999999999999</c:v>
                </c:pt>
                <c:pt idx="463">
                  <c:v>1.2769999999999999</c:v>
                </c:pt>
                <c:pt idx="464">
                  <c:v>1.2150000000000001</c:v>
                </c:pt>
                <c:pt idx="465">
                  <c:v>1.133</c:v>
                </c:pt>
                <c:pt idx="466">
                  <c:v>1.133</c:v>
                </c:pt>
                <c:pt idx="467">
                  <c:v>1.133</c:v>
                </c:pt>
                <c:pt idx="468">
                  <c:v>1.1779999999999999</c:v>
                </c:pt>
                <c:pt idx="469">
                  <c:v>1.145</c:v>
                </c:pt>
                <c:pt idx="470">
                  <c:v>1.1319999999999999</c:v>
                </c:pt>
                <c:pt idx="471">
                  <c:v>1.246</c:v>
                </c:pt>
                <c:pt idx="472">
                  <c:v>1.345</c:v>
                </c:pt>
                <c:pt idx="473">
                  <c:v>1.345</c:v>
                </c:pt>
                <c:pt idx="474">
                  <c:v>1.345</c:v>
                </c:pt>
                <c:pt idx="475">
                  <c:v>1.3180000000000001</c:v>
                </c:pt>
                <c:pt idx="476">
                  <c:v>1.206</c:v>
                </c:pt>
                <c:pt idx="477">
                  <c:v>1.179</c:v>
                </c:pt>
                <c:pt idx="478">
                  <c:v>1.333</c:v>
                </c:pt>
                <c:pt idx="479">
                  <c:v>1.232</c:v>
                </c:pt>
                <c:pt idx="480">
                  <c:v>1.232</c:v>
                </c:pt>
                <c:pt idx="481">
                  <c:v>1.232</c:v>
                </c:pt>
                <c:pt idx="482">
                  <c:v>1.3360000000000001</c:v>
                </c:pt>
                <c:pt idx="483">
                  <c:v>1.5189999999999999</c:v>
                </c:pt>
                <c:pt idx="484">
                  <c:v>1.6279999999999999</c:v>
                </c:pt>
                <c:pt idx="485">
                  <c:v>1.5469999999999999</c:v>
                </c:pt>
                <c:pt idx="486">
                  <c:v>1.4419999999999999</c:v>
                </c:pt>
                <c:pt idx="487">
                  <c:v>1.4419999999999999</c:v>
                </c:pt>
                <c:pt idx="488">
                  <c:v>1.4419999999999999</c:v>
                </c:pt>
                <c:pt idx="489">
                  <c:v>1.4279999999999999</c:v>
                </c:pt>
                <c:pt idx="490">
                  <c:v>1.6379999999999999</c:v>
                </c:pt>
                <c:pt idx="491">
                  <c:v>1.7709999999999999</c:v>
                </c:pt>
                <c:pt idx="492">
                  <c:v>1.7490000000000001</c:v>
                </c:pt>
                <c:pt idx="493">
                  <c:v>1.661</c:v>
                </c:pt>
                <c:pt idx="494">
                  <c:v>1.661</c:v>
                </c:pt>
                <c:pt idx="495">
                  <c:v>1.661</c:v>
                </c:pt>
                <c:pt idx="496">
                  <c:v>1.714</c:v>
                </c:pt>
                <c:pt idx="497">
                  <c:v>1.6439999999999999</c:v>
                </c:pt>
                <c:pt idx="498">
                  <c:v>1.758</c:v>
                </c:pt>
                <c:pt idx="499">
                  <c:v>1.6319999999999999</c:v>
                </c:pt>
                <c:pt idx="500">
                  <c:v>1.516</c:v>
                </c:pt>
                <c:pt idx="501">
                  <c:v>1.516</c:v>
                </c:pt>
                <c:pt idx="502">
                  <c:v>1.516</c:v>
                </c:pt>
                <c:pt idx="503">
                  <c:v>1.43</c:v>
                </c:pt>
                <c:pt idx="504">
                  <c:v>1.3540000000000001</c:v>
                </c:pt>
                <c:pt idx="505">
                  <c:v>1.2929999999999999</c:v>
                </c:pt>
                <c:pt idx="506">
                  <c:v>1.3220000000000001</c:v>
                </c:pt>
                <c:pt idx="507">
                  <c:v>1.2729999999999999</c:v>
                </c:pt>
                <c:pt idx="508">
                  <c:v>1.2729999999999999</c:v>
                </c:pt>
                <c:pt idx="509">
                  <c:v>1.2729999999999999</c:v>
                </c:pt>
                <c:pt idx="510">
                  <c:v>1.2370000000000001</c:v>
                </c:pt>
                <c:pt idx="511">
                  <c:v>1.1870000000000001</c:v>
                </c:pt>
                <c:pt idx="512">
                  <c:v>1.1220000000000001</c:v>
                </c:pt>
                <c:pt idx="513">
                  <c:v>1.0549999999999999</c:v>
                </c:pt>
                <c:pt idx="514">
                  <c:v>0.96299999999999997</c:v>
                </c:pt>
                <c:pt idx="515">
                  <c:v>0.96299999999999997</c:v>
                </c:pt>
                <c:pt idx="516">
                  <c:v>0.96299999999999997</c:v>
                </c:pt>
                <c:pt idx="517">
                  <c:v>0.998</c:v>
                </c:pt>
                <c:pt idx="518">
                  <c:v>0.95199999999999996</c:v>
                </c:pt>
                <c:pt idx="519">
                  <c:v>0.96699999999999997</c:v>
                </c:pt>
                <c:pt idx="520">
                  <c:v>1.0169999999999999</c:v>
                </c:pt>
                <c:pt idx="521">
                  <c:v>0.94399999999999995</c:v>
                </c:pt>
                <c:pt idx="522">
                  <c:v>0.94399999999999995</c:v>
                </c:pt>
                <c:pt idx="523">
                  <c:v>0.94399999999999995</c:v>
                </c:pt>
                <c:pt idx="524">
                  <c:v>0.94899999999999995</c:v>
                </c:pt>
                <c:pt idx="525">
                  <c:v>1.03</c:v>
                </c:pt>
                <c:pt idx="526">
                  <c:v>1.046</c:v>
                </c:pt>
                <c:pt idx="527">
                  <c:v>0.93700000000000006</c:v>
                </c:pt>
                <c:pt idx="528">
                  <c:v>0.94799999999999995</c:v>
                </c:pt>
                <c:pt idx="529">
                  <c:v>0.94799999999999995</c:v>
                </c:pt>
                <c:pt idx="530">
                  <c:v>0.94799999999999995</c:v>
                </c:pt>
                <c:pt idx="531">
                  <c:v>0.84</c:v>
                </c:pt>
                <c:pt idx="532">
                  <c:v>0.98599999999999999</c:v>
                </c:pt>
                <c:pt idx="533">
                  <c:v>1</c:v>
                </c:pt>
                <c:pt idx="534">
                  <c:v>1.095</c:v>
                </c:pt>
                <c:pt idx="535">
                  <c:v>1.1319999999999999</c:v>
                </c:pt>
                <c:pt idx="536">
                  <c:v>1.1319999999999999</c:v>
                </c:pt>
                <c:pt idx="537">
                  <c:v>1.1319999999999999</c:v>
                </c:pt>
                <c:pt idx="538">
                  <c:v>1.044</c:v>
                </c:pt>
                <c:pt idx="539">
                  <c:v>0.97099999999999997</c:v>
                </c:pt>
                <c:pt idx="540">
                  <c:v>0.96499999999999997</c:v>
                </c:pt>
                <c:pt idx="541">
                  <c:v>0.96799999999999997</c:v>
                </c:pt>
                <c:pt idx="542">
                  <c:v>0.93799999999999994</c:v>
                </c:pt>
                <c:pt idx="543">
                  <c:v>0.93799999999999994</c:v>
                </c:pt>
                <c:pt idx="544">
                  <c:v>0.93799999999999994</c:v>
                </c:pt>
                <c:pt idx="545">
                  <c:v>0.9</c:v>
                </c:pt>
                <c:pt idx="546">
                  <c:v>0.80100000000000005</c:v>
                </c:pt>
                <c:pt idx="547">
                  <c:v>0.81499999999999995</c:v>
                </c:pt>
                <c:pt idx="548">
                  <c:v>0.83699999999999997</c:v>
                </c:pt>
                <c:pt idx="549">
                  <c:v>0.97199999999999998</c:v>
                </c:pt>
                <c:pt idx="550">
                  <c:v>0.97199999999999998</c:v>
                </c:pt>
                <c:pt idx="551">
                  <c:v>0.97199999999999998</c:v>
                </c:pt>
                <c:pt idx="552">
                  <c:v>0.94799999999999995</c:v>
                </c:pt>
                <c:pt idx="553">
                  <c:v>0.85699999999999998</c:v>
                </c:pt>
                <c:pt idx="554">
                  <c:v>0.91</c:v>
                </c:pt>
                <c:pt idx="555">
                  <c:v>0.84199999999999997</c:v>
                </c:pt>
                <c:pt idx="556">
                  <c:v>0.84199999999999997</c:v>
                </c:pt>
                <c:pt idx="557">
                  <c:v>0.84199999999999997</c:v>
                </c:pt>
                <c:pt idx="558">
                  <c:v>0.84199999999999997</c:v>
                </c:pt>
                <c:pt idx="559">
                  <c:v>0.84199999999999997</c:v>
                </c:pt>
                <c:pt idx="560">
                  <c:v>0.76600000000000001</c:v>
                </c:pt>
                <c:pt idx="561">
                  <c:v>0.79</c:v>
                </c:pt>
                <c:pt idx="562">
                  <c:v>0.81599999999999995</c:v>
                </c:pt>
                <c:pt idx="563">
                  <c:v>0.70699999999999996</c:v>
                </c:pt>
                <c:pt idx="564">
                  <c:v>0.70699999999999996</c:v>
                </c:pt>
                <c:pt idx="565">
                  <c:v>0.70699999999999996</c:v>
                </c:pt>
                <c:pt idx="566">
                  <c:v>0.68100000000000005</c:v>
                </c:pt>
                <c:pt idx="567">
                  <c:v>0.64700000000000002</c:v>
                </c:pt>
                <c:pt idx="568">
                  <c:v>0.61399999999999999</c:v>
                </c:pt>
                <c:pt idx="569">
                  <c:v>0.50600000000000001</c:v>
                </c:pt>
                <c:pt idx="570">
                  <c:v>0.55500000000000005</c:v>
                </c:pt>
                <c:pt idx="571">
                  <c:v>0.55500000000000005</c:v>
                </c:pt>
                <c:pt idx="572">
                  <c:v>0.55500000000000005</c:v>
                </c:pt>
                <c:pt idx="573">
                  <c:v>0.54800000000000004</c:v>
                </c:pt>
                <c:pt idx="574">
                  <c:v>0.64600000000000002</c:v>
                </c:pt>
                <c:pt idx="575">
                  <c:v>0.63300000000000001</c:v>
                </c:pt>
                <c:pt idx="576">
                  <c:v>0.57799999999999996</c:v>
                </c:pt>
                <c:pt idx="577">
                  <c:v>0.58699999999999997</c:v>
                </c:pt>
                <c:pt idx="578">
                  <c:v>0.58699999999999997</c:v>
                </c:pt>
                <c:pt idx="579">
                  <c:v>0.58699999999999997</c:v>
                </c:pt>
                <c:pt idx="580">
                  <c:v>0.53200000000000003</c:v>
                </c:pt>
                <c:pt idx="581">
                  <c:v>0.46600000000000003</c:v>
                </c:pt>
                <c:pt idx="582">
                  <c:v>0.505</c:v>
                </c:pt>
                <c:pt idx="583">
                  <c:v>0.47</c:v>
                </c:pt>
                <c:pt idx="584">
                  <c:v>0.373</c:v>
                </c:pt>
                <c:pt idx="585">
                  <c:v>0.373</c:v>
                </c:pt>
                <c:pt idx="586">
                  <c:v>0.373</c:v>
                </c:pt>
                <c:pt idx="587">
                  <c:v>0.38500000000000001</c:v>
                </c:pt>
                <c:pt idx="588">
                  <c:v>0.39200000000000002</c:v>
                </c:pt>
                <c:pt idx="589">
                  <c:v>0.33200000000000002</c:v>
                </c:pt>
                <c:pt idx="590">
                  <c:v>0.36799999999999999</c:v>
                </c:pt>
                <c:pt idx="591">
                  <c:v>0.249</c:v>
                </c:pt>
                <c:pt idx="592">
                  <c:v>0.249</c:v>
                </c:pt>
                <c:pt idx="593">
                  <c:v>0.249</c:v>
                </c:pt>
                <c:pt idx="594">
                  <c:v>0.27400000000000002</c:v>
                </c:pt>
                <c:pt idx="595">
                  <c:v>0.216</c:v>
                </c:pt>
                <c:pt idx="596">
                  <c:v>0.112</c:v>
                </c:pt>
                <c:pt idx="597">
                  <c:v>-1.4999999999999999E-2</c:v>
                </c:pt>
                <c:pt idx="598">
                  <c:v>-6.9000000000000006E-2</c:v>
                </c:pt>
                <c:pt idx="599">
                  <c:v>-6.9000000000000006E-2</c:v>
                </c:pt>
                <c:pt idx="600">
                  <c:v>-6.9000000000000006E-2</c:v>
                </c:pt>
                <c:pt idx="601">
                  <c:v>0.02</c:v>
                </c:pt>
                <c:pt idx="602">
                  <c:v>2.7E-2</c:v>
                </c:pt>
                <c:pt idx="603">
                  <c:v>-7.1999999999999995E-2</c:v>
                </c:pt>
                <c:pt idx="604">
                  <c:v>0.13500000000000001</c:v>
                </c:pt>
                <c:pt idx="605">
                  <c:v>0.23100000000000001</c:v>
                </c:pt>
                <c:pt idx="606">
                  <c:v>0.23100000000000001</c:v>
                </c:pt>
                <c:pt idx="607">
                  <c:v>0.23100000000000001</c:v>
                </c:pt>
                <c:pt idx="608">
                  <c:v>0.17199999999999999</c:v>
                </c:pt>
                <c:pt idx="609">
                  <c:v>0.22800000000000001</c:v>
                </c:pt>
                <c:pt idx="610">
                  <c:v>0.24299999999999999</c:v>
                </c:pt>
                <c:pt idx="611">
                  <c:v>0.20599999999999999</c:v>
                </c:pt>
                <c:pt idx="612">
                  <c:v>0.192</c:v>
                </c:pt>
                <c:pt idx="613">
                  <c:v>0.192</c:v>
                </c:pt>
                <c:pt idx="614">
                  <c:v>0.192</c:v>
                </c:pt>
                <c:pt idx="615">
                  <c:v>0.23100000000000001</c:v>
                </c:pt>
                <c:pt idx="616">
                  <c:v>0.27600000000000002</c:v>
                </c:pt>
                <c:pt idx="617">
                  <c:v>0.308</c:v>
                </c:pt>
                <c:pt idx="618">
                  <c:v>0.28299999999999997</c:v>
                </c:pt>
                <c:pt idx="619">
                  <c:v>0.29699999999999999</c:v>
                </c:pt>
                <c:pt idx="620">
                  <c:v>0.29699999999999999</c:v>
                </c:pt>
                <c:pt idx="621">
                  <c:v>0.29699999999999999</c:v>
                </c:pt>
                <c:pt idx="622">
                  <c:v>0.28399999999999997</c:v>
                </c:pt>
                <c:pt idx="623">
                  <c:v>0.21199999999999999</c:v>
                </c:pt>
                <c:pt idx="624">
                  <c:v>0.26500000000000001</c:v>
                </c:pt>
                <c:pt idx="625">
                  <c:v>0.22800000000000001</c:v>
                </c:pt>
                <c:pt idx="626">
                  <c:v>0.20499999999999999</c:v>
                </c:pt>
                <c:pt idx="627">
                  <c:v>0.20499999999999999</c:v>
                </c:pt>
                <c:pt idx="628">
                  <c:v>0.20499999999999999</c:v>
                </c:pt>
                <c:pt idx="629">
                  <c:v>0.14299999999999999</c:v>
                </c:pt>
                <c:pt idx="630">
                  <c:v>0.04</c:v>
                </c:pt>
                <c:pt idx="631">
                  <c:v>3.6999999999999998E-2</c:v>
                </c:pt>
                <c:pt idx="632">
                  <c:v>1.0999999999999999E-2</c:v>
                </c:pt>
                <c:pt idx="633">
                  <c:v>-4.4999999999999998E-2</c:v>
                </c:pt>
                <c:pt idx="634">
                  <c:v>-4.4999999999999998E-2</c:v>
                </c:pt>
                <c:pt idx="635">
                  <c:v>-4.4999999999999998E-2</c:v>
                </c:pt>
                <c:pt idx="636">
                  <c:v>-5.8999999999999997E-2</c:v>
                </c:pt>
                <c:pt idx="637">
                  <c:v>-7.3999999999999996E-2</c:v>
                </c:pt>
                <c:pt idx="638">
                  <c:v>-0.08</c:v>
                </c:pt>
                <c:pt idx="639">
                  <c:v>-0.107</c:v>
                </c:pt>
                <c:pt idx="640">
                  <c:v>-6.5000000000000002E-2</c:v>
                </c:pt>
                <c:pt idx="641">
                  <c:v>-6.5000000000000002E-2</c:v>
                </c:pt>
                <c:pt idx="642">
                  <c:v>-6.5000000000000002E-2</c:v>
                </c:pt>
                <c:pt idx="643">
                  <c:v>-2.4E-2</c:v>
                </c:pt>
                <c:pt idx="644">
                  <c:v>-1.2E-2</c:v>
                </c:pt>
                <c:pt idx="645">
                  <c:v>-1.7999999999999999E-2</c:v>
                </c:pt>
                <c:pt idx="646">
                  <c:v>-2.5000000000000001E-2</c:v>
                </c:pt>
                <c:pt idx="647">
                  <c:v>-4.5999999999999999E-2</c:v>
                </c:pt>
                <c:pt idx="648">
                  <c:v>-4.5999999999999999E-2</c:v>
                </c:pt>
                <c:pt idx="649">
                  <c:v>-4.5999999999999999E-2</c:v>
                </c:pt>
                <c:pt idx="650">
                  <c:v>-0.09</c:v>
                </c:pt>
                <c:pt idx="651">
                  <c:v>-5.8999999999999997E-2</c:v>
                </c:pt>
                <c:pt idx="652">
                  <c:v>-2.7E-2</c:v>
                </c:pt>
                <c:pt idx="653">
                  <c:v>-3.4000000000000002E-2</c:v>
                </c:pt>
                <c:pt idx="654">
                  <c:v>-4.2999999999999997E-2</c:v>
                </c:pt>
                <c:pt idx="655">
                  <c:v>-4.2999999999999997E-2</c:v>
                </c:pt>
                <c:pt idx="656">
                  <c:v>-4.2999999999999997E-2</c:v>
                </c:pt>
                <c:pt idx="657">
                  <c:v>-6.0999999999999999E-2</c:v>
                </c:pt>
                <c:pt idx="658">
                  <c:v>-8.4000000000000005E-2</c:v>
                </c:pt>
                <c:pt idx="659">
                  <c:v>-0.122</c:v>
                </c:pt>
                <c:pt idx="660">
                  <c:v>-0.11799999999999999</c:v>
                </c:pt>
                <c:pt idx="661">
                  <c:v>-0.17699999999999999</c:v>
                </c:pt>
                <c:pt idx="662">
                  <c:v>-0.17699999999999999</c:v>
                </c:pt>
                <c:pt idx="663">
                  <c:v>-0.17699999999999999</c:v>
                </c:pt>
                <c:pt idx="664">
                  <c:v>-0.17699999999999999</c:v>
                </c:pt>
                <c:pt idx="665">
                  <c:v>-0.184</c:v>
                </c:pt>
                <c:pt idx="666">
                  <c:v>-0.23599999999999999</c:v>
                </c:pt>
                <c:pt idx="667">
                  <c:v>-0.24299999999999999</c:v>
                </c:pt>
                <c:pt idx="668">
                  <c:v>-0.25</c:v>
                </c:pt>
                <c:pt idx="669">
                  <c:v>-0.25</c:v>
                </c:pt>
                <c:pt idx="670">
                  <c:v>-0.25</c:v>
                </c:pt>
                <c:pt idx="671">
                  <c:v>-0.249</c:v>
                </c:pt>
                <c:pt idx="672">
                  <c:v>-0.29299999999999998</c:v>
                </c:pt>
                <c:pt idx="673">
                  <c:v>-0.30599999999999999</c:v>
                </c:pt>
                <c:pt idx="674">
                  <c:v>-0.36599999999999999</c:v>
                </c:pt>
                <c:pt idx="675">
                  <c:v>-0.378</c:v>
                </c:pt>
                <c:pt idx="676">
                  <c:v>-0.378</c:v>
                </c:pt>
                <c:pt idx="677">
                  <c:v>-0.378</c:v>
                </c:pt>
                <c:pt idx="678">
                  <c:v>-0.34799999999999998</c:v>
                </c:pt>
                <c:pt idx="679">
                  <c:v>-0.36</c:v>
                </c:pt>
                <c:pt idx="680">
                  <c:v>-0.36899999999999999</c:v>
                </c:pt>
                <c:pt idx="681">
                  <c:v>-0.38200000000000001</c:v>
                </c:pt>
                <c:pt idx="682">
                  <c:v>-0.34599999999999997</c:v>
                </c:pt>
                <c:pt idx="683">
                  <c:v>-0.34599999999999997</c:v>
                </c:pt>
                <c:pt idx="684">
                  <c:v>-0.34599999999999997</c:v>
                </c:pt>
                <c:pt idx="685">
                  <c:v>-0.35299999999999998</c:v>
                </c:pt>
                <c:pt idx="686">
                  <c:v>-0.313</c:v>
                </c:pt>
                <c:pt idx="687">
                  <c:v>-0.375</c:v>
                </c:pt>
                <c:pt idx="688">
                  <c:v>-0.38800000000000001</c:v>
                </c:pt>
                <c:pt idx="689">
                  <c:v>-0.38800000000000001</c:v>
                </c:pt>
                <c:pt idx="690">
                  <c:v>-0.38800000000000001</c:v>
                </c:pt>
                <c:pt idx="691">
                  <c:v>-0.38800000000000001</c:v>
                </c:pt>
                <c:pt idx="692">
                  <c:v>-0.36899999999999999</c:v>
                </c:pt>
                <c:pt idx="693">
                  <c:v>-0.34300000000000003</c:v>
                </c:pt>
                <c:pt idx="694">
                  <c:v>-0.34899999999999998</c:v>
                </c:pt>
                <c:pt idx="695">
                  <c:v>-0.317</c:v>
                </c:pt>
                <c:pt idx="696">
                  <c:v>-0.33500000000000002</c:v>
                </c:pt>
                <c:pt idx="697">
                  <c:v>-0.33500000000000002</c:v>
                </c:pt>
                <c:pt idx="698">
                  <c:v>-0.33500000000000002</c:v>
                </c:pt>
                <c:pt idx="699">
                  <c:v>-0.251</c:v>
                </c:pt>
                <c:pt idx="700">
                  <c:v>-0.22800000000000001</c:v>
                </c:pt>
                <c:pt idx="701">
                  <c:v>-0.22</c:v>
                </c:pt>
                <c:pt idx="702">
                  <c:v>-0.30099999999999999</c:v>
                </c:pt>
                <c:pt idx="703">
                  <c:v>-0.34200000000000003</c:v>
                </c:pt>
                <c:pt idx="704">
                  <c:v>-0.34200000000000003</c:v>
                </c:pt>
                <c:pt idx="705">
                  <c:v>-0.34200000000000003</c:v>
                </c:pt>
                <c:pt idx="706">
                  <c:v>-0.27500000000000002</c:v>
                </c:pt>
                <c:pt idx="707">
                  <c:v>-0.246</c:v>
                </c:pt>
                <c:pt idx="708">
                  <c:v>-0.24199999999999999</c:v>
                </c:pt>
                <c:pt idx="709">
                  <c:v>-0.22900000000000001</c:v>
                </c:pt>
                <c:pt idx="710">
                  <c:v>-0.25900000000000001</c:v>
                </c:pt>
                <c:pt idx="711">
                  <c:v>-0.25900000000000001</c:v>
                </c:pt>
                <c:pt idx="712">
                  <c:v>-0.25900000000000001</c:v>
                </c:pt>
                <c:pt idx="713">
                  <c:v>-0.23100000000000001</c:v>
                </c:pt>
                <c:pt idx="714">
                  <c:v>-0.247</c:v>
                </c:pt>
                <c:pt idx="715">
                  <c:v>-0.29799999999999999</c:v>
                </c:pt>
                <c:pt idx="716">
                  <c:v>-0.24299999999999999</c:v>
                </c:pt>
                <c:pt idx="717">
                  <c:v>-0.28000000000000003</c:v>
                </c:pt>
                <c:pt idx="718">
                  <c:v>-0.28000000000000003</c:v>
                </c:pt>
                <c:pt idx="719">
                  <c:v>-0.28000000000000003</c:v>
                </c:pt>
                <c:pt idx="720">
                  <c:v>-0.224</c:v>
                </c:pt>
                <c:pt idx="721">
                  <c:v>-0.16800000000000001</c:v>
                </c:pt>
                <c:pt idx="722">
                  <c:v>-0.16500000000000001</c:v>
                </c:pt>
                <c:pt idx="723">
                  <c:v>-0.10199999999999999</c:v>
                </c:pt>
                <c:pt idx="724">
                  <c:v>-0.106</c:v>
                </c:pt>
                <c:pt idx="725">
                  <c:v>-0.106</c:v>
                </c:pt>
                <c:pt idx="726">
                  <c:v>-0.106</c:v>
                </c:pt>
                <c:pt idx="727">
                  <c:v>-0.13600000000000001</c:v>
                </c:pt>
                <c:pt idx="728">
                  <c:v>-0.17799999999999999</c:v>
                </c:pt>
                <c:pt idx="729">
                  <c:v>-0.11700000000000001</c:v>
                </c:pt>
                <c:pt idx="730">
                  <c:v>-0.114</c:v>
                </c:pt>
                <c:pt idx="731">
                  <c:v>-0.105</c:v>
                </c:pt>
                <c:pt idx="732">
                  <c:v>-0.105</c:v>
                </c:pt>
                <c:pt idx="733">
                  <c:v>-0.105</c:v>
                </c:pt>
                <c:pt idx="734">
                  <c:v>-0.10199999999999999</c:v>
                </c:pt>
                <c:pt idx="735">
                  <c:v>-0.126</c:v>
                </c:pt>
                <c:pt idx="736">
                  <c:v>-0.106</c:v>
                </c:pt>
                <c:pt idx="737">
                  <c:v>-0.14799999999999999</c:v>
                </c:pt>
                <c:pt idx="738">
                  <c:v>-0.16700000000000001</c:v>
                </c:pt>
                <c:pt idx="739">
                  <c:v>-0.16700000000000001</c:v>
                </c:pt>
                <c:pt idx="740">
                  <c:v>-0.16700000000000001</c:v>
                </c:pt>
                <c:pt idx="741">
                  <c:v>-0.191</c:v>
                </c:pt>
                <c:pt idx="742">
                  <c:v>-0.127</c:v>
                </c:pt>
                <c:pt idx="743">
                  <c:v>-8.5999999999999993E-2</c:v>
                </c:pt>
                <c:pt idx="744">
                  <c:v>-0.121</c:v>
                </c:pt>
                <c:pt idx="745">
                  <c:v>-0.151</c:v>
                </c:pt>
                <c:pt idx="746">
                  <c:v>-0.151</c:v>
                </c:pt>
                <c:pt idx="747">
                  <c:v>-0.151</c:v>
                </c:pt>
                <c:pt idx="748">
                  <c:v>-0.185</c:v>
                </c:pt>
                <c:pt idx="749">
                  <c:v>-0.182</c:v>
                </c:pt>
                <c:pt idx="750">
                  <c:v>-0.188</c:v>
                </c:pt>
                <c:pt idx="751">
                  <c:v>-0.214</c:v>
                </c:pt>
                <c:pt idx="752">
                  <c:v>-0.224</c:v>
                </c:pt>
                <c:pt idx="753">
                  <c:v>-0.224</c:v>
                </c:pt>
                <c:pt idx="754">
                  <c:v>-0.224</c:v>
                </c:pt>
                <c:pt idx="755">
                  <c:v>-0.19900000000000001</c:v>
                </c:pt>
                <c:pt idx="756">
                  <c:v>-0.21299999999999999</c:v>
                </c:pt>
                <c:pt idx="757">
                  <c:v>-0.19900000000000001</c:v>
                </c:pt>
                <c:pt idx="758">
                  <c:v>-0.223</c:v>
                </c:pt>
                <c:pt idx="759">
                  <c:v>-0.22800000000000001</c:v>
                </c:pt>
                <c:pt idx="760">
                  <c:v>-0.22800000000000001</c:v>
                </c:pt>
                <c:pt idx="761">
                  <c:v>-0.22800000000000001</c:v>
                </c:pt>
                <c:pt idx="762">
                  <c:v>-0.25800000000000001</c:v>
                </c:pt>
                <c:pt idx="763">
                  <c:v>-0.32400000000000001</c:v>
                </c:pt>
                <c:pt idx="764">
                  <c:v>-0.317</c:v>
                </c:pt>
                <c:pt idx="765">
                  <c:v>-0.32</c:v>
                </c:pt>
                <c:pt idx="766">
                  <c:v>-0.28000000000000003</c:v>
                </c:pt>
                <c:pt idx="767">
                  <c:v>-0.28000000000000003</c:v>
                </c:pt>
                <c:pt idx="768">
                  <c:v>-0.28000000000000003</c:v>
                </c:pt>
                <c:pt idx="769">
                  <c:v>-0.30199999999999999</c:v>
                </c:pt>
                <c:pt idx="770">
                  <c:v>-0.30599999999999999</c:v>
                </c:pt>
                <c:pt idx="771">
                  <c:v>-0.34</c:v>
                </c:pt>
                <c:pt idx="772">
                  <c:v>-0.33100000000000002</c:v>
                </c:pt>
                <c:pt idx="773">
                  <c:v>-0.33</c:v>
                </c:pt>
                <c:pt idx="774">
                  <c:v>-0.33</c:v>
                </c:pt>
                <c:pt idx="775">
                  <c:v>-0.33</c:v>
                </c:pt>
                <c:pt idx="776">
                  <c:v>-0.36099999999999999</c:v>
                </c:pt>
                <c:pt idx="777">
                  <c:v>-0.32300000000000001</c:v>
                </c:pt>
                <c:pt idx="778">
                  <c:v>-0.32200000000000001</c:v>
                </c:pt>
                <c:pt idx="779">
                  <c:v>-0.36699999999999999</c:v>
                </c:pt>
                <c:pt idx="780">
                  <c:v>-0.36099999999999999</c:v>
                </c:pt>
                <c:pt idx="781">
                  <c:v>-0.36099999999999999</c:v>
                </c:pt>
                <c:pt idx="782">
                  <c:v>-0.36099999999999999</c:v>
                </c:pt>
                <c:pt idx="783">
                  <c:v>-0.38500000000000001</c:v>
                </c:pt>
                <c:pt idx="784">
                  <c:v>-0.373</c:v>
                </c:pt>
                <c:pt idx="785">
                  <c:v>-0.38300000000000001</c:v>
                </c:pt>
                <c:pt idx="786">
                  <c:v>-0.439</c:v>
                </c:pt>
                <c:pt idx="787">
                  <c:v>-0.42299999999999999</c:v>
                </c:pt>
                <c:pt idx="788">
                  <c:v>-0.42299999999999999</c:v>
                </c:pt>
                <c:pt idx="789">
                  <c:v>-0.42299999999999999</c:v>
                </c:pt>
                <c:pt idx="790">
                  <c:v>-0.40699999999999997</c:v>
                </c:pt>
                <c:pt idx="791">
                  <c:v>-0.42199999999999999</c:v>
                </c:pt>
                <c:pt idx="792">
                  <c:v>-0.47799999999999998</c:v>
                </c:pt>
                <c:pt idx="793">
                  <c:v>-0.48099999999999998</c:v>
                </c:pt>
                <c:pt idx="794">
                  <c:v>-0.495</c:v>
                </c:pt>
                <c:pt idx="795">
                  <c:v>-0.495</c:v>
                </c:pt>
                <c:pt idx="796">
                  <c:v>-0.495</c:v>
                </c:pt>
                <c:pt idx="797">
                  <c:v>-0.48899999999999999</c:v>
                </c:pt>
                <c:pt idx="798">
                  <c:v>-0.48199999999999998</c:v>
                </c:pt>
                <c:pt idx="799">
                  <c:v>-0.47099999999999997</c:v>
                </c:pt>
                <c:pt idx="800">
                  <c:v>-0.46899999999999997</c:v>
                </c:pt>
                <c:pt idx="801">
                  <c:v>-0.46700000000000003</c:v>
                </c:pt>
                <c:pt idx="802">
                  <c:v>-0.46700000000000003</c:v>
                </c:pt>
                <c:pt idx="803">
                  <c:v>-0.46700000000000003</c:v>
                </c:pt>
                <c:pt idx="804">
                  <c:v>-0.46</c:v>
                </c:pt>
                <c:pt idx="805">
                  <c:v>-0.46400000000000002</c:v>
                </c:pt>
                <c:pt idx="806">
                  <c:v>-0.45700000000000002</c:v>
                </c:pt>
                <c:pt idx="807">
                  <c:v>-0.46</c:v>
                </c:pt>
                <c:pt idx="808">
                  <c:v>-0.45600000000000002</c:v>
                </c:pt>
                <c:pt idx="809">
                  <c:v>-0.45600000000000002</c:v>
                </c:pt>
                <c:pt idx="810">
                  <c:v>-0.45600000000000002</c:v>
                </c:pt>
                <c:pt idx="811">
                  <c:v>-0.498</c:v>
                </c:pt>
                <c:pt idx="812">
                  <c:v>-0.501</c:v>
                </c:pt>
                <c:pt idx="813">
                  <c:v>-0.48199999999999998</c:v>
                </c:pt>
                <c:pt idx="814">
                  <c:v>-0.48699999999999999</c:v>
                </c:pt>
                <c:pt idx="815">
                  <c:v>-0.46100000000000002</c:v>
                </c:pt>
                <c:pt idx="816">
                  <c:v>-0.46100000000000002</c:v>
                </c:pt>
                <c:pt idx="817">
                  <c:v>-0.46100000000000002</c:v>
                </c:pt>
                <c:pt idx="818">
                  <c:v>-0.45</c:v>
                </c:pt>
                <c:pt idx="819">
                  <c:v>-0.45</c:v>
                </c:pt>
                <c:pt idx="820">
                  <c:v>-0.441</c:v>
                </c:pt>
                <c:pt idx="821">
                  <c:v>-0.41799999999999998</c:v>
                </c:pt>
                <c:pt idx="822">
                  <c:v>-0.42</c:v>
                </c:pt>
                <c:pt idx="823">
                  <c:v>-0.42</c:v>
                </c:pt>
                <c:pt idx="824">
                  <c:v>-0.42</c:v>
                </c:pt>
                <c:pt idx="825">
                  <c:v>-0.42599999999999999</c:v>
                </c:pt>
                <c:pt idx="826">
                  <c:v>-0.39500000000000002</c:v>
                </c:pt>
                <c:pt idx="827">
                  <c:v>-0.41</c:v>
                </c:pt>
                <c:pt idx="828">
                  <c:v>-0.38600000000000001</c:v>
                </c:pt>
                <c:pt idx="829">
                  <c:v>-0.35299999999999998</c:v>
                </c:pt>
                <c:pt idx="830">
                  <c:v>-0.35299999999999998</c:v>
                </c:pt>
                <c:pt idx="831">
                  <c:v>-0.35299999999999998</c:v>
                </c:pt>
                <c:pt idx="832">
                  <c:v>-0.33400000000000002</c:v>
                </c:pt>
                <c:pt idx="833">
                  <c:v>-0.31900000000000001</c:v>
                </c:pt>
                <c:pt idx="834">
                  <c:v>-0.29399999999999998</c:v>
                </c:pt>
                <c:pt idx="835">
                  <c:v>-0.29499999999999998</c:v>
                </c:pt>
                <c:pt idx="836">
                  <c:v>-0.29299999999999998</c:v>
                </c:pt>
                <c:pt idx="837">
                  <c:v>-0.29299999999999998</c:v>
                </c:pt>
                <c:pt idx="838">
                  <c:v>-0.29299999999999998</c:v>
                </c:pt>
                <c:pt idx="839">
                  <c:v>-0.307</c:v>
                </c:pt>
                <c:pt idx="840">
                  <c:v>-0.29799999999999999</c:v>
                </c:pt>
                <c:pt idx="841">
                  <c:v>-0.26800000000000002</c:v>
                </c:pt>
                <c:pt idx="842">
                  <c:v>-0.21</c:v>
                </c:pt>
                <c:pt idx="843">
                  <c:v>-0.23499999999999999</c:v>
                </c:pt>
                <c:pt idx="844">
                  <c:v>-0.23499999999999999</c:v>
                </c:pt>
                <c:pt idx="845">
                  <c:v>-0.23499999999999999</c:v>
                </c:pt>
                <c:pt idx="846">
                  <c:v>-0.20100000000000001</c:v>
                </c:pt>
                <c:pt idx="847">
                  <c:v>-0.20699999999999999</c:v>
                </c:pt>
                <c:pt idx="848">
                  <c:v>-0.17</c:v>
                </c:pt>
                <c:pt idx="849">
                  <c:v>-0.19</c:v>
                </c:pt>
                <c:pt idx="850">
                  <c:v>-0.155</c:v>
                </c:pt>
                <c:pt idx="851">
                  <c:v>-0.155</c:v>
                </c:pt>
                <c:pt idx="852">
                  <c:v>-0.155</c:v>
                </c:pt>
                <c:pt idx="853">
                  <c:v>-0.188</c:v>
                </c:pt>
                <c:pt idx="854">
                  <c:v>-0.17799999999999999</c:v>
                </c:pt>
                <c:pt idx="855">
                  <c:v>-0.16400000000000001</c:v>
                </c:pt>
                <c:pt idx="856">
                  <c:v>-0.17100000000000001</c:v>
                </c:pt>
                <c:pt idx="857">
                  <c:v>-0.2</c:v>
                </c:pt>
                <c:pt idx="858">
                  <c:v>-0.2</c:v>
                </c:pt>
                <c:pt idx="859">
                  <c:v>-0.2</c:v>
                </c:pt>
                <c:pt idx="860">
                  <c:v>-0.19500000000000001</c:v>
                </c:pt>
                <c:pt idx="861">
                  <c:v>-0.25</c:v>
                </c:pt>
                <c:pt idx="862">
                  <c:v>-0.23200000000000001</c:v>
                </c:pt>
                <c:pt idx="863">
                  <c:v>-0.251</c:v>
                </c:pt>
                <c:pt idx="864">
                  <c:v>-0.27400000000000002</c:v>
                </c:pt>
                <c:pt idx="865">
                  <c:v>-0.27400000000000002</c:v>
                </c:pt>
                <c:pt idx="866">
                  <c:v>-0.27400000000000002</c:v>
                </c:pt>
                <c:pt idx="867">
                  <c:v>-0.25600000000000001</c:v>
                </c:pt>
                <c:pt idx="868">
                  <c:v>-0.24399999999999999</c:v>
                </c:pt>
                <c:pt idx="869">
                  <c:v>-0.224</c:v>
                </c:pt>
                <c:pt idx="870">
                  <c:v>-0.19800000000000001</c:v>
                </c:pt>
                <c:pt idx="871">
                  <c:v>-0.21299999999999999</c:v>
                </c:pt>
                <c:pt idx="872">
                  <c:v>-0.21299999999999999</c:v>
                </c:pt>
                <c:pt idx="873">
                  <c:v>-0.21299999999999999</c:v>
                </c:pt>
                <c:pt idx="874">
                  <c:v>-0.183</c:v>
                </c:pt>
                <c:pt idx="875">
                  <c:v>-0.19800000000000001</c:v>
                </c:pt>
                <c:pt idx="876">
                  <c:v>-0.17799999999999999</c:v>
                </c:pt>
                <c:pt idx="877">
                  <c:v>-0.187</c:v>
                </c:pt>
                <c:pt idx="878">
                  <c:v>-0.183</c:v>
                </c:pt>
                <c:pt idx="879">
                  <c:v>-0.183</c:v>
                </c:pt>
                <c:pt idx="880">
                  <c:v>-0.183</c:v>
                </c:pt>
                <c:pt idx="881">
                  <c:v>-0.17199999999999999</c:v>
                </c:pt>
                <c:pt idx="882">
                  <c:v>-0.20599999999999999</c:v>
                </c:pt>
                <c:pt idx="883">
                  <c:v>-0.16700000000000001</c:v>
                </c:pt>
                <c:pt idx="884">
                  <c:v>-0.14000000000000001</c:v>
                </c:pt>
                <c:pt idx="885">
                  <c:v>-0.13</c:v>
                </c:pt>
                <c:pt idx="886">
                  <c:v>-0.13</c:v>
                </c:pt>
                <c:pt idx="887">
                  <c:v>-0.13</c:v>
                </c:pt>
                <c:pt idx="888">
                  <c:v>-0.109</c:v>
                </c:pt>
                <c:pt idx="889">
                  <c:v>-0.11</c:v>
                </c:pt>
                <c:pt idx="890">
                  <c:v>-0.10299999999999999</c:v>
                </c:pt>
                <c:pt idx="891">
                  <c:v>-0.115</c:v>
                </c:pt>
                <c:pt idx="892">
                  <c:v>-0.129</c:v>
                </c:pt>
                <c:pt idx="893">
                  <c:v>-0.129</c:v>
                </c:pt>
                <c:pt idx="894">
                  <c:v>-0.129</c:v>
                </c:pt>
                <c:pt idx="895">
                  <c:v>-0.12</c:v>
                </c:pt>
                <c:pt idx="896">
                  <c:v>-0.123</c:v>
                </c:pt>
                <c:pt idx="897">
                  <c:v>-0.161</c:v>
                </c:pt>
                <c:pt idx="898">
                  <c:v>-0.21199999999999999</c:v>
                </c:pt>
                <c:pt idx="899">
                  <c:v>-0.215</c:v>
                </c:pt>
                <c:pt idx="900">
                  <c:v>-0.215</c:v>
                </c:pt>
                <c:pt idx="901">
                  <c:v>-0.215</c:v>
                </c:pt>
                <c:pt idx="902">
                  <c:v>-0.22500000000000001</c:v>
                </c:pt>
                <c:pt idx="903">
                  <c:v>-0.22800000000000001</c:v>
                </c:pt>
                <c:pt idx="904">
                  <c:v>-0.23799999999999999</c:v>
                </c:pt>
                <c:pt idx="905">
                  <c:v>-0.20399999999999999</c:v>
                </c:pt>
                <c:pt idx="906">
                  <c:v>-0.20200000000000001</c:v>
                </c:pt>
                <c:pt idx="907">
                  <c:v>-0.20200000000000001</c:v>
                </c:pt>
                <c:pt idx="908">
                  <c:v>-0.20200000000000001</c:v>
                </c:pt>
                <c:pt idx="909">
                  <c:v>-0.193</c:v>
                </c:pt>
                <c:pt idx="910">
                  <c:v>-0.23100000000000001</c:v>
                </c:pt>
                <c:pt idx="911">
                  <c:v>-0.249</c:v>
                </c:pt>
                <c:pt idx="912">
                  <c:v>-0.253</c:v>
                </c:pt>
                <c:pt idx="913">
                  <c:v>-0.25700000000000001</c:v>
                </c:pt>
                <c:pt idx="914">
                  <c:v>-0.25700000000000001</c:v>
                </c:pt>
                <c:pt idx="915">
                  <c:v>-0.25700000000000001</c:v>
                </c:pt>
                <c:pt idx="916">
                  <c:v>-0.252</c:v>
                </c:pt>
                <c:pt idx="917">
                  <c:v>-0.26200000000000001</c:v>
                </c:pt>
                <c:pt idx="918">
                  <c:v>-0.26200000000000001</c:v>
                </c:pt>
                <c:pt idx="919">
                  <c:v>-0.23499999999999999</c:v>
                </c:pt>
                <c:pt idx="920">
                  <c:v>-0.26200000000000001</c:v>
                </c:pt>
                <c:pt idx="921">
                  <c:v>-0.26200000000000001</c:v>
                </c:pt>
                <c:pt idx="922">
                  <c:v>-0.26200000000000001</c:v>
                </c:pt>
                <c:pt idx="923">
                  <c:v>-0.28999999999999998</c:v>
                </c:pt>
                <c:pt idx="924">
                  <c:v>-0.25800000000000001</c:v>
                </c:pt>
                <c:pt idx="925">
                  <c:v>-0.29199999999999998</c:v>
                </c:pt>
                <c:pt idx="926">
                  <c:v>-0.29299999999999998</c:v>
                </c:pt>
                <c:pt idx="927">
                  <c:v>-0.30299999999999999</c:v>
                </c:pt>
                <c:pt idx="928">
                  <c:v>-0.30299999999999999</c:v>
                </c:pt>
                <c:pt idx="929">
                  <c:v>-0.30299999999999999</c:v>
                </c:pt>
                <c:pt idx="930">
                  <c:v>-0.33600000000000002</c:v>
                </c:pt>
                <c:pt idx="931">
                  <c:v>-0.32400000000000001</c:v>
                </c:pt>
                <c:pt idx="932">
                  <c:v>-0.316</c:v>
                </c:pt>
                <c:pt idx="933">
                  <c:v>-0.32800000000000001</c:v>
                </c:pt>
                <c:pt idx="934">
                  <c:v>-0.32800000000000001</c:v>
                </c:pt>
                <c:pt idx="935">
                  <c:v>-0.32800000000000001</c:v>
                </c:pt>
                <c:pt idx="936">
                  <c:v>-0.32800000000000001</c:v>
                </c:pt>
                <c:pt idx="937">
                  <c:v>-0.32800000000000001</c:v>
                </c:pt>
                <c:pt idx="938">
                  <c:v>-0.29199999999999998</c:v>
                </c:pt>
                <c:pt idx="939">
                  <c:v>-0.28599999999999998</c:v>
                </c:pt>
                <c:pt idx="940">
                  <c:v>-0.318</c:v>
                </c:pt>
                <c:pt idx="941">
                  <c:v>-0.34599999999999997</c:v>
                </c:pt>
                <c:pt idx="942">
                  <c:v>-0.34599999999999997</c:v>
                </c:pt>
                <c:pt idx="943">
                  <c:v>-0.34599999999999997</c:v>
                </c:pt>
                <c:pt idx="944">
                  <c:v>-0.38400000000000001</c:v>
                </c:pt>
                <c:pt idx="945">
                  <c:v>-0.35299999999999998</c:v>
                </c:pt>
                <c:pt idx="946">
                  <c:v>-0.34100000000000003</c:v>
                </c:pt>
                <c:pt idx="947">
                  <c:v>-0.311</c:v>
                </c:pt>
                <c:pt idx="948">
                  <c:v>-0.29399999999999998</c:v>
                </c:pt>
                <c:pt idx="949">
                  <c:v>-0.29399999999999998</c:v>
                </c:pt>
                <c:pt idx="950">
                  <c:v>-0.29399999999999998</c:v>
                </c:pt>
                <c:pt idx="951">
                  <c:v>-0.26400000000000001</c:v>
                </c:pt>
                <c:pt idx="952">
                  <c:v>-0.29099999999999998</c:v>
                </c:pt>
                <c:pt idx="953">
                  <c:v>-0.33600000000000002</c:v>
                </c:pt>
                <c:pt idx="954">
                  <c:v>-0.33400000000000002</c:v>
                </c:pt>
                <c:pt idx="955">
                  <c:v>-0.30599999999999999</c:v>
                </c:pt>
                <c:pt idx="956">
                  <c:v>-0.30599999999999999</c:v>
                </c:pt>
                <c:pt idx="957">
                  <c:v>-0.30599999999999999</c:v>
                </c:pt>
                <c:pt idx="958">
                  <c:v>-0.33400000000000002</c:v>
                </c:pt>
                <c:pt idx="959">
                  <c:v>-0.313</c:v>
                </c:pt>
                <c:pt idx="960">
                  <c:v>-0.30099999999999999</c:v>
                </c:pt>
                <c:pt idx="961">
                  <c:v>-0.27700000000000002</c:v>
                </c:pt>
                <c:pt idx="962">
                  <c:v>-0.30199999999999999</c:v>
                </c:pt>
                <c:pt idx="963">
                  <c:v>-0.30199999999999999</c:v>
                </c:pt>
                <c:pt idx="964">
                  <c:v>-0.30199999999999999</c:v>
                </c:pt>
                <c:pt idx="965">
                  <c:v>-0.311</c:v>
                </c:pt>
                <c:pt idx="966">
                  <c:v>-0.28799999999999998</c:v>
                </c:pt>
                <c:pt idx="967">
                  <c:v>-0.35199999999999998</c:v>
                </c:pt>
                <c:pt idx="968">
                  <c:v>-0.33400000000000002</c:v>
                </c:pt>
                <c:pt idx="969">
                  <c:v>-0.26</c:v>
                </c:pt>
                <c:pt idx="970">
                  <c:v>-0.26</c:v>
                </c:pt>
                <c:pt idx="971">
                  <c:v>-0.26</c:v>
                </c:pt>
                <c:pt idx="972">
                  <c:v>-0.23200000000000001</c:v>
                </c:pt>
                <c:pt idx="973">
                  <c:v>-0.30399999999999999</c:v>
                </c:pt>
                <c:pt idx="974">
                  <c:v>-0.315</c:v>
                </c:pt>
                <c:pt idx="975">
                  <c:v>-0.33900000000000002</c:v>
                </c:pt>
                <c:pt idx="976">
                  <c:v>-0.30499999999999999</c:v>
                </c:pt>
                <c:pt idx="977">
                  <c:v>-0.30499999999999999</c:v>
                </c:pt>
                <c:pt idx="978">
                  <c:v>-0.30499999999999999</c:v>
                </c:pt>
                <c:pt idx="979">
                  <c:v>-0.34599999999999997</c:v>
                </c:pt>
                <c:pt idx="980">
                  <c:v>-0.36799999999999999</c:v>
                </c:pt>
                <c:pt idx="981">
                  <c:v>-0.34799999999999998</c:v>
                </c:pt>
                <c:pt idx="982">
                  <c:v>-0.38100000000000001</c:v>
                </c:pt>
                <c:pt idx="983">
                  <c:v>-0.42799999999999999</c:v>
                </c:pt>
                <c:pt idx="984">
                  <c:v>-0.42799999999999999</c:v>
                </c:pt>
                <c:pt idx="985">
                  <c:v>-0.42799999999999999</c:v>
                </c:pt>
                <c:pt idx="986">
                  <c:v>-0.45800000000000002</c:v>
                </c:pt>
                <c:pt idx="987">
                  <c:v>-0.437</c:v>
                </c:pt>
                <c:pt idx="988">
                  <c:v>-0.44600000000000001</c:v>
                </c:pt>
                <c:pt idx="989">
                  <c:v>-0.44500000000000001</c:v>
                </c:pt>
                <c:pt idx="990">
                  <c:v>-0.44800000000000001</c:v>
                </c:pt>
                <c:pt idx="991">
                  <c:v>-0.44800000000000001</c:v>
                </c:pt>
                <c:pt idx="992">
                  <c:v>-0.44800000000000001</c:v>
                </c:pt>
                <c:pt idx="993">
                  <c:v>-0.45400000000000001</c:v>
                </c:pt>
                <c:pt idx="994">
                  <c:v>-0.46400000000000002</c:v>
                </c:pt>
                <c:pt idx="995">
                  <c:v>-0.48899999999999999</c:v>
                </c:pt>
                <c:pt idx="996">
                  <c:v>-0.51600000000000001</c:v>
                </c:pt>
                <c:pt idx="997">
                  <c:v>-0.51800000000000002</c:v>
                </c:pt>
                <c:pt idx="998">
                  <c:v>-0.51800000000000002</c:v>
                </c:pt>
                <c:pt idx="999">
                  <c:v>-0.51800000000000002</c:v>
                </c:pt>
                <c:pt idx="1000">
                  <c:v>-0.53900000000000003</c:v>
                </c:pt>
                <c:pt idx="1001">
                  <c:v>-0.54600000000000004</c:v>
                </c:pt>
                <c:pt idx="1002">
                  <c:v>-0.53300000000000003</c:v>
                </c:pt>
                <c:pt idx="1003">
                  <c:v>-0.55000000000000004</c:v>
                </c:pt>
                <c:pt idx="1004">
                  <c:v>-0.51200000000000001</c:v>
                </c:pt>
                <c:pt idx="1005">
                  <c:v>-0.51200000000000001</c:v>
                </c:pt>
                <c:pt idx="1006">
                  <c:v>-0.51200000000000001</c:v>
                </c:pt>
                <c:pt idx="1007">
                  <c:v>-0.496</c:v>
                </c:pt>
                <c:pt idx="1008">
                  <c:v>-0.52900000000000003</c:v>
                </c:pt>
                <c:pt idx="1009">
                  <c:v>-0.52600000000000002</c:v>
                </c:pt>
                <c:pt idx="1010">
                  <c:v>-0.52700000000000002</c:v>
                </c:pt>
                <c:pt idx="1011">
                  <c:v>-0.54300000000000004</c:v>
                </c:pt>
                <c:pt idx="1012">
                  <c:v>-0.54300000000000004</c:v>
                </c:pt>
                <c:pt idx="1013">
                  <c:v>-0.54300000000000004</c:v>
                </c:pt>
                <c:pt idx="1014">
                  <c:v>-0.55000000000000004</c:v>
                </c:pt>
                <c:pt idx="1015">
                  <c:v>-0.52200000000000002</c:v>
                </c:pt>
                <c:pt idx="1016">
                  <c:v>-0.46800000000000003</c:v>
                </c:pt>
                <c:pt idx="1017">
                  <c:v>-0.496</c:v>
                </c:pt>
                <c:pt idx="1018">
                  <c:v>-0.51900000000000002</c:v>
                </c:pt>
                <c:pt idx="1019">
                  <c:v>-0.51900000000000002</c:v>
                </c:pt>
                <c:pt idx="1020">
                  <c:v>-0.51900000000000002</c:v>
                </c:pt>
                <c:pt idx="1021">
                  <c:v>-0.52200000000000002</c:v>
                </c:pt>
                <c:pt idx="1022">
                  <c:v>-0.52</c:v>
                </c:pt>
                <c:pt idx="1023">
                  <c:v>-0.57699999999999996</c:v>
                </c:pt>
                <c:pt idx="1024">
                  <c:v>-0.60399999999999998</c:v>
                </c:pt>
                <c:pt idx="1025">
                  <c:v>-0.56899999999999995</c:v>
                </c:pt>
                <c:pt idx="1026">
                  <c:v>-0.56899999999999995</c:v>
                </c:pt>
                <c:pt idx="1027">
                  <c:v>-0.56899999999999995</c:v>
                </c:pt>
                <c:pt idx="1028">
                  <c:v>-0.56899999999999995</c:v>
                </c:pt>
                <c:pt idx="1029">
                  <c:v>-0.56899999999999995</c:v>
                </c:pt>
                <c:pt idx="1030">
                  <c:v>-0.57099999999999995</c:v>
                </c:pt>
                <c:pt idx="1031">
                  <c:v>-0.56499999999999995</c:v>
                </c:pt>
                <c:pt idx="1032">
                  <c:v>-0.54800000000000004</c:v>
                </c:pt>
                <c:pt idx="1033">
                  <c:v>-0.54800000000000004</c:v>
                </c:pt>
                <c:pt idx="1034">
                  <c:v>-0.54800000000000004</c:v>
                </c:pt>
                <c:pt idx="1035">
                  <c:v>-0.54800000000000004</c:v>
                </c:pt>
                <c:pt idx="1036">
                  <c:v>-0.54700000000000004</c:v>
                </c:pt>
                <c:pt idx="1037">
                  <c:v>-0.59499999999999997</c:v>
                </c:pt>
                <c:pt idx="1038">
                  <c:v>-0.57999999999999996</c:v>
                </c:pt>
                <c:pt idx="1039">
                  <c:v>-0.57099999999999995</c:v>
                </c:pt>
                <c:pt idx="1040">
                  <c:v>-0.57099999999999995</c:v>
                </c:pt>
                <c:pt idx="1041">
                  <c:v>-0.57099999999999995</c:v>
                </c:pt>
                <c:pt idx="1042">
                  <c:v>-0.56999999999999995</c:v>
                </c:pt>
                <c:pt idx="1043">
                  <c:v>-0.56699999999999995</c:v>
                </c:pt>
                <c:pt idx="1044">
                  <c:v>-0.61099999999999999</c:v>
                </c:pt>
                <c:pt idx="1045">
                  <c:v>-0.62</c:v>
                </c:pt>
                <c:pt idx="1046">
                  <c:v>-0.63600000000000001</c:v>
                </c:pt>
                <c:pt idx="1047">
                  <c:v>-0.63600000000000001</c:v>
                </c:pt>
                <c:pt idx="1048">
                  <c:v>-0.63600000000000001</c:v>
                </c:pt>
                <c:pt idx="1049">
                  <c:v>-0.60299999999999998</c:v>
                </c:pt>
                <c:pt idx="1050">
                  <c:v>-0.60499999999999998</c:v>
                </c:pt>
                <c:pt idx="1051">
                  <c:v>-0.60699999999999998</c:v>
                </c:pt>
                <c:pt idx="1052">
                  <c:v>-0.58199999999999996</c:v>
                </c:pt>
                <c:pt idx="1053">
                  <c:v>-0.54700000000000004</c:v>
                </c:pt>
                <c:pt idx="1054">
                  <c:v>-0.54700000000000004</c:v>
                </c:pt>
                <c:pt idx="1055">
                  <c:v>-0.54700000000000004</c:v>
                </c:pt>
                <c:pt idx="1056">
                  <c:v>-0.55600000000000005</c:v>
                </c:pt>
                <c:pt idx="1057">
                  <c:v>-0.51900000000000002</c:v>
                </c:pt>
                <c:pt idx="1058">
                  <c:v>-0.52800000000000002</c:v>
                </c:pt>
                <c:pt idx="1059">
                  <c:v>-0.57099999999999995</c:v>
                </c:pt>
                <c:pt idx="1060">
                  <c:v>-0.58799999999999997</c:v>
                </c:pt>
                <c:pt idx="1061">
                  <c:v>-0.58799999999999997</c:v>
                </c:pt>
                <c:pt idx="1062">
                  <c:v>-0.58799999999999997</c:v>
                </c:pt>
                <c:pt idx="1063">
                  <c:v>-0.58799999999999997</c:v>
                </c:pt>
                <c:pt idx="1064">
                  <c:v>-0.56799999999999995</c:v>
                </c:pt>
                <c:pt idx="1065">
                  <c:v>-0.56299999999999994</c:v>
                </c:pt>
                <c:pt idx="1066">
                  <c:v>-0.58099999999999996</c:v>
                </c:pt>
                <c:pt idx="1067">
                  <c:v>-0.58299999999999996</c:v>
                </c:pt>
                <c:pt idx="1068">
                  <c:v>-0.58299999999999996</c:v>
                </c:pt>
                <c:pt idx="1069">
                  <c:v>-0.58299999999999996</c:v>
                </c:pt>
                <c:pt idx="1070">
                  <c:v>-0.57099999999999995</c:v>
                </c:pt>
                <c:pt idx="1071">
                  <c:v>-0.55400000000000005</c:v>
                </c:pt>
                <c:pt idx="1072">
                  <c:v>-0.56299999999999994</c:v>
                </c:pt>
                <c:pt idx="1073">
                  <c:v>-0.54500000000000004</c:v>
                </c:pt>
                <c:pt idx="1074">
                  <c:v>-0.54700000000000004</c:v>
                </c:pt>
                <c:pt idx="1075">
                  <c:v>-0.54700000000000004</c:v>
                </c:pt>
                <c:pt idx="1076">
                  <c:v>-0.54700000000000004</c:v>
                </c:pt>
                <c:pt idx="1077">
                  <c:v>-0.53600000000000003</c:v>
                </c:pt>
                <c:pt idx="1078">
                  <c:v>-0.50700000000000001</c:v>
                </c:pt>
                <c:pt idx="1079">
                  <c:v>-0.48499999999999999</c:v>
                </c:pt>
                <c:pt idx="1080">
                  <c:v>-0.50900000000000001</c:v>
                </c:pt>
                <c:pt idx="1081">
                  <c:v>-0.621</c:v>
                </c:pt>
                <c:pt idx="1082">
                  <c:v>-0.621</c:v>
                </c:pt>
                <c:pt idx="1083">
                  <c:v>-0.621</c:v>
                </c:pt>
                <c:pt idx="1084">
                  <c:v>-0.63700000000000001</c:v>
                </c:pt>
                <c:pt idx="1085">
                  <c:v>-0.63800000000000001</c:v>
                </c:pt>
                <c:pt idx="1086">
                  <c:v>-0.62</c:v>
                </c:pt>
                <c:pt idx="1087">
                  <c:v>-0.64</c:v>
                </c:pt>
                <c:pt idx="1088">
                  <c:v>-0.627</c:v>
                </c:pt>
                <c:pt idx="1089">
                  <c:v>-0.627</c:v>
                </c:pt>
                <c:pt idx="1090">
                  <c:v>-0.627</c:v>
                </c:pt>
                <c:pt idx="1091">
                  <c:v>-0.63600000000000001</c:v>
                </c:pt>
                <c:pt idx="1092">
                  <c:v>-0.625</c:v>
                </c:pt>
                <c:pt idx="1093">
                  <c:v>-0.61499999999999999</c:v>
                </c:pt>
                <c:pt idx="1094">
                  <c:v>-0.57999999999999996</c:v>
                </c:pt>
                <c:pt idx="1095">
                  <c:v>-0.57399999999999995</c:v>
                </c:pt>
                <c:pt idx="1096">
                  <c:v>-0.57399999999999995</c:v>
                </c:pt>
                <c:pt idx="1097">
                  <c:v>-0.57399999999999995</c:v>
                </c:pt>
                <c:pt idx="1098">
                  <c:v>-0.56599999999999995</c:v>
                </c:pt>
                <c:pt idx="1099">
                  <c:v>-0.58799999999999997</c:v>
                </c:pt>
                <c:pt idx="1100">
                  <c:v>-0.60599999999999998</c:v>
                </c:pt>
                <c:pt idx="1101">
                  <c:v>-0.628</c:v>
                </c:pt>
                <c:pt idx="1102">
                  <c:v>-0.622</c:v>
                </c:pt>
                <c:pt idx="1103">
                  <c:v>-0.622</c:v>
                </c:pt>
                <c:pt idx="1104">
                  <c:v>-0.622</c:v>
                </c:pt>
                <c:pt idx="1105">
                  <c:v>-0.61</c:v>
                </c:pt>
                <c:pt idx="1106">
                  <c:v>-0.58099999999999996</c:v>
                </c:pt>
                <c:pt idx="1107">
                  <c:v>-0.55600000000000005</c:v>
                </c:pt>
                <c:pt idx="1108">
                  <c:v>-0.54500000000000004</c:v>
                </c:pt>
                <c:pt idx="1109">
                  <c:v>-0.52700000000000002</c:v>
                </c:pt>
                <c:pt idx="1110">
                  <c:v>-0.52700000000000002</c:v>
                </c:pt>
                <c:pt idx="1111">
                  <c:v>-0.52700000000000002</c:v>
                </c:pt>
                <c:pt idx="1112">
                  <c:v>-0.52300000000000002</c:v>
                </c:pt>
                <c:pt idx="1113">
                  <c:v>-0.49299999999999999</c:v>
                </c:pt>
                <c:pt idx="1114">
                  <c:v>-0.50700000000000001</c:v>
                </c:pt>
                <c:pt idx="1115">
                  <c:v>-0.51</c:v>
                </c:pt>
                <c:pt idx="1116">
                  <c:v>-0.53600000000000003</c:v>
                </c:pt>
                <c:pt idx="1117">
                  <c:v>-0.53600000000000003</c:v>
                </c:pt>
                <c:pt idx="1118">
                  <c:v>-0.53600000000000003</c:v>
                </c:pt>
                <c:pt idx="1119">
                  <c:v>-0.53600000000000003</c:v>
                </c:pt>
                <c:pt idx="1120">
                  <c:v>-0.52200000000000002</c:v>
                </c:pt>
                <c:pt idx="1121">
                  <c:v>-0.54500000000000004</c:v>
                </c:pt>
                <c:pt idx="1122">
                  <c:v>-0.52800000000000002</c:v>
                </c:pt>
                <c:pt idx="1123">
                  <c:v>-0.52900000000000003</c:v>
                </c:pt>
                <c:pt idx="1124">
                  <c:v>-0.52900000000000003</c:v>
                </c:pt>
                <c:pt idx="1125">
                  <c:v>-0.52900000000000003</c:v>
                </c:pt>
                <c:pt idx="1126">
                  <c:v>-0.501</c:v>
                </c:pt>
                <c:pt idx="1127">
                  <c:v>-0.505</c:v>
                </c:pt>
                <c:pt idx="1128">
                  <c:v>-0.505</c:v>
                </c:pt>
                <c:pt idx="1129">
                  <c:v>-0.53</c:v>
                </c:pt>
                <c:pt idx="1130">
                  <c:v>-0.48499999999999999</c:v>
                </c:pt>
                <c:pt idx="1131">
                  <c:v>-0.48499999999999999</c:v>
                </c:pt>
                <c:pt idx="1132">
                  <c:v>-0.48499999999999999</c:v>
                </c:pt>
                <c:pt idx="1133">
                  <c:v>-0.49099999999999999</c:v>
                </c:pt>
                <c:pt idx="1134">
                  <c:v>-0.48399999999999999</c:v>
                </c:pt>
                <c:pt idx="1135">
                  <c:v>-0.47899999999999998</c:v>
                </c:pt>
                <c:pt idx="1136">
                  <c:v>-0.48</c:v>
                </c:pt>
                <c:pt idx="1137">
                  <c:v>-0.48099999999999998</c:v>
                </c:pt>
                <c:pt idx="1138">
                  <c:v>-0.48099999999999998</c:v>
                </c:pt>
                <c:pt idx="1139">
                  <c:v>-0.48099999999999998</c:v>
                </c:pt>
                <c:pt idx="1140">
                  <c:v>-0.433</c:v>
                </c:pt>
                <c:pt idx="1141">
                  <c:v>-0.46200000000000002</c:v>
                </c:pt>
                <c:pt idx="1142">
                  <c:v>-0.495</c:v>
                </c:pt>
                <c:pt idx="1143">
                  <c:v>-0.46300000000000002</c:v>
                </c:pt>
                <c:pt idx="1144">
                  <c:v>-0.47199999999999998</c:v>
                </c:pt>
                <c:pt idx="1145">
                  <c:v>-0.47199999999999998</c:v>
                </c:pt>
                <c:pt idx="1146">
                  <c:v>-0.47199999999999998</c:v>
                </c:pt>
                <c:pt idx="1147">
                  <c:v>-0.48799999999999999</c:v>
                </c:pt>
                <c:pt idx="1148">
                  <c:v>-0.47299999999999998</c:v>
                </c:pt>
                <c:pt idx="1149">
                  <c:v>-0.42</c:v>
                </c:pt>
                <c:pt idx="1150">
                  <c:v>-0.39700000000000002</c:v>
                </c:pt>
                <c:pt idx="1151">
                  <c:v>-0.40899999999999997</c:v>
                </c:pt>
                <c:pt idx="1152">
                  <c:v>-0.40899999999999997</c:v>
                </c:pt>
                <c:pt idx="1153">
                  <c:v>-0.40899999999999997</c:v>
                </c:pt>
                <c:pt idx="1154">
                  <c:v>-0.40699999999999997</c:v>
                </c:pt>
                <c:pt idx="1155">
                  <c:v>-0.41499999999999998</c:v>
                </c:pt>
                <c:pt idx="1156">
                  <c:v>-0.43099999999999999</c:v>
                </c:pt>
                <c:pt idx="1157">
                  <c:v>-0.49099999999999999</c:v>
                </c:pt>
                <c:pt idx="1158">
                  <c:v>-0.50700000000000001</c:v>
                </c:pt>
                <c:pt idx="1159">
                  <c:v>-0.50700000000000001</c:v>
                </c:pt>
                <c:pt idx="1160">
                  <c:v>-0.50700000000000001</c:v>
                </c:pt>
                <c:pt idx="1161">
                  <c:v>-0.496</c:v>
                </c:pt>
                <c:pt idx="1162">
                  <c:v>-0.47199999999999998</c:v>
                </c:pt>
                <c:pt idx="1163">
                  <c:v>-0.46300000000000002</c:v>
                </c:pt>
                <c:pt idx="1164">
                  <c:v>-0.45100000000000001</c:v>
                </c:pt>
                <c:pt idx="1165">
                  <c:v>-0.42099999999999999</c:v>
                </c:pt>
                <c:pt idx="1166">
                  <c:v>-0.42099999999999999</c:v>
                </c:pt>
                <c:pt idx="1167">
                  <c:v>-0.42099999999999999</c:v>
                </c:pt>
                <c:pt idx="1168">
                  <c:v>-0.41199999999999998</c:v>
                </c:pt>
                <c:pt idx="1169">
                  <c:v>-0.44700000000000001</c:v>
                </c:pt>
                <c:pt idx="1170">
                  <c:v>-0.47799999999999998</c:v>
                </c:pt>
                <c:pt idx="1171">
                  <c:v>-0.52600000000000002</c:v>
                </c:pt>
                <c:pt idx="1172">
                  <c:v>-0.50900000000000001</c:v>
                </c:pt>
                <c:pt idx="1173">
                  <c:v>-0.50900000000000001</c:v>
                </c:pt>
                <c:pt idx="1174">
                  <c:v>-0.50900000000000001</c:v>
                </c:pt>
                <c:pt idx="1175">
                  <c:v>-0.53100000000000003</c:v>
                </c:pt>
                <c:pt idx="1176">
                  <c:v>-0.50600000000000001</c:v>
                </c:pt>
                <c:pt idx="1177">
                  <c:v>-0.55300000000000005</c:v>
                </c:pt>
                <c:pt idx="1178">
                  <c:v>-0.52300000000000002</c:v>
                </c:pt>
                <c:pt idx="1179">
                  <c:v>-0.52400000000000002</c:v>
                </c:pt>
                <c:pt idx="1180">
                  <c:v>-0.52400000000000002</c:v>
                </c:pt>
                <c:pt idx="1181">
                  <c:v>-0.52400000000000002</c:v>
                </c:pt>
                <c:pt idx="1182">
                  <c:v>-0.54200000000000004</c:v>
                </c:pt>
                <c:pt idx="1183">
                  <c:v>-0.498</c:v>
                </c:pt>
                <c:pt idx="1184">
                  <c:v>-0.50800000000000001</c:v>
                </c:pt>
                <c:pt idx="1185">
                  <c:v>-0.49099999999999999</c:v>
                </c:pt>
                <c:pt idx="1186">
                  <c:v>-0.44800000000000001</c:v>
                </c:pt>
                <c:pt idx="1187">
                  <c:v>-0.44800000000000001</c:v>
                </c:pt>
                <c:pt idx="1188">
                  <c:v>-0.44800000000000001</c:v>
                </c:pt>
                <c:pt idx="1189">
                  <c:v>-0.48099999999999998</c:v>
                </c:pt>
                <c:pt idx="1190">
                  <c:v>-0.49</c:v>
                </c:pt>
                <c:pt idx="1191">
                  <c:v>-0.46</c:v>
                </c:pt>
                <c:pt idx="1192">
                  <c:v>-0.46</c:v>
                </c:pt>
                <c:pt idx="1193">
                  <c:v>-0.44700000000000001</c:v>
                </c:pt>
                <c:pt idx="1194">
                  <c:v>-0.44700000000000001</c:v>
                </c:pt>
                <c:pt idx="1195">
                  <c:v>-0.44700000000000001</c:v>
                </c:pt>
                <c:pt idx="1196">
                  <c:v>-0.46500000000000002</c:v>
                </c:pt>
                <c:pt idx="1197">
                  <c:v>-0.44400000000000001</c:v>
                </c:pt>
                <c:pt idx="1198">
                  <c:v>-0.44700000000000001</c:v>
                </c:pt>
                <c:pt idx="1199">
                  <c:v>-0.41699999999999998</c:v>
                </c:pt>
                <c:pt idx="1200">
                  <c:v>-0.46500000000000002</c:v>
                </c:pt>
                <c:pt idx="1201">
                  <c:v>-0.46500000000000002</c:v>
                </c:pt>
                <c:pt idx="1202">
                  <c:v>-0.46500000000000002</c:v>
                </c:pt>
                <c:pt idx="1203">
                  <c:v>-0.46300000000000002</c:v>
                </c:pt>
                <c:pt idx="1204">
                  <c:v>-0.44</c:v>
                </c:pt>
                <c:pt idx="1205">
                  <c:v>-0.42899999999999999</c:v>
                </c:pt>
                <c:pt idx="1206">
                  <c:v>-0.43099999999999999</c:v>
                </c:pt>
                <c:pt idx="1207">
                  <c:v>-0.432</c:v>
                </c:pt>
                <c:pt idx="1208">
                  <c:v>-0.432</c:v>
                </c:pt>
                <c:pt idx="1209">
                  <c:v>-0.432</c:v>
                </c:pt>
                <c:pt idx="1210">
                  <c:v>-0.42799999999999999</c:v>
                </c:pt>
                <c:pt idx="1211">
                  <c:v>-0.39500000000000002</c:v>
                </c:pt>
                <c:pt idx="1212">
                  <c:v>-0.45400000000000001</c:v>
                </c:pt>
                <c:pt idx="1213">
                  <c:v>-0.47</c:v>
                </c:pt>
                <c:pt idx="1214">
                  <c:v>-0.48199999999999998</c:v>
                </c:pt>
                <c:pt idx="1215">
                  <c:v>-0.48199999999999998</c:v>
                </c:pt>
                <c:pt idx="1216">
                  <c:v>-0.48199999999999998</c:v>
                </c:pt>
                <c:pt idx="1217">
                  <c:v>-0.46800000000000003</c:v>
                </c:pt>
                <c:pt idx="1218">
                  <c:v>-0.44</c:v>
                </c:pt>
                <c:pt idx="1219">
                  <c:v>-0.40799999999999997</c:v>
                </c:pt>
                <c:pt idx="1220">
                  <c:v>-0.439</c:v>
                </c:pt>
                <c:pt idx="1221">
                  <c:v>-0.41499999999999998</c:v>
                </c:pt>
                <c:pt idx="1222">
                  <c:v>-0.41499999999999998</c:v>
                </c:pt>
                <c:pt idx="1223">
                  <c:v>-0.41499999999999998</c:v>
                </c:pt>
                <c:pt idx="1224">
                  <c:v>-0.40699999999999997</c:v>
                </c:pt>
                <c:pt idx="1225">
                  <c:v>-0.39200000000000002</c:v>
                </c:pt>
                <c:pt idx="1226">
                  <c:v>-0.42699999999999999</c:v>
                </c:pt>
                <c:pt idx="1227">
                  <c:v>-0.44600000000000001</c:v>
                </c:pt>
                <c:pt idx="1228">
                  <c:v>-0.439</c:v>
                </c:pt>
                <c:pt idx="1229">
                  <c:v>-0.439</c:v>
                </c:pt>
                <c:pt idx="1230">
                  <c:v>-0.439</c:v>
                </c:pt>
                <c:pt idx="1231">
                  <c:v>-0.41399999999999998</c:v>
                </c:pt>
                <c:pt idx="1232">
                  <c:v>-0.33100000000000002</c:v>
                </c:pt>
                <c:pt idx="1233">
                  <c:v>-0.309</c:v>
                </c:pt>
                <c:pt idx="1234">
                  <c:v>-0.31900000000000001</c:v>
                </c:pt>
                <c:pt idx="1235">
                  <c:v>-0.27700000000000002</c:v>
                </c:pt>
                <c:pt idx="1236">
                  <c:v>-0.27700000000000002</c:v>
                </c:pt>
                <c:pt idx="1237">
                  <c:v>-0.27700000000000002</c:v>
                </c:pt>
                <c:pt idx="1238">
                  <c:v>-0.32</c:v>
                </c:pt>
                <c:pt idx="1239">
                  <c:v>-0.35399999999999998</c:v>
                </c:pt>
                <c:pt idx="1240">
                  <c:v>-0.41499999999999998</c:v>
                </c:pt>
                <c:pt idx="1241">
                  <c:v>-0.40200000000000002</c:v>
                </c:pt>
                <c:pt idx="1242">
                  <c:v>-0.44700000000000001</c:v>
                </c:pt>
                <c:pt idx="1243">
                  <c:v>-0.44700000000000001</c:v>
                </c:pt>
                <c:pt idx="1244">
                  <c:v>-0.44700000000000001</c:v>
                </c:pt>
                <c:pt idx="1245">
                  <c:v>-0.41899999999999998</c:v>
                </c:pt>
                <c:pt idx="1246">
                  <c:v>-0.41399999999999998</c:v>
                </c:pt>
                <c:pt idx="1247">
                  <c:v>-0.42899999999999999</c:v>
                </c:pt>
                <c:pt idx="1248">
                  <c:v>-0.49399999999999999</c:v>
                </c:pt>
                <c:pt idx="1249">
                  <c:v>-0.48699999999999999</c:v>
                </c:pt>
                <c:pt idx="1250">
                  <c:v>-0.48699999999999999</c:v>
                </c:pt>
                <c:pt idx="1251">
                  <c:v>-0.48699999999999999</c:v>
                </c:pt>
                <c:pt idx="1252">
                  <c:v>-0.495</c:v>
                </c:pt>
                <c:pt idx="1253">
                  <c:v>-0.46800000000000003</c:v>
                </c:pt>
                <c:pt idx="1254">
                  <c:v>-0.46400000000000002</c:v>
                </c:pt>
                <c:pt idx="1255">
                  <c:v>-0.46700000000000003</c:v>
                </c:pt>
                <c:pt idx="1256">
                  <c:v>-0.53100000000000003</c:v>
                </c:pt>
                <c:pt idx="1257">
                  <c:v>-0.53100000000000003</c:v>
                </c:pt>
                <c:pt idx="1258">
                  <c:v>-0.53100000000000003</c:v>
                </c:pt>
                <c:pt idx="1259">
                  <c:v>-0.54300000000000004</c:v>
                </c:pt>
                <c:pt idx="1260">
                  <c:v>-0.53</c:v>
                </c:pt>
                <c:pt idx="1261">
                  <c:v>-0.505</c:v>
                </c:pt>
                <c:pt idx="1262">
                  <c:v>-0.51200000000000001</c:v>
                </c:pt>
                <c:pt idx="1263">
                  <c:v>-0.53700000000000003</c:v>
                </c:pt>
                <c:pt idx="1264">
                  <c:v>-0.53700000000000003</c:v>
                </c:pt>
                <c:pt idx="1265">
                  <c:v>-0.53700000000000003</c:v>
                </c:pt>
                <c:pt idx="1266">
                  <c:v>-0.54500000000000004</c:v>
                </c:pt>
                <c:pt idx="1267">
                  <c:v>-0.50700000000000001</c:v>
                </c:pt>
                <c:pt idx="1268">
                  <c:v>-0.57799999999999996</c:v>
                </c:pt>
                <c:pt idx="1269">
                  <c:v>-0.56299999999999994</c:v>
                </c:pt>
                <c:pt idx="1270">
                  <c:v>-0.58599999999999997</c:v>
                </c:pt>
                <c:pt idx="1271">
                  <c:v>-0.58599999999999997</c:v>
                </c:pt>
                <c:pt idx="1272">
                  <c:v>-0.58599999999999997</c:v>
                </c:pt>
                <c:pt idx="1273">
                  <c:v>-0.58599999999999997</c:v>
                </c:pt>
                <c:pt idx="1274">
                  <c:v>-0.495</c:v>
                </c:pt>
                <c:pt idx="1275">
                  <c:v>-0.46899999999999997</c:v>
                </c:pt>
                <c:pt idx="1276">
                  <c:v>-0.45300000000000001</c:v>
                </c:pt>
                <c:pt idx="1277">
                  <c:v>-0.47299999999999998</c:v>
                </c:pt>
                <c:pt idx="1278">
                  <c:v>-0.47299999999999998</c:v>
                </c:pt>
                <c:pt idx="1279">
                  <c:v>-0.47299999999999998</c:v>
                </c:pt>
                <c:pt idx="1280">
                  <c:v>-0.42399999999999999</c:v>
                </c:pt>
                <c:pt idx="1281">
                  <c:v>-0.40699999999999997</c:v>
                </c:pt>
                <c:pt idx="1282">
                  <c:v>-0.47699999999999998</c:v>
                </c:pt>
                <c:pt idx="1283">
                  <c:v>-0.44800000000000001</c:v>
                </c:pt>
                <c:pt idx="1284">
                  <c:v>-0.47199999999999998</c:v>
                </c:pt>
                <c:pt idx="1285">
                  <c:v>-0.47199999999999998</c:v>
                </c:pt>
                <c:pt idx="1286">
                  <c:v>-0.47199999999999998</c:v>
                </c:pt>
                <c:pt idx="1287">
                  <c:v>-0.47399999999999998</c:v>
                </c:pt>
                <c:pt idx="1288">
                  <c:v>-0.46500000000000002</c:v>
                </c:pt>
                <c:pt idx="1289">
                  <c:v>-0.377</c:v>
                </c:pt>
                <c:pt idx="1290">
                  <c:v>-0.34699999999999998</c:v>
                </c:pt>
                <c:pt idx="1291">
                  <c:v>-0.34699999999999998</c:v>
                </c:pt>
                <c:pt idx="1292">
                  <c:v>-0.34699999999999998</c:v>
                </c:pt>
                <c:pt idx="1293">
                  <c:v>-0.34699999999999998</c:v>
                </c:pt>
                <c:pt idx="1294">
                  <c:v>-0.34699999999999998</c:v>
                </c:pt>
                <c:pt idx="1295">
                  <c:v>-0.30599999999999999</c:v>
                </c:pt>
                <c:pt idx="1296">
                  <c:v>-0.309</c:v>
                </c:pt>
                <c:pt idx="1297">
                  <c:v>-0.42499999999999999</c:v>
                </c:pt>
                <c:pt idx="1298">
                  <c:v>-0.441</c:v>
                </c:pt>
                <c:pt idx="1299">
                  <c:v>-0.441</c:v>
                </c:pt>
                <c:pt idx="1300">
                  <c:v>-0.441</c:v>
                </c:pt>
                <c:pt idx="1301">
                  <c:v>-0.433</c:v>
                </c:pt>
                <c:pt idx="1302">
                  <c:v>-0.45800000000000002</c:v>
                </c:pt>
                <c:pt idx="1303">
                  <c:v>-0.47099999999999997</c:v>
                </c:pt>
                <c:pt idx="1304">
                  <c:v>-0.49</c:v>
                </c:pt>
                <c:pt idx="1305">
                  <c:v>-0.47399999999999998</c:v>
                </c:pt>
                <c:pt idx="1306">
                  <c:v>-0.47399999999999998</c:v>
                </c:pt>
                <c:pt idx="1307">
                  <c:v>-0.47399999999999998</c:v>
                </c:pt>
                <c:pt idx="1308">
                  <c:v>-0.36099999999999999</c:v>
                </c:pt>
                <c:pt idx="1309">
                  <c:v>-0.26200000000000001</c:v>
                </c:pt>
                <c:pt idx="1310">
                  <c:v>-0.32200000000000001</c:v>
                </c:pt>
                <c:pt idx="1311">
                  <c:v>-0.375</c:v>
                </c:pt>
                <c:pt idx="1312">
                  <c:v>-0.32100000000000001</c:v>
                </c:pt>
                <c:pt idx="1313">
                  <c:v>-0.32100000000000001</c:v>
                </c:pt>
                <c:pt idx="1314">
                  <c:v>-0.32100000000000001</c:v>
                </c:pt>
                <c:pt idx="1315">
                  <c:v>-0.193</c:v>
                </c:pt>
                <c:pt idx="1316">
                  <c:v>-0.23499999999999999</c:v>
                </c:pt>
                <c:pt idx="1317">
                  <c:v>-0.434</c:v>
                </c:pt>
                <c:pt idx="1318">
                  <c:v>-0.46100000000000002</c:v>
                </c:pt>
                <c:pt idx="1319">
                  <c:v>-0.54400000000000004</c:v>
                </c:pt>
                <c:pt idx="1320">
                  <c:v>-0.54400000000000004</c:v>
                </c:pt>
                <c:pt idx="1321">
                  <c:v>-0.54400000000000004</c:v>
                </c:pt>
                <c:pt idx="1322">
                  <c:v>-0.74099999999999999</c:v>
                </c:pt>
                <c:pt idx="1323">
                  <c:v>-0.74199999999999999</c:v>
                </c:pt>
                <c:pt idx="1324">
                  <c:v>-0.79</c:v>
                </c:pt>
                <c:pt idx="1325">
                  <c:v>-0.85599999999999998</c:v>
                </c:pt>
                <c:pt idx="1326">
                  <c:v>-0.71</c:v>
                </c:pt>
                <c:pt idx="1327">
                  <c:v>-0.71</c:v>
                </c:pt>
                <c:pt idx="1328">
                  <c:v>-0.71</c:v>
                </c:pt>
                <c:pt idx="1329">
                  <c:v>-0.68600000000000005</c:v>
                </c:pt>
                <c:pt idx="1330">
                  <c:v>-0.63800000000000001</c:v>
                </c:pt>
                <c:pt idx="1331">
                  <c:v>-0.625</c:v>
                </c:pt>
                <c:pt idx="1332">
                  <c:v>-0.624</c:v>
                </c:pt>
                <c:pt idx="1333">
                  <c:v>-0.60699999999999998</c:v>
                </c:pt>
                <c:pt idx="1334">
                  <c:v>-0.60699999999999998</c:v>
                </c:pt>
                <c:pt idx="1335">
                  <c:v>-0.60699999999999998</c:v>
                </c:pt>
                <c:pt idx="1336">
                  <c:v>-0.54300000000000004</c:v>
                </c:pt>
                <c:pt idx="1337">
                  <c:v>-0.505</c:v>
                </c:pt>
                <c:pt idx="1338">
                  <c:v>-0.51200000000000001</c:v>
                </c:pt>
                <c:pt idx="1339">
                  <c:v>-0.48099999999999998</c:v>
                </c:pt>
                <c:pt idx="1340">
                  <c:v>-0.43099999999999999</c:v>
                </c:pt>
                <c:pt idx="1341">
                  <c:v>-0.43099999999999999</c:v>
                </c:pt>
                <c:pt idx="1342">
                  <c:v>-0.43099999999999999</c:v>
                </c:pt>
                <c:pt idx="1343">
                  <c:v>-0.44400000000000001</c:v>
                </c:pt>
                <c:pt idx="1344">
                  <c:v>-0.41799999999999998</c:v>
                </c:pt>
                <c:pt idx="1345">
                  <c:v>-0.40699999999999997</c:v>
                </c:pt>
                <c:pt idx="1346">
                  <c:v>-0.40100000000000002</c:v>
                </c:pt>
                <c:pt idx="1347">
                  <c:v>-0.40100000000000002</c:v>
                </c:pt>
                <c:pt idx="1348">
                  <c:v>-0.40100000000000002</c:v>
                </c:pt>
                <c:pt idx="1349">
                  <c:v>-0.40100000000000002</c:v>
                </c:pt>
                <c:pt idx="1350">
                  <c:v>-0.38600000000000001</c:v>
                </c:pt>
                <c:pt idx="1351">
                  <c:v>-0.378</c:v>
                </c:pt>
                <c:pt idx="1352">
                  <c:v>-0.39100000000000001</c:v>
                </c:pt>
                <c:pt idx="1353">
                  <c:v>-0.41099999999999998</c:v>
                </c:pt>
                <c:pt idx="1354">
                  <c:v>-0.38600000000000001</c:v>
                </c:pt>
                <c:pt idx="1355">
                  <c:v>-0.38600000000000001</c:v>
                </c:pt>
                <c:pt idx="1356">
                  <c:v>-0.38600000000000001</c:v>
                </c:pt>
                <c:pt idx="1357">
                  <c:v>-0.37</c:v>
                </c:pt>
                <c:pt idx="1358">
                  <c:v>-0.35899999999999999</c:v>
                </c:pt>
                <c:pt idx="1359">
                  <c:v>-0.39900000000000002</c:v>
                </c:pt>
                <c:pt idx="1360">
                  <c:v>-0.442</c:v>
                </c:pt>
                <c:pt idx="1361">
                  <c:v>-0.434</c:v>
                </c:pt>
                <c:pt idx="1362">
                  <c:v>-0.434</c:v>
                </c:pt>
                <c:pt idx="1363">
                  <c:v>-0.434</c:v>
                </c:pt>
                <c:pt idx="1364">
                  <c:v>-0.40600000000000003</c:v>
                </c:pt>
                <c:pt idx="1365">
                  <c:v>-0.377</c:v>
                </c:pt>
                <c:pt idx="1366">
                  <c:v>-0.34100000000000003</c:v>
                </c:pt>
                <c:pt idx="1367">
                  <c:v>-0.38500000000000001</c:v>
                </c:pt>
                <c:pt idx="1368">
                  <c:v>-0.33500000000000002</c:v>
                </c:pt>
                <c:pt idx="1369">
                  <c:v>-0.33500000000000002</c:v>
                </c:pt>
                <c:pt idx="1370">
                  <c:v>-0.33500000000000002</c:v>
                </c:pt>
                <c:pt idx="1371">
                  <c:v>-0.308</c:v>
                </c:pt>
                <c:pt idx="1372">
                  <c:v>-0.26</c:v>
                </c:pt>
                <c:pt idx="1373">
                  <c:v>-0.248</c:v>
                </c:pt>
                <c:pt idx="1374">
                  <c:v>-0.218</c:v>
                </c:pt>
                <c:pt idx="1375">
                  <c:v>-0.215</c:v>
                </c:pt>
                <c:pt idx="1376">
                  <c:v>-0.215</c:v>
                </c:pt>
                <c:pt idx="1377">
                  <c:v>-0.215</c:v>
                </c:pt>
                <c:pt idx="1378">
                  <c:v>-0.219</c:v>
                </c:pt>
                <c:pt idx="1379">
                  <c:v>-0.2</c:v>
                </c:pt>
                <c:pt idx="1380">
                  <c:v>-0.17100000000000001</c:v>
                </c:pt>
                <c:pt idx="1381">
                  <c:v>-0.159</c:v>
                </c:pt>
                <c:pt idx="1382">
                  <c:v>-0.19900000000000001</c:v>
                </c:pt>
                <c:pt idx="1383">
                  <c:v>-0.19900000000000001</c:v>
                </c:pt>
                <c:pt idx="1384">
                  <c:v>-0.19900000000000001</c:v>
                </c:pt>
                <c:pt idx="1385">
                  <c:v>-0.17899999999999999</c:v>
                </c:pt>
                <c:pt idx="1386">
                  <c:v>-0.20699999999999999</c:v>
                </c:pt>
                <c:pt idx="1387">
                  <c:v>-0.28499999999999998</c:v>
                </c:pt>
                <c:pt idx="1388">
                  <c:v>-0.28699999999999998</c:v>
                </c:pt>
                <c:pt idx="1389">
                  <c:v>-0.27800000000000002</c:v>
                </c:pt>
                <c:pt idx="1390">
                  <c:v>-0.27800000000000002</c:v>
                </c:pt>
                <c:pt idx="1391">
                  <c:v>-0.27800000000000002</c:v>
                </c:pt>
                <c:pt idx="1392">
                  <c:v>-0.223</c:v>
                </c:pt>
                <c:pt idx="1393">
                  <c:v>-0.186</c:v>
                </c:pt>
                <c:pt idx="1394">
                  <c:v>-0.185</c:v>
                </c:pt>
                <c:pt idx="1395">
                  <c:v>-0.185</c:v>
                </c:pt>
                <c:pt idx="1396">
                  <c:v>-0.25600000000000001</c:v>
                </c:pt>
                <c:pt idx="1397">
                  <c:v>-0.25600000000000001</c:v>
                </c:pt>
                <c:pt idx="1398">
                  <c:v>-0.25600000000000001</c:v>
                </c:pt>
                <c:pt idx="1399">
                  <c:v>-0.24199999999999999</c:v>
                </c:pt>
                <c:pt idx="1400">
                  <c:v>-0.24199999999999999</c:v>
                </c:pt>
                <c:pt idx="1401">
                  <c:v>-0.24199999999999999</c:v>
                </c:pt>
                <c:pt idx="1402">
                  <c:v>-0.24199999999999999</c:v>
                </c:pt>
                <c:pt idx="1403">
                  <c:v>-0.252</c:v>
                </c:pt>
                <c:pt idx="1404">
                  <c:v>-0.252</c:v>
                </c:pt>
                <c:pt idx="1405">
                  <c:v>-0.252</c:v>
                </c:pt>
                <c:pt idx="1406">
                  <c:v>-0.23499999999999999</c:v>
                </c:pt>
                <c:pt idx="1407">
                  <c:v>-0.249</c:v>
                </c:pt>
                <c:pt idx="1408">
                  <c:v>-0.29499999999999998</c:v>
                </c:pt>
                <c:pt idx="1409">
                  <c:v>-0.27700000000000002</c:v>
                </c:pt>
                <c:pt idx="1410">
                  <c:v>-0.28899999999999998</c:v>
                </c:pt>
                <c:pt idx="1411">
                  <c:v>-0.28899999999999998</c:v>
                </c:pt>
                <c:pt idx="1412">
                  <c:v>-0.28899999999999998</c:v>
                </c:pt>
                <c:pt idx="1413">
                  <c:v>-0.26900000000000002</c:v>
                </c:pt>
                <c:pt idx="1414">
                  <c:v>-0.32100000000000001</c:v>
                </c:pt>
                <c:pt idx="1415">
                  <c:v>-0.29499999999999998</c:v>
                </c:pt>
                <c:pt idx="1416">
                  <c:v>-0.307</c:v>
                </c:pt>
                <c:pt idx="1417">
                  <c:v>-0.28599999999999998</c:v>
                </c:pt>
                <c:pt idx="1418">
                  <c:v>-0.28599999999999998</c:v>
                </c:pt>
                <c:pt idx="1419">
                  <c:v>-0.28599999999999998</c:v>
                </c:pt>
                <c:pt idx="1420">
                  <c:v>-0.29399999999999998</c:v>
                </c:pt>
                <c:pt idx="1421">
                  <c:v>-0.315</c:v>
                </c:pt>
                <c:pt idx="1422">
                  <c:v>-0.34799999999999998</c:v>
                </c:pt>
                <c:pt idx="1423">
                  <c:v>-0.28100000000000003</c:v>
                </c:pt>
                <c:pt idx="1424">
                  <c:v>-0.36</c:v>
                </c:pt>
                <c:pt idx="1425">
                  <c:v>-0.36</c:v>
                </c:pt>
                <c:pt idx="1426">
                  <c:v>-0.36</c:v>
                </c:pt>
                <c:pt idx="1427">
                  <c:v>-0.36099999999999999</c:v>
                </c:pt>
                <c:pt idx="1428">
                  <c:v>-0.372</c:v>
                </c:pt>
                <c:pt idx="1429">
                  <c:v>-0.372</c:v>
                </c:pt>
                <c:pt idx="1430">
                  <c:v>-0.34899999999999998</c:v>
                </c:pt>
                <c:pt idx="1431">
                  <c:v>-0.35899999999999999</c:v>
                </c:pt>
                <c:pt idx="1432">
                  <c:v>-0.35899999999999999</c:v>
                </c:pt>
                <c:pt idx="1433">
                  <c:v>-0.35899999999999999</c:v>
                </c:pt>
                <c:pt idx="1434">
                  <c:v>-0.32500000000000001</c:v>
                </c:pt>
                <c:pt idx="1435">
                  <c:v>-0.34699999999999998</c:v>
                </c:pt>
                <c:pt idx="1436">
                  <c:v>-0.33900000000000002</c:v>
                </c:pt>
                <c:pt idx="1437">
                  <c:v>-0.33600000000000002</c:v>
                </c:pt>
                <c:pt idx="1438">
                  <c:v>-0.33400000000000002</c:v>
                </c:pt>
                <c:pt idx="1439">
                  <c:v>-0.33400000000000002</c:v>
                </c:pt>
                <c:pt idx="1440">
                  <c:v>-0.33400000000000002</c:v>
                </c:pt>
                <c:pt idx="1441">
                  <c:v>-0.35099999999999998</c:v>
                </c:pt>
                <c:pt idx="1442">
                  <c:v>-0.3</c:v>
                </c:pt>
                <c:pt idx="1443">
                  <c:v>-0.252</c:v>
                </c:pt>
                <c:pt idx="1444">
                  <c:v>-0.245</c:v>
                </c:pt>
                <c:pt idx="1445">
                  <c:v>-0.26300000000000001</c:v>
                </c:pt>
                <c:pt idx="1446">
                  <c:v>-0.26300000000000001</c:v>
                </c:pt>
                <c:pt idx="1447">
                  <c:v>-0.26300000000000001</c:v>
                </c:pt>
                <c:pt idx="1448">
                  <c:v>-0.23300000000000001</c:v>
                </c:pt>
                <c:pt idx="1449">
                  <c:v>-0.33300000000000002</c:v>
                </c:pt>
                <c:pt idx="1450">
                  <c:v>-0.309</c:v>
                </c:pt>
                <c:pt idx="1451">
                  <c:v>-0.35099999999999998</c:v>
                </c:pt>
                <c:pt idx="1452">
                  <c:v>-0.38200000000000001</c:v>
                </c:pt>
                <c:pt idx="1453">
                  <c:v>-0.38200000000000001</c:v>
                </c:pt>
                <c:pt idx="1454">
                  <c:v>-0.38200000000000001</c:v>
                </c:pt>
                <c:pt idx="1455">
                  <c:v>-0.40699999999999997</c:v>
                </c:pt>
                <c:pt idx="1456">
                  <c:v>-0.35399999999999998</c:v>
                </c:pt>
                <c:pt idx="1457">
                  <c:v>-0.35099999999999998</c:v>
                </c:pt>
                <c:pt idx="1458">
                  <c:v>-0.33200000000000002</c:v>
                </c:pt>
                <c:pt idx="1459">
                  <c:v>-0.36199999999999999</c:v>
                </c:pt>
                <c:pt idx="1460">
                  <c:v>-0.36199999999999999</c:v>
                </c:pt>
                <c:pt idx="1461">
                  <c:v>-0.36199999999999999</c:v>
                </c:pt>
                <c:pt idx="1462">
                  <c:v>-0.40400000000000003</c:v>
                </c:pt>
                <c:pt idx="1463">
                  <c:v>-0.39400000000000002</c:v>
                </c:pt>
                <c:pt idx="1464">
                  <c:v>-0.36799999999999999</c:v>
                </c:pt>
                <c:pt idx="1465">
                  <c:v>-0.34399999999999997</c:v>
                </c:pt>
                <c:pt idx="1466">
                  <c:v>-0.38200000000000001</c:v>
                </c:pt>
                <c:pt idx="1467">
                  <c:v>-0.38200000000000001</c:v>
                </c:pt>
                <c:pt idx="1468">
                  <c:v>-0.38200000000000001</c:v>
                </c:pt>
                <c:pt idx="1469">
                  <c:v>-0.40799999999999997</c:v>
                </c:pt>
                <c:pt idx="1470">
                  <c:v>-0.38700000000000001</c:v>
                </c:pt>
                <c:pt idx="1471">
                  <c:v>-0.41699999999999998</c:v>
                </c:pt>
                <c:pt idx="1472">
                  <c:v>-0.45700000000000002</c:v>
                </c:pt>
                <c:pt idx="1473">
                  <c:v>-0.442</c:v>
                </c:pt>
                <c:pt idx="1474">
                  <c:v>-0.442</c:v>
                </c:pt>
                <c:pt idx="1475">
                  <c:v>-0.442</c:v>
                </c:pt>
                <c:pt idx="1476">
                  <c:v>-0.46899999999999997</c:v>
                </c:pt>
                <c:pt idx="1477">
                  <c:v>-0.54800000000000004</c:v>
                </c:pt>
                <c:pt idx="1478">
                  <c:v>-0.59399999999999997</c:v>
                </c:pt>
                <c:pt idx="1479">
                  <c:v>-0.57499999999999996</c:v>
                </c:pt>
                <c:pt idx="1480">
                  <c:v>-0.58599999999999997</c:v>
                </c:pt>
                <c:pt idx="1481">
                  <c:v>-0.58599999999999997</c:v>
                </c:pt>
                <c:pt idx="1482">
                  <c:v>-0.58599999999999997</c:v>
                </c:pt>
                <c:pt idx="1483">
                  <c:v>-0.59</c:v>
                </c:pt>
                <c:pt idx="1484">
                  <c:v>-0.54600000000000004</c:v>
                </c:pt>
                <c:pt idx="1485">
                  <c:v>-0.56399999999999995</c:v>
                </c:pt>
                <c:pt idx="1486">
                  <c:v>-0.57099999999999995</c:v>
                </c:pt>
                <c:pt idx="1487">
                  <c:v>-0.57299999999999995</c:v>
                </c:pt>
                <c:pt idx="1488">
                  <c:v>-0.57299999999999995</c:v>
                </c:pt>
                <c:pt idx="1489">
                  <c:v>-0.57299999999999995</c:v>
                </c:pt>
                <c:pt idx="1490">
                  <c:v>-0.58199999999999996</c:v>
                </c:pt>
                <c:pt idx="1491">
                  <c:v>-0.57499999999999996</c:v>
                </c:pt>
                <c:pt idx="1492">
                  <c:v>-0.6</c:v>
                </c:pt>
                <c:pt idx="1493">
                  <c:v>-0.58099999999999996</c:v>
                </c:pt>
                <c:pt idx="1494">
                  <c:v>-0.52100000000000002</c:v>
                </c:pt>
                <c:pt idx="1495">
                  <c:v>-0.52100000000000002</c:v>
                </c:pt>
                <c:pt idx="1496">
                  <c:v>-0.52100000000000002</c:v>
                </c:pt>
                <c:pt idx="1497">
                  <c:v>-0.50700000000000001</c:v>
                </c:pt>
                <c:pt idx="1498">
                  <c:v>-0.51</c:v>
                </c:pt>
                <c:pt idx="1499">
                  <c:v>-0.47399999999999998</c:v>
                </c:pt>
                <c:pt idx="1500">
                  <c:v>-0.48</c:v>
                </c:pt>
                <c:pt idx="1501">
                  <c:v>-0.44900000000000001</c:v>
                </c:pt>
                <c:pt idx="1502">
                  <c:v>-0.44900000000000001</c:v>
                </c:pt>
                <c:pt idx="1503">
                  <c:v>-0.44900000000000001</c:v>
                </c:pt>
                <c:pt idx="1504">
                  <c:v>-0.51600000000000001</c:v>
                </c:pt>
                <c:pt idx="1505">
                  <c:v>-0.56399999999999995</c:v>
                </c:pt>
                <c:pt idx="1506">
                  <c:v>-0.54700000000000004</c:v>
                </c:pt>
                <c:pt idx="1507">
                  <c:v>-0.58499999999999996</c:v>
                </c:pt>
                <c:pt idx="1508">
                  <c:v>-0.63800000000000001</c:v>
                </c:pt>
                <c:pt idx="1509">
                  <c:v>-0.63800000000000001</c:v>
                </c:pt>
                <c:pt idx="1510">
                  <c:v>-0.63800000000000001</c:v>
                </c:pt>
                <c:pt idx="1511">
                  <c:v>-0.59399999999999997</c:v>
                </c:pt>
                <c:pt idx="1512">
                  <c:v>-0.67400000000000004</c:v>
                </c:pt>
                <c:pt idx="1513">
                  <c:v>-0.70599999999999996</c:v>
                </c:pt>
                <c:pt idx="1514">
                  <c:v>-0.70199999999999996</c:v>
                </c:pt>
                <c:pt idx="1515">
                  <c:v>-0.7</c:v>
                </c:pt>
                <c:pt idx="1516">
                  <c:v>-0.7</c:v>
                </c:pt>
                <c:pt idx="1517">
                  <c:v>-0.7</c:v>
                </c:pt>
                <c:pt idx="1518">
                  <c:v>-0.69199999999999995</c:v>
                </c:pt>
                <c:pt idx="1519">
                  <c:v>-0.71399999999999997</c:v>
                </c:pt>
                <c:pt idx="1520">
                  <c:v>-0.69299999999999995</c:v>
                </c:pt>
                <c:pt idx="1521">
                  <c:v>-0.66600000000000004</c:v>
                </c:pt>
                <c:pt idx="1522">
                  <c:v>-0.67500000000000004</c:v>
                </c:pt>
                <c:pt idx="1523">
                  <c:v>-0.67500000000000004</c:v>
                </c:pt>
                <c:pt idx="1524">
                  <c:v>-0.67500000000000004</c:v>
                </c:pt>
                <c:pt idx="1525">
                  <c:v>-0.64400000000000002</c:v>
                </c:pt>
                <c:pt idx="1526">
                  <c:v>-0.67</c:v>
                </c:pt>
                <c:pt idx="1527">
                  <c:v>-0.69</c:v>
                </c:pt>
                <c:pt idx="1528">
                  <c:v>-0.64800000000000002</c:v>
                </c:pt>
                <c:pt idx="1529">
                  <c:v>-0.68500000000000005</c:v>
                </c:pt>
                <c:pt idx="1530">
                  <c:v>-0.68500000000000005</c:v>
                </c:pt>
                <c:pt idx="1531">
                  <c:v>-0.68500000000000005</c:v>
                </c:pt>
                <c:pt idx="1532">
                  <c:v>-0.71299999999999997</c:v>
                </c:pt>
                <c:pt idx="1533">
                  <c:v>-0.65</c:v>
                </c:pt>
                <c:pt idx="1534">
                  <c:v>-0.60899999999999999</c:v>
                </c:pt>
                <c:pt idx="1535">
                  <c:v>-0.59199999999999997</c:v>
                </c:pt>
                <c:pt idx="1536">
                  <c:v>-0.57599999999999996</c:v>
                </c:pt>
                <c:pt idx="1537">
                  <c:v>-0.57599999999999996</c:v>
                </c:pt>
                <c:pt idx="1538">
                  <c:v>-0.57599999999999996</c:v>
                </c:pt>
                <c:pt idx="1539">
                  <c:v>-0.56000000000000005</c:v>
                </c:pt>
                <c:pt idx="1540">
                  <c:v>-0.58099999999999996</c:v>
                </c:pt>
                <c:pt idx="1541">
                  <c:v>-0.53600000000000003</c:v>
                </c:pt>
                <c:pt idx="1542">
                  <c:v>-0.51600000000000001</c:v>
                </c:pt>
                <c:pt idx="1543">
                  <c:v>-0.495</c:v>
                </c:pt>
                <c:pt idx="1544">
                  <c:v>-0.495</c:v>
                </c:pt>
                <c:pt idx="1545">
                  <c:v>-0.495</c:v>
                </c:pt>
                <c:pt idx="1546">
                  <c:v>-0.45</c:v>
                </c:pt>
                <c:pt idx="1547">
                  <c:v>-0.44</c:v>
                </c:pt>
                <c:pt idx="1548">
                  <c:v>-0.39900000000000002</c:v>
                </c:pt>
                <c:pt idx="1549">
                  <c:v>-0.39100000000000001</c:v>
                </c:pt>
                <c:pt idx="1550">
                  <c:v>-0.376</c:v>
                </c:pt>
                <c:pt idx="1551">
                  <c:v>-0.376</c:v>
                </c:pt>
                <c:pt idx="1552">
                  <c:v>-0.376</c:v>
                </c:pt>
                <c:pt idx="1553">
                  <c:v>-0.36299999999999999</c:v>
                </c:pt>
                <c:pt idx="1554">
                  <c:v>-0.378</c:v>
                </c:pt>
                <c:pt idx="1555">
                  <c:v>-0.35499999999999998</c:v>
                </c:pt>
                <c:pt idx="1556">
                  <c:v>-0.34599999999999997</c:v>
                </c:pt>
                <c:pt idx="1557">
                  <c:v>-0.32400000000000001</c:v>
                </c:pt>
                <c:pt idx="1558">
                  <c:v>-0.32400000000000001</c:v>
                </c:pt>
                <c:pt idx="1559">
                  <c:v>-0.32400000000000001</c:v>
                </c:pt>
                <c:pt idx="1560">
                  <c:v>-0.31</c:v>
                </c:pt>
                <c:pt idx="1561">
                  <c:v>-0.28999999999999998</c:v>
                </c:pt>
                <c:pt idx="1562">
                  <c:v>-0.24399999999999999</c:v>
                </c:pt>
                <c:pt idx="1563">
                  <c:v>-0.251</c:v>
                </c:pt>
                <c:pt idx="1564">
                  <c:v>-0.21</c:v>
                </c:pt>
                <c:pt idx="1565">
                  <c:v>-0.21</c:v>
                </c:pt>
                <c:pt idx="1566">
                  <c:v>-0.21</c:v>
                </c:pt>
                <c:pt idx="1567">
                  <c:v>-0.22500000000000001</c:v>
                </c:pt>
                <c:pt idx="1568">
                  <c:v>-0.307</c:v>
                </c:pt>
                <c:pt idx="1569">
                  <c:v>-0.35399999999999998</c:v>
                </c:pt>
                <c:pt idx="1570">
                  <c:v>-0.36599999999999999</c:v>
                </c:pt>
                <c:pt idx="1571">
                  <c:v>-0.36299999999999999</c:v>
                </c:pt>
                <c:pt idx="1572">
                  <c:v>-0.36299999999999999</c:v>
                </c:pt>
                <c:pt idx="1573">
                  <c:v>-0.36299999999999999</c:v>
                </c:pt>
                <c:pt idx="1574">
                  <c:v>-0.39900000000000002</c:v>
                </c:pt>
                <c:pt idx="1575">
                  <c:v>-0.38500000000000001</c:v>
                </c:pt>
                <c:pt idx="1576">
                  <c:v>-0.36699999999999999</c:v>
                </c:pt>
                <c:pt idx="1577">
                  <c:v>-0.35699999999999998</c:v>
                </c:pt>
                <c:pt idx="1578">
                  <c:v>-0.32700000000000001</c:v>
                </c:pt>
                <c:pt idx="1579">
                  <c:v>-0.32700000000000001</c:v>
                </c:pt>
                <c:pt idx="1580">
                  <c:v>-0.32700000000000001</c:v>
                </c:pt>
                <c:pt idx="1581">
                  <c:v>-0.32</c:v>
                </c:pt>
                <c:pt idx="1582">
                  <c:v>-0.30299999999999999</c:v>
                </c:pt>
                <c:pt idx="1583">
                  <c:v>-0.33100000000000002</c:v>
                </c:pt>
                <c:pt idx="1584">
                  <c:v>-0.307</c:v>
                </c:pt>
                <c:pt idx="1585">
                  <c:v>-0.28499999999999998</c:v>
                </c:pt>
                <c:pt idx="1586">
                  <c:v>-0.28499999999999998</c:v>
                </c:pt>
                <c:pt idx="1587">
                  <c:v>-0.28499999999999998</c:v>
                </c:pt>
                <c:pt idx="1588">
                  <c:v>-0.318</c:v>
                </c:pt>
                <c:pt idx="1589">
                  <c:v>-0.28799999999999998</c:v>
                </c:pt>
                <c:pt idx="1590">
                  <c:v>-0.32</c:v>
                </c:pt>
                <c:pt idx="1591">
                  <c:v>-0.24399999999999999</c:v>
                </c:pt>
                <c:pt idx="1592">
                  <c:v>-0.255</c:v>
                </c:pt>
                <c:pt idx="1593">
                  <c:v>-0.255</c:v>
                </c:pt>
                <c:pt idx="1594">
                  <c:v>-0.255</c:v>
                </c:pt>
                <c:pt idx="1595">
                  <c:v>-0.24099999999999999</c:v>
                </c:pt>
                <c:pt idx="1596">
                  <c:v>-0.23599999999999999</c:v>
                </c:pt>
                <c:pt idx="1597">
                  <c:v>-0.23200000000000001</c:v>
                </c:pt>
                <c:pt idx="1598">
                  <c:v>-0.219</c:v>
                </c:pt>
                <c:pt idx="1599">
                  <c:v>-0.25700000000000001</c:v>
                </c:pt>
                <c:pt idx="1600">
                  <c:v>-0.25700000000000001</c:v>
                </c:pt>
                <c:pt idx="1601">
                  <c:v>-0.25700000000000001</c:v>
                </c:pt>
                <c:pt idx="1602">
                  <c:v>-0.23899999999999999</c:v>
                </c:pt>
                <c:pt idx="1603">
                  <c:v>-0.22600000000000001</c:v>
                </c:pt>
                <c:pt idx="1604">
                  <c:v>-0.20599999999999999</c:v>
                </c:pt>
                <c:pt idx="1605">
                  <c:v>-0.20100000000000001</c:v>
                </c:pt>
                <c:pt idx="1606">
                  <c:v>-0.20200000000000001</c:v>
                </c:pt>
                <c:pt idx="1607">
                  <c:v>-0.20200000000000001</c:v>
                </c:pt>
                <c:pt idx="1608">
                  <c:v>-0.20200000000000001</c:v>
                </c:pt>
                <c:pt idx="1609">
                  <c:v>-0.17499999999999999</c:v>
                </c:pt>
                <c:pt idx="1610">
                  <c:v>-0.17899999999999999</c:v>
                </c:pt>
                <c:pt idx="1611">
                  <c:v>-0.161</c:v>
                </c:pt>
                <c:pt idx="1612">
                  <c:v>-0.14399999999999999</c:v>
                </c:pt>
                <c:pt idx="1613">
                  <c:v>-0.11700000000000001</c:v>
                </c:pt>
                <c:pt idx="1614">
                  <c:v>-0.11700000000000001</c:v>
                </c:pt>
                <c:pt idx="1615">
                  <c:v>-0.11700000000000001</c:v>
                </c:pt>
                <c:pt idx="1616">
                  <c:v>-0.12</c:v>
                </c:pt>
                <c:pt idx="1617">
                  <c:v>-8.5999999999999993E-2</c:v>
                </c:pt>
                <c:pt idx="1618">
                  <c:v>-6.3E-2</c:v>
                </c:pt>
                <c:pt idx="1619">
                  <c:v>-8.6999999999999994E-2</c:v>
                </c:pt>
                <c:pt idx="1620">
                  <c:v>-0.104</c:v>
                </c:pt>
                <c:pt idx="1621">
                  <c:v>-0.104</c:v>
                </c:pt>
                <c:pt idx="1622">
                  <c:v>-0.104</c:v>
                </c:pt>
                <c:pt idx="1623">
                  <c:v>-9.5000000000000001E-2</c:v>
                </c:pt>
                <c:pt idx="1624">
                  <c:v>-9.8000000000000004E-2</c:v>
                </c:pt>
                <c:pt idx="1625">
                  <c:v>-7.0000000000000007E-2</c:v>
                </c:pt>
                <c:pt idx="1626">
                  <c:v>-7.0000000000000007E-2</c:v>
                </c:pt>
                <c:pt idx="1627">
                  <c:v>-4.4999999999999998E-2</c:v>
                </c:pt>
                <c:pt idx="1628">
                  <c:v>-4.4999999999999998E-2</c:v>
                </c:pt>
                <c:pt idx="1629">
                  <c:v>-4.4999999999999998E-2</c:v>
                </c:pt>
                <c:pt idx="1630">
                  <c:v>-4.7E-2</c:v>
                </c:pt>
                <c:pt idx="1631">
                  <c:v>-4.3999999999999997E-2</c:v>
                </c:pt>
                <c:pt idx="1632">
                  <c:v>-3.7999999999999999E-2</c:v>
                </c:pt>
                <c:pt idx="1633">
                  <c:v>6.0000000000000001E-3</c:v>
                </c:pt>
                <c:pt idx="1634">
                  <c:v>2.5000000000000001E-2</c:v>
                </c:pt>
                <c:pt idx="1635">
                  <c:v>2.5000000000000001E-2</c:v>
                </c:pt>
                <c:pt idx="1636">
                  <c:v>2.5000000000000001E-2</c:v>
                </c:pt>
                <c:pt idx="1637">
                  <c:v>0.03</c:v>
                </c:pt>
                <c:pt idx="1638">
                  <c:v>1.2999999999999999E-2</c:v>
                </c:pt>
                <c:pt idx="1639">
                  <c:v>1.2999999999999999E-2</c:v>
                </c:pt>
                <c:pt idx="1640">
                  <c:v>3.0000000000000001E-3</c:v>
                </c:pt>
                <c:pt idx="1641">
                  <c:v>-2.1999999999999999E-2</c:v>
                </c:pt>
                <c:pt idx="1642">
                  <c:v>-2.1999999999999999E-2</c:v>
                </c:pt>
                <c:pt idx="1643">
                  <c:v>-2.1999999999999999E-2</c:v>
                </c:pt>
                <c:pt idx="1644">
                  <c:v>-8.9999999999999993E-3</c:v>
                </c:pt>
                <c:pt idx="1645">
                  <c:v>-1.2E-2</c:v>
                </c:pt>
                <c:pt idx="1646">
                  <c:v>4.1000000000000002E-2</c:v>
                </c:pt>
                <c:pt idx="1647">
                  <c:v>2.5000000000000001E-2</c:v>
                </c:pt>
                <c:pt idx="1648">
                  <c:v>2.5000000000000001E-2</c:v>
                </c:pt>
                <c:pt idx="1649">
                  <c:v>2.5000000000000001E-2</c:v>
                </c:pt>
                <c:pt idx="1650">
                  <c:v>2.5000000000000001E-2</c:v>
                </c:pt>
                <c:pt idx="1651">
                  <c:v>2.5000000000000001E-2</c:v>
                </c:pt>
                <c:pt idx="1652">
                  <c:v>0.08</c:v>
                </c:pt>
                <c:pt idx="1653">
                  <c:v>6.6000000000000003E-2</c:v>
                </c:pt>
                <c:pt idx="1654">
                  <c:v>5.6000000000000001E-2</c:v>
                </c:pt>
                <c:pt idx="1655">
                  <c:v>5.5E-2</c:v>
                </c:pt>
                <c:pt idx="1656">
                  <c:v>5.5E-2</c:v>
                </c:pt>
                <c:pt idx="1657">
                  <c:v>5.5E-2</c:v>
                </c:pt>
                <c:pt idx="1658">
                  <c:v>-8.9999999999999993E-3</c:v>
                </c:pt>
                <c:pt idx="1659">
                  <c:v>-2.5999999999999999E-2</c:v>
                </c:pt>
                <c:pt idx="1660">
                  <c:v>-0.01</c:v>
                </c:pt>
                <c:pt idx="1661">
                  <c:v>7.0000000000000001E-3</c:v>
                </c:pt>
                <c:pt idx="1662">
                  <c:v>7.0000000000000001E-3</c:v>
                </c:pt>
                <c:pt idx="1663">
                  <c:v>7.0000000000000001E-3</c:v>
                </c:pt>
                <c:pt idx="1664">
                  <c:v>7.0000000000000001E-3</c:v>
                </c:pt>
                <c:pt idx="1665">
                  <c:v>-6.0000000000000001E-3</c:v>
                </c:pt>
                <c:pt idx="1666">
                  <c:v>8.0000000000000002E-3</c:v>
                </c:pt>
                <c:pt idx="1667">
                  <c:v>-4.9000000000000002E-2</c:v>
                </c:pt>
                <c:pt idx="1668">
                  <c:v>-2.5999999999999999E-2</c:v>
                </c:pt>
                <c:pt idx="1669">
                  <c:v>-7.0000000000000007E-2</c:v>
                </c:pt>
                <c:pt idx="1670">
                  <c:v>-7.0000000000000007E-2</c:v>
                </c:pt>
                <c:pt idx="1671">
                  <c:v>-7.0000000000000007E-2</c:v>
                </c:pt>
                <c:pt idx="1672">
                  <c:v>-6.9000000000000006E-2</c:v>
                </c:pt>
                <c:pt idx="1673">
                  <c:v>-8.1000000000000003E-2</c:v>
                </c:pt>
                <c:pt idx="1674">
                  <c:v>-1.4999999999999999E-2</c:v>
                </c:pt>
                <c:pt idx="1675">
                  <c:v>-2.8000000000000001E-2</c:v>
                </c:pt>
                <c:pt idx="1676">
                  <c:v>-1.4999999999999999E-2</c:v>
                </c:pt>
                <c:pt idx="1677">
                  <c:v>-1.4999999999999999E-2</c:v>
                </c:pt>
                <c:pt idx="1678">
                  <c:v>-1.4999999999999999E-2</c:v>
                </c:pt>
                <c:pt idx="1679">
                  <c:v>4.1000000000000002E-2</c:v>
                </c:pt>
                <c:pt idx="1680">
                  <c:v>8.4000000000000005E-2</c:v>
                </c:pt>
                <c:pt idx="1681">
                  <c:v>9.7000000000000003E-2</c:v>
                </c:pt>
                <c:pt idx="1682">
                  <c:v>8.3000000000000004E-2</c:v>
                </c:pt>
                <c:pt idx="1683">
                  <c:v>8.4000000000000005E-2</c:v>
                </c:pt>
                <c:pt idx="1684">
                  <c:v>8.4000000000000005E-2</c:v>
                </c:pt>
                <c:pt idx="1685">
                  <c:v>8.4000000000000005E-2</c:v>
                </c:pt>
                <c:pt idx="1686">
                  <c:v>8.5999999999999993E-2</c:v>
                </c:pt>
                <c:pt idx="1687">
                  <c:v>6.5000000000000002E-2</c:v>
                </c:pt>
                <c:pt idx="1688">
                  <c:v>5.5E-2</c:v>
                </c:pt>
                <c:pt idx="1689">
                  <c:v>6.9000000000000006E-2</c:v>
                </c:pt>
                <c:pt idx="1690">
                  <c:v>6.9000000000000006E-2</c:v>
                </c:pt>
                <c:pt idx="1691">
                  <c:v>6.9000000000000006E-2</c:v>
                </c:pt>
                <c:pt idx="1692">
                  <c:v>6.9000000000000006E-2</c:v>
                </c:pt>
                <c:pt idx="1693">
                  <c:v>6.7000000000000004E-2</c:v>
                </c:pt>
                <c:pt idx="1694">
                  <c:v>0.128</c:v>
                </c:pt>
                <c:pt idx="1695">
                  <c:v>0.16800000000000001</c:v>
                </c:pt>
                <c:pt idx="1696">
                  <c:v>0.158</c:v>
                </c:pt>
                <c:pt idx="1697">
                  <c:v>0.183</c:v>
                </c:pt>
                <c:pt idx="1698">
                  <c:v>0.183</c:v>
                </c:pt>
                <c:pt idx="1699">
                  <c:v>0.183</c:v>
                </c:pt>
                <c:pt idx="1700">
                  <c:v>0.183</c:v>
                </c:pt>
                <c:pt idx="1701">
                  <c:v>0.14799999999999999</c:v>
                </c:pt>
                <c:pt idx="1702">
                  <c:v>0.11799999999999999</c:v>
                </c:pt>
                <c:pt idx="1703">
                  <c:v>0.108</c:v>
                </c:pt>
                <c:pt idx="1704">
                  <c:v>9.6000000000000002E-2</c:v>
                </c:pt>
                <c:pt idx="1705">
                  <c:v>9.6000000000000002E-2</c:v>
                </c:pt>
                <c:pt idx="1706">
                  <c:v>9.6000000000000002E-2</c:v>
                </c:pt>
                <c:pt idx="1707">
                  <c:v>0.127</c:v>
                </c:pt>
                <c:pt idx="1708">
                  <c:v>0.1</c:v>
                </c:pt>
                <c:pt idx="1709">
                  <c:v>0.105</c:v>
                </c:pt>
                <c:pt idx="1710">
                  <c:v>0.11</c:v>
                </c:pt>
                <c:pt idx="1711">
                  <c:v>0.10100000000000001</c:v>
                </c:pt>
                <c:pt idx="1712">
                  <c:v>0.10100000000000001</c:v>
                </c:pt>
                <c:pt idx="1713">
                  <c:v>0.10100000000000001</c:v>
                </c:pt>
                <c:pt idx="1714">
                  <c:v>0.10299999999999999</c:v>
                </c:pt>
                <c:pt idx="1715">
                  <c:v>0.123</c:v>
                </c:pt>
                <c:pt idx="1716">
                  <c:v>0.13200000000000001</c:v>
                </c:pt>
                <c:pt idx="1717">
                  <c:v>0.12</c:v>
                </c:pt>
                <c:pt idx="1718">
                  <c:v>8.6999999999999994E-2</c:v>
                </c:pt>
                <c:pt idx="1719">
                  <c:v>8.6999999999999994E-2</c:v>
                </c:pt>
                <c:pt idx="1720">
                  <c:v>8.6999999999999994E-2</c:v>
                </c:pt>
                <c:pt idx="1721">
                  <c:v>0.115</c:v>
                </c:pt>
                <c:pt idx="1722">
                  <c:v>0.16200000000000001</c:v>
                </c:pt>
                <c:pt idx="1723">
                  <c:v>0.17</c:v>
                </c:pt>
                <c:pt idx="1724">
                  <c:v>0.17699999999999999</c:v>
                </c:pt>
                <c:pt idx="1725">
                  <c:v>0.16600000000000001</c:v>
                </c:pt>
                <c:pt idx="1726">
                  <c:v>0.16600000000000001</c:v>
                </c:pt>
                <c:pt idx="1727">
                  <c:v>0.16600000000000001</c:v>
                </c:pt>
                <c:pt idx="1728">
                  <c:v>0.14899999999999999</c:v>
                </c:pt>
                <c:pt idx="1729">
                  <c:v>0.188</c:v>
                </c:pt>
                <c:pt idx="1730">
                  <c:v>0.2</c:v>
                </c:pt>
                <c:pt idx="1731">
                  <c:v>0.20499999999999999</c:v>
                </c:pt>
                <c:pt idx="1732">
                  <c:v>0.193</c:v>
                </c:pt>
                <c:pt idx="1733">
                  <c:v>0.193</c:v>
                </c:pt>
                <c:pt idx="1734">
                  <c:v>0.193</c:v>
                </c:pt>
                <c:pt idx="1735">
                  <c:v>0.18</c:v>
                </c:pt>
                <c:pt idx="1736">
                  <c:v>0.22500000000000001</c:v>
                </c:pt>
                <c:pt idx="1737">
                  <c:v>0.23599999999999999</c:v>
                </c:pt>
                <c:pt idx="1738">
                  <c:v>0.255</c:v>
                </c:pt>
                <c:pt idx="1739">
                  <c:v>0.26200000000000001</c:v>
                </c:pt>
                <c:pt idx="1740">
                  <c:v>0.26200000000000001</c:v>
                </c:pt>
                <c:pt idx="1741">
                  <c:v>0.26200000000000001</c:v>
                </c:pt>
                <c:pt idx="1742">
                  <c:v>0.24299999999999999</c:v>
                </c:pt>
                <c:pt idx="1743">
                  <c:v>0.224</c:v>
                </c:pt>
                <c:pt idx="1744">
                  <c:v>0.20599999999999999</c:v>
                </c:pt>
                <c:pt idx="1745">
                  <c:v>0.23100000000000001</c:v>
                </c:pt>
                <c:pt idx="1746">
                  <c:v>0.23899999999999999</c:v>
                </c:pt>
                <c:pt idx="1747">
                  <c:v>0.23899999999999999</c:v>
                </c:pt>
                <c:pt idx="1748">
                  <c:v>0.23899999999999999</c:v>
                </c:pt>
                <c:pt idx="1749">
                  <c:v>0.255</c:v>
                </c:pt>
                <c:pt idx="1750">
                  <c:v>0.27900000000000003</c:v>
                </c:pt>
                <c:pt idx="1751">
                  <c:v>0.22600000000000001</c:v>
                </c:pt>
                <c:pt idx="1752">
                  <c:v>0.221</c:v>
                </c:pt>
                <c:pt idx="1753">
                  <c:v>0.20799999999999999</c:v>
                </c:pt>
                <c:pt idx="1754">
                  <c:v>0.20799999999999999</c:v>
                </c:pt>
                <c:pt idx="1755">
                  <c:v>0.20799999999999999</c:v>
                </c:pt>
                <c:pt idx="1756">
                  <c:v>0.153</c:v>
                </c:pt>
                <c:pt idx="1757">
                  <c:v>0.16500000000000001</c:v>
                </c:pt>
                <c:pt idx="1758">
                  <c:v>0.24199999999999999</c:v>
                </c:pt>
                <c:pt idx="1759">
                  <c:v>0.24199999999999999</c:v>
                </c:pt>
                <c:pt idx="1760">
                  <c:v>0.24199999999999999</c:v>
                </c:pt>
                <c:pt idx="1761">
                  <c:v>0.24199999999999999</c:v>
                </c:pt>
                <c:pt idx="1762">
                  <c:v>0.24199999999999999</c:v>
                </c:pt>
                <c:pt idx="1763">
                  <c:v>0.23100000000000001</c:v>
                </c:pt>
                <c:pt idx="1764">
                  <c:v>0.25</c:v>
                </c:pt>
                <c:pt idx="1765">
                  <c:v>0.25</c:v>
                </c:pt>
                <c:pt idx="1766">
                  <c:v>0.25</c:v>
                </c:pt>
                <c:pt idx="1767">
                  <c:v>0.25</c:v>
                </c:pt>
                <c:pt idx="1768">
                  <c:v>0.25</c:v>
                </c:pt>
                <c:pt idx="1769">
                  <c:v>0.25</c:v>
                </c:pt>
                <c:pt idx="1770">
                  <c:v>0.22800000000000001</c:v>
                </c:pt>
                <c:pt idx="1771">
                  <c:v>0.23899999999999999</c:v>
                </c:pt>
                <c:pt idx="1772">
                  <c:v>0.24399999999999999</c:v>
                </c:pt>
                <c:pt idx="1773">
                  <c:v>0.25600000000000001</c:v>
                </c:pt>
                <c:pt idx="1774">
                  <c:v>0.252</c:v>
                </c:pt>
                <c:pt idx="1775">
                  <c:v>0.252</c:v>
                </c:pt>
                <c:pt idx="1776">
                  <c:v>0.252</c:v>
                </c:pt>
                <c:pt idx="1777">
                  <c:v>0.28499999999999998</c:v>
                </c:pt>
                <c:pt idx="1778">
                  <c:v>0.27900000000000003</c:v>
                </c:pt>
                <c:pt idx="1779">
                  <c:v>0.23200000000000001</c:v>
                </c:pt>
                <c:pt idx="1780">
                  <c:v>0.246</c:v>
                </c:pt>
                <c:pt idx="1781">
                  <c:v>0.249</c:v>
                </c:pt>
                <c:pt idx="1782">
                  <c:v>0.249</c:v>
                </c:pt>
                <c:pt idx="1783">
                  <c:v>0.249</c:v>
                </c:pt>
                <c:pt idx="1784">
                  <c:v>0.23599999999999999</c:v>
                </c:pt>
                <c:pt idx="1785">
                  <c:v>0.27700000000000002</c:v>
                </c:pt>
                <c:pt idx="1786">
                  <c:v>0.26300000000000001</c:v>
                </c:pt>
                <c:pt idx="1787">
                  <c:v>0.30599999999999999</c:v>
                </c:pt>
                <c:pt idx="1788">
                  <c:v>0.313</c:v>
                </c:pt>
                <c:pt idx="1789">
                  <c:v>0.313</c:v>
                </c:pt>
                <c:pt idx="1790">
                  <c:v>0.313</c:v>
                </c:pt>
                <c:pt idx="1791">
                  <c:v>0.32100000000000001</c:v>
                </c:pt>
                <c:pt idx="1792">
                  <c:v>0.34899999999999998</c:v>
                </c:pt>
                <c:pt idx="1793">
                  <c:v>0.35</c:v>
                </c:pt>
                <c:pt idx="1794">
                  <c:v>0.36099999999999999</c:v>
                </c:pt>
                <c:pt idx="1795">
                  <c:v>0.34</c:v>
                </c:pt>
                <c:pt idx="1796">
                  <c:v>0.34</c:v>
                </c:pt>
                <c:pt idx="1797">
                  <c:v>0.34</c:v>
                </c:pt>
                <c:pt idx="1798">
                  <c:v>0.37</c:v>
                </c:pt>
                <c:pt idx="1799">
                  <c:v>0.376</c:v>
                </c:pt>
                <c:pt idx="1800">
                  <c:v>0.35</c:v>
                </c:pt>
                <c:pt idx="1801">
                  <c:v>0.373</c:v>
                </c:pt>
                <c:pt idx="1802">
                  <c:v>0.36699999999999999</c:v>
                </c:pt>
                <c:pt idx="1803">
                  <c:v>0.36699999999999999</c:v>
                </c:pt>
                <c:pt idx="1804">
                  <c:v>0.36699999999999999</c:v>
                </c:pt>
                <c:pt idx="1805">
                  <c:v>0.36</c:v>
                </c:pt>
                <c:pt idx="1806">
                  <c:v>0.39800000000000002</c:v>
                </c:pt>
                <c:pt idx="1807">
                  <c:v>0.40899999999999997</c:v>
                </c:pt>
                <c:pt idx="1808">
                  <c:v>0.39800000000000002</c:v>
                </c:pt>
                <c:pt idx="1809">
                  <c:v>0.40699999999999997</c:v>
                </c:pt>
                <c:pt idx="1810">
                  <c:v>0.40699999999999997</c:v>
                </c:pt>
                <c:pt idx="1811">
                  <c:v>0.40699999999999997</c:v>
                </c:pt>
                <c:pt idx="1812">
                  <c:v>0.45700000000000002</c:v>
                </c:pt>
                <c:pt idx="1813">
                  <c:v>0.44700000000000001</c:v>
                </c:pt>
                <c:pt idx="1814">
                  <c:v>0.434</c:v>
                </c:pt>
                <c:pt idx="1815">
                  <c:v>0.42599999999999999</c:v>
                </c:pt>
                <c:pt idx="1816">
                  <c:v>0.42799999999999999</c:v>
                </c:pt>
                <c:pt idx="1817">
                  <c:v>0.42799999999999999</c:v>
                </c:pt>
                <c:pt idx="1818">
                  <c:v>0.42799999999999999</c:v>
                </c:pt>
                <c:pt idx="1819">
                  <c:v>0.39900000000000002</c:v>
                </c:pt>
                <c:pt idx="1820">
                  <c:v>0.38500000000000001</c:v>
                </c:pt>
                <c:pt idx="1821">
                  <c:v>0.36899999999999999</c:v>
                </c:pt>
                <c:pt idx="1822">
                  <c:v>0.377</c:v>
                </c:pt>
                <c:pt idx="1823">
                  <c:v>0.35199999999999998</c:v>
                </c:pt>
                <c:pt idx="1824">
                  <c:v>0.35199999999999998</c:v>
                </c:pt>
                <c:pt idx="1825">
                  <c:v>0.35199999999999998</c:v>
                </c:pt>
                <c:pt idx="1826">
                  <c:v>0.39800000000000002</c:v>
                </c:pt>
                <c:pt idx="1827">
                  <c:v>0.39600000000000002</c:v>
                </c:pt>
                <c:pt idx="1828">
                  <c:v>0.40899999999999997</c:v>
                </c:pt>
                <c:pt idx="1829">
                  <c:v>0.44800000000000001</c:v>
                </c:pt>
                <c:pt idx="1830">
                  <c:v>0.46</c:v>
                </c:pt>
                <c:pt idx="1831">
                  <c:v>0.46</c:v>
                </c:pt>
                <c:pt idx="1832">
                  <c:v>0.46</c:v>
                </c:pt>
                <c:pt idx="1833">
                  <c:v>0.41599999999999998</c:v>
                </c:pt>
                <c:pt idx="1834">
                  <c:v>0.46100000000000002</c:v>
                </c:pt>
                <c:pt idx="1835">
                  <c:v>0.49099999999999999</c:v>
                </c:pt>
                <c:pt idx="1836">
                  <c:v>0.503</c:v>
                </c:pt>
                <c:pt idx="1837">
                  <c:v>0.498</c:v>
                </c:pt>
                <c:pt idx="1838">
                  <c:v>0.498</c:v>
                </c:pt>
                <c:pt idx="1839">
                  <c:v>0.498</c:v>
                </c:pt>
                <c:pt idx="1840">
                  <c:v>0.51800000000000002</c:v>
                </c:pt>
                <c:pt idx="1841">
                  <c:v>0.55200000000000005</c:v>
                </c:pt>
                <c:pt idx="1842">
                  <c:v>0.54900000000000004</c:v>
                </c:pt>
                <c:pt idx="1843">
                  <c:v>0.52900000000000003</c:v>
                </c:pt>
                <c:pt idx="1844">
                  <c:v>0.57299999999999995</c:v>
                </c:pt>
                <c:pt idx="1845">
                  <c:v>0.57299999999999995</c:v>
                </c:pt>
                <c:pt idx="1846">
                  <c:v>0.57299999999999995</c:v>
                </c:pt>
                <c:pt idx="1847">
                  <c:v>0.53100000000000003</c:v>
                </c:pt>
                <c:pt idx="1848">
                  <c:v>0.47499999999999998</c:v>
                </c:pt>
                <c:pt idx="1849">
                  <c:v>0.42199999999999999</c:v>
                </c:pt>
                <c:pt idx="1850">
                  <c:v>0.47099999999999997</c:v>
                </c:pt>
                <c:pt idx="1851">
                  <c:v>0.47</c:v>
                </c:pt>
                <c:pt idx="1852">
                  <c:v>0.47</c:v>
                </c:pt>
                <c:pt idx="1853">
                  <c:v>0.47</c:v>
                </c:pt>
                <c:pt idx="1854">
                  <c:v>0.52900000000000003</c:v>
                </c:pt>
                <c:pt idx="1855">
                  <c:v>0.52600000000000002</c:v>
                </c:pt>
                <c:pt idx="1856">
                  <c:v>0.54300000000000004</c:v>
                </c:pt>
                <c:pt idx="1857">
                  <c:v>0.51</c:v>
                </c:pt>
                <c:pt idx="1858">
                  <c:v>0.46200000000000002</c:v>
                </c:pt>
                <c:pt idx="1859">
                  <c:v>0.46200000000000002</c:v>
                </c:pt>
                <c:pt idx="1860">
                  <c:v>0.46200000000000002</c:v>
                </c:pt>
                <c:pt idx="1861">
                  <c:v>0.47099999999999997</c:v>
                </c:pt>
                <c:pt idx="1862">
                  <c:v>0.48699999999999999</c:v>
                </c:pt>
                <c:pt idx="1863">
                  <c:v>0.48</c:v>
                </c:pt>
                <c:pt idx="1864">
                  <c:v>0.45800000000000002</c:v>
                </c:pt>
                <c:pt idx="1865">
                  <c:v>0.45</c:v>
                </c:pt>
                <c:pt idx="1866">
                  <c:v>0.45</c:v>
                </c:pt>
                <c:pt idx="1867">
                  <c:v>0.45</c:v>
                </c:pt>
                <c:pt idx="1868">
                  <c:v>0.42299999999999999</c:v>
                </c:pt>
                <c:pt idx="1869">
                  <c:v>0.41099999999999998</c:v>
                </c:pt>
                <c:pt idx="1870">
                  <c:v>0.43</c:v>
                </c:pt>
                <c:pt idx="1871">
                  <c:v>0.40100000000000002</c:v>
                </c:pt>
                <c:pt idx="1872">
                  <c:v>0.38700000000000001</c:v>
                </c:pt>
                <c:pt idx="1873">
                  <c:v>0.38700000000000001</c:v>
                </c:pt>
                <c:pt idx="1874">
                  <c:v>0.38700000000000001</c:v>
                </c:pt>
                <c:pt idx="1875">
                  <c:v>0.35499999999999998</c:v>
                </c:pt>
                <c:pt idx="1876">
                  <c:v>0.38</c:v>
                </c:pt>
                <c:pt idx="1877">
                  <c:v>0.35699999999999998</c:v>
                </c:pt>
                <c:pt idx="1878">
                  <c:v>0.33300000000000002</c:v>
                </c:pt>
                <c:pt idx="1879">
                  <c:v>0.32600000000000001</c:v>
                </c:pt>
                <c:pt idx="1880">
                  <c:v>0.32600000000000001</c:v>
                </c:pt>
                <c:pt idx="1881">
                  <c:v>0.32600000000000001</c:v>
                </c:pt>
                <c:pt idx="1882">
                  <c:v>0.34599999999999997</c:v>
                </c:pt>
                <c:pt idx="1883">
                  <c:v>0.40400000000000003</c:v>
                </c:pt>
                <c:pt idx="1884">
                  <c:v>0.38</c:v>
                </c:pt>
                <c:pt idx="1885">
                  <c:v>0.376</c:v>
                </c:pt>
                <c:pt idx="1886">
                  <c:v>0.34499999999999997</c:v>
                </c:pt>
                <c:pt idx="1887">
                  <c:v>0.34499999999999997</c:v>
                </c:pt>
                <c:pt idx="1888">
                  <c:v>0.34499999999999997</c:v>
                </c:pt>
                <c:pt idx="1889">
                  <c:v>0.33900000000000002</c:v>
                </c:pt>
                <c:pt idx="1890">
                  <c:v>0.34399999999999997</c:v>
                </c:pt>
                <c:pt idx="1891">
                  <c:v>0.33100000000000002</c:v>
                </c:pt>
                <c:pt idx="1892">
                  <c:v>0.30199999999999999</c:v>
                </c:pt>
                <c:pt idx="1893">
                  <c:v>0.30499999999999999</c:v>
                </c:pt>
                <c:pt idx="1894">
                  <c:v>0.30499999999999999</c:v>
                </c:pt>
                <c:pt idx="1895">
                  <c:v>0.30499999999999999</c:v>
                </c:pt>
                <c:pt idx="1896">
                  <c:v>0.32</c:v>
                </c:pt>
                <c:pt idx="1897">
                  <c:v>0.30399999999999999</c:v>
                </c:pt>
                <c:pt idx="1898">
                  <c:v>0.32700000000000001</c:v>
                </c:pt>
                <c:pt idx="1899">
                  <c:v>0.311</c:v>
                </c:pt>
                <c:pt idx="1900">
                  <c:v>0.317</c:v>
                </c:pt>
                <c:pt idx="1901">
                  <c:v>0.317</c:v>
                </c:pt>
                <c:pt idx="1902">
                  <c:v>0.317</c:v>
                </c:pt>
                <c:pt idx="1903">
                  <c:v>0.375</c:v>
                </c:pt>
                <c:pt idx="1904">
                  <c:v>0.39800000000000002</c:v>
                </c:pt>
                <c:pt idx="1905">
                  <c:v>0.40899999999999997</c:v>
                </c:pt>
                <c:pt idx="1906">
                  <c:v>0.38900000000000001</c:v>
                </c:pt>
                <c:pt idx="1907">
                  <c:v>0.40799999999999997</c:v>
                </c:pt>
                <c:pt idx="1908">
                  <c:v>0.40799999999999997</c:v>
                </c:pt>
                <c:pt idx="1909">
                  <c:v>0.40799999999999997</c:v>
                </c:pt>
                <c:pt idx="1910">
                  <c:v>0.46</c:v>
                </c:pt>
                <c:pt idx="1911">
                  <c:v>0.47799999999999998</c:v>
                </c:pt>
                <c:pt idx="1912">
                  <c:v>0.443</c:v>
                </c:pt>
                <c:pt idx="1913">
                  <c:v>0.44600000000000001</c:v>
                </c:pt>
                <c:pt idx="1914">
                  <c:v>0.40300000000000002</c:v>
                </c:pt>
                <c:pt idx="1915">
                  <c:v>0.40300000000000002</c:v>
                </c:pt>
                <c:pt idx="1916">
                  <c:v>0.40300000000000002</c:v>
                </c:pt>
                <c:pt idx="1917">
                  <c:v>0.40400000000000003</c:v>
                </c:pt>
                <c:pt idx="1918">
                  <c:v>0.39600000000000002</c:v>
                </c:pt>
                <c:pt idx="1919">
                  <c:v>0.39700000000000002</c:v>
                </c:pt>
                <c:pt idx="1920">
                  <c:v>0.40600000000000003</c:v>
                </c:pt>
                <c:pt idx="1921">
                  <c:v>0.37</c:v>
                </c:pt>
                <c:pt idx="1922">
                  <c:v>0.37</c:v>
                </c:pt>
                <c:pt idx="1923">
                  <c:v>0.37</c:v>
                </c:pt>
                <c:pt idx="1924">
                  <c:v>0.33</c:v>
                </c:pt>
                <c:pt idx="1925">
                  <c:v>0.34200000000000003</c:v>
                </c:pt>
                <c:pt idx="1926">
                  <c:v>0.34599999999999997</c:v>
                </c:pt>
                <c:pt idx="1927">
                  <c:v>0.36299999999999999</c:v>
                </c:pt>
                <c:pt idx="1928">
                  <c:v>0.34</c:v>
                </c:pt>
                <c:pt idx="1929">
                  <c:v>0.34</c:v>
                </c:pt>
                <c:pt idx="1930">
                  <c:v>0.34</c:v>
                </c:pt>
                <c:pt idx="1931">
                  <c:v>0.35699999999999998</c:v>
                </c:pt>
                <c:pt idx="1932">
                  <c:v>0.36699999999999999</c:v>
                </c:pt>
                <c:pt idx="1933">
                  <c:v>0.32</c:v>
                </c:pt>
                <c:pt idx="1934">
                  <c:v>0.3</c:v>
                </c:pt>
                <c:pt idx="1935">
                  <c:v>0.29199999999999998</c:v>
                </c:pt>
                <c:pt idx="1936">
                  <c:v>0.29199999999999998</c:v>
                </c:pt>
                <c:pt idx="1937">
                  <c:v>0.29199999999999998</c:v>
                </c:pt>
                <c:pt idx="1938">
                  <c:v>0.29899999999999999</c:v>
                </c:pt>
                <c:pt idx="1939">
                  <c:v>0.30499999999999999</c:v>
                </c:pt>
                <c:pt idx="1940">
                  <c:v>0.29399999999999998</c:v>
                </c:pt>
                <c:pt idx="1941">
                  <c:v>0.30399999999999999</c:v>
                </c:pt>
                <c:pt idx="1942">
                  <c:v>0.30199999999999999</c:v>
                </c:pt>
                <c:pt idx="1943">
                  <c:v>0.30199999999999999</c:v>
                </c:pt>
                <c:pt idx="1944">
                  <c:v>0.30199999999999999</c:v>
                </c:pt>
                <c:pt idx="1945">
                  <c:v>0.31900000000000001</c:v>
                </c:pt>
                <c:pt idx="1946">
                  <c:v>0.32100000000000001</c:v>
                </c:pt>
                <c:pt idx="1947">
                  <c:v>0.34</c:v>
                </c:pt>
                <c:pt idx="1948">
                  <c:v>0.32700000000000001</c:v>
                </c:pt>
                <c:pt idx="1949">
                  <c:v>0.33700000000000002</c:v>
                </c:pt>
                <c:pt idx="1950">
                  <c:v>0.33700000000000002</c:v>
                </c:pt>
                <c:pt idx="1951">
                  <c:v>0.33700000000000002</c:v>
                </c:pt>
                <c:pt idx="1952">
                  <c:v>0.33500000000000002</c:v>
                </c:pt>
                <c:pt idx="1953">
                  <c:v>0.377</c:v>
                </c:pt>
                <c:pt idx="1954">
                  <c:v>0.373</c:v>
                </c:pt>
                <c:pt idx="1955">
                  <c:v>0.39800000000000002</c:v>
                </c:pt>
                <c:pt idx="1956">
                  <c:v>0.40300000000000002</c:v>
                </c:pt>
                <c:pt idx="1957">
                  <c:v>0.40300000000000002</c:v>
                </c:pt>
                <c:pt idx="1958">
                  <c:v>0.40300000000000002</c:v>
                </c:pt>
                <c:pt idx="1959">
                  <c:v>0.42599999999999999</c:v>
                </c:pt>
                <c:pt idx="1960">
                  <c:v>0.48199999999999998</c:v>
                </c:pt>
                <c:pt idx="1961">
                  <c:v>0.49099999999999999</c:v>
                </c:pt>
                <c:pt idx="1962">
                  <c:v>0.49299999999999999</c:v>
                </c:pt>
                <c:pt idx="1963">
                  <c:v>0.44900000000000001</c:v>
                </c:pt>
                <c:pt idx="1964">
                  <c:v>0.44900000000000001</c:v>
                </c:pt>
                <c:pt idx="1965">
                  <c:v>0.44900000000000001</c:v>
                </c:pt>
                <c:pt idx="1966">
                  <c:v>0.48399999999999999</c:v>
                </c:pt>
                <c:pt idx="1967">
                  <c:v>0.46500000000000002</c:v>
                </c:pt>
                <c:pt idx="1968">
                  <c:v>0.36899999999999999</c:v>
                </c:pt>
                <c:pt idx="1969">
                  <c:v>0.41799999999999998</c:v>
                </c:pt>
                <c:pt idx="1970">
                  <c:v>0.38600000000000001</c:v>
                </c:pt>
                <c:pt idx="1971">
                  <c:v>0.38600000000000001</c:v>
                </c:pt>
                <c:pt idx="1972">
                  <c:v>0.38600000000000001</c:v>
                </c:pt>
                <c:pt idx="1973">
                  <c:v>0.34100000000000003</c:v>
                </c:pt>
                <c:pt idx="1974">
                  <c:v>0.372</c:v>
                </c:pt>
                <c:pt idx="1975">
                  <c:v>0.26</c:v>
                </c:pt>
                <c:pt idx="1976">
                  <c:v>0.34399999999999997</c:v>
                </c:pt>
                <c:pt idx="1977">
                  <c:v>0.40600000000000003</c:v>
                </c:pt>
                <c:pt idx="1978">
                  <c:v>0.40600000000000003</c:v>
                </c:pt>
                <c:pt idx="1979">
                  <c:v>0.40600000000000003</c:v>
                </c:pt>
                <c:pt idx="1980">
                  <c:v>0.47199999999999998</c:v>
                </c:pt>
                <c:pt idx="1981">
                  <c:v>0.50700000000000001</c:v>
                </c:pt>
                <c:pt idx="1982">
                  <c:v>0.56000000000000005</c:v>
                </c:pt>
                <c:pt idx="1983">
                  <c:v>0.52300000000000002</c:v>
                </c:pt>
                <c:pt idx="1984">
                  <c:v>0.57899999999999996</c:v>
                </c:pt>
                <c:pt idx="1985">
                  <c:v>0.57899999999999996</c:v>
                </c:pt>
                <c:pt idx="1986">
                  <c:v>0.57899999999999996</c:v>
                </c:pt>
                <c:pt idx="1987">
                  <c:v>0.64</c:v>
                </c:pt>
                <c:pt idx="1988">
                  <c:v>0.60599999999999998</c:v>
                </c:pt>
                <c:pt idx="1989">
                  <c:v>0.64500000000000002</c:v>
                </c:pt>
                <c:pt idx="1990">
                  <c:v>0.61099999999999999</c:v>
                </c:pt>
                <c:pt idx="1991">
                  <c:v>0.55900000000000005</c:v>
                </c:pt>
                <c:pt idx="1992">
                  <c:v>0.55900000000000005</c:v>
                </c:pt>
                <c:pt idx="1993">
                  <c:v>0.55900000000000005</c:v>
                </c:pt>
                <c:pt idx="1994">
                  <c:v>0.55700000000000005</c:v>
                </c:pt>
                <c:pt idx="1995">
                  <c:v>0.55900000000000005</c:v>
                </c:pt>
                <c:pt idx="1996">
                  <c:v>0.56100000000000005</c:v>
                </c:pt>
                <c:pt idx="1997">
                  <c:v>0.53200000000000003</c:v>
                </c:pt>
                <c:pt idx="1998">
                  <c:v>0.54400000000000004</c:v>
                </c:pt>
                <c:pt idx="1999">
                  <c:v>0.54400000000000004</c:v>
                </c:pt>
                <c:pt idx="2000">
                  <c:v>0.54400000000000004</c:v>
                </c:pt>
                <c:pt idx="2001">
                  <c:v>0.53200000000000003</c:v>
                </c:pt>
                <c:pt idx="2002">
                  <c:v>0.58099999999999996</c:v>
                </c:pt>
                <c:pt idx="2003">
                  <c:v>0.55900000000000005</c:v>
                </c:pt>
                <c:pt idx="2004">
                  <c:v>0.55900000000000005</c:v>
                </c:pt>
                <c:pt idx="2005">
                  <c:v>0.57099999999999995</c:v>
                </c:pt>
                <c:pt idx="2006">
                  <c:v>0.57099999999999995</c:v>
                </c:pt>
                <c:pt idx="2007">
                  <c:v>0.57099999999999995</c:v>
                </c:pt>
                <c:pt idx="2008">
                  <c:v>0.59299999999999997</c:v>
                </c:pt>
                <c:pt idx="2009">
                  <c:v>0.63400000000000001</c:v>
                </c:pt>
                <c:pt idx="2010">
                  <c:v>0.63100000000000001</c:v>
                </c:pt>
                <c:pt idx="2011">
                  <c:v>0.63600000000000001</c:v>
                </c:pt>
                <c:pt idx="2012">
                  <c:v>0.59</c:v>
                </c:pt>
                <c:pt idx="2013">
                  <c:v>0.59</c:v>
                </c:pt>
                <c:pt idx="2014">
                  <c:v>0.59</c:v>
                </c:pt>
                <c:pt idx="2015">
                  <c:v>0.6</c:v>
                </c:pt>
                <c:pt idx="2016">
                  <c:v>0.53100000000000003</c:v>
                </c:pt>
                <c:pt idx="2017">
                  <c:v>0.50700000000000001</c:v>
                </c:pt>
                <c:pt idx="2018">
                  <c:v>0.52500000000000002</c:v>
                </c:pt>
                <c:pt idx="2019">
                  <c:v>0.51100000000000001</c:v>
                </c:pt>
                <c:pt idx="2020">
                  <c:v>0.51100000000000001</c:v>
                </c:pt>
                <c:pt idx="2021">
                  <c:v>0.51100000000000001</c:v>
                </c:pt>
                <c:pt idx="2022">
                  <c:v>0.51500000000000001</c:v>
                </c:pt>
                <c:pt idx="2023">
                  <c:v>0.499</c:v>
                </c:pt>
                <c:pt idx="2024">
                  <c:v>0.51600000000000001</c:v>
                </c:pt>
                <c:pt idx="2025">
                  <c:v>0.504</c:v>
                </c:pt>
                <c:pt idx="2026">
                  <c:v>0.497</c:v>
                </c:pt>
                <c:pt idx="2027">
                  <c:v>0.497</c:v>
                </c:pt>
                <c:pt idx="2028">
                  <c:v>0.497</c:v>
                </c:pt>
                <c:pt idx="2029">
                  <c:v>0.52400000000000002</c:v>
                </c:pt>
                <c:pt idx="2030">
                  <c:v>0.5</c:v>
                </c:pt>
                <c:pt idx="2031">
                  <c:v>0.501</c:v>
                </c:pt>
                <c:pt idx="2032">
                  <c:v>0.497</c:v>
                </c:pt>
                <c:pt idx="2033">
                  <c:v>0.497</c:v>
                </c:pt>
                <c:pt idx="2034">
                  <c:v>0.497</c:v>
                </c:pt>
                <c:pt idx="2035">
                  <c:v>0.497</c:v>
                </c:pt>
                <c:pt idx="2036">
                  <c:v>0.497</c:v>
                </c:pt>
                <c:pt idx="2037">
                  <c:v>0.503</c:v>
                </c:pt>
                <c:pt idx="2038">
                  <c:v>0.504</c:v>
                </c:pt>
                <c:pt idx="2039">
                  <c:v>0.52400000000000002</c:v>
                </c:pt>
                <c:pt idx="2040">
                  <c:v>0.52700000000000002</c:v>
                </c:pt>
                <c:pt idx="2041">
                  <c:v>0.52700000000000002</c:v>
                </c:pt>
                <c:pt idx="2042">
                  <c:v>0.52700000000000002</c:v>
                </c:pt>
                <c:pt idx="2043">
                  <c:v>0.52900000000000003</c:v>
                </c:pt>
                <c:pt idx="2044">
                  <c:v>0.59199999999999997</c:v>
                </c:pt>
                <c:pt idx="2045">
                  <c:v>0.58499999999999996</c:v>
                </c:pt>
                <c:pt idx="2046">
                  <c:v>0.56899999999999995</c:v>
                </c:pt>
                <c:pt idx="2047">
                  <c:v>0.57099999999999995</c:v>
                </c:pt>
                <c:pt idx="2048">
                  <c:v>0.57099999999999995</c:v>
                </c:pt>
                <c:pt idx="2049">
                  <c:v>0.57099999999999995</c:v>
                </c:pt>
                <c:pt idx="2050">
                  <c:v>0.57599999999999996</c:v>
                </c:pt>
                <c:pt idx="2051">
                  <c:v>0.59299999999999997</c:v>
                </c:pt>
                <c:pt idx="2052">
                  <c:v>0.61899999999999999</c:v>
                </c:pt>
                <c:pt idx="2053">
                  <c:v>0.63200000000000001</c:v>
                </c:pt>
                <c:pt idx="2054">
                  <c:v>0.64800000000000002</c:v>
                </c:pt>
                <c:pt idx="2055">
                  <c:v>0.64800000000000002</c:v>
                </c:pt>
                <c:pt idx="2056">
                  <c:v>0.64800000000000002</c:v>
                </c:pt>
                <c:pt idx="2057">
                  <c:v>0.628</c:v>
                </c:pt>
                <c:pt idx="2058">
                  <c:v>0.65500000000000003</c:v>
                </c:pt>
                <c:pt idx="2059">
                  <c:v>0.67500000000000004</c:v>
                </c:pt>
                <c:pt idx="2060">
                  <c:v>0.64300000000000002</c:v>
                </c:pt>
                <c:pt idx="2061">
                  <c:v>0.65100000000000002</c:v>
                </c:pt>
                <c:pt idx="2062">
                  <c:v>0.65100000000000002</c:v>
                </c:pt>
                <c:pt idx="2063">
                  <c:v>0.65100000000000002</c:v>
                </c:pt>
                <c:pt idx="2064">
                  <c:v>0.64400000000000002</c:v>
                </c:pt>
                <c:pt idx="2065">
                  <c:v>0.65600000000000003</c:v>
                </c:pt>
                <c:pt idx="2066">
                  <c:v>0.67900000000000005</c:v>
                </c:pt>
                <c:pt idx="2067">
                  <c:v>0.65200000000000002</c:v>
                </c:pt>
                <c:pt idx="2068">
                  <c:v>0.65300000000000002</c:v>
                </c:pt>
                <c:pt idx="2069">
                  <c:v>0.65300000000000002</c:v>
                </c:pt>
                <c:pt idx="2070">
                  <c:v>0.65300000000000002</c:v>
                </c:pt>
                <c:pt idx="2071">
                  <c:v>0.70599999999999996</c:v>
                </c:pt>
                <c:pt idx="2072">
                  <c:v>0.72099999999999997</c:v>
                </c:pt>
                <c:pt idx="2073">
                  <c:v>0.73499999999999999</c:v>
                </c:pt>
                <c:pt idx="2074">
                  <c:v>0.73499999999999999</c:v>
                </c:pt>
                <c:pt idx="2075">
                  <c:v>0.70599999999999996</c:v>
                </c:pt>
                <c:pt idx="2076">
                  <c:v>0.70599999999999996</c:v>
                </c:pt>
                <c:pt idx="2077">
                  <c:v>0.70599999999999996</c:v>
                </c:pt>
                <c:pt idx="2078">
                  <c:v>0.76400000000000001</c:v>
                </c:pt>
                <c:pt idx="2079">
                  <c:v>0.75700000000000001</c:v>
                </c:pt>
                <c:pt idx="2080">
                  <c:v>0.75</c:v>
                </c:pt>
                <c:pt idx="2081">
                  <c:v>0.75700000000000001</c:v>
                </c:pt>
                <c:pt idx="2082">
                  <c:v>0.745</c:v>
                </c:pt>
                <c:pt idx="2083">
                  <c:v>0.745</c:v>
                </c:pt>
                <c:pt idx="2084">
                  <c:v>0.745</c:v>
                </c:pt>
                <c:pt idx="2085">
                  <c:v>0.76200000000000001</c:v>
                </c:pt>
                <c:pt idx="2086">
                  <c:v>0.745</c:v>
                </c:pt>
                <c:pt idx="2087">
                  <c:v>0.69199999999999995</c:v>
                </c:pt>
                <c:pt idx="2088">
                  <c:v>0.73599999999999999</c:v>
                </c:pt>
                <c:pt idx="2089">
                  <c:v>0.76700000000000002</c:v>
                </c:pt>
                <c:pt idx="2090">
                  <c:v>0.76700000000000002</c:v>
                </c:pt>
                <c:pt idx="2091">
                  <c:v>0.76700000000000002</c:v>
                </c:pt>
                <c:pt idx="2092">
                  <c:v>0.72099999999999997</c:v>
                </c:pt>
                <c:pt idx="2093">
                  <c:v>0.69699999999999995</c:v>
                </c:pt>
                <c:pt idx="2094">
                  <c:v>0.68300000000000005</c:v>
                </c:pt>
                <c:pt idx="2095">
                  <c:v>0.69399999999999995</c:v>
                </c:pt>
                <c:pt idx="2096">
                  <c:v>0.629</c:v>
                </c:pt>
                <c:pt idx="2097">
                  <c:v>0.629</c:v>
                </c:pt>
                <c:pt idx="2098">
                  <c:v>0.629</c:v>
                </c:pt>
                <c:pt idx="2099">
                  <c:v>0.61199999999999999</c:v>
                </c:pt>
                <c:pt idx="2100">
                  <c:v>0.58799999999999997</c:v>
                </c:pt>
                <c:pt idx="2101">
                  <c:v>0.56100000000000005</c:v>
                </c:pt>
                <c:pt idx="2102">
                  <c:v>0.56699999999999995</c:v>
                </c:pt>
                <c:pt idx="2103">
                  <c:v>0.56799999999999995</c:v>
                </c:pt>
                <c:pt idx="2104">
                  <c:v>0.56799999999999995</c:v>
                </c:pt>
                <c:pt idx="2105">
                  <c:v>0.56799999999999995</c:v>
                </c:pt>
                <c:pt idx="2106">
                  <c:v>0.57299999999999995</c:v>
                </c:pt>
                <c:pt idx="2107">
                  <c:v>0.56200000000000006</c:v>
                </c:pt>
                <c:pt idx="2108">
                  <c:v>0.56200000000000006</c:v>
                </c:pt>
                <c:pt idx="2109">
                  <c:v>0.58699999999999997</c:v>
                </c:pt>
                <c:pt idx="2110">
                  <c:v>0.58099999999999996</c:v>
                </c:pt>
                <c:pt idx="2111">
                  <c:v>0.58099999999999996</c:v>
                </c:pt>
                <c:pt idx="2112">
                  <c:v>0.58099999999999996</c:v>
                </c:pt>
                <c:pt idx="2113">
                  <c:v>0.58099999999999996</c:v>
                </c:pt>
                <c:pt idx="2114">
                  <c:v>0.54300000000000004</c:v>
                </c:pt>
                <c:pt idx="2115">
                  <c:v>0.46600000000000003</c:v>
                </c:pt>
                <c:pt idx="2116">
                  <c:v>0.43099999999999999</c:v>
                </c:pt>
                <c:pt idx="2117">
                  <c:v>0.439</c:v>
                </c:pt>
                <c:pt idx="2118">
                  <c:v>0.439</c:v>
                </c:pt>
                <c:pt idx="2119">
                  <c:v>0.439</c:v>
                </c:pt>
                <c:pt idx="2120">
                  <c:v>0.434</c:v>
                </c:pt>
                <c:pt idx="2121">
                  <c:v>0.442</c:v>
                </c:pt>
                <c:pt idx="2122">
                  <c:v>0.46700000000000003</c:v>
                </c:pt>
                <c:pt idx="2123">
                  <c:v>0.42699999999999999</c:v>
                </c:pt>
                <c:pt idx="2124">
                  <c:v>0.42699999999999999</c:v>
                </c:pt>
                <c:pt idx="2125">
                  <c:v>0.42699999999999999</c:v>
                </c:pt>
                <c:pt idx="2126">
                  <c:v>0.42699999999999999</c:v>
                </c:pt>
                <c:pt idx="2127">
                  <c:v>0.42399999999999999</c:v>
                </c:pt>
                <c:pt idx="2128">
                  <c:v>0.38500000000000001</c:v>
                </c:pt>
                <c:pt idx="2129">
                  <c:v>0.42</c:v>
                </c:pt>
                <c:pt idx="2130">
                  <c:v>0.42</c:v>
                </c:pt>
                <c:pt idx="2131">
                  <c:v>0.42</c:v>
                </c:pt>
                <c:pt idx="2132">
                  <c:v>0.42</c:v>
                </c:pt>
                <c:pt idx="2133">
                  <c:v>0.42</c:v>
                </c:pt>
                <c:pt idx="2134">
                  <c:v>0.41699999999999998</c:v>
                </c:pt>
                <c:pt idx="2135">
                  <c:v>0.40500000000000003</c:v>
                </c:pt>
                <c:pt idx="2136">
                  <c:v>0.379</c:v>
                </c:pt>
                <c:pt idx="2137">
                  <c:v>0.309</c:v>
                </c:pt>
                <c:pt idx="2138">
                  <c:v>0.30099999999999999</c:v>
                </c:pt>
                <c:pt idx="2139">
                  <c:v>0.30099999999999999</c:v>
                </c:pt>
                <c:pt idx="2140">
                  <c:v>0.30099999999999999</c:v>
                </c:pt>
                <c:pt idx="2141">
                  <c:v>0.316</c:v>
                </c:pt>
                <c:pt idx="2142">
                  <c:v>0.314</c:v>
                </c:pt>
                <c:pt idx="2143">
                  <c:v>0.314</c:v>
                </c:pt>
                <c:pt idx="2144">
                  <c:v>0.29299999999999998</c:v>
                </c:pt>
                <c:pt idx="2145">
                  <c:v>0.307</c:v>
                </c:pt>
                <c:pt idx="2146">
                  <c:v>0.307</c:v>
                </c:pt>
                <c:pt idx="2147">
                  <c:v>0.307</c:v>
                </c:pt>
                <c:pt idx="2148">
                  <c:v>0.29299999999999998</c:v>
                </c:pt>
                <c:pt idx="2149">
                  <c:v>0.29499999999999998</c:v>
                </c:pt>
                <c:pt idx="2150">
                  <c:v>0.32</c:v>
                </c:pt>
                <c:pt idx="2151">
                  <c:v>0.34399999999999997</c:v>
                </c:pt>
                <c:pt idx="2152">
                  <c:v>0.30499999999999999</c:v>
                </c:pt>
                <c:pt idx="2153">
                  <c:v>0.30499999999999999</c:v>
                </c:pt>
                <c:pt idx="2154">
                  <c:v>0.30499999999999999</c:v>
                </c:pt>
                <c:pt idx="2155">
                  <c:v>0.36699999999999999</c:v>
                </c:pt>
                <c:pt idx="2156">
                  <c:v>0.38500000000000001</c:v>
                </c:pt>
                <c:pt idx="2157">
                  <c:v>0.33900000000000002</c:v>
                </c:pt>
                <c:pt idx="2158">
                  <c:v>0.34200000000000003</c:v>
                </c:pt>
                <c:pt idx="2159">
                  <c:v>0.36</c:v>
                </c:pt>
                <c:pt idx="2160">
                  <c:v>0.36</c:v>
                </c:pt>
                <c:pt idx="2161">
                  <c:v>0.36</c:v>
                </c:pt>
                <c:pt idx="2162">
                  <c:v>0.34699999999999998</c:v>
                </c:pt>
                <c:pt idx="2163">
                  <c:v>0.34899999999999998</c:v>
                </c:pt>
                <c:pt idx="2164">
                  <c:v>0.35099999999999998</c:v>
                </c:pt>
                <c:pt idx="2165">
                  <c:v>0.36299999999999999</c:v>
                </c:pt>
                <c:pt idx="2166">
                  <c:v>0.36099999999999999</c:v>
                </c:pt>
                <c:pt idx="2167">
                  <c:v>0.36099999999999999</c:v>
                </c:pt>
                <c:pt idx="2168">
                  <c:v>0.36099999999999999</c:v>
                </c:pt>
                <c:pt idx="2169">
                  <c:v>0.376</c:v>
                </c:pt>
                <c:pt idx="2170">
                  <c:v>0.376</c:v>
                </c:pt>
                <c:pt idx="2171">
                  <c:v>0.39700000000000002</c:v>
                </c:pt>
                <c:pt idx="2172">
                  <c:v>0.41699999999999998</c:v>
                </c:pt>
                <c:pt idx="2173">
                  <c:v>0.41</c:v>
                </c:pt>
                <c:pt idx="2174">
                  <c:v>0.41</c:v>
                </c:pt>
                <c:pt idx="2175">
                  <c:v>0.41</c:v>
                </c:pt>
                <c:pt idx="2176">
                  <c:v>0.375</c:v>
                </c:pt>
                <c:pt idx="2177">
                  <c:v>0.32600000000000001</c:v>
                </c:pt>
                <c:pt idx="2178">
                  <c:v>0.32700000000000001</c:v>
                </c:pt>
                <c:pt idx="2179">
                  <c:v>0.33600000000000002</c:v>
                </c:pt>
                <c:pt idx="2180">
                  <c:v>0.36399999999999999</c:v>
                </c:pt>
                <c:pt idx="2181">
                  <c:v>0.36399999999999999</c:v>
                </c:pt>
                <c:pt idx="2182">
                  <c:v>0.36399999999999999</c:v>
                </c:pt>
                <c:pt idx="2183">
                  <c:v>0.372</c:v>
                </c:pt>
                <c:pt idx="2184">
                  <c:v>0.373</c:v>
                </c:pt>
                <c:pt idx="2185">
                  <c:v>0.36299999999999999</c:v>
                </c:pt>
                <c:pt idx="2186">
                  <c:v>0.36699999999999999</c:v>
                </c:pt>
                <c:pt idx="2187">
                  <c:v>0.38300000000000001</c:v>
                </c:pt>
                <c:pt idx="2188">
                  <c:v>0.38300000000000001</c:v>
                </c:pt>
                <c:pt idx="2189">
                  <c:v>0.38300000000000001</c:v>
                </c:pt>
                <c:pt idx="2190">
                  <c:v>0.41499999999999998</c:v>
                </c:pt>
                <c:pt idx="2191">
                  <c:v>0.48199999999999998</c:v>
                </c:pt>
                <c:pt idx="2192">
                  <c:v>0.47599999999999998</c:v>
                </c:pt>
                <c:pt idx="2193">
                  <c:v>0.432</c:v>
                </c:pt>
                <c:pt idx="2194">
                  <c:v>0.45200000000000001</c:v>
                </c:pt>
                <c:pt idx="2195">
                  <c:v>0.45200000000000001</c:v>
                </c:pt>
                <c:pt idx="2196">
                  <c:v>0.45200000000000001</c:v>
                </c:pt>
                <c:pt idx="2197">
                  <c:v>0.39500000000000002</c:v>
                </c:pt>
                <c:pt idx="2198">
                  <c:v>0.39600000000000002</c:v>
                </c:pt>
                <c:pt idx="2199">
                  <c:v>0.36499999999999999</c:v>
                </c:pt>
                <c:pt idx="2200">
                  <c:v>0.372</c:v>
                </c:pt>
                <c:pt idx="2201">
                  <c:v>0.40300000000000002</c:v>
                </c:pt>
                <c:pt idx="2202">
                  <c:v>0.40300000000000002</c:v>
                </c:pt>
                <c:pt idx="2203">
                  <c:v>0.40300000000000002</c:v>
                </c:pt>
                <c:pt idx="2204">
                  <c:v>0.44500000000000001</c:v>
                </c:pt>
                <c:pt idx="2205">
                  <c:v>0.46300000000000002</c:v>
                </c:pt>
                <c:pt idx="2206">
                  <c:v>0.442</c:v>
                </c:pt>
                <c:pt idx="2207">
                  <c:v>0.44400000000000001</c:v>
                </c:pt>
                <c:pt idx="2208">
                  <c:v>0.45900000000000002</c:v>
                </c:pt>
                <c:pt idx="2209">
                  <c:v>0.45900000000000002</c:v>
                </c:pt>
                <c:pt idx="2210">
                  <c:v>0.45900000000000002</c:v>
                </c:pt>
                <c:pt idx="2211">
                  <c:v>0.45600000000000002</c:v>
                </c:pt>
                <c:pt idx="2212">
                  <c:v>0.45300000000000001</c:v>
                </c:pt>
                <c:pt idx="2213">
                  <c:v>0.46300000000000002</c:v>
                </c:pt>
                <c:pt idx="2214">
                  <c:v>0.45100000000000001</c:v>
                </c:pt>
                <c:pt idx="2215">
                  <c:v>0.46400000000000002</c:v>
                </c:pt>
                <c:pt idx="2216">
                  <c:v>0.46400000000000002</c:v>
                </c:pt>
                <c:pt idx="2217">
                  <c:v>0.46400000000000002</c:v>
                </c:pt>
                <c:pt idx="2218">
                  <c:v>0.47899999999999998</c:v>
                </c:pt>
                <c:pt idx="2219">
                  <c:v>0.46800000000000003</c:v>
                </c:pt>
                <c:pt idx="2220">
                  <c:v>0.40799999999999997</c:v>
                </c:pt>
                <c:pt idx="2221">
                  <c:v>0.4</c:v>
                </c:pt>
                <c:pt idx="2222">
                  <c:v>0.44700000000000001</c:v>
                </c:pt>
                <c:pt idx="2223">
                  <c:v>0.44700000000000001</c:v>
                </c:pt>
                <c:pt idx="2224">
                  <c:v>0.44700000000000001</c:v>
                </c:pt>
                <c:pt idx="2225">
                  <c:v>0.45500000000000002</c:v>
                </c:pt>
                <c:pt idx="2226">
                  <c:v>0.443</c:v>
                </c:pt>
                <c:pt idx="2227">
                  <c:v>0.45200000000000001</c:v>
                </c:pt>
                <c:pt idx="2228">
                  <c:v>0.45500000000000002</c:v>
                </c:pt>
                <c:pt idx="2229">
                  <c:v>0.433</c:v>
                </c:pt>
                <c:pt idx="2230">
                  <c:v>0.433</c:v>
                </c:pt>
                <c:pt idx="2231">
                  <c:v>0.433</c:v>
                </c:pt>
                <c:pt idx="2232">
                  <c:v>0.41299999999999998</c:v>
                </c:pt>
                <c:pt idx="2233">
                  <c:v>0.40100000000000002</c:v>
                </c:pt>
                <c:pt idx="2234">
                  <c:v>0.40100000000000002</c:v>
                </c:pt>
                <c:pt idx="2235">
                  <c:v>0.33600000000000002</c:v>
                </c:pt>
                <c:pt idx="2236">
                  <c:v>0.312</c:v>
                </c:pt>
                <c:pt idx="2237">
                  <c:v>0.312</c:v>
                </c:pt>
                <c:pt idx="2238">
                  <c:v>0.312</c:v>
                </c:pt>
                <c:pt idx="2239">
                  <c:v>0.307</c:v>
                </c:pt>
                <c:pt idx="2240">
                  <c:v>0.34699999999999998</c:v>
                </c:pt>
                <c:pt idx="2241">
                  <c:v>0.33800000000000002</c:v>
                </c:pt>
                <c:pt idx="2242">
                  <c:v>0.36599999999999999</c:v>
                </c:pt>
                <c:pt idx="2243">
                  <c:v>0.379</c:v>
                </c:pt>
                <c:pt idx="2244">
                  <c:v>0.379</c:v>
                </c:pt>
                <c:pt idx="2245">
                  <c:v>0.379</c:v>
                </c:pt>
                <c:pt idx="2246">
                  <c:v>0.36099999999999999</c:v>
                </c:pt>
                <c:pt idx="2247">
                  <c:v>0.35899999999999999</c:v>
                </c:pt>
                <c:pt idx="2248">
                  <c:v>0.34200000000000003</c:v>
                </c:pt>
                <c:pt idx="2249">
                  <c:v>0.376</c:v>
                </c:pt>
                <c:pt idx="2250">
                  <c:v>0.38</c:v>
                </c:pt>
                <c:pt idx="2251">
                  <c:v>0.38</c:v>
                </c:pt>
                <c:pt idx="2252">
                  <c:v>0.38</c:v>
                </c:pt>
                <c:pt idx="2253">
                  <c:v>0.376</c:v>
                </c:pt>
                <c:pt idx="2254">
                  <c:v>0.377</c:v>
                </c:pt>
                <c:pt idx="2255">
                  <c:v>0.4</c:v>
                </c:pt>
                <c:pt idx="2256">
                  <c:v>0.4</c:v>
                </c:pt>
                <c:pt idx="2257">
                  <c:v>0.41399999999999998</c:v>
                </c:pt>
                <c:pt idx="2258">
                  <c:v>0.41399999999999998</c:v>
                </c:pt>
                <c:pt idx="2259">
                  <c:v>0.41399999999999998</c:v>
                </c:pt>
                <c:pt idx="2260">
                  <c:v>0.42599999999999999</c:v>
                </c:pt>
                <c:pt idx="2261">
                  <c:v>0.44500000000000001</c:v>
                </c:pt>
                <c:pt idx="2262">
                  <c:v>0.433</c:v>
                </c:pt>
                <c:pt idx="2263">
                  <c:v>0.40600000000000003</c:v>
                </c:pt>
                <c:pt idx="2264">
                  <c:v>0.38200000000000001</c:v>
                </c:pt>
                <c:pt idx="2265">
                  <c:v>0.38200000000000001</c:v>
                </c:pt>
                <c:pt idx="2266">
                  <c:v>0.38200000000000001</c:v>
                </c:pt>
                <c:pt idx="2267">
                  <c:v>0.41499999999999998</c:v>
                </c:pt>
                <c:pt idx="2268">
                  <c:v>0.42799999999999999</c:v>
                </c:pt>
                <c:pt idx="2269">
                  <c:v>0.47399999999999998</c:v>
                </c:pt>
                <c:pt idx="2270">
                  <c:v>0.45900000000000002</c:v>
                </c:pt>
                <c:pt idx="2271">
                  <c:v>0.46800000000000003</c:v>
                </c:pt>
                <c:pt idx="2272">
                  <c:v>0.46800000000000003</c:v>
                </c:pt>
                <c:pt idx="2273">
                  <c:v>0.46800000000000003</c:v>
                </c:pt>
                <c:pt idx="2274">
                  <c:v>0.45300000000000001</c:v>
                </c:pt>
                <c:pt idx="2275">
                  <c:v>0.48599999999999999</c:v>
                </c:pt>
                <c:pt idx="2276">
                  <c:v>0.49099999999999999</c:v>
                </c:pt>
                <c:pt idx="2277">
                  <c:v>0.54300000000000004</c:v>
                </c:pt>
                <c:pt idx="2278">
                  <c:v>0.54200000000000004</c:v>
                </c:pt>
                <c:pt idx="2279">
                  <c:v>0.54200000000000004</c:v>
                </c:pt>
                <c:pt idx="2280">
                  <c:v>0.54200000000000004</c:v>
                </c:pt>
                <c:pt idx="2281">
                  <c:v>0.53600000000000003</c:v>
                </c:pt>
                <c:pt idx="2282">
                  <c:v>0.56100000000000005</c:v>
                </c:pt>
                <c:pt idx="2283">
                  <c:v>0.56599999999999995</c:v>
                </c:pt>
                <c:pt idx="2284">
                  <c:v>0.50800000000000001</c:v>
                </c:pt>
                <c:pt idx="2285">
                  <c:v>0.50600000000000001</c:v>
                </c:pt>
                <c:pt idx="2286">
                  <c:v>0.50600000000000001</c:v>
                </c:pt>
                <c:pt idx="2287">
                  <c:v>0.50600000000000001</c:v>
                </c:pt>
                <c:pt idx="2288">
                  <c:v>0.53</c:v>
                </c:pt>
                <c:pt idx="2289">
                  <c:v>0.54200000000000004</c:v>
                </c:pt>
                <c:pt idx="2290">
                  <c:v>0.55400000000000005</c:v>
                </c:pt>
                <c:pt idx="2291">
                  <c:v>0.58099999999999996</c:v>
                </c:pt>
                <c:pt idx="2292">
                  <c:v>0.59699999999999998</c:v>
                </c:pt>
                <c:pt idx="2293">
                  <c:v>0.59699999999999998</c:v>
                </c:pt>
                <c:pt idx="2294">
                  <c:v>0.59699999999999998</c:v>
                </c:pt>
                <c:pt idx="2295">
                  <c:v>0.60299999999999998</c:v>
                </c:pt>
                <c:pt idx="2296">
                  <c:v>0.57899999999999996</c:v>
                </c:pt>
                <c:pt idx="2297">
                  <c:v>0.55000000000000004</c:v>
                </c:pt>
                <c:pt idx="2298">
                  <c:v>0.54</c:v>
                </c:pt>
                <c:pt idx="2299">
                  <c:v>0.57299999999999995</c:v>
                </c:pt>
                <c:pt idx="2300">
                  <c:v>0.57299999999999995</c:v>
                </c:pt>
                <c:pt idx="2301">
                  <c:v>0.57299999999999995</c:v>
                </c:pt>
                <c:pt idx="2302">
                  <c:v>0.56200000000000006</c:v>
                </c:pt>
                <c:pt idx="2303">
                  <c:v>0.47</c:v>
                </c:pt>
                <c:pt idx="2304">
                  <c:v>0.47499999999999998</c:v>
                </c:pt>
                <c:pt idx="2305">
                  <c:v>0.47599999999999998</c:v>
                </c:pt>
                <c:pt idx="2306">
                  <c:v>0.46600000000000003</c:v>
                </c:pt>
                <c:pt idx="2307">
                  <c:v>0.46600000000000003</c:v>
                </c:pt>
                <c:pt idx="2308">
                  <c:v>0.46600000000000003</c:v>
                </c:pt>
                <c:pt idx="2309">
                  <c:v>0.45200000000000001</c:v>
                </c:pt>
                <c:pt idx="2310">
                  <c:v>0.36799999999999999</c:v>
                </c:pt>
                <c:pt idx="2311">
                  <c:v>0.37</c:v>
                </c:pt>
                <c:pt idx="2312">
                  <c:v>0.245</c:v>
                </c:pt>
                <c:pt idx="2313">
                  <c:v>0.255</c:v>
                </c:pt>
                <c:pt idx="2314">
                  <c:v>0.255</c:v>
                </c:pt>
                <c:pt idx="2315">
                  <c:v>0.255</c:v>
                </c:pt>
                <c:pt idx="2316">
                  <c:v>0.252</c:v>
                </c:pt>
                <c:pt idx="2317">
                  <c:v>0.26500000000000001</c:v>
                </c:pt>
                <c:pt idx="2318">
                  <c:v>0.26200000000000001</c:v>
                </c:pt>
                <c:pt idx="2319">
                  <c:v>0.28100000000000003</c:v>
                </c:pt>
                <c:pt idx="2320">
                  <c:v>0.27600000000000002</c:v>
                </c:pt>
                <c:pt idx="2321">
                  <c:v>0.27600000000000002</c:v>
                </c:pt>
                <c:pt idx="2322">
                  <c:v>0.27600000000000002</c:v>
                </c:pt>
                <c:pt idx="2323">
                  <c:v>0.28199999999999997</c:v>
                </c:pt>
                <c:pt idx="2324">
                  <c:v>0.22600000000000001</c:v>
                </c:pt>
                <c:pt idx="2325">
                  <c:v>0.26600000000000001</c:v>
                </c:pt>
                <c:pt idx="2326">
                  <c:v>0.249</c:v>
                </c:pt>
                <c:pt idx="2327">
                  <c:v>0.26400000000000001</c:v>
                </c:pt>
                <c:pt idx="2328">
                  <c:v>0.26400000000000001</c:v>
                </c:pt>
                <c:pt idx="2329">
                  <c:v>0.26400000000000001</c:v>
                </c:pt>
                <c:pt idx="2330">
                  <c:v>0.25600000000000001</c:v>
                </c:pt>
                <c:pt idx="2331">
                  <c:v>0.26900000000000002</c:v>
                </c:pt>
                <c:pt idx="2332">
                  <c:v>0.252</c:v>
                </c:pt>
                <c:pt idx="2333">
                  <c:v>0.28699999999999998</c:v>
                </c:pt>
                <c:pt idx="2334">
                  <c:v>0.27400000000000002</c:v>
                </c:pt>
                <c:pt idx="2335">
                  <c:v>0.27400000000000002</c:v>
                </c:pt>
                <c:pt idx="2336">
                  <c:v>0.27400000000000002</c:v>
                </c:pt>
                <c:pt idx="2337">
                  <c:v>0.30499999999999999</c:v>
                </c:pt>
                <c:pt idx="2338">
                  <c:v>0.30399999999999999</c:v>
                </c:pt>
                <c:pt idx="2339">
                  <c:v>0.29199999999999998</c:v>
                </c:pt>
                <c:pt idx="2340">
                  <c:v>0.29799999999999999</c:v>
                </c:pt>
                <c:pt idx="2341">
                  <c:v>0.33100000000000002</c:v>
                </c:pt>
                <c:pt idx="2342">
                  <c:v>0.33100000000000002</c:v>
                </c:pt>
                <c:pt idx="2343">
                  <c:v>0.33100000000000002</c:v>
                </c:pt>
                <c:pt idx="2344">
                  <c:v>0.36199999999999999</c:v>
                </c:pt>
                <c:pt idx="2345">
                  <c:v>0.40300000000000002</c:v>
                </c:pt>
                <c:pt idx="2346">
                  <c:v>0.41</c:v>
                </c:pt>
                <c:pt idx="2347">
                  <c:v>0.39700000000000002</c:v>
                </c:pt>
                <c:pt idx="2348">
                  <c:v>0.36799999999999999</c:v>
                </c:pt>
                <c:pt idx="2349">
                  <c:v>0.36799999999999999</c:v>
                </c:pt>
                <c:pt idx="2350">
                  <c:v>0.36799999999999999</c:v>
                </c:pt>
                <c:pt idx="2351">
                  <c:v>0.34300000000000003</c:v>
                </c:pt>
                <c:pt idx="2352">
                  <c:v>0.378</c:v>
                </c:pt>
                <c:pt idx="2353">
                  <c:v>0.435</c:v>
                </c:pt>
                <c:pt idx="2354">
                  <c:v>0.42</c:v>
                </c:pt>
                <c:pt idx="2355">
                  <c:v>0.39100000000000001</c:v>
                </c:pt>
                <c:pt idx="2356">
                  <c:v>0.39100000000000001</c:v>
                </c:pt>
                <c:pt idx="2357">
                  <c:v>0.39100000000000001</c:v>
                </c:pt>
                <c:pt idx="2358">
                  <c:v>0.432</c:v>
                </c:pt>
                <c:pt idx="2359">
                  <c:v>0.42199999999999999</c:v>
                </c:pt>
                <c:pt idx="2360">
                  <c:v>0.43</c:v>
                </c:pt>
                <c:pt idx="2361">
                  <c:v>0.41799999999999998</c:v>
                </c:pt>
                <c:pt idx="2362">
                  <c:v>0.41799999999999998</c:v>
                </c:pt>
                <c:pt idx="2363">
                  <c:v>0.41799999999999998</c:v>
                </c:pt>
                <c:pt idx="2364">
                  <c:v>0.41799999999999998</c:v>
                </c:pt>
                <c:pt idx="2365">
                  <c:v>0.39400000000000002</c:v>
                </c:pt>
                <c:pt idx="2366">
                  <c:v>0.32600000000000001</c:v>
                </c:pt>
                <c:pt idx="2367">
                  <c:v>0.32800000000000001</c:v>
                </c:pt>
                <c:pt idx="2368">
                  <c:v>0.317</c:v>
                </c:pt>
                <c:pt idx="2369">
                  <c:v>0.317</c:v>
                </c:pt>
                <c:pt idx="2370">
                  <c:v>0.317</c:v>
                </c:pt>
                <c:pt idx="2371">
                  <c:v>0.317</c:v>
                </c:pt>
                <c:pt idx="2372">
                  <c:v>0.29599999999999999</c:v>
                </c:pt>
                <c:pt idx="2373">
                  <c:v>0.35199999999999998</c:v>
                </c:pt>
                <c:pt idx="2374">
                  <c:v>0.378</c:v>
                </c:pt>
                <c:pt idx="2375">
                  <c:v>0.32900000000000001</c:v>
                </c:pt>
                <c:pt idx="2376">
                  <c:v>0.253</c:v>
                </c:pt>
                <c:pt idx="2377">
                  <c:v>0.253</c:v>
                </c:pt>
                <c:pt idx="2378">
                  <c:v>0.253</c:v>
                </c:pt>
                <c:pt idx="2379">
                  <c:v>0.24399999999999999</c:v>
                </c:pt>
                <c:pt idx="2380">
                  <c:v>0.20300000000000001</c:v>
                </c:pt>
                <c:pt idx="2381">
                  <c:v>0.156</c:v>
                </c:pt>
                <c:pt idx="2382">
                  <c:v>0.187</c:v>
                </c:pt>
                <c:pt idx="2383">
                  <c:v>0.187</c:v>
                </c:pt>
                <c:pt idx="2384">
                  <c:v>0.187</c:v>
                </c:pt>
                <c:pt idx="2385">
                  <c:v>0.187</c:v>
                </c:pt>
                <c:pt idx="2386">
                  <c:v>0.187</c:v>
                </c:pt>
                <c:pt idx="2387">
                  <c:v>0.19800000000000001</c:v>
                </c:pt>
                <c:pt idx="2388">
                  <c:v>0.20399999999999999</c:v>
                </c:pt>
                <c:pt idx="2389">
                  <c:v>0.20699999999999999</c:v>
                </c:pt>
                <c:pt idx="2390">
                  <c:v>0.22800000000000001</c:v>
                </c:pt>
                <c:pt idx="2391">
                  <c:v>0.22800000000000001</c:v>
                </c:pt>
                <c:pt idx="2392">
                  <c:v>0.22800000000000001</c:v>
                </c:pt>
                <c:pt idx="2393">
                  <c:v>0.26300000000000001</c:v>
                </c:pt>
                <c:pt idx="2394">
                  <c:v>0.25800000000000001</c:v>
                </c:pt>
                <c:pt idx="2395">
                  <c:v>0.25700000000000001</c:v>
                </c:pt>
                <c:pt idx="2396">
                  <c:v>0.27700000000000002</c:v>
                </c:pt>
                <c:pt idx="2397">
                  <c:v>0.32800000000000001</c:v>
                </c:pt>
                <c:pt idx="2398">
                  <c:v>0.32800000000000001</c:v>
                </c:pt>
                <c:pt idx="2399">
                  <c:v>0.32800000000000001</c:v>
                </c:pt>
                <c:pt idx="2400">
                  <c:v>0.33300000000000002</c:v>
                </c:pt>
                <c:pt idx="2401">
                  <c:v>0.34399999999999997</c:v>
                </c:pt>
                <c:pt idx="2402">
                  <c:v>0.38800000000000001</c:v>
                </c:pt>
                <c:pt idx="2403">
                  <c:v>0.40200000000000002</c:v>
                </c:pt>
                <c:pt idx="2404">
                  <c:v>0.40300000000000002</c:v>
                </c:pt>
                <c:pt idx="2405">
                  <c:v>0.40300000000000002</c:v>
                </c:pt>
                <c:pt idx="2406">
                  <c:v>0.40300000000000002</c:v>
                </c:pt>
                <c:pt idx="2407">
                  <c:v>0.43099999999999999</c:v>
                </c:pt>
                <c:pt idx="2408">
                  <c:v>0.40799999999999997</c:v>
                </c:pt>
                <c:pt idx="2409">
                  <c:v>0.45900000000000002</c:v>
                </c:pt>
                <c:pt idx="2410">
                  <c:v>0.44</c:v>
                </c:pt>
                <c:pt idx="2411">
                  <c:v>0.435</c:v>
                </c:pt>
                <c:pt idx="2412">
                  <c:v>0.435</c:v>
                </c:pt>
                <c:pt idx="2413">
                  <c:v>0.435</c:v>
                </c:pt>
                <c:pt idx="2414">
                  <c:v>0.44800000000000001</c:v>
                </c:pt>
                <c:pt idx="2415">
                  <c:v>0.41499999999999998</c:v>
                </c:pt>
                <c:pt idx="2416">
                  <c:v>0.44500000000000001</c:v>
                </c:pt>
                <c:pt idx="2417">
                  <c:v>0.47099999999999997</c:v>
                </c:pt>
                <c:pt idx="2418">
                  <c:v>0.48499999999999999</c:v>
                </c:pt>
                <c:pt idx="2419">
                  <c:v>0.48499999999999999</c:v>
                </c:pt>
                <c:pt idx="2420">
                  <c:v>0.48499999999999999</c:v>
                </c:pt>
                <c:pt idx="2421">
                  <c:v>0.42599999999999999</c:v>
                </c:pt>
                <c:pt idx="2422">
                  <c:v>0.37</c:v>
                </c:pt>
                <c:pt idx="2423">
                  <c:v>0.31900000000000001</c:v>
                </c:pt>
                <c:pt idx="2424">
                  <c:v>0.34200000000000003</c:v>
                </c:pt>
                <c:pt idx="2425">
                  <c:v>0.35599999999999998</c:v>
                </c:pt>
                <c:pt idx="2426">
                  <c:v>0.35599999999999998</c:v>
                </c:pt>
                <c:pt idx="2427">
                  <c:v>0.35599999999999998</c:v>
                </c:pt>
                <c:pt idx="2428">
                  <c:v>0.317</c:v>
                </c:pt>
                <c:pt idx="2429">
                  <c:v>0.28199999999999997</c:v>
                </c:pt>
                <c:pt idx="2430">
                  <c:v>0.20799999999999999</c:v>
                </c:pt>
                <c:pt idx="2431">
                  <c:v>0.19800000000000001</c:v>
                </c:pt>
                <c:pt idx="2432">
                  <c:v>0.186</c:v>
                </c:pt>
                <c:pt idx="2433">
                  <c:v>0.186</c:v>
                </c:pt>
                <c:pt idx="2434">
                  <c:v>0.186</c:v>
                </c:pt>
                <c:pt idx="2435">
                  <c:v>0.23300000000000001</c:v>
                </c:pt>
                <c:pt idx="2436">
                  <c:v>0.27900000000000003</c:v>
                </c:pt>
                <c:pt idx="2437">
                  <c:v>0.30099999999999999</c:v>
                </c:pt>
                <c:pt idx="2438">
                  <c:v>0.29599999999999999</c:v>
                </c:pt>
                <c:pt idx="2439">
                  <c:v>0.30199999999999999</c:v>
                </c:pt>
                <c:pt idx="2440">
                  <c:v>0.30199999999999999</c:v>
                </c:pt>
                <c:pt idx="2441">
                  <c:v>0.30199999999999999</c:v>
                </c:pt>
                <c:pt idx="2442">
                  <c:v>0.34899999999999998</c:v>
                </c:pt>
                <c:pt idx="2443">
                  <c:v>0.373</c:v>
                </c:pt>
                <c:pt idx="2444">
                  <c:v>0.36599999999999999</c:v>
                </c:pt>
                <c:pt idx="2445">
                  <c:v>0.33100000000000002</c:v>
                </c:pt>
                <c:pt idx="2446">
                  <c:v>0.32</c:v>
                </c:pt>
                <c:pt idx="2447">
                  <c:v>0.32</c:v>
                </c:pt>
                <c:pt idx="2448">
                  <c:v>0.32</c:v>
                </c:pt>
                <c:pt idx="2449">
                  <c:v>0.312</c:v>
                </c:pt>
                <c:pt idx="2450">
                  <c:v>0.29599999999999999</c:v>
                </c:pt>
                <c:pt idx="2451">
                  <c:v>0.35</c:v>
                </c:pt>
                <c:pt idx="2452">
                  <c:v>0.37</c:v>
                </c:pt>
                <c:pt idx="2453">
                  <c:v>0.41199999999999998</c:v>
                </c:pt>
                <c:pt idx="2454">
                  <c:v>0.41199999999999998</c:v>
                </c:pt>
                <c:pt idx="2455">
                  <c:v>0.41199999999999998</c:v>
                </c:pt>
                <c:pt idx="2456">
                  <c:v>0.42699999999999999</c:v>
                </c:pt>
                <c:pt idx="2457">
                  <c:v>0.46800000000000003</c:v>
                </c:pt>
                <c:pt idx="2458">
                  <c:v>0.436</c:v>
                </c:pt>
                <c:pt idx="2459">
                  <c:v>0.44900000000000001</c:v>
                </c:pt>
                <c:pt idx="2460">
                  <c:v>0.46200000000000002</c:v>
                </c:pt>
                <c:pt idx="2461">
                  <c:v>0.46200000000000002</c:v>
                </c:pt>
                <c:pt idx="2462">
                  <c:v>0.46200000000000002</c:v>
                </c:pt>
                <c:pt idx="2463">
                  <c:v>0.48399999999999999</c:v>
                </c:pt>
                <c:pt idx="2464">
                  <c:v>0.46400000000000002</c:v>
                </c:pt>
                <c:pt idx="2465">
                  <c:v>0.40799999999999997</c:v>
                </c:pt>
                <c:pt idx="2466">
                  <c:v>0.36299999999999999</c:v>
                </c:pt>
                <c:pt idx="2467">
                  <c:v>0.42099999999999999</c:v>
                </c:pt>
                <c:pt idx="2468">
                  <c:v>0.42099999999999999</c:v>
                </c:pt>
                <c:pt idx="2469">
                  <c:v>0.42099999999999999</c:v>
                </c:pt>
                <c:pt idx="2470">
                  <c:v>0.379</c:v>
                </c:pt>
                <c:pt idx="2471">
                  <c:v>0.35499999999999998</c:v>
                </c:pt>
                <c:pt idx="2472">
                  <c:v>0.32100000000000001</c:v>
                </c:pt>
                <c:pt idx="2473">
                  <c:v>0.32300000000000001</c:v>
                </c:pt>
                <c:pt idx="2474">
                  <c:v>0.33800000000000002</c:v>
                </c:pt>
                <c:pt idx="2475">
                  <c:v>0.33800000000000002</c:v>
                </c:pt>
                <c:pt idx="2476">
                  <c:v>0.33800000000000002</c:v>
                </c:pt>
                <c:pt idx="2477">
                  <c:v>0.316</c:v>
                </c:pt>
                <c:pt idx="2478">
                  <c:v>0.32800000000000001</c:v>
                </c:pt>
                <c:pt idx="2479">
                  <c:v>0.28499999999999998</c:v>
                </c:pt>
                <c:pt idx="2480">
                  <c:v>0.27800000000000002</c:v>
                </c:pt>
                <c:pt idx="2481">
                  <c:v>0.29799999999999999</c:v>
                </c:pt>
                <c:pt idx="2482">
                  <c:v>0.29799999999999999</c:v>
                </c:pt>
                <c:pt idx="2483">
                  <c:v>0.29799999999999999</c:v>
                </c:pt>
                <c:pt idx="2484">
                  <c:v>0.24299999999999999</c:v>
                </c:pt>
                <c:pt idx="2485">
                  <c:v>0.27600000000000002</c:v>
                </c:pt>
                <c:pt idx="2486">
                  <c:v>0.26400000000000001</c:v>
                </c:pt>
                <c:pt idx="2487">
                  <c:v>0.189</c:v>
                </c:pt>
                <c:pt idx="2488">
                  <c:v>0.20799999999999999</c:v>
                </c:pt>
                <c:pt idx="2489">
                  <c:v>0.20799999999999999</c:v>
                </c:pt>
                <c:pt idx="2490">
                  <c:v>0.20799999999999999</c:v>
                </c:pt>
                <c:pt idx="2491">
                  <c:v>0.17499999999999999</c:v>
                </c:pt>
                <c:pt idx="2492">
                  <c:v>0.19500000000000001</c:v>
                </c:pt>
                <c:pt idx="2493">
                  <c:v>0.20699999999999999</c:v>
                </c:pt>
                <c:pt idx="2494">
                  <c:v>0.221</c:v>
                </c:pt>
                <c:pt idx="2495">
                  <c:v>0.221</c:v>
                </c:pt>
                <c:pt idx="2496">
                  <c:v>0.221</c:v>
                </c:pt>
                <c:pt idx="2497">
                  <c:v>0.221</c:v>
                </c:pt>
                <c:pt idx="2498">
                  <c:v>0.26</c:v>
                </c:pt>
                <c:pt idx="2499">
                  <c:v>0.247</c:v>
                </c:pt>
                <c:pt idx="2500">
                  <c:v>0.26900000000000002</c:v>
                </c:pt>
                <c:pt idx="2501">
                  <c:v>0.247</c:v>
                </c:pt>
                <c:pt idx="2502">
                  <c:v>0.314</c:v>
                </c:pt>
                <c:pt idx="2503">
                  <c:v>0.314</c:v>
                </c:pt>
                <c:pt idx="2504">
                  <c:v>0.314</c:v>
                </c:pt>
                <c:pt idx="2505">
                  <c:v>0.36499999999999999</c:v>
                </c:pt>
                <c:pt idx="2506">
                  <c:v>0.30099999999999999</c:v>
                </c:pt>
                <c:pt idx="2507">
                  <c:v>0.36</c:v>
                </c:pt>
                <c:pt idx="2508">
                  <c:v>0.39900000000000002</c:v>
                </c:pt>
                <c:pt idx="2509">
                  <c:v>0.36499999999999999</c:v>
                </c:pt>
                <c:pt idx="2510">
                  <c:v>0.36499999999999999</c:v>
                </c:pt>
                <c:pt idx="2511">
                  <c:v>0.36499999999999999</c:v>
                </c:pt>
                <c:pt idx="2512">
                  <c:v>0.38200000000000001</c:v>
                </c:pt>
                <c:pt idx="2513">
                  <c:v>0.34699999999999998</c:v>
                </c:pt>
                <c:pt idx="2514">
                  <c:v>0.373</c:v>
                </c:pt>
                <c:pt idx="2515">
                  <c:v>0.33300000000000002</c:v>
                </c:pt>
                <c:pt idx="2516">
                  <c:v>0.28100000000000003</c:v>
                </c:pt>
                <c:pt idx="2517">
                  <c:v>0.28100000000000003</c:v>
                </c:pt>
                <c:pt idx="2518">
                  <c:v>0.28100000000000003</c:v>
                </c:pt>
                <c:pt idx="2519">
                  <c:v>0.36899999999999999</c:v>
                </c:pt>
                <c:pt idx="2520">
                  <c:v>0.27500000000000002</c:v>
                </c:pt>
                <c:pt idx="2521">
                  <c:v>0.221</c:v>
                </c:pt>
                <c:pt idx="2522">
                  <c:v>0.20499999999999999</c:v>
                </c:pt>
                <c:pt idx="2523">
                  <c:v>0.24</c:v>
                </c:pt>
                <c:pt idx="2524">
                  <c:v>0.24</c:v>
                </c:pt>
                <c:pt idx="2525">
                  <c:v>0.24</c:v>
                </c:pt>
                <c:pt idx="2526">
                  <c:v>0.25900000000000001</c:v>
                </c:pt>
                <c:pt idx="2527">
                  <c:v>0.26200000000000001</c:v>
                </c:pt>
                <c:pt idx="2528">
                  <c:v>0.221</c:v>
                </c:pt>
                <c:pt idx="2529">
                  <c:v>0.27400000000000002</c:v>
                </c:pt>
                <c:pt idx="2530">
                  <c:v>0.27200000000000002</c:v>
                </c:pt>
                <c:pt idx="2531">
                  <c:v>0.27200000000000002</c:v>
                </c:pt>
                <c:pt idx="2532">
                  <c:v>0.27200000000000002</c:v>
                </c:pt>
                <c:pt idx="2533">
                  <c:v>0.27900000000000003</c:v>
                </c:pt>
                <c:pt idx="2534">
                  <c:v>0.29699999999999999</c:v>
                </c:pt>
                <c:pt idx="2535">
                  <c:v>0.308</c:v>
                </c:pt>
                <c:pt idx="2536">
                  <c:v>0.31900000000000001</c:v>
                </c:pt>
                <c:pt idx="2537">
                  <c:v>0.308</c:v>
                </c:pt>
                <c:pt idx="2538">
                  <c:v>0.308</c:v>
                </c:pt>
                <c:pt idx="2539">
                  <c:v>0.308</c:v>
                </c:pt>
                <c:pt idx="2540">
                  <c:v>0.27400000000000002</c:v>
                </c:pt>
                <c:pt idx="2541">
                  <c:v>0.20300000000000001</c:v>
                </c:pt>
                <c:pt idx="2542">
                  <c:v>0.188</c:v>
                </c:pt>
                <c:pt idx="2543">
                  <c:v>0.154</c:v>
                </c:pt>
                <c:pt idx="2544">
                  <c:v>0.13500000000000001</c:v>
                </c:pt>
                <c:pt idx="2545">
                  <c:v>0.13500000000000001</c:v>
                </c:pt>
                <c:pt idx="2546">
                  <c:v>0.13500000000000001</c:v>
                </c:pt>
                <c:pt idx="2547">
                  <c:v>0.158</c:v>
                </c:pt>
                <c:pt idx="2548">
                  <c:v>0.13100000000000001</c:v>
                </c:pt>
                <c:pt idx="2549">
                  <c:v>0.17899999999999999</c:v>
                </c:pt>
                <c:pt idx="2550">
                  <c:v>0.16300000000000001</c:v>
                </c:pt>
                <c:pt idx="2551">
                  <c:v>0.16700000000000001</c:v>
                </c:pt>
                <c:pt idx="2552">
                  <c:v>0.16700000000000001</c:v>
                </c:pt>
                <c:pt idx="2553">
                  <c:v>0.16700000000000001</c:v>
                </c:pt>
                <c:pt idx="2554">
                  <c:v>0.17</c:v>
                </c:pt>
                <c:pt idx="2555">
                  <c:v>8.5000000000000006E-2</c:v>
                </c:pt>
                <c:pt idx="2556">
                  <c:v>0.03</c:v>
                </c:pt>
                <c:pt idx="2557">
                  <c:v>2.3E-2</c:v>
                </c:pt>
                <c:pt idx="2558">
                  <c:v>6.0000000000000001E-3</c:v>
                </c:pt>
                <c:pt idx="2559">
                  <c:v>6.0000000000000001E-3</c:v>
                </c:pt>
                <c:pt idx="2560">
                  <c:v>6.0000000000000001E-3</c:v>
                </c:pt>
                <c:pt idx="2561">
                  <c:v>3.0000000000000001E-3</c:v>
                </c:pt>
                <c:pt idx="2562">
                  <c:v>0.03</c:v>
                </c:pt>
                <c:pt idx="2563">
                  <c:v>3.5000000000000003E-2</c:v>
                </c:pt>
                <c:pt idx="2564">
                  <c:v>5.5E-2</c:v>
                </c:pt>
                <c:pt idx="2565">
                  <c:v>5.8000000000000003E-2</c:v>
                </c:pt>
                <c:pt idx="2566">
                  <c:v>5.8000000000000003E-2</c:v>
                </c:pt>
                <c:pt idx="2567">
                  <c:v>5.8000000000000003E-2</c:v>
                </c:pt>
                <c:pt idx="2568">
                  <c:v>3.7999999999999999E-2</c:v>
                </c:pt>
                <c:pt idx="2569">
                  <c:v>6.7000000000000004E-2</c:v>
                </c:pt>
                <c:pt idx="2570">
                  <c:v>2.5000000000000001E-2</c:v>
                </c:pt>
                <c:pt idx="2571">
                  <c:v>5.6000000000000001E-2</c:v>
                </c:pt>
                <c:pt idx="2572">
                  <c:v>0.02</c:v>
                </c:pt>
                <c:pt idx="2573">
                  <c:v>0.02</c:v>
                </c:pt>
                <c:pt idx="2574">
                  <c:v>0.02</c:v>
                </c:pt>
                <c:pt idx="2575">
                  <c:v>-1.7999999999999999E-2</c:v>
                </c:pt>
                <c:pt idx="2576">
                  <c:v>-5.0000000000000001E-3</c:v>
                </c:pt>
                <c:pt idx="2577">
                  <c:v>-5.3999999999999999E-2</c:v>
                </c:pt>
                <c:pt idx="2578">
                  <c:v>-9.2999999999999999E-2</c:v>
                </c:pt>
                <c:pt idx="2579">
                  <c:v>-0.11899999999999999</c:v>
                </c:pt>
                <c:pt idx="2580">
                  <c:v>-0.11899999999999999</c:v>
                </c:pt>
                <c:pt idx="2581">
                  <c:v>-0.11899999999999999</c:v>
                </c:pt>
                <c:pt idx="2582">
                  <c:v>-0.11700000000000001</c:v>
                </c:pt>
                <c:pt idx="2583">
                  <c:v>-0.14499999999999999</c:v>
                </c:pt>
                <c:pt idx="2584">
                  <c:v>-0.13900000000000001</c:v>
                </c:pt>
                <c:pt idx="2585">
                  <c:v>-0.11600000000000001</c:v>
                </c:pt>
                <c:pt idx="2586">
                  <c:v>-8.2000000000000003E-2</c:v>
                </c:pt>
                <c:pt idx="2587">
                  <c:v>-8.2000000000000003E-2</c:v>
                </c:pt>
                <c:pt idx="2588">
                  <c:v>-8.2000000000000003E-2</c:v>
                </c:pt>
                <c:pt idx="2589">
                  <c:v>-9.6000000000000002E-2</c:v>
                </c:pt>
                <c:pt idx="2590">
                  <c:v>2E-3</c:v>
                </c:pt>
                <c:pt idx="2591">
                  <c:v>-1.7999999999999999E-2</c:v>
                </c:pt>
                <c:pt idx="2592">
                  <c:v>1.6E-2</c:v>
                </c:pt>
                <c:pt idx="2593">
                  <c:v>7.0000000000000001E-3</c:v>
                </c:pt>
                <c:pt idx="2594">
                  <c:v>7.0000000000000001E-3</c:v>
                </c:pt>
                <c:pt idx="2595">
                  <c:v>7.0000000000000001E-3</c:v>
                </c:pt>
                <c:pt idx="2596">
                  <c:v>3.2000000000000001E-2</c:v>
                </c:pt>
                <c:pt idx="2597">
                  <c:v>2.1000000000000001E-2</c:v>
                </c:pt>
                <c:pt idx="2598">
                  <c:v>7.0999999999999994E-2</c:v>
                </c:pt>
                <c:pt idx="2599">
                  <c:v>3.7999999999999999E-2</c:v>
                </c:pt>
                <c:pt idx="2600">
                  <c:v>1.0999999999999999E-2</c:v>
                </c:pt>
                <c:pt idx="2601">
                  <c:v>1.0999999999999999E-2</c:v>
                </c:pt>
                <c:pt idx="2602">
                  <c:v>1.0999999999999999E-2</c:v>
                </c:pt>
                <c:pt idx="2603">
                  <c:v>-6.2E-2</c:v>
                </c:pt>
                <c:pt idx="2604">
                  <c:v>-0.11700000000000001</c:v>
                </c:pt>
                <c:pt idx="2605">
                  <c:v>-0.111</c:v>
                </c:pt>
                <c:pt idx="2606">
                  <c:v>-4.8000000000000001E-2</c:v>
                </c:pt>
                <c:pt idx="2607">
                  <c:v>-4.2999999999999997E-2</c:v>
                </c:pt>
                <c:pt idx="2608">
                  <c:v>-4.2999999999999997E-2</c:v>
                </c:pt>
                <c:pt idx="2609">
                  <c:v>-4.2999999999999997E-2</c:v>
                </c:pt>
                <c:pt idx="2610">
                  <c:v>-6.6000000000000003E-2</c:v>
                </c:pt>
                <c:pt idx="2611">
                  <c:v>-6.5000000000000002E-2</c:v>
                </c:pt>
                <c:pt idx="2612">
                  <c:v>-9.0999999999999998E-2</c:v>
                </c:pt>
                <c:pt idx="2613">
                  <c:v>-8.3000000000000004E-2</c:v>
                </c:pt>
                <c:pt idx="2614">
                  <c:v>-7.1999999999999995E-2</c:v>
                </c:pt>
                <c:pt idx="2615">
                  <c:v>-7.1999999999999995E-2</c:v>
                </c:pt>
                <c:pt idx="2616">
                  <c:v>-7.1999999999999995E-2</c:v>
                </c:pt>
                <c:pt idx="2617">
                  <c:v>-7.0000000000000007E-2</c:v>
                </c:pt>
                <c:pt idx="2618">
                  <c:v>-8.8999999999999996E-2</c:v>
                </c:pt>
                <c:pt idx="2619">
                  <c:v>-9.5000000000000001E-2</c:v>
                </c:pt>
                <c:pt idx="2620">
                  <c:v>-0.09</c:v>
                </c:pt>
                <c:pt idx="2621">
                  <c:v>-3.2000000000000001E-2</c:v>
                </c:pt>
                <c:pt idx="2622">
                  <c:v>-3.2000000000000001E-2</c:v>
                </c:pt>
                <c:pt idx="2623">
                  <c:v>-3.2000000000000001E-2</c:v>
                </c:pt>
                <c:pt idx="2624">
                  <c:v>-8.2000000000000003E-2</c:v>
                </c:pt>
                <c:pt idx="2625">
                  <c:v>-0.05</c:v>
                </c:pt>
                <c:pt idx="2626">
                  <c:v>-0.03</c:v>
                </c:pt>
                <c:pt idx="2627">
                  <c:v>-7.3999999999999996E-2</c:v>
                </c:pt>
                <c:pt idx="2628">
                  <c:v>-0.108</c:v>
                </c:pt>
                <c:pt idx="2629">
                  <c:v>-0.108</c:v>
                </c:pt>
                <c:pt idx="2630">
                  <c:v>-0.108</c:v>
                </c:pt>
                <c:pt idx="2631">
                  <c:v>-9.2999999999999999E-2</c:v>
                </c:pt>
                <c:pt idx="2632">
                  <c:v>-0.109</c:v>
                </c:pt>
                <c:pt idx="2633">
                  <c:v>-7.5999999999999998E-2</c:v>
                </c:pt>
                <c:pt idx="2634">
                  <c:v>-6.5000000000000002E-2</c:v>
                </c:pt>
                <c:pt idx="2635">
                  <c:v>-6.7000000000000004E-2</c:v>
                </c:pt>
                <c:pt idx="2636">
                  <c:v>-6.7000000000000004E-2</c:v>
                </c:pt>
                <c:pt idx="2637">
                  <c:v>-6.7000000000000004E-2</c:v>
                </c:pt>
                <c:pt idx="2638">
                  <c:v>-9.5000000000000001E-2</c:v>
                </c:pt>
                <c:pt idx="2639">
                  <c:v>-3.7999999999999999E-2</c:v>
                </c:pt>
                <c:pt idx="2640">
                  <c:v>-3.5999999999999997E-2</c:v>
                </c:pt>
                <c:pt idx="2641">
                  <c:v>-9.8000000000000004E-2</c:v>
                </c:pt>
                <c:pt idx="2642">
                  <c:v>-0.11899999999999999</c:v>
                </c:pt>
                <c:pt idx="2643">
                  <c:v>-0.11899999999999999</c:v>
                </c:pt>
                <c:pt idx="2644">
                  <c:v>-0.11899999999999999</c:v>
                </c:pt>
                <c:pt idx="2645">
                  <c:v>-0.09</c:v>
                </c:pt>
                <c:pt idx="2646">
                  <c:v>-7.9000000000000001E-2</c:v>
                </c:pt>
                <c:pt idx="2647">
                  <c:v>-2.7E-2</c:v>
                </c:pt>
                <c:pt idx="2648">
                  <c:v>-4.1000000000000002E-2</c:v>
                </c:pt>
                <c:pt idx="2649">
                  <c:v>-0.03</c:v>
                </c:pt>
                <c:pt idx="2650">
                  <c:v>-0.03</c:v>
                </c:pt>
                <c:pt idx="2651">
                  <c:v>-0.03</c:v>
                </c:pt>
                <c:pt idx="2652">
                  <c:v>-1.7000000000000001E-2</c:v>
                </c:pt>
                <c:pt idx="2653">
                  <c:v>-1.0999999999999999E-2</c:v>
                </c:pt>
                <c:pt idx="2654">
                  <c:v>-0.03</c:v>
                </c:pt>
                <c:pt idx="2655">
                  <c:v>-1.6E-2</c:v>
                </c:pt>
                <c:pt idx="2656">
                  <c:v>6.0000000000000001E-3</c:v>
                </c:pt>
                <c:pt idx="2657">
                  <c:v>6.0000000000000001E-3</c:v>
                </c:pt>
                <c:pt idx="2658">
                  <c:v>6.0000000000000001E-3</c:v>
                </c:pt>
                <c:pt idx="2659">
                  <c:v>-0.04</c:v>
                </c:pt>
                <c:pt idx="2660">
                  <c:v>-6.2E-2</c:v>
                </c:pt>
                <c:pt idx="2661">
                  <c:v>-9.0999999999999998E-2</c:v>
                </c:pt>
                <c:pt idx="2662">
                  <c:v>-0.16800000000000001</c:v>
                </c:pt>
                <c:pt idx="2663">
                  <c:v>-0.189</c:v>
                </c:pt>
                <c:pt idx="2664">
                  <c:v>-0.189</c:v>
                </c:pt>
                <c:pt idx="2665">
                  <c:v>-0.189</c:v>
                </c:pt>
                <c:pt idx="2666">
                  <c:v>-0.17</c:v>
                </c:pt>
                <c:pt idx="2667">
                  <c:v>-0.17599999999999999</c:v>
                </c:pt>
                <c:pt idx="2668">
                  <c:v>-0.185</c:v>
                </c:pt>
                <c:pt idx="2669">
                  <c:v>-0.14099999999999999</c:v>
                </c:pt>
                <c:pt idx="2670">
                  <c:v>-0.126</c:v>
                </c:pt>
                <c:pt idx="2671">
                  <c:v>-0.126</c:v>
                </c:pt>
                <c:pt idx="2672">
                  <c:v>-0.126</c:v>
                </c:pt>
                <c:pt idx="2673">
                  <c:v>-0.13</c:v>
                </c:pt>
                <c:pt idx="2674">
                  <c:v>-0.126</c:v>
                </c:pt>
                <c:pt idx="2675">
                  <c:v>-0.112</c:v>
                </c:pt>
                <c:pt idx="2676">
                  <c:v>-0.11600000000000001</c:v>
                </c:pt>
                <c:pt idx="2677">
                  <c:v>-4.7E-2</c:v>
                </c:pt>
                <c:pt idx="2678">
                  <c:v>-4.7E-2</c:v>
                </c:pt>
                <c:pt idx="2679">
                  <c:v>-4.7E-2</c:v>
                </c:pt>
                <c:pt idx="2680">
                  <c:v>9.2999999999999999E-2</c:v>
                </c:pt>
                <c:pt idx="2681">
                  <c:v>6.0999999999999999E-2</c:v>
                </c:pt>
                <c:pt idx="2682">
                  <c:v>0.05</c:v>
                </c:pt>
                <c:pt idx="2683">
                  <c:v>5.0999999999999997E-2</c:v>
                </c:pt>
                <c:pt idx="2684">
                  <c:v>1.9E-2</c:v>
                </c:pt>
                <c:pt idx="2685">
                  <c:v>1.9E-2</c:v>
                </c:pt>
                <c:pt idx="2686">
                  <c:v>1.9E-2</c:v>
                </c:pt>
                <c:pt idx="2687">
                  <c:v>-2.4E-2</c:v>
                </c:pt>
                <c:pt idx="2688">
                  <c:v>-0.01</c:v>
                </c:pt>
                <c:pt idx="2689">
                  <c:v>-4.0000000000000001E-3</c:v>
                </c:pt>
                <c:pt idx="2690">
                  <c:v>2.4E-2</c:v>
                </c:pt>
                <c:pt idx="2691">
                  <c:v>0.02</c:v>
                </c:pt>
                <c:pt idx="2692">
                  <c:v>0.02</c:v>
                </c:pt>
                <c:pt idx="2693">
                  <c:v>0.02</c:v>
                </c:pt>
                <c:pt idx="2694">
                  <c:v>3.3000000000000002E-2</c:v>
                </c:pt>
                <c:pt idx="2695">
                  <c:v>5.5E-2</c:v>
                </c:pt>
                <c:pt idx="2696">
                  <c:v>0.05</c:v>
                </c:pt>
                <c:pt idx="2697">
                  <c:v>8.5999999999999993E-2</c:v>
                </c:pt>
                <c:pt idx="2698">
                  <c:v>6.8000000000000005E-2</c:v>
                </c:pt>
                <c:pt idx="2699">
                  <c:v>6.8000000000000005E-2</c:v>
                </c:pt>
                <c:pt idx="2700">
                  <c:v>6.8000000000000005E-2</c:v>
                </c:pt>
                <c:pt idx="2701">
                  <c:v>0.114</c:v>
                </c:pt>
                <c:pt idx="2702">
                  <c:v>0.13600000000000001</c:v>
                </c:pt>
                <c:pt idx="2703">
                  <c:v>0.13900000000000001</c:v>
                </c:pt>
                <c:pt idx="2704">
                  <c:v>0.16700000000000001</c:v>
                </c:pt>
                <c:pt idx="2705">
                  <c:v>0.13800000000000001</c:v>
                </c:pt>
                <c:pt idx="2706">
                  <c:v>0.13800000000000001</c:v>
                </c:pt>
                <c:pt idx="2707">
                  <c:v>0.13800000000000001</c:v>
                </c:pt>
                <c:pt idx="2708">
                  <c:v>0.14599999999999999</c:v>
                </c:pt>
                <c:pt idx="2709">
                  <c:v>0.152</c:v>
                </c:pt>
                <c:pt idx="2710">
                  <c:v>0.17699999999999999</c:v>
                </c:pt>
                <c:pt idx="2711">
                  <c:v>0.17599999999999999</c:v>
                </c:pt>
                <c:pt idx="2712">
                  <c:v>0.16500000000000001</c:v>
                </c:pt>
                <c:pt idx="2713">
                  <c:v>0.16500000000000001</c:v>
                </c:pt>
                <c:pt idx="2714">
                  <c:v>0.16500000000000001</c:v>
                </c:pt>
                <c:pt idx="2715">
                  <c:v>0.17</c:v>
                </c:pt>
                <c:pt idx="2716">
                  <c:v>0.16800000000000001</c:v>
                </c:pt>
                <c:pt idx="2717">
                  <c:v>0.13200000000000001</c:v>
                </c:pt>
                <c:pt idx="2718">
                  <c:v>0.14299999999999999</c:v>
                </c:pt>
                <c:pt idx="2719">
                  <c:v>0.124</c:v>
                </c:pt>
                <c:pt idx="2720">
                  <c:v>0.124</c:v>
                </c:pt>
                <c:pt idx="2721">
                  <c:v>0.124</c:v>
                </c:pt>
                <c:pt idx="2722">
                  <c:v>0.154</c:v>
                </c:pt>
                <c:pt idx="2723">
                  <c:v>0.126</c:v>
                </c:pt>
                <c:pt idx="2724">
                  <c:v>0.124</c:v>
                </c:pt>
                <c:pt idx="2725">
                  <c:v>0.126</c:v>
                </c:pt>
                <c:pt idx="2726">
                  <c:v>0.14399999999999999</c:v>
                </c:pt>
                <c:pt idx="2727">
                  <c:v>0.14399999999999999</c:v>
                </c:pt>
                <c:pt idx="2728">
                  <c:v>0.14399999999999999</c:v>
                </c:pt>
                <c:pt idx="2729">
                  <c:v>0.161</c:v>
                </c:pt>
                <c:pt idx="2730">
                  <c:v>0.20399999999999999</c:v>
                </c:pt>
                <c:pt idx="2731">
                  <c:v>0.2</c:v>
                </c:pt>
                <c:pt idx="2732">
                  <c:v>0.26700000000000002</c:v>
                </c:pt>
                <c:pt idx="2733">
                  <c:v>0.27100000000000002</c:v>
                </c:pt>
                <c:pt idx="2734">
                  <c:v>0.27100000000000002</c:v>
                </c:pt>
                <c:pt idx="2735">
                  <c:v>0.27100000000000002</c:v>
                </c:pt>
                <c:pt idx="2736">
                  <c:v>0.25700000000000001</c:v>
                </c:pt>
                <c:pt idx="2737">
                  <c:v>0.28599999999999998</c:v>
                </c:pt>
                <c:pt idx="2738">
                  <c:v>0.29899999999999999</c:v>
                </c:pt>
                <c:pt idx="2739">
                  <c:v>0.26400000000000001</c:v>
                </c:pt>
                <c:pt idx="2740">
                  <c:v>0.23100000000000001</c:v>
                </c:pt>
                <c:pt idx="2741">
                  <c:v>0.23100000000000001</c:v>
                </c:pt>
                <c:pt idx="2742">
                  <c:v>0.23100000000000001</c:v>
                </c:pt>
                <c:pt idx="2743">
                  <c:v>0.23899999999999999</c:v>
                </c:pt>
                <c:pt idx="2744">
                  <c:v>0.153</c:v>
                </c:pt>
                <c:pt idx="2745">
                  <c:v>0.16900000000000001</c:v>
                </c:pt>
                <c:pt idx="2746">
                  <c:v>0.161</c:v>
                </c:pt>
                <c:pt idx="2747">
                  <c:v>0.127</c:v>
                </c:pt>
                <c:pt idx="2748">
                  <c:v>0.127</c:v>
                </c:pt>
                <c:pt idx="2749">
                  <c:v>0.127</c:v>
                </c:pt>
                <c:pt idx="2750">
                  <c:v>0.16700000000000001</c:v>
                </c:pt>
                <c:pt idx="2751">
                  <c:v>0.128</c:v>
                </c:pt>
                <c:pt idx="2752">
                  <c:v>0.16500000000000001</c:v>
                </c:pt>
                <c:pt idx="2753">
                  <c:v>0.111</c:v>
                </c:pt>
                <c:pt idx="2754">
                  <c:v>9.5000000000000001E-2</c:v>
                </c:pt>
                <c:pt idx="2755">
                  <c:v>9.5000000000000001E-2</c:v>
                </c:pt>
                <c:pt idx="2756">
                  <c:v>9.5000000000000001E-2</c:v>
                </c:pt>
                <c:pt idx="2757">
                  <c:v>8.8999999999999996E-2</c:v>
                </c:pt>
                <c:pt idx="2758">
                  <c:v>0.11899999999999999</c:v>
                </c:pt>
                <c:pt idx="2759">
                  <c:v>9.8000000000000004E-2</c:v>
                </c:pt>
                <c:pt idx="2760">
                  <c:v>0.13100000000000001</c:v>
                </c:pt>
                <c:pt idx="2761">
                  <c:v>0.13400000000000001</c:v>
                </c:pt>
                <c:pt idx="2762">
                  <c:v>0.13400000000000001</c:v>
                </c:pt>
                <c:pt idx="2763">
                  <c:v>0.13400000000000001</c:v>
                </c:pt>
                <c:pt idx="2764">
                  <c:v>0.153</c:v>
                </c:pt>
                <c:pt idx="2765">
                  <c:v>0.156</c:v>
                </c:pt>
                <c:pt idx="2766">
                  <c:v>0.13700000000000001</c:v>
                </c:pt>
                <c:pt idx="2767">
                  <c:v>0.18</c:v>
                </c:pt>
                <c:pt idx="2768">
                  <c:v>0.18</c:v>
                </c:pt>
                <c:pt idx="2769">
                  <c:v>0.18</c:v>
                </c:pt>
                <c:pt idx="2770">
                  <c:v>0.18</c:v>
                </c:pt>
                <c:pt idx="2771">
                  <c:v>0.18</c:v>
                </c:pt>
                <c:pt idx="2772">
                  <c:v>0.19400000000000001</c:v>
                </c:pt>
                <c:pt idx="2773">
                  <c:v>0.21099999999999999</c:v>
                </c:pt>
                <c:pt idx="2774">
                  <c:v>0.23</c:v>
                </c:pt>
                <c:pt idx="2775">
                  <c:v>0.21199999999999999</c:v>
                </c:pt>
                <c:pt idx="2776">
                  <c:v>0.21199999999999999</c:v>
                </c:pt>
                <c:pt idx="2777">
                  <c:v>0.21199999999999999</c:v>
                </c:pt>
                <c:pt idx="2778">
                  <c:v>0.23</c:v>
                </c:pt>
                <c:pt idx="2779">
                  <c:v>0.311</c:v>
                </c:pt>
                <c:pt idx="2780">
                  <c:v>0.316</c:v>
                </c:pt>
                <c:pt idx="2781">
                  <c:v>0.27900000000000003</c:v>
                </c:pt>
                <c:pt idx="2782">
                  <c:v>0.27100000000000002</c:v>
                </c:pt>
                <c:pt idx="2783">
                  <c:v>0.27100000000000002</c:v>
                </c:pt>
                <c:pt idx="2784">
                  <c:v>0.27100000000000002</c:v>
                </c:pt>
                <c:pt idx="2785">
                  <c:v>0.30599999999999999</c:v>
                </c:pt>
                <c:pt idx="2786">
                  <c:v>0.24</c:v>
                </c:pt>
                <c:pt idx="2787">
                  <c:v>0.182</c:v>
                </c:pt>
                <c:pt idx="2788">
                  <c:v>0.224</c:v>
                </c:pt>
                <c:pt idx="2789">
                  <c:v>0.23799999999999999</c:v>
                </c:pt>
                <c:pt idx="2790">
                  <c:v>0.23799999999999999</c:v>
                </c:pt>
                <c:pt idx="2791">
                  <c:v>0.23799999999999999</c:v>
                </c:pt>
                <c:pt idx="2792">
                  <c:v>0.16900000000000001</c:v>
                </c:pt>
                <c:pt idx="2793">
                  <c:v>0.20599999999999999</c:v>
                </c:pt>
                <c:pt idx="2794">
                  <c:v>0.14599999999999999</c:v>
                </c:pt>
                <c:pt idx="2795">
                  <c:v>0.107</c:v>
                </c:pt>
                <c:pt idx="2796">
                  <c:v>0.14699999999999999</c:v>
                </c:pt>
                <c:pt idx="2797">
                  <c:v>0.14699999999999999</c:v>
                </c:pt>
                <c:pt idx="2798">
                  <c:v>0.14699999999999999</c:v>
                </c:pt>
                <c:pt idx="2799">
                  <c:v>0.13800000000000001</c:v>
                </c:pt>
                <c:pt idx="2800">
                  <c:v>0.154</c:v>
                </c:pt>
                <c:pt idx="2801">
                  <c:v>0.183</c:v>
                </c:pt>
                <c:pt idx="2802">
                  <c:v>0.17599999999999999</c:v>
                </c:pt>
                <c:pt idx="2803">
                  <c:v>0.20200000000000001</c:v>
                </c:pt>
                <c:pt idx="2804">
                  <c:v>0.20200000000000001</c:v>
                </c:pt>
                <c:pt idx="2805">
                  <c:v>0.20200000000000001</c:v>
                </c:pt>
                <c:pt idx="2806">
                  <c:v>0.218</c:v>
                </c:pt>
                <c:pt idx="2807">
                  <c:v>0.26900000000000002</c:v>
                </c:pt>
                <c:pt idx="2808">
                  <c:v>0.26600000000000001</c:v>
                </c:pt>
                <c:pt idx="2809">
                  <c:v>0.23699999999999999</c:v>
                </c:pt>
                <c:pt idx="2810">
                  <c:v>0.26100000000000001</c:v>
                </c:pt>
                <c:pt idx="2811">
                  <c:v>0.26100000000000001</c:v>
                </c:pt>
                <c:pt idx="2812">
                  <c:v>0.26100000000000001</c:v>
                </c:pt>
                <c:pt idx="2813">
                  <c:v>0.188</c:v>
                </c:pt>
                <c:pt idx="2814">
                  <c:v>0.24199999999999999</c:v>
                </c:pt>
                <c:pt idx="2815">
                  <c:v>0.23300000000000001</c:v>
                </c:pt>
                <c:pt idx="2816">
                  <c:v>0.218</c:v>
                </c:pt>
                <c:pt idx="2817">
                  <c:v>0.29599999999999999</c:v>
                </c:pt>
                <c:pt idx="2818">
                  <c:v>0.29599999999999999</c:v>
                </c:pt>
                <c:pt idx="2819">
                  <c:v>0.29599999999999999</c:v>
                </c:pt>
                <c:pt idx="2820">
                  <c:v>0.30299999999999999</c:v>
                </c:pt>
                <c:pt idx="2821">
                  <c:v>0.27500000000000002</c:v>
                </c:pt>
                <c:pt idx="2822">
                  <c:v>0.307</c:v>
                </c:pt>
                <c:pt idx="2823">
                  <c:v>0.35099999999999998</c:v>
                </c:pt>
                <c:pt idx="2824">
                  <c:v>0.32500000000000001</c:v>
                </c:pt>
                <c:pt idx="2825">
                  <c:v>0.32500000000000001</c:v>
                </c:pt>
                <c:pt idx="2826">
                  <c:v>0.32500000000000001</c:v>
                </c:pt>
                <c:pt idx="2827">
                  <c:v>0.40400000000000003</c:v>
                </c:pt>
                <c:pt idx="2828">
                  <c:v>0.443</c:v>
                </c:pt>
                <c:pt idx="2829">
                  <c:v>0.44600000000000001</c:v>
                </c:pt>
                <c:pt idx="2830">
                  <c:v>0.47099999999999997</c:v>
                </c:pt>
                <c:pt idx="2831">
                  <c:v>0.48399999999999999</c:v>
                </c:pt>
                <c:pt idx="2832">
                  <c:v>0.48399999999999999</c:v>
                </c:pt>
                <c:pt idx="2833">
                  <c:v>0.48399999999999999</c:v>
                </c:pt>
                <c:pt idx="2834">
                  <c:v>0.45100000000000001</c:v>
                </c:pt>
                <c:pt idx="2835">
                  <c:v>0.48199999999999998</c:v>
                </c:pt>
                <c:pt idx="2836">
                  <c:v>0.54900000000000004</c:v>
                </c:pt>
                <c:pt idx="2837">
                  <c:v>0.53700000000000003</c:v>
                </c:pt>
                <c:pt idx="2838">
                  <c:v>0.54</c:v>
                </c:pt>
                <c:pt idx="2839">
                  <c:v>0.54</c:v>
                </c:pt>
                <c:pt idx="2840">
                  <c:v>0.54</c:v>
                </c:pt>
                <c:pt idx="2841">
                  <c:v>0.57399999999999995</c:v>
                </c:pt>
                <c:pt idx="2842">
                  <c:v>0.56699999999999995</c:v>
                </c:pt>
                <c:pt idx="2843">
                  <c:v>0.53300000000000003</c:v>
                </c:pt>
                <c:pt idx="2844">
                  <c:v>0.54100000000000004</c:v>
                </c:pt>
                <c:pt idx="2845">
                  <c:v>0.51400000000000001</c:v>
                </c:pt>
                <c:pt idx="2846">
                  <c:v>0.51400000000000001</c:v>
                </c:pt>
                <c:pt idx="2847">
                  <c:v>0.51400000000000001</c:v>
                </c:pt>
                <c:pt idx="2848">
                  <c:v>0.53900000000000003</c:v>
                </c:pt>
                <c:pt idx="2849">
                  <c:v>0.503</c:v>
                </c:pt>
                <c:pt idx="2850">
                  <c:v>0.54</c:v>
                </c:pt>
                <c:pt idx="2851">
                  <c:v>0.56599999999999995</c:v>
                </c:pt>
                <c:pt idx="2852">
                  <c:v>0.629</c:v>
                </c:pt>
                <c:pt idx="2853">
                  <c:v>0.629</c:v>
                </c:pt>
                <c:pt idx="2854">
                  <c:v>0.629</c:v>
                </c:pt>
                <c:pt idx="2855">
                  <c:v>0.629</c:v>
                </c:pt>
                <c:pt idx="2856">
                  <c:v>0.629</c:v>
                </c:pt>
                <c:pt idx="2857">
                  <c:v>0.629</c:v>
                </c:pt>
                <c:pt idx="2858">
                  <c:v>0.56399999999999995</c:v>
                </c:pt>
                <c:pt idx="2859">
                  <c:v>0.64100000000000001</c:v>
                </c:pt>
                <c:pt idx="2860">
                  <c:v>0.64100000000000001</c:v>
                </c:pt>
                <c:pt idx="2861">
                  <c:v>0.64100000000000001</c:v>
                </c:pt>
                <c:pt idx="2862">
                  <c:v>0.64100000000000001</c:v>
                </c:pt>
                <c:pt idx="2863">
                  <c:v>0.629</c:v>
                </c:pt>
                <c:pt idx="2864">
                  <c:v>0.60199999999999998</c:v>
                </c:pt>
                <c:pt idx="2865">
                  <c:v>0.55100000000000005</c:v>
                </c:pt>
                <c:pt idx="2866">
                  <c:v>0.54800000000000004</c:v>
                </c:pt>
                <c:pt idx="2867">
                  <c:v>0.54800000000000004</c:v>
                </c:pt>
                <c:pt idx="2868">
                  <c:v>0.54800000000000004</c:v>
                </c:pt>
                <c:pt idx="2869">
                  <c:v>0.59899999999999998</c:v>
                </c:pt>
                <c:pt idx="2870">
                  <c:v>0.67800000000000005</c:v>
                </c:pt>
                <c:pt idx="2871">
                  <c:v>0.64100000000000001</c:v>
                </c:pt>
                <c:pt idx="2872">
                  <c:v>0.57399999999999995</c:v>
                </c:pt>
                <c:pt idx="2873">
                  <c:v>0.54</c:v>
                </c:pt>
                <c:pt idx="2874">
                  <c:v>0.54</c:v>
                </c:pt>
                <c:pt idx="2875">
                  <c:v>0.54</c:v>
                </c:pt>
                <c:pt idx="2876">
                  <c:v>0.56799999999999995</c:v>
                </c:pt>
                <c:pt idx="2877">
                  <c:v>0.6</c:v>
                </c:pt>
                <c:pt idx="2878">
                  <c:v>0.57099999999999995</c:v>
                </c:pt>
                <c:pt idx="2879">
                  <c:v>0.58099999999999996</c:v>
                </c:pt>
                <c:pt idx="2880">
                  <c:v>0.67800000000000005</c:v>
                </c:pt>
                <c:pt idx="2881">
                  <c:v>0.67800000000000005</c:v>
                </c:pt>
                <c:pt idx="2882">
                  <c:v>0.67800000000000005</c:v>
                </c:pt>
                <c:pt idx="2883">
                  <c:v>0.66600000000000004</c:v>
                </c:pt>
                <c:pt idx="2884">
                  <c:v>0.47</c:v>
                </c:pt>
                <c:pt idx="2885">
                  <c:v>0.46800000000000003</c:v>
                </c:pt>
                <c:pt idx="2886">
                  <c:v>0.47299999999999998</c:v>
                </c:pt>
                <c:pt idx="2887">
                  <c:v>0.46</c:v>
                </c:pt>
                <c:pt idx="2888">
                  <c:v>0.46</c:v>
                </c:pt>
                <c:pt idx="2889">
                  <c:v>0.46</c:v>
                </c:pt>
                <c:pt idx="2890">
                  <c:v>0.47</c:v>
                </c:pt>
                <c:pt idx="2891">
                  <c:v>0.47099999999999997</c:v>
                </c:pt>
                <c:pt idx="2892">
                  <c:v>0.51700000000000002</c:v>
                </c:pt>
                <c:pt idx="2893">
                  <c:v>0.53</c:v>
                </c:pt>
                <c:pt idx="2894">
                  <c:v>0.47899999999999998</c:v>
                </c:pt>
                <c:pt idx="2895">
                  <c:v>0.47899999999999998</c:v>
                </c:pt>
                <c:pt idx="2896">
                  <c:v>0.47899999999999998</c:v>
                </c:pt>
                <c:pt idx="2897">
                  <c:v>0.47899999999999998</c:v>
                </c:pt>
                <c:pt idx="2898">
                  <c:v>0.50600000000000001</c:v>
                </c:pt>
                <c:pt idx="2899">
                  <c:v>0.52400000000000002</c:v>
                </c:pt>
                <c:pt idx="2900">
                  <c:v>0.53</c:v>
                </c:pt>
                <c:pt idx="2901">
                  <c:v>0.55800000000000005</c:v>
                </c:pt>
                <c:pt idx="2902">
                  <c:v>0.55800000000000005</c:v>
                </c:pt>
                <c:pt idx="2903">
                  <c:v>0.55800000000000005</c:v>
                </c:pt>
                <c:pt idx="2904">
                  <c:v>0.60799999999999998</c:v>
                </c:pt>
                <c:pt idx="2905">
                  <c:v>0.61</c:v>
                </c:pt>
                <c:pt idx="2906">
                  <c:v>0.621</c:v>
                </c:pt>
                <c:pt idx="2907">
                  <c:v>0.66100000000000003</c:v>
                </c:pt>
                <c:pt idx="2908">
                  <c:v>0.69299999999999995</c:v>
                </c:pt>
                <c:pt idx="2909">
                  <c:v>0.69299999999999995</c:v>
                </c:pt>
                <c:pt idx="2910">
                  <c:v>0.69299999999999995</c:v>
                </c:pt>
                <c:pt idx="2911">
                  <c:v>0.60699999999999998</c:v>
                </c:pt>
                <c:pt idx="2912">
                  <c:v>0.59799999999999998</c:v>
                </c:pt>
                <c:pt idx="2913">
                  <c:v>0.57299999999999995</c:v>
                </c:pt>
                <c:pt idx="2914">
                  <c:v>0.55700000000000005</c:v>
                </c:pt>
                <c:pt idx="2915">
                  <c:v>0.51700000000000002</c:v>
                </c:pt>
                <c:pt idx="2916">
                  <c:v>0.51700000000000002</c:v>
                </c:pt>
                <c:pt idx="2917">
                  <c:v>0.51700000000000002</c:v>
                </c:pt>
                <c:pt idx="2918">
                  <c:v>0.53</c:v>
                </c:pt>
                <c:pt idx="2919">
                  <c:v>0.438</c:v>
                </c:pt>
                <c:pt idx="2920">
                  <c:v>0.443</c:v>
                </c:pt>
                <c:pt idx="2921">
                  <c:v>0.5</c:v>
                </c:pt>
                <c:pt idx="2922">
                  <c:v>0.51200000000000001</c:v>
                </c:pt>
                <c:pt idx="2923">
                  <c:v>0.51200000000000001</c:v>
                </c:pt>
                <c:pt idx="2924">
                  <c:v>0.51200000000000001</c:v>
                </c:pt>
                <c:pt idx="2925">
                  <c:v>0.496</c:v>
                </c:pt>
                <c:pt idx="2926">
                  <c:v>0.56799999999999995</c:v>
                </c:pt>
                <c:pt idx="2927">
                  <c:v>0.626</c:v>
                </c:pt>
                <c:pt idx="2928">
                  <c:v>0.56499999999999995</c:v>
                </c:pt>
                <c:pt idx="2929">
                  <c:v>0.54800000000000004</c:v>
                </c:pt>
                <c:pt idx="2930">
                  <c:v>0.54800000000000004</c:v>
                </c:pt>
                <c:pt idx="2931">
                  <c:v>0.54800000000000004</c:v>
                </c:pt>
                <c:pt idx="2932">
                  <c:v>0.55000000000000004</c:v>
                </c:pt>
                <c:pt idx="2933">
                  <c:v>0.54100000000000004</c:v>
                </c:pt>
                <c:pt idx="2934">
                  <c:v>0.58699999999999997</c:v>
                </c:pt>
                <c:pt idx="2935">
                  <c:v>0.57799999999999996</c:v>
                </c:pt>
                <c:pt idx="2936">
                  <c:v>0.61499999999999999</c:v>
                </c:pt>
                <c:pt idx="2937">
                  <c:v>0.61499999999999999</c:v>
                </c:pt>
                <c:pt idx="2938">
                  <c:v>0.61499999999999999</c:v>
                </c:pt>
                <c:pt idx="2939">
                  <c:v>0.58599999999999997</c:v>
                </c:pt>
                <c:pt idx="2940">
                  <c:v>0.59299999999999997</c:v>
                </c:pt>
                <c:pt idx="2941">
                  <c:v>0.59599999999999997</c:v>
                </c:pt>
                <c:pt idx="2942">
                  <c:v>0.56599999999999995</c:v>
                </c:pt>
                <c:pt idx="2943">
                  <c:v>0.51</c:v>
                </c:pt>
                <c:pt idx="2944">
                  <c:v>0.51</c:v>
                </c:pt>
                <c:pt idx="2945">
                  <c:v>0.51</c:v>
                </c:pt>
                <c:pt idx="2946">
                  <c:v>0.53600000000000003</c:v>
                </c:pt>
                <c:pt idx="2947">
                  <c:v>0.58699999999999997</c:v>
                </c:pt>
                <c:pt idx="2948">
                  <c:v>0.58299999999999996</c:v>
                </c:pt>
                <c:pt idx="2949">
                  <c:v>0.58699999999999997</c:v>
                </c:pt>
                <c:pt idx="2950">
                  <c:v>0.64900000000000002</c:v>
                </c:pt>
                <c:pt idx="2951">
                  <c:v>0.64900000000000002</c:v>
                </c:pt>
                <c:pt idx="2952">
                  <c:v>0.64900000000000002</c:v>
                </c:pt>
                <c:pt idx="2953">
                  <c:v>0.60299999999999998</c:v>
                </c:pt>
                <c:pt idx="2954">
                  <c:v>0.59699999999999998</c:v>
                </c:pt>
                <c:pt idx="2955">
                  <c:v>0.59</c:v>
                </c:pt>
                <c:pt idx="2956">
                  <c:v>0.68400000000000005</c:v>
                </c:pt>
                <c:pt idx="2957">
                  <c:v>0.66300000000000003</c:v>
                </c:pt>
                <c:pt idx="2958">
                  <c:v>0.66300000000000003</c:v>
                </c:pt>
                <c:pt idx="2959">
                  <c:v>0.66300000000000003</c:v>
                </c:pt>
                <c:pt idx="2960">
                  <c:v>0.78100000000000003</c:v>
                </c:pt>
                <c:pt idx="2961">
                  <c:v>0.77400000000000002</c:v>
                </c:pt>
                <c:pt idx="2962">
                  <c:v>0.74299999999999999</c:v>
                </c:pt>
                <c:pt idx="2963">
                  <c:v>0.65500000000000003</c:v>
                </c:pt>
                <c:pt idx="2964">
                  <c:v>0.65300000000000002</c:v>
                </c:pt>
                <c:pt idx="2965">
                  <c:v>0.65300000000000002</c:v>
                </c:pt>
                <c:pt idx="2966">
                  <c:v>0.65300000000000002</c:v>
                </c:pt>
                <c:pt idx="2967">
                  <c:v>0.69499999999999995</c:v>
                </c:pt>
                <c:pt idx="2968">
                  <c:v>0.69799999999999995</c:v>
                </c:pt>
                <c:pt idx="2969">
                  <c:v>0.67600000000000005</c:v>
                </c:pt>
                <c:pt idx="2970">
                  <c:v>0.67500000000000004</c:v>
                </c:pt>
                <c:pt idx="2971">
                  <c:v>0.66800000000000004</c:v>
                </c:pt>
                <c:pt idx="2972">
                  <c:v>0.66800000000000004</c:v>
                </c:pt>
                <c:pt idx="2973">
                  <c:v>0.66800000000000004</c:v>
                </c:pt>
                <c:pt idx="2974">
                  <c:v>0.72399999999999998</c:v>
                </c:pt>
                <c:pt idx="2975">
                  <c:v>0.78200000000000003</c:v>
                </c:pt>
                <c:pt idx="2976">
                  <c:v>0.79700000000000004</c:v>
                </c:pt>
                <c:pt idx="2977">
                  <c:v>0.79800000000000004</c:v>
                </c:pt>
                <c:pt idx="2978">
                  <c:v>0.74199999999999999</c:v>
                </c:pt>
                <c:pt idx="2979">
                  <c:v>0.74199999999999999</c:v>
                </c:pt>
                <c:pt idx="2980">
                  <c:v>0.74199999999999999</c:v>
                </c:pt>
                <c:pt idx="2981">
                  <c:v>0.74199999999999999</c:v>
                </c:pt>
                <c:pt idx="2982">
                  <c:v>0.70399999999999996</c:v>
                </c:pt>
                <c:pt idx="2983">
                  <c:v>0.73</c:v>
                </c:pt>
                <c:pt idx="2984">
                  <c:v>0.59199999999999997</c:v>
                </c:pt>
                <c:pt idx="2985">
                  <c:v>0.56399999999999995</c:v>
                </c:pt>
                <c:pt idx="2986">
                  <c:v>0.56399999999999995</c:v>
                </c:pt>
                <c:pt idx="2987">
                  <c:v>0.56399999999999995</c:v>
                </c:pt>
                <c:pt idx="2988">
                  <c:v>0.58199999999999996</c:v>
                </c:pt>
                <c:pt idx="2989">
                  <c:v>0.61899999999999999</c:v>
                </c:pt>
                <c:pt idx="2990">
                  <c:v>0.64200000000000002</c:v>
                </c:pt>
                <c:pt idx="2991">
                  <c:v>0.627</c:v>
                </c:pt>
                <c:pt idx="2992">
                  <c:v>0.66</c:v>
                </c:pt>
                <c:pt idx="2993">
                  <c:v>0.66</c:v>
                </c:pt>
                <c:pt idx="2994">
                  <c:v>0.66</c:v>
                </c:pt>
                <c:pt idx="2995">
                  <c:v>0.63</c:v>
                </c:pt>
                <c:pt idx="2996">
                  <c:v>0.60499999999999998</c:v>
                </c:pt>
                <c:pt idx="2997">
                  <c:v>0.63200000000000001</c:v>
                </c:pt>
                <c:pt idx="2998">
                  <c:v>0.69799999999999995</c:v>
                </c:pt>
                <c:pt idx="2999">
                  <c:v>0.66100000000000003</c:v>
                </c:pt>
                <c:pt idx="3000">
                  <c:v>0.66100000000000003</c:v>
                </c:pt>
                <c:pt idx="3001">
                  <c:v>0.66100000000000003</c:v>
                </c:pt>
                <c:pt idx="3002">
                  <c:v>0.70899999999999996</c:v>
                </c:pt>
                <c:pt idx="3003">
                  <c:v>0.754</c:v>
                </c:pt>
                <c:pt idx="3004">
                  <c:v>0.63800000000000001</c:v>
                </c:pt>
                <c:pt idx="3005">
                  <c:v>0.628</c:v>
                </c:pt>
                <c:pt idx="3006">
                  <c:v>0.64400000000000002</c:v>
                </c:pt>
                <c:pt idx="3007">
                  <c:v>0.64400000000000002</c:v>
                </c:pt>
                <c:pt idx="3008">
                  <c:v>0.64400000000000002</c:v>
                </c:pt>
                <c:pt idx="3009">
                  <c:v>0.65</c:v>
                </c:pt>
                <c:pt idx="3010">
                  <c:v>0.71699999999999997</c:v>
                </c:pt>
                <c:pt idx="3011">
                  <c:v>0.68899999999999995</c:v>
                </c:pt>
                <c:pt idx="3012">
                  <c:v>0.69099999999999995</c:v>
                </c:pt>
                <c:pt idx="3013">
                  <c:v>0.69099999999999995</c:v>
                </c:pt>
                <c:pt idx="3014">
                  <c:v>0.69099999999999995</c:v>
                </c:pt>
                <c:pt idx="3015">
                  <c:v>0.69099999999999995</c:v>
                </c:pt>
                <c:pt idx="3016">
                  <c:v>0.74199999999999999</c:v>
                </c:pt>
                <c:pt idx="3017">
                  <c:v>0.747</c:v>
                </c:pt>
                <c:pt idx="3018">
                  <c:v>0.78100000000000003</c:v>
                </c:pt>
                <c:pt idx="3019">
                  <c:v>0.76200000000000001</c:v>
                </c:pt>
                <c:pt idx="3020">
                  <c:v>0.78800000000000003</c:v>
                </c:pt>
                <c:pt idx="3021">
                  <c:v>0.78800000000000003</c:v>
                </c:pt>
                <c:pt idx="3022">
                  <c:v>0.78800000000000003</c:v>
                </c:pt>
                <c:pt idx="3023">
                  <c:v>0.83299999999999996</c:v>
                </c:pt>
                <c:pt idx="3024">
                  <c:v>0.82799999999999996</c:v>
                </c:pt>
                <c:pt idx="3025">
                  <c:v>0.83699999999999997</c:v>
                </c:pt>
                <c:pt idx="3026">
                  <c:v>0.85499999999999998</c:v>
                </c:pt>
                <c:pt idx="3027">
                  <c:v>0.89800000000000002</c:v>
                </c:pt>
                <c:pt idx="3028">
                  <c:v>0.89800000000000002</c:v>
                </c:pt>
                <c:pt idx="3029">
                  <c:v>0.89800000000000002</c:v>
                </c:pt>
                <c:pt idx="3030">
                  <c:v>0.71899999999999997</c:v>
                </c:pt>
                <c:pt idx="3031">
                  <c:v>0.67100000000000004</c:v>
                </c:pt>
                <c:pt idx="3032">
                  <c:v>0.64300000000000002</c:v>
                </c:pt>
                <c:pt idx="3033">
                  <c:v>0.76400000000000001</c:v>
                </c:pt>
                <c:pt idx="3034">
                  <c:v>0.79100000000000004</c:v>
                </c:pt>
                <c:pt idx="3035">
                  <c:v>0.79100000000000004</c:v>
                </c:pt>
                <c:pt idx="3036">
                  <c:v>0.79100000000000004</c:v>
                </c:pt>
                <c:pt idx="3037">
                  <c:v>0.84499999999999997</c:v>
                </c:pt>
                <c:pt idx="3038">
                  <c:v>0.81299999999999994</c:v>
                </c:pt>
                <c:pt idx="3039">
                  <c:v>0.76400000000000001</c:v>
                </c:pt>
                <c:pt idx="3040">
                  <c:v>0.79600000000000004</c:v>
                </c:pt>
                <c:pt idx="3041">
                  <c:v>0.92200000000000004</c:v>
                </c:pt>
                <c:pt idx="3042">
                  <c:v>0.92200000000000004</c:v>
                </c:pt>
                <c:pt idx="3043">
                  <c:v>0.92200000000000004</c:v>
                </c:pt>
                <c:pt idx="3044">
                  <c:v>0.86199999999999999</c:v>
                </c:pt>
                <c:pt idx="3045">
                  <c:v>0.84399999999999997</c:v>
                </c:pt>
                <c:pt idx="3046">
                  <c:v>0.872</c:v>
                </c:pt>
                <c:pt idx="3047">
                  <c:v>0.88400000000000001</c:v>
                </c:pt>
                <c:pt idx="3048">
                  <c:v>0.752</c:v>
                </c:pt>
                <c:pt idx="3049">
                  <c:v>0.752</c:v>
                </c:pt>
                <c:pt idx="3050">
                  <c:v>0.752</c:v>
                </c:pt>
                <c:pt idx="3051">
                  <c:v>0.80800000000000005</c:v>
                </c:pt>
                <c:pt idx="3052">
                  <c:v>0.80800000000000005</c:v>
                </c:pt>
                <c:pt idx="3053">
                  <c:v>0.79800000000000004</c:v>
                </c:pt>
                <c:pt idx="3054">
                  <c:v>0.82499999999999996</c:v>
                </c:pt>
                <c:pt idx="3055">
                  <c:v>0.83399999999999996</c:v>
                </c:pt>
                <c:pt idx="3056">
                  <c:v>0.83399999999999996</c:v>
                </c:pt>
                <c:pt idx="3057">
                  <c:v>0.83399999999999996</c:v>
                </c:pt>
                <c:pt idx="3058">
                  <c:v>0.88400000000000001</c:v>
                </c:pt>
                <c:pt idx="3059">
                  <c:v>0.98099999999999998</c:v>
                </c:pt>
                <c:pt idx="3060">
                  <c:v>0.95</c:v>
                </c:pt>
                <c:pt idx="3061">
                  <c:v>0.879</c:v>
                </c:pt>
                <c:pt idx="3062">
                  <c:v>0.84399999999999997</c:v>
                </c:pt>
                <c:pt idx="3063">
                  <c:v>0.84399999999999997</c:v>
                </c:pt>
                <c:pt idx="3064">
                  <c:v>0.84399999999999997</c:v>
                </c:pt>
                <c:pt idx="3065">
                  <c:v>0.83799999999999997</c:v>
                </c:pt>
                <c:pt idx="3066">
                  <c:v>0.88200000000000001</c:v>
                </c:pt>
                <c:pt idx="3067">
                  <c:v>0.71399999999999997</c:v>
                </c:pt>
                <c:pt idx="3068">
                  <c:v>0.54100000000000004</c:v>
                </c:pt>
                <c:pt idx="3069">
                  <c:v>0.48699999999999999</c:v>
                </c:pt>
                <c:pt idx="3070">
                  <c:v>0.48699999999999999</c:v>
                </c:pt>
                <c:pt idx="3071">
                  <c:v>0.48699999999999999</c:v>
                </c:pt>
                <c:pt idx="3072">
                  <c:v>0.53</c:v>
                </c:pt>
                <c:pt idx="3073">
                  <c:v>0.55400000000000005</c:v>
                </c:pt>
                <c:pt idx="3074">
                  <c:v>0.54700000000000004</c:v>
                </c:pt>
                <c:pt idx="3075">
                  <c:v>0.60599999999999998</c:v>
                </c:pt>
                <c:pt idx="3076">
                  <c:v>0.60399999999999998</c:v>
                </c:pt>
                <c:pt idx="3077">
                  <c:v>0.60399999999999998</c:v>
                </c:pt>
                <c:pt idx="3078">
                  <c:v>0.60399999999999998</c:v>
                </c:pt>
                <c:pt idx="3079">
                  <c:v>0.64</c:v>
                </c:pt>
                <c:pt idx="3080">
                  <c:v>0.63200000000000001</c:v>
                </c:pt>
                <c:pt idx="3081">
                  <c:v>0.59499999999999997</c:v>
                </c:pt>
                <c:pt idx="3082">
                  <c:v>0.64900000000000002</c:v>
                </c:pt>
                <c:pt idx="3083">
                  <c:v>0.624</c:v>
                </c:pt>
                <c:pt idx="3084">
                  <c:v>0.624</c:v>
                </c:pt>
                <c:pt idx="3085">
                  <c:v>0.624</c:v>
                </c:pt>
                <c:pt idx="3086">
                  <c:v>0.70199999999999996</c:v>
                </c:pt>
                <c:pt idx="3087">
                  <c:v>0.72399999999999998</c:v>
                </c:pt>
                <c:pt idx="3088">
                  <c:v>0.67500000000000004</c:v>
                </c:pt>
                <c:pt idx="3089">
                  <c:v>0.61</c:v>
                </c:pt>
                <c:pt idx="3090">
                  <c:v>0.54700000000000004</c:v>
                </c:pt>
                <c:pt idx="3091">
                  <c:v>0.54700000000000004</c:v>
                </c:pt>
                <c:pt idx="3092">
                  <c:v>0.54700000000000004</c:v>
                </c:pt>
                <c:pt idx="3093">
                  <c:v>0.59</c:v>
                </c:pt>
                <c:pt idx="3094">
                  <c:v>0.58599999999999997</c:v>
                </c:pt>
                <c:pt idx="3095">
                  <c:v>0.51600000000000001</c:v>
                </c:pt>
                <c:pt idx="3096">
                  <c:v>0.45300000000000001</c:v>
                </c:pt>
                <c:pt idx="3097">
                  <c:v>0.373</c:v>
                </c:pt>
                <c:pt idx="3098">
                  <c:v>0.373</c:v>
                </c:pt>
                <c:pt idx="3099">
                  <c:v>0.373</c:v>
                </c:pt>
                <c:pt idx="3100">
                  <c:v>0.36599999999999999</c:v>
                </c:pt>
                <c:pt idx="3101">
                  <c:v>0.28499999999999998</c:v>
                </c:pt>
                <c:pt idx="3102">
                  <c:v>0.16300000000000001</c:v>
                </c:pt>
                <c:pt idx="3103">
                  <c:v>0.16200000000000001</c:v>
                </c:pt>
                <c:pt idx="3104">
                  <c:v>0.155</c:v>
                </c:pt>
                <c:pt idx="3105">
                  <c:v>0.155</c:v>
                </c:pt>
                <c:pt idx="3106">
                  <c:v>0.155</c:v>
                </c:pt>
                <c:pt idx="3107">
                  <c:v>0.16500000000000001</c:v>
                </c:pt>
                <c:pt idx="3108">
                  <c:v>0.16500000000000001</c:v>
                </c:pt>
                <c:pt idx="3109">
                  <c:v>0.10100000000000001</c:v>
                </c:pt>
                <c:pt idx="3110">
                  <c:v>7.4999999999999997E-2</c:v>
                </c:pt>
                <c:pt idx="3111">
                  <c:v>7.8E-2</c:v>
                </c:pt>
                <c:pt idx="3112">
                  <c:v>7.8E-2</c:v>
                </c:pt>
                <c:pt idx="3113">
                  <c:v>7.8E-2</c:v>
                </c:pt>
                <c:pt idx="3114">
                  <c:v>8.5000000000000006E-2</c:v>
                </c:pt>
                <c:pt idx="3115">
                  <c:v>0.107</c:v>
                </c:pt>
                <c:pt idx="3116">
                  <c:v>0.13800000000000001</c:v>
                </c:pt>
                <c:pt idx="3117">
                  <c:v>0.157</c:v>
                </c:pt>
                <c:pt idx="3118">
                  <c:v>0.155</c:v>
                </c:pt>
                <c:pt idx="3119">
                  <c:v>0.155</c:v>
                </c:pt>
                <c:pt idx="3120">
                  <c:v>0.155</c:v>
                </c:pt>
                <c:pt idx="3121">
                  <c:v>0.16</c:v>
                </c:pt>
                <c:pt idx="3122">
                  <c:v>0.16300000000000001</c:v>
                </c:pt>
                <c:pt idx="3123">
                  <c:v>0.186</c:v>
                </c:pt>
                <c:pt idx="3124">
                  <c:v>0.19400000000000001</c:v>
                </c:pt>
                <c:pt idx="3125">
                  <c:v>0.19400000000000001</c:v>
                </c:pt>
                <c:pt idx="3126">
                  <c:v>0.19400000000000001</c:v>
                </c:pt>
                <c:pt idx="3127">
                  <c:v>0.19400000000000001</c:v>
                </c:pt>
                <c:pt idx="3128">
                  <c:v>0.19400000000000001</c:v>
                </c:pt>
                <c:pt idx="3129">
                  <c:v>0.16700000000000001</c:v>
                </c:pt>
                <c:pt idx="3130">
                  <c:v>0.18</c:v>
                </c:pt>
                <c:pt idx="3131">
                  <c:v>0.20599999999999999</c:v>
                </c:pt>
                <c:pt idx="3132">
                  <c:v>0.20699999999999999</c:v>
                </c:pt>
                <c:pt idx="3133">
                  <c:v>0.20699999999999999</c:v>
                </c:pt>
                <c:pt idx="3134">
                  <c:v>0.20699999999999999</c:v>
                </c:pt>
                <c:pt idx="3135">
                  <c:v>0.215</c:v>
                </c:pt>
                <c:pt idx="3136">
                  <c:v>0.22</c:v>
                </c:pt>
                <c:pt idx="3137">
                  <c:v>0.23499999999999999</c:v>
                </c:pt>
                <c:pt idx="3138">
                  <c:v>0.224</c:v>
                </c:pt>
                <c:pt idx="3139">
                  <c:v>0.184</c:v>
                </c:pt>
                <c:pt idx="3140">
                  <c:v>0.184</c:v>
                </c:pt>
                <c:pt idx="3141">
                  <c:v>0.184</c:v>
                </c:pt>
                <c:pt idx="3142">
                  <c:v>0.187</c:v>
                </c:pt>
                <c:pt idx="3143">
                  <c:v>0.19700000000000001</c:v>
                </c:pt>
                <c:pt idx="3144">
                  <c:v>0.28199999999999997</c:v>
                </c:pt>
                <c:pt idx="3145">
                  <c:v>0.27900000000000003</c:v>
                </c:pt>
                <c:pt idx="3146">
                  <c:v>0.25700000000000001</c:v>
                </c:pt>
                <c:pt idx="3147">
                  <c:v>0.25700000000000001</c:v>
                </c:pt>
                <c:pt idx="3148">
                  <c:v>0.25700000000000001</c:v>
                </c:pt>
                <c:pt idx="3149">
                  <c:v>0.248</c:v>
                </c:pt>
                <c:pt idx="3150">
                  <c:v>0.20899999999999999</c:v>
                </c:pt>
                <c:pt idx="3151">
                  <c:v>0.23400000000000001</c:v>
                </c:pt>
                <c:pt idx="3152">
                  <c:v>0.312</c:v>
                </c:pt>
                <c:pt idx="3153">
                  <c:v>0.39300000000000002</c:v>
                </c:pt>
                <c:pt idx="3154">
                  <c:v>0.39300000000000002</c:v>
                </c:pt>
                <c:pt idx="3155">
                  <c:v>0.39300000000000002</c:v>
                </c:pt>
                <c:pt idx="3156">
                  <c:v>0.34799999999999998</c:v>
                </c:pt>
                <c:pt idx="3157">
                  <c:v>0.38300000000000001</c:v>
                </c:pt>
                <c:pt idx="3158">
                  <c:v>0.36199999999999999</c:v>
                </c:pt>
                <c:pt idx="3159">
                  <c:v>0.35599999999999998</c:v>
                </c:pt>
                <c:pt idx="3160">
                  <c:v>0.32800000000000001</c:v>
                </c:pt>
                <c:pt idx="3161">
                  <c:v>0.32800000000000001</c:v>
                </c:pt>
                <c:pt idx="3162">
                  <c:v>0.32800000000000001</c:v>
                </c:pt>
                <c:pt idx="3163">
                  <c:v>0.29799999999999999</c:v>
                </c:pt>
                <c:pt idx="3164">
                  <c:v>0.32500000000000001</c:v>
                </c:pt>
                <c:pt idx="3165">
                  <c:v>0.375</c:v>
                </c:pt>
                <c:pt idx="3166">
                  <c:v>0.36499999999999999</c:v>
                </c:pt>
                <c:pt idx="3167">
                  <c:v>0.36699999999999999</c:v>
                </c:pt>
                <c:pt idx="3168">
                  <c:v>0.36699999999999999</c:v>
                </c:pt>
                <c:pt idx="3169">
                  <c:v>0.36699999999999999</c:v>
                </c:pt>
                <c:pt idx="3170">
                  <c:v>0.38</c:v>
                </c:pt>
                <c:pt idx="3171">
                  <c:v>0.38100000000000001</c:v>
                </c:pt>
                <c:pt idx="3172">
                  <c:v>0.372</c:v>
                </c:pt>
                <c:pt idx="3173">
                  <c:v>0.33400000000000002</c:v>
                </c:pt>
                <c:pt idx="3174">
                  <c:v>0.34200000000000003</c:v>
                </c:pt>
                <c:pt idx="3175">
                  <c:v>0.34200000000000003</c:v>
                </c:pt>
                <c:pt idx="3176">
                  <c:v>0.34200000000000003</c:v>
                </c:pt>
                <c:pt idx="3177">
                  <c:v>0.31900000000000001</c:v>
                </c:pt>
                <c:pt idx="3178">
                  <c:v>0.35499999999999998</c:v>
                </c:pt>
                <c:pt idx="3179">
                  <c:v>0.37</c:v>
                </c:pt>
                <c:pt idx="3180">
                  <c:v>0.35499999999999998</c:v>
                </c:pt>
                <c:pt idx="3181">
                  <c:v>0.375</c:v>
                </c:pt>
                <c:pt idx="3182">
                  <c:v>0.375</c:v>
                </c:pt>
                <c:pt idx="3183">
                  <c:v>0.375</c:v>
                </c:pt>
                <c:pt idx="3184">
                  <c:v>0.36599999999999999</c:v>
                </c:pt>
                <c:pt idx="3185">
                  <c:v>0.36699999999999999</c:v>
                </c:pt>
                <c:pt idx="3186">
                  <c:v>0.34599999999999997</c:v>
                </c:pt>
                <c:pt idx="3187">
                  <c:v>0.313</c:v>
                </c:pt>
                <c:pt idx="3188">
                  <c:v>0.30199999999999999</c:v>
                </c:pt>
                <c:pt idx="3189">
                  <c:v>0.30199999999999999</c:v>
                </c:pt>
                <c:pt idx="3190">
                  <c:v>0.30199999999999999</c:v>
                </c:pt>
                <c:pt idx="3191">
                  <c:v>0.35899999999999999</c:v>
                </c:pt>
                <c:pt idx="3192">
                  <c:v>0.35299999999999998</c:v>
                </c:pt>
                <c:pt idx="3193">
                  <c:v>0.38300000000000001</c:v>
                </c:pt>
                <c:pt idx="3194">
                  <c:v>0.39500000000000002</c:v>
                </c:pt>
                <c:pt idx="3195">
                  <c:v>0.36199999999999999</c:v>
                </c:pt>
                <c:pt idx="3196">
                  <c:v>0.36199999999999999</c:v>
                </c:pt>
                <c:pt idx="3197">
                  <c:v>0.36199999999999999</c:v>
                </c:pt>
                <c:pt idx="3198">
                  <c:v>0.44700000000000001</c:v>
                </c:pt>
                <c:pt idx="3199">
                  <c:v>0.52400000000000002</c:v>
                </c:pt>
                <c:pt idx="3200">
                  <c:v>0.44900000000000001</c:v>
                </c:pt>
                <c:pt idx="3201">
                  <c:v>0.439</c:v>
                </c:pt>
                <c:pt idx="3202">
                  <c:v>0.45400000000000001</c:v>
                </c:pt>
                <c:pt idx="3203">
                  <c:v>0.45400000000000001</c:v>
                </c:pt>
                <c:pt idx="3204">
                  <c:v>0.45400000000000001</c:v>
                </c:pt>
                <c:pt idx="3205">
                  <c:v>0.47399999999999998</c:v>
                </c:pt>
                <c:pt idx="3206">
                  <c:v>0.42399999999999999</c:v>
                </c:pt>
                <c:pt idx="3207">
                  <c:v>0.47699999999999998</c:v>
                </c:pt>
                <c:pt idx="3208">
                  <c:v>0.47799999999999998</c:v>
                </c:pt>
                <c:pt idx="3209">
                  <c:v>0.49199999999999999</c:v>
                </c:pt>
                <c:pt idx="3210">
                  <c:v>0.49199999999999999</c:v>
                </c:pt>
                <c:pt idx="3211">
                  <c:v>0.49199999999999999</c:v>
                </c:pt>
                <c:pt idx="3212">
                  <c:v>0.51</c:v>
                </c:pt>
                <c:pt idx="3213">
                  <c:v>0.48399999999999999</c:v>
                </c:pt>
                <c:pt idx="3214">
                  <c:v>0.44600000000000001</c:v>
                </c:pt>
                <c:pt idx="3215">
                  <c:v>0.51700000000000002</c:v>
                </c:pt>
                <c:pt idx="3216">
                  <c:v>0.498</c:v>
                </c:pt>
                <c:pt idx="3217">
                  <c:v>0.498</c:v>
                </c:pt>
                <c:pt idx="3218">
                  <c:v>0.498</c:v>
                </c:pt>
                <c:pt idx="3219">
                  <c:v>0.54100000000000004</c:v>
                </c:pt>
                <c:pt idx="3220">
                  <c:v>0.54100000000000004</c:v>
                </c:pt>
                <c:pt idx="3221">
                  <c:v>0.54</c:v>
                </c:pt>
                <c:pt idx="3222">
                  <c:v>0.54400000000000004</c:v>
                </c:pt>
                <c:pt idx="3223">
                  <c:v>0.58899999999999997</c:v>
                </c:pt>
                <c:pt idx="3224">
                  <c:v>0.58899999999999997</c:v>
                </c:pt>
                <c:pt idx="3225">
                  <c:v>0.58899999999999997</c:v>
                </c:pt>
                <c:pt idx="3226">
                  <c:v>0.58899999999999997</c:v>
                </c:pt>
                <c:pt idx="3227">
                  <c:v>0.58899999999999997</c:v>
                </c:pt>
                <c:pt idx="3228">
                  <c:v>0.59199999999999997</c:v>
                </c:pt>
                <c:pt idx="3229">
                  <c:v>0.60099999999999998</c:v>
                </c:pt>
                <c:pt idx="3230">
                  <c:v>0.59199999999999997</c:v>
                </c:pt>
                <c:pt idx="3231">
                  <c:v>0.59199999999999997</c:v>
                </c:pt>
                <c:pt idx="3232">
                  <c:v>0.59199999999999997</c:v>
                </c:pt>
                <c:pt idx="3233">
                  <c:v>0.61699999999999999</c:v>
                </c:pt>
                <c:pt idx="3234">
                  <c:v>0.59199999999999997</c:v>
                </c:pt>
                <c:pt idx="3235">
                  <c:v>0.59599999999999997</c:v>
                </c:pt>
                <c:pt idx="3236">
                  <c:v>0.623</c:v>
                </c:pt>
                <c:pt idx="3237">
                  <c:v>0.624</c:v>
                </c:pt>
                <c:pt idx="3238">
                  <c:v>0.624</c:v>
                </c:pt>
                <c:pt idx="3239">
                  <c:v>0.624</c:v>
                </c:pt>
                <c:pt idx="3240">
                  <c:v>0.67700000000000005</c:v>
                </c:pt>
                <c:pt idx="3241">
                  <c:v>0.68100000000000005</c:v>
                </c:pt>
                <c:pt idx="3242">
                  <c:v>0.68500000000000005</c:v>
                </c:pt>
                <c:pt idx="3243">
                  <c:v>0.71299999999999997</c:v>
                </c:pt>
                <c:pt idx="3244">
                  <c:v>0.78</c:v>
                </c:pt>
                <c:pt idx="3245">
                  <c:v>0.78</c:v>
                </c:pt>
                <c:pt idx="3246">
                  <c:v>0.78</c:v>
                </c:pt>
                <c:pt idx="3247">
                  <c:v>0.77300000000000002</c:v>
                </c:pt>
                <c:pt idx="3248">
                  <c:v>0.748</c:v>
                </c:pt>
                <c:pt idx="3249">
                  <c:v>0.74099999999999999</c:v>
                </c:pt>
                <c:pt idx="3250">
                  <c:v>0.72799999999999998</c:v>
                </c:pt>
                <c:pt idx="3251">
                  <c:v>0.7</c:v>
                </c:pt>
                <c:pt idx="3252">
                  <c:v>0.7</c:v>
                </c:pt>
                <c:pt idx="3253">
                  <c:v>0.7</c:v>
                </c:pt>
                <c:pt idx="3254">
                  <c:v>0.7</c:v>
                </c:pt>
                <c:pt idx="3255">
                  <c:v>0.73499999999999999</c:v>
                </c:pt>
                <c:pt idx="3256">
                  <c:v>0.748</c:v>
                </c:pt>
                <c:pt idx="3257">
                  <c:v>0.78100000000000003</c:v>
                </c:pt>
                <c:pt idx="3258">
                  <c:v>0.77</c:v>
                </c:pt>
                <c:pt idx="3259">
                  <c:v>0.77</c:v>
                </c:pt>
                <c:pt idx="3260">
                  <c:v>0.77</c:v>
                </c:pt>
                <c:pt idx="3261">
                  <c:v>0.79900000000000004</c:v>
                </c:pt>
                <c:pt idx="3262">
                  <c:v>0.84799999999999998</c:v>
                </c:pt>
                <c:pt idx="3263">
                  <c:v>0.79700000000000004</c:v>
                </c:pt>
                <c:pt idx="3264">
                  <c:v>0.80200000000000005</c:v>
                </c:pt>
                <c:pt idx="3265">
                  <c:v>0.78500000000000003</c:v>
                </c:pt>
                <c:pt idx="3266">
                  <c:v>0.78500000000000003</c:v>
                </c:pt>
                <c:pt idx="3267">
                  <c:v>0.78500000000000003</c:v>
                </c:pt>
                <c:pt idx="3268">
                  <c:v>0.79900000000000004</c:v>
                </c:pt>
                <c:pt idx="3269">
                  <c:v>0.81</c:v>
                </c:pt>
                <c:pt idx="3270">
                  <c:v>0.82599999999999996</c:v>
                </c:pt>
                <c:pt idx="3271">
                  <c:v>0.83399999999999996</c:v>
                </c:pt>
                <c:pt idx="3272">
                  <c:v>0.81699999999999995</c:v>
                </c:pt>
                <c:pt idx="3273">
                  <c:v>0.81699999999999995</c:v>
                </c:pt>
                <c:pt idx="3274">
                  <c:v>0.81699999999999995</c:v>
                </c:pt>
                <c:pt idx="3275">
                  <c:v>0.82799999999999996</c:v>
                </c:pt>
                <c:pt idx="3276">
                  <c:v>0.82699999999999996</c:v>
                </c:pt>
                <c:pt idx="3277">
                  <c:v>0.80700000000000005</c:v>
                </c:pt>
                <c:pt idx="3278">
                  <c:v>0.85299999999999998</c:v>
                </c:pt>
                <c:pt idx="3279">
                  <c:v>0.84099999999999997</c:v>
                </c:pt>
                <c:pt idx="3280">
                  <c:v>0.84099999999999997</c:v>
                </c:pt>
                <c:pt idx="3281">
                  <c:v>0.84099999999999997</c:v>
                </c:pt>
                <c:pt idx="3282">
                  <c:v>0.84499999999999997</c:v>
                </c:pt>
                <c:pt idx="3283">
                  <c:v>0.89800000000000002</c:v>
                </c:pt>
                <c:pt idx="3284">
                  <c:v>0.877</c:v>
                </c:pt>
                <c:pt idx="3285">
                  <c:v>0.86799999999999999</c:v>
                </c:pt>
                <c:pt idx="3286">
                  <c:v>0.89200000000000002</c:v>
                </c:pt>
                <c:pt idx="3287">
                  <c:v>0.89200000000000002</c:v>
                </c:pt>
                <c:pt idx="3288">
                  <c:v>0.89200000000000002</c:v>
                </c:pt>
                <c:pt idx="3289">
                  <c:v>0.90200000000000002</c:v>
                </c:pt>
                <c:pt idx="3290">
                  <c:v>0.871</c:v>
                </c:pt>
                <c:pt idx="3291">
                  <c:v>0.871</c:v>
                </c:pt>
                <c:pt idx="3292">
                  <c:v>0.84899999999999998</c:v>
                </c:pt>
                <c:pt idx="3293">
                  <c:v>0.85899999999999999</c:v>
                </c:pt>
                <c:pt idx="3294">
                  <c:v>0.85899999999999999</c:v>
                </c:pt>
                <c:pt idx="3295">
                  <c:v>0.85899999999999999</c:v>
                </c:pt>
                <c:pt idx="3296">
                  <c:v>0.82</c:v>
                </c:pt>
                <c:pt idx="3297">
                  <c:v>0.75600000000000001</c:v>
                </c:pt>
                <c:pt idx="3298">
                  <c:v>0.83799999999999997</c:v>
                </c:pt>
                <c:pt idx="3299">
                  <c:v>0.89500000000000002</c:v>
                </c:pt>
                <c:pt idx="3300">
                  <c:v>0.88700000000000001</c:v>
                </c:pt>
                <c:pt idx="3301">
                  <c:v>0.88700000000000001</c:v>
                </c:pt>
                <c:pt idx="3302">
                  <c:v>0.88700000000000001</c:v>
                </c:pt>
                <c:pt idx="3303">
                  <c:v>0.90600000000000003</c:v>
                </c:pt>
                <c:pt idx="3304">
                  <c:v>0.90700000000000003</c:v>
                </c:pt>
                <c:pt idx="3305">
                  <c:v>0.90600000000000003</c:v>
                </c:pt>
                <c:pt idx="3306">
                  <c:v>0.90600000000000003</c:v>
                </c:pt>
                <c:pt idx="3307">
                  <c:v>0.92500000000000004</c:v>
                </c:pt>
                <c:pt idx="3308">
                  <c:v>0.92500000000000004</c:v>
                </c:pt>
                <c:pt idx="3309">
                  <c:v>0.92500000000000004</c:v>
                </c:pt>
                <c:pt idx="3310">
                  <c:v>0.90200000000000002</c:v>
                </c:pt>
                <c:pt idx="3311">
                  <c:v>0.90100000000000002</c:v>
                </c:pt>
                <c:pt idx="3312">
                  <c:v>0.94699999999999995</c:v>
                </c:pt>
                <c:pt idx="3313">
                  <c:v>0.96399999999999997</c:v>
                </c:pt>
                <c:pt idx="3314">
                  <c:v>0.97199999999999998</c:v>
                </c:pt>
                <c:pt idx="3315">
                  <c:v>0.97199999999999998</c:v>
                </c:pt>
                <c:pt idx="3316">
                  <c:v>0.97199999999999998</c:v>
                </c:pt>
                <c:pt idx="3317">
                  <c:v>0.97299999999999998</c:v>
                </c:pt>
                <c:pt idx="3318">
                  <c:v>1.004</c:v>
                </c:pt>
                <c:pt idx="3319">
                  <c:v>1.0129999999999999</c:v>
                </c:pt>
                <c:pt idx="3320">
                  <c:v>1.01</c:v>
                </c:pt>
                <c:pt idx="3321">
                  <c:v>1.0429999999999999</c:v>
                </c:pt>
                <c:pt idx="3322">
                  <c:v>1.0429999999999999</c:v>
                </c:pt>
                <c:pt idx="3323">
                  <c:v>1.0429999999999999</c:v>
                </c:pt>
                <c:pt idx="3324">
                  <c:v>1.081</c:v>
                </c:pt>
                <c:pt idx="3325">
                  <c:v>1.05</c:v>
                </c:pt>
                <c:pt idx="3326">
                  <c:v>1.0609999999999999</c:v>
                </c:pt>
                <c:pt idx="3327">
                  <c:v>1.0669999999999999</c:v>
                </c:pt>
                <c:pt idx="3328">
                  <c:v>1.0820000000000001</c:v>
                </c:pt>
                <c:pt idx="3329">
                  <c:v>1.0820000000000001</c:v>
                </c:pt>
                <c:pt idx="3330">
                  <c:v>1.0820000000000001</c:v>
                </c:pt>
                <c:pt idx="3331">
                  <c:v>1.0409999999999999</c:v>
                </c:pt>
                <c:pt idx="3332">
                  <c:v>1.0469999999999999</c:v>
                </c:pt>
                <c:pt idx="3333">
                  <c:v>0.996</c:v>
                </c:pt>
                <c:pt idx="3334">
                  <c:v>0.95299999999999996</c:v>
                </c:pt>
                <c:pt idx="3335">
                  <c:v>0.92800000000000005</c:v>
                </c:pt>
                <c:pt idx="3336">
                  <c:v>0.92800000000000005</c:v>
                </c:pt>
                <c:pt idx="3337">
                  <c:v>0.92800000000000005</c:v>
                </c:pt>
                <c:pt idx="3338">
                  <c:v>0.97</c:v>
                </c:pt>
                <c:pt idx="3339">
                  <c:v>0.95499999999999996</c:v>
                </c:pt>
                <c:pt idx="3340">
                  <c:v>0.93100000000000005</c:v>
                </c:pt>
                <c:pt idx="3341">
                  <c:v>0.88200000000000001</c:v>
                </c:pt>
                <c:pt idx="3342">
                  <c:v>0.89</c:v>
                </c:pt>
                <c:pt idx="3343">
                  <c:v>0.89</c:v>
                </c:pt>
                <c:pt idx="3344">
                  <c:v>0.89</c:v>
                </c:pt>
                <c:pt idx="3345">
                  <c:v>0.88300000000000001</c:v>
                </c:pt>
                <c:pt idx="3346">
                  <c:v>0.91</c:v>
                </c:pt>
                <c:pt idx="3347">
                  <c:v>0.93899999999999995</c:v>
                </c:pt>
                <c:pt idx="3348">
                  <c:v>0.94799999999999995</c:v>
                </c:pt>
                <c:pt idx="3349">
                  <c:v>0.98199999999999998</c:v>
                </c:pt>
                <c:pt idx="3350">
                  <c:v>0.98199999999999998</c:v>
                </c:pt>
                <c:pt idx="3351">
                  <c:v>0.98199999999999998</c:v>
                </c:pt>
                <c:pt idx="3352">
                  <c:v>0.99299999999999999</c:v>
                </c:pt>
                <c:pt idx="3353">
                  <c:v>0.99</c:v>
                </c:pt>
                <c:pt idx="3354">
                  <c:v>1.0009999999999999</c:v>
                </c:pt>
                <c:pt idx="3355">
                  <c:v>1.014</c:v>
                </c:pt>
                <c:pt idx="3356">
                  <c:v>0.95299999999999996</c:v>
                </c:pt>
                <c:pt idx="3357">
                  <c:v>0.95299999999999996</c:v>
                </c:pt>
                <c:pt idx="3358">
                  <c:v>0.95299999999999996</c:v>
                </c:pt>
                <c:pt idx="3359">
                  <c:v>1.0169999999999999</c:v>
                </c:pt>
                <c:pt idx="3360">
                  <c:v>1.0269999999999999</c:v>
                </c:pt>
                <c:pt idx="3361">
                  <c:v>1.0589999999999999</c:v>
                </c:pt>
                <c:pt idx="3362">
                  <c:v>1.0589999999999999</c:v>
                </c:pt>
                <c:pt idx="3363">
                  <c:v>1.0529999999999999</c:v>
                </c:pt>
                <c:pt idx="3364">
                  <c:v>1.0529999999999999</c:v>
                </c:pt>
                <c:pt idx="3365">
                  <c:v>1.0529999999999999</c:v>
                </c:pt>
                <c:pt idx="3366">
                  <c:v>1.0620000000000001</c:v>
                </c:pt>
                <c:pt idx="3367">
                  <c:v>1.101</c:v>
                </c:pt>
                <c:pt idx="3368">
                  <c:v>1.167</c:v>
                </c:pt>
                <c:pt idx="3369">
                  <c:v>1.135</c:v>
                </c:pt>
                <c:pt idx="3370">
                  <c:v>1.131</c:v>
                </c:pt>
                <c:pt idx="3371">
                  <c:v>1.131</c:v>
                </c:pt>
                <c:pt idx="3372">
                  <c:v>1.131</c:v>
                </c:pt>
                <c:pt idx="3373">
                  <c:v>1.155</c:v>
                </c:pt>
                <c:pt idx="3374">
                  <c:v>1.17</c:v>
                </c:pt>
                <c:pt idx="3375">
                  <c:v>1.1200000000000001</c:v>
                </c:pt>
                <c:pt idx="3376">
                  <c:v>1.1479999999999999</c:v>
                </c:pt>
                <c:pt idx="3377">
                  <c:v>1.147</c:v>
                </c:pt>
                <c:pt idx="3378">
                  <c:v>1.147</c:v>
                </c:pt>
                <c:pt idx="3379">
                  <c:v>1.147</c:v>
                </c:pt>
                <c:pt idx="3380">
                  <c:v>1.177</c:v>
                </c:pt>
                <c:pt idx="3381">
                  <c:v>1.1459999999999999</c:v>
                </c:pt>
                <c:pt idx="3382">
                  <c:v>1.1659999999999999</c:v>
                </c:pt>
                <c:pt idx="3383">
                  <c:v>1.1479999999999999</c:v>
                </c:pt>
                <c:pt idx="3384">
                  <c:v>1.155</c:v>
                </c:pt>
                <c:pt idx="3385">
                  <c:v>1.155</c:v>
                </c:pt>
                <c:pt idx="3386">
                  <c:v>1.155</c:v>
                </c:pt>
                <c:pt idx="3387">
                  <c:v>1.149</c:v>
                </c:pt>
                <c:pt idx="3388">
                  <c:v>1.1910000000000001</c:v>
                </c:pt>
                <c:pt idx="3389">
                  <c:v>1.204</c:v>
                </c:pt>
                <c:pt idx="3390">
                  <c:v>1.2090000000000001</c:v>
                </c:pt>
                <c:pt idx="3391">
                  <c:v>1.2030000000000001</c:v>
                </c:pt>
                <c:pt idx="3392">
                  <c:v>1.2030000000000001</c:v>
                </c:pt>
                <c:pt idx="3393">
                  <c:v>1.2030000000000001</c:v>
                </c:pt>
                <c:pt idx="3394">
                  <c:v>1.198</c:v>
                </c:pt>
                <c:pt idx="3395">
                  <c:v>1.228</c:v>
                </c:pt>
                <c:pt idx="3396">
                  <c:v>1.2190000000000001</c:v>
                </c:pt>
                <c:pt idx="3397">
                  <c:v>1.256</c:v>
                </c:pt>
                <c:pt idx="3398">
                  <c:v>1.2649999999999999</c:v>
                </c:pt>
                <c:pt idx="3399">
                  <c:v>1.2649999999999999</c:v>
                </c:pt>
                <c:pt idx="3400">
                  <c:v>1.2649999999999999</c:v>
                </c:pt>
                <c:pt idx="3401">
                  <c:v>1.2889999999999999</c:v>
                </c:pt>
                <c:pt idx="3402">
                  <c:v>1.2869999999999999</c:v>
                </c:pt>
                <c:pt idx="3403">
                  <c:v>1.2470000000000001</c:v>
                </c:pt>
                <c:pt idx="3404">
                  <c:v>1.2450000000000001</c:v>
                </c:pt>
                <c:pt idx="3405">
                  <c:v>1.262</c:v>
                </c:pt>
                <c:pt idx="3406">
                  <c:v>1.262</c:v>
                </c:pt>
                <c:pt idx="3407">
                  <c:v>1.262</c:v>
                </c:pt>
                <c:pt idx="3408">
                  <c:v>1.2450000000000001</c:v>
                </c:pt>
                <c:pt idx="3409">
                  <c:v>1.2609999999999999</c:v>
                </c:pt>
                <c:pt idx="3410">
                  <c:v>1.32</c:v>
                </c:pt>
                <c:pt idx="3411">
                  <c:v>1.3220000000000001</c:v>
                </c:pt>
                <c:pt idx="3412">
                  <c:v>1.343</c:v>
                </c:pt>
                <c:pt idx="3413">
                  <c:v>1.343</c:v>
                </c:pt>
                <c:pt idx="3414">
                  <c:v>1.343</c:v>
                </c:pt>
                <c:pt idx="3415">
                  <c:v>1.321</c:v>
                </c:pt>
                <c:pt idx="3416">
                  <c:v>1.375</c:v>
                </c:pt>
                <c:pt idx="3417">
                  <c:v>1.4</c:v>
                </c:pt>
                <c:pt idx="3418">
                  <c:v>1.3540000000000001</c:v>
                </c:pt>
                <c:pt idx="3419">
                  <c:v>1.363</c:v>
                </c:pt>
                <c:pt idx="3420">
                  <c:v>1.363</c:v>
                </c:pt>
                <c:pt idx="3421">
                  <c:v>1.363</c:v>
                </c:pt>
                <c:pt idx="3422">
                  <c:v>1.387</c:v>
                </c:pt>
                <c:pt idx="3423">
                  <c:v>1.397</c:v>
                </c:pt>
                <c:pt idx="3424">
                  <c:v>1.4039999999999999</c:v>
                </c:pt>
                <c:pt idx="3425">
                  <c:v>1.379</c:v>
                </c:pt>
                <c:pt idx="3426">
                  <c:v>1.353</c:v>
                </c:pt>
                <c:pt idx="3427">
                  <c:v>1.353</c:v>
                </c:pt>
                <c:pt idx="3428">
                  <c:v>1.353</c:v>
                </c:pt>
                <c:pt idx="3429">
                  <c:v>1.405</c:v>
                </c:pt>
                <c:pt idx="3430">
                  <c:v>1.4330000000000001</c:v>
                </c:pt>
                <c:pt idx="3431">
                  <c:v>1.4079999999999999</c:v>
                </c:pt>
                <c:pt idx="3432">
                  <c:v>1.369</c:v>
                </c:pt>
                <c:pt idx="3433">
                  <c:v>1.3580000000000001</c:v>
                </c:pt>
                <c:pt idx="3434">
                  <c:v>1.3580000000000001</c:v>
                </c:pt>
                <c:pt idx="3435">
                  <c:v>1.3580000000000001</c:v>
                </c:pt>
                <c:pt idx="3436">
                  <c:v>1.3540000000000001</c:v>
                </c:pt>
                <c:pt idx="3437">
                  <c:v>1.3380000000000001</c:v>
                </c:pt>
                <c:pt idx="3438">
                  <c:v>1.389</c:v>
                </c:pt>
                <c:pt idx="3439">
                  <c:v>1.417</c:v>
                </c:pt>
                <c:pt idx="3440">
                  <c:v>1.413</c:v>
                </c:pt>
                <c:pt idx="3441">
                  <c:v>1.413</c:v>
                </c:pt>
                <c:pt idx="3442">
                  <c:v>1.413</c:v>
                </c:pt>
                <c:pt idx="3443">
                  <c:v>1.4079999999999999</c:v>
                </c:pt>
                <c:pt idx="3444">
                  <c:v>1.4239999999999999</c:v>
                </c:pt>
                <c:pt idx="3445">
                  <c:v>1.351</c:v>
                </c:pt>
                <c:pt idx="3446">
                  <c:v>1.343</c:v>
                </c:pt>
                <c:pt idx="3447">
                  <c:v>1.33</c:v>
                </c:pt>
                <c:pt idx="3448">
                  <c:v>1.33</c:v>
                </c:pt>
                <c:pt idx="3449">
                  <c:v>1.33</c:v>
                </c:pt>
                <c:pt idx="3450">
                  <c:v>1.306</c:v>
                </c:pt>
                <c:pt idx="3451">
                  <c:v>1.369</c:v>
                </c:pt>
                <c:pt idx="3452">
                  <c:v>1.421</c:v>
                </c:pt>
                <c:pt idx="3453">
                  <c:v>1.464</c:v>
                </c:pt>
                <c:pt idx="3454">
                  <c:v>1.4550000000000001</c:v>
                </c:pt>
                <c:pt idx="3455">
                  <c:v>1.4550000000000001</c:v>
                </c:pt>
                <c:pt idx="3456">
                  <c:v>1.4550000000000001</c:v>
                </c:pt>
                <c:pt idx="3457">
                  <c:v>1.446</c:v>
                </c:pt>
                <c:pt idx="3458">
                  <c:v>1.4730000000000001</c:v>
                </c:pt>
                <c:pt idx="3459">
                  <c:v>1.46</c:v>
                </c:pt>
                <c:pt idx="3460">
                  <c:v>1.458</c:v>
                </c:pt>
                <c:pt idx="3461">
                  <c:v>1.4490000000000001</c:v>
                </c:pt>
                <c:pt idx="3462">
                  <c:v>1.4490000000000001</c:v>
                </c:pt>
                <c:pt idx="3463">
                  <c:v>1.4490000000000001</c:v>
                </c:pt>
                <c:pt idx="3464">
                  <c:v>1.4690000000000001</c:v>
                </c:pt>
                <c:pt idx="3465">
                  <c:v>1.4690000000000001</c:v>
                </c:pt>
                <c:pt idx="3466">
                  <c:v>1.4990000000000001</c:v>
                </c:pt>
                <c:pt idx="3467">
                  <c:v>1.4970000000000001</c:v>
                </c:pt>
                <c:pt idx="3468">
                  <c:v>1.484</c:v>
                </c:pt>
                <c:pt idx="3469">
                  <c:v>1.484</c:v>
                </c:pt>
                <c:pt idx="3470">
                  <c:v>1.484</c:v>
                </c:pt>
                <c:pt idx="3471">
                  <c:v>1.5289999999999999</c:v>
                </c:pt>
                <c:pt idx="3472">
                  <c:v>1.522</c:v>
                </c:pt>
                <c:pt idx="3473">
                  <c:v>1.534</c:v>
                </c:pt>
                <c:pt idx="3474">
                  <c:v>1.5149999999999999</c:v>
                </c:pt>
                <c:pt idx="3475">
                  <c:v>1.5149999999999999</c:v>
                </c:pt>
                <c:pt idx="3476">
                  <c:v>1.5149999999999999</c:v>
                </c:pt>
                <c:pt idx="3477">
                  <c:v>1.5149999999999999</c:v>
                </c:pt>
                <c:pt idx="3478">
                  <c:v>1.5149999999999999</c:v>
                </c:pt>
                <c:pt idx="3479">
                  <c:v>1.4850000000000001</c:v>
                </c:pt>
                <c:pt idx="3480">
                  <c:v>1.472</c:v>
                </c:pt>
                <c:pt idx="3481">
                  <c:v>1.526</c:v>
                </c:pt>
                <c:pt idx="3482">
                  <c:v>1.504</c:v>
                </c:pt>
                <c:pt idx="3483">
                  <c:v>1.504</c:v>
                </c:pt>
                <c:pt idx="3484">
                  <c:v>1.504</c:v>
                </c:pt>
                <c:pt idx="3485">
                  <c:v>1.52</c:v>
                </c:pt>
                <c:pt idx="3486">
                  <c:v>1.575</c:v>
                </c:pt>
                <c:pt idx="3487">
                  <c:v>1.5569999999999999</c:v>
                </c:pt>
                <c:pt idx="3488">
                  <c:v>1.5389999999999999</c:v>
                </c:pt>
                <c:pt idx="3489">
                  <c:v>1.5529999999999999</c:v>
                </c:pt>
                <c:pt idx="3490">
                  <c:v>1.5529999999999999</c:v>
                </c:pt>
                <c:pt idx="3491">
                  <c:v>1.5529999999999999</c:v>
                </c:pt>
                <c:pt idx="3492">
                  <c:v>1.603</c:v>
                </c:pt>
                <c:pt idx="3493">
                  <c:v>1.6160000000000001</c:v>
                </c:pt>
                <c:pt idx="3494">
                  <c:v>1.573</c:v>
                </c:pt>
                <c:pt idx="3495">
                  <c:v>1.5660000000000001</c:v>
                </c:pt>
                <c:pt idx="3496">
                  <c:v>1.548</c:v>
                </c:pt>
                <c:pt idx="3497">
                  <c:v>1.548</c:v>
                </c:pt>
                <c:pt idx="3498">
                  <c:v>1.548</c:v>
                </c:pt>
                <c:pt idx="3499">
                  <c:v>1.536</c:v>
                </c:pt>
                <c:pt idx="3500">
                  <c:v>1.5680000000000001</c:v>
                </c:pt>
                <c:pt idx="3501">
                  <c:v>1.577</c:v>
                </c:pt>
                <c:pt idx="3502">
                  <c:v>1.5780000000000001</c:v>
                </c:pt>
                <c:pt idx="3503">
                  <c:v>1.631</c:v>
                </c:pt>
                <c:pt idx="3504">
                  <c:v>1.631</c:v>
                </c:pt>
                <c:pt idx="3505">
                  <c:v>1.631</c:v>
                </c:pt>
                <c:pt idx="3506">
                  <c:v>1.6459999999999999</c:v>
                </c:pt>
                <c:pt idx="3507">
                  <c:v>1.599</c:v>
                </c:pt>
                <c:pt idx="3508">
                  <c:v>1.5669999999999999</c:v>
                </c:pt>
                <c:pt idx="3509">
                  <c:v>1.5669999999999999</c:v>
                </c:pt>
                <c:pt idx="3510">
                  <c:v>1.546</c:v>
                </c:pt>
                <c:pt idx="3511">
                  <c:v>1.546</c:v>
                </c:pt>
                <c:pt idx="3512">
                  <c:v>1.546</c:v>
                </c:pt>
                <c:pt idx="3513">
                  <c:v>1.5409999999999999</c:v>
                </c:pt>
                <c:pt idx="3514">
                  <c:v>1.5960000000000001</c:v>
                </c:pt>
                <c:pt idx="3515">
                  <c:v>1.6379999999999999</c:v>
                </c:pt>
                <c:pt idx="3516">
                  <c:v>1.625</c:v>
                </c:pt>
                <c:pt idx="3517">
                  <c:v>1.653</c:v>
                </c:pt>
                <c:pt idx="3518">
                  <c:v>1.653</c:v>
                </c:pt>
                <c:pt idx="3519">
                  <c:v>1.653</c:v>
                </c:pt>
                <c:pt idx="3520">
                  <c:v>1.647</c:v>
                </c:pt>
                <c:pt idx="3521">
                  <c:v>1.605</c:v>
                </c:pt>
                <c:pt idx="3522">
                  <c:v>1.5980000000000001</c:v>
                </c:pt>
                <c:pt idx="3523">
                  <c:v>1.5509999999999999</c:v>
                </c:pt>
                <c:pt idx="3524">
                  <c:v>1.6240000000000001</c:v>
                </c:pt>
                <c:pt idx="3525">
                  <c:v>1.6240000000000001</c:v>
                </c:pt>
                <c:pt idx="3526">
                  <c:v>1.6240000000000001</c:v>
                </c:pt>
                <c:pt idx="3527">
                  <c:v>1.5620000000000001</c:v>
                </c:pt>
                <c:pt idx="3528">
                  <c:v>1.617</c:v>
                </c:pt>
                <c:pt idx="3529">
                  <c:v>1.6459999999999999</c:v>
                </c:pt>
                <c:pt idx="3530">
                  <c:v>1.68</c:v>
                </c:pt>
                <c:pt idx="3531">
                  <c:v>1.6619999999999999</c:v>
                </c:pt>
                <c:pt idx="3532">
                  <c:v>1.6619999999999999</c:v>
                </c:pt>
                <c:pt idx="3533">
                  <c:v>1.6619999999999999</c:v>
                </c:pt>
                <c:pt idx="3534">
                  <c:v>1.69</c:v>
                </c:pt>
                <c:pt idx="3535">
                  <c:v>1.661</c:v>
                </c:pt>
                <c:pt idx="3536">
                  <c:v>1.667</c:v>
                </c:pt>
                <c:pt idx="3537">
                  <c:v>1.6839999999999999</c:v>
                </c:pt>
                <c:pt idx="3538">
                  <c:v>1.679</c:v>
                </c:pt>
                <c:pt idx="3539">
                  <c:v>1.679</c:v>
                </c:pt>
                <c:pt idx="3540">
                  <c:v>1.679</c:v>
                </c:pt>
                <c:pt idx="3541">
                  <c:v>1.667</c:v>
                </c:pt>
                <c:pt idx="3542">
                  <c:v>1.7150000000000001</c:v>
                </c:pt>
                <c:pt idx="3543">
                  <c:v>1.6859999999999999</c:v>
                </c:pt>
                <c:pt idx="3544">
                  <c:v>1.68</c:v>
                </c:pt>
                <c:pt idx="3545">
                  <c:v>1.661</c:v>
                </c:pt>
                <c:pt idx="3546">
                  <c:v>1.661</c:v>
                </c:pt>
                <c:pt idx="3547">
                  <c:v>1.661</c:v>
                </c:pt>
                <c:pt idx="3548">
                  <c:v>1.696</c:v>
                </c:pt>
                <c:pt idx="3549">
                  <c:v>1.6359999999999999</c:v>
                </c:pt>
                <c:pt idx="3550">
                  <c:v>1.65</c:v>
                </c:pt>
                <c:pt idx="3551">
                  <c:v>1.6439999999999999</c:v>
                </c:pt>
                <c:pt idx="3552">
                  <c:v>1.659</c:v>
                </c:pt>
                <c:pt idx="3553">
                  <c:v>1.659</c:v>
                </c:pt>
                <c:pt idx="3554">
                  <c:v>1.659</c:v>
                </c:pt>
                <c:pt idx="3555">
                  <c:v>1.7150000000000001</c:v>
                </c:pt>
                <c:pt idx="3556">
                  <c:v>1.742</c:v>
                </c:pt>
                <c:pt idx="3557">
                  <c:v>1.677</c:v>
                </c:pt>
                <c:pt idx="3558">
                  <c:v>1.665</c:v>
                </c:pt>
                <c:pt idx="3559">
                  <c:v>1.6579999999999999</c:v>
                </c:pt>
                <c:pt idx="3560">
                  <c:v>1.6579999999999999</c:v>
                </c:pt>
                <c:pt idx="3561">
                  <c:v>1.6579999999999999</c:v>
                </c:pt>
                <c:pt idx="3562">
                  <c:v>1.7090000000000001</c:v>
                </c:pt>
                <c:pt idx="3563">
                  <c:v>1.7569999999999999</c:v>
                </c:pt>
                <c:pt idx="3564">
                  <c:v>1.738</c:v>
                </c:pt>
                <c:pt idx="3565">
                  <c:v>1.7410000000000001</c:v>
                </c:pt>
                <c:pt idx="3566">
                  <c:v>1.7529999999999999</c:v>
                </c:pt>
                <c:pt idx="3567">
                  <c:v>1.7529999999999999</c:v>
                </c:pt>
                <c:pt idx="3568">
                  <c:v>1.7529999999999999</c:v>
                </c:pt>
                <c:pt idx="3569">
                  <c:v>1.7789999999999999</c:v>
                </c:pt>
                <c:pt idx="3570">
                  <c:v>1.825</c:v>
                </c:pt>
                <c:pt idx="3571">
                  <c:v>1.8140000000000001</c:v>
                </c:pt>
                <c:pt idx="3572">
                  <c:v>1.8169999999999999</c:v>
                </c:pt>
                <c:pt idx="3573">
                  <c:v>1.843</c:v>
                </c:pt>
                <c:pt idx="3574">
                  <c:v>1.843</c:v>
                </c:pt>
                <c:pt idx="3575">
                  <c:v>1.843</c:v>
                </c:pt>
                <c:pt idx="3576">
                  <c:v>1.915</c:v>
                </c:pt>
                <c:pt idx="3577">
                  <c:v>1.9039999999999999</c:v>
                </c:pt>
                <c:pt idx="3578">
                  <c:v>1.8859999999999999</c:v>
                </c:pt>
                <c:pt idx="3579">
                  <c:v>1.907</c:v>
                </c:pt>
                <c:pt idx="3580">
                  <c:v>1.944</c:v>
                </c:pt>
                <c:pt idx="3581">
                  <c:v>1.944</c:v>
                </c:pt>
                <c:pt idx="3582">
                  <c:v>1.944</c:v>
                </c:pt>
                <c:pt idx="3583">
                  <c:v>1.9410000000000001</c:v>
                </c:pt>
                <c:pt idx="3584">
                  <c:v>1.929</c:v>
                </c:pt>
                <c:pt idx="3585">
                  <c:v>1.929</c:v>
                </c:pt>
                <c:pt idx="3586">
                  <c:v>1.93</c:v>
                </c:pt>
                <c:pt idx="3587">
                  <c:v>1.956</c:v>
                </c:pt>
                <c:pt idx="3588">
                  <c:v>1.956</c:v>
                </c:pt>
                <c:pt idx="3589">
                  <c:v>1.956</c:v>
                </c:pt>
                <c:pt idx="3590">
                  <c:v>1.8919999999999999</c:v>
                </c:pt>
                <c:pt idx="3591">
                  <c:v>1.8919999999999999</c:v>
                </c:pt>
                <c:pt idx="3592">
                  <c:v>1.8919999999999999</c:v>
                </c:pt>
                <c:pt idx="3593">
                  <c:v>1.8819999999999999</c:v>
                </c:pt>
                <c:pt idx="3594">
                  <c:v>1.87</c:v>
                </c:pt>
                <c:pt idx="3595">
                  <c:v>1.87</c:v>
                </c:pt>
                <c:pt idx="3596">
                  <c:v>1.87</c:v>
                </c:pt>
                <c:pt idx="3597">
                  <c:v>1.871</c:v>
                </c:pt>
                <c:pt idx="3598">
                  <c:v>1.847</c:v>
                </c:pt>
                <c:pt idx="3599">
                  <c:v>1.827</c:v>
                </c:pt>
                <c:pt idx="3600">
                  <c:v>1.835</c:v>
                </c:pt>
                <c:pt idx="3601">
                  <c:v>1.8280000000000001</c:v>
                </c:pt>
                <c:pt idx="3602">
                  <c:v>1.8280000000000001</c:v>
                </c:pt>
                <c:pt idx="3603">
                  <c:v>1.8280000000000001</c:v>
                </c:pt>
                <c:pt idx="3604">
                  <c:v>1.839</c:v>
                </c:pt>
                <c:pt idx="3605">
                  <c:v>1.8140000000000001</c:v>
                </c:pt>
                <c:pt idx="3606">
                  <c:v>1.835</c:v>
                </c:pt>
                <c:pt idx="3607">
                  <c:v>1.839</c:v>
                </c:pt>
                <c:pt idx="3608">
                  <c:v>1.8420000000000001</c:v>
                </c:pt>
                <c:pt idx="3609">
                  <c:v>1.8420000000000001</c:v>
                </c:pt>
                <c:pt idx="3610">
                  <c:v>1.8420000000000001</c:v>
                </c:pt>
                <c:pt idx="3611">
                  <c:v>1.861</c:v>
                </c:pt>
                <c:pt idx="3612">
                  <c:v>1.8140000000000001</c:v>
                </c:pt>
                <c:pt idx="3613">
                  <c:v>1.7250000000000001</c:v>
                </c:pt>
                <c:pt idx="3614">
                  <c:v>1.744</c:v>
                </c:pt>
                <c:pt idx="3615">
                  <c:v>1.6930000000000001</c:v>
                </c:pt>
                <c:pt idx="3616">
                  <c:v>1.6930000000000001</c:v>
                </c:pt>
                <c:pt idx="3617">
                  <c:v>1.6930000000000001</c:v>
                </c:pt>
                <c:pt idx="3618">
                  <c:v>1.6950000000000001</c:v>
                </c:pt>
                <c:pt idx="3619">
                  <c:v>1.7170000000000001</c:v>
                </c:pt>
                <c:pt idx="3620">
                  <c:v>1.6870000000000001</c:v>
                </c:pt>
                <c:pt idx="3621">
                  <c:v>1.722</c:v>
                </c:pt>
                <c:pt idx="3622">
                  <c:v>1.746</c:v>
                </c:pt>
                <c:pt idx="3623">
                  <c:v>1.746</c:v>
                </c:pt>
                <c:pt idx="3624">
                  <c:v>1.746</c:v>
                </c:pt>
                <c:pt idx="3625">
                  <c:v>1.7410000000000001</c:v>
                </c:pt>
                <c:pt idx="3626">
                  <c:v>1.714</c:v>
                </c:pt>
                <c:pt idx="3627">
                  <c:v>1.7190000000000001</c:v>
                </c:pt>
                <c:pt idx="3628">
                  <c:v>1.681</c:v>
                </c:pt>
                <c:pt idx="3629">
                  <c:v>1.706</c:v>
                </c:pt>
                <c:pt idx="3630">
                  <c:v>1.706</c:v>
                </c:pt>
                <c:pt idx="3631">
                  <c:v>1.706</c:v>
                </c:pt>
                <c:pt idx="3632">
                  <c:v>1.7010000000000001</c:v>
                </c:pt>
                <c:pt idx="3633">
                  <c:v>1.7350000000000001</c:v>
                </c:pt>
                <c:pt idx="3634">
                  <c:v>1.7889999999999999</c:v>
                </c:pt>
                <c:pt idx="3635">
                  <c:v>1.754</c:v>
                </c:pt>
                <c:pt idx="3636">
                  <c:v>1.7569999999999999</c:v>
                </c:pt>
                <c:pt idx="3637">
                  <c:v>1.7569999999999999</c:v>
                </c:pt>
                <c:pt idx="3638">
                  <c:v>1.7569999999999999</c:v>
                </c:pt>
                <c:pt idx="3639">
                  <c:v>1.6839999999999999</c:v>
                </c:pt>
                <c:pt idx="3640">
                  <c:v>1.7410000000000001</c:v>
                </c:pt>
                <c:pt idx="3641">
                  <c:v>1.7430000000000001</c:v>
                </c:pt>
                <c:pt idx="3642">
                  <c:v>1.677</c:v>
                </c:pt>
                <c:pt idx="3643">
                  <c:v>1.6910000000000001</c:v>
                </c:pt>
                <c:pt idx="3644">
                  <c:v>1.6910000000000001</c:v>
                </c:pt>
                <c:pt idx="3645">
                  <c:v>1.6910000000000001</c:v>
                </c:pt>
                <c:pt idx="3646">
                  <c:v>1.6739999999999999</c:v>
                </c:pt>
                <c:pt idx="3647">
                  <c:v>1.6879999999999999</c:v>
                </c:pt>
                <c:pt idx="3648">
                  <c:v>1.7410000000000001</c:v>
                </c:pt>
                <c:pt idx="3649">
                  <c:v>1.7490000000000001</c:v>
                </c:pt>
                <c:pt idx="3650">
                  <c:v>1.7549999999999999</c:v>
                </c:pt>
                <c:pt idx="3651">
                  <c:v>1.7549999999999999</c:v>
                </c:pt>
                <c:pt idx="3652">
                  <c:v>1.7549999999999999</c:v>
                </c:pt>
                <c:pt idx="3653">
                  <c:v>1.7649999999999999</c:v>
                </c:pt>
                <c:pt idx="3654">
                  <c:v>1.766</c:v>
                </c:pt>
                <c:pt idx="3655">
                  <c:v>1.796</c:v>
                </c:pt>
                <c:pt idx="3656">
                  <c:v>1.8480000000000001</c:v>
                </c:pt>
                <c:pt idx="3657">
                  <c:v>1.831</c:v>
                </c:pt>
                <c:pt idx="3658">
                  <c:v>1.831</c:v>
                </c:pt>
                <c:pt idx="3659">
                  <c:v>1.831</c:v>
                </c:pt>
                <c:pt idx="3660">
                  <c:v>1.867</c:v>
                </c:pt>
                <c:pt idx="3661">
                  <c:v>1.929</c:v>
                </c:pt>
                <c:pt idx="3662">
                  <c:v>1.9139999999999999</c:v>
                </c:pt>
                <c:pt idx="3663">
                  <c:v>1.859</c:v>
                </c:pt>
                <c:pt idx="3664">
                  <c:v>1.8640000000000001</c:v>
                </c:pt>
                <c:pt idx="3665">
                  <c:v>1.8640000000000001</c:v>
                </c:pt>
                <c:pt idx="3666">
                  <c:v>1.8640000000000001</c:v>
                </c:pt>
                <c:pt idx="3667">
                  <c:v>1.869</c:v>
                </c:pt>
                <c:pt idx="3668">
                  <c:v>1.8120000000000001</c:v>
                </c:pt>
                <c:pt idx="3669">
                  <c:v>1.8109999999999999</c:v>
                </c:pt>
                <c:pt idx="3670">
                  <c:v>1.8029999999999999</c:v>
                </c:pt>
                <c:pt idx="3671">
                  <c:v>1.841</c:v>
                </c:pt>
                <c:pt idx="3672">
                  <c:v>1.841</c:v>
                </c:pt>
                <c:pt idx="3673">
                  <c:v>1.841</c:v>
                </c:pt>
                <c:pt idx="3674">
                  <c:v>1.7929999999999999</c:v>
                </c:pt>
                <c:pt idx="3675">
                  <c:v>1.8109999999999999</c:v>
                </c:pt>
                <c:pt idx="3676">
                  <c:v>1.804</c:v>
                </c:pt>
                <c:pt idx="3677">
                  <c:v>1.7789999999999999</c:v>
                </c:pt>
                <c:pt idx="3678">
                  <c:v>1.778</c:v>
                </c:pt>
                <c:pt idx="3679">
                  <c:v>1.778</c:v>
                </c:pt>
                <c:pt idx="3680">
                  <c:v>1.778</c:v>
                </c:pt>
                <c:pt idx="3681">
                  <c:v>1.83</c:v>
                </c:pt>
                <c:pt idx="3682">
                  <c:v>1.8220000000000001</c:v>
                </c:pt>
                <c:pt idx="3683">
                  <c:v>1.845</c:v>
                </c:pt>
                <c:pt idx="3684">
                  <c:v>1.917</c:v>
                </c:pt>
                <c:pt idx="3685">
                  <c:v>1.9430000000000001</c:v>
                </c:pt>
                <c:pt idx="3686">
                  <c:v>1.9430000000000001</c:v>
                </c:pt>
                <c:pt idx="3687">
                  <c:v>1.9430000000000001</c:v>
                </c:pt>
                <c:pt idx="3688">
                  <c:v>1.921</c:v>
                </c:pt>
                <c:pt idx="3689">
                  <c:v>2</c:v>
                </c:pt>
                <c:pt idx="3690">
                  <c:v>1.9630000000000001</c:v>
                </c:pt>
                <c:pt idx="3691">
                  <c:v>1.9370000000000001</c:v>
                </c:pt>
                <c:pt idx="3692">
                  <c:v>1.976</c:v>
                </c:pt>
                <c:pt idx="3693">
                  <c:v>1.976</c:v>
                </c:pt>
                <c:pt idx="3694">
                  <c:v>1.976</c:v>
                </c:pt>
                <c:pt idx="3695">
                  <c:v>2</c:v>
                </c:pt>
                <c:pt idx="3696">
                  <c:v>2.0449999999999999</c:v>
                </c:pt>
                <c:pt idx="3697">
                  <c:v>2.0270000000000001</c:v>
                </c:pt>
                <c:pt idx="3698">
                  <c:v>1.96</c:v>
                </c:pt>
                <c:pt idx="3699">
                  <c:v>1.95</c:v>
                </c:pt>
                <c:pt idx="3700">
                  <c:v>1.95</c:v>
                </c:pt>
                <c:pt idx="3701">
                  <c:v>1.95</c:v>
                </c:pt>
                <c:pt idx="3702">
                  <c:v>2.0419999999999998</c:v>
                </c:pt>
                <c:pt idx="3703">
                  <c:v>1.9410000000000001</c:v>
                </c:pt>
                <c:pt idx="3704">
                  <c:v>1.9410000000000001</c:v>
                </c:pt>
                <c:pt idx="3705">
                  <c:v>1.9039999999999999</c:v>
                </c:pt>
                <c:pt idx="3706">
                  <c:v>1.8560000000000001</c:v>
                </c:pt>
                <c:pt idx="3707">
                  <c:v>1.8560000000000001</c:v>
                </c:pt>
                <c:pt idx="3708">
                  <c:v>1.8560000000000001</c:v>
                </c:pt>
                <c:pt idx="3709">
                  <c:v>1.855</c:v>
                </c:pt>
                <c:pt idx="3710">
                  <c:v>1.8759999999999999</c:v>
                </c:pt>
                <c:pt idx="3711">
                  <c:v>1.847</c:v>
                </c:pt>
                <c:pt idx="3712">
                  <c:v>1.8939999999999999</c:v>
                </c:pt>
                <c:pt idx="3713">
                  <c:v>1.9350000000000001</c:v>
                </c:pt>
                <c:pt idx="3714">
                  <c:v>1.9350000000000001</c:v>
                </c:pt>
                <c:pt idx="3715">
                  <c:v>1.9350000000000001</c:v>
                </c:pt>
                <c:pt idx="3716">
                  <c:v>1.92</c:v>
                </c:pt>
                <c:pt idx="3717">
                  <c:v>1.871</c:v>
                </c:pt>
                <c:pt idx="3718">
                  <c:v>1.841</c:v>
                </c:pt>
                <c:pt idx="3719">
                  <c:v>1.897</c:v>
                </c:pt>
                <c:pt idx="3720">
                  <c:v>1.881</c:v>
                </c:pt>
                <c:pt idx="3721">
                  <c:v>1.881</c:v>
                </c:pt>
                <c:pt idx="3722">
                  <c:v>1.881</c:v>
                </c:pt>
                <c:pt idx="3723">
                  <c:v>1.883</c:v>
                </c:pt>
                <c:pt idx="3724">
                  <c:v>1.8220000000000001</c:v>
                </c:pt>
                <c:pt idx="3725">
                  <c:v>1.8080000000000001</c:v>
                </c:pt>
                <c:pt idx="3726">
                  <c:v>1.702</c:v>
                </c:pt>
                <c:pt idx="3727">
                  <c:v>1.68</c:v>
                </c:pt>
                <c:pt idx="3728">
                  <c:v>1.68</c:v>
                </c:pt>
                <c:pt idx="3729">
                  <c:v>1.68</c:v>
                </c:pt>
                <c:pt idx="3730">
                  <c:v>1.6859999999999999</c:v>
                </c:pt>
                <c:pt idx="3731">
                  <c:v>1.6870000000000001</c:v>
                </c:pt>
                <c:pt idx="3732">
                  <c:v>1.702</c:v>
                </c:pt>
                <c:pt idx="3733">
                  <c:v>1.6870000000000001</c:v>
                </c:pt>
                <c:pt idx="3734">
                  <c:v>1.651</c:v>
                </c:pt>
                <c:pt idx="3735">
                  <c:v>1.651</c:v>
                </c:pt>
                <c:pt idx="3736">
                  <c:v>1.651</c:v>
                </c:pt>
                <c:pt idx="3737">
                  <c:v>1.667</c:v>
                </c:pt>
                <c:pt idx="3738">
                  <c:v>1.67</c:v>
                </c:pt>
                <c:pt idx="3739">
                  <c:v>1.6679999999999999</c:v>
                </c:pt>
                <c:pt idx="3740">
                  <c:v>1.6639999999999999</c:v>
                </c:pt>
                <c:pt idx="3741">
                  <c:v>1.665</c:v>
                </c:pt>
                <c:pt idx="3742">
                  <c:v>1.665</c:v>
                </c:pt>
                <c:pt idx="3743">
                  <c:v>1.665</c:v>
                </c:pt>
                <c:pt idx="3744">
                  <c:v>1.671</c:v>
                </c:pt>
                <c:pt idx="3745">
                  <c:v>1.6459999999999999</c:v>
                </c:pt>
                <c:pt idx="3746">
                  <c:v>1.5509999999999999</c:v>
                </c:pt>
                <c:pt idx="3747">
                  <c:v>1.5149999999999999</c:v>
                </c:pt>
                <c:pt idx="3748">
                  <c:v>1.5189999999999999</c:v>
                </c:pt>
                <c:pt idx="3749">
                  <c:v>1.5189999999999999</c:v>
                </c:pt>
                <c:pt idx="3750">
                  <c:v>1.5189999999999999</c:v>
                </c:pt>
                <c:pt idx="3751">
                  <c:v>1.5189999999999999</c:v>
                </c:pt>
                <c:pt idx="3752">
                  <c:v>1.542</c:v>
                </c:pt>
                <c:pt idx="3753">
                  <c:v>1.55</c:v>
                </c:pt>
                <c:pt idx="3754">
                  <c:v>1.5780000000000001</c:v>
                </c:pt>
                <c:pt idx="3755">
                  <c:v>1.56</c:v>
                </c:pt>
                <c:pt idx="3756">
                  <c:v>1.56</c:v>
                </c:pt>
                <c:pt idx="3757">
                  <c:v>1.56</c:v>
                </c:pt>
                <c:pt idx="3758">
                  <c:v>1.623</c:v>
                </c:pt>
                <c:pt idx="3759">
                  <c:v>1.6579999999999999</c:v>
                </c:pt>
                <c:pt idx="3760">
                  <c:v>1.653</c:v>
                </c:pt>
                <c:pt idx="3761">
                  <c:v>1.698</c:v>
                </c:pt>
                <c:pt idx="3762">
                  <c:v>1.7190000000000001</c:v>
                </c:pt>
                <c:pt idx="3763">
                  <c:v>1.7190000000000001</c:v>
                </c:pt>
                <c:pt idx="3764">
                  <c:v>1.7190000000000001</c:v>
                </c:pt>
                <c:pt idx="3765">
                  <c:v>1.6479999999999999</c:v>
                </c:pt>
                <c:pt idx="3766">
                  <c:v>1.66</c:v>
                </c:pt>
                <c:pt idx="3767">
                  <c:v>1.704</c:v>
                </c:pt>
                <c:pt idx="3768">
                  <c:v>1.72</c:v>
                </c:pt>
                <c:pt idx="3769">
                  <c:v>1.728</c:v>
                </c:pt>
                <c:pt idx="3770">
                  <c:v>1.728</c:v>
                </c:pt>
                <c:pt idx="3771">
                  <c:v>1.728</c:v>
                </c:pt>
                <c:pt idx="3772">
                  <c:v>1.7250000000000001</c:v>
                </c:pt>
                <c:pt idx="3773">
                  <c:v>1.7669999999999999</c:v>
                </c:pt>
                <c:pt idx="3774">
                  <c:v>1.804</c:v>
                </c:pt>
                <c:pt idx="3775">
                  <c:v>1.8109999999999999</c:v>
                </c:pt>
                <c:pt idx="3776">
                  <c:v>1.7250000000000001</c:v>
                </c:pt>
                <c:pt idx="3777">
                  <c:v>1.7250000000000001</c:v>
                </c:pt>
                <c:pt idx="3778">
                  <c:v>1.7250000000000001</c:v>
                </c:pt>
                <c:pt idx="3779">
                  <c:v>1.665</c:v>
                </c:pt>
                <c:pt idx="3780">
                  <c:v>1.5580000000000001</c:v>
                </c:pt>
                <c:pt idx="3781">
                  <c:v>1.57</c:v>
                </c:pt>
                <c:pt idx="3782">
                  <c:v>1.5209999999999999</c:v>
                </c:pt>
                <c:pt idx="3783">
                  <c:v>1.514</c:v>
                </c:pt>
                <c:pt idx="3784">
                  <c:v>1.514</c:v>
                </c:pt>
                <c:pt idx="3785">
                  <c:v>1.514</c:v>
                </c:pt>
                <c:pt idx="3786">
                  <c:v>1.5609999999999999</c:v>
                </c:pt>
                <c:pt idx="3787">
                  <c:v>1.585</c:v>
                </c:pt>
                <c:pt idx="3788">
                  <c:v>1.6</c:v>
                </c:pt>
                <c:pt idx="3789">
                  <c:v>1.601</c:v>
                </c:pt>
                <c:pt idx="3790">
                  <c:v>1.546</c:v>
                </c:pt>
                <c:pt idx="3791">
                  <c:v>1.546</c:v>
                </c:pt>
                <c:pt idx="3792">
                  <c:v>1.546</c:v>
                </c:pt>
                <c:pt idx="3793">
                  <c:v>1.5209999999999999</c:v>
                </c:pt>
                <c:pt idx="3794">
                  <c:v>1.5109999999999999</c:v>
                </c:pt>
                <c:pt idx="3795">
                  <c:v>1.5429999999999999</c:v>
                </c:pt>
                <c:pt idx="3796">
                  <c:v>1.522</c:v>
                </c:pt>
                <c:pt idx="3797">
                  <c:v>1.5049999999999999</c:v>
                </c:pt>
                <c:pt idx="3798">
                  <c:v>1.5049999999999999</c:v>
                </c:pt>
                <c:pt idx="3799">
                  <c:v>1.5049999999999999</c:v>
                </c:pt>
                <c:pt idx="3800">
                  <c:v>1.5169999999999999</c:v>
                </c:pt>
                <c:pt idx="3801">
                  <c:v>1.5329999999999999</c:v>
                </c:pt>
                <c:pt idx="3802">
                  <c:v>1.498</c:v>
                </c:pt>
                <c:pt idx="3803">
                  <c:v>1.4570000000000001</c:v>
                </c:pt>
                <c:pt idx="3804">
                  <c:v>1.431</c:v>
                </c:pt>
                <c:pt idx="3805">
                  <c:v>1.431</c:v>
                </c:pt>
                <c:pt idx="3806">
                  <c:v>1.431</c:v>
                </c:pt>
                <c:pt idx="3807">
                  <c:v>1.444</c:v>
                </c:pt>
                <c:pt idx="3808">
                  <c:v>1.427</c:v>
                </c:pt>
                <c:pt idx="3809">
                  <c:v>1.391</c:v>
                </c:pt>
                <c:pt idx="3810">
                  <c:v>1.3759999999999999</c:v>
                </c:pt>
                <c:pt idx="3811">
                  <c:v>1.3260000000000001</c:v>
                </c:pt>
                <c:pt idx="3812">
                  <c:v>1.3260000000000001</c:v>
                </c:pt>
                <c:pt idx="3813">
                  <c:v>1.3260000000000001</c:v>
                </c:pt>
                <c:pt idx="3814">
                  <c:v>1.331</c:v>
                </c:pt>
                <c:pt idx="3815">
                  <c:v>1.3819999999999999</c:v>
                </c:pt>
                <c:pt idx="3816">
                  <c:v>1.3740000000000001</c:v>
                </c:pt>
                <c:pt idx="3817">
                  <c:v>1.3560000000000001</c:v>
                </c:pt>
                <c:pt idx="3818">
                  <c:v>1.38</c:v>
                </c:pt>
                <c:pt idx="3819">
                  <c:v>1.38</c:v>
                </c:pt>
                <c:pt idx="3820">
                  <c:v>1.38</c:v>
                </c:pt>
                <c:pt idx="3821">
                  <c:v>1.27</c:v>
                </c:pt>
                <c:pt idx="3822">
                  <c:v>1.2689999999999999</c:v>
                </c:pt>
                <c:pt idx="3823">
                  <c:v>1.298</c:v>
                </c:pt>
                <c:pt idx="3824">
                  <c:v>1.2430000000000001</c:v>
                </c:pt>
                <c:pt idx="3825">
                  <c:v>1.24</c:v>
                </c:pt>
                <c:pt idx="3826">
                  <c:v>1.24</c:v>
                </c:pt>
                <c:pt idx="3827">
                  <c:v>1.24</c:v>
                </c:pt>
                <c:pt idx="3828">
                  <c:v>1.165</c:v>
                </c:pt>
                <c:pt idx="3829">
                  <c:v>1.208</c:v>
                </c:pt>
                <c:pt idx="3830">
                  <c:v>1.216</c:v>
                </c:pt>
                <c:pt idx="3831">
                  <c:v>1.204</c:v>
                </c:pt>
                <c:pt idx="3832">
                  <c:v>1.206</c:v>
                </c:pt>
                <c:pt idx="3833">
                  <c:v>1.206</c:v>
                </c:pt>
                <c:pt idx="3834">
                  <c:v>1.206</c:v>
                </c:pt>
                <c:pt idx="3835">
                  <c:v>1.238</c:v>
                </c:pt>
                <c:pt idx="3836">
                  <c:v>1.238</c:v>
                </c:pt>
                <c:pt idx="3837">
                  <c:v>1.26</c:v>
                </c:pt>
                <c:pt idx="3838">
                  <c:v>1.232</c:v>
                </c:pt>
                <c:pt idx="3839">
                  <c:v>1.2509999999999999</c:v>
                </c:pt>
                <c:pt idx="3840">
                  <c:v>1.2509999999999999</c:v>
                </c:pt>
                <c:pt idx="3841">
                  <c:v>1.2509999999999999</c:v>
                </c:pt>
                <c:pt idx="3842">
                  <c:v>1.226</c:v>
                </c:pt>
                <c:pt idx="3843">
                  <c:v>1.228</c:v>
                </c:pt>
                <c:pt idx="3844">
                  <c:v>1.2769999999999999</c:v>
                </c:pt>
                <c:pt idx="3845">
                  <c:v>1.2450000000000001</c:v>
                </c:pt>
                <c:pt idx="3846">
                  <c:v>1.26</c:v>
                </c:pt>
                <c:pt idx="3847">
                  <c:v>1.26</c:v>
                </c:pt>
                <c:pt idx="3848">
                  <c:v>1.26</c:v>
                </c:pt>
                <c:pt idx="3849">
                  <c:v>1.3009999999999999</c:v>
                </c:pt>
                <c:pt idx="3850">
                  <c:v>1.304</c:v>
                </c:pt>
                <c:pt idx="3851">
                  <c:v>1.26</c:v>
                </c:pt>
                <c:pt idx="3852">
                  <c:v>1.2370000000000001</c:v>
                </c:pt>
                <c:pt idx="3853">
                  <c:v>1.212</c:v>
                </c:pt>
                <c:pt idx="3854">
                  <c:v>1.212</c:v>
                </c:pt>
                <c:pt idx="3855">
                  <c:v>1.212</c:v>
                </c:pt>
                <c:pt idx="3856">
                  <c:v>1.2390000000000001</c:v>
                </c:pt>
                <c:pt idx="3857">
                  <c:v>1.288</c:v>
                </c:pt>
                <c:pt idx="3858">
                  <c:v>1.3069999999999999</c:v>
                </c:pt>
                <c:pt idx="3859">
                  <c:v>1.2889999999999999</c:v>
                </c:pt>
                <c:pt idx="3860">
                  <c:v>1.2889999999999999</c:v>
                </c:pt>
                <c:pt idx="3861">
                  <c:v>1.2889999999999999</c:v>
                </c:pt>
                <c:pt idx="3862">
                  <c:v>1.2889999999999999</c:v>
                </c:pt>
                <c:pt idx="3863">
                  <c:v>1.2889999999999999</c:v>
                </c:pt>
                <c:pt idx="3864">
                  <c:v>1.27</c:v>
                </c:pt>
                <c:pt idx="3865">
                  <c:v>1.345</c:v>
                </c:pt>
                <c:pt idx="3866">
                  <c:v>1.327</c:v>
                </c:pt>
                <c:pt idx="3867">
                  <c:v>1.379</c:v>
                </c:pt>
                <c:pt idx="3868">
                  <c:v>1.379</c:v>
                </c:pt>
                <c:pt idx="3869">
                  <c:v>1.379</c:v>
                </c:pt>
                <c:pt idx="3870">
                  <c:v>1.365</c:v>
                </c:pt>
                <c:pt idx="3871">
                  <c:v>1.387</c:v>
                </c:pt>
                <c:pt idx="3872">
                  <c:v>1.3460000000000001</c:v>
                </c:pt>
                <c:pt idx="3873">
                  <c:v>1.407</c:v>
                </c:pt>
                <c:pt idx="3874">
                  <c:v>1.4550000000000001</c:v>
                </c:pt>
                <c:pt idx="3875">
                  <c:v>1.4550000000000001</c:v>
                </c:pt>
                <c:pt idx="3876">
                  <c:v>1.4550000000000001</c:v>
                </c:pt>
                <c:pt idx="3877">
                  <c:v>1.4730000000000001</c:v>
                </c:pt>
                <c:pt idx="3878">
                  <c:v>1.4810000000000001</c:v>
                </c:pt>
                <c:pt idx="3879">
                  <c:v>1.4810000000000001</c:v>
                </c:pt>
                <c:pt idx="3880">
                  <c:v>1.516</c:v>
                </c:pt>
                <c:pt idx="3881">
                  <c:v>1.5249999999999999</c:v>
                </c:pt>
                <c:pt idx="3882">
                  <c:v>1.5249999999999999</c:v>
                </c:pt>
                <c:pt idx="3883">
                  <c:v>1.5249999999999999</c:v>
                </c:pt>
                <c:pt idx="3884">
                  <c:v>1.492</c:v>
                </c:pt>
                <c:pt idx="3885">
                  <c:v>1.4570000000000001</c:v>
                </c:pt>
                <c:pt idx="3886">
                  <c:v>1.45</c:v>
                </c:pt>
                <c:pt idx="3887">
                  <c:v>1.4179999999999999</c:v>
                </c:pt>
                <c:pt idx="3888">
                  <c:v>1.41</c:v>
                </c:pt>
                <c:pt idx="3889">
                  <c:v>1.41</c:v>
                </c:pt>
                <c:pt idx="3890">
                  <c:v>1.41</c:v>
                </c:pt>
                <c:pt idx="3891">
                  <c:v>1.454</c:v>
                </c:pt>
                <c:pt idx="3892">
                  <c:v>1.4510000000000001</c:v>
                </c:pt>
                <c:pt idx="3893">
                  <c:v>1.4530000000000001</c:v>
                </c:pt>
                <c:pt idx="3894">
                  <c:v>1.556</c:v>
                </c:pt>
                <c:pt idx="3895">
                  <c:v>1.5680000000000001</c:v>
                </c:pt>
                <c:pt idx="3896">
                  <c:v>1.5680000000000001</c:v>
                </c:pt>
                <c:pt idx="3897">
                  <c:v>1.5680000000000001</c:v>
                </c:pt>
                <c:pt idx="3898">
                  <c:v>1.573</c:v>
                </c:pt>
                <c:pt idx="3899">
                  <c:v>1.6539999999999999</c:v>
                </c:pt>
                <c:pt idx="3900">
                  <c:v>1.6220000000000001</c:v>
                </c:pt>
                <c:pt idx="3901">
                  <c:v>1.629</c:v>
                </c:pt>
                <c:pt idx="3902">
                  <c:v>1.6519999999999999</c:v>
                </c:pt>
                <c:pt idx="3903">
                  <c:v>1.6519999999999999</c:v>
                </c:pt>
                <c:pt idx="3904">
                  <c:v>1.6519999999999999</c:v>
                </c:pt>
                <c:pt idx="3905">
                  <c:v>1.643</c:v>
                </c:pt>
                <c:pt idx="3906">
                  <c:v>1.671</c:v>
                </c:pt>
                <c:pt idx="3907">
                  <c:v>1.629</c:v>
                </c:pt>
                <c:pt idx="3908">
                  <c:v>1.609</c:v>
                </c:pt>
                <c:pt idx="3909">
                  <c:v>1.609</c:v>
                </c:pt>
                <c:pt idx="3910">
                  <c:v>1.609</c:v>
                </c:pt>
                <c:pt idx="3911">
                  <c:v>1.609</c:v>
                </c:pt>
                <c:pt idx="3912">
                  <c:v>1.6040000000000001</c:v>
                </c:pt>
                <c:pt idx="3913">
                  <c:v>1.63</c:v>
                </c:pt>
                <c:pt idx="3914">
                  <c:v>1.651</c:v>
                </c:pt>
                <c:pt idx="3915">
                  <c:v>1.611</c:v>
                </c:pt>
                <c:pt idx="3916">
                  <c:v>1.6719999999999999</c:v>
                </c:pt>
                <c:pt idx="3917">
                  <c:v>1.6719999999999999</c:v>
                </c:pt>
                <c:pt idx="3918">
                  <c:v>1.6719999999999999</c:v>
                </c:pt>
                <c:pt idx="3919">
                  <c:v>1.68</c:v>
                </c:pt>
                <c:pt idx="3920">
                  <c:v>1.7110000000000001</c:v>
                </c:pt>
                <c:pt idx="3921">
                  <c:v>1.69</c:v>
                </c:pt>
                <c:pt idx="3922">
                  <c:v>1.6930000000000001</c:v>
                </c:pt>
                <c:pt idx="3923">
                  <c:v>1.6359999999999999</c:v>
                </c:pt>
                <c:pt idx="3924">
                  <c:v>1.6359999999999999</c:v>
                </c:pt>
                <c:pt idx="3925">
                  <c:v>1.6359999999999999</c:v>
                </c:pt>
                <c:pt idx="3926">
                  <c:v>1.5720000000000001</c:v>
                </c:pt>
                <c:pt idx="3927">
                  <c:v>1.544</c:v>
                </c:pt>
                <c:pt idx="3928">
                  <c:v>1.5720000000000001</c:v>
                </c:pt>
                <c:pt idx="3929">
                  <c:v>1.593</c:v>
                </c:pt>
                <c:pt idx="3930">
                  <c:v>1.5549999999999999</c:v>
                </c:pt>
                <c:pt idx="3931">
                  <c:v>1.5549999999999999</c:v>
                </c:pt>
                <c:pt idx="3932">
                  <c:v>1.5549999999999999</c:v>
                </c:pt>
                <c:pt idx="3933">
                  <c:v>1.607</c:v>
                </c:pt>
                <c:pt idx="3934">
                  <c:v>1.5649999999999999</c:v>
                </c:pt>
                <c:pt idx="3935">
                  <c:v>1.5089999999999999</c:v>
                </c:pt>
                <c:pt idx="3936">
                  <c:v>1.5509999999999999</c:v>
                </c:pt>
                <c:pt idx="3937">
                  <c:v>1.583</c:v>
                </c:pt>
                <c:pt idx="3938">
                  <c:v>1.583</c:v>
                </c:pt>
                <c:pt idx="3939">
                  <c:v>1.583</c:v>
                </c:pt>
                <c:pt idx="3940">
                  <c:v>1.56</c:v>
                </c:pt>
                <c:pt idx="3941">
                  <c:v>1.4770000000000001</c:v>
                </c:pt>
                <c:pt idx="3942">
                  <c:v>1.4910000000000001</c:v>
                </c:pt>
                <c:pt idx="3943">
                  <c:v>1.5149999999999999</c:v>
                </c:pt>
                <c:pt idx="3944">
                  <c:v>1.536</c:v>
                </c:pt>
                <c:pt idx="3945">
                  <c:v>1.536</c:v>
                </c:pt>
                <c:pt idx="3946">
                  <c:v>1.536</c:v>
                </c:pt>
                <c:pt idx="3947">
                  <c:v>1.4790000000000001</c:v>
                </c:pt>
                <c:pt idx="3948">
                  <c:v>1.4419999999999999</c:v>
                </c:pt>
                <c:pt idx="3949">
                  <c:v>1.3160000000000001</c:v>
                </c:pt>
                <c:pt idx="3950">
                  <c:v>1.3160000000000001</c:v>
                </c:pt>
                <c:pt idx="3951">
                  <c:v>1.31</c:v>
                </c:pt>
                <c:pt idx="3952">
                  <c:v>1.31</c:v>
                </c:pt>
                <c:pt idx="3953">
                  <c:v>1.31</c:v>
                </c:pt>
                <c:pt idx="3954">
                  <c:v>1.3149999999999999</c:v>
                </c:pt>
                <c:pt idx="3955">
                  <c:v>1.3759999999999999</c:v>
                </c:pt>
                <c:pt idx="3956">
                  <c:v>1.3759999999999999</c:v>
                </c:pt>
                <c:pt idx="3957">
                  <c:v>1.3759999999999999</c:v>
                </c:pt>
                <c:pt idx="3958">
                  <c:v>1.3759999999999999</c:v>
                </c:pt>
                <c:pt idx="3959">
                  <c:v>1.3759999999999999</c:v>
                </c:pt>
                <c:pt idx="3960">
                  <c:v>1.3759999999999999</c:v>
                </c:pt>
                <c:pt idx="3961">
                  <c:v>1.4159999999999999</c:v>
                </c:pt>
                <c:pt idx="3962">
                  <c:v>1.43</c:v>
                </c:pt>
                <c:pt idx="3963">
                  <c:v>1.41</c:v>
                </c:pt>
                <c:pt idx="3964">
                  <c:v>1.3720000000000001</c:v>
                </c:pt>
                <c:pt idx="3965">
                  <c:v>1.3480000000000001</c:v>
                </c:pt>
                <c:pt idx="3966">
                  <c:v>1.3480000000000001</c:v>
                </c:pt>
                <c:pt idx="3967">
                  <c:v>1.3480000000000001</c:v>
                </c:pt>
                <c:pt idx="3968">
                  <c:v>1.353</c:v>
                </c:pt>
                <c:pt idx="3969">
                  <c:v>1.335</c:v>
                </c:pt>
                <c:pt idx="3970">
                  <c:v>1.319</c:v>
                </c:pt>
                <c:pt idx="3971">
                  <c:v>1.306</c:v>
                </c:pt>
                <c:pt idx="3972">
                  <c:v>1.2949999999999999</c:v>
                </c:pt>
                <c:pt idx="3973">
                  <c:v>1.2949999999999999</c:v>
                </c:pt>
                <c:pt idx="3974">
                  <c:v>1.2949999999999999</c:v>
                </c:pt>
                <c:pt idx="3975">
                  <c:v>1.296</c:v>
                </c:pt>
                <c:pt idx="3976">
                  <c:v>1.3480000000000001</c:v>
                </c:pt>
                <c:pt idx="3977">
                  <c:v>1.3939999999999999</c:v>
                </c:pt>
                <c:pt idx="3978">
                  <c:v>1.409</c:v>
                </c:pt>
                <c:pt idx="3979">
                  <c:v>1.3859999999999999</c:v>
                </c:pt>
                <c:pt idx="3980">
                  <c:v>1.3859999999999999</c:v>
                </c:pt>
                <c:pt idx="3981">
                  <c:v>1.3859999999999999</c:v>
                </c:pt>
                <c:pt idx="3982">
                  <c:v>1.3660000000000001</c:v>
                </c:pt>
                <c:pt idx="3983">
                  <c:v>1.3680000000000001</c:v>
                </c:pt>
                <c:pt idx="3984">
                  <c:v>1.44</c:v>
                </c:pt>
                <c:pt idx="3985">
                  <c:v>1.4139999999999999</c:v>
                </c:pt>
                <c:pt idx="3986">
                  <c:v>1.4359999999999999</c:v>
                </c:pt>
                <c:pt idx="3987">
                  <c:v>1.4359999999999999</c:v>
                </c:pt>
                <c:pt idx="3988">
                  <c:v>1.4359999999999999</c:v>
                </c:pt>
                <c:pt idx="3989">
                  <c:v>1.431</c:v>
                </c:pt>
                <c:pt idx="3990">
                  <c:v>1.431</c:v>
                </c:pt>
                <c:pt idx="3991">
                  <c:v>1.417</c:v>
                </c:pt>
                <c:pt idx="3992">
                  <c:v>1.355</c:v>
                </c:pt>
                <c:pt idx="3993">
                  <c:v>1.331</c:v>
                </c:pt>
                <c:pt idx="3994">
                  <c:v>1.331</c:v>
                </c:pt>
                <c:pt idx="3995">
                  <c:v>1.331</c:v>
                </c:pt>
                <c:pt idx="3996">
                  <c:v>1.3380000000000001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2609-4D65-B6B0-1E4763E27B4F}"/>
            </c:ext>
          </c:extLst>
        </c:ser>
        <c:ser>
          <c:idx val="1"/>
          <c:order val="1"/>
          <c:tx>
            <c:strRef>
              <c:f>'10a riigivk spread'!$AF$3</c:f>
              <c:strCache>
                <c:ptCount val="1"/>
                <c:pt idx="0">
                  <c:v>Hispaania</c:v>
                </c:pt>
              </c:strCache>
            </c:strRef>
          </c:tx>
          <c:spPr>
            <a:ln w="25400">
              <a:solidFill>
                <a:schemeClr val="accent4"/>
              </a:solidFill>
            </a:ln>
          </c:spPr>
          <c:marker>
            <c:symbol val="none"/>
          </c:marker>
          <c:cat>
            <c:numRef>
              <c:f>'10a riigivk spread'!$AD$4:$AD$4000</c:f>
              <c:numCache>
                <c:formatCode>m/d/yyyy</c:formatCode>
                <c:ptCount val="3997"/>
                <c:pt idx="0">
                  <c:v>45224</c:v>
                </c:pt>
                <c:pt idx="1">
                  <c:v>45223</c:v>
                </c:pt>
                <c:pt idx="2">
                  <c:v>45222</c:v>
                </c:pt>
                <c:pt idx="3">
                  <c:v>45221</c:v>
                </c:pt>
                <c:pt idx="4">
                  <c:v>45220</c:v>
                </c:pt>
                <c:pt idx="5">
                  <c:v>45219</c:v>
                </c:pt>
                <c:pt idx="6">
                  <c:v>45218</c:v>
                </c:pt>
                <c:pt idx="7">
                  <c:v>45217</c:v>
                </c:pt>
                <c:pt idx="8">
                  <c:v>45216</c:v>
                </c:pt>
                <c:pt idx="9">
                  <c:v>45215</c:v>
                </c:pt>
                <c:pt idx="10">
                  <c:v>45214</c:v>
                </c:pt>
                <c:pt idx="11">
                  <c:v>45213</c:v>
                </c:pt>
                <c:pt idx="12">
                  <c:v>45212</c:v>
                </c:pt>
                <c:pt idx="13">
                  <c:v>45211</c:v>
                </c:pt>
                <c:pt idx="14">
                  <c:v>45210</c:v>
                </c:pt>
                <c:pt idx="15">
                  <c:v>45209</c:v>
                </c:pt>
                <c:pt idx="16">
                  <c:v>45208</c:v>
                </c:pt>
                <c:pt idx="17">
                  <c:v>45207</c:v>
                </c:pt>
                <c:pt idx="18">
                  <c:v>45206</c:v>
                </c:pt>
                <c:pt idx="19">
                  <c:v>45205</c:v>
                </c:pt>
                <c:pt idx="20">
                  <c:v>45204</c:v>
                </c:pt>
                <c:pt idx="21">
                  <c:v>45203</c:v>
                </c:pt>
                <c:pt idx="22">
                  <c:v>45202</c:v>
                </c:pt>
                <c:pt idx="23">
                  <c:v>45201</c:v>
                </c:pt>
                <c:pt idx="24">
                  <c:v>45200</c:v>
                </c:pt>
                <c:pt idx="25">
                  <c:v>45199</c:v>
                </c:pt>
                <c:pt idx="26">
                  <c:v>45198</c:v>
                </c:pt>
                <c:pt idx="27">
                  <c:v>45197</c:v>
                </c:pt>
                <c:pt idx="28">
                  <c:v>45196</c:v>
                </c:pt>
                <c:pt idx="29">
                  <c:v>45195</c:v>
                </c:pt>
                <c:pt idx="30">
                  <c:v>45194</c:v>
                </c:pt>
                <c:pt idx="31">
                  <c:v>45193</c:v>
                </c:pt>
                <c:pt idx="32">
                  <c:v>45192</c:v>
                </c:pt>
                <c:pt idx="33">
                  <c:v>45191</c:v>
                </c:pt>
                <c:pt idx="34">
                  <c:v>45190</c:v>
                </c:pt>
                <c:pt idx="35">
                  <c:v>45189</c:v>
                </c:pt>
                <c:pt idx="36">
                  <c:v>45188</c:v>
                </c:pt>
                <c:pt idx="37">
                  <c:v>45187</c:v>
                </c:pt>
                <c:pt idx="38">
                  <c:v>45186</c:v>
                </c:pt>
                <c:pt idx="39">
                  <c:v>45185</c:v>
                </c:pt>
                <c:pt idx="40">
                  <c:v>45184</c:v>
                </c:pt>
                <c:pt idx="41">
                  <c:v>45183</c:v>
                </c:pt>
                <c:pt idx="42">
                  <c:v>45182</c:v>
                </c:pt>
                <c:pt idx="43">
                  <c:v>45181</c:v>
                </c:pt>
                <c:pt idx="44">
                  <c:v>45180</c:v>
                </c:pt>
                <c:pt idx="45">
                  <c:v>45179</c:v>
                </c:pt>
                <c:pt idx="46">
                  <c:v>45178</c:v>
                </c:pt>
                <c:pt idx="47">
                  <c:v>45177</c:v>
                </c:pt>
                <c:pt idx="48">
                  <c:v>45176</c:v>
                </c:pt>
                <c:pt idx="49">
                  <c:v>45175</c:v>
                </c:pt>
                <c:pt idx="50">
                  <c:v>45174</c:v>
                </c:pt>
                <c:pt idx="51">
                  <c:v>45173</c:v>
                </c:pt>
                <c:pt idx="52">
                  <c:v>45172</c:v>
                </c:pt>
                <c:pt idx="53">
                  <c:v>45171</c:v>
                </c:pt>
                <c:pt idx="54">
                  <c:v>45170</c:v>
                </c:pt>
                <c:pt idx="55">
                  <c:v>45169</c:v>
                </c:pt>
                <c:pt idx="56">
                  <c:v>45168</c:v>
                </c:pt>
                <c:pt idx="57">
                  <c:v>45167</c:v>
                </c:pt>
                <c:pt idx="58">
                  <c:v>45166</c:v>
                </c:pt>
                <c:pt idx="59">
                  <c:v>45165</c:v>
                </c:pt>
                <c:pt idx="60">
                  <c:v>45164</c:v>
                </c:pt>
                <c:pt idx="61">
                  <c:v>45163</c:v>
                </c:pt>
                <c:pt idx="62">
                  <c:v>45162</c:v>
                </c:pt>
                <c:pt idx="63">
                  <c:v>45161</c:v>
                </c:pt>
                <c:pt idx="64">
                  <c:v>45160</c:v>
                </c:pt>
                <c:pt idx="65">
                  <c:v>45159</c:v>
                </c:pt>
                <c:pt idx="66">
                  <c:v>45158</c:v>
                </c:pt>
                <c:pt idx="67">
                  <c:v>45157</c:v>
                </c:pt>
                <c:pt idx="68">
                  <c:v>45156</c:v>
                </c:pt>
                <c:pt idx="69">
                  <c:v>45155</c:v>
                </c:pt>
                <c:pt idx="70">
                  <c:v>45154</c:v>
                </c:pt>
                <c:pt idx="71">
                  <c:v>45153</c:v>
                </c:pt>
                <c:pt idx="72">
                  <c:v>45152</c:v>
                </c:pt>
                <c:pt idx="73">
                  <c:v>45151</c:v>
                </c:pt>
                <c:pt idx="74">
                  <c:v>45150</c:v>
                </c:pt>
                <c:pt idx="75">
                  <c:v>45149</c:v>
                </c:pt>
                <c:pt idx="76">
                  <c:v>45148</c:v>
                </c:pt>
                <c:pt idx="77">
                  <c:v>45147</c:v>
                </c:pt>
                <c:pt idx="78">
                  <c:v>45146</c:v>
                </c:pt>
                <c:pt idx="79">
                  <c:v>45145</c:v>
                </c:pt>
                <c:pt idx="80">
                  <c:v>45144</c:v>
                </c:pt>
                <c:pt idx="81">
                  <c:v>45143</c:v>
                </c:pt>
                <c:pt idx="82">
                  <c:v>45142</c:v>
                </c:pt>
                <c:pt idx="83">
                  <c:v>45141</c:v>
                </c:pt>
                <c:pt idx="84">
                  <c:v>45140</c:v>
                </c:pt>
                <c:pt idx="85">
                  <c:v>45139</c:v>
                </c:pt>
                <c:pt idx="86">
                  <c:v>45138</c:v>
                </c:pt>
                <c:pt idx="87">
                  <c:v>45137</c:v>
                </c:pt>
                <c:pt idx="88">
                  <c:v>45136</c:v>
                </c:pt>
                <c:pt idx="89">
                  <c:v>45135</c:v>
                </c:pt>
                <c:pt idx="90">
                  <c:v>45134</c:v>
                </c:pt>
                <c:pt idx="91">
                  <c:v>45133</c:v>
                </c:pt>
                <c:pt idx="92">
                  <c:v>45132</c:v>
                </c:pt>
                <c:pt idx="93">
                  <c:v>45131</c:v>
                </c:pt>
                <c:pt idx="94">
                  <c:v>45130</c:v>
                </c:pt>
                <c:pt idx="95">
                  <c:v>45129</c:v>
                </c:pt>
                <c:pt idx="96">
                  <c:v>45128</c:v>
                </c:pt>
                <c:pt idx="97">
                  <c:v>45127</c:v>
                </c:pt>
                <c:pt idx="98">
                  <c:v>45126</c:v>
                </c:pt>
                <c:pt idx="99">
                  <c:v>45125</c:v>
                </c:pt>
                <c:pt idx="100">
                  <c:v>45124</c:v>
                </c:pt>
                <c:pt idx="101">
                  <c:v>45123</c:v>
                </c:pt>
                <c:pt idx="102">
                  <c:v>45122</c:v>
                </c:pt>
                <c:pt idx="103">
                  <c:v>45121</c:v>
                </c:pt>
                <c:pt idx="104">
                  <c:v>45120</c:v>
                </c:pt>
                <c:pt idx="105">
                  <c:v>45119</c:v>
                </c:pt>
                <c:pt idx="106">
                  <c:v>45118</c:v>
                </c:pt>
                <c:pt idx="107">
                  <c:v>45117</c:v>
                </c:pt>
                <c:pt idx="108">
                  <c:v>45116</c:v>
                </c:pt>
                <c:pt idx="109">
                  <c:v>45115</c:v>
                </c:pt>
                <c:pt idx="110">
                  <c:v>45114</c:v>
                </c:pt>
                <c:pt idx="111">
                  <c:v>45113</c:v>
                </c:pt>
                <c:pt idx="112">
                  <c:v>45112</c:v>
                </c:pt>
                <c:pt idx="113">
                  <c:v>45111</c:v>
                </c:pt>
                <c:pt idx="114">
                  <c:v>45110</c:v>
                </c:pt>
                <c:pt idx="115">
                  <c:v>45109</c:v>
                </c:pt>
                <c:pt idx="116">
                  <c:v>45108</c:v>
                </c:pt>
                <c:pt idx="117">
                  <c:v>45107</c:v>
                </c:pt>
                <c:pt idx="118">
                  <c:v>45106</c:v>
                </c:pt>
                <c:pt idx="119">
                  <c:v>45105</c:v>
                </c:pt>
                <c:pt idx="120">
                  <c:v>45104</c:v>
                </c:pt>
                <c:pt idx="121">
                  <c:v>45103</c:v>
                </c:pt>
                <c:pt idx="122">
                  <c:v>45102</c:v>
                </c:pt>
                <c:pt idx="123">
                  <c:v>45101</c:v>
                </c:pt>
                <c:pt idx="124">
                  <c:v>45100</c:v>
                </c:pt>
                <c:pt idx="125">
                  <c:v>45099</c:v>
                </c:pt>
                <c:pt idx="126">
                  <c:v>45098</c:v>
                </c:pt>
                <c:pt idx="127">
                  <c:v>45097</c:v>
                </c:pt>
                <c:pt idx="128">
                  <c:v>45096</c:v>
                </c:pt>
                <c:pt idx="129">
                  <c:v>45095</c:v>
                </c:pt>
                <c:pt idx="130">
                  <c:v>45094</c:v>
                </c:pt>
                <c:pt idx="131">
                  <c:v>45093</c:v>
                </c:pt>
                <c:pt idx="132">
                  <c:v>45092</c:v>
                </c:pt>
                <c:pt idx="133">
                  <c:v>45091</c:v>
                </c:pt>
                <c:pt idx="134">
                  <c:v>45090</c:v>
                </c:pt>
                <c:pt idx="135">
                  <c:v>45089</c:v>
                </c:pt>
                <c:pt idx="136">
                  <c:v>45088</c:v>
                </c:pt>
                <c:pt idx="137">
                  <c:v>45087</c:v>
                </c:pt>
                <c:pt idx="138">
                  <c:v>45086</c:v>
                </c:pt>
                <c:pt idx="139">
                  <c:v>45085</c:v>
                </c:pt>
                <c:pt idx="140">
                  <c:v>45084</c:v>
                </c:pt>
                <c:pt idx="141">
                  <c:v>45083</c:v>
                </c:pt>
                <c:pt idx="142">
                  <c:v>45082</c:v>
                </c:pt>
                <c:pt idx="143">
                  <c:v>45081</c:v>
                </c:pt>
                <c:pt idx="144">
                  <c:v>45080</c:v>
                </c:pt>
                <c:pt idx="145">
                  <c:v>45079</c:v>
                </c:pt>
                <c:pt idx="146">
                  <c:v>45078</c:v>
                </c:pt>
                <c:pt idx="147">
                  <c:v>45077</c:v>
                </c:pt>
                <c:pt idx="148">
                  <c:v>45076</c:v>
                </c:pt>
                <c:pt idx="149">
                  <c:v>45075</c:v>
                </c:pt>
                <c:pt idx="150">
                  <c:v>45074</c:v>
                </c:pt>
                <c:pt idx="151">
                  <c:v>45073</c:v>
                </c:pt>
                <c:pt idx="152">
                  <c:v>45072</c:v>
                </c:pt>
                <c:pt idx="153">
                  <c:v>45071</c:v>
                </c:pt>
                <c:pt idx="154">
                  <c:v>45070</c:v>
                </c:pt>
                <c:pt idx="155">
                  <c:v>45069</c:v>
                </c:pt>
                <c:pt idx="156">
                  <c:v>45068</c:v>
                </c:pt>
                <c:pt idx="157">
                  <c:v>45067</c:v>
                </c:pt>
                <c:pt idx="158">
                  <c:v>45066</c:v>
                </c:pt>
                <c:pt idx="159">
                  <c:v>45065</c:v>
                </c:pt>
                <c:pt idx="160">
                  <c:v>45064</c:v>
                </c:pt>
                <c:pt idx="161">
                  <c:v>45063</c:v>
                </c:pt>
                <c:pt idx="162">
                  <c:v>45062</c:v>
                </c:pt>
                <c:pt idx="163">
                  <c:v>45061</c:v>
                </c:pt>
                <c:pt idx="164">
                  <c:v>45060</c:v>
                </c:pt>
                <c:pt idx="165">
                  <c:v>45059</c:v>
                </c:pt>
                <c:pt idx="166">
                  <c:v>45058</c:v>
                </c:pt>
                <c:pt idx="167">
                  <c:v>45057</c:v>
                </c:pt>
                <c:pt idx="168">
                  <c:v>45056</c:v>
                </c:pt>
                <c:pt idx="169">
                  <c:v>45055</c:v>
                </c:pt>
                <c:pt idx="170">
                  <c:v>45054</c:v>
                </c:pt>
                <c:pt idx="171">
                  <c:v>45053</c:v>
                </c:pt>
                <c:pt idx="172">
                  <c:v>45052</c:v>
                </c:pt>
                <c:pt idx="173">
                  <c:v>45051</c:v>
                </c:pt>
                <c:pt idx="174">
                  <c:v>45050</c:v>
                </c:pt>
                <c:pt idx="175">
                  <c:v>45049</c:v>
                </c:pt>
                <c:pt idx="176">
                  <c:v>45048</c:v>
                </c:pt>
                <c:pt idx="177">
                  <c:v>45047</c:v>
                </c:pt>
                <c:pt idx="178">
                  <c:v>45046</c:v>
                </c:pt>
                <c:pt idx="179">
                  <c:v>45045</c:v>
                </c:pt>
                <c:pt idx="180">
                  <c:v>45044</c:v>
                </c:pt>
                <c:pt idx="181">
                  <c:v>45043</c:v>
                </c:pt>
                <c:pt idx="182">
                  <c:v>45042</c:v>
                </c:pt>
                <c:pt idx="183">
                  <c:v>45041</c:v>
                </c:pt>
                <c:pt idx="184">
                  <c:v>45040</c:v>
                </c:pt>
                <c:pt idx="185">
                  <c:v>45039</c:v>
                </c:pt>
                <c:pt idx="186">
                  <c:v>45038</c:v>
                </c:pt>
                <c:pt idx="187">
                  <c:v>45037</c:v>
                </c:pt>
                <c:pt idx="188">
                  <c:v>45036</c:v>
                </c:pt>
                <c:pt idx="189">
                  <c:v>45035</c:v>
                </c:pt>
                <c:pt idx="190">
                  <c:v>45034</c:v>
                </c:pt>
                <c:pt idx="191">
                  <c:v>45033</c:v>
                </c:pt>
                <c:pt idx="192">
                  <c:v>45032</c:v>
                </c:pt>
                <c:pt idx="193">
                  <c:v>45031</c:v>
                </c:pt>
                <c:pt idx="194">
                  <c:v>45030</c:v>
                </c:pt>
                <c:pt idx="195">
                  <c:v>45029</c:v>
                </c:pt>
                <c:pt idx="196">
                  <c:v>45028</c:v>
                </c:pt>
                <c:pt idx="197">
                  <c:v>45027</c:v>
                </c:pt>
                <c:pt idx="198">
                  <c:v>45026</c:v>
                </c:pt>
                <c:pt idx="199">
                  <c:v>45025</c:v>
                </c:pt>
                <c:pt idx="200">
                  <c:v>45024</c:v>
                </c:pt>
                <c:pt idx="201">
                  <c:v>45023</c:v>
                </c:pt>
                <c:pt idx="202">
                  <c:v>45022</c:v>
                </c:pt>
                <c:pt idx="203">
                  <c:v>45021</c:v>
                </c:pt>
                <c:pt idx="204">
                  <c:v>45020</c:v>
                </c:pt>
                <c:pt idx="205">
                  <c:v>45019</c:v>
                </c:pt>
                <c:pt idx="206">
                  <c:v>45018</c:v>
                </c:pt>
                <c:pt idx="207">
                  <c:v>45017</c:v>
                </c:pt>
                <c:pt idx="208">
                  <c:v>45016</c:v>
                </c:pt>
                <c:pt idx="209">
                  <c:v>45015</c:v>
                </c:pt>
                <c:pt idx="210">
                  <c:v>45014</c:v>
                </c:pt>
                <c:pt idx="211">
                  <c:v>45013</c:v>
                </c:pt>
                <c:pt idx="212">
                  <c:v>45012</c:v>
                </c:pt>
                <c:pt idx="213">
                  <c:v>45011</c:v>
                </c:pt>
                <c:pt idx="214">
                  <c:v>45010</c:v>
                </c:pt>
                <c:pt idx="215">
                  <c:v>45009</c:v>
                </c:pt>
                <c:pt idx="216">
                  <c:v>45008</c:v>
                </c:pt>
                <c:pt idx="217">
                  <c:v>45007</c:v>
                </c:pt>
                <c:pt idx="218">
                  <c:v>45006</c:v>
                </c:pt>
                <c:pt idx="219">
                  <c:v>45005</c:v>
                </c:pt>
                <c:pt idx="220">
                  <c:v>45004</c:v>
                </c:pt>
                <c:pt idx="221">
                  <c:v>45003</c:v>
                </c:pt>
                <c:pt idx="222">
                  <c:v>45002</c:v>
                </c:pt>
                <c:pt idx="223">
                  <c:v>45001</c:v>
                </c:pt>
                <c:pt idx="224">
                  <c:v>45000</c:v>
                </c:pt>
                <c:pt idx="225">
                  <c:v>44999</c:v>
                </c:pt>
                <c:pt idx="226">
                  <c:v>44998</c:v>
                </c:pt>
                <c:pt idx="227">
                  <c:v>44997</c:v>
                </c:pt>
                <c:pt idx="228">
                  <c:v>44996</c:v>
                </c:pt>
                <c:pt idx="229">
                  <c:v>44995</c:v>
                </c:pt>
                <c:pt idx="230">
                  <c:v>44994</c:v>
                </c:pt>
                <c:pt idx="231">
                  <c:v>44993</c:v>
                </c:pt>
                <c:pt idx="232">
                  <c:v>44992</c:v>
                </c:pt>
                <c:pt idx="233">
                  <c:v>44991</c:v>
                </c:pt>
                <c:pt idx="234">
                  <c:v>44990</c:v>
                </c:pt>
                <c:pt idx="235">
                  <c:v>44989</c:v>
                </c:pt>
                <c:pt idx="236">
                  <c:v>44988</c:v>
                </c:pt>
                <c:pt idx="237">
                  <c:v>44987</c:v>
                </c:pt>
                <c:pt idx="238">
                  <c:v>44986</c:v>
                </c:pt>
                <c:pt idx="239">
                  <c:v>44985</c:v>
                </c:pt>
                <c:pt idx="240">
                  <c:v>44984</c:v>
                </c:pt>
                <c:pt idx="241">
                  <c:v>44983</c:v>
                </c:pt>
                <c:pt idx="242">
                  <c:v>44982</c:v>
                </c:pt>
                <c:pt idx="243">
                  <c:v>44981</c:v>
                </c:pt>
                <c:pt idx="244">
                  <c:v>44980</c:v>
                </c:pt>
                <c:pt idx="245">
                  <c:v>44979</c:v>
                </c:pt>
                <c:pt idx="246">
                  <c:v>44978</c:v>
                </c:pt>
                <c:pt idx="247">
                  <c:v>44977</c:v>
                </c:pt>
                <c:pt idx="248">
                  <c:v>44976</c:v>
                </c:pt>
                <c:pt idx="249">
                  <c:v>44975</c:v>
                </c:pt>
                <c:pt idx="250">
                  <c:v>44974</c:v>
                </c:pt>
                <c:pt idx="251">
                  <c:v>44973</c:v>
                </c:pt>
                <c:pt idx="252">
                  <c:v>44972</c:v>
                </c:pt>
                <c:pt idx="253">
                  <c:v>44971</c:v>
                </c:pt>
                <c:pt idx="254">
                  <c:v>44970</c:v>
                </c:pt>
                <c:pt idx="255">
                  <c:v>44969</c:v>
                </c:pt>
                <c:pt idx="256">
                  <c:v>44968</c:v>
                </c:pt>
                <c:pt idx="257">
                  <c:v>44967</c:v>
                </c:pt>
                <c:pt idx="258">
                  <c:v>44966</c:v>
                </c:pt>
                <c:pt idx="259">
                  <c:v>44965</c:v>
                </c:pt>
                <c:pt idx="260">
                  <c:v>44964</c:v>
                </c:pt>
                <c:pt idx="261">
                  <c:v>44963</c:v>
                </c:pt>
                <c:pt idx="262">
                  <c:v>44962</c:v>
                </c:pt>
                <c:pt idx="263">
                  <c:v>44961</c:v>
                </c:pt>
                <c:pt idx="264">
                  <c:v>44960</c:v>
                </c:pt>
                <c:pt idx="265">
                  <c:v>44959</c:v>
                </c:pt>
                <c:pt idx="266">
                  <c:v>44958</c:v>
                </c:pt>
                <c:pt idx="267">
                  <c:v>44957</c:v>
                </c:pt>
                <c:pt idx="268">
                  <c:v>44956</c:v>
                </c:pt>
                <c:pt idx="269">
                  <c:v>44955</c:v>
                </c:pt>
                <c:pt idx="270">
                  <c:v>44954</c:v>
                </c:pt>
                <c:pt idx="271">
                  <c:v>44953</c:v>
                </c:pt>
                <c:pt idx="272">
                  <c:v>44952</c:v>
                </c:pt>
                <c:pt idx="273">
                  <c:v>44951</c:v>
                </c:pt>
                <c:pt idx="274">
                  <c:v>44950</c:v>
                </c:pt>
                <c:pt idx="275">
                  <c:v>44949</c:v>
                </c:pt>
                <c:pt idx="276">
                  <c:v>44948</c:v>
                </c:pt>
                <c:pt idx="277">
                  <c:v>44947</c:v>
                </c:pt>
                <c:pt idx="278">
                  <c:v>44946</c:v>
                </c:pt>
                <c:pt idx="279">
                  <c:v>44945</c:v>
                </c:pt>
                <c:pt idx="280">
                  <c:v>44944</c:v>
                </c:pt>
                <c:pt idx="281">
                  <c:v>44943</c:v>
                </c:pt>
                <c:pt idx="282">
                  <c:v>44942</c:v>
                </c:pt>
                <c:pt idx="283">
                  <c:v>44941</c:v>
                </c:pt>
                <c:pt idx="284">
                  <c:v>44940</c:v>
                </c:pt>
                <c:pt idx="285">
                  <c:v>44939</c:v>
                </c:pt>
                <c:pt idx="286">
                  <c:v>44938</c:v>
                </c:pt>
                <c:pt idx="287">
                  <c:v>44937</c:v>
                </c:pt>
                <c:pt idx="288">
                  <c:v>44936</c:v>
                </c:pt>
                <c:pt idx="289">
                  <c:v>44935</c:v>
                </c:pt>
                <c:pt idx="290">
                  <c:v>44934</c:v>
                </c:pt>
                <c:pt idx="291">
                  <c:v>44933</c:v>
                </c:pt>
                <c:pt idx="292">
                  <c:v>44932</c:v>
                </c:pt>
                <c:pt idx="293">
                  <c:v>44931</c:v>
                </c:pt>
                <c:pt idx="294">
                  <c:v>44930</c:v>
                </c:pt>
                <c:pt idx="295">
                  <c:v>44929</c:v>
                </c:pt>
                <c:pt idx="296">
                  <c:v>44928</c:v>
                </c:pt>
                <c:pt idx="297">
                  <c:v>44927</c:v>
                </c:pt>
                <c:pt idx="298">
                  <c:v>44926</c:v>
                </c:pt>
                <c:pt idx="299">
                  <c:v>44925</c:v>
                </c:pt>
                <c:pt idx="300">
                  <c:v>44924</c:v>
                </c:pt>
                <c:pt idx="301">
                  <c:v>44923</c:v>
                </c:pt>
                <c:pt idx="302">
                  <c:v>44922</c:v>
                </c:pt>
                <c:pt idx="303">
                  <c:v>44921</c:v>
                </c:pt>
                <c:pt idx="304">
                  <c:v>44920</c:v>
                </c:pt>
                <c:pt idx="305">
                  <c:v>44919</c:v>
                </c:pt>
                <c:pt idx="306">
                  <c:v>44918</c:v>
                </c:pt>
                <c:pt idx="307">
                  <c:v>44917</c:v>
                </c:pt>
                <c:pt idx="308">
                  <c:v>44916</c:v>
                </c:pt>
                <c:pt idx="309">
                  <c:v>44915</c:v>
                </c:pt>
                <c:pt idx="310">
                  <c:v>44914</c:v>
                </c:pt>
                <c:pt idx="311">
                  <c:v>44913</c:v>
                </c:pt>
                <c:pt idx="312">
                  <c:v>44912</c:v>
                </c:pt>
                <c:pt idx="313">
                  <c:v>44911</c:v>
                </c:pt>
                <c:pt idx="314">
                  <c:v>44910</c:v>
                </c:pt>
                <c:pt idx="315">
                  <c:v>44909</c:v>
                </c:pt>
                <c:pt idx="316">
                  <c:v>44908</c:v>
                </c:pt>
                <c:pt idx="317">
                  <c:v>44907</c:v>
                </c:pt>
                <c:pt idx="318">
                  <c:v>44906</c:v>
                </c:pt>
                <c:pt idx="319">
                  <c:v>44905</c:v>
                </c:pt>
                <c:pt idx="320">
                  <c:v>44904</c:v>
                </c:pt>
                <c:pt idx="321">
                  <c:v>44903</c:v>
                </c:pt>
                <c:pt idx="322">
                  <c:v>44902</c:v>
                </c:pt>
                <c:pt idx="323">
                  <c:v>44901</c:v>
                </c:pt>
                <c:pt idx="324">
                  <c:v>44900</c:v>
                </c:pt>
                <c:pt idx="325">
                  <c:v>44899</c:v>
                </c:pt>
                <c:pt idx="326">
                  <c:v>44898</c:v>
                </c:pt>
                <c:pt idx="327">
                  <c:v>44897</c:v>
                </c:pt>
                <c:pt idx="328">
                  <c:v>44896</c:v>
                </c:pt>
                <c:pt idx="329">
                  <c:v>44895</c:v>
                </c:pt>
                <c:pt idx="330">
                  <c:v>44894</c:v>
                </c:pt>
                <c:pt idx="331">
                  <c:v>44893</c:v>
                </c:pt>
                <c:pt idx="332">
                  <c:v>44892</c:v>
                </c:pt>
                <c:pt idx="333">
                  <c:v>44891</c:v>
                </c:pt>
                <c:pt idx="334">
                  <c:v>44890</c:v>
                </c:pt>
                <c:pt idx="335">
                  <c:v>44889</c:v>
                </c:pt>
                <c:pt idx="336">
                  <c:v>44888</c:v>
                </c:pt>
                <c:pt idx="337">
                  <c:v>44887</c:v>
                </c:pt>
                <c:pt idx="338">
                  <c:v>44886</c:v>
                </c:pt>
                <c:pt idx="339">
                  <c:v>44885</c:v>
                </c:pt>
                <c:pt idx="340">
                  <c:v>44884</c:v>
                </c:pt>
                <c:pt idx="341">
                  <c:v>44883</c:v>
                </c:pt>
                <c:pt idx="342">
                  <c:v>44882</c:v>
                </c:pt>
                <c:pt idx="343">
                  <c:v>44881</c:v>
                </c:pt>
                <c:pt idx="344">
                  <c:v>44880</c:v>
                </c:pt>
                <c:pt idx="345">
                  <c:v>44879</c:v>
                </c:pt>
                <c:pt idx="346">
                  <c:v>44878</c:v>
                </c:pt>
                <c:pt idx="347">
                  <c:v>44877</c:v>
                </c:pt>
                <c:pt idx="348">
                  <c:v>44876</c:v>
                </c:pt>
                <c:pt idx="349">
                  <c:v>44875</c:v>
                </c:pt>
                <c:pt idx="350">
                  <c:v>44874</c:v>
                </c:pt>
                <c:pt idx="351">
                  <c:v>44873</c:v>
                </c:pt>
                <c:pt idx="352">
                  <c:v>44872</c:v>
                </c:pt>
                <c:pt idx="353">
                  <c:v>44871</c:v>
                </c:pt>
                <c:pt idx="354">
                  <c:v>44870</c:v>
                </c:pt>
                <c:pt idx="355">
                  <c:v>44869</c:v>
                </c:pt>
                <c:pt idx="356">
                  <c:v>44868</c:v>
                </c:pt>
                <c:pt idx="357">
                  <c:v>44867</c:v>
                </c:pt>
                <c:pt idx="358">
                  <c:v>44866</c:v>
                </c:pt>
                <c:pt idx="359">
                  <c:v>44865</c:v>
                </c:pt>
                <c:pt idx="360">
                  <c:v>44864</c:v>
                </c:pt>
                <c:pt idx="361">
                  <c:v>44863</c:v>
                </c:pt>
                <c:pt idx="362">
                  <c:v>44862</c:v>
                </c:pt>
                <c:pt idx="363">
                  <c:v>44861</c:v>
                </c:pt>
                <c:pt idx="364">
                  <c:v>44860</c:v>
                </c:pt>
                <c:pt idx="365">
                  <c:v>44859</c:v>
                </c:pt>
                <c:pt idx="366">
                  <c:v>44858</c:v>
                </c:pt>
                <c:pt idx="367">
                  <c:v>44857</c:v>
                </c:pt>
                <c:pt idx="368">
                  <c:v>44856</c:v>
                </c:pt>
                <c:pt idx="369">
                  <c:v>44855</c:v>
                </c:pt>
                <c:pt idx="370">
                  <c:v>44854</c:v>
                </c:pt>
                <c:pt idx="371">
                  <c:v>44853</c:v>
                </c:pt>
                <c:pt idx="372">
                  <c:v>44852</c:v>
                </c:pt>
                <c:pt idx="373">
                  <c:v>44851</c:v>
                </c:pt>
                <c:pt idx="374">
                  <c:v>44850</c:v>
                </c:pt>
                <c:pt idx="375">
                  <c:v>44849</c:v>
                </c:pt>
                <c:pt idx="376">
                  <c:v>44848</c:v>
                </c:pt>
                <c:pt idx="377">
                  <c:v>44847</c:v>
                </c:pt>
                <c:pt idx="378">
                  <c:v>44846</c:v>
                </c:pt>
                <c:pt idx="379">
                  <c:v>44845</c:v>
                </c:pt>
                <c:pt idx="380">
                  <c:v>44844</c:v>
                </c:pt>
                <c:pt idx="381">
                  <c:v>44843</c:v>
                </c:pt>
                <c:pt idx="382">
                  <c:v>44842</c:v>
                </c:pt>
                <c:pt idx="383">
                  <c:v>44841</c:v>
                </c:pt>
                <c:pt idx="384">
                  <c:v>44840</c:v>
                </c:pt>
                <c:pt idx="385">
                  <c:v>44839</c:v>
                </c:pt>
                <c:pt idx="386">
                  <c:v>44838</c:v>
                </c:pt>
                <c:pt idx="387">
                  <c:v>44837</c:v>
                </c:pt>
                <c:pt idx="388">
                  <c:v>44836</c:v>
                </c:pt>
                <c:pt idx="389">
                  <c:v>44835</c:v>
                </c:pt>
                <c:pt idx="390">
                  <c:v>44834</c:v>
                </c:pt>
                <c:pt idx="391">
                  <c:v>44833</c:v>
                </c:pt>
                <c:pt idx="392">
                  <c:v>44832</c:v>
                </c:pt>
                <c:pt idx="393">
                  <c:v>44831</c:v>
                </c:pt>
                <c:pt idx="394">
                  <c:v>44830</c:v>
                </c:pt>
                <c:pt idx="395">
                  <c:v>44829</c:v>
                </c:pt>
                <c:pt idx="396">
                  <c:v>44828</c:v>
                </c:pt>
                <c:pt idx="397">
                  <c:v>44827</c:v>
                </c:pt>
                <c:pt idx="398">
                  <c:v>44826</c:v>
                </c:pt>
                <c:pt idx="399">
                  <c:v>44825</c:v>
                </c:pt>
                <c:pt idx="400">
                  <c:v>44824</c:v>
                </c:pt>
                <c:pt idx="401">
                  <c:v>44823</c:v>
                </c:pt>
                <c:pt idx="402">
                  <c:v>44822</c:v>
                </c:pt>
                <c:pt idx="403">
                  <c:v>44821</c:v>
                </c:pt>
                <c:pt idx="404">
                  <c:v>44820</c:v>
                </c:pt>
                <c:pt idx="405">
                  <c:v>44819</c:v>
                </c:pt>
                <c:pt idx="406">
                  <c:v>44818</c:v>
                </c:pt>
                <c:pt idx="407">
                  <c:v>44817</c:v>
                </c:pt>
                <c:pt idx="408">
                  <c:v>44816</c:v>
                </c:pt>
                <c:pt idx="409">
                  <c:v>44815</c:v>
                </c:pt>
                <c:pt idx="410">
                  <c:v>44814</c:v>
                </c:pt>
                <c:pt idx="411">
                  <c:v>44813</c:v>
                </c:pt>
                <c:pt idx="412">
                  <c:v>44812</c:v>
                </c:pt>
                <c:pt idx="413">
                  <c:v>44811</c:v>
                </c:pt>
                <c:pt idx="414">
                  <c:v>44810</c:v>
                </c:pt>
                <c:pt idx="415">
                  <c:v>44809</c:v>
                </c:pt>
                <c:pt idx="416">
                  <c:v>44808</c:v>
                </c:pt>
                <c:pt idx="417">
                  <c:v>44807</c:v>
                </c:pt>
                <c:pt idx="418">
                  <c:v>44806</c:v>
                </c:pt>
                <c:pt idx="419">
                  <c:v>44805</c:v>
                </c:pt>
                <c:pt idx="420">
                  <c:v>44804</c:v>
                </c:pt>
                <c:pt idx="421">
                  <c:v>44803</c:v>
                </c:pt>
                <c:pt idx="422">
                  <c:v>44802</c:v>
                </c:pt>
                <c:pt idx="423">
                  <c:v>44801</c:v>
                </c:pt>
                <c:pt idx="424">
                  <c:v>44800</c:v>
                </c:pt>
                <c:pt idx="425">
                  <c:v>44799</c:v>
                </c:pt>
                <c:pt idx="426">
                  <c:v>44798</c:v>
                </c:pt>
                <c:pt idx="427">
                  <c:v>44797</c:v>
                </c:pt>
                <c:pt idx="428">
                  <c:v>44796</c:v>
                </c:pt>
                <c:pt idx="429">
                  <c:v>44795</c:v>
                </c:pt>
                <c:pt idx="430">
                  <c:v>44794</c:v>
                </c:pt>
                <c:pt idx="431">
                  <c:v>44793</c:v>
                </c:pt>
                <c:pt idx="432">
                  <c:v>44792</c:v>
                </c:pt>
                <c:pt idx="433">
                  <c:v>44791</c:v>
                </c:pt>
                <c:pt idx="434">
                  <c:v>44790</c:v>
                </c:pt>
                <c:pt idx="435">
                  <c:v>44789</c:v>
                </c:pt>
                <c:pt idx="436">
                  <c:v>44788</c:v>
                </c:pt>
                <c:pt idx="437">
                  <c:v>44787</c:v>
                </c:pt>
                <c:pt idx="438">
                  <c:v>44786</c:v>
                </c:pt>
                <c:pt idx="439">
                  <c:v>44785</c:v>
                </c:pt>
                <c:pt idx="440">
                  <c:v>44784</c:v>
                </c:pt>
                <c:pt idx="441">
                  <c:v>44783</c:v>
                </c:pt>
                <c:pt idx="442">
                  <c:v>44782</c:v>
                </c:pt>
                <c:pt idx="443">
                  <c:v>44781</c:v>
                </c:pt>
                <c:pt idx="444">
                  <c:v>44780</c:v>
                </c:pt>
                <c:pt idx="445">
                  <c:v>44779</c:v>
                </c:pt>
                <c:pt idx="446">
                  <c:v>44778</c:v>
                </c:pt>
                <c:pt idx="447">
                  <c:v>44777</c:v>
                </c:pt>
                <c:pt idx="448">
                  <c:v>44776</c:v>
                </c:pt>
                <c:pt idx="449">
                  <c:v>44775</c:v>
                </c:pt>
                <c:pt idx="450">
                  <c:v>44774</c:v>
                </c:pt>
                <c:pt idx="451">
                  <c:v>44773</c:v>
                </c:pt>
                <c:pt idx="452">
                  <c:v>44772</c:v>
                </c:pt>
                <c:pt idx="453">
                  <c:v>44771</c:v>
                </c:pt>
                <c:pt idx="454">
                  <c:v>44770</c:v>
                </c:pt>
                <c:pt idx="455">
                  <c:v>44769</c:v>
                </c:pt>
                <c:pt idx="456">
                  <c:v>44768</c:v>
                </c:pt>
                <c:pt idx="457">
                  <c:v>44767</c:v>
                </c:pt>
                <c:pt idx="458">
                  <c:v>44766</c:v>
                </c:pt>
                <c:pt idx="459">
                  <c:v>44765</c:v>
                </c:pt>
                <c:pt idx="460">
                  <c:v>44764</c:v>
                </c:pt>
                <c:pt idx="461">
                  <c:v>44763</c:v>
                </c:pt>
                <c:pt idx="462">
                  <c:v>44762</c:v>
                </c:pt>
                <c:pt idx="463">
                  <c:v>44761</c:v>
                </c:pt>
                <c:pt idx="464">
                  <c:v>44760</c:v>
                </c:pt>
                <c:pt idx="465">
                  <c:v>44759</c:v>
                </c:pt>
                <c:pt idx="466">
                  <c:v>44758</c:v>
                </c:pt>
                <c:pt idx="467">
                  <c:v>44757</c:v>
                </c:pt>
                <c:pt idx="468">
                  <c:v>44756</c:v>
                </c:pt>
                <c:pt idx="469">
                  <c:v>44755</c:v>
                </c:pt>
                <c:pt idx="470">
                  <c:v>44754</c:v>
                </c:pt>
                <c:pt idx="471">
                  <c:v>44753</c:v>
                </c:pt>
                <c:pt idx="472">
                  <c:v>44752</c:v>
                </c:pt>
                <c:pt idx="473">
                  <c:v>44751</c:v>
                </c:pt>
                <c:pt idx="474">
                  <c:v>44750</c:v>
                </c:pt>
                <c:pt idx="475">
                  <c:v>44749</c:v>
                </c:pt>
                <c:pt idx="476">
                  <c:v>44748</c:v>
                </c:pt>
                <c:pt idx="477">
                  <c:v>44747</c:v>
                </c:pt>
                <c:pt idx="478">
                  <c:v>44746</c:v>
                </c:pt>
                <c:pt idx="479">
                  <c:v>44745</c:v>
                </c:pt>
                <c:pt idx="480">
                  <c:v>44744</c:v>
                </c:pt>
                <c:pt idx="481">
                  <c:v>44743</c:v>
                </c:pt>
                <c:pt idx="482">
                  <c:v>44742</c:v>
                </c:pt>
                <c:pt idx="483">
                  <c:v>44741</c:v>
                </c:pt>
                <c:pt idx="484">
                  <c:v>44740</c:v>
                </c:pt>
                <c:pt idx="485">
                  <c:v>44739</c:v>
                </c:pt>
                <c:pt idx="486">
                  <c:v>44738</c:v>
                </c:pt>
                <c:pt idx="487">
                  <c:v>44737</c:v>
                </c:pt>
                <c:pt idx="488">
                  <c:v>44736</c:v>
                </c:pt>
                <c:pt idx="489">
                  <c:v>44735</c:v>
                </c:pt>
                <c:pt idx="490">
                  <c:v>44734</c:v>
                </c:pt>
                <c:pt idx="491">
                  <c:v>44733</c:v>
                </c:pt>
                <c:pt idx="492">
                  <c:v>44732</c:v>
                </c:pt>
                <c:pt idx="493">
                  <c:v>44731</c:v>
                </c:pt>
                <c:pt idx="494">
                  <c:v>44730</c:v>
                </c:pt>
                <c:pt idx="495">
                  <c:v>44729</c:v>
                </c:pt>
                <c:pt idx="496">
                  <c:v>44728</c:v>
                </c:pt>
                <c:pt idx="497">
                  <c:v>44727</c:v>
                </c:pt>
                <c:pt idx="498">
                  <c:v>44726</c:v>
                </c:pt>
                <c:pt idx="499">
                  <c:v>44725</c:v>
                </c:pt>
                <c:pt idx="500">
                  <c:v>44724</c:v>
                </c:pt>
                <c:pt idx="501">
                  <c:v>44723</c:v>
                </c:pt>
                <c:pt idx="502">
                  <c:v>44722</c:v>
                </c:pt>
                <c:pt idx="503">
                  <c:v>44721</c:v>
                </c:pt>
                <c:pt idx="504">
                  <c:v>44720</c:v>
                </c:pt>
                <c:pt idx="505">
                  <c:v>44719</c:v>
                </c:pt>
                <c:pt idx="506">
                  <c:v>44718</c:v>
                </c:pt>
                <c:pt idx="507">
                  <c:v>44717</c:v>
                </c:pt>
                <c:pt idx="508">
                  <c:v>44716</c:v>
                </c:pt>
                <c:pt idx="509">
                  <c:v>44715</c:v>
                </c:pt>
                <c:pt idx="510">
                  <c:v>44714</c:v>
                </c:pt>
                <c:pt idx="511">
                  <c:v>44713</c:v>
                </c:pt>
                <c:pt idx="512">
                  <c:v>44712</c:v>
                </c:pt>
                <c:pt idx="513">
                  <c:v>44711</c:v>
                </c:pt>
                <c:pt idx="514">
                  <c:v>44710</c:v>
                </c:pt>
                <c:pt idx="515">
                  <c:v>44709</c:v>
                </c:pt>
                <c:pt idx="516">
                  <c:v>44708</c:v>
                </c:pt>
                <c:pt idx="517">
                  <c:v>44707</c:v>
                </c:pt>
                <c:pt idx="518">
                  <c:v>44706</c:v>
                </c:pt>
                <c:pt idx="519">
                  <c:v>44705</c:v>
                </c:pt>
                <c:pt idx="520">
                  <c:v>44704</c:v>
                </c:pt>
                <c:pt idx="521">
                  <c:v>44703</c:v>
                </c:pt>
                <c:pt idx="522">
                  <c:v>44702</c:v>
                </c:pt>
                <c:pt idx="523">
                  <c:v>44701</c:v>
                </c:pt>
                <c:pt idx="524">
                  <c:v>44700</c:v>
                </c:pt>
                <c:pt idx="525">
                  <c:v>44699</c:v>
                </c:pt>
                <c:pt idx="526">
                  <c:v>44698</c:v>
                </c:pt>
                <c:pt idx="527">
                  <c:v>44697</c:v>
                </c:pt>
                <c:pt idx="528">
                  <c:v>44696</c:v>
                </c:pt>
                <c:pt idx="529">
                  <c:v>44695</c:v>
                </c:pt>
                <c:pt idx="530">
                  <c:v>44694</c:v>
                </c:pt>
                <c:pt idx="531">
                  <c:v>44693</c:v>
                </c:pt>
                <c:pt idx="532">
                  <c:v>44692</c:v>
                </c:pt>
                <c:pt idx="533">
                  <c:v>44691</c:v>
                </c:pt>
                <c:pt idx="534">
                  <c:v>44690</c:v>
                </c:pt>
                <c:pt idx="535">
                  <c:v>44689</c:v>
                </c:pt>
                <c:pt idx="536">
                  <c:v>44688</c:v>
                </c:pt>
                <c:pt idx="537">
                  <c:v>44687</c:v>
                </c:pt>
                <c:pt idx="538">
                  <c:v>44686</c:v>
                </c:pt>
                <c:pt idx="539">
                  <c:v>44685</c:v>
                </c:pt>
                <c:pt idx="540">
                  <c:v>44684</c:v>
                </c:pt>
                <c:pt idx="541">
                  <c:v>44683</c:v>
                </c:pt>
                <c:pt idx="542">
                  <c:v>44682</c:v>
                </c:pt>
                <c:pt idx="543">
                  <c:v>44681</c:v>
                </c:pt>
                <c:pt idx="544">
                  <c:v>44680</c:v>
                </c:pt>
                <c:pt idx="545">
                  <c:v>44679</c:v>
                </c:pt>
                <c:pt idx="546">
                  <c:v>44678</c:v>
                </c:pt>
                <c:pt idx="547">
                  <c:v>44677</c:v>
                </c:pt>
                <c:pt idx="548">
                  <c:v>44676</c:v>
                </c:pt>
                <c:pt idx="549">
                  <c:v>44675</c:v>
                </c:pt>
                <c:pt idx="550">
                  <c:v>44674</c:v>
                </c:pt>
                <c:pt idx="551">
                  <c:v>44673</c:v>
                </c:pt>
                <c:pt idx="552">
                  <c:v>44672</c:v>
                </c:pt>
                <c:pt idx="553">
                  <c:v>44671</c:v>
                </c:pt>
                <c:pt idx="554">
                  <c:v>44670</c:v>
                </c:pt>
                <c:pt idx="555">
                  <c:v>44669</c:v>
                </c:pt>
                <c:pt idx="556">
                  <c:v>44668</c:v>
                </c:pt>
                <c:pt idx="557">
                  <c:v>44667</c:v>
                </c:pt>
                <c:pt idx="558">
                  <c:v>44666</c:v>
                </c:pt>
                <c:pt idx="559">
                  <c:v>44665</c:v>
                </c:pt>
                <c:pt idx="560">
                  <c:v>44664</c:v>
                </c:pt>
                <c:pt idx="561">
                  <c:v>44663</c:v>
                </c:pt>
                <c:pt idx="562">
                  <c:v>44662</c:v>
                </c:pt>
                <c:pt idx="563">
                  <c:v>44661</c:v>
                </c:pt>
                <c:pt idx="564">
                  <c:v>44660</c:v>
                </c:pt>
                <c:pt idx="565">
                  <c:v>44659</c:v>
                </c:pt>
                <c:pt idx="566">
                  <c:v>44658</c:v>
                </c:pt>
                <c:pt idx="567">
                  <c:v>44657</c:v>
                </c:pt>
                <c:pt idx="568">
                  <c:v>44656</c:v>
                </c:pt>
                <c:pt idx="569">
                  <c:v>44655</c:v>
                </c:pt>
                <c:pt idx="570">
                  <c:v>44654</c:v>
                </c:pt>
                <c:pt idx="571">
                  <c:v>44653</c:v>
                </c:pt>
                <c:pt idx="572">
                  <c:v>44652</c:v>
                </c:pt>
                <c:pt idx="573">
                  <c:v>44651</c:v>
                </c:pt>
                <c:pt idx="574">
                  <c:v>44650</c:v>
                </c:pt>
                <c:pt idx="575">
                  <c:v>44649</c:v>
                </c:pt>
                <c:pt idx="576">
                  <c:v>44648</c:v>
                </c:pt>
                <c:pt idx="577">
                  <c:v>44647</c:v>
                </c:pt>
                <c:pt idx="578">
                  <c:v>44646</c:v>
                </c:pt>
                <c:pt idx="579">
                  <c:v>44645</c:v>
                </c:pt>
                <c:pt idx="580">
                  <c:v>44644</c:v>
                </c:pt>
                <c:pt idx="581">
                  <c:v>44643</c:v>
                </c:pt>
                <c:pt idx="582">
                  <c:v>44642</c:v>
                </c:pt>
                <c:pt idx="583">
                  <c:v>44641</c:v>
                </c:pt>
                <c:pt idx="584">
                  <c:v>44640</c:v>
                </c:pt>
                <c:pt idx="585">
                  <c:v>44639</c:v>
                </c:pt>
                <c:pt idx="586">
                  <c:v>44638</c:v>
                </c:pt>
                <c:pt idx="587">
                  <c:v>44637</c:v>
                </c:pt>
                <c:pt idx="588">
                  <c:v>44636</c:v>
                </c:pt>
                <c:pt idx="589">
                  <c:v>44635</c:v>
                </c:pt>
                <c:pt idx="590">
                  <c:v>44634</c:v>
                </c:pt>
                <c:pt idx="591">
                  <c:v>44633</c:v>
                </c:pt>
                <c:pt idx="592">
                  <c:v>44632</c:v>
                </c:pt>
                <c:pt idx="593">
                  <c:v>44631</c:v>
                </c:pt>
                <c:pt idx="594">
                  <c:v>44630</c:v>
                </c:pt>
                <c:pt idx="595">
                  <c:v>44629</c:v>
                </c:pt>
                <c:pt idx="596">
                  <c:v>44628</c:v>
                </c:pt>
                <c:pt idx="597">
                  <c:v>44627</c:v>
                </c:pt>
                <c:pt idx="598">
                  <c:v>44626</c:v>
                </c:pt>
                <c:pt idx="599">
                  <c:v>44625</c:v>
                </c:pt>
                <c:pt idx="600">
                  <c:v>44624</c:v>
                </c:pt>
                <c:pt idx="601">
                  <c:v>44623</c:v>
                </c:pt>
                <c:pt idx="602">
                  <c:v>44622</c:v>
                </c:pt>
                <c:pt idx="603">
                  <c:v>44621</c:v>
                </c:pt>
                <c:pt idx="604">
                  <c:v>44620</c:v>
                </c:pt>
                <c:pt idx="605">
                  <c:v>44619</c:v>
                </c:pt>
                <c:pt idx="606">
                  <c:v>44618</c:v>
                </c:pt>
                <c:pt idx="607">
                  <c:v>44617</c:v>
                </c:pt>
                <c:pt idx="608">
                  <c:v>44616</c:v>
                </c:pt>
                <c:pt idx="609">
                  <c:v>44615</c:v>
                </c:pt>
                <c:pt idx="610">
                  <c:v>44614</c:v>
                </c:pt>
                <c:pt idx="611">
                  <c:v>44613</c:v>
                </c:pt>
                <c:pt idx="612">
                  <c:v>44612</c:v>
                </c:pt>
                <c:pt idx="613">
                  <c:v>44611</c:v>
                </c:pt>
                <c:pt idx="614">
                  <c:v>44610</c:v>
                </c:pt>
                <c:pt idx="615">
                  <c:v>44609</c:v>
                </c:pt>
                <c:pt idx="616">
                  <c:v>44608</c:v>
                </c:pt>
                <c:pt idx="617">
                  <c:v>44607</c:v>
                </c:pt>
                <c:pt idx="618">
                  <c:v>44606</c:v>
                </c:pt>
                <c:pt idx="619">
                  <c:v>44605</c:v>
                </c:pt>
                <c:pt idx="620">
                  <c:v>44604</c:v>
                </c:pt>
                <c:pt idx="621">
                  <c:v>44603</c:v>
                </c:pt>
                <c:pt idx="622">
                  <c:v>44602</c:v>
                </c:pt>
                <c:pt idx="623">
                  <c:v>44601</c:v>
                </c:pt>
                <c:pt idx="624">
                  <c:v>44600</c:v>
                </c:pt>
                <c:pt idx="625">
                  <c:v>44599</c:v>
                </c:pt>
                <c:pt idx="626">
                  <c:v>44598</c:v>
                </c:pt>
                <c:pt idx="627">
                  <c:v>44597</c:v>
                </c:pt>
                <c:pt idx="628">
                  <c:v>44596</c:v>
                </c:pt>
                <c:pt idx="629">
                  <c:v>44595</c:v>
                </c:pt>
                <c:pt idx="630">
                  <c:v>44594</c:v>
                </c:pt>
                <c:pt idx="631">
                  <c:v>44593</c:v>
                </c:pt>
                <c:pt idx="632">
                  <c:v>44592</c:v>
                </c:pt>
                <c:pt idx="633">
                  <c:v>44591</c:v>
                </c:pt>
                <c:pt idx="634">
                  <c:v>44590</c:v>
                </c:pt>
                <c:pt idx="635">
                  <c:v>44589</c:v>
                </c:pt>
                <c:pt idx="636">
                  <c:v>44588</c:v>
                </c:pt>
                <c:pt idx="637">
                  <c:v>44587</c:v>
                </c:pt>
                <c:pt idx="638">
                  <c:v>44586</c:v>
                </c:pt>
                <c:pt idx="639">
                  <c:v>44585</c:v>
                </c:pt>
                <c:pt idx="640">
                  <c:v>44584</c:v>
                </c:pt>
                <c:pt idx="641">
                  <c:v>44583</c:v>
                </c:pt>
                <c:pt idx="642">
                  <c:v>44582</c:v>
                </c:pt>
                <c:pt idx="643">
                  <c:v>44581</c:v>
                </c:pt>
                <c:pt idx="644">
                  <c:v>44580</c:v>
                </c:pt>
                <c:pt idx="645">
                  <c:v>44579</c:v>
                </c:pt>
                <c:pt idx="646">
                  <c:v>44578</c:v>
                </c:pt>
                <c:pt idx="647">
                  <c:v>44577</c:v>
                </c:pt>
                <c:pt idx="648">
                  <c:v>44576</c:v>
                </c:pt>
                <c:pt idx="649">
                  <c:v>44575</c:v>
                </c:pt>
                <c:pt idx="650">
                  <c:v>44574</c:v>
                </c:pt>
                <c:pt idx="651">
                  <c:v>44573</c:v>
                </c:pt>
                <c:pt idx="652">
                  <c:v>44572</c:v>
                </c:pt>
                <c:pt idx="653">
                  <c:v>44571</c:v>
                </c:pt>
                <c:pt idx="654">
                  <c:v>44570</c:v>
                </c:pt>
                <c:pt idx="655">
                  <c:v>44569</c:v>
                </c:pt>
                <c:pt idx="656">
                  <c:v>44568</c:v>
                </c:pt>
                <c:pt idx="657">
                  <c:v>44567</c:v>
                </c:pt>
                <c:pt idx="658">
                  <c:v>44566</c:v>
                </c:pt>
                <c:pt idx="659">
                  <c:v>44565</c:v>
                </c:pt>
                <c:pt idx="660">
                  <c:v>44564</c:v>
                </c:pt>
                <c:pt idx="661">
                  <c:v>44563</c:v>
                </c:pt>
                <c:pt idx="662">
                  <c:v>44562</c:v>
                </c:pt>
                <c:pt idx="663">
                  <c:v>44561</c:v>
                </c:pt>
                <c:pt idx="664">
                  <c:v>44560</c:v>
                </c:pt>
                <c:pt idx="665">
                  <c:v>44559</c:v>
                </c:pt>
                <c:pt idx="666">
                  <c:v>44558</c:v>
                </c:pt>
                <c:pt idx="667">
                  <c:v>44557</c:v>
                </c:pt>
                <c:pt idx="668">
                  <c:v>44556</c:v>
                </c:pt>
                <c:pt idx="669">
                  <c:v>44555</c:v>
                </c:pt>
                <c:pt idx="670">
                  <c:v>44554</c:v>
                </c:pt>
                <c:pt idx="671">
                  <c:v>44553</c:v>
                </c:pt>
                <c:pt idx="672">
                  <c:v>44552</c:v>
                </c:pt>
                <c:pt idx="673">
                  <c:v>44551</c:v>
                </c:pt>
                <c:pt idx="674">
                  <c:v>44550</c:v>
                </c:pt>
                <c:pt idx="675">
                  <c:v>44549</c:v>
                </c:pt>
                <c:pt idx="676">
                  <c:v>44548</c:v>
                </c:pt>
                <c:pt idx="677">
                  <c:v>44547</c:v>
                </c:pt>
                <c:pt idx="678">
                  <c:v>44546</c:v>
                </c:pt>
                <c:pt idx="679">
                  <c:v>44545</c:v>
                </c:pt>
                <c:pt idx="680">
                  <c:v>44544</c:v>
                </c:pt>
                <c:pt idx="681">
                  <c:v>44543</c:v>
                </c:pt>
                <c:pt idx="682">
                  <c:v>44542</c:v>
                </c:pt>
                <c:pt idx="683">
                  <c:v>44541</c:v>
                </c:pt>
                <c:pt idx="684">
                  <c:v>44540</c:v>
                </c:pt>
                <c:pt idx="685">
                  <c:v>44539</c:v>
                </c:pt>
                <c:pt idx="686">
                  <c:v>44538</c:v>
                </c:pt>
                <c:pt idx="687">
                  <c:v>44537</c:v>
                </c:pt>
                <c:pt idx="688">
                  <c:v>44536</c:v>
                </c:pt>
                <c:pt idx="689">
                  <c:v>44535</c:v>
                </c:pt>
                <c:pt idx="690">
                  <c:v>44534</c:v>
                </c:pt>
                <c:pt idx="691">
                  <c:v>44533</c:v>
                </c:pt>
                <c:pt idx="692">
                  <c:v>44532</c:v>
                </c:pt>
                <c:pt idx="693">
                  <c:v>44531</c:v>
                </c:pt>
                <c:pt idx="694">
                  <c:v>44530</c:v>
                </c:pt>
                <c:pt idx="695">
                  <c:v>44529</c:v>
                </c:pt>
                <c:pt idx="696">
                  <c:v>44528</c:v>
                </c:pt>
                <c:pt idx="697">
                  <c:v>44527</c:v>
                </c:pt>
                <c:pt idx="698">
                  <c:v>44526</c:v>
                </c:pt>
                <c:pt idx="699">
                  <c:v>44525</c:v>
                </c:pt>
                <c:pt idx="700">
                  <c:v>44524</c:v>
                </c:pt>
                <c:pt idx="701">
                  <c:v>44523</c:v>
                </c:pt>
                <c:pt idx="702">
                  <c:v>44522</c:v>
                </c:pt>
                <c:pt idx="703">
                  <c:v>44521</c:v>
                </c:pt>
                <c:pt idx="704">
                  <c:v>44520</c:v>
                </c:pt>
                <c:pt idx="705">
                  <c:v>44519</c:v>
                </c:pt>
                <c:pt idx="706">
                  <c:v>44518</c:v>
                </c:pt>
                <c:pt idx="707">
                  <c:v>44517</c:v>
                </c:pt>
                <c:pt idx="708">
                  <c:v>44516</c:v>
                </c:pt>
                <c:pt idx="709">
                  <c:v>44515</c:v>
                </c:pt>
                <c:pt idx="710">
                  <c:v>44514</c:v>
                </c:pt>
                <c:pt idx="711">
                  <c:v>44513</c:v>
                </c:pt>
                <c:pt idx="712">
                  <c:v>44512</c:v>
                </c:pt>
                <c:pt idx="713">
                  <c:v>44511</c:v>
                </c:pt>
                <c:pt idx="714">
                  <c:v>44510</c:v>
                </c:pt>
                <c:pt idx="715">
                  <c:v>44509</c:v>
                </c:pt>
                <c:pt idx="716">
                  <c:v>44508</c:v>
                </c:pt>
                <c:pt idx="717">
                  <c:v>44507</c:v>
                </c:pt>
                <c:pt idx="718">
                  <c:v>44506</c:v>
                </c:pt>
                <c:pt idx="719">
                  <c:v>44505</c:v>
                </c:pt>
                <c:pt idx="720">
                  <c:v>44504</c:v>
                </c:pt>
                <c:pt idx="721">
                  <c:v>44503</c:v>
                </c:pt>
                <c:pt idx="722">
                  <c:v>44502</c:v>
                </c:pt>
                <c:pt idx="723">
                  <c:v>44501</c:v>
                </c:pt>
                <c:pt idx="724">
                  <c:v>44500</c:v>
                </c:pt>
                <c:pt idx="725">
                  <c:v>44499</c:v>
                </c:pt>
                <c:pt idx="726">
                  <c:v>44498</c:v>
                </c:pt>
                <c:pt idx="727">
                  <c:v>44497</c:v>
                </c:pt>
                <c:pt idx="728">
                  <c:v>44496</c:v>
                </c:pt>
                <c:pt idx="729">
                  <c:v>44495</c:v>
                </c:pt>
                <c:pt idx="730">
                  <c:v>44494</c:v>
                </c:pt>
                <c:pt idx="731">
                  <c:v>44493</c:v>
                </c:pt>
                <c:pt idx="732">
                  <c:v>44492</c:v>
                </c:pt>
                <c:pt idx="733">
                  <c:v>44491</c:v>
                </c:pt>
                <c:pt idx="734">
                  <c:v>44490</c:v>
                </c:pt>
                <c:pt idx="735">
                  <c:v>44489</c:v>
                </c:pt>
                <c:pt idx="736">
                  <c:v>44488</c:v>
                </c:pt>
                <c:pt idx="737">
                  <c:v>44487</c:v>
                </c:pt>
                <c:pt idx="738">
                  <c:v>44486</c:v>
                </c:pt>
                <c:pt idx="739">
                  <c:v>44485</c:v>
                </c:pt>
                <c:pt idx="740">
                  <c:v>44484</c:v>
                </c:pt>
                <c:pt idx="741">
                  <c:v>44483</c:v>
                </c:pt>
                <c:pt idx="742">
                  <c:v>44482</c:v>
                </c:pt>
                <c:pt idx="743">
                  <c:v>44481</c:v>
                </c:pt>
                <c:pt idx="744">
                  <c:v>44480</c:v>
                </c:pt>
                <c:pt idx="745">
                  <c:v>44479</c:v>
                </c:pt>
                <c:pt idx="746">
                  <c:v>44478</c:v>
                </c:pt>
                <c:pt idx="747">
                  <c:v>44477</c:v>
                </c:pt>
                <c:pt idx="748">
                  <c:v>44476</c:v>
                </c:pt>
                <c:pt idx="749">
                  <c:v>44475</c:v>
                </c:pt>
                <c:pt idx="750">
                  <c:v>44474</c:v>
                </c:pt>
                <c:pt idx="751">
                  <c:v>44473</c:v>
                </c:pt>
                <c:pt idx="752">
                  <c:v>44472</c:v>
                </c:pt>
                <c:pt idx="753">
                  <c:v>44471</c:v>
                </c:pt>
                <c:pt idx="754">
                  <c:v>44470</c:v>
                </c:pt>
                <c:pt idx="755">
                  <c:v>44469</c:v>
                </c:pt>
                <c:pt idx="756">
                  <c:v>44468</c:v>
                </c:pt>
                <c:pt idx="757">
                  <c:v>44467</c:v>
                </c:pt>
                <c:pt idx="758">
                  <c:v>44466</c:v>
                </c:pt>
                <c:pt idx="759">
                  <c:v>44465</c:v>
                </c:pt>
                <c:pt idx="760">
                  <c:v>44464</c:v>
                </c:pt>
                <c:pt idx="761">
                  <c:v>44463</c:v>
                </c:pt>
                <c:pt idx="762">
                  <c:v>44462</c:v>
                </c:pt>
                <c:pt idx="763">
                  <c:v>44461</c:v>
                </c:pt>
                <c:pt idx="764">
                  <c:v>44460</c:v>
                </c:pt>
                <c:pt idx="765">
                  <c:v>44459</c:v>
                </c:pt>
                <c:pt idx="766">
                  <c:v>44458</c:v>
                </c:pt>
                <c:pt idx="767">
                  <c:v>44457</c:v>
                </c:pt>
                <c:pt idx="768">
                  <c:v>44456</c:v>
                </c:pt>
                <c:pt idx="769">
                  <c:v>44455</c:v>
                </c:pt>
                <c:pt idx="770">
                  <c:v>44454</c:v>
                </c:pt>
                <c:pt idx="771">
                  <c:v>44453</c:v>
                </c:pt>
                <c:pt idx="772">
                  <c:v>44452</c:v>
                </c:pt>
                <c:pt idx="773">
                  <c:v>44451</c:v>
                </c:pt>
                <c:pt idx="774">
                  <c:v>44450</c:v>
                </c:pt>
                <c:pt idx="775">
                  <c:v>44449</c:v>
                </c:pt>
                <c:pt idx="776">
                  <c:v>44448</c:v>
                </c:pt>
                <c:pt idx="777">
                  <c:v>44447</c:v>
                </c:pt>
                <c:pt idx="778">
                  <c:v>44446</c:v>
                </c:pt>
                <c:pt idx="779">
                  <c:v>44445</c:v>
                </c:pt>
                <c:pt idx="780">
                  <c:v>44444</c:v>
                </c:pt>
                <c:pt idx="781">
                  <c:v>44443</c:v>
                </c:pt>
                <c:pt idx="782">
                  <c:v>44442</c:v>
                </c:pt>
                <c:pt idx="783">
                  <c:v>44441</c:v>
                </c:pt>
                <c:pt idx="784">
                  <c:v>44440</c:v>
                </c:pt>
                <c:pt idx="785">
                  <c:v>44439</c:v>
                </c:pt>
                <c:pt idx="786">
                  <c:v>44438</c:v>
                </c:pt>
                <c:pt idx="787">
                  <c:v>44437</c:v>
                </c:pt>
                <c:pt idx="788">
                  <c:v>44436</c:v>
                </c:pt>
                <c:pt idx="789">
                  <c:v>44435</c:v>
                </c:pt>
                <c:pt idx="790">
                  <c:v>44434</c:v>
                </c:pt>
                <c:pt idx="791">
                  <c:v>44433</c:v>
                </c:pt>
                <c:pt idx="792">
                  <c:v>44432</c:v>
                </c:pt>
                <c:pt idx="793">
                  <c:v>44431</c:v>
                </c:pt>
                <c:pt idx="794">
                  <c:v>44430</c:v>
                </c:pt>
                <c:pt idx="795">
                  <c:v>44429</c:v>
                </c:pt>
                <c:pt idx="796">
                  <c:v>44428</c:v>
                </c:pt>
                <c:pt idx="797">
                  <c:v>44427</c:v>
                </c:pt>
                <c:pt idx="798">
                  <c:v>44426</c:v>
                </c:pt>
                <c:pt idx="799">
                  <c:v>44425</c:v>
                </c:pt>
                <c:pt idx="800">
                  <c:v>44424</c:v>
                </c:pt>
                <c:pt idx="801">
                  <c:v>44423</c:v>
                </c:pt>
                <c:pt idx="802">
                  <c:v>44422</c:v>
                </c:pt>
                <c:pt idx="803">
                  <c:v>44421</c:v>
                </c:pt>
                <c:pt idx="804">
                  <c:v>44420</c:v>
                </c:pt>
                <c:pt idx="805">
                  <c:v>44419</c:v>
                </c:pt>
                <c:pt idx="806">
                  <c:v>44418</c:v>
                </c:pt>
                <c:pt idx="807">
                  <c:v>44417</c:v>
                </c:pt>
                <c:pt idx="808">
                  <c:v>44416</c:v>
                </c:pt>
                <c:pt idx="809">
                  <c:v>44415</c:v>
                </c:pt>
                <c:pt idx="810">
                  <c:v>44414</c:v>
                </c:pt>
                <c:pt idx="811">
                  <c:v>44413</c:v>
                </c:pt>
                <c:pt idx="812">
                  <c:v>44412</c:v>
                </c:pt>
                <c:pt idx="813">
                  <c:v>44411</c:v>
                </c:pt>
                <c:pt idx="814">
                  <c:v>44410</c:v>
                </c:pt>
                <c:pt idx="815">
                  <c:v>44409</c:v>
                </c:pt>
                <c:pt idx="816">
                  <c:v>44408</c:v>
                </c:pt>
                <c:pt idx="817">
                  <c:v>44407</c:v>
                </c:pt>
                <c:pt idx="818">
                  <c:v>44406</c:v>
                </c:pt>
                <c:pt idx="819">
                  <c:v>44405</c:v>
                </c:pt>
                <c:pt idx="820">
                  <c:v>44404</c:v>
                </c:pt>
                <c:pt idx="821">
                  <c:v>44403</c:v>
                </c:pt>
                <c:pt idx="822">
                  <c:v>44402</c:v>
                </c:pt>
                <c:pt idx="823">
                  <c:v>44401</c:v>
                </c:pt>
                <c:pt idx="824">
                  <c:v>44400</c:v>
                </c:pt>
                <c:pt idx="825">
                  <c:v>44399</c:v>
                </c:pt>
                <c:pt idx="826">
                  <c:v>44398</c:v>
                </c:pt>
                <c:pt idx="827">
                  <c:v>44397</c:v>
                </c:pt>
                <c:pt idx="828">
                  <c:v>44396</c:v>
                </c:pt>
                <c:pt idx="829">
                  <c:v>44395</c:v>
                </c:pt>
                <c:pt idx="830">
                  <c:v>44394</c:v>
                </c:pt>
                <c:pt idx="831">
                  <c:v>44393</c:v>
                </c:pt>
                <c:pt idx="832">
                  <c:v>44392</c:v>
                </c:pt>
                <c:pt idx="833">
                  <c:v>44391</c:v>
                </c:pt>
                <c:pt idx="834">
                  <c:v>44390</c:v>
                </c:pt>
                <c:pt idx="835">
                  <c:v>44389</c:v>
                </c:pt>
                <c:pt idx="836">
                  <c:v>44388</c:v>
                </c:pt>
                <c:pt idx="837">
                  <c:v>44387</c:v>
                </c:pt>
                <c:pt idx="838">
                  <c:v>44386</c:v>
                </c:pt>
                <c:pt idx="839">
                  <c:v>44385</c:v>
                </c:pt>
                <c:pt idx="840">
                  <c:v>44384</c:v>
                </c:pt>
                <c:pt idx="841">
                  <c:v>44383</c:v>
                </c:pt>
                <c:pt idx="842">
                  <c:v>44382</c:v>
                </c:pt>
                <c:pt idx="843">
                  <c:v>44381</c:v>
                </c:pt>
                <c:pt idx="844">
                  <c:v>44380</c:v>
                </c:pt>
                <c:pt idx="845">
                  <c:v>44379</c:v>
                </c:pt>
                <c:pt idx="846">
                  <c:v>44378</c:v>
                </c:pt>
                <c:pt idx="847">
                  <c:v>44377</c:v>
                </c:pt>
                <c:pt idx="848">
                  <c:v>44376</c:v>
                </c:pt>
                <c:pt idx="849">
                  <c:v>44375</c:v>
                </c:pt>
                <c:pt idx="850">
                  <c:v>44374</c:v>
                </c:pt>
                <c:pt idx="851">
                  <c:v>44373</c:v>
                </c:pt>
                <c:pt idx="852">
                  <c:v>44372</c:v>
                </c:pt>
                <c:pt idx="853">
                  <c:v>44371</c:v>
                </c:pt>
                <c:pt idx="854">
                  <c:v>44370</c:v>
                </c:pt>
                <c:pt idx="855">
                  <c:v>44369</c:v>
                </c:pt>
                <c:pt idx="856">
                  <c:v>44368</c:v>
                </c:pt>
                <c:pt idx="857">
                  <c:v>44367</c:v>
                </c:pt>
                <c:pt idx="858">
                  <c:v>44366</c:v>
                </c:pt>
                <c:pt idx="859">
                  <c:v>44365</c:v>
                </c:pt>
                <c:pt idx="860">
                  <c:v>44364</c:v>
                </c:pt>
                <c:pt idx="861">
                  <c:v>44363</c:v>
                </c:pt>
                <c:pt idx="862">
                  <c:v>44362</c:v>
                </c:pt>
                <c:pt idx="863">
                  <c:v>44361</c:v>
                </c:pt>
                <c:pt idx="864">
                  <c:v>44360</c:v>
                </c:pt>
                <c:pt idx="865">
                  <c:v>44359</c:v>
                </c:pt>
                <c:pt idx="866">
                  <c:v>44358</c:v>
                </c:pt>
                <c:pt idx="867">
                  <c:v>44357</c:v>
                </c:pt>
                <c:pt idx="868">
                  <c:v>44356</c:v>
                </c:pt>
                <c:pt idx="869">
                  <c:v>44355</c:v>
                </c:pt>
                <c:pt idx="870">
                  <c:v>44354</c:v>
                </c:pt>
                <c:pt idx="871">
                  <c:v>44353</c:v>
                </c:pt>
                <c:pt idx="872">
                  <c:v>44352</c:v>
                </c:pt>
                <c:pt idx="873">
                  <c:v>44351</c:v>
                </c:pt>
                <c:pt idx="874">
                  <c:v>44350</c:v>
                </c:pt>
                <c:pt idx="875">
                  <c:v>44349</c:v>
                </c:pt>
                <c:pt idx="876">
                  <c:v>44348</c:v>
                </c:pt>
                <c:pt idx="877">
                  <c:v>44347</c:v>
                </c:pt>
                <c:pt idx="878">
                  <c:v>44346</c:v>
                </c:pt>
                <c:pt idx="879">
                  <c:v>44345</c:v>
                </c:pt>
                <c:pt idx="880">
                  <c:v>44344</c:v>
                </c:pt>
                <c:pt idx="881">
                  <c:v>44343</c:v>
                </c:pt>
                <c:pt idx="882">
                  <c:v>44342</c:v>
                </c:pt>
                <c:pt idx="883">
                  <c:v>44341</c:v>
                </c:pt>
                <c:pt idx="884">
                  <c:v>44340</c:v>
                </c:pt>
                <c:pt idx="885">
                  <c:v>44339</c:v>
                </c:pt>
                <c:pt idx="886">
                  <c:v>44338</c:v>
                </c:pt>
                <c:pt idx="887">
                  <c:v>44337</c:v>
                </c:pt>
                <c:pt idx="888">
                  <c:v>44336</c:v>
                </c:pt>
                <c:pt idx="889">
                  <c:v>44335</c:v>
                </c:pt>
                <c:pt idx="890">
                  <c:v>44334</c:v>
                </c:pt>
                <c:pt idx="891">
                  <c:v>44333</c:v>
                </c:pt>
                <c:pt idx="892">
                  <c:v>44332</c:v>
                </c:pt>
                <c:pt idx="893">
                  <c:v>44331</c:v>
                </c:pt>
                <c:pt idx="894">
                  <c:v>44330</c:v>
                </c:pt>
                <c:pt idx="895">
                  <c:v>44329</c:v>
                </c:pt>
                <c:pt idx="896">
                  <c:v>44328</c:v>
                </c:pt>
                <c:pt idx="897">
                  <c:v>44327</c:v>
                </c:pt>
                <c:pt idx="898">
                  <c:v>44326</c:v>
                </c:pt>
                <c:pt idx="899">
                  <c:v>44325</c:v>
                </c:pt>
                <c:pt idx="900">
                  <c:v>44324</c:v>
                </c:pt>
                <c:pt idx="901">
                  <c:v>44323</c:v>
                </c:pt>
                <c:pt idx="902">
                  <c:v>44322</c:v>
                </c:pt>
                <c:pt idx="903">
                  <c:v>44321</c:v>
                </c:pt>
                <c:pt idx="904">
                  <c:v>44320</c:v>
                </c:pt>
                <c:pt idx="905">
                  <c:v>44319</c:v>
                </c:pt>
                <c:pt idx="906">
                  <c:v>44318</c:v>
                </c:pt>
                <c:pt idx="907">
                  <c:v>44317</c:v>
                </c:pt>
                <c:pt idx="908">
                  <c:v>44316</c:v>
                </c:pt>
                <c:pt idx="909">
                  <c:v>44315</c:v>
                </c:pt>
                <c:pt idx="910">
                  <c:v>44314</c:v>
                </c:pt>
                <c:pt idx="911">
                  <c:v>44313</c:v>
                </c:pt>
                <c:pt idx="912">
                  <c:v>44312</c:v>
                </c:pt>
                <c:pt idx="913">
                  <c:v>44311</c:v>
                </c:pt>
                <c:pt idx="914">
                  <c:v>44310</c:v>
                </c:pt>
                <c:pt idx="915">
                  <c:v>44309</c:v>
                </c:pt>
                <c:pt idx="916">
                  <c:v>44308</c:v>
                </c:pt>
                <c:pt idx="917">
                  <c:v>44307</c:v>
                </c:pt>
                <c:pt idx="918">
                  <c:v>44306</c:v>
                </c:pt>
                <c:pt idx="919">
                  <c:v>44305</c:v>
                </c:pt>
                <c:pt idx="920">
                  <c:v>44304</c:v>
                </c:pt>
                <c:pt idx="921">
                  <c:v>44303</c:v>
                </c:pt>
                <c:pt idx="922">
                  <c:v>44302</c:v>
                </c:pt>
                <c:pt idx="923">
                  <c:v>44301</c:v>
                </c:pt>
                <c:pt idx="924">
                  <c:v>44300</c:v>
                </c:pt>
                <c:pt idx="925">
                  <c:v>44299</c:v>
                </c:pt>
                <c:pt idx="926">
                  <c:v>44298</c:v>
                </c:pt>
                <c:pt idx="927">
                  <c:v>44297</c:v>
                </c:pt>
                <c:pt idx="928">
                  <c:v>44296</c:v>
                </c:pt>
                <c:pt idx="929">
                  <c:v>44295</c:v>
                </c:pt>
                <c:pt idx="930">
                  <c:v>44294</c:v>
                </c:pt>
                <c:pt idx="931">
                  <c:v>44293</c:v>
                </c:pt>
                <c:pt idx="932">
                  <c:v>44292</c:v>
                </c:pt>
                <c:pt idx="933">
                  <c:v>44291</c:v>
                </c:pt>
                <c:pt idx="934">
                  <c:v>44290</c:v>
                </c:pt>
                <c:pt idx="935">
                  <c:v>44289</c:v>
                </c:pt>
                <c:pt idx="936">
                  <c:v>44288</c:v>
                </c:pt>
                <c:pt idx="937">
                  <c:v>44287</c:v>
                </c:pt>
                <c:pt idx="938">
                  <c:v>44286</c:v>
                </c:pt>
                <c:pt idx="939">
                  <c:v>44285</c:v>
                </c:pt>
                <c:pt idx="940">
                  <c:v>44284</c:v>
                </c:pt>
                <c:pt idx="941">
                  <c:v>44283</c:v>
                </c:pt>
                <c:pt idx="942">
                  <c:v>44282</c:v>
                </c:pt>
                <c:pt idx="943">
                  <c:v>44281</c:v>
                </c:pt>
                <c:pt idx="944">
                  <c:v>44280</c:v>
                </c:pt>
                <c:pt idx="945">
                  <c:v>44279</c:v>
                </c:pt>
                <c:pt idx="946">
                  <c:v>44278</c:v>
                </c:pt>
                <c:pt idx="947">
                  <c:v>44277</c:v>
                </c:pt>
                <c:pt idx="948">
                  <c:v>44276</c:v>
                </c:pt>
                <c:pt idx="949">
                  <c:v>44275</c:v>
                </c:pt>
                <c:pt idx="950">
                  <c:v>44274</c:v>
                </c:pt>
                <c:pt idx="951">
                  <c:v>44273</c:v>
                </c:pt>
                <c:pt idx="952">
                  <c:v>44272</c:v>
                </c:pt>
                <c:pt idx="953">
                  <c:v>44271</c:v>
                </c:pt>
                <c:pt idx="954">
                  <c:v>44270</c:v>
                </c:pt>
                <c:pt idx="955">
                  <c:v>44269</c:v>
                </c:pt>
                <c:pt idx="956">
                  <c:v>44268</c:v>
                </c:pt>
                <c:pt idx="957">
                  <c:v>44267</c:v>
                </c:pt>
                <c:pt idx="958">
                  <c:v>44266</c:v>
                </c:pt>
                <c:pt idx="959">
                  <c:v>44265</c:v>
                </c:pt>
                <c:pt idx="960">
                  <c:v>44264</c:v>
                </c:pt>
                <c:pt idx="961">
                  <c:v>44263</c:v>
                </c:pt>
                <c:pt idx="962">
                  <c:v>44262</c:v>
                </c:pt>
                <c:pt idx="963">
                  <c:v>44261</c:v>
                </c:pt>
                <c:pt idx="964">
                  <c:v>44260</c:v>
                </c:pt>
                <c:pt idx="965">
                  <c:v>44259</c:v>
                </c:pt>
                <c:pt idx="966">
                  <c:v>44258</c:v>
                </c:pt>
                <c:pt idx="967">
                  <c:v>44257</c:v>
                </c:pt>
                <c:pt idx="968">
                  <c:v>44256</c:v>
                </c:pt>
                <c:pt idx="969">
                  <c:v>44255</c:v>
                </c:pt>
                <c:pt idx="970">
                  <c:v>44254</c:v>
                </c:pt>
                <c:pt idx="971">
                  <c:v>44253</c:v>
                </c:pt>
                <c:pt idx="972">
                  <c:v>44252</c:v>
                </c:pt>
                <c:pt idx="973">
                  <c:v>44251</c:v>
                </c:pt>
                <c:pt idx="974">
                  <c:v>44250</c:v>
                </c:pt>
                <c:pt idx="975">
                  <c:v>44249</c:v>
                </c:pt>
                <c:pt idx="976">
                  <c:v>44248</c:v>
                </c:pt>
                <c:pt idx="977">
                  <c:v>44247</c:v>
                </c:pt>
                <c:pt idx="978">
                  <c:v>44246</c:v>
                </c:pt>
                <c:pt idx="979">
                  <c:v>44245</c:v>
                </c:pt>
                <c:pt idx="980">
                  <c:v>44244</c:v>
                </c:pt>
                <c:pt idx="981">
                  <c:v>44243</c:v>
                </c:pt>
                <c:pt idx="982">
                  <c:v>44242</c:v>
                </c:pt>
                <c:pt idx="983">
                  <c:v>44241</c:v>
                </c:pt>
                <c:pt idx="984">
                  <c:v>44240</c:v>
                </c:pt>
                <c:pt idx="985">
                  <c:v>44239</c:v>
                </c:pt>
                <c:pt idx="986">
                  <c:v>44238</c:v>
                </c:pt>
                <c:pt idx="987">
                  <c:v>44237</c:v>
                </c:pt>
                <c:pt idx="988">
                  <c:v>44236</c:v>
                </c:pt>
                <c:pt idx="989">
                  <c:v>44235</c:v>
                </c:pt>
                <c:pt idx="990">
                  <c:v>44234</c:v>
                </c:pt>
                <c:pt idx="991">
                  <c:v>44233</c:v>
                </c:pt>
                <c:pt idx="992">
                  <c:v>44232</c:v>
                </c:pt>
                <c:pt idx="993">
                  <c:v>44231</c:v>
                </c:pt>
                <c:pt idx="994">
                  <c:v>44230</c:v>
                </c:pt>
                <c:pt idx="995">
                  <c:v>44229</c:v>
                </c:pt>
                <c:pt idx="996">
                  <c:v>44228</c:v>
                </c:pt>
                <c:pt idx="997">
                  <c:v>44227</c:v>
                </c:pt>
                <c:pt idx="998">
                  <c:v>44226</c:v>
                </c:pt>
                <c:pt idx="999">
                  <c:v>44225</c:v>
                </c:pt>
                <c:pt idx="1000">
                  <c:v>44224</c:v>
                </c:pt>
                <c:pt idx="1001">
                  <c:v>44223</c:v>
                </c:pt>
                <c:pt idx="1002">
                  <c:v>44222</c:v>
                </c:pt>
                <c:pt idx="1003">
                  <c:v>44221</c:v>
                </c:pt>
                <c:pt idx="1004">
                  <c:v>44220</c:v>
                </c:pt>
                <c:pt idx="1005">
                  <c:v>44219</c:v>
                </c:pt>
                <c:pt idx="1006">
                  <c:v>44218</c:v>
                </c:pt>
                <c:pt idx="1007">
                  <c:v>44217</c:v>
                </c:pt>
                <c:pt idx="1008">
                  <c:v>44216</c:v>
                </c:pt>
                <c:pt idx="1009">
                  <c:v>44215</c:v>
                </c:pt>
                <c:pt idx="1010">
                  <c:v>44214</c:v>
                </c:pt>
                <c:pt idx="1011">
                  <c:v>44213</c:v>
                </c:pt>
                <c:pt idx="1012">
                  <c:v>44212</c:v>
                </c:pt>
                <c:pt idx="1013">
                  <c:v>44211</c:v>
                </c:pt>
                <c:pt idx="1014">
                  <c:v>44210</c:v>
                </c:pt>
                <c:pt idx="1015">
                  <c:v>44209</c:v>
                </c:pt>
                <c:pt idx="1016">
                  <c:v>44208</c:v>
                </c:pt>
                <c:pt idx="1017">
                  <c:v>44207</c:v>
                </c:pt>
                <c:pt idx="1018">
                  <c:v>44206</c:v>
                </c:pt>
                <c:pt idx="1019">
                  <c:v>44205</c:v>
                </c:pt>
                <c:pt idx="1020">
                  <c:v>44204</c:v>
                </c:pt>
                <c:pt idx="1021">
                  <c:v>44203</c:v>
                </c:pt>
                <c:pt idx="1022">
                  <c:v>44202</c:v>
                </c:pt>
                <c:pt idx="1023">
                  <c:v>44201</c:v>
                </c:pt>
                <c:pt idx="1024">
                  <c:v>44200</c:v>
                </c:pt>
                <c:pt idx="1025">
                  <c:v>44199</c:v>
                </c:pt>
                <c:pt idx="1026">
                  <c:v>44198</c:v>
                </c:pt>
                <c:pt idx="1027">
                  <c:v>44197</c:v>
                </c:pt>
                <c:pt idx="1028">
                  <c:v>44196</c:v>
                </c:pt>
                <c:pt idx="1029">
                  <c:v>44195</c:v>
                </c:pt>
                <c:pt idx="1030">
                  <c:v>44194</c:v>
                </c:pt>
                <c:pt idx="1031">
                  <c:v>44193</c:v>
                </c:pt>
                <c:pt idx="1032">
                  <c:v>44192</c:v>
                </c:pt>
                <c:pt idx="1033">
                  <c:v>44191</c:v>
                </c:pt>
                <c:pt idx="1034">
                  <c:v>44190</c:v>
                </c:pt>
                <c:pt idx="1035">
                  <c:v>44189</c:v>
                </c:pt>
                <c:pt idx="1036">
                  <c:v>44188</c:v>
                </c:pt>
                <c:pt idx="1037">
                  <c:v>44187</c:v>
                </c:pt>
                <c:pt idx="1038">
                  <c:v>44186</c:v>
                </c:pt>
                <c:pt idx="1039">
                  <c:v>44185</c:v>
                </c:pt>
                <c:pt idx="1040">
                  <c:v>44184</c:v>
                </c:pt>
                <c:pt idx="1041">
                  <c:v>44183</c:v>
                </c:pt>
                <c:pt idx="1042">
                  <c:v>44182</c:v>
                </c:pt>
                <c:pt idx="1043">
                  <c:v>44181</c:v>
                </c:pt>
                <c:pt idx="1044">
                  <c:v>44180</c:v>
                </c:pt>
                <c:pt idx="1045">
                  <c:v>44179</c:v>
                </c:pt>
                <c:pt idx="1046">
                  <c:v>44178</c:v>
                </c:pt>
                <c:pt idx="1047">
                  <c:v>44177</c:v>
                </c:pt>
                <c:pt idx="1048">
                  <c:v>44176</c:v>
                </c:pt>
                <c:pt idx="1049">
                  <c:v>44175</c:v>
                </c:pt>
                <c:pt idx="1050">
                  <c:v>44174</c:v>
                </c:pt>
                <c:pt idx="1051">
                  <c:v>44173</c:v>
                </c:pt>
                <c:pt idx="1052">
                  <c:v>44172</c:v>
                </c:pt>
                <c:pt idx="1053">
                  <c:v>44171</c:v>
                </c:pt>
                <c:pt idx="1054">
                  <c:v>44170</c:v>
                </c:pt>
                <c:pt idx="1055">
                  <c:v>44169</c:v>
                </c:pt>
                <c:pt idx="1056">
                  <c:v>44168</c:v>
                </c:pt>
                <c:pt idx="1057">
                  <c:v>44167</c:v>
                </c:pt>
                <c:pt idx="1058">
                  <c:v>44166</c:v>
                </c:pt>
                <c:pt idx="1059">
                  <c:v>44165</c:v>
                </c:pt>
                <c:pt idx="1060">
                  <c:v>44164</c:v>
                </c:pt>
                <c:pt idx="1061">
                  <c:v>44163</c:v>
                </c:pt>
                <c:pt idx="1062">
                  <c:v>44162</c:v>
                </c:pt>
                <c:pt idx="1063">
                  <c:v>44161</c:v>
                </c:pt>
                <c:pt idx="1064">
                  <c:v>44160</c:v>
                </c:pt>
                <c:pt idx="1065">
                  <c:v>44159</c:v>
                </c:pt>
                <c:pt idx="1066">
                  <c:v>44158</c:v>
                </c:pt>
                <c:pt idx="1067">
                  <c:v>44157</c:v>
                </c:pt>
                <c:pt idx="1068">
                  <c:v>44156</c:v>
                </c:pt>
                <c:pt idx="1069">
                  <c:v>44155</c:v>
                </c:pt>
                <c:pt idx="1070">
                  <c:v>44154</c:v>
                </c:pt>
                <c:pt idx="1071">
                  <c:v>44153</c:v>
                </c:pt>
                <c:pt idx="1072">
                  <c:v>44152</c:v>
                </c:pt>
                <c:pt idx="1073">
                  <c:v>44151</c:v>
                </c:pt>
                <c:pt idx="1074">
                  <c:v>44150</c:v>
                </c:pt>
                <c:pt idx="1075">
                  <c:v>44149</c:v>
                </c:pt>
                <c:pt idx="1076">
                  <c:v>44148</c:v>
                </c:pt>
                <c:pt idx="1077">
                  <c:v>44147</c:v>
                </c:pt>
                <c:pt idx="1078">
                  <c:v>44146</c:v>
                </c:pt>
                <c:pt idx="1079">
                  <c:v>44145</c:v>
                </c:pt>
                <c:pt idx="1080">
                  <c:v>44144</c:v>
                </c:pt>
                <c:pt idx="1081">
                  <c:v>44143</c:v>
                </c:pt>
                <c:pt idx="1082">
                  <c:v>44142</c:v>
                </c:pt>
                <c:pt idx="1083">
                  <c:v>44141</c:v>
                </c:pt>
                <c:pt idx="1084">
                  <c:v>44140</c:v>
                </c:pt>
                <c:pt idx="1085">
                  <c:v>44139</c:v>
                </c:pt>
                <c:pt idx="1086">
                  <c:v>44138</c:v>
                </c:pt>
                <c:pt idx="1087">
                  <c:v>44137</c:v>
                </c:pt>
                <c:pt idx="1088">
                  <c:v>44136</c:v>
                </c:pt>
                <c:pt idx="1089">
                  <c:v>44135</c:v>
                </c:pt>
                <c:pt idx="1090">
                  <c:v>44134</c:v>
                </c:pt>
                <c:pt idx="1091">
                  <c:v>44133</c:v>
                </c:pt>
                <c:pt idx="1092">
                  <c:v>44132</c:v>
                </c:pt>
                <c:pt idx="1093">
                  <c:v>44131</c:v>
                </c:pt>
                <c:pt idx="1094">
                  <c:v>44130</c:v>
                </c:pt>
                <c:pt idx="1095">
                  <c:v>44129</c:v>
                </c:pt>
                <c:pt idx="1096">
                  <c:v>44128</c:v>
                </c:pt>
                <c:pt idx="1097">
                  <c:v>44127</c:v>
                </c:pt>
                <c:pt idx="1098">
                  <c:v>44126</c:v>
                </c:pt>
                <c:pt idx="1099">
                  <c:v>44125</c:v>
                </c:pt>
                <c:pt idx="1100">
                  <c:v>44124</c:v>
                </c:pt>
                <c:pt idx="1101">
                  <c:v>44123</c:v>
                </c:pt>
                <c:pt idx="1102">
                  <c:v>44122</c:v>
                </c:pt>
                <c:pt idx="1103">
                  <c:v>44121</c:v>
                </c:pt>
                <c:pt idx="1104">
                  <c:v>44120</c:v>
                </c:pt>
                <c:pt idx="1105">
                  <c:v>44119</c:v>
                </c:pt>
                <c:pt idx="1106">
                  <c:v>44118</c:v>
                </c:pt>
                <c:pt idx="1107">
                  <c:v>44117</c:v>
                </c:pt>
                <c:pt idx="1108">
                  <c:v>44116</c:v>
                </c:pt>
                <c:pt idx="1109">
                  <c:v>44115</c:v>
                </c:pt>
                <c:pt idx="1110">
                  <c:v>44114</c:v>
                </c:pt>
                <c:pt idx="1111">
                  <c:v>44113</c:v>
                </c:pt>
                <c:pt idx="1112">
                  <c:v>44112</c:v>
                </c:pt>
                <c:pt idx="1113">
                  <c:v>44111</c:v>
                </c:pt>
                <c:pt idx="1114">
                  <c:v>44110</c:v>
                </c:pt>
                <c:pt idx="1115">
                  <c:v>44109</c:v>
                </c:pt>
                <c:pt idx="1116">
                  <c:v>44108</c:v>
                </c:pt>
                <c:pt idx="1117">
                  <c:v>44107</c:v>
                </c:pt>
                <c:pt idx="1118">
                  <c:v>44106</c:v>
                </c:pt>
                <c:pt idx="1119">
                  <c:v>44105</c:v>
                </c:pt>
                <c:pt idx="1120">
                  <c:v>44104</c:v>
                </c:pt>
                <c:pt idx="1121">
                  <c:v>44103</c:v>
                </c:pt>
                <c:pt idx="1122">
                  <c:v>44102</c:v>
                </c:pt>
                <c:pt idx="1123">
                  <c:v>44101</c:v>
                </c:pt>
                <c:pt idx="1124">
                  <c:v>44100</c:v>
                </c:pt>
                <c:pt idx="1125">
                  <c:v>44099</c:v>
                </c:pt>
                <c:pt idx="1126">
                  <c:v>44098</c:v>
                </c:pt>
                <c:pt idx="1127">
                  <c:v>44097</c:v>
                </c:pt>
                <c:pt idx="1128">
                  <c:v>44096</c:v>
                </c:pt>
                <c:pt idx="1129">
                  <c:v>44095</c:v>
                </c:pt>
                <c:pt idx="1130">
                  <c:v>44094</c:v>
                </c:pt>
                <c:pt idx="1131">
                  <c:v>44093</c:v>
                </c:pt>
                <c:pt idx="1132">
                  <c:v>44092</c:v>
                </c:pt>
                <c:pt idx="1133">
                  <c:v>44091</c:v>
                </c:pt>
                <c:pt idx="1134">
                  <c:v>44090</c:v>
                </c:pt>
                <c:pt idx="1135">
                  <c:v>44089</c:v>
                </c:pt>
                <c:pt idx="1136">
                  <c:v>44088</c:v>
                </c:pt>
                <c:pt idx="1137">
                  <c:v>44087</c:v>
                </c:pt>
                <c:pt idx="1138">
                  <c:v>44086</c:v>
                </c:pt>
                <c:pt idx="1139">
                  <c:v>44085</c:v>
                </c:pt>
                <c:pt idx="1140">
                  <c:v>44084</c:v>
                </c:pt>
                <c:pt idx="1141">
                  <c:v>44083</c:v>
                </c:pt>
                <c:pt idx="1142">
                  <c:v>44082</c:v>
                </c:pt>
                <c:pt idx="1143">
                  <c:v>44081</c:v>
                </c:pt>
                <c:pt idx="1144">
                  <c:v>44080</c:v>
                </c:pt>
                <c:pt idx="1145">
                  <c:v>44079</c:v>
                </c:pt>
                <c:pt idx="1146">
                  <c:v>44078</c:v>
                </c:pt>
                <c:pt idx="1147">
                  <c:v>44077</c:v>
                </c:pt>
                <c:pt idx="1148">
                  <c:v>44076</c:v>
                </c:pt>
                <c:pt idx="1149">
                  <c:v>44075</c:v>
                </c:pt>
                <c:pt idx="1150">
                  <c:v>44074</c:v>
                </c:pt>
                <c:pt idx="1151">
                  <c:v>44073</c:v>
                </c:pt>
                <c:pt idx="1152">
                  <c:v>44072</c:v>
                </c:pt>
                <c:pt idx="1153">
                  <c:v>44071</c:v>
                </c:pt>
                <c:pt idx="1154">
                  <c:v>44070</c:v>
                </c:pt>
                <c:pt idx="1155">
                  <c:v>44069</c:v>
                </c:pt>
                <c:pt idx="1156">
                  <c:v>44068</c:v>
                </c:pt>
                <c:pt idx="1157">
                  <c:v>44067</c:v>
                </c:pt>
                <c:pt idx="1158">
                  <c:v>44066</c:v>
                </c:pt>
                <c:pt idx="1159">
                  <c:v>44065</c:v>
                </c:pt>
                <c:pt idx="1160">
                  <c:v>44064</c:v>
                </c:pt>
                <c:pt idx="1161">
                  <c:v>44063</c:v>
                </c:pt>
                <c:pt idx="1162">
                  <c:v>44062</c:v>
                </c:pt>
                <c:pt idx="1163">
                  <c:v>44061</c:v>
                </c:pt>
                <c:pt idx="1164">
                  <c:v>44060</c:v>
                </c:pt>
                <c:pt idx="1165">
                  <c:v>44059</c:v>
                </c:pt>
                <c:pt idx="1166">
                  <c:v>44058</c:v>
                </c:pt>
                <c:pt idx="1167">
                  <c:v>44057</c:v>
                </c:pt>
                <c:pt idx="1168">
                  <c:v>44056</c:v>
                </c:pt>
                <c:pt idx="1169">
                  <c:v>44055</c:v>
                </c:pt>
                <c:pt idx="1170">
                  <c:v>44054</c:v>
                </c:pt>
                <c:pt idx="1171">
                  <c:v>44053</c:v>
                </c:pt>
                <c:pt idx="1172">
                  <c:v>44052</c:v>
                </c:pt>
                <c:pt idx="1173">
                  <c:v>44051</c:v>
                </c:pt>
                <c:pt idx="1174">
                  <c:v>44050</c:v>
                </c:pt>
                <c:pt idx="1175">
                  <c:v>44049</c:v>
                </c:pt>
                <c:pt idx="1176">
                  <c:v>44048</c:v>
                </c:pt>
                <c:pt idx="1177">
                  <c:v>44047</c:v>
                </c:pt>
                <c:pt idx="1178">
                  <c:v>44046</c:v>
                </c:pt>
                <c:pt idx="1179">
                  <c:v>44045</c:v>
                </c:pt>
                <c:pt idx="1180">
                  <c:v>44044</c:v>
                </c:pt>
                <c:pt idx="1181">
                  <c:v>44043</c:v>
                </c:pt>
                <c:pt idx="1182">
                  <c:v>44042</c:v>
                </c:pt>
                <c:pt idx="1183">
                  <c:v>44041</c:v>
                </c:pt>
                <c:pt idx="1184">
                  <c:v>44040</c:v>
                </c:pt>
                <c:pt idx="1185">
                  <c:v>44039</c:v>
                </c:pt>
                <c:pt idx="1186">
                  <c:v>44038</c:v>
                </c:pt>
                <c:pt idx="1187">
                  <c:v>44037</c:v>
                </c:pt>
                <c:pt idx="1188">
                  <c:v>44036</c:v>
                </c:pt>
                <c:pt idx="1189">
                  <c:v>44035</c:v>
                </c:pt>
                <c:pt idx="1190">
                  <c:v>44034</c:v>
                </c:pt>
                <c:pt idx="1191">
                  <c:v>44033</c:v>
                </c:pt>
                <c:pt idx="1192">
                  <c:v>44032</c:v>
                </c:pt>
                <c:pt idx="1193">
                  <c:v>44031</c:v>
                </c:pt>
                <c:pt idx="1194">
                  <c:v>44030</c:v>
                </c:pt>
                <c:pt idx="1195">
                  <c:v>44029</c:v>
                </c:pt>
                <c:pt idx="1196">
                  <c:v>44028</c:v>
                </c:pt>
                <c:pt idx="1197">
                  <c:v>44027</c:v>
                </c:pt>
                <c:pt idx="1198">
                  <c:v>44026</c:v>
                </c:pt>
                <c:pt idx="1199">
                  <c:v>44025</c:v>
                </c:pt>
                <c:pt idx="1200">
                  <c:v>44024</c:v>
                </c:pt>
                <c:pt idx="1201">
                  <c:v>44023</c:v>
                </c:pt>
                <c:pt idx="1202">
                  <c:v>44022</c:v>
                </c:pt>
                <c:pt idx="1203">
                  <c:v>44021</c:v>
                </c:pt>
                <c:pt idx="1204">
                  <c:v>44020</c:v>
                </c:pt>
                <c:pt idx="1205">
                  <c:v>44019</c:v>
                </c:pt>
                <c:pt idx="1206">
                  <c:v>44018</c:v>
                </c:pt>
                <c:pt idx="1207">
                  <c:v>44017</c:v>
                </c:pt>
                <c:pt idx="1208">
                  <c:v>44016</c:v>
                </c:pt>
                <c:pt idx="1209">
                  <c:v>44015</c:v>
                </c:pt>
                <c:pt idx="1210">
                  <c:v>44014</c:v>
                </c:pt>
                <c:pt idx="1211">
                  <c:v>44013</c:v>
                </c:pt>
                <c:pt idx="1212">
                  <c:v>44012</c:v>
                </c:pt>
                <c:pt idx="1213">
                  <c:v>44011</c:v>
                </c:pt>
                <c:pt idx="1214">
                  <c:v>44010</c:v>
                </c:pt>
                <c:pt idx="1215">
                  <c:v>44009</c:v>
                </c:pt>
                <c:pt idx="1216">
                  <c:v>44008</c:v>
                </c:pt>
                <c:pt idx="1217">
                  <c:v>44007</c:v>
                </c:pt>
                <c:pt idx="1218">
                  <c:v>44006</c:v>
                </c:pt>
                <c:pt idx="1219">
                  <c:v>44005</c:v>
                </c:pt>
                <c:pt idx="1220">
                  <c:v>44004</c:v>
                </c:pt>
                <c:pt idx="1221">
                  <c:v>44003</c:v>
                </c:pt>
                <c:pt idx="1222">
                  <c:v>44002</c:v>
                </c:pt>
                <c:pt idx="1223">
                  <c:v>44001</c:v>
                </c:pt>
                <c:pt idx="1224">
                  <c:v>44000</c:v>
                </c:pt>
                <c:pt idx="1225">
                  <c:v>43999</c:v>
                </c:pt>
                <c:pt idx="1226">
                  <c:v>43998</c:v>
                </c:pt>
                <c:pt idx="1227">
                  <c:v>43997</c:v>
                </c:pt>
                <c:pt idx="1228">
                  <c:v>43996</c:v>
                </c:pt>
                <c:pt idx="1229">
                  <c:v>43995</c:v>
                </c:pt>
                <c:pt idx="1230">
                  <c:v>43994</c:v>
                </c:pt>
                <c:pt idx="1231">
                  <c:v>43993</c:v>
                </c:pt>
                <c:pt idx="1232">
                  <c:v>43992</c:v>
                </c:pt>
                <c:pt idx="1233">
                  <c:v>43991</c:v>
                </c:pt>
                <c:pt idx="1234">
                  <c:v>43990</c:v>
                </c:pt>
                <c:pt idx="1235">
                  <c:v>43989</c:v>
                </c:pt>
                <c:pt idx="1236">
                  <c:v>43988</c:v>
                </c:pt>
                <c:pt idx="1237">
                  <c:v>43987</c:v>
                </c:pt>
                <c:pt idx="1238">
                  <c:v>43986</c:v>
                </c:pt>
                <c:pt idx="1239">
                  <c:v>43985</c:v>
                </c:pt>
                <c:pt idx="1240">
                  <c:v>43984</c:v>
                </c:pt>
                <c:pt idx="1241">
                  <c:v>43983</c:v>
                </c:pt>
                <c:pt idx="1242">
                  <c:v>43982</c:v>
                </c:pt>
                <c:pt idx="1243">
                  <c:v>43981</c:v>
                </c:pt>
                <c:pt idx="1244">
                  <c:v>43980</c:v>
                </c:pt>
                <c:pt idx="1245">
                  <c:v>43979</c:v>
                </c:pt>
                <c:pt idx="1246">
                  <c:v>43978</c:v>
                </c:pt>
                <c:pt idx="1247">
                  <c:v>43977</c:v>
                </c:pt>
                <c:pt idx="1248">
                  <c:v>43976</c:v>
                </c:pt>
                <c:pt idx="1249">
                  <c:v>43975</c:v>
                </c:pt>
                <c:pt idx="1250">
                  <c:v>43974</c:v>
                </c:pt>
                <c:pt idx="1251">
                  <c:v>43973</c:v>
                </c:pt>
                <c:pt idx="1252">
                  <c:v>43972</c:v>
                </c:pt>
                <c:pt idx="1253">
                  <c:v>43971</c:v>
                </c:pt>
                <c:pt idx="1254">
                  <c:v>43970</c:v>
                </c:pt>
                <c:pt idx="1255">
                  <c:v>43969</c:v>
                </c:pt>
                <c:pt idx="1256">
                  <c:v>43968</c:v>
                </c:pt>
                <c:pt idx="1257">
                  <c:v>43967</c:v>
                </c:pt>
                <c:pt idx="1258">
                  <c:v>43966</c:v>
                </c:pt>
                <c:pt idx="1259">
                  <c:v>43965</c:v>
                </c:pt>
                <c:pt idx="1260">
                  <c:v>43964</c:v>
                </c:pt>
                <c:pt idx="1261">
                  <c:v>43963</c:v>
                </c:pt>
                <c:pt idx="1262">
                  <c:v>43962</c:v>
                </c:pt>
                <c:pt idx="1263">
                  <c:v>43961</c:v>
                </c:pt>
                <c:pt idx="1264">
                  <c:v>43960</c:v>
                </c:pt>
                <c:pt idx="1265">
                  <c:v>43959</c:v>
                </c:pt>
                <c:pt idx="1266">
                  <c:v>43958</c:v>
                </c:pt>
                <c:pt idx="1267">
                  <c:v>43957</c:v>
                </c:pt>
                <c:pt idx="1268">
                  <c:v>43956</c:v>
                </c:pt>
                <c:pt idx="1269">
                  <c:v>43955</c:v>
                </c:pt>
                <c:pt idx="1270">
                  <c:v>43954</c:v>
                </c:pt>
                <c:pt idx="1271">
                  <c:v>43953</c:v>
                </c:pt>
                <c:pt idx="1272">
                  <c:v>43952</c:v>
                </c:pt>
                <c:pt idx="1273">
                  <c:v>43951</c:v>
                </c:pt>
                <c:pt idx="1274">
                  <c:v>43950</c:v>
                </c:pt>
                <c:pt idx="1275">
                  <c:v>43949</c:v>
                </c:pt>
                <c:pt idx="1276">
                  <c:v>43948</c:v>
                </c:pt>
                <c:pt idx="1277">
                  <c:v>43947</c:v>
                </c:pt>
                <c:pt idx="1278">
                  <c:v>43946</c:v>
                </c:pt>
                <c:pt idx="1279">
                  <c:v>43945</c:v>
                </c:pt>
                <c:pt idx="1280">
                  <c:v>43944</c:v>
                </c:pt>
                <c:pt idx="1281">
                  <c:v>43943</c:v>
                </c:pt>
                <c:pt idx="1282">
                  <c:v>43942</c:v>
                </c:pt>
                <c:pt idx="1283">
                  <c:v>43941</c:v>
                </c:pt>
                <c:pt idx="1284">
                  <c:v>43940</c:v>
                </c:pt>
                <c:pt idx="1285">
                  <c:v>43939</c:v>
                </c:pt>
                <c:pt idx="1286">
                  <c:v>43938</c:v>
                </c:pt>
                <c:pt idx="1287">
                  <c:v>43937</c:v>
                </c:pt>
                <c:pt idx="1288">
                  <c:v>43936</c:v>
                </c:pt>
                <c:pt idx="1289">
                  <c:v>43935</c:v>
                </c:pt>
                <c:pt idx="1290">
                  <c:v>43934</c:v>
                </c:pt>
                <c:pt idx="1291">
                  <c:v>43933</c:v>
                </c:pt>
                <c:pt idx="1292">
                  <c:v>43932</c:v>
                </c:pt>
                <c:pt idx="1293">
                  <c:v>43931</c:v>
                </c:pt>
                <c:pt idx="1294">
                  <c:v>43930</c:v>
                </c:pt>
                <c:pt idx="1295">
                  <c:v>43929</c:v>
                </c:pt>
                <c:pt idx="1296">
                  <c:v>43928</c:v>
                </c:pt>
                <c:pt idx="1297">
                  <c:v>43927</c:v>
                </c:pt>
                <c:pt idx="1298">
                  <c:v>43926</c:v>
                </c:pt>
                <c:pt idx="1299">
                  <c:v>43925</c:v>
                </c:pt>
                <c:pt idx="1300">
                  <c:v>43924</c:v>
                </c:pt>
                <c:pt idx="1301">
                  <c:v>43923</c:v>
                </c:pt>
                <c:pt idx="1302">
                  <c:v>43922</c:v>
                </c:pt>
                <c:pt idx="1303">
                  <c:v>43921</c:v>
                </c:pt>
                <c:pt idx="1304">
                  <c:v>43920</c:v>
                </c:pt>
                <c:pt idx="1305">
                  <c:v>43919</c:v>
                </c:pt>
                <c:pt idx="1306">
                  <c:v>43918</c:v>
                </c:pt>
                <c:pt idx="1307">
                  <c:v>43917</c:v>
                </c:pt>
                <c:pt idx="1308">
                  <c:v>43916</c:v>
                </c:pt>
                <c:pt idx="1309">
                  <c:v>43915</c:v>
                </c:pt>
                <c:pt idx="1310">
                  <c:v>43914</c:v>
                </c:pt>
                <c:pt idx="1311">
                  <c:v>43913</c:v>
                </c:pt>
                <c:pt idx="1312">
                  <c:v>43912</c:v>
                </c:pt>
                <c:pt idx="1313">
                  <c:v>43911</c:v>
                </c:pt>
                <c:pt idx="1314">
                  <c:v>43910</c:v>
                </c:pt>
                <c:pt idx="1315">
                  <c:v>43909</c:v>
                </c:pt>
                <c:pt idx="1316">
                  <c:v>43908</c:v>
                </c:pt>
                <c:pt idx="1317">
                  <c:v>43907</c:v>
                </c:pt>
                <c:pt idx="1318">
                  <c:v>43906</c:v>
                </c:pt>
                <c:pt idx="1319">
                  <c:v>43905</c:v>
                </c:pt>
                <c:pt idx="1320">
                  <c:v>43904</c:v>
                </c:pt>
                <c:pt idx="1321">
                  <c:v>43903</c:v>
                </c:pt>
                <c:pt idx="1322">
                  <c:v>43902</c:v>
                </c:pt>
                <c:pt idx="1323">
                  <c:v>43901</c:v>
                </c:pt>
                <c:pt idx="1324">
                  <c:v>43900</c:v>
                </c:pt>
                <c:pt idx="1325">
                  <c:v>43899</c:v>
                </c:pt>
                <c:pt idx="1326">
                  <c:v>43898</c:v>
                </c:pt>
                <c:pt idx="1327">
                  <c:v>43897</c:v>
                </c:pt>
                <c:pt idx="1328">
                  <c:v>43896</c:v>
                </c:pt>
                <c:pt idx="1329">
                  <c:v>43895</c:v>
                </c:pt>
                <c:pt idx="1330">
                  <c:v>43894</c:v>
                </c:pt>
                <c:pt idx="1331">
                  <c:v>43893</c:v>
                </c:pt>
                <c:pt idx="1332">
                  <c:v>43892</c:v>
                </c:pt>
                <c:pt idx="1333">
                  <c:v>43891</c:v>
                </c:pt>
                <c:pt idx="1334">
                  <c:v>43890</c:v>
                </c:pt>
                <c:pt idx="1335">
                  <c:v>43889</c:v>
                </c:pt>
                <c:pt idx="1336">
                  <c:v>43888</c:v>
                </c:pt>
                <c:pt idx="1337">
                  <c:v>43887</c:v>
                </c:pt>
                <c:pt idx="1338">
                  <c:v>43886</c:v>
                </c:pt>
                <c:pt idx="1339">
                  <c:v>43885</c:v>
                </c:pt>
                <c:pt idx="1340">
                  <c:v>43884</c:v>
                </c:pt>
                <c:pt idx="1341">
                  <c:v>43883</c:v>
                </c:pt>
                <c:pt idx="1342">
                  <c:v>43882</c:v>
                </c:pt>
                <c:pt idx="1343">
                  <c:v>43881</c:v>
                </c:pt>
                <c:pt idx="1344">
                  <c:v>43880</c:v>
                </c:pt>
                <c:pt idx="1345">
                  <c:v>43879</c:v>
                </c:pt>
                <c:pt idx="1346">
                  <c:v>43878</c:v>
                </c:pt>
                <c:pt idx="1347">
                  <c:v>43877</c:v>
                </c:pt>
                <c:pt idx="1348">
                  <c:v>43876</c:v>
                </c:pt>
                <c:pt idx="1349">
                  <c:v>43875</c:v>
                </c:pt>
                <c:pt idx="1350">
                  <c:v>43874</c:v>
                </c:pt>
                <c:pt idx="1351">
                  <c:v>43873</c:v>
                </c:pt>
                <c:pt idx="1352">
                  <c:v>43872</c:v>
                </c:pt>
                <c:pt idx="1353">
                  <c:v>43871</c:v>
                </c:pt>
                <c:pt idx="1354">
                  <c:v>43870</c:v>
                </c:pt>
                <c:pt idx="1355">
                  <c:v>43869</c:v>
                </c:pt>
                <c:pt idx="1356">
                  <c:v>43868</c:v>
                </c:pt>
                <c:pt idx="1357">
                  <c:v>43867</c:v>
                </c:pt>
                <c:pt idx="1358">
                  <c:v>43866</c:v>
                </c:pt>
                <c:pt idx="1359">
                  <c:v>43865</c:v>
                </c:pt>
                <c:pt idx="1360">
                  <c:v>43864</c:v>
                </c:pt>
                <c:pt idx="1361">
                  <c:v>43863</c:v>
                </c:pt>
                <c:pt idx="1362">
                  <c:v>43862</c:v>
                </c:pt>
                <c:pt idx="1363">
                  <c:v>43861</c:v>
                </c:pt>
                <c:pt idx="1364">
                  <c:v>43860</c:v>
                </c:pt>
                <c:pt idx="1365">
                  <c:v>43859</c:v>
                </c:pt>
                <c:pt idx="1366">
                  <c:v>43858</c:v>
                </c:pt>
                <c:pt idx="1367">
                  <c:v>43857</c:v>
                </c:pt>
                <c:pt idx="1368">
                  <c:v>43856</c:v>
                </c:pt>
                <c:pt idx="1369">
                  <c:v>43855</c:v>
                </c:pt>
                <c:pt idx="1370">
                  <c:v>43854</c:v>
                </c:pt>
                <c:pt idx="1371">
                  <c:v>43853</c:v>
                </c:pt>
                <c:pt idx="1372">
                  <c:v>43852</c:v>
                </c:pt>
                <c:pt idx="1373">
                  <c:v>43851</c:v>
                </c:pt>
                <c:pt idx="1374">
                  <c:v>43850</c:v>
                </c:pt>
                <c:pt idx="1375">
                  <c:v>43849</c:v>
                </c:pt>
                <c:pt idx="1376">
                  <c:v>43848</c:v>
                </c:pt>
                <c:pt idx="1377">
                  <c:v>43847</c:v>
                </c:pt>
                <c:pt idx="1378">
                  <c:v>43846</c:v>
                </c:pt>
                <c:pt idx="1379">
                  <c:v>43845</c:v>
                </c:pt>
                <c:pt idx="1380">
                  <c:v>43844</c:v>
                </c:pt>
                <c:pt idx="1381">
                  <c:v>43843</c:v>
                </c:pt>
                <c:pt idx="1382">
                  <c:v>43842</c:v>
                </c:pt>
                <c:pt idx="1383">
                  <c:v>43841</c:v>
                </c:pt>
                <c:pt idx="1384">
                  <c:v>43840</c:v>
                </c:pt>
                <c:pt idx="1385">
                  <c:v>43839</c:v>
                </c:pt>
                <c:pt idx="1386">
                  <c:v>43838</c:v>
                </c:pt>
                <c:pt idx="1387">
                  <c:v>43837</c:v>
                </c:pt>
                <c:pt idx="1388">
                  <c:v>43836</c:v>
                </c:pt>
                <c:pt idx="1389">
                  <c:v>43835</c:v>
                </c:pt>
                <c:pt idx="1390">
                  <c:v>43834</c:v>
                </c:pt>
                <c:pt idx="1391">
                  <c:v>43833</c:v>
                </c:pt>
                <c:pt idx="1392">
                  <c:v>43832</c:v>
                </c:pt>
                <c:pt idx="1393">
                  <c:v>43831</c:v>
                </c:pt>
                <c:pt idx="1394">
                  <c:v>43830</c:v>
                </c:pt>
                <c:pt idx="1395">
                  <c:v>43829</c:v>
                </c:pt>
                <c:pt idx="1396">
                  <c:v>43828</c:v>
                </c:pt>
                <c:pt idx="1397">
                  <c:v>43827</c:v>
                </c:pt>
                <c:pt idx="1398">
                  <c:v>43826</c:v>
                </c:pt>
                <c:pt idx="1399">
                  <c:v>43825</c:v>
                </c:pt>
                <c:pt idx="1400">
                  <c:v>43824</c:v>
                </c:pt>
                <c:pt idx="1401">
                  <c:v>43823</c:v>
                </c:pt>
                <c:pt idx="1402">
                  <c:v>43822</c:v>
                </c:pt>
                <c:pt idx="1403">
                  <c:v>43821</c:v>
                </c:pt>
                <c:pt idx="1404">
                  <c:v>43820</c:v>
                </c:pt>
                <c:pt idx="1405">
                  <c:v>43819</c:v>
                </c:pt>
                <c:pt idx="1406">
                  <c:v>43818</c:v>
                </c:pt>
                <c:pt idx="1407">
                  <c:v>43817</c:v>
                </c:pt>
                <c:pt idx="1408">
                  <c:v>43816</c:v>
                </c:pt>
                <c:pt idx="1409">
                  <c:v>43815</c:v>
                </c:pt>
                <c:pt idx="1410">
                  <c:v>43814</c:v>
                </c:pt>
                <c:pt idx="1411">
                  <c:v>43813</c:v>
                </c:pt>
                <c:pt idx="1412">
                  <c:v>43812</c:v>
                </c:pt>
                <c:pt idx="1413">
                  <c:v>43811</c:v>
                </c:pt>
                <c:pt idx="1414">
                  <c:v>43810</c:v>
                </c:pt>
                <c:pt idx="1415">
                  <c:v>43809</c:v>
                </c:pt>
                <c:pt idx="1416">
                  <c:v>43808</c:v>
                </c:pt>
                <c:pt idx="1417">
                  <c:v>43807</c:v>
                </c:pt>
                <c:pt idx="1418">
                  <c:v>43806</c:v>
                </c:pt>
                <c:pt idx="1419">
                  <c:v>43805</c:v>
                </c:pt>
                <c:pt idx="1420">
                  <c:v>43804</c:v>
                </c:pt>
                <c:pt idx="1421">
                  <c:v>43803</c:v>
                </c:pt>
                <c:pt idx="1422">
                  <c:v>43802</c:v>
                </c:pt>
                <c:pt idx="1423">
                  <c:v>43801</c:v>
                </c:pt>
                <c:pt idx="1424">
                  <c:v>43800</c:v>
                </c:pt>
                <c:pt idx="1425">
                  <c:v>43799</c:v>
                </c:pt>
                <c:pt idx="1426">
                  <c:v>43798</c:v>
                </c:pt>
                <c:pt idx="1427">
                  <c:v>43797</c:v>
                </c:pt>
                <c:pt idx="1428">
                  <c:v>43796</c:v>
                </c:pt>
                <c:pt idx="1429">
                  <c:v>43795</c:v>
                </c:pt>
                <c:pt idx="1430">
                  <c:v>43794</c:v>
                </c:pt>
                <c:pt idx="1431">
                  <c:v>43793</c:v>
                </c:pt>
                <c:pt idx="1432">
                  <c:v>43792</c:v>
                </c:pt>
                <c:pt idx="1433">
                  <c:v>43791</c:v>
                </c:pt>
                <c:pt idx="1434">
                  <c:v>43790</c:v>
                </c:pt>
                <c:pt idx="1435">
                  <c:v>43789</c:v>
                </c:pt>
                <c:pt idx="1436">
                  <c:v>43788</c:v>
                </c:pt>
                <c:pt idx="1437">
                  <c:v>43787</c:v>
                </c:pt>
                <c:pt idx="1438">
                  <c:v>43786</c:v>
                </c:pt>
                <c:pt idx="1439">
                  <c:v>43785</c:v>
                </c:pt>
                <c:pt idx="1440">
                  <c:v>43784</c:v>
                </c:pt>
                <c:pt idx="1441">
                  <c:v>43783</c:v>
                </c:pt>
                <c:pt idx="1442">
                  <c:v>43782</c:v>
                </c:pt>
                <c:pt idx="1443">
                  <c:v>43781</c:v>
                </c:pt>
                <c:pt idx="1444">
                  <c:v>43780</c:v>
                </c:pt>
                <c:pt idx="1445">
                  <c:v>43779</c:v>
                </c:pt>
                <c:pt idx="1446">
                  <c:v>43778</c:v>
                </c:pt>
                <c:pt idx="1447">
                  <c:v>43777</c:v>
                </c:pt>
                <c:pt idx="1448">
                  <c:v>43776</c:v>
                </c:pt>
                <c:pt idx="1449">
                  <c:v>43775</c:v>
                </c:pt>
                <c:pt idx="1450">
                  <c:v>43774</c:v>
                </c:pt>
                <c:pt idx="1451">
                  <c:v>43773</c:v>
                </c:pt>
                <c:pt idx="1452">
                  <c:v>43772</c:v>
                </c:pt>
                <c:pt idx="1453">
                  <c:v>43771</c:v>
                </c:pt>
                <c:pt idx="1454">
                  <c:v>43770</c:v>
                </c:pt>
                <c:pt idx="1455">
                  <c:v>43769</c:v>
                </c:pt>
                <c:pt idx="1456">
                  <c:v>43768</c:v>
                </c:pt>
                <c:pt idx="1457">
                  <c:v>43767</c:v>
                </c:pt>
                <c:pt idx="1458">
                  <c:v>43766</c:v>
                </c:pt>
                <c:pt idx="1459">
                  <c:v>43765</c:v>
                </c:pt>
                <c:pt idx="1460">
                  <c:v>43764</c:v>
                </c:pt>
                <c:pt idx="1461">
                  <c:v>43763</c:v>
                </c:pt>
                <c:pt idx="1462">
                  <c:v>43762</c:v>
                </c:pt>
                <c:pt idx="1463">
                  <c:v>43761</c:v>
                </c:pt>
                <c:pt idx="1464">
                  <c:v>43760</c:v>
                </c:pt>
                <c:pt idx="1465">
                  <c:v>43759</c:v>
                </c:pt>
                <c:pt idx="1466">
                  <c:v>43758</c:v>
                </c:pt>
                <c:pt idx="1467">
                  <c:v>43757</c:v>
                </c:pt>
                <c:pt idx="1468">
                  <c:v>43756</c:v>
                </c:pt>
                <c:pt idx="1469">
                  <c:v>43755</c:v>
                </c:pt>
                <c:pt idx="1470">
                  <c:v>43754</c:v>
                </c:pt>
                <c:pt idx="1471">
                  <c:v>43753</c:v>
                </c:pt>
                <c:pt idx="1472">
                  <c:v>43752</c:v>
                </c:pt>
                <c:pt idx="1473">
                  <c:v>43751</c:v>
                </c:pt>
                <c:pt idx="1474">
                  <c:v>43750</c:v>
                </c:pt>
                <c:pt idx="1475">
                  <c:v>43749</c:v>
                </c:pt>
                <c:pt idx="1476">
                  <c:v>43748</c:v>
                </c:pt>
                <c:pt idx="1477">
                  <c:v>43747</c:v>
                </c:pt>
                <c:pt idx="1478">
                  <c:v>43746</c:v>
                </c:pt>
                <c:pt idx="1479">
                  <c:v>43745</c:v>
                </c:pt>
                <c:pt idx="1480">
                  <c:v>43744</c:v>
                </c:pt>
                <c:pt idx="1481">
                  <c:v>43743</c:v>
                </c:pt>
                <c:pt idx="1482">
                  <c:v>43742</c:v>
                </c:pt>
                <c:pt idx="1483">
                  <c:v>43741</c:v>
                </c:pt>
                <c:pt idx="1484">
                  <c:v>43740</c:v>
                </c:pt>
                <c:pt idx="1485">
                  <c:v>43739</c:v>
                </c:pt>
                <c:pt idx="1486">
                  <c:v>43738</c:v>
                </c:pt>
                <c:pt idx="1487">
                  <c:v>43737</c:v>
                </c:pt>
                <c:pt idx="1488">
                  <c:v>43736</c:v>
                </c:pt>
                <c:pt idx="1489">
                  <c:v>43735</c:v>
                </c:pt>
                <c:pt idx="1490">
                  <c:v>43734</c:v>
                </c:pt>
                <c:pt idx="1491">
                  <c:v>43733</c:v>
                </c:pt>
                <c:pt idx="1492">
                  <c:v>43732</c:v>
                </c:pt>
                <c:pt idx="1493">
                  <c:v>43731</c:v>
                </c:pt>
                <c:pt idx="1494">
                  <c:v>43730</c:v>
                </c:pt>
                <c:pt idx="1495">
                  <c:v>43729</c:v>
                </c:pt>
                <c:pt idx="1496">
                  <c:v>43728</c:v>
                </c:pt>
                <c:pt idx="1497">
                  <c:v>43727</c:v>
                </c:pt>
                <c:pt idx="1498">
                  <c:v>43726</c:v>
                </c:pt>
                <c:pt idx="1499">
                  <c:v>43725</c:v>
                </c:pt>
                <c:pt idx="1500">
                  <c:v>43724</c:v>
                </c:pt>
                <c:pt idx="1501">
                  <c:v>43723</c:v>
                </c:pt>
                <c:pt idx="1502">
                  <c:v>43722</c:v>
                </c:pt>
                <c:pt idx="1503">
                  <c:v>43721</c:v>
                </c:pt>
                <c:pt idx="1504">
                  <c:v>43720</c:v>
                </c:pt>
                <c:pt idx="1505">
                  <c:v>43719</c:v>
                </c:pt>
                <c:pt idx="1506">
                  <c:v>43718</c:v>
                </c:pt>
                <c:pt idx="1507">
                  <c:v>43717</c:v>
                </c:pt>
                <c:pt idx="1508">
                  <c:v>43716</c:v>
                </c:pt>
                <c:pt idx="1509">
                  <c:v>43715</c:v>
                </c:pt>
                <c:pt idx="1510">
                  <c:v>43714</c:v>
                </c:pt>
                <c:pt idx="1511">
                  <c:v>43713</c:v>
                </c:pt>
                <c:pt idx="1512">
                  <c:v>43712</c:v>
                </c:pt>
                <c:pt idx="1513">
                  <c:v>43711</c:v>
                </c:pt>
                <c:pt idx="1514">
                  <c:v>43710</c:v>
                </c:pt>
                <c:pt idx="1515">
                  <c:v>43709</c:v>
                </c:pt>
                <c:pt idx="1516">
                  <c:v>43708</c:v>
                </c:pt>
                <c:pt idx="1517">
                  <c:v>43707</c:v>
                </c:pt>
                <c:pt idx="1518">
                  <c:v>43706</c:v>
                </c:pt>
                <c:pt idx="1519">
                  <c:v>43705</c:v>
                </c:pt>
                <c:pt idx="1520">
                  <c:v>43704</c:v>
                </c:pt>
                <c:pt idx="1521">
                  <c:v>43703</c:v>
                </c:pt>
                <c:pt idx="1522">
                  <c:v>43702</c:v>
                </c:pt>
                <c:pt idx="1523">
                  <c:v>43701</c:v>
                </c:pt>
                <c:pt idx="1524">
                  <c:v>43700</c:v>
                </c:pt>
                <c:pt idx="1525">
                  <c:v>43699</c:v>
                </c:pt>
                <c:pt idx="1526">
                  <c:v>43698</c:v>
                </c:pt>
                <c:pt idx="1527">
                  <c:v>43697</c:v>
                </c:pt>
                <c:pt idx="1528">
                  <c:v>43696</c:v>
                </c:pt>
                <c:pt idx="1529">
                  <c:v>43695</c:v>
                </c:pt>
                <c:pt idx="1530">
                  <c:v>43694</c:v>
                </c:pt>
                <c:pt idx="1531">
                  <c:v>43693</c:v>
                </c:pt>
                <c:pt idx="1532">
                  <c:v>43692</c:v>
                </c:pt>
                <c:pt idx="1533">
                  <c:v>43691</c:v>
                </c:pt>
                <c:pt idx="1534">
                  <c:v>43690</c:v>
                </c:pt>
                <c:pt idx="1535">
                  <c:v>43689</c:v>
                </c:pt>
                <c:pt idx="1536">
                  <c:v>43688</c:v>
                </c:pt>
                <c:pt idx="1537">
                  <c:v>43687</c:v>
                </c:pt>
                <c:pt idx="1538">
                  <c:v>43686</c:v>
                </c:pt>
                <c:pt idx="1539">
                  <c:v>43685</c:v>
                </c:pt>
                <c:pt idx="1540">
                  <c:v>43684</c:v>
                </c:pt>
                <c:pt idx="1541">
                  <c:v>43683</c:v>
                </c:pt>
                <c:pt idx="1542">
                  <c:v>43682</c:v>
                </c:pt>
                <c:pt idx="1543">
                  <c:v>43681</c:v>
                </c:pt>
                <c:pt idx="1544">
                  <c:v>43680</c:v>
                </c:pt>
                <c:pt idx="1545">
                  <c:v>43679</c:v>
                </c:pt>
                <c:pt idx="1546">
                  <c:v>43678</c:v>
                </c:pt>
                <c:pt idx="1547">
                  <c:v>43677</c:v>
                </c:pt>
                <c:pt idx="1548">
                  <c:v>43676</c:v>
                </c:pt>
                <c:pt idx="1549">
                  <c:v>43675</c:v>
                </c:pt>
                <c:pt idx="1550">
                  <c:v>43674</c:v>
                </c:pt>
                <c:pt idx="1551">
                  <c:v>43673</c:v>
                </c:pt>
                <c:pt idx="1552">
                  <c:v>43672</c:v>
                </c:pt>
                <c:pt idx="1553">
                  <c:v>43671</c:v>
                </c:pt>
                <c:pt idx="1554">
                  <c:v>43670</c:v>
                </c:pt>
                <c:pt idx="1555">
                  <c:v>43669</c:v>
                </c:pt>
                <c:pt idx="1556">
                  <c:v>43668</c:v>
                </c:pt>
                <c:pt idx="1557">
                  <c:v>43667</c:v>
                </c:pt>
                <c:pt idx="1558">
                  <c:v>43666</c:v>
                </c:pt>
                <c:pt idx="1559">
                  <c:v>43665</c:v>
                </c:pt>
                <c:pt idx="1560">
                  <c:v>43664</c:v>
                </c:pt>
                <c:pt idx="1561">
                  <c:v>43663</c:v>
                </c:pt>
                <c:pt idx="1562">
                  <c:v>43662</c:v>
                </c:pt>
                <c:pt idx="1563">
                  <c:v>43661</c:v>
                </c:pt>
                <c:pt idx="1564">
                  <c:v>43660</c:v>
                </c:pt>
                <c:pt idx="1565">
                  <c:v>43659</c:v>
                </c:pt>
                <c:pt idx="1566">
                  <c:v>43658</c:v>
                </c:pt>
                <c:pt idx="1567">
                  <c:v>43657</c:v>
                </c:pt>
                <c:pt idx="1568">
                  <c:v>43656</c:v>
                </c:pt>
                <c:pt idx="1569">
                  <c:v>43655</c:v>
                </c:pt>
                <c:pt idx="1570">
                  <c:v>43654</c:v>
                </c:pt>
                <c:pt idx="1571">
                  <c:v>43653</c:v>
                </c:pt>
                <c:pt idx="1572">
                  <c:v>43652</c:v>
                </c:pt>
                <c:pt idx="1573">
                  <c:v>43651</c:v>
                </c:pt>
                <c:pt idx="1574">
                  <c:v>43650</c:v>
                </c:pt>
                <c:pt idx="1575">
                  <c:v>43649</c:v>
                </c:pt>
                <c:pt idx="1576">
                  <c:v>43648</c:v>
                </c:pt>
                <c:pt idx="1577">
                  <c:v>43647</c:v>
                </c:pt>
                <c:pt idx="1578">
                  <c:v>43646</c:v>
                </c:pt>
                <c:pt idx="1579">
                  <c:v>43645</c:v>
                </c:pt>
                <c:pt idx="1580">
                  <c:v>43644</c:v>
                </c:pt>
                <c:pt idx="1581">
                  <c:v>43643</c:v>
                </c:pt>
                <c:pt idx="1582">
                  <c:v>43642</c:v>
                </c:pt>
                <c:pt idx="1583">
                  <c:v>43641</c:v>
                </c:pt>
                <c:pt idx="1584">
                  <c:v>43640</c:v>
                </c:pt>
                <c:pt idx="1585">
                  <c:v>43639</c:v>
                </c:pt>
                <c:pt idx="1586">
                  <c:v>43638</c:v>
                </c:pt>
                <c:pt idx="1587">
                  <c:v>43637</c:v>
                </c:pt>
                <c:pt idx="1588">
                  <c:v>43636</c:v>
                </c:pt>
                <c:pt idx="1589">
                  <c:v>43635</c:v>
                </c:pt>
                <c:pt idx="1590">
                  <c:v>43634</c:v>
                </c:pt>
                <c:pt idx="1591">
                  <c:v>43633</c:v>
                </c:pt>
                <c:pt idx="1592">
                  <c:v>43632</c:v>
                </c:pt>
                <c:pt idx="1593">
                  <c:v>43631</c:v>
                </c:pt>
                <c:pt idx="1594">
                  <c:v>43630</c:v>
                </c:pt>
                <c:pt idx="1595">
                  <c:v>43629</c:v>
                </c:pt>
                <c:pt idx="1596">
                  <c:v>43628</c:v>
                </c:pt>
                <c:pt idx="1597">
                  <c:v>43627</c:v>
                </c:pt>
                <c:pt idx="1598">
                  <c:v>43626</c:v>
                </c:pt>
                <c:pt idx="1599">
                  <c:v>43625</c:v>
                </c:pt>
                <c:pt idx="1600">
                  <c:v>43624</c:v>
                </c:pt>
                <c:pt idx="1601">
                  <c:v>43623</c:v>
                </c:pt>
                <c:pt idx="1602">
                  <c:v>43622</c:v>
                </c:pt>
                <c:pt idx="1603">
                  <c:v>43621</c:v>
                </c:pt>
                <c:pt idx="1604">
                  <c:v>43620</c:v>
                </c:pt>
                <c:pt idx="1605">
                  <c:v>43619</c:v>
                </c:pt>
                <c:pt idx="1606">
                  <c:v>43618</c:v>
                </c:pt>
                <c:pt idx="1607">
                  <c:v>43617</c:v>
                </c:pt>
                <c:pt idx="1608">
                  <c:v>43616</c:v>
                </c:pt>
                <c:pt idx="1609">
                  <c:v>43615</c:v>
                </c:pt>
                <c:pt idx="1610">
                  <c:v>43614</c:v>
                </c:pt>
                <c:pt idx="1611">
                  <c:v>43613</c:v>
                </c:pt>
                <c:pt idx="1612">
                  <c:v>43612</c:v>
                </c:pt>
                <c:pt idx="1613">
                  <c:v>43611</c:v>
                </c:pt>
                <c:pt idx="1614">
                  <c:v>43610</c:v>
                </c:pt>
                <c:pt idx="1615">
                  <c:v>43609</c:v>
                </c:pt>
                <c:pt idx="1616">
                  <c:v>43608</c:v>
                </c:pt>
                <c:pt idx="1617">
                  <c:v>43607</c:v>
                </c:pt>
                <c:pt idx="1618">
                  <c:v>43606</c:v>
                </c:pt>
                <c:pt idx="1619">
                  <c:v>43605</c:v>
                </c:pt>
                <c:pt idx="1620">
                  <c:v>43604</c:v>
                </c:pt>
                <c:pt idx="1621">
                  <c:v>43603</c:v>
                </c:pt>
                <c:pt idx="1622">
                  <c:v>43602</c:v>
                </c:pt>
                <c:pt idx="1623">
                  <c:v>43601</c:v>
                </c:pt>
                <c:pt idx="1624">
                  <c:v>43600</c:v>
                </c:pt>
                <c:pt idx="1625">
                  <c:v>43599</c:v>
                </c:pt>
                <c:pt idx="1626">
                  <c:v>43598</c:v>
                </c:pt>
                <c:pt idx="1627">
                  <c:v>43597</c:v>
                </c:pt>
                <c:pt idx="1628">
                  <c:v>43596</c:v>
                </c:pt>
                <c:pt idx="1629">
                  <c:v>43595</c:v>
                </c:pt>
                <c:pt idx="1630">
                  <c:v>43594</c:v>
                </c:pt>
                <c:pt idx="1631">
                  <c:v>43593</c:v>
                </c:pt>
                <c:pt idx="1632">
                  <c:v>43592</c:v>
                </c:pt>
                <c:pt idx="1633">
                  <c:v>43591</c:v>
                </c:pt>
                <c:pt idx="1634">
                  <c:v>43590</c:v>
                </c:pt>
                <c:pt idx="1635">
                  <c:v>43589</c:v>
                </c:pt>
                <c:pt idx="1636">
                  <c:v>43588</c:v>
                </c:pt>
                <c:pt idx="1637">
                  <c:v>43587</c:v>
                </c:pt>
                <c:pt idx="1638">
                  <c:v>43586</c:v>
                </c:pt>
                <c:pt idx="1639">
                  <c:v>43585</c:v>
                </c:pt>
                <c:pt idx="1640">
                  <c:v>43584</c:v>
                </c:pt>
                <c:pt idx="1641">
                  <c:v>43583</c:v>
                </c:pt>
                <c:pt idx="1642">
                  <c:v>43582</c:v>
                </c:pt>
                <c:pt idx="1643">
                  <c:v>43581</c:v>
                </c:pt>
                <c:pt idx="1644">
                  <c:v>43580</c:v>
                </c:pt>
                <c:pt idx="1645">
                  <c:v>43579</c:v>
                </c:pt>
                <c:pt idx="1646">
                  <c:v>43578</c:v>
                </c:pt>
                <c:pt idx="1647">
                  <c:v>43577</c:v>
                </c:pt>
                <c:pt idx="1648">
                  <c:v>43576</c:v>
                </c:pt>
                <c:pt idx="1649">
                  <c:v>43575</c:v>
                </c:pt>
                <c:pt idx="1650">
                  <c:v>43574</c:v>
                </c:pt>
                <c:pt idx="1651">
                  <c:v>43573</c:v>
                </c:pt>
                <c:pt idx="1652">
                  <c:v>43572</c:v>
                </c:pt>
                <c:pt idx="1653">
                  <c:v>43571</c:v>
                </c:pt>
                <c:pt idx="1654">
                  <c:v>43570</c:v>
                </c:pt>
                <c:pt idx="1655">
                  <c:v>43569</c:v>
                </c:pt>
                <c:pt idx="1656">
                  <c:v>43568</c:v>
                </c:pt>
                <c:pt idx="1657">
                  <c:v>43567</c:v>
                </c:pt>
                <c:pt idx="1658">
                  <c:v>43566</c:v>
                </c:pt>
                <c:pt idx="1659">
                  <c:v>43565</c:v>
                </c:pt>
                <c:pt idx="1660">
                  <c:v>43564</c:v>
                </c:pt>
                <c:pt idx="1661">
                  <c:v>43563</c:v>
                </c:pt>
                <c:pt idx="1662">
                  <c:v>43562</c:v>
                </c:pt>
                <c:pt idx="1663">
                  <c:v>43561</c:v>
                </c:pt>
                <c:pt idx="1664">
                  <c:v>43560</c:v>
                </c:pt>
                <c:pt idx="1665">
                  <c:v>43559</c:v>
                </c:pt>
                <c:pt idx="1666">
                  <c:v>43558</c:v>
                </c:pt>
                <c:pt idx="1667">
                  <c:v>43557</c:v>
                </c:pt>
                <c:pt idx="1668">
                  <c:v>43556</c:v>
                </c:pt>
                <c:pt idx="1669">
                  <c:v>43555</c:v>
                </c:pt>
                <c:pt idx="1670">
                  <c:v>43554</c:v>
                </c:pt>
                <c:pt idx="1671">
                  <c:v>43553</c:v>
                </c:pt>
                <c:pt idx="1672">
                  <c:v>43552</c:v>
                </c:pt>
                <c:pt idx="1673">
                  <c:v>43551</c:v>
                </c:pt>
                <c:pt idx="1674">
                  <c:v>43550</c:v>
                </c:pt>
                <c:pt idx="1675">
                  <c:v>43549</c:v>
                </c:pt>
                <c:pt idx="1676">
                  <c:v>43548</c:v>
                </c:pt>
                <c:pt idx="1677">
                  <c:v>43547</c:v>
                </c:pt>
                <c:pt idx="1678">
                  <c:v>43546</c:v>
                </c:pt>
                <c:pt idx="1679">
                  <c:v>43545</c:v>
                </c:pt>
                <c:pt idx="1680">
                  <c:v>43544</c:v>
                </c:pt>
                <c:pt idx="1681">
                  <c:v>43543</c:v>
                </c:pt>
                <c:pt idx="1682">
                  <c:v>43542</c:v>
                </c:pt>
                <c:pt idx="1683">
                  <c:v>43541</c:v>
                </c:pt>
                <c:pt idx="1684">
                  <c:v>43540</c:v>
                </c:pt>
                <c:pt idx="1685">
                  <c:v>43539</c:v>
                </c:pt>
                <c:pt idx="1686">
                  <c:v>43538</c:v>
                </c:pt>
                <c:pt idx="1687">
                  <c:v>43537</c:v>
                </c:pt>
                <c:pt idx="1688">
                  <c:v>43536</c:v>
                </c:pt>
                <c:pt idx="1689">
                  <c:v>43535</c:v>
                </c:pt>
                <c:pt idx="1690">
                  <c:v>43534</c:v>
                </c:pt>
                <c:pt idx="1691">
                  <c:v>43533</c:v>
                </c:pt>
                <c:pt idx="1692">
                  <c:v>43532</c:v>
                </c:pt>
                <c:pt idx="1693">
                  <c:v>43531</c:v>
                </c:pt>
                <c:pt idx="1694">
                  <c:v>43530</c:v>
                </c:pt>
                <c:pt idx="1695">
                  <c:v>43529</c:v>
                </c:pt>
                <c:pt idx="1696">
                  <c:v>43528</c:v>
                </c:pt>
                <c:pt idx="1697">
                  <c:v>43527</c:v>
                </c:pt>
                <c:pt idx="1698">
                  <c:v>43526</c:v>
                </c:pt>
                <c:pt idx="1699">
                  <c:v>43525</c:v>
                </c:pt>
                <c:pt idx="1700">
                  <c:v>43524</c:v>
                </c:pt>
                <c:pt idx="1701">
                  <c:v>43523</c:v>
                </c:pt>
                <c:pt idx="1702">
                  <c:v>43522</c:v>
                </c:pt>
                <c:pt idx="1703">
                  <c:v>43521</c:v>
                </c:pt>
                <c:pt idx="1704">
                  <c:v>43520</c:v>
                </c:pt>
                <c:pt idx="1705">
                  <c:v>43519</c:v>
                </c:pt>
                <c:pt idx="1706">
                  <c:v>43518</c:v>
                </c:pt>
                <c:pt idx="1707">
                  <c:v>43517</c:v>
                </c:pt>
                <c:pt idx="1708">
                  <c:v>43516</c:v>
                </c:pt>
                <c:pt idx="1709">
                  <c:v>43515</c:v>
                </c:pt>
                <c:pt idx="1710">
                  <c:v>43514</c:v>
                </c:pt>
                <c:pt idx="1711">
                  <c:v>43513</c:v>
                </c:pt>
                <c:pt idx="1712">
                  <c:v>43512</c:v>
                </c:pt>
                <c:pt idx="1713">
                  <c:v>43511</c:v>
                </c:pt>
                <c:pt idx="1714">
                  <c:v>43510</c:v>
                </c:pt>
                <c:pt idx="1715">
                  <c:v>43509</c:v>
                </c:pt>
                <c:pt idx="1716">
                  <c:v>43508</c:v>
                </c:pt>
                <c:pt idx="1717">
                  <c:v>43507</c:v>
                </c:pt>
                <c:pt idx="1718">
                  <c:v>43506</c:v>
                </c:pt>
                <c:pt idx="1719">
                  <c:v>43505</c:v>
                </c:pt>
                <c:pt idx="1720">
                  <c:v>43504</c:v>
                </c:pt>
                <c:pt idx="1721">
                  <c:v>43503</c:v>
                </c:pt>
                <c:pt idx="1722">
                  <c:v>43502</c:v>
                </c:pt>
                <c:pt idx="1723">
                  <c:v>43501</c:v>
                </c:pt>
                <c:pt idx="1724">
                  <c:v>43500</c:v>
                </c:pt>
                <c:pt idx="1725">
                  <c:v>43499</c:v>
                </c:pt>
                <c:pt idx="1726">
                  <c:v>43498</c:v>
                </c:pt>
                <c:pt idx="1727">
                  <c:v>43497</c:v>
                </c:pt>
                <c:pt idx="1728">
                  <c:v>43496</c:v>
                </c:pt>
                <c:pt idx="1729">
                  <c:v>43495</c:v>
                </c:pt>
                <c:pt idx="1730">
                  <c:v>43494</c:v>
                </c:pt>
                <c:pt idx="1731">
                  <c:v>43493</c:v>
                </c:pt>
                <c:pt idx="1732">
                  <c:v>43492</c:v>
                </c:pt>
                <c:pt idx="1733">
                  <c:v>43491</c:v>
                </c:pt>
                <c:pt idx="1734">
                  <c:v>43490</c:v>
                </c:pt>
                <c:pt idx="1735">
                  <c:v>43489</c:v>
                </c:pt>
                <c:pt idx="1736">
                  <c:v>43488</c:v>
                </c:pt>
                <c:pt idx="1737">
                  <c:v>43487</c:v>
                </c:pt>
                <c:pt idx="1738">
                  <c:v>43486</c:v>
                </c:pt>
                <c:pt idx="1739">
                  <c:v>43485</c:v>
                </c:pt>
                <c:pt idx="1740">
                  <c:v>43484</c:v>
                </c:pt>
                <c:pt idx="1741">
                  <c:v>43483</c:v>
                </c:pt>
                <c:pt idx="1742">
                  <c:v>43482</c:v>
                </c:pt>
                <c:pt idx="1743">
                  <c:v>43481</c:v>
                </c:pt>
                <c:pt idx="1744">
                  <c:v>43480</c:v>
                </c:pt>
                <c:pt idx="1745">
                  <c:v>43479</c:v>
                </c:pt>
                <c:pt idx="1746">
                  <c:v>43478</c:v>
                </c:pt>
                <c:pt idx="1747">
                  <c:v>43477</c:v>
                </c:pt>
                <c:pt idx="1748">
                  <c:v>43476</c:v>
                </c:pt>
                <c:pt idx="1749">
                  <c:v>43475</c:v>
                </c:pt>
                <c:pt idx="1750">
                  <c:v>43474</c:v>
                </c:pt>
                <c:pt idx="1751">
                  <c:v>43473</c:v>
                </c:pt>
                <c:pt idx="1752">
                  <c:v>43472</c:v>
                </c:pt>
                <c:pt idx="1753">
                  <c:v>43471</c:v>
                </c:pt>
                <c:pt idx="1754">
                  <c:v>43470</c:v>
                </c:pt>
                <c:pt idx="1755">
                  <c:v>43469</c:v>
                </c:pt>
                <c:pt idx="1756">
                  <c:v>43468</c:v>
                </c:pt>
                <c:pt idx="1757">
                  <c:v>43467</c:v>
                </c:pt>
                <c:pt idx="1758">
                  <c:v>43466</c:v>
                </c:pt>
                <c:pt idx="1759">
                  <c:v>43465</c:v>
                </c:pt>
                <c:pt idx="1760">
                  <c:v>43464</c:v>
                </c:pt>
                <c:pt idx="1761">
                  <c:v>43463</c:v>
                </c:pt>
                <c:pt idx="1762">
                  <c:v>43462</c:v>
                </c:pt>
                <c:pt idx="1763">
                  <c:v>43461</c:v>
                </c:pt>
                <c:pt idx="1764">
                  <c:v>43460</c:v>
                </c:pt>
                <c:pt idx="1765">
                  <c:v>43459</c:v>
                </c:pt>
                <c:pt idx="1766">
                  <c:v>43458</c:v>
                </c:pt>
                <c:pt idx="1767">
                  <c:v>43457</c:v>
                </c:pt>
                <c:pt idx="1768">
                  <c:v>43456</c:v>
                </c:pt>
                <c:pt idx="1769">
                  <c:v>43455</c:v>
                </c:pt>
                <c:pt idx="1770">
                  <c:v>43454</c:v>
                </c:pt>
                <c:pt idx="1771">
                  <c:v>43453</c:v>
                </c:pt>
                <c:pt idx="1772">
                  <c:v>43452</c:v>
                </c:pt>
                <c:pt idx="1773">
                  <c:v>43451</c:v>
                </c:pt>
                <c:pt idx="1774">
                  <c:v>43450</c:v>
                </c:pt>
                <c:pt idx="1775">
                  <c:v>43449</c:v>
                </c:pt>
                <c:pt idx="1776">
                  <c:v>43448</c:v>
                </c:pt>
                <c:pt idx="1777">
                  <c:v>43447</c:v>
                </c:pt>
                <c:pt idx="1778">
                  <c:v>43446</c:v>
                </c:pt>
                <c:pt idx="1779">
                  <c:v>43445</c:v>
                </c:pt>
                <c:pt idx="1780">
                  <c:v>43444</c:v>
                </c:pt>
                <c:pt idx="1781">
                  <c:v>43443</c:v>
                </c:pt>
                <c:pt idx="1782">
                  <c:v>43442</c:v>
                </c:pt>
                <c:pt idx="1783">
                  <c:v>43441</c:v>
                </c:pt>
                <c:pt idx="1784">
                  <c:v>43440</c:v>
                </c:pt>
                <c:pt idx="1785">
                  <c:v>43439</c:v>
                </c:pt>
                <c:pt idx="1786">
                  <c:v>43438</c:v>
                </c:pt>
                <c:pt idx="1787">
                  <c:v>43437</c:v>
                </c:pt>
                <c:pt idx="1788">
                  <c:v>43436</c:v>
                </c:pt>
                <c:pt idx="1789">
                  <c:v>43435</c:v>
                </c:pt>
                <c:pt idx="1790">
                  <c:v>43434</c:v>
                </c:pt>
                <c:pt idx="1791">
                  <c:v>43433</c:v>
                </c:pt>
                <c:pt idx="1792">
                  <c:v>43432</c:v>
                </c:pt>
                <c:pt idx="1793">
                  <c:v>43431</c:v>
                </c:pt>
                <c:pt idx="1794">
                  <c:v>43430</c:v>
                </c:pt>
                <c:pt idx="1795">
                  <c:v>43429</c:v>
                </c:pt>
                <c:pt idx="1796">
                  <c:v>43428</c:v>
                </c:pt>
                <c:pt idx="1797">
                  <c:v>43427</c:v>
                </c:pt>
                <c:pt idx="1798">
                  <c:v>43426</c:v>
                </c:pt>
                <c:pt idx="1799">
                  <c:v>43425</c:v>
                </c:pt>
                <c:pt idx="1800">
                  <c:v>43424</c:v>
                </c:pt>
                <c:pt idx="1801">
                  <c:v>43423</c:v>
                </c:pt>
                <c:pt idx="1802">
                  <c:v>43422</c:v>
                </c:pt>
                <c:pt idx="1803">
                  <c:v>43421</c:v>
                </c:pt>
                <c:pt idx="1804">
                  <c:v>43420</c:v>
                </c:pt>
                <c:pt idx="1805">
                  <c:v>43419</c:v>
                </c:pt>
                <c:pt idx="1806">
                  <c:v>43418</c:v>
                </c:pt>
                <c:pt idx="1807">
                  <c:v>43417</c:v>
                </c:pt>
                <c:pt idx="1808">
                  <c:v>43416</c:v>
                </c:pt>
                <c:pt idx="1809">
                  <c:v>43415</c:v>
                </c:pt>
                <c:pt idx="1810">
                  <c:v>43414</c:v>
                </c:pt>
                <c:pt idx="1811">
                  <c:v>43413</c:v>
                </c:pt>
                <c:pt idx="1812">
                  <c:v>43412</c:v>
                </c:pt>
                <c:pt idx="1813">
                  <c:v>43411</c:v>
                </c:pt>
                <c:pt idx="1814">
                  <c:v>43410</c:v>
                </c:pt>
                <c:pt idx="1815">
                  <c:v>43409</c:v>
                </c:pt>
                <c:pt idx="1816">
                  <c:v>43408</c:v>
                </c:pt>
                <c:pt idx="1817">
                  <c:v>43407</c:v>
                </c:pt>
                <c:pt idx="1818">
                  <c:v>43406</c:v>
                </c:pt>
                <c:pt idx="1819">
                  <c:v>43405</c:v>
                </c:pt>
                <c:pt idx="1820">
                  <c:v>43404</c:v>
                </c:pt>
                <c:pt idx="1821">
                  <c:v>43403</c:v>
                </c:pt>
                <c:pt idx="1822">
                  <c:v>43402</c:v>
                </c:pt>
                <c:pt idx="1823">
                  <c:v>43401</c:v>
                </c:pt>
                <c:pt idx="1824">
                  <c:v>43400</c:v>
                </c:pt>
                <c:pt idx="1825">
                  <c:v>43399</c:v>
                </c:pt>
                <c:pt idx="1826">
                  <c:v>43398</c:v>
                </c:pt>
                <c:pt idx="1827">
                  <c:v>43397</c:v>
                </c:pt>
                <c:pt idx="1828">
                  <c:v>43396</c:v>
                </c:pt>
                <c:pt idx="1829">
                  <c:v>43395</c:v>
                </c:pt>
                <c:pt idx="1830">
                  <c:v>43394</c:v>
                </c:pt>
                <c:pt idx="1831">
                  <c:v>43393</c:v>
                </c:pt>
                <c:pt idx="1832">
                  <c:v>43392</c:v>
                </c:pt>
                <c:pt idx="1833">
                  <c:v>43391</c:v>
                </c:pt>
                <c:pt idx="1834">
                  <c:v>43390</c:v>
                </c:pt>
                <c:pt idx="1835">
                  <c:v>43389</c:v>
                </c:pt>
                <c:pt idx="1836">
                  <c:v>43388</c:v>
                </c:pt>
                <c:pt idx="1837">
                  <c:v>43387</c:v>
                </c:pt>
                <c:pt idx="1838">
                  <c:v>43386</c:v>
                </c:pt>
                <c:pt idx="1839">
                  <c:v>43385</c:v>
                </c:pt>
                <c:pt idx="1840">
                  <c:v>43384</c:v>
                </c:pt>
                <c:pt idx="1841">
                  <c:v>43383</c:v>
                </c:pt>
                <c:pt idx="1842">
                  <c:v>43382</c:v>
                </c:pt>
                <c:pt idx="1843">
                  <c:v>43381</c:v>
                </c:pt>
                <c:pt idx="1844">
                  <c:v>43380</c:v>
                </c:pt>
                <c:pt idx="1845">
                  <c:v>43379</c:v>
                </c:pt>
                <c:pt idx="1846">
                  <c:v>43378</c:v>
                </c:pt>
                <c:pt idx="1847">
                  <c:v>43377</c:v>
                </c:pt>
                <c:pt idx="1848">
                  <c:v>43376</c:v>
                </c:pt>
                <c:pt idx="1849">
                  <c:v>43375</c:v>
                </c:pt>
                <c:pt idx="1850">
                  <c:v>43374</c:v>
                </c:pt>
                <c:pt idx="1851">
                  <c:v>43373</c:v>
                </c:pt>
                <c:pt idx="1852">
                  <c:v>43372</c:v>
                </c:pt>
                <c:pt idx="1853">
                  <c:v>43371</c:v>
                </c:pt>
                <c:pt idx="1854">
                  <c:v>43370</c:v>
                </c:pt>
                <c:pt idx="1855">
                  <c:v>43369</c:v>
                </c:pt>
                <c:pt idx="1856">
                  <c:v>43368</c:v>
                </c:pt>
                <c:pt idx="1857">
                  <c:v>43367</c:v>
                </c:pt>
                <c:pt idx="1858">
                  <c:v>43366</c:v>
                </c:pt>
                <c:pt idx="1859">
                  <c:v>43365</c:v>
                </c:pt>
                <c:pt idx="1860">
                  <c:v>43364</c:v>
                </c:pt>
                <c:pt idx="1861">
                  <c:v>43363</c:v>
                </c:pt>
                <c:pt idx="1862">
                  <c:v>43362</c:v>
                </c:pt>
                <c:pt idx="1863">
                  <c:v>43361</c:v>
                </c:pt>
                <c:pt idx="1864">
                  <c:v>43360</c:v>
                </c:pt>
                <c:pt idx="1865">
                  <c:v>43359</c:v>
                </c:pt>
                <c:pt idx="1866">
                  <c:v>43358</c:v>
                </c:pt>
                <c:pt idx="1867">
                  <c:v>43357</c:v>
                </c:pt>
                <c:pt idx="1868">
                  <c:v>43356</c:v>
                </c:pt>
                <c:pt idx="1869">
                  <c:v>43355</c:v>
                </c:pt>
                <c:pt idx="1870">
                  <c:v>43354</c:v>
                </c:pt>
                <c:pt idx="1871">
                  <c:v>43353</c:v>
                </c:pt>
                <c:pt idx="1872">
                  <c:v>43352</c:v>
                </c:pt>
                <c:pt idx="1873">
                  <c:v>43351</c:v>
                </c:pt>
                <c:pt idx="1874">
                  <c:v>43350</c:v>
                </c:pt>
                <c:pt idx="1875">
                  <c:v>43349</c:v>
                </c:pt>
                <c:pt idx="1876">
                  <c:v>43348</c:v>
                </c:pt>
                <c:pt idx="1877">
                  <c:v>43347</c:v>
                </c:pt>
                <c:pt idx="1878">
                  <c:v>43346</c:v>
                </c:pt>
                <c:pt idx="1879">
                  <c:v>43345</c:v>
                </c:pt>
                <c:pt idx="1880">
                  <c:v>43344</c:v>
                </c:pt>
                <c:pt idx="1881">
                  <c:v>43343</c:v>
                </c:pt>
                <c:pt idx="1882">
                  <c:v>43342</c:v>
                </c:pt>
                <c:pt idx="1883">
                  <c:v>43341</c:v>
                </c:pt>
                <c:pt idx="1884">
                  <c:v>43340</c:v>
                </c:pt>
                <c:pt idx="1885">
                  <c:v>43339</c:v>
                </c:pt>
                <c:pt idx="1886">
                  <c:v>43338</c:v>
                </c:pt>
                <c:pt idx="1887">
                  <c:v>43337</c:v>
                </c:pt>
                <c:pt idx="1888">
                  <c:v>43336</c:v>
                </c:pt>
                <c:pt idx="1889">
                  <c:v>43335</c:v>
                </c:pt>
                <c:pt idx="1890">
                  <c:v>43334</c:v>
                </c:pt>
                <c:pt idx="1891">
                  <c:v>43333</c:v>
                </c:pt>
                <c:pt idx="1892">
                  <c:v>43332</c:v>
                </c:pt>
                <c:pt idx="1893">
                  <c:v>43331</c:v>
                </c:pt>
                <c:pt idx="1894">
                  <c:v>43330</c:v>
                </c:pt>
                <c:pt idx="1895">
                  <c:v>43329</c:v>
                </c:pt>
                <c:pt idx="1896">
                  <c:v>43328</c:v>
                </c:pt>
                <c:pt idx="1897">
                  <c:v>43327</c:v>
                </c:pt>
                <c:pt idx="1898">
                  <c:v>43326</c:v>
                </c:pt>
                <c:pt idx="1899">
                  <c:v>43325</c:v>
                </c:pt>
                <c:pt idx="1900">
                  <c:v>43324</c:v>
                </c:pt>
                <c:pt idx="1901">
                  <c:v>43323</c:v>
                </c:pt>
                <c:pt idx="1902">
                  <c:v>43322</c:v>
                </c:pt>
                <c:pt idx="1903">
                  <c:v>43321</c:v>
                </c:pt>
                <c:pt idx="1904">
                  <c:v>43320</c:v>
                </c:pt>
                <c:pt idx="1905">
                  <c:v>43319</c:v>
                </c:pt>
                <c:pt idx="1906">
                  <c:v>43318</c:v>
                </c:pt>
                <c:pt idx="1907">
                  <c:v>43317</c:v>
                </c:pt>
                <c:pt idx="1908">
                  <c:v>43316</c:v>
                </c:pt>
                <c:pt idx="1909">
                  <c:v>43315</c:v>
                </c:pt>
                <c:pt idx="1910">
                  <c:v>43314</c:v>
                </c:pt>
                <c:pt idx="1911">
                  <c:v>43313</c:v>
                </c:pt>
                <c:pt idx="1912">
                  <c:v>43312</c:v>
                </c:pt>
                <c:pt idx="1913">
                  <c:v>43311</c:v>
                </c:pt>
                <c:pt idx="1914">
                  <c:v>43310</c:v>
                </c:pt>
                <c:pt idx="1915">
                  <c:v>43309</c:v>
                </c:pt>
                <c:pt idx="1916">
                  <c:v>43308</c:v>
                </c:pt>
                <c:pt idx="1917">
                  <c:v>43307</c:v>
                </c:pt>
                <c:pt idx="1918">
                  <c:v>43306</c:v>
                </c:pt>
                <c:pt idx="1919">
                  <c:v>43305</c:v>
                </c:pt>
                <c:pt idx="1920">
                  <c:v>43304</c:v>
                </c:pt>
                <c:pt idx="1921">
                  <c:v>43303</c:v>
                </c:pt>
                <c:pt idx="1922">
                  <c:v>43302</c:v>
                </c:pt>
                <c:pt idx="1923">
                  <c:v>43301</c:v>
                </c:pt>
                <c:pt idx="1924">
                  <c:v>43300</c:v>
                </c:pt>
                <c:pt idx="1925">
                  <c:v>43299</c:v>
                </c:pt>
                <c:pt idx="1926">
                  <c:v>43298</c:v>
                </c:pt>
                <c:pt idx="1927">
                  <c:v>43297</c:v>
                </c:pt>
                <c:pt idx="1928">
                  <c:v>43296</c:v>
                </c:pt>
                <c:pt idx="1929">
                  <c:v>43295</c:v>
                </c:pt>
                <c:pt idx="1930">
                  <c:v>43294</c:v>
                </c:pt>
                <c:pt idx="1931">
                  <c:v>43293</c:v>
                </c:pt>
                <c:pt idx="1932">
                  <c:v>43292</c:v>
                </c:pt>
                <c:pt idx="1933">
                  <c:v>43291</c:v>
                </c:pt>
                <c:pt idx="1934">
                  <c:v>43290</c:v>
                </c:pt>
                <c:pt idx="1935">
                  <c:v>43289</c:v>
                </c:pt>
                <c:pt idx="1936">
                  <c:v>43288</c:v>
                </c:pt>
                <c:pt idx="1937">
                  <c:v>43287</c:v>
                </c:pt>
                <c:pt idx="1938">
                  <c:v>43286</c:v>
                </c:pt>
                <c:pt idx="1939">
                  <c:v>43285</c:v>
                </c:pt>
                <c:pt idx="1940">
                  <c:v>43284</c:v>
                </c:pt>
                <c:pt idx="1941">
                  <c:v>43283</c:v>
                </c:pt>
                <c:pt idx="1942">
                  <c:v>43282</c:v>
                </c:pt>
                <c:pt idx="1943">
                  <c:v>43281</c:v>
                </c:pt>
                <c:pt idx="1944">
                  <c:v>43280</c:v>
                </c:pt>
                <c:pt idx="1945">
                  <c:v>43279</c:v>
                </c:pt>
                <c:pt idx="1946">
                  <c:v>43278</c:v>
                </c:pt>
                <c:pt idx="1947">
                  <c:v>43277</c:v>
                </c:pt>
                <c:pt idx="1948">
                  <c:v>43276</c:v>
                </c:pt>
                <c:pt idx="1949">
                  <c:v>43275</c:v>
                </c:pt>
                <c:pt idx="1950">
                  <c:v>43274</c:v>
                </c:pt>
                <c:pt idx="1951">
                  <c:v>43273</c:v>
                </c:pt>
                <c:pt idx="1952">
                  <c:v>43272</c:v>
                </c:pt>
                <c:pt idx="1953">
                  <c:v>43271</c:v>
                </c:pt>
                <c:pt idx="1954">
                  <c:v>43270</c:v>
                </c:pt>
                <c:pt idx="1955">
                  <c:v>43269</c:v>
                </c:pt>
                <c:pt idx="1956">
                  <c:v>43268</c:v>
                </c:pt>
                <c:pt idx="1957">
                  <c:v>43267</c:v>
                </c:pt>
                <c:pt idx="1958">
                  <c:v>43266</c:v>
                </c:pt>
                <c:pt idx="1959">
                  <c:v>43265</c:v>
                </c:pt>
                <c:pt idx="1960">
                  <c:v>43264</c:v>
                </c:pt>
                <c:pt idx="1961">
                  <c:v>43263</c:v>
                </c:pt>
                <c:pt idx="1962">
                  <c:v>43262</c:v>
                </c:pt>
                <c:pt idx="1963">
                  <c:v>43261</c:v>
                </c:pt>
                <c:pt idx="1964">
                  <c:v>43260</c:v>
                </c:pt>
                <c:pt idx="1965">
                  <c:v>43259</c:v>
                </c:pt>
                <c:pt idx="1966">
                  <c:v>43258</c:v>
                </c:pt>
                <c:pt idx="1967">
                  <c:v>43257</c:v>
                </c:pt>
                <c:pt idx="1968">
                  <c:v>43256</c:v>
                </c:pt>
                <c:pt idx="1969">
                  <c:v>43255</c:v>
                </c:pt>
                <c:pt idx="1970">
                  <c:v>43254</c:v>
                </c:pt>
                <c:pt idx="1971">
                  <c:v>43253</c:v>
                </c:pt>
                <c:pt idx="1972">
                  <c:v>43252</c:v>
                </c:pt>
                <c:pt idx="1973">
                  <c:v>43251</c:v>
                </c:pt>
                <c:pt idx="1974">
                  <c:v>43250</c:v>
                </c:pt>
                <c:pt idx="1975">
                  <c:v>43249</c:v>
                </c:pt>
                <c:pt idx="1976">
                  <c:v>43248</c:v>
                </c:pt>
                <c:pt idx="1977">
                  <c:v>43247</c:v>
                </c:pt>
                <c:pt idx="1978">
                  <c:v>43246</c:v>
                </c:pt>
                <c:pt idx="1979">
                  <c:v>43245</c:v>
                </c:pt>
                <c:pt idx="1980">
                  <c:v>43244</c:v>
                </c:pt>
                <c:pt idx="1981">
                  <c:v>43243</c:v>
                </c:pt>
                <c:pt idx="1982">
                  <c:v>43242</c:v>
                </c:pt>
                <c:pt idx="1983">
                  <c:v>43241</c:v>
                </c:pt>
                <c:pt idx="1984">
                  <c:v>43240</c:v>
                </c:pt>
                <c:pt idx="1985">
                  <c:v>43239</c:v>
                </c:pt>
                <c:pt idx="1986">
                  <c:v>43238</c:v>
                </c:pt>
                <c:pt idx="1987">
                  <c:v>43237</c:v>
                </c:pt>
                <c:pt idx="1988">
                  <c:v>43236</c:v>
                </c:pt>
                <c:pt idx="1989">
                  <c:v>43235</c:v>
                </c:pt>
                <c:pt idx="1990">
                  <c:v>43234</c:v>
                </c:pt>
                <c:pt idx="1991">
                  <c:v>43233</c:v>
                </c:pt>
                <c:pt idx="1992">
                  <c:v>43232</c:v>
                </c:pt>
                <c:pt idx="1993">
                  <c:v>43231</c:v>
                </c:pt>
                <c:pt idx="1994">
                  <c:v>43230</c:v>
                </c:pt>
                <c:pt idx="1995">
                  <c:v>43229</c:v>
                </c:pt>
                <c:pt idx="1996">
                  <c:v>43228</c:v>
                </c:pt>
                <c:pt idx="1997">
                  <c:v>43227</c:v>
                </c:pt>
                <c:pt idx="1998">
                  <c:v>43226</c:v>
                </c:pt>
                <c:pt idx="1999">
                  <c:v>43225</c:v>
                </c:pt>
                <c:pt idx="2000">
                  <c:v>43224</c:v>
                </c:pt>
                <c:pt idx="2001">
                  <c:v>43223</c:v>
                </c:pt>
                <c:pt idx="2002">
                  <c:v>43222</c:v>
                </c:pt>
                <c:pt idx="2003">
                  <c:v>43221</c:v>
                </c:pt>
                <c:pt idx="2004">
                  <c:v>43220</c:v>
                </c:pt>
                <c:pt idx="2005">
                  <c:v>43219</c:v>
                </c:pt>
                <c:pt idx="2006">
                  <c:v>43218</c:v>
                </c:pt>
                <c:pt idx="2007">
                  <c:v>43217</c:v>
                </c:pt>
                <c:pt idx="2008">
                  <c:v>43216</c:v>
                </c:pt>
                <c:pt idx="2009">
                  <c:v>43215</c:v>
                </c:pt>
                <c:pt idx="2010">
                  <c:v>43214</c:v>
                </c:pt>
                <c:pt idx="2011">
                  <c:v>43213</c:v>
                </c:pt>
                <c:pt idx="2012">
                  <c:v>43212</c:v>
                </c:pt>
                <c:pt idx="2013">
                  <c:v>43211</c:v>
                </c:pt>
                <c:pt idx="2014">
                  <c:v>43210</c:v>
                </c:pt>
                <c:pt idx="2015">
                  <c:v>43209</c:v>
                </c:pt>
                <c:pt idx="2016">
                  <c:v>43208</c:v>
                </c:pt>
                <c:pt idx="2017">
                  <c:v>43207</c:v>
                </c:pt>
                <c:pt idx="2018">
                  <c:v>43206</c:v>
                </c:pt>
                <c:pt idx="2019">
                  <c:v>43205</c:v>
                </c:pt>
                <c:pt idx="2020">
                  <c:v>43204</c:v>
                </c:pt>
                <c:pt idx="2021">
                  <c:v>43203</c:v>
                </c:pt>
                <c:pt idx="2022">
                  <c:v>43202</c:v>
                </c:pt>
                <c:pt idx="2023">
                  <c:v>43201</c:v>
                </c:pt>
                <c:pt idx="2024">
                  <c:v>43200</c:v>
                </c:pt>
                <c:pt idx="2025">
                  <c:v>43199</c:v>
                </c:pt>
                <c:pt idx="2026">
                  <c:v>43198</c:v>
                </c:pt>
                <c:pt idx="2027">
                  <c:v>43197</c:v>
                </c:pt>
                <c:pt idx="2028">
                  <c:v>43196</c:v>
                </c:pt>
                <c:pt idx="2029">
                  <c:v>43195</c:v>
                </c:pt>
                <c:pt idx="2030">
                  <c:v>43194</c:v>
                </c:pt>
                <c:pt idx="2031">
                  <c:v>43193</c:v>
                </c:pt>
                <c:pt idx="2032">
                  <c:v>43192</c:v>
                </c:pt>
                <c:pt idx="2033">
                  <c:v>43191</c:v>
                </c:pt>
                <c:pt idx="2034">
                  <c:v>43190</c:v>
                </c:pt>
                <c:pt idx="2035">
                  <c:v>43189</c:v>
                </c:pt>
                <c:pt idx="2036">
                  <c:v>43188</c:v>
                </c:pt>
                <c:pt idx="2037">
                  <c:v>43187</c:v>
                </c:pt>
                <c:pt idx="2038">
                  <c:v>43186</c:v>
                </c:pt>
                <c:pt idx="2039">
                  <c:v>43185</c:v>
                </c:pt>
                <c:pt idx="2040">
                  <c:v>43184</c:v>
                </c:pt>
                <c:pt idx="2041">
                  <c:v>43183</c:v>
                </c:pt>
                <c:pt idx="2042">
                  <c:v>43182</c:v>
                </c:pt>
                <c:pt idx="2043">
                  <c:v>43181</c:v>
                </c:pt>
                <c:pt idx="2044">
                  <c:v>43180</c:v>
                </c:pt>
                <c:pt idx="2045">
                  <c:v>43179</c:v>
                </c:pt>
                <c:pt idx="2046">
                  <c:v>43178</c:v>
                </c:pt>
                <c:pt idx="2047">
                  <c:v>43177</c:v>
                </c:pt>
                <c:pt idx="2048">
                  <c:v>43176</c:v>
                </c:pt>
                <c:pt idx="2049">
                  <c:v>43175</c:v>
                </c:pt>
                <c:pt idx="2050">
                  <c:v>43174</c:v>
                </c:pt>
                <c:pt idx="2051">
                  <c:v>43173</c:v>
                </c:pt>
                <c:pt idx="2052">
                  <c:v>43172</c:v>
                </c:pt>
                <c:pt idx="2053">
                  <c:v>43171</c:v>
                </c:pt>
                <c:pt idx="2054">
                  <c:v>43170</c:v>
                </c:pt>
                <c:pt idx="2055">
                  <c:v>43169</c:v>
                </c:pt>
                <c:pt idx="2056">
                  <c:v>43168</c:v>
                </c:pt>
                <c:pt idx="2057">
                  <c:v>43167</c:v>
                </c:pt>
                <c:pt idx="2058">
                  <c:v>43166</c:v>
                </c:pt>
                <c:pt idx="2059">
                  <c:v>43165</c:v>
                </c:pt>
                <c:pt idx="2060">
                  <c:v>43164</c:v>
                </c:pt>
                <c:pt idx="2061">
                  <c:v>43163</c:v>
                </c:pt>
                <c:pt idx="2062">
                  <c:v>43162</c:v>
                </c:pt>
                <c:pt idx="2063">
                  <c:v>43161</c:v>
                </c:pt>
                <c:pt idx="2064">
                  <c:v>43160</c:v>
                </c:pt>
                <c:pt idx="2065">
                  <c:v>43159</c:v>
                </c:pt>
                <c:pt idx="2066">
                  <c:v>43158</c:v>
                </c:pt>
                <c:pt idx="2067">
                  <c:v>43157</c:v>
                </c:pt>
                <c:pt idx="2068">
                  <c:v>43156</c:v>
                </c:pt>
                <c:pt idx="2069">
                  <c:v>43155</c:v>
                </c:pt>
                <c:pt idx="2070">
                  <c:v>43154</c:v>
                </c:pt>
                <c:pt idx="2071">
                  <c:v>43153</c:v>
                </c:pt>
                <c:pt idx="2072">
                  <c:v>43152</c:v>
                </c:pt>
                <c:pt idx="2073">
                  <c:v>43151</c:v>
                </c:pt>
                <c:pt idx="2074">
                  <c:v>43150</c:v>
                </c:pt>
                <c:pt idx="2075">
                  <c:v>43149</c:v>
                </c:pt>
                <c:pt idx="2076">
                  <c:v>43148</c:v>
                </c:pt>
                <c:pt idx="2077">
                  <c:v>43147</c:v>
                </c:pt>
                <c:pt idx="2078">
                  <c:v>43146</c:v>
                </c:pt>
                <c:pt idx="2079">
                  <c:v>43145</c:v>
                </c:pt>
                <c:pt idx="2080">
                  <c:v>43144</c:v>
                </c:pt>
                <c:pt idx="2081">
                  <c:v>43143</c:v>
                </c:pt>
                <c:pt idx="2082">
                  <c:v>43142</c:v>
                </c:pt>
                <c:pt idx="2083">
                  <c:v>43141</c:v>
                </c:pt>
                <c:pt idx="2084">
                  <c:v>43140</c:v>
                </c:pt>
                <c:pt idx="2085">
                  <c:v>43139</c:v>
                </c:pt>
                <c:pt idx="2086">
                  <c:v>43138</c:v>
                </c:pt>
                <c:pt idx="2087">
                  <c:v>43137</c:v>
                </c:pt>
                <c:pt idx="2088">
                  <c:v>43136</c:v>
                </c:pt>
                <c:pt idx="2089">
                  <c:v>43135</c:v>
                </c:pt>
                <c:pt idx="2090">
                  <c:v>43134</c:v>
                </c:pt>
                <c:pt idx="2091">
                  <c:v>43133</c:v>
                </c:pt>
                <c:pt idx="2092">
                  <c:v>43132</c:v>
                </c:pt>
                <c:pt idx="2093">
                  <c:v>43131</c:v>
                </c:pt>
                <c:pt idx="2094">
                  <c:v>43130</c:v>
                </c:pt>
                <c:pt idx="2095">
                  <c:v>43129</c:v>
                </c:pt>
                <c:pt idx="2096">
                  <c:v>43128</c:v>
                </c:pt>
                <c:pt idx="2097">
                  <c:v>43127</c:v>
                </c:pt>
                <c:pt idx="2098">
                  <c:v>43126</c:v>
                </c:pt>
                <c:pt idx="2099">
                  <c:v>43125</c:v>
                </c:pt>
                <c:pt idx="2100">
                  <c:v>43124</c:v>
                </c:pt>
                <c:pt idx="2101">
                  <c:v>43123</c:v>
                </c:pt>
                <c:pt idx="2102">
                  <c:v>43122</c:v>
                </c:pt>
                <c:pt idx="2103">
                  <c:v>43121</c:v>
                </c:pt>
                <c:pt idx="2104">
                  <c:v>43120</c:v>
                </c:pt>
                <c:pt idx="2105">
                  <c:v>43119</c:v>
                </c:pt>
                <c:pt idx="2106">
                  <c:v>43118</c:v>
                </c:pt>
                <c:pt idx="2107">
                  <c:v>43117</c:v>
                </c:pt>
                <c:pt idx="2108">
                  <c:v>43116</c:v>
                </c:pt>
                <c:pt idx="2109">
                  <c:v>43115</c:v>
                </c:pt>
                <c:pt idx="2110">
                  <c:v>43114</c:v>
                </c:pt>
                <c:pt idx="2111">
                  <c:v>43113</c:v>
                </c:pt>
                <c:pt idx="2112">
                  <c:v>43112</c:v>
                </c:pt>
                <c:pt idx="2113">
                  <c:v>43111</c:v>
                </c:pt>
                <c:pt idx="2114">
                  <c:v>43110</c:v>
                </c:pt>
                <c:pt idx="2115">
                  <c:v>43109</c:v>
                </c:pt>
                <c:pt idx="2116">
                  <c:v>43108</c:v>
                </c:pt>
                <c:pt idx="2117">
                  <c:v>43107</c:v>
                </c:pt>
                <c:pt idx="2118">
                  <c:v>43106</c:v>
                </c:pt>
                <c:pt idx="2119">
                  <c:v>43105</c:v>
                </c:pt>
                <c:pt idx="2120">
                  <c:v>43104</c:v>
                </c:pt>
                <c:pt idx="2121">
                  <c:v>43103</c:v>
                </c:pt>
                <c:pt idx="2122">
                  <c:v>43102</c:v>
                </c:pt>
                <c:pt idx="2123">
                  <c:v>43101</c:v>
                </c:pt>
                <c:pt idx="2124">
                  <c:v>43100</c:v>
                </c:pt>
                <c:pt idx="2125">
                  <c:v>43099</c:v>
                </c:pt>
                <c:pt idx="2126">
                  <c:v>43098</c:v>
                </c:pt>
                <c:pt idx="2127">
                  <c:v>43097</c:v>
                </c:pt>
                <c:pt idx="2128">
                  <c:v>43096</c:v>
                </c:pt>
                <c:pt idx="2129">
                  <c:v>43095</c:v>
                </c:pt>
                <c:pt idx="2130">
                  <c:v>43094</c:v>
                </c:pt>
                <c:pt idx="2131">
                  <c:v>43093</c:v>
                </c:pt>
                <c:pt idx="2132">
                  <c:v>43092</c:v>
                </c:pt>
                <c:pt idx="2133">
                  <c:v>43091</c:v>
                </c:pt>
                <c:pt idx="2134">
                  <c:v>43090</c:v>
                </c:pt>
                <c:pt idx="2135">
                  <c:v>43089</c:v>
                </c:pt>
                <c:pt idx="2136">
                  <c:v>43088</c:v>
                </c:pt>
                <c:pt idx="2137">
                  <c:v>43087</c:v>
                </c:pt>
                <c:pt idx="2138">
                  <c:v>43086</c:v>
                </c:pt>
                <c:pt idx="2139">
                  <c:v>43085</c:v>
                </c:pt>
                <c:pt idx="2140">
                  <c:v>43084</c:v>
                </c:pt>
                <c:pt idx="2141">
                  <c:v>43083</c:v>
                </c:pt>
                <c:pt idx="2142">
                  <c:v>43082</c:v>
                </c:pt>
                <c:pt idx="2143">
                  <c:v>43081</c:v>
                </c:pt>
                <c:pt idx="2144">
                  <c:v>43080</c:v>
                </c:pt>
                <c:pt idx="2145">
                  <c:v>43079</c:v>
                </c:pt>
                <c:pt idx="2146">
                  <c:v>43078</c:v>
                </c:pt>
                <c:pt idx="2147">
                  <c:v>43077</c:v>
                </c:pt>
                <c:pt idx="2148">
                  <c:v>43076</c:v>
                </c:pt>
                <c:pt idx="2149">
                  <c:v>43075</c:v>
                </c:pt>
                <c:pt idx="2150">
                  <c:v>43074</c:v>
                </c:pt>
                <c:pt idx="2151">
                  <c:v>43073</c:v>
                </c:pt>
                <c:pt idx="2152">
                  <c:v>43072</c:v>
                </c:pt>
                <c:pt idx="2153">
                  <c:v>43071</c:v>
                </c:pt>
                <c:pt idx="2154">
                  <c:v>43070</c:v>
                </c:pt>
                <c:pt idx="2155">
                  <c:v>43069</c:v>
                </c:pt>
                <c:pt idx="2156">
                  <c:v>43068</c:v>
                </c:pt>
                <c:pt idx="2157">
                  <c:v>43067</c:v>
                </c:pt>
                <c:pt idx="2158">
                  <c:v>43066</c:v>
                </c:pt>
                <c:pt idx="2159">
                  <c:v>43065</c:v>
                </c:pt>
                <c:pt idx="2160">
                  <c:v>43064</c:v>
                </c:pt>
                <c:pt idx="2161">
                  <c:v>43063</c:v>
                </c:pt>
                <c:pt idx="2162">
                  <c:v>43062</c:v>
                </c:pt>
                <c:pt idx="2163">
                  <c:v>43061</c:v>
                </c:pt>
                <c:pt idx="2164">
                  <c:v>43060</c:v>
                </c:pt>
                <c:pt idx="2165">
                  <c:v>43059</c:v>
                </c:pt>
                <c:pt idx="2166">
                  <c:v>43058</c:v>
                </c:pt>
                <c:pt idx="2167">
                  <c:v>43057</c:v>
                </c:pt>
                <c:pt idx="2168">
                  <c:v>43056</c:v>
                </c:pt>
                <c:pt idx="2169">
                  <c:v>43055</c:v>
                </c:pt>
                <c:pt idx="2170">
                  <c:v>43054</c:v>
                </c:pt>
                <c:pt idx="2171">
                  <c:v>43053</c:v>
                </c:pt>
                <c:pt idx="2172">
                  <c:v>43052</c:v>
                </c:pt>
                <c:pt idx="2173">
                  <c:v>43051</c:v>
                </c:pt>
                <c:pt idx="2174">
                  <c:v>43050</c:v>
                </c:pt>
                <c:pt idx="2175">
                  <c:v>43049</c:v>
                </c:pt>
                <c:pt idx="2176">
                  <c:v>43048</c:v>
                </c:pt>
                <c:pt idx="2177">
                  <c:v>43047</c:v>
                </c:pt>
                <c:pt idx="2178">
                  <c:v>43046</c:v>
                </c:pt>
                <c:pt idx="2179">
                  <c:v>43045</c:v>
                </c:pt>
                <c:pt idx="2180">
                  <c:v>43044</c:v>
                </c:pt>
                <c:pt idx="2181">
                  <c:v>43043</c:v>
                </c:pt>
                <c:pt idx="2182">
                  <c:v>43042</c:v>
                </c:pt>
                <c:pt idx="2183">
                  <c:v>43041</c:v>
                </c:pt>
                <c:pt idx="2184">
                  <c:v>43040</c:v>
                </c:pt>
                <c:pt idx="2185">
                  <c:v>43039</c:v>
                </c:pt>
                <c:pt idx="2186">
                  <c:v>43038</c:v>
                </c:pt>
                <c:pt idx="2187">
                  <c:v>43037</c:v>
                </c:pt>
                <c:pt idx="2188">
                  <c:v>43036</c:v>
                </c:pt>
                <c:pt idx="2189">
                  <c:v>43035</c:v>
                </c:pt>
                <c:pt idx="2190">
                  <c:v>43034</c:v>
                </c:pt>
                <c:pt idx="2191">
                  <c:v>43033</c:v>
                </c:pt>
                <c:pt idx="2192">
                  <c:v>43032</c:v>
                </c:pt>
                <c:pt idx="2193">
                  <c:v>43031</c:v>
                </c:pt>
                <c:pt idx="2194">
                  <c:v>43030</c:v>
                </c:pt>
                <c:pt idx="2195">
                  <c:v>43029</c:v>
                </c:pt>
                <c:pt idx="2196">
                  <c:v>43028</c:v>
                </c:pt>
                <c:pt idx="2197">
                  <c:v>43027</c:v>
                </c:pt>
                <c:pt idx="2198">
                  <c:v>43026</c:v>
                </c:pt>
                <c:pt idx="2199">
                  <c:v>43025</c:v>
                </c:pt>
                <c:pt idx="2200">
                  <c:v>43024</c:v>
                </c:pt>
                <c:pt idx="2201">
                  <c:v>43023</c:v>
                </c:pt>
                <c:pt idx="2202">
                  <c:v>43022</c:v>
                </c:pt>
                <c:pt idx="2203">
                  <c:v>43021</c:v>
                </c:pt>
                <c:pt idx="2204">
                  <c:v>43020</c:v>
                </c:pt>
                <c:pt idx="2205">
                  <c:v>43019</c:v>
                </c:pt>
                <c:pt idx="2206">
                  <c:v>43018</c:v>
                </c:pt>
                <c:pt idx="2207">
                  <c:v>43017</c:v>
                </c:pt>
                <c:pt idx="2208">
                  <c:v>43016</c:v>
                </c:pt>
                <c:pt idx="2209">
                  <c:v>43015</c:v>
                </c:pt>
                <c:pt idx="2210">
                  <c:v>43014</c:v>
                </c:pt>
                <c:pt idx="2211">
                  <c:v>43013</c:v>
                </c:pt>
                <c:pt idx="2212">
                  <c:v>43012</c:v>
                </c:pt>
                <c:pt idx="2213">
                  <c:v>43011</c:v>
                </c:pt>
                <c:pt idx="2214">
                  <c:v>43010</c:v>
                </c:pt>
                <c:pt idx="2215">
                  <c:v>43009</c:v>
                </c:pt>
                <c:pt idx="2216">
                  <c:v>43008</c:v>
                </c:pt>
                <c:pt idx="2217">
                  <c:v>43007</c:v>
                </c:pt>
                <c:pt idx="2218">
                  <c:v>43006</c:v>
                </c:pt>
                <c:pt idx="2219">
                  <c:v>43005</c:v>
                </c:pt>
                <c:pt idx="2220">
                  <c:v>43004</c:v>
                </c:pt>
                <c:pt idx="2221">
                  <c:v>43003</c:v>
                </c:pt>
                <c:pt idx="2222">
                  <c:v>43002</c:v>
                </c:pt>
                <c:pt idx="2223">
                  <c:v>43001</c:v>
                </c:pt>
                <c:pt idx="2224">
                  <c:v>43000</c:v>
                </c:pt>
                <c:pt idx="2225">
                  <c:v>42999</c:v>
                </c:pt>
                <c:pt idx="2226">
                  <c:v>42998</c:v>
                </c:pt>
                <c:pt idx="2227">
                  <c:v>42997</c:v>
                </c:pt>
                <c:pt idx="2228">
                  <c:v>42996</c:v>
                </c:pt>
                <c:pt idx="2229">
                  <c:v>42995</c:v>
                </c:pt>
                <c:pt idx="2230">
                  <c:v>42994</c:v>
                </c:pt>
                <c:pt idx="2231">
                  <c:v>42993</c:v>
                </c:pt>
                <c:pt idx="2232">
                  <c:v>42992</c:v>
                </c:pt>
                <c:pt idx="2233">
                  <c:v>42991</c:v>
                </c:pt>
                <c:pt idx="2234">
                  <c:v>42990</c:v>
                </c:pt>
                <c:pt idx="2235">
                  <c:v>42989</c:v>
                </c:pt>
                <c:pt idx="2236">
                  <c:v>42988</c:v>
                </c:pt>
                <c:pt idx="2237">
                  <c:v>42987</c:v>
                </c:pt>
                <c:pt idx="2238">
                  <c:v>42986</c:v>
                </c:pt>
                <c:pt idx="2239">
                  <c:v>42985</c:v>
                </c:pt>
                <c:pt idx="2240">
                  <c:v>42984</c:v>
                </c:pt>
                <c:pt idx="2241">
                  <c:v>42983</c:v>
                </c:pt>
                <c:pt idx="2242">
                  <c:v>42982</c:v>
                </c:pt>
                <c:pt idx="2243">
                  <c:v>42981</c:v>
                </c:pt>
                <c:pt idx="2244">
                  <c:v>42980</c:v>
                </c:pt>
                <c:pt idx="2245">
                  <c:v>42979</c:v>
                </c:pt>
                <c:pt idx="2246">
                  <c:v>42978</c:v>
                </c:pt>
                <c:pt idx="2247">
                  <c:v>42977</c:v>
                </c:pt>
                <c:pt idx="2248">
                  <c:v>42976</c:v>
                </c:pt>
                <c:pt idx="2249">
                  <c:v>42975</c:v>
                </c:pt>
                <c:pt idx="2250">
                  <c:v>42974</c:v>
                </c:pt>
                <c:pt idx="2251">
                  <c:v>42973</c:v>
                </c:pt>
                <c:pt idx="2252">
                  <c:v>42972</c:v>
                </c:pt>
                <c:pt idx="2253">
                  <c:v>42971</c:v>
                </c:pt>
                <c:pt idx="2254">
                  <c:v>42970</c:v>
                </c:pt>
                <c:pt idx="2255">
                  <c:v>42969</c:v>
                </c:pt>
                <c:pt idx="2256">
                  <c:v>42968</c:v>
                </c:pt>
                <c:pt idx="2257">
                  <c:v>42967</c:v>
                </c:pt>
                <c:pt idx="2258">
                  <c:v>42966</c:v>
                </c:pt>
                <c:pt idx="2259">
                  <c:v>42965</c:v>
                </c:pt>
                <c:pt idx="2260">
                  <c:v>42964</c:v>
                </c:pt>
                <c:pt idx="2261">
                  <c:v>42963</c:v>
                </c:pt>
                <c:pt idx="2262">
                  <c:v>42962</c:v>
                </c:pt>
                <c:pt idx="2263">
                  <c:v>42961</c:v>
                </c:pt>
                <c:pt idx="2264">
                  <c:v>42960</c:v>
                </c:pt>
                <c:pt idx="2265">
                  <c:v>42959</c:v>
                </c:pt>
                <c:pt idx="2266">
                  <c:v>42958</c:v>
                </c:pt>
                <c:pt idx="2267">
                  <c:v>42957</c:v>
                </c:pt>
                <c:pt idx="2268">
                  <c:v>42956</c:v>
                </c:pt>
                <c:pt idx="2269">
                  <c:v>42955</c:v>
                </c:pt>
                <c:pt idx="2270">
                  <c:v>42954</c:v>
                </c:pt>
                <c:pt idx="2271">
                  <c:v>42953</c:v>
                </c:pt>
                <c:pt idx="2272">
                  <c:v>42952</c:v>
                </c:pt>
                <c:pt idx="2273">
                  <c:v>42951</c:v>
                </c:pt>
                <c:pt idx="2274">
                  <c:v>42950</c:v>
                </c:pt>
                <c:pt idx="2275">
                  <c:v>42949</c:v>
                </c:pt>
                <c:pt idx="2276">
                  <c:v>42948</c:v>
                </c:pt>
                <c:pt idx="2277">
                  <c:v>42947</c:v>
                </c:pt>
                <c:pt idx="2278">
                  <c:v>42946</c:v>
                </c:pt>
                <c:pt idx="2279">
                  <c:v>42945</c:v>
                </c:pt>
                <c:pt idx="2280">
                  <c:v>42944</c:v>
                </c:pt>
                <c:pt idx="2281">
                  <c:v>42943</c:v>
                </c:pt>
                <c:pt idx="2282">
                  <c:v>42942</c:v>
                </c:pt>
                <c:pt idx="2283">
                  <c:v>42941</c:v>
                </c:pt>
                <c:pt idx="2284">
                  <c:v>42940</c:v>
                </c:pt>
                <c:pt idx="2285">
                  <c:v>42939</c:v>
                </c:pt>
                <c:pt idx="2286">
                  <c:v>42938</c:v>
                </c:pt>
                <c:pt idx="2287">
                  <c:v>42937</c:v>
                </c:pt>
                <c:pt idx="2288">
                  <c:v>42936</c:v>
                </c:pt>
                <c:pt idx="2289">
                  <c:v>42935</c:v>
                </c:pt>
                <c:pt idx="2290">
                  <c:v>42934</c:v>
                </c:pt>
                <c:pt idx="2291">
                  <c:v>42933</c:v>
                </c:pt>
                <c:pt idx="2292">
                  <c:v>42932</c:v>
                </c:pt>
                <c:pt idx="2293">
                  <c:v>42931</c:v>
                </c:pt>
                <c:pt idx="2294">
                  <c:v>42930</c:v>
                </c:pt>
                <c:pt idx="2295">
                  <c:v>42929</c:v>
                </c:pt>
                <c:pt idx="2296">
                  <c:v>42928</c:v>
                </c:pt>
                <c:pt idx="2297">
                  <c:v>42927</c:v>
                </c:pt>
                <c:pt idx="2298">
                  <c:v>42926</c:v>
                </c:pt>
                <c:pt idx="2299">
                  <c:v>42925</c:v>
                </c:pt>
                <c:pt idx="2300">
                  <c:v>42924</c:v>
                </c:pt>
                <c:pt idx="2301">
                  <c:v>42923</c:v>
                </c:pt>
                <c:pt idx="2302">
                  <c:v>42922</c:v>
                </c:pt>
                <c:pt idx="2303">
                  <c:v>42921</c:v>
                </c:pt>
                <c:pt idx="2304">
                  <c:v>42920</c:v>
                </c:pt>
                <c:pt idx="2305">
                  <c:v>42919</c:v>
                </c:pt>
                <c:pt idx="2306">
                  <c:v>42918</c:v>
                </c:pt>
                <c:pt idx="2307">
                  <c:v>42917</c:v>
                </c:pt>
                <c:pt idx="2308">
                  <c:v>42916</c:v>
                </c:pt>
                <c:pt idx="2309">
                  <c:v>42915</c:v>
                </c:pt>
                <c:pt idx="2310">
                  <c:v>42914</c:v>
                </c:pt>
                <c:pt idx="2311">
                  <c:v>42913</c:v>
                </c:pt>
                <c:pt idx="2312">
                  <c:v>42912</c:v>
                </c:pt>
                <c:pt idx="2313">
                  <c:v>42911</c:v>
                </c:pt>
                <c:pt idx="2314">
                  <c:v>42910</c:v>
                </c:pt>
                <c:pt idx="2315">
                  <c:v>42909</c:v>
                </c:pt>
                <c:pt idx="2316">
                  <c:v>42908</c:v>
                </c:pt>
                <c:pt idx="2317">
                  <c:v>42907</c:v>
                </c:pt>
                <c:pt idx="2318">
                  <c:v>42906</c:v>
                </c:pt>
                <c:pt idx="2319">
                  <c:v>42905</c:v>
                </c:pt>
                <c:pt idx="2320">
                  <c:v>42904</c:v>
                </c:pt>
                <c:pt idx="2321">
                  <c:v>42903</c:v>
                </c:pt>
                <c:pt idx="2322">
                  <c:v>42902</c:v>
                </c:pt>
                <c:pt idx="2323">
                  <c:v>42901</c:v>
                </c:pt>
                <c:pt idx="2324">
                  <c:v>42900</c:v>
                </c:pt>
                <c:pt idx="2325">
                  <c:v>42899</c:v>
                </c:pt>
                <c:pt idx="2326">
                  <c:v>42898</c:v>
                </c:pt>
                <c:pt idx="2327">
                  <c:v>42897</c:v>
                </c:pt>
                <c:pt idx="2328">
                  <c:v>42896</c:v>
                </c:pt>
                <c:pt idx="2329">
                  <c:v>42895</c:v>
                </c:pt>
                <c:pt idx="2330">
                  <c:v>42894</c:v>
                </c:pt>
                <c:pt idx="2331">
                  <c:v>42893</c:v>
                </c:pt>
                <c:pt idx="2332">
                  <c:v>42892</c:v>
                </c:pt>
                <c:pt idx="2333">
                  <c:v>42891</c:v>
                </c:pt>
                <c:pt idx="2334">
                  <c:v>42890</c:v>
                </c:pt>
                <c:pt idx="2335">
                  <c:v>42889</c:v>
                </c:pt>
                <c:pt idx="2336">
                  <c:v>42888</c:v>
                </c:pt>
                <c:pt idx="2337">
                  <c:v>42887</c:v>
                </c:pt>
                <c:pt idx="2338">
                  <c:v>42886</c:v>
                </c:pt>
                <c:pt idx="2339">
                  <c:v>42885</c:v>
                </c:pt>
                <c:pt idx="2340">
                  <c:v>42884</c:v>
                </c:pt>
                <c:pt idx="2341">
                  <c:v>42883</c:v>
                </c:pt>
                <c:pt idx="2342">
                  <c:v>42882</c:v>
                </c:pt>
                <c:pt idx="2343">
                  <c:v>42881</c:v>
                </c:pt>
                <c:pt idx="2344">
                  <c:v>42880</c:v>
                </c:pt>
                <c:pt idx="2345">
                  <c:v>42879</c:v>
                </c:pt>
                <c:pt idx="2346">
                  <c:v>42878</c:v>
                </c:pt>
                <c:pt idx="2347">
                  <c:v>42877</c:v>
                </c:pt>
                <c:pt idx="2348">
                  <c:v>42876</c:v>
                </c:pt>
                <c:pt idx="2349">
                  <c:v>42875</c:v>
                </c:pt>
                <c:pt idx="2350">
                  <c:v>42874</c:v>
                </c:pt>
                <c:pt idx="2351">
                  <c:v>42873</c:v>
                </c:pt>
                <c:pt idx="2352">
                  <c:v>42872</c:v>
                </c:pt>
                <c:pt idx="2353">
                  <c:v>42871</c:v>
                </c:pt>
                <c:pt idx="2354">
                  <c:v>42870</c:v>
                </c:pt>
                <c:pt idx="2355">
                  <c:v>42869</c:v>
                </c:pt>
                <c:pt idx="2356">
                  <c:v>42868</c:v>
                </c:pt>
                <c:pt idx="2357">
                  <c:v>42867</c:v>
                </c:pt>
                <c:pt idx="2358">
                  <c:v>42866</c:v>
                </c:pt>
                <c:pt idx="2359">
                  <c:v>42865</c:v>
                </c:pt>
                <c:pt idx="2360">
                  <c:v>42864</c:v>
                </c:pt>
                <c:pt idx="2361">
                  <c:v>42863</c:v>
                </c:pt>
                <c:pt idx="2362">
                  <c:v>42862</c:v>
                </c:pt>
                <c:pt idx="2363">
                  <c:v>42861</c:v>
                </c:pt>
                <c:pt idx="2364">
                  <c:v>42860</c:v>
                </c:pt>
                <c:pt idx="2365">
                  <c:v>42859</c:v>
                </c:pt>
                <c:pt idx="2366">
                  <c:v>42858</c:v>
                </c:pt>
                <c:pt idx="2367">
                  <c:v>42857</c:v>
                </c:pt>
                <c:pt idx="2368">
                  <c:v>42856</c:v>
                </c:pt>
                <c:pt idx="2369">
                  <c:v>42855</c:v>
                </c:pt>
                <c:pt idx="2370">
                  <c:v>42854</c:v>
                </c:pt>
                <c:pt idx="2371">
                  <c:v>42853</c:v>
                </c:pt>
                <c:pt idx="2372">
                  <c:v>42852</c:v>
                </c:pt>
                <c:pt idx="2373">
                  <c:v>42851</c:v>
                </c:pt>
                <c:pt idx="2374">
                  <c:v>42850</c:v>
                </c:pt>
                <c:pt idx="2375">
                  <c:v>42849</c:v>
                </c:pt>
                <c:pt idx="2376">
                  <c:v>42848</c:v>
                </c:pt>
                <c:pt idx="2377">
                  <c:v>42847</c:v>
                </c:pt>
                <c:pt idx="2378">
                  <c:v>42846</c:v>
                </c:pt>
                <c:pt idx="2379">
                  <c:v>42845</c:v>
                </c:pt>
                <c:pt idx="2380">
                  <c:v>42844</c:v>
                </c:pt>
                <c:pt idx="2381">
                  <c:v>42843</c:v>
                </c:pt>
                <c:pt idx="2382">
                  <c:v>42842</c:v>
                </c:pt>
                <c:pt idx="2383">
                  <c:v>42841</c:v>
                </c:pt>
                <c:pt idx="2384">
                  <c:v>42840</c:v>
                </c:pt>
                <c:pt idx="2385">
                  <c:v>42839</c:v>
                </c:pt>
                <c:pt idx="2386">
                  <c:v>42838</c:v>
                </c:pt>
                <c:pt idx="2387">
                  <c:v>42837</c:v>
                </c:pt>
                <c:pt idx="2388">
                  <c:v>42836</c:v>
                </c:pt>
                <c:pt idx="2389">
                  <c:v>42835</c:v>
                </c:pt>
                <c:pt idx="2390">
                  <c:v>42834</c:v>
                </c:pt>
                <c:pt idx="2391">
                  <c:v>42833</c:v>
                </c:pt>
                <c:pt idx="2392">
                  <c:v>42832</c:v>
                </c:pt>
                <c:pt idx="2393">
                  <c:v>42831</c:v>
                </c:pt>
                <c:pt idx="2394">
                  <c:v>42830</c:v>
                </c:pt>
                <c:pt idx="2395">
                  <c:v>42829</c:v>
                </c:pt>
                <c:pt idx="2396">
                  <c:v>42828</c:v>
                </c:pt>
                <c:pt idx="2397">
                  <c:v>42827</c:v>
                </c:pt>
                <c:pt idx="2398">
                  <c:v>42826</c:v>
                </c:pt>
                <c:pt idx="2399">
                  <c:v>42825</c:v>
                </c:pt>
                <c:pt idx="2400">
                  <c:v>42824</c:v>
                </c:pt>
                <c:pt idx="2401">
                  <c:v>42823</c:v>
                </c:pt>
                <c:pt idx="2402">
                  <c:v>42822</c:v>
                </c:pt>
                <c:pt idx="2403">
                  <c:v>42821</c:v>
                </c:pt>
                <c:pt idx="2404">
                  <c:v>42820</c:v>
                </c:pt>
                <c:pt idx="2405">
                  <c:v>42819</c:v>
                </c:pt>
                <c:pt idx="2406">
                  <c:v>42818</c:v>
                </c:pt>
                <c:pt idx="2407">
                  <c:v>42817</c:v>
                </c:pt>
                <c:pt idx="2408">
                  <c:v>42816</c:v>
                </c:pt>
                <c:pt idx="2409">
                  <c:v>42815</c:v>
                </c:pt>
                <c:pt idx="2410">
                  <c:v>42814</c:v>
                </c:pt>
                <c:pt idx="2411">
                  <c:v>42813</c:v>
                </c:pt>
                <c:pt idx="2412">
                  <c:v>42812</c:v>
                </c:pt>
                <c:pt idx="2413">
                  <c:v>42811</c:v>
                </c:pt>
                <c:pt idx="2414">
                  <c:v>42810</c:v>
                </c:pt>
                <c:pt idx="2415">
                  <c:v>42809</c:v>
                </c:pt>
                <c:pt idx="2416">
                  <c:v>42808</c:v>
                </c:pt>
                <c:pt idx="2417">
                  <c:v>42807</c:v>
                </c:pt>
                <c:pt idx="2418">
                  <c:v>42806</c:v>
                </c:pt>
                <c:pt idx="2419">
                  <c:v>42805</c:v>
                </c:pt>
                <c:pt idx="2420">
                  <c:v>42804</c:v>
                </c:pt>
                <c:pt idx="2421">
                  <c:v>42803</c:v>
                </c:pt>
                <c:pt idx="2422">
                  <c:v>42802</c:v>
                </c:pt>
                <c:pt idx="2423">
                  <c:v>42801</c:v>
                </c:pt>
                <c:pt idx="2424">
                  <c:v>42800</c:v>
                </c:pt>
                <c:pt idx="2425">
                  <c:v>42799</c:v>
                </c:pt>
                <c:pt idx="2426">
                  <c:v>42798</c:v>
                </c:pt>
                <c:pt idx="2427">
                  <c:v>42797</c:v>
                </c:pt>
                <c:pt idx="2428">
                  <c:v>42796</c:v>
                </c:pt>
                <c:pt idx="2429">
                  <c:v>42795</c:v>
                </c:pt>
                <c:pt idx="2430">
                  <c:v>42794</c:v>
                </c:pt>
                <c:pt idx="2431">
                  <c:v>42793</c:v>
                </c:pt>
                <c:pt idx="2432">
                  <c:v>42792</c:v>
                </c:pt>
                <c:pt idx="2433">
                  <c:v>42791</c:v>
                </c:pt>
                <c:pt idx="2434">
                  <c:v>42790</c:v>
                </c:pt>
                <c:pt idx="2435">
                  <c:v>42789</c:v>
                </c:pt>
                <c:pt idx="2436">
                  <c:v>42788</c:v>
                </c:pt>
                <c:pt idx="2437">
                  <c:v>42787</c:v>
                </c:pt>
                <c:pt idx="2438">
                  <c:v>42786</c:v>
                </c:pt>
                <c:pt idx="2439">
                  <c:v>42785</c:v>
                </c:pt>
                <c:pt idx="2440">
                  <c:v>42784</c:v>
                </c:pt>
                <c:pt idx="2441">
                  <c:v>42783</c:v>
                </c:pt>
                <c:pt idx="2442">
                  <c:v>42782</c:v>
                </c:pt>
                <c:pt idx="2443">
                  <c:v>42781</c:v>
                </c:pt>
                <c:pt idx="2444">
                  <c:v>42780</c:v>
                </c:pt>
                <c:pt idx="2445">
                  <c:v>42779</c:v>
                </c:pt>
                <c:pt idx="2446">
                  <c:v>42778</c:v>
                </c:pt>
                <c:pt idx="2447">
                  <c:v>42777</c:v>
                </c:pt>
                <c:pt idx="2448">
                  <c:v>42776</c:v>
                </c:pt>
                <c:pt idx="2449">
                  <c:v>42775</c:v>
                </c:pt>
                <c:pt idx="2450">
                  <c:v>42774</c:v>
                </c:pt>
                <c:pt idx="2451">
                  <c:v>42773</c:v>
                </c:pt>
                <c:pt idx="2452">
                  <c:v>42772</c:v>
                </c:pt>
                <c:pt idx="2453">
                  <c:v>42771</c:v>
                </c:pt>
                <c:pt idx="2454">
                  <c:v>42770</c:v>
                </c:pt>
                <c:pt idx="2455">
                  <c:v>42769</c:v>
                </c:pt>
                <c:pt idx="2456">
                  <c:v>42768</c:v>
                </c:pt>
                <c:pt idx="2457">
                  <c:v>42767</c:v>
                </c:pt>
                <c:pt idx="2458">
                  <c:v>42766</c:v>
                </c:pt>
                <c:pt idx="2459">
                  <c:v>42765</c:v>
                </c:pt>
                <c:pt idx="2460">
                  <c:v>42764</c:v>
                </c:pt>
                <c:pt idx="2461">
                  <c:v>42763</c:v>
                </c:pt>
                <c:pt idx="2462">
                  <c:v>42762</c:v>
                </c:pt>
                <c:pt idx="2463">
                  <c:v>42761</c:v>
                </c:pt>
                <c:pt idx="2464">
                  <c:v>42760</c:v>
                </c:pt>
                <c:pt idx="2465">
                  <c:v>42759</c:v>
                </c:pt>
                <c:pt idx="2466">
                  <c:v>42758</c:v>
                </c:pt>
                <c:pt idx="2467">
                  <c:v>42757</c:v>
                </c:pt>
                <c:pt idx="2468">
                  <c:v>42756</c:v>
                </c:pt>
                <c:pt idx="2469">
                  <c:v>42755</c:v>
                </c:pt>
                <c:pt idx="2470">
                  <c:v>42754</c:v>
                </c:pt>
                <c:pt idx="2471">
                  <c:v>42753</c:v>
                </c:pt>
                <c:pt idx="2472">
                  <c:v>42752</c:v>
                </c:pt>
                <c:pt idx="2473">
                  <c:v>42751</c:v>
                </c:pt>
                <c:pt idx="2474">
                  <c:v>42750</c:v>
                </c:pt>
                <c:pt idx="2475">
                  <c:v>42749</c:v>
                </c:pt>
                <c:pt idx="2476">
                  <c:v>42748</c:v>
                </c:pt>
                <c:pt idx="2477">
                  <c:v>42747</c:v>
                </c:pt>
                <c:pt idx="2478">
                  <c:v>42746</c:v>
                </c:pt>
                <c:pt idx="2479">
                  <c:v>42745</c:v>
                </c:pt>
                <c:pt idx="2480">
                  <c:v>42744</c:v>
                </c:pt>
                <c:pt idx="2481">
                  <c:v>42743</c:v>
                </c:pt>
                <c:pt idx="2482">
                  <c:v>42742</c:v>
                </c:pt>
                <c:pt idx="2483">
                  <c:v>42741</c:v>
                </c:pt>
                <c:pt idx="2484">
                  <c:v>42740</c:v>
                </c:pt>
                <c:pt idx="2485">
                  <c:v>42739</c:v>
                </c:pt>
                <c:pt idx="2486">
                  <c:v>42738</c:v>
                </c:pt>
                <c:pt idx="2487">
                  <c:v>42737</c:v>
                </c:pt>
                <c:pt idx="2488">
                  <c:v>42736</c:v>
                </c:pt>
                <c:pt idx="2489">
                  <c:v>42735</c:v>
                </c:pt>
                <c:pt idx="2490">
                  <c:v>42734</c:v>
                </c:pt>
                <c:pt idx="2491">
                  <c:v>42733</c:v>
                </c:pt>
                <c:pt idx="2492">
                  <c:v>42732</c:v>
                </c:pt>
                <c:pt idx="2493">
                  <c:v>42731</c:v>
                </c:pt>
                <c:pt idx="2494">
                  <c:v>42730</c:v>
                </c:pt>
                <c:pt idx="2495">
                  <c:v>42729</c:v>
                </c:pt>
                <c:pt idx="2496">
                  <c:v>42728</c:v>
                </c:pt>
                <c:pt idx="2497">
                  <c:v>42727</c:v>
                </c:pt>
                <c:pt idx="2498">
                  <c:v>42726</c:v>
                </c:pt>
                <c:pt idx="2499">
                  <c:v>42725</c:v>
                </c:pt>
                <c:pt idx="2500">
                  <c:v>42724</c:v>
                </c:pt>
                <c:pt idx="2501">
                  <c:v>42723</c:v>
                </c:pt>
                <c:pt idx="2502">
                  <c:v>42722</c:v>
                </c:pt>
                <c:pt idx="2503">
                  <c:v>42721</c:v>
                </c:pt>
                <c:pt idx="2504">
                  <c:v>42720</c:v>
                </c:pt>
                <c:pt idx="2505">
                  <c:v>42719</c:v>
                </c:pt>
                <c:pt idx="2506">
                  <c:v>42718</c:v>
                </c:pt>
                <c:pt idx="2507">
                  <c:v>42717</c:v>
                </c:pt>
                <c:pt idx="2508">
                  <c:v>42716</c:v>
                </c:pt>
                <c:pt idx="2509">
                  <c:v>42715</c:v>
                </c:pt>
                <c:pt idx="2510">
                  <c:v>42714</c:v>
                </c:pt>
                <c:pt idx="2511">
                  <c:v>42713</c:v>
                </c:pt>
                <c:pt idx="2512">
                  <c:v>42712</c:v>
                </c:pt>
                <c:pt idx="2513">
                  <c:v>42711</c:v>
                </c:pt>
                <c:pt idx="2514">
                  <c:v>42710</c:v>
                </c:pt>
                <c:pt idx="2515">
                  <c:v>42709</c:v>
                </c:pt>
                <c:pt idx="2516">
                  <c:v>42708</c:v>
                </c:pt>
                <c:pt idx="2517">
                  <c:v>42707</c:v>
                </c:pt>
                <c:pt idx="2518">
                  <c:v>42706</c:v>
                </c:pt>
                <c:pt idx="2519">
                  <c:v>42705</c:v>
                </c:pt>
                <c:pt idx="2520">
                  <c:v>42704</c:v>
                </c:pt>
                <c:pt idx="2521">
                  <c:v>42703</c:v>
                </c:pt>
                <c:pt idx="2522">
                  <c:v>42702</c:v>
                </c:pt>
                <c:pt idx="2523">
                  <c:v>42701</c:v>
                </c:pt>
                <c:pt idx="2524">
                  <c:v>42700</c:v>
                </c:pt>
                <c:pt idx="2525">
                  <c:v>42699</c:v>
                </c:pt>
                <c:pt idx="2526">
                  <c:v>42698</c:v>
                </c:pt>
                <c:pt idx="2527">
                  <c:v>42697</c:v>
                </c:pt>
                <c:pt idx="2528">
                  <c:v>42696</c:v>
                </c:pt>
                <c:pt idx="2529">
                  <c:v>42695</c:v>
                </c:pt>
                <c:pt idx="2530">
                  <c:v>42694</c:v>
                </c:pt>
                <c:pt idx="2531">
                  <c:v>42693</c:v>
                </c:pt>
                <c:pt idx="2532">
                  <c:v>42692</c:v>
                </c:pt>
                <c:pt idx="2533">
                  <c:v>42691</c:v>
                </c:pt>
                <c:pt idx="2534">
                  <c:v>42690</c:v>
                </c:pt>
                <c:pt idx="2535">
                  <c:v>42689</c:v>
                </c:pt>
                <c:pt idx="2536">
                  <c:v>42688</c:v>
                </c:pt>
                <c:pt idx="2537">
                  <c:v>42687</c:v>
                </c:pt>
                <c:pt idx="2538">
                  <c:v>42686</c:v>
                </c:pt>
                <c:pt idx="2539">
                  <c:v>42685</c:v>
                </c:pt>
                <c:pt idx="2540">
                  <c:v>42684</c:v>
                </c:pt>
                <c:pt idx="2541">
                  <c:v>42683</c:v>
                </c:pt>
                <c:pt idx="2542">
                  <c:v>42682</c:v>
                </c:pt>
                <c:pt idx="2543">
                  <c:v>42681</c:v>
                </c:pt>
                <c:pt idx="2544">
                  <c:v>42680</c:v>
                </c:pt>
                <c:pt idx="2545">
                  <c:v>42679</c:v>
                </c:pt>
                <c:pt idx="2546">
                  <c:v>42678</c:v>
                </c:pt>
                <c:pt idx="2547">
                  <c:v>42677</c:v>
                </c:pt>
                <c:pt idx="2548">
                  <c:v>42676</c:v>
                </c:pt>
                <c:pt idx="2549">
                  <c:v>42675</c:v>
                </c:pt>
                <c:pt idx="2550">
                  <c:v>42674</c:v>
                </c:pt>
                <c:pt idx="2551">
                  <c:v>42673</c:v>
                </c:pt>
                <c:pt idx="2552">
                  <c:v>42672</c:v>
                </c:pt>
                <c:pt idx="2553">
                  <c:v>42671</c:v>
                </c:pt>
                <c:pt idx="2554">
                  <c:v>42670</c:v>
                </c:pt>
                <c:pt idx="2555">
                  <c:v>42669</c:v>
                </c:pt>
                <c:pt idx="2556">
                  <c:v>42668</c:v>
                </c:pt>
                <c:pt idx="2557">
                  <c:v>42667</c:v>
                </c:pt>
                <c:pt idx="2558">
                  <c:v>42666</c:v>
                </c:pt>
                <c:pt idx="2559">
                  <c:v>42665</c:v>
                </c:pt>
                <c:pt idx="2560">
                  <c:v>42664</c:v>
                </c:pt>
                <c:pt idx="2561">
                  <c:v>42663</c:v>
                </c:pt>
                <c:pt idx="2562">
                  <c:v>42662</c:v>
                </c:pt>
                <c:pt idx="2563">
                  <c:v>42661</c:v>
                </c:pt>
                <c:pt idx="2564">
                  <c:v>42660</c:v>
                </c:pt>
                <c:pt idx="2565">
                  <c:v>42659</c:v>
                </c:pt>
                <c:pt idx="2566">
                  <c:v>42658</c:v>
                </c:pt>
                <c:pt idx="2567">
                  <c:v>42657</c:v>
                </c:pt>
                <c:pt idx="2568">
                  <c:v>42656</c:v>
                </c:pt>
                <c:pt idx="2569">
                  <c:v>42655</c:v>
                </c:pt>
                <c:pt idx="2570">
                  <c:v>42654</c:v>
                </c:pt>
                <c:pt idx="2571">
                  <c:v>42653</c:v>
                </c:pt>
                <c:pt idx="2572">
                  <c:v>42652</c:v>
                </c:pt>
                <c:pt idx="2573">
                  <c:v>42651</c:v>
                </c:pt>
                <c:pt idx="2574">
                  <c:v>42650</c:v>
                </c:pt>
                <c:pt idx="2575">
                  <c:v>42649</c:v>
                </c:pt>
                <c:pt idx="2576">
                  <c:v>42648</c:v>
                </c:pt>
                <c:pt idx="2577">
                  <c:v>42647</c:v>
                </c:pt>
                <c:pt idx="2578">
                  <c:v>42646</c:v>
                </c:pt>
                <c:pt idx="2579">
                  <c:v>42645</c:v>
                </c:pt>
                <c:pt idx="2580">
                  <c:v>42644</c:v>
                </c:pt>
                <c:pt idx="2581">
                  <c:v>42643</c:v>
                </c:pt>
                <c:pt idx="2582">
                  <c:v>42642</c:v>
                </c:pt>
                <c:pt idx="2583">
                  <c:v>42641</c:v>
                </c:pt>
                <c:pt idx="2584">
                  <c:v>42640</c:v>
                </c:pt>
                <c:pt idx="2585">
                  <c:v>42639</c:v>
                </c:pt>
                <c:pt idx="2586">
                  <c:v>42638</c:v>
                </c:pt>
                <c:pt idx="2587">
                  <c:v>42637</c:v>
                </c:pt>
                <c:pt idx="2588">
                  <c:v>42636</c:v>
                </c:pt>
                <c:pt idx="2589">
                  <c:v>42635</c:v>
                </c:pt>
                <c:pt idx="2590">
                  <c:v>42634</c:v>
                </c:pt>
                <c:pt idx="2591">
                  <c:v>42633</c:v>
                </c:pt>
                <c:pt idx="2592">
                  <c:v>42632</c:v>
                </c:pt>
                <c:pt idx="2593">
                  <c:v>42631</c:v>
                </c:pt>
                <c:pt idx="2594">
                  <c:v>42630</c:v>
                </c:pt>
                <c:pt idx="2595">
                  <c:v>42629</c:v>
                </c:pt>
                <c:pt idx="2596">
                  <c:v>42628</c:v>
                </c:pt>
                <c:pt idx="2597">
                  <c:v>42627</c:v>
                </c:pt>
                <c:pt idx="2598">
                  <c:v>42626</c:v>
                </c:pt>
                <c:pt idx="2599">
                  <c:v>42625</c:v>
                </c:pt>
                <c:pt idx="2600">
                  <c:v>42624</c:v>
                </c:pt>
                <c:pt idx="2601">
                  <c:v>42623</c:v>
                </c:pt>
                <c:pt idx="2602">
                  <c:v>42622</c:v>
                </c:pt>
                <c:pt idx="2603">
                  <c:v>42621</c:v>
                </c:pt>
                <c:pt idx="2604">
                  <c:v>42620</c:v>
                </c:pt>
                <c:pt idx="2605">
                  <c:v>42619</c:v>
                </c:pt>
                <c:pt idx="2606">
                  <c:v>42618</c:v>
                </c:pt>
                <c:pt idx="2607">
                  <c:v>42617</c:v>
                </c:pt>
                <c:pt idx="2608">
                  <c:v>42616</c:v>
                </c:pt>
                <c:pt idx="2609">
                  <c:v>42615</c:v>
                </c:pt>
                <c:pt idx="2610">
                  <c:v>42614</c:v>
                </c:pt>
                <c:pt idx="2611">
                  <c:v>42613</c:v>
                </c:pt>
                <c:pt idx="2612">
                  <c:v>42612</c:v>
                </c:pt>
                <c:pt idx="2613">
                  <c:v>42611</c:v>
                </c:pt>
                <c:pt idx="2614">
                  <c:v>42610</c:v>
                </c:pt>
                <c:pt idx="2615">
                  <c:v>42609</c:v>
                </c:pt>
                <c:pt idx="2616">
                  <c:v>42608</c:v>
                </c:pt>
                <c:pt idx="2617">
                  <c:v>42607</c:v>
                </c:pt>
                <c:pt idx="2618">
                  <c:v>42606</c:v>
                </c:pt>
                <c:pt idx="2619">
                  <c:v>42605</c:v>
                </c:pt>
                <c:pt idx="2620">
                  <c:v>42604</c:v>
                </c:pt>
                <c:pt idx="2621">
                  <c:v>42603</c:v>
                </c:pt>
                <c:pt idx="2622">
                  <c:v>42602</c:v>
                </c:pt>
                <c:pt idx="2623">
                  <c:v>42601</c:v>
                </c:pt>
                <c:pt idx="2624">
                  <c:v>42600</c:v>
                </c:pt>
                <c:pt idx="2625">
                  <c:v>42599</c:v>
                </c:pt>
                <c:pt idx="2626">
                  <c:v>42598</c:v>
                </c:pt>
                <c:pt idx="2627">
                  <c:v>42597</c:v>
                </c:pt>
                <c:pt idx="2628">
                  <c:v>42596</c:v>
                </c:pt>
                <c:pt idx="2629">
                  <c:v>42595</c:v>
                </c:pt>
                <c:pt idx="2630">
                  <c:v>42594</c:v>
                </c:pt>
                <c:pt idx="2631">
                  <c:v>42593</c:v>
                </c:pt>
                <c:pt idx="2632">
                  <c:v>42592</c:v>
                </c:pt>
                <c:pt idx="2633">
                  <c:v>42591</c:v>
                </c:pt>
                <c:pt idx="2634">
                  <c:v>42590</c:v>
                </c:pt>
                <c:pt idx="2635">
                  <c:v>42589</c:v>
                </c:pt>
                <c:pt idx="2636">
                  <c:v>42588</c:v>
                </c:pt>
                <c:pt idx="2637">
                  <c:v>42587</c:v>
                </c:pt>
                <c:pt idx="2638">
                  <c:v>42586</c:v>
                </c:pt>
                <c:pt idx="2639">
                  <c:v>42585</c:v>
                </c:pt>
                <c:pt idx="2640">
                  <c:v>42584</c:v>
                </c:pt>
                <c:pt idx="2641">
                  <c:v>42583</c:v>
                </c:pt>
                <c:pt idx="2642">
                  <c:v>42582</c:v>
                </c:pt>
                <c:pt idx="2643">
                  <c:v>42581</c:v>
                </c:pt>
                <c:pt idx="2644">
                  <c:v>42580</c:v>
                </c:pt>
                <c:pt idx="2645">
                  <c:v>42579</c:v>
                </c:pt>
                <c:pt idx="2646">
                  <c:v>42578</c:v>
                </c:pt>
                <c:pt idx="2647">
                  <c:v>42577</c:v>
                </c:pt>
                <c:pt idx="2648">
                  <c:v>42576</c:v>
                </c:pt>
                <c:pt idx="2649">
                  <c:v>42575</c:v>
                </c:pt>
                <c:pt idx="2650">
                  <c:v>42574</c:v>
                </c:pt>
                <c:pt idx="2651">
                  <c:v>42573</c:v>
                </c:pt>
                <c:pt idx="2652">
                  <c:v>42572</c:v>
                </c:pt>
                <c:pt idx="2653">
                  <c:v>42571</c:v>
                </c:pt>
                <c:pt idx="2654">
                  <c:v>42570</c:v>
                </c:pt>
                <c:pt idx="2655">
                  <c:v>42569</c:v>
                </c:pt>
                <c:pt idx="2656">
                  <c:v>42568</c:v>
                </c:pt>
                <c:pt idx="2657">
                  <c:v>42567</c:v>
                </c:pt>
                <c:pt idx="2658">
                  <c:v>42566</c:v>
                </c:pt>
                <c:pt idx="2659">
                  <c:v>42565</c:v>
                </c:pt>
                <c:pt idx="2660">
                  <c:v>42564</c:v>
                </c:pt>
                <c:pt idx="2661">
                  <c:v>42563</c:v>
                </c:pt>
                <c:pt idx="2662">
                  <c:v>42562</c:v>
                </c:pt>
                <c:pt idx="2663">
                  <c:v>42561</c:v>
                </c:pt>
                <c:pt idx="2664">
                  <c:v>42560</c:v>
                </c:pt>
                <c:pt idx="2665">
                  <c:v>42559</c:v>
                </c:pt>
                <c:pt idx="2666">
                  <c:v>42558</c:v>
                </c:pt>
                <c:pt idx="2667">
                  <c:v>42557</c:v>
                </c:pt>
                <c:pt idx="2668">
                  <c:v>42556</c:v>
                </c:pt>
                <c:pt idx="2669">
                  <c:v>42555</c:v>
                </c:pt>
                <c:pt idx="2670">
                  <c:v>42554</c:v>
                </c:pt>
                <c:pt idx="2671">
                  <c:v>42553</c:v>
                </c:pt>
                <c:pt idx="2672">
                  <c:v>42552</c:v>
                </c:pt>
                <c:pt idx="2673">
                  <c:v>42551</c:v>
                </c:pt>
                <c:pt idx="2674">
                  <c:v>42550</c:v>
                </c:pt>
                <c:pt idx="2675">
                  <c:v>42549</c:v>
                </c:pt>
                <c:pt idx="2676">
                  <c:v>42548</c:v>
                </c:pt>
                <c:pt idx="2677">
                  <c:v>42547</c:v>
                </c:pt>
                <c:pt idx="2678">
                  <c:v>42546</c:v>
                </c:pt>
                <c:pt idx="2679">
                  <c:v>42545</c:v>
                </c:pt>
                <c:pt idx="2680">
                  <c:v>42544</c:v>
                </c:pt>
                <c:pt idx="2681">
                  <c:v>42543</c:v>
                </c:pt>
                <c:pt idx="2682">
                  <c:v>42542</c:v>
                </c:pt>
                <c:pt idx="2683">
                  <c:v>42541</c:v>
                </c:pt>
                <c:pt idx="2684">
                  <c:v>42540</c:v>
                </c:pt>
                <c:pt idx="2685">
                  <c:v>42539</c:v>
                </c:pt>
                <c:pt idx="2686">
                  <c:v>42538</c:v>
                </c:pt>
                <c:pt idx="2687">
                  <c:v>42537</c:v>
                </c:pt>
                <c:pt idx="2688">
                  <c:v>42536</c:v>
                </c:pt>
                <c:pt idx="2689">
                  <c:v>42535</c:v>
                </c:pt>
                <c:pt idx="2690">
                  <c:v>42534</c:v>
                </c:pt>
                <c:pt idx="2691">
                  <c:v>42533</c:v>
                </c:pt>
                <c:pt idx="2692">
                  <c:v>42532</c:v>
                </c:pt>
                <c:pt idx="2693">
                  <c:v>42531</c:v>
                </c:pt>
                <c:pt idx="2694">
                  <c:v>42530</c:v>
                </c:pt>
                <c:pt idx="2695">
                  <c:v>42529</c:v>
                </c:pt>
                <c:pt idx="2696">
                  <c:v>42528</c:v>
                </c:pt>
                <c:pt idx="2697">
                  <c:v>42527</c:v>
                </c:pt>
                <c:pt idx="2698">
                  <c:v>42526</c:v>
                </c:pt>
                <c:pt idx="2699">
                  <c:v>42525</c:v>
                </c:pt>
                <c:pt idx="2700">
                  <c:v>42524</c:v>
                </c:pt>
                <c:pt idx="2701">
                  <c:v>42523</c:v>
                </c:pt>
                <c:pt idx="2702">
                  <c:v>42522</c:v>
                </c:pt>
                <c:pt idx="2703">
                  <c:v>42521</c:v>
                </c:pt>
                <c:pt idx="2704">
                  <c:v>42520</c:v>
                </c:pt>
                <c:pt idx="2705">
                  <c:v>42519</c:v>
                </c:pt>
                <c:pt idx="2706">
                  <c:v>42518</c:v>
                </c:pt>
                <c:pt idx="2707">
                  <c:v>42517</c:v>
                </c:pt>
                <c:pt idx="2708">
                  <c:v>42516</c:v>
                </c:pt>
                <c:pt idx="2709">
                  <c:v>42515</c:v>
                </c:pt>
                <c:pt idx="2710">
                  <c:v>42514</c:v>
                </c:pt>
                <c:pt idx="2711">
                  <c:v>42513</c:v>
                </c:pt>
                <c:pt idx="2712">
                  <c:v>42512</c:v>
                </c:pt>
                <c:pt idx="2713">
                  <c:v>42511</c:v>
                </c:pt>
                <c:pt idx="2714">
                  <c:v>42510</c:v>
                </c:pt>
                <c:pt idx="2715">
                  <c:v>42509</c:v>
                </c:pt>
                <c:pt idx="2716">
                  <c:v>42508</c:v>
                </c:pt>
                <c:pt idx="2717">
                  <c:v>42507</c:v>
                </c:pt>
                <c:pt idx="2718">
                  <c:v>42506</c:v>
                </c:pt>
                <c:pt idx="2719">
                  <c:v>42505</c:v>
                </c:pt>
                <c:pt idx="2720">
                  <c:v>42504</c:v>
                </c:pt>
                <c:pt idx="2721">
                  <c:v>42503</c:v>
                </c:pt>
                <c:pt idx="2722">
                  <c:v>42502</c:v>
                </c:pt>
                <c:pt idx="2723">
                  <c:v>42501</c:v>
                </c:pt>
                <c:pt idx="2724">
                  <c:v>42500</c:v>
                </c:pt>
                <c:pt idx="2725">
                  <c:v>42499</c:v>
                </c:pt>
                <c:pt idx="2726">
                  <c:v>42498</c:v>
                </c:pt>
                <c:pt idx="2727">
                  <c:v>42497</c:v>
                </c:pt>
                <c:pt idx="2728">
                  <c:v>42496</c:v>
                </c:pt>
                <c:pt idx="2729">
                  <c:v>42495</c:v>
                </c:pt>
                <c:pt idx="2730">
                  <c:v>42494</c:v>
                </c:pt>
                <c:pt idx="2731">
                  <c:v>42493</c:v>
                </c:pt>
                <c:pt idx="2732">
                  <c:v>42492</c:v>
                </c:pt>
                <c:pt idx="2733">
                  <c:v>42491</c:v>
                </c:pt>
                <c:pt idx="2734">
                  <c:v>42490</c:v>
                </c:pt>
                <c:pt idx="2735">
                  <c:v>42489</c:v>
                </c:pt>
                <c:pt idx="2736">
                  <c:v>42488</c:v>
                </c:pt>
                <c:pt idx="2737">
                  <c:v>42487</c:v>
                </c:pt>
                <c:pt idx="2738">
                  <c:v>42486</c:v>
                </c:pt>
                <c:pt idx="2739">
                  <c:v>42485</c:v>
                </c:pt>
                <c:pt idx="2740">
                  <c:v>42484</c:v>
                </c:pt>
                <c:pt idx="2741">
                  <c:v>42483</c:v>
                </c:pt>
                <c:pt idx="2742">
                  <c:v>42482</c:v>
                </c:pt>
                <c:pt idx="2743">
                  <c:v>42481</c:v>
                </c:pt>
                <c:pt idx="2744">
                  <c:v>42480</c:v>
                </c:pt>
                <c:pt idx="2745">
                  <c:v>42479</c:v>
                </c:pt>
                <c:pt idx="2746">
                  <c:v>42478</c:v>
                </c:pt>
                <c:pt idx="2747">
                  <c:v>42477</c:v>
                </c:pt>
                <c:pt idx="2748">
                  <c:v>42476</c:v>
                </c:pt>
                <c:pt idx="2749">
                  <c:v>42475</c:v>
                </c:pt>
                <c:pt idx="2750">
                  <c:v>42474</c:v>
                </c:pt>
                <c:pt idx="2751">
                  <c:v>42473</c:v>
                </c:pt>
                <c:pt idx="2752">
                  <c:v>42472</c:v>
                </c:pt>
                <c:pt idx="2753">
                  <c:v>42471</c:v>
                </c:pt>
                <c:pt idx="2754">
                  <c:v>42470</c:v>
                </c:pt>
                <c:pt idx="2755">
                  <c:v>42469</c:v>
                </c:pt>
                <c:pt idx="2756">
                  <c:v>42468</c:v>
                </c:pt>
                <c:pt idx="2757">
                  <c:v>42467</c:v>
                </c:pt>
                <c:pt idx="2758">
                  <c:v>42466</c:v>
                </c:pt>
                <c:pt idx="2759">
                  <c:v>42465</c:v>
                </c:pt>
                <c:pt idx="2760">
                  <c:v>42464</c:v>
                </c:pt>
                <c:pt idx="2761">
                  <c:v>42463</c:v>
                </c:pt>
                <c:pt idx="2762">
                  <c:v>42462</c:v>
                </c:pt>
                <c:pt idx="2763">
                  <c:v>42461</c:v>
                </c:pt>
                <c:pt idx="2764">
                  <c:v>42460</c:v>
                </c:pt>
                <c:pt idx="2765">
                  <c:v>42459</c:v>
                </c:pt>
                <c:pt idx="2766">
                  <c:v>42458</c:v>
                </c:pt>
                <c:pt idx="2767">
                  <c:v>42457</c:v>
                </c:pt>
                <c:pt idx="2768">
                  <c:v>42456</c:v>
                </c:pt>
                <c:pt idx="2769">
                  <c:v>42455</c:v>
                </c:pt>
                <c:pt idx="2770">
                  <c:v>42454</c:v>
                </c:pt>
                <c:pt idx="2771">
                  <c:v>42453</c:v>
                </c:pt>
                <c:pt idx="2772">
                  <c:v>42452</c:v>
                </c:pt>
                <c:pt idx="2773">
                  <c:v>42451</c:v>
                </c:pt>
                <c:pt idx="2774">
                  <c:v>42450</c:v>
                </c:pt>
                <c:pt idx="2775">
                  <c:v>42449</c:v>
                </c:pt>
                <c:pt idx="2776">
                  <c:v>42448</c:v>
                </c:pt>
                <c:pt idx="2777">
                  <c:v>42447</c:v>
                </c:pt>
                <c:pt idx="2778">
                  <c:v>42446</c:v>
                </c:pt>
                <c:pt idx="2779">
                  <c:v>42445</c:v>
                </c:pt>
                <c:pt idx="2780">
                  <c:v>42444</c:v>
                </c:pt>
                <c:pt idx="2781">
                  <c:v>42443</c:v>
                </c:pt>
                <c:pt idx="2782">
                  <c:v>42442</c:v>
                </c:pt>
                <c:pt idx="2783">
                  <c:v>42441</c:v>
                </c:pt>
                <c:pt idx="2784">
                  <c:v>42440</c:v>
                </c:pt>
                <c:pt idx="2785">
                  <c:v>42439</c:v>
                </c:pt>
                <c:pt idx="2786">
                  <c:v>42438</c:v>
                </c:pt>
                <c:pt idx="2787">
                  <c:v>42437</c:v>
                </c:pt>
                <c:pt idx="2788">
                  <c:v>42436</c:v>
                </c:pt>
                <c:pt idx="2789">
                  <c:v>42435</c:v>
                </c:pt>
                <c:pt idx="2790">
                  <c:v>42434</c:v>
                </c:pt>
                <c:pt idx="2791">
                  <c:v>42433</c:v>
                </c:pt>
                <c:pt idx="2792">
                  <c:v>42432</c:v>
                </c:pt>
                <c:pt idx="2793">
                  <c:v>42431</c:v>
                </c:pt>
                <c:pt idx="2794">
                  <c:v>42430</c:v>
                </c:pt>
                <c:pt idx="2795">
                  <c:v>42429</c:v>
                </c:pt>
                <c:pt idx="2796">
                  <c:v>42428</c:v>
                </c:pt>
                <c:pt idx="2797">
                  <c:v>42427</c:v>
                </c:pt>
                <c:pt idx="2798">
                  <c:v>42426</c:v>
                </c:pt>
                <c:pt idx="2799">
                  <c:v>42425</c:v>
                </c:pt>
                <c:pt idx="2800">
                  <c:v>42424</c:v>
                </c:pt>
                <c:pt idx="2801">
                  <c:v>42423</c:v>
                </c:pt>
                <c:pt idx="2802">
                  <c:v>42422</c:v>
                </c:pt>
                <c:pt idx="2803">
                  <c:v>42421</c:v>
                </c:pt>
                <c:pt idx="2804">
                  <c:v>42420</c:v>
                </c:pt>
                <c:pt idx="2805">
                  <c:v>42419</c:v>
                </c:pt>
                <c:pt idx="2806">
                  <c:v>42418</c:v>
                </c:pt>
                <c:pt idx="2807">
                  <c:v>42417</c:v>
                </c:pt>
                <c:pt idx="2808">
                  <c:v>42416</c:v>
                </c:pt>
                <c:pt idx="2809">
                  <c:v>42415</c:v>
                </c:pt>
                <c:pt idx="2810">
                  <c:v>42414</c:v>
                </c:pt>
                <c:pt idx="2811">
                  <c:v>42413</c:v>
                </c:pt>
                <c:pt idx="2812">
                  <c:v>42412</c:v>
                </c:pt>
                <c:pt idx="2813">
                  <c:v>42411</c:v>
                </c:pt>
                <c:pt idx="2814">
                  <c:v>42410</c:v>
                </c:pt>
                <c:pt idx="2815">
                  <c:v>42409</c:v>
                </c:pt>
                <c:pt idx="2816">
                  <c:v>42408</c:v>
                </c:pt>
                <c:pt idx="2817">
                  <c:v>42407</c:v>
                </c:pt>
                <c:pt idx="2818">
                  <c:v>42406</c:v>
                </c:pt>
                <c:pt idx="2819">
                  <c:v>42405</c:v>
                </c:pt>
                <c:pt idx="2820">
                  <c:v>42404</c:v>
                </c:pt>
                <c:pt idx="2821">
                  <c:v>42403</c:v>
                </c:pt>
                <c:pt idx="2822">
                  <c:v>42402</c:v>
                </c:pt>
                <c:pt idx="2823">
                  <c:v>42401</c:v>
                </c:pt>
                <c:pt idx="2824">
                  <c:v>42400</c:v>
                </c:pt>
                <c:pt idx="2825">
                  <c:v>42399</c:v>
                </c:pt>
                <c:pt idx="2826">
                  <c:v>42398</c:v>
                </c:pt>
                <c:pt idx="2827">
                  <c:v>42397</c:v>
                </c:pt>
                <c:pt idx="2828">
                  <c:v>42396</c:v>
                </c:pt>
                <c:pt idx="2829">
                  <c:v>42395</c:v>
                </c:pt>
                <c:pt idx="2830">
                  <c:v>42394</c:v>
                </c:pt>
                <c:pt idx="2831">
                  <c:v>42393</c:v>
                </c:pt>
                <c:pt idx="2832">
                  <c:v>42392</c:v>
                </c:pt>
                <c:pt idx="2833">
                  <c:v>42391</c:v>
                </c:pt>
                <c:pt idx="2834">
                  <c:v>42390</c:v>
                </c:pt>
                <c:pt idx="2835">
                  <c:v>42389</c:v>
                </c:pt>
                <c:pt idx="2836">
                  <c:v>42388</c:v>
                </c:pt>
                <c:pt idx="2837">
                  <c:v>42387</c:v>
                </c:pt>
                <c:pt idx="2838">
                  <c:v>42386</c:v>
                </c:pt>
                <c:pt idx="2839">
                  <c:v>42385</c:v>
                </c:pt>
                <c:pt idx="2840">
                  <c:v>42384</c:v>
                </c:pt>
                <c:pt idx="2841">
                  <c:v>42383</c:v>
                </c:pt>
                <c:pt idx="2842">
                  <c:v>42382</c:v>
                </c:pt>
                <c:pt idx="2843">
                  <c:v>42381</c:v>
                </c:pt>
                <c:pt idx="2844">
                  <c:v>42380</c:v>
                </c:pt>
                <c:pt idx="2845">
                  <c:v>42379</c:v>
                </c:pt>
                <c:pt idx="2846">
                  <c:v>42378</c:v>
                </c:pt>
                <c:pt idx="2847">
                  <c:v>42377</c:v>
                </c:pt>
                <c:pt idx="2848">
                  <c:v>42376</c:v>
                </c:pt>
                <c:pt idx="2849">
                  <c:v>42375</c:v>
                </c:pt>
                <c:pt idx="2850">
                  <c:v>42374</c:v>
                </c:pt>
                <c:pt idx="2851">
                  <c:v>42373</c:v>
                </c:pt>
                <c:pt idx="2852">
                  <c:v>42372</c:v>
                </c:pt>
                <c:pt idx="2853">
                  <c:v>42371</c:v>
                </c:pt>
                <c:pt idx="2854">
                  <c:v>42370</c:v>
                </c:pt>
                <c:pt idx="2855">
                  <c:v>42369</c:v>
                </c:pt>
                <c:pt idx="2856">
                  <c:v>42368</c:v>
                </c:pt>
                <c:pt idx="2857">
                  <c:v>42367</c:v>
                </c:pt>
                <c:pt idx="2858">
                  <c:v>42366</c:v>
                </c:pt>
                <c:pt idx="2859">
                  <c:v>42365</c:v>
                </c:pt>
                <c:pt idx="2860">
                  <c:v>42364</c:v>
                </c:pt>
                <c:pt idx="2861">
                  <c:v>42363</c:v>
                </c:pt>
                <c:pt idx="2862">
                  <c:v>42362</c:v>
                </c:pt>
                <c:pt idx="2863">
                  <c:v>42361</c:v>
                </c:pt>
                <c:pt idx="2864">
                  <c:v>42360</c:v>
                </c:pt>
                <c:pt idx="2865">
                  <c:v>42359</c:v>
                </c:pt>
                <c:pt idx="2866">
                  <c:v>42358</c:v>
                </c:pt>
                <c:pt idx="2867">
                  <c:v>42357</c:v>
                </c:pt>
                <c:pt idx="2868">
                  <c:v>42356</c:v>
                </c:pt>
                <c:pt idx="2869">
                  <c:v>42355</c:v>
                </c:pt>
                <c:pt idx="2870">
                  <c:v>42354</c:v>
                </c:pt>
                <c:pt idx="2871">
                  <c:v>42353</c:v>
                </c:pt>
                <c:pt idx="2872">
                  <c:v>42352</c:v>
                </c:pt>
                <c:pt idx="2873">
                  <c:v>42351</c:v>
                </c:pt>
                <c:pt idx="2874">
                  <c:v>42350</c:v>
                </c:pt>
                <c:pt idx="2875">
                  <c:v>42349</c:v>
                </c:pt>
                <c:pt idx="2876">
                  <c:v>42348</c:v>
                </c:pt>
                <c:pt idx="2877">
                  <c:v>42347</c:v>
                </c:pt>
                <c:pt idx="2878">
                  <c:v>42346</c:v>
                </c:pt>
                <c:pt idx="2879">
                  <c:v>42345</c:v>
                </c:pt>
                <c:pt idx="2880">
                  <c:v>42344</c:v>
                </c:pt>
                <c:pt idx="2881">
                  <c:v>42343</c:v>
                </c:pt>
                <c:pt idx="2882">
                  <c:v>42342</c:v>
                </c:pt>
                <c:pt idx="2883">
                  <c:v>42341</c:v>
                </c:pt>
                <c:pt idx="2884">
                  <c:v>42340</c:v>
                </c:pt>
                <c:pt idx="2885">
                  <c:v>42339</c:v>
                </c:pt>
                <c:pt idx="2886">
                  <c:v>42338</c:v>
                </c:pt>
                <c:pt idx="2887">
                  <c:v>42337</c:v>
                </c:pt>
                <c:pt idx="2888">
                  <c:v>42336</c:v>
                </c:pt>
                <c:pt idx="2889">
                  <c:v>42335</c:v>
                </c:pt>
                <c:pt idx="2890">
                  <c:v>42334</c:v>
                </c:pt>
                <c:pt idx="2891">
                  <c:v>42333</c:v>
                </c:pt>
                <c:pt idx="2892">
                  <c:v>42332</c:v>
                </c:pt>
                <c:pt idx="2893">
                  <c:v>42331</c:v>
                </c:pt>
                <c:pt idx="2894">
                  <c:v>42330</c:v>
                </c:pt>
                <c:pt idx="2895">
                  <c:v>42329</c:v>
                </c:pt>
                <c:pt idx="2896">
                  <c:v>42328</c:v>
                </c:pt>
                <c:pt idx="2897">
                  <c:v>42327</c:v>
                </c:pt>
                <c:pt idx="2898">
                  <c:v>42326</c:v>
                </c:pt>
                <c:pt idx="2899">
                  <c:v>42325</c:v>
                </c:pt>
                <c:pt idx="2900">
                  <c:v>42324</c:v>
                </c:pt>
                <c:pt idx="2901">
                  <c:v>42323</c:v>
                </c:pt>
                <c:pt idx="2902">
                  <c:v>42322</c:v>
                </c:pt>
                <c:pt idx="2903">
                  <c:v>42321</c:v>
                </c:pt>
                <c:pt idx="2904">
                  <c:v>42320</c:v>
                </c:pt>
                <c:pt idx="2905">
                  <c:v>42319</c:v>
                </c:pt>
                <c:pt idx="2906">
                  <c:v>42318</c:v>
                </c:pt>
                <c:pt idx="2907">
                  <c:v>42317</c:v>
                </c:pt>
                <c:pt idx="2908">
                  <c:v>42316</c:v>
                </c:pt>
                <c:pt idx="2909">
                  <c:v>42315</c:v>
                </c:pt>
                <c:pt idx="2910">
                  <c:v>42314</c:v>
                </c:pt>
                <c:pt idx="2911">
                  <c:v>42313</c:v>
                </c:pt>
                <c:pt idx="2912">
                  <c:v>42312</c:v>
                </c:pt>
                <c:pt idx="2913">
                  <c:v>42311</c:v>
                </c:pt>
                <c:pt idx="2914">
                  <c:v>42310</c:v>
                </c:pt>
                <c:pt idx="2915">
                  <c:v>42309</c:v>
                </c:pt>
                <c:pt idx="2916">
                  <c:v>42308</c:v>
                </c:pt>
                <c:pt idx="2917">
                  <c:v>42307</c:v>
                </c:pt>
                <c:pt idx="2918">
                  <c:v>42306</c:v>
                </c:pt>
                <c:pt idx="2919">
                  <c:v>42305</c:v>
                </c:pt>
                <c:pt idx="2920">
                  <c:v>42304</c:v>
                </c:pt>
                <c:pt idx="2921">
                  <c:v>42303</c:v>
                </c:pt>
                <c:pt idx="2922">
                  <c:v>42302</c:v>
                </c:pt>
                <c:pt idx="2923">
                  <c:v>42301</c:v>
                </c:pt>
                <c:pt idx="2924">
                  <c:v>42300</c:v>
                </c:pt>
                <c:pt idx="2925">
                  <c:v>42299</c:v>
                </c:pt>
                <c:pt idx="2926">
                  <c:v>42298</c:v>
                </c:pt>
                <c:pt idx="2927">
                  <c:v>42297</c:v>
                </c:pt>
                <c:pt idx="2928">
                  <c:v>42296</c:v>
                </c:pt>
                <c:pt idx="2929">
                  <c:v>42295</c:v>
                </c:pt>
                <c:pt idx="2930">
                  <c:v>42294</c:v>
                </c:pt>
                <c:pt idx="2931">
                  <c:v>42293</c:v>
                </c:pt>
                <c:pt idx="2932">
                  <c:v>42292</c:v>
                </c:pt>
                <c:pt idx="2933">
                  <c:v>42291</c:v>
                </c:pt>
                <c:pt idx="2934">
                  <c:v>42290</c:v>
                </c:pt>
                <c:pt idx="2935">
                  <c:v>42289</c:v>
                </c:pt>
                <c:pt idx="2936">
                  <c:v>42288</c:v>
                </c:pt>
                <c:pt idx="2937">
                  <c:v>42287</c:v>
                </c:pt>
                <c:pt idx="2938">
                  <c:v>42286</c:v>
                </c:pt>
                <c:pt idx="2939">
                  <c:v>42285</c:v>
                </c:pt>
                <c:pt idx="2940">
                  <c:v>42284</c:v>
                </c:pt>
                <c:pt idx="2941">
                  <c:v>42283</c:v>
                </c:pt>
                <c:pt idx="2942">
                  <c:v>42282</c:v>
                </c:pt>
                <c:pt idx="2943">
                  <c:v>42281</c:v>
                </c:pt>
                <c:pt idx="2944">
                  <c:v>42280</c:v>
                </c:pt>
                <c:pt idx="2945">
                  <c:v>42279</c:v>
                </c:pt>
                <c:pt idx="2946">
                  <c:v>42278</c:v>
                </c:pt>
                <c:pt idx="2947">
                  <c:v>42277</c:v>
                </c:pt>
                <c:pt idx="2948">
                  <c:v>42276</c:v>
                </c:pt>
                <c:pt idx="2949">
                  <c:v>42275</c:v>
                </c:pt>
                <c:pt idx="2950">
                  <c:v>42274</c:v>
                </c:pt>
                <c:pt idx="2951">
                  <c:v>42273</c:v>
                </c:pt>
                <c:pt idx="2952">
                  <c:v>42272</c:v>
                </c:pt>
                <c:pt idx="2953">
                  <c:v>42271</c:v>
                </c:pt>
                <c:pt idx="2954">
                  <c:v>42270</c:v>
                </c:pt>
                <c:pt idx="2955">
                  <c:v>42269</c:v>
                </c:pt>
                <c:pt idx="2956">
                  <c:v>42268</c:v>
                </c:pt>
                <c:pt idx="2957">
                  <c:v>42267</c:v>
                </c:pt>
                <c:pt idx="2958">
                  <c:v>42266</c:v>
                </c:pt>
                <c:pt idx="2959">
                  <c:v>42265</c:v>
                </c:pt>
                <c:pt idx="2960">
                  <c:v>42264</c:v>
                </c:pt>
                <c:pt idx="2961">
                  <c:v>42263</c:v>
                </c:pt>
                <c:pt idx="2962">
                  <c:v>42262</c:v>
                </c:pt>
                <c:pt idx="2963">
                  <c:v>42261</c:v>
                </c:pt>
                <c:pt idx="2964">
                  <c:v>42260</c:v>
                </c:pt>
                <c:pt idx="2965">
                  <c:v>42259</c:v>
                </c:pt>
                <c:pt idx="2966">
                  <c:v>42258</c:v>
                </c:pt>
                <c:pt idx="2967">
                  <c:v>42257</c:v>
                </c:pt>
                <c:pt idx="2968">
                  <c:v>42256</c:v>
                </c:pt>
                <c:pt idx="2969">
                  <c:v>42255</c:v>
                </c:pt>
                <c:pt idx="2970">
                  <c:v>42254</c:v>
                </c:pt>
                <c:pt idx="2971">
                  <c:v>42253</c:v>
                </c:pt>
                <c:pt idx="2972">
                  <c:v>42252</c:v>
                </c:pt>
                <c:pt idx="2973">
                  <c:v>42251</c:v>
                </c:pt>
                <c:pt idx="2974">
                  <c:v>42250</c:v>
                </c:pt>
                <c:pt idx="2975">
                  <c:v>42249</c:v>
                </c:pt>
                <c:pt idx="2976">
                  <c:v>42248</c:v>
                </c:pt>
                <c:pt idx="2977">
                  <c:v>42247</c:v>
                </c:pt>
                <c:pt idx="2978">
                  <c:v>42246</c:v>
                </c:pt>
                <c:pt idx="2979">
                  <c:v>42245</c:v>
                </c:pt>
                <c:pt idx="2980">
                  <c:v>42244</c:v>
                </c:pt>
                <c:pt idx="2981">
                  <c:v>42243</c:v>
                </c:pt>
                <c:pt idx="2982">
                  <c:v>42242</c:v>
                </c:pt>
                <c:pt idx="2983">
                  <c:v>42241</c:v>
                </c:pt>
                <c:pt idx="2984">
                  <c:v>42240</c:v>
                </c:pt>
                <c:pt idx="2985">
                  <c:v>42239</c:v>
                </c:pt>
                <c:pt idx="2986">
                  <c:v>42238</c:v>
                </c:pt>
                <c:pt idx="2987">
                  <c:v>42237</c:v>
                </c:pt>
                <c:pt idx="2988">
                  <c:v>42236</c:v>
                </c:pt>
                <c:pt idx="2989">
                  <c:v>42235</c:v>
                </c:pt>
                <c:pt idx="2990">
                  <c:v>42234</c:v>
                </c:pt>
                <c:pt idx="2991">
                  <c:v>42233</c:v>
                </c:pt>
                <c:pt idx="2992">
                  <c:v>42232</c:v>
                </c:pt>
                <c:pt idx="2993">
                  <c:v>42231</c:v>
                </c:pt>
                <c:pt idx="2994">
                  <c:v>42230</c:v>
                </c:pt>
                <c:pt idx="2995">
                  <c:v>42229</c:v>
                </c:pt>
                <c:pt idx="2996">
                  <c:v>42228</c:v>
                </c:pt>
                <c:pt idx="2997">
                  <c:v>42227</c:v>
                </c:pt>
                <c:pt idx="2998">
                  <c:v>42226</c:v>
                </c:pt>
                <c:pt idx="2999">
                  <c:v>42225</c:v>
                </c:pt>
                <c:pt idx="3000">
                  <c:v>42224</c:v>
                </c:pt>
                <c:pt idx="3001">
                  <c:v>42223</c:v>
                </c:pt>
                <c:pt idx="3002">
                  <c:v>42222</c:v>
                </c:pt>
                <c:pt idx="3003">
                  <c:v>42221</c:v>
                </c:pt>
                <c:pt idx="3004">
                  <c:v>42220</c:v>
                </c:pt>
                <c:pt idx="3005">
                  <c:v>42219</c:v>
                </c:pt>
                <c:pt idx="3006">
                  <c:v>42218</c:v>
                </c:pt>
                <c:pt idx="3007">
                  <c:v>42217</c:v>
                </c:pt>
                <c:pt idx="3008">
                  <c:v>42216</c:v>
                </c:pt>
                <c:pt idx="3009">
                  <c:v>42215</c:v>
                </c:pt>
                <c:pt idx="3010">
                  <c:v>42214</c:v>
                </c:pt>
                <c:pt idx="3011">
                  <c:v>42213</c:v>
                </c:pt>
                <c:pt idx="3012">
                  <c:v>42212</c:v>
                </c:pt>
                <c:pt idx="3013">
                  <c:v>42211</c:v>
                </c:pt>
                <c:pt idx="3014">
                  <c:v>42210</c:v>
                </c:pt>
                <c:pt idx="3015">
                  <c:v>42209</c:v>
                </c:pt>
                <c:pt idx="3016">
                  <c:v>42208</c:v>
                </c:pt>
                <c:pt idx="3017">
                  <c:v>42207</c:v>
                </c:pt>
                <c:pt idx="3018">
                  <c:v>42206</c:v>
                </c:pt>
                <c:pt idx="3019">
                  <c:v>42205</c:v>
                </c:pt>
                <c:pt idx="3020">
                  <c:v>42204</c:v>
                </c:pt>
                <c:pt idx="3021">
                  <c:v>42203</c:v>
                </c:pt>
                <c:pt idx="3022">
                  <c:v>42202</c:v>
                </c:pt>
                <c:pt idx="3023">
                  <c:v>42201</c:v>
                </c:pt>
                <c:pt idx="3024">
                  <c:v>42200</c:v>
                </c:pt>
                <c:pt idx="3025">
                  <c:v>42199</c:v>
                </c:pt>
                <c:pt idx="3026">
                  <c:v>42198</c:v>
                </c:pt>
                <c:pt idx="3027">
                  <c:v>42197</c:v>
                </c:pt>
                <c:pt idx="3028">
                  <c:v>42196</c:v>
                </c:pt>
                <c:pt idx="3029">
                  <c:v>42195</c:v>
                </c:pt>
                <c:pt idx="3030">
                  <c:v>42194</c:v>
                </c:pt>
                <c:pt idx="3031">
                  <c:v>42193</c:v>
                </c:pt>
                <c:pt idx="3032">
                  <c:v>42192</c:v>
                </c:pt>
                <c:pt idx="3033">
                  <c:v>42191</c:v>
                </c:pt>
                <c:pt idx="3034">
                  <c:v>42190</c:v>
                </c:pt>
                <c:pt idx="3035">
                  <c:v>42189</c:v>
                </c:pt>
                <c:pt idx="3036">
                  <c:v>42188</c:v>
                </c:pt>
                <c:pt idx="3037">
                  <c:v>42187</c:v>
                </c:pt>
                <c:pt idx="3038">
                  <c:v>42186</c:v>
                </c:pt>
                <c:pt idx="3039">
                  <c:v>42185</c:v>
                </c:pt>
                <c:pt idx="3040">
                  <c:v>42184</c:v>
                </c:pt>
                <c:pt idx="3041">
                  <c:v>42183</c:v>
                </c:pt>
                <c:pt idx="3042">
                  <c:v>42182</c:v>
                </c:pt>
                <c:pt idx="3043">
                  <c:v>42181</c:v>
                </c:pt>
                <c:pt idx="3044">
                  <c:v>42180</c:v>
                </c:pt>
                <c:pt idx="3045">
                  <c:v>42179</c:v>
                </c:pt>
                <c:pt idx="3046">
                  <c:v>42178</c:v>
                </c:pt>
                <c:pt idx="3047">
                  <c:v>42177</c:v>
                </c:pt>
                <c:pt idx="3048">
                  <c:v>42176</c:v>
                </c:pt>
                <c:pt idx="3049">
                  <c:v>42175</c:v>
                </c:pt>
                <c:pt idx="3050">
                  <c:v>42174</c:v>
                </c:pt>
                <c:pt idx="3051">
                  <c:v>42173</c:v>
                </c:pt>
                <c:pt idx="3052">
                  <c:v>42172</c:v>
                </c:pt>
                <c:pt idx="3053">
                  <c:v>42171</c:v>
                </c:pt>
                <c:pt idx="3054">
                  <c:v>42170</c:v>
                </c:pt>
                <c:pt idx="3055">
                  <c:v>42169</c:v>
                </c:pt>
                <c:pt idx="3056">
                  <c:v>42168</c:v>
                </c:pt>
                <c:pt idx="3057">
                  <c:v>42167</c:v>
                </c:pt>
                <c:pt idx="3058">
                  <c:v>42166</c:v>
                </c:pt>
                <c:pt idx="3059">
                  <c:v>42165</c:v>
                </c:pt>
                <c:pt idx="3060">
                  <c:v>42164</c:v>
                </c:pt>
                <c:pt idx="3061">
                  <c:v>42163</c:v>
                </c:pt>
                <c:pt idx="3062">
                  <c:v>42162</c:v>
                </c:pt>
                <c:pt idx="3063">
                  <c:v>42161</c:v>
                </c:pt>
                <c:pt idx="3064">
                  <c:v>42160</c:v>
                </c:pt>
                <c:pt idx="3065">
                  <c:v>42159</c:v>
                </c:pt>
                <c:pt idx="3066">
                  <c:v>42158</c:v>
                </c:pt>
                <c:pt idx="3067">
                  <c:v>42157</c:v>
                </c:pt>
                <c:pt idx="3068">
                  <c:v>42156</c:v>
                </c:pt>
                <c:pt idx="3069">
                  <c:v>42155</c:v>
                </c:pt>
                <c:pt idx="3070">
                  <c:v>42154</c:v>
                </c:pt>
                <c:pt idx="3071">
                  <c:v>42153</c:v>
                </c:pt>
                <c:pt idx="3072">
                  <c:v>42152</c:v>
                </c:pt>
                <c:pt idx="3073">
                  <c:v>42151</c:v>
                </c:pt>
                <c:pt idx="3074">
                  <c:v>42150</c:v>
                </c:pt>
                <c:pt idx="3075">
                  <c:v>42149</c:v>
                </c:pt>
                <c:pt idx="3076">
                  <c:v>42148</c:v>
                </c:pt>
                <c:pt idx="3077">
                  <c:v>42147</c:v>
                </c:pt>
                <c:pt idx="3078">
                  <c:v>42146</c:v>
                </c:pt>
                <c:pt idx="3079">
                  <c:v>42145</c:v>
                </c:pt>
                <c:pt idx="3080">
                  <c:v>42144</c:v>
                </c:pt>
                <c:pt idx="3081">
                  <c:v>42143</c:v>
                </c:pt>
                <c:pt idx="3082">
                  <c:v>42142</c:v>
                </c:pt>
                <c:pt idx="3083">
                  <c:v>42141</c:v>
                </c:pt>
                <c:pt idx="3084">
                  <c:v>42140</c:v>
                </c:pt>
                <c:pt idx="3085">
                  <c:v>42139</c:v>
                </c:pt>
                <c:pt idx="3086">
                  <c:v>42138</c:v>
                </c:pt>
                <c:pt idx="3087">
                  <c:v>42137</c:v>
                </c:pt>
                <c:pt idx="3088">
                  <c:v>42136</c:v>
                </c:pt>
                <c:pt idx="3089">
                  <c:v>42135</c:v>
                </c:pt>
                <c:pt idx="3090">
                  <c:v>42134</c:v>
                </c:pt>
                <c:pt idx="3091">
                  <c:v>42133</c:v>
                </c:pt>
                <c:pt idx="3092">
                  <c:v>42132</c:v>
                </c:pt>
                <c:pt idx="3093">
                  <c:v>42131</c:v>
                </c:pt>
                <c:pt idx="3094">
                  <c:v>42130</c:v>
                </c:pt>
                <c:pt idx="3095">
                  <c:v>42129</c:v>
                </c:pt>
                <c:pt idx="3096">
                  <c:v>42128</c:v>
                </c:pt>
                <c:pt idx="3097">
                  <c:v>42127</c:v>
                </c:pt>
                <c:pt idx="3098">
                  <c:v>42126</c:v>
                </c:pt>
                <c:pt idx="3099">
                  <c:v>42125</c:v>
                </c:pt>
                <c:pt idx="3100">
                  <c:v>42124</c:v>
                </c:pt>
                <c:pt idx="3101">
                  <c:v>42123</c:v>
                </c:pt>
                <c:pt idx="3102">
                  <c:v>42122</c:v>
                </c:pt>
                <c:pt idx="3103">
                  <c:v>42121</c:v>
                </c:pt>
                <c:pt idx="3104">
                  <c:v>42120</c:v>
                </c:pt>
                <c:pt idx="3105">
                  <c:v>42119</c:v>
                </c:pt>
                <c:pt idx="3106">
                  <c:v>42118</c:v>
                </c:pt>
                <c:pt idx="3107">
                  <c:v>42117</c:v>
                </c:pt>
                <c:pt idx="3108">
                  <c:v>42116</c:v>
                </c:pt>
                <c:pt idx="3109">
                  <c:v>42115</c:v>
                </c:pt>
                <c:pt idx="3110">
                  <c:v>42114</c:v>
                </c:pt>
                <c:pt idx="3111">
                  <c:v>42113</c:v>
                </c:pt>
                <c:pt idx="3112">
                  <c:v>42112</c:v>
                </c:pt>
                <c:pt idx="3113">
                  <c:v>42111</c:v>
                </c:pt>
                <c:pt idx="3114">
                  <c:v>42110</c:v>
                </c:pt>
                <c:pt idx="3115">
                  <c:v>42109</c:v>
                </c:pt>
                <c:pt idx="3116">
                  <c:v>42108</c:v>
                </c:pt>
                <c:pt idx="3117">
                  <c:v>42107</c:v>
                </c:pt>
                <c:pt idx="3118">
                  <c:v>42106</c:v>
                </c:pt>
                <c:pt idx="3119">
                  <c:v>42105</c:v>
                </c:pt>
                <c:pt idx="3120">
                  <c:v>42104</c:v>
                </c:pt>
                <c:pt idx="3121">
                  <c:v>42103</c:v>
                </c:pt>
                <c:pt idx="3122">
                  <c:v>42102</c:v>
                </c:pt>
                <c:pt idx="3123">
                  <c:v>42101</c:v>
                </c:pt>
                <c:pt idx="3124">
                  <c:v>42100</c:v>
                </c:pt>
                <c:pt idx="3125">
                  <c:v>42099</c:v>
                </c:pt>
                <c:pt idx="3126">
                  <c:v>42098</c:v>
                </c:pt>
                <c:pt idx="3127">
                  <c:v>42097</c:v>
                </c:pt>
                <c:pt idx="3128">
                  <c:v>42096</c:v>
                </c:pt>
                <c:pt idx="3129">
                  <c:v>42095</c:v>
                </c:pt>
                <c:pt idx="3130">
                  <c:v>42094</c:v>
                </c:pt>
                <c:pt idx="3131">
                  <c:v>42093</c:v>
                </c:pt>
                <c:pt idx="3132">
                  <c:v>42092</c:v>
                </c:pt>
                <c:pt idx="3133">
                  <c:v>42091</c:v>
                </c:pt>
                <c:pt idx="3134">
                  <c:v>42090</c:v>
                </c:pt>
                <c:pt idx="3135">
                  <c:v>42089</c:v>
                </c:pt>
                <c:pt idx="3136">
                  <c:v>42088</c:v>
                </c:pt>
                <c:pt idx="3137">
                  <c:v>42087</c:v>
                </c:pt>
                <c:pt idx="3138">
                  <c:v>42086</c:v>
                </c:pt>
                <c:pt idx="3139">
                  <c:v>42085</c:v>
                </c:pt>
                <c:pt idx="3140">
                  <c:v>42084</c:v>
                </c:pt>
                <c:pt idx="3141">
                  <c:v>42083</c:v>
                </c:pt>
                <c:pt idx="3142">
                  <c:v>42082</c:v>
                </c:pt>
                <c:pt idx="3143">
                  <c:v>42081</c:v>
                </c:pt>
                <c:pt idx="3144">
                  <c:v>42080</c:v>
                </c:pt>
                <c:pt idx="3145">
                  <c:v>42079</c:v>
                </c:pt>
                <c:pt idx="3146">
                  <c:v>42078</c:v>
                </c:pt>
                <c:pt idx="3147">
                  <c:v>42077</c:v>
                </c:pt>
                <c:pt idx="3148">
                  <c:v>42076</c:v>
                </c:pt>
                <c:pt idx="3149">
                  <c:v>42075</c:v>
                </c:pt>
                <c:pt idx="3150">
                  <c:v>42074</c:v>
                </c:pt>
                <c:pt idx="3151">
                  <c:v>42073</c:v>
                </c:pt>
                <c:pt idx="3152">
                  <c:v>42072</c:v>
                </c:pt>
                <c:pt idx="3153">
                  <c:v>42071</c:v>
                </c:pt>
                <c:pt idx="3154">
                  <c:v>42070</c:v>
                </c:pt>
                <c:pt idx="3155">
                  <c:v>42069</c:v>
                </c:pt>
                <c:pt idx="3156">
                  <c:v>42068</c:v>
                </c:pt>
                <c:pt idx="3157">
                  <c:v>42067</c:v>
                </c:pt>
                <c:pt idx="3158">
                  <c:v>42066</c:v>
                </c:pt>
                <c:pt idx="3159">
                  <c:v>42065</c:v>
                </c:pt>
                <c:pt idx="3160">
                  <c:v>42064</c:v>
                </c:pt>
                <c:pt idx="3161">
                  <c:v>42063</c:v>
                </c:pt>
                <c:pt idx="3162">
                  <c:v>42062</c:v>
                </c:pt>
                <c:pt idx="3163">
                  <c:v>42061</c:v>
                </c:pt>
                <c:pt idx="3164">
                  <c:v>42060</c:v>
                </c:pt>
                <c:pt idx="3165">
                  <c:v>42059</c:v>
                </c:pt>
                <c:pt idx="3166">
                  <c:v>42058</c:v>
                </c:pt>
                <c:pt idx="3167">
                  <c:v>42057</c:v>
                </c:pt>
                <c:pt idx="3168">
                  <c:v>42056</c:v>
                </c:pt>
                <c:pt idx="3169">
                  <c:v>42055</c:v>
                </c:pt>
                <c:pt idx="3170">
                  <c:v>42054</c:v>
                </c:pt>
                <c:pt idx="3171">
                  <c:v>42053</c:v>
                </c:pt>
                <c:pt idx="3172">
                  <c:v>42052</c:v>
                </c:pt>
                <c:pt idx="3173">
                  <c:v>42051</c:v>
                </c:pt>
                <c:pt idx="3174">
                  <c:v>42050</c:v>
                </c:pt>
                <c:pt idx="3175">
                  <c:v>42049</c:v>
                </c:pt>
                <c:pt idx="3176">
                  <c:v>42048</c:v>
                </c:pt>
                <c:pt idx="3177">
                  <c:v>42047</c:v>
                </c:pt>
                <c:pt idx="3178">
                  <c:v>42046</c:v>
                </c:pt>
                <c:pt idx="3179">
                  <c:v>42045</c:v>
                </c:pt>
                <c:pt idx="3180">
                  <c:v>42044</c:v>
                </c:pt>
                <c:pt idx="3181">
                  <c:v>42043</c:v>
                </c:pt>
                <c:pt idx="3182">
                  <c:v>42042</c:v>
                </c:pt>
                <c:pt idx="3183">
                  <c:v>42041</c:v>
                </c:pt>
                <c:pt idx="3184">
                  <c:v>42040</c:v>
                </c:pt>
                <c:pt idx="3185">
                  <c:v>42039</c:v>
                </c:pt>
                <c:pt idx="3186">
                  <c:v>42038</c:v>
                </c:pt>
                <c:pt idx="3187">
                  <c:v>42037</c:v>
                </c:pt>
                <c:pt idx="3188">
                  <c:v>42036</c:v>
                </c:pt>
                <c:pt idx="3189">
                  <c:v>42035</c:v>
                </c:pt>
                <c:pt idx="3190">
                  <c:v>42034</c:v>
                </c:pt>
                <c:pt idx="3191">
                  <c:v>42033</c:v>
                </c:pt>
                <c:pt idx="3192">
                  <c:v>42032</c:v>
                </c:pt>
                <c:pt idx="3193">
                  <c:v>42031</c:v>
                </c:pt>
                <c:pt idx="3194">
                  <c:v>42030</c:v>
                </c:pt>
                <c:pt idx="3195">
                  <c:v>42029</c:v>
                </c:pt>
                <c:pt idx="3196">
                  <c:v>42028</c:v>
                </c:pt>
                <c:pt idx="3197">
                  <c:v>42027</c:v>
                </c:pt>
                <c:pt idx="3198">
                  <c:v>42026</c:v>
                </c:pt>
                <c:pt idx="3199">
                  <c:v>42025</c:v>
                </c:pt>
                <c:pt idx="3200">
                  <c:v>42024</c:v>
                </c:pt>
                <c:pt idx="3201">
                  <c:v>42023</c:v>
                </c:pt>
                <c:pt idx="3202">
                  <c:v>42022</c:v>
                </c:pt>
                <c:pt idx="3203">
                  <c:v>42021</c:v>
                </c:pt>
                <c:pt idx="3204">
                  <c:v>42020</c:v>
                </c:pt>
                <c:pt idx="3205">
                  <c:v>42019</c:v>
                </c:pt>
                <c:pt idx="3206">
                  <c:v>42018</c:v>
                </c:pt>
                <c:pt idx="3207">
                  <c:v>42017</c:v>
                </c:pt>
                <c:pt idx="3208">
                  <c:v>42016</c:v>
                </c:pt>
                <c:pt idx="3209">
                  <c:v>42015</c:v>
                </c:pt>
                <c:pt idx="3210">
                  <c:v>42014</c:v>
                </c:pt>
                <c:pt idx="3211">
                  <c:v>42013</c:v>
                </c:pt>
                <c:pt idx="3212">
                  <c:v>42012</c:v>
                </c:pt>
                <c:pt idx="3213">
                  <c:v>42011</c:v>
                </c:pt>
                <c:pt idx="3214">
                  <c:v>42010</c:v>
                </c:pt>
                <c:pt idx="3215">
                  <c:v>42009</c:v>
                </c:pt>
                <c:pt idx="3216">
                  <c:v>42008</c:v>
                </c:pt>
                <c:pt idx="3217">
                  <c:v>42007</c:v>
                </c:pt>
                <c:pt idx="3218">
                  <c:v>42006</c:v>
                </c:pt>
                <c:pt idx="3219">
                  <c:v>42005</c:v>
                </c:pt>
                <c:pt idx="3220">
                  <c:v>42004</c:v>
                </c:pt>
                <c:pt idx="3221">
                  <c:v>42003</c:v>
                </c:pt>
                <c:pt idx="3222">
                  <c:v>42002</c:v>
                </c:pt>
                <c:pt idx="3223">
                  <c:v>42001</c:v>
                </c:pt>
                <c:pt idx="3224">
                  <c:v>42000</c:v>
                </c:pt>
                <c:pt idx="3225">
                  <c:v>41999</c:v>
                </c:pt>
                <c:pt idx="3226">
                  <c:v>41998</c:v>
                </c:pt>
                <c:pt idx="3227">
                  <c:v>41997</c:v>
                </c:pt>
                <c:pt idx="3228">
                  <c:v>41996</c:v>
                </c:pt>
                <c:pt idx="3229">
                  <c:v>41995</c:v>
                </c:pt>
                <c:pt idx="3230">
                  <c:v>41994</c:v>
                </c:pt>
                <c:pt idx="3231">
                  <c:v>41993</c:v>
                </c:pt>
                <c:pt idx="3232">
                  <c:v>41992</c:v>
                </c:pt>
                <c:pt idx="3233">
                  <c:v>41991</c:v>
                </c:pt>
                <c:pt idx="3234">
                  <c:v>41990</c:v>
                </c:pt>
                <c:pt idx="3235">
                  <c:v>41989</c:v>
                </c:pt>
                <c:pt idx="3236">
                  <c:v>41988</c:v>
                </c:pt>
                <c:pt idx="3237">
                  <c:v>41987</c:v>
                </c:pt>
                <c:pt idx="3238">
                  <c:v>41986</c:v>
                </c:pt>
                <c:pt idx="3239">
                  <c:v>41985</c:v>
                </c:pt>
                <c:pt idx="3240">
                  <c:v>41984</c:v>
                </c:pt>
                <c:pt idx="3241">
                  <c:v>41983</c:v>
                </c:pt>
                <c:pt idx="3242">
                  <c:v>41982</c:v>
                </c:pt>
                <c:pt idx="3243">
                  <c:v>41981</c:v>
                </c:pt>
                <c:pt idx="3244">
                  <c:v>41980</c:v>
                </c:pt>
                <c:pt idx="3245">
                  <c:v>41979</c:v>
                </c:pt>
                <c:pt idx="3246">
                  <c:v>41978</c:v>
                </c:pt>
                <c:pt idx="3247">
                  <c:v>41977</c:v>
                </c:pt>
                <c:pt idx="3248">
                  <c:v>41976</c:v>
                </c:pt>
                <c:pt idx="3249">
                  <c:v>41975</c:v>
                </c:pt>
                <c:pt idx="3250">
                  <c:v>41974</c:v>
                </c:pt>
                <c:pt idx="3251">
                  <c:v>41973</c:v>
                </c:pt>
                <c:pt idx="3252">
                  <c:v>41972</c:v>
                </c:pt>
                <c:pt idx="3253">
                  <c:v>41971</c:v>
                </c:pt>
                <c:pt idx="3254">
                  <c:v>41970</c:v>
                </c:pt>
                <c:pt idx="3255">
                  <c:v>41969</c:v>
                </c:pt>
                <c:pt idx="3256">
                  <c:v>41968</c:v>
                </c:pt>
                <c:pt idx="3257">
                  <c:v>41967</c:v>
                </c:pt>
                <c:pt idx="3258">
                  <c:v>41966</c:v>
                </c:pt>
                <c:pt idx="3259">
                  <c:v>41965</c:v>
                </c:pt>
                <c:pt idx="3260">
                  <c:v>41964</c:v>
                </c:pt>
                <c:pt idx="3261">
                  <c:v>41963</c:v>
                </c:pt>
                <c:pt idx="3262">
                  <c:v>41962</c:v>
                </c:pt>
                <c:pt idx="3263">
                  <c:v>41961</c:v>
                </c:pt>
                <c:pt idx="3264">
                  <c:v>41960</c:v>
                </c:pt>
                <c:pt idx="3265">
                  <c:v>41959</c:v>
                </c:pt>
                <c:pt idx="3266">
                  <c:v>41958</c:v>
                </c:pt>
                <c:pt idx="3267">
                  <c:v>41957</c:v>
                </c:pt>
                <c:pt idx="3268">
                  <c:v>41956</c:v>
                </c:pt>
                <c:pt idx="3269">
                  <c:v>41955</c:v>
                </c:pt>
                <c:pt idx="3270">
                  <c:v>41954</c:v>
                </c:pt>
                <c:pt idx="3271">
                  <c:v>41953</c:v>
                </c:pt>
                <c:pt idx="3272">
                  <c:v>41952</c:v>
                </c:pt>
                <c:pt idx="3273">
                  <c:v>41951</c:v>
                </c:pt>
                <c:pt idx="3274">
                  <c:v>41950</c:v>
                </c:pt>
                <c:pt idx="3275">
                  <c:v>41949</c:v>
                </c:pt>
                <c:pt idx="3276">
                  <c:v>41948</c:v>
                </c:pt>
                <c:pt idx="3277">
                  <c:v>41947</c:v>
                </c:pt>
                <c:pt idx="3278">
                  <c:v>41946</c:v>
                </c:pt>
                <c:pt idx="3279">
                  <c:v>41945</c:v>
                </c:pt>
                <c:pt idx="3280">
                  <c:v>41944</c:v>
                </c:pt>
                <c:pt idx="3281">
                  <c:v>41943</c:v>
                </c:pt>
                <c:pt idx="3282">
                  <c:v>41942</c:v>
                </c:pt>
                <c:pt idx="3283">
                  <c:v>41941</c:v>
                </c:pt>
                <c:pt idx="3284">
                  <c:v>41940</c:v>
                </c:pt>
                <c:pt idx="3285">
                  <c:v>41939</c:v>
                </c:pt>
                <c:pt idx="3286">
                  <c:v>41938</c:v>
                </c:pt>
                <c:pt idx="3287">
                  <c:v>41937</c:v>
                </c:pt>
                <c:pt idx="3288">
                  <c:v>41936</c:v>
                </c:pt>
                <c:pt idx="3289">
                  <c:v>41935</c:v>
                </c:pt>
                <c:pt idx="3290">
                  <c:v>41934</c:v>
                </c:pt>
                <c:pt idx="3291">
                  <c:v>41933</c:v>
                </c:pt>
                <c:pt idx="3292">
                  <c:v>41932</c:v>
                </c:pt>
                <c:pt idx="3293">
                  <c:v>41931</c:v>
                </c:pt>
                <c:pt idx="3294">
                  <c:v>41930</c:v>
                </c:pt>
                <c:pt idx="3295">
                  <c:v>41929</c:v>
                </c:pt>
                <c:pt idx="3296">
                  <c:v>41928</c:v>
                </c:pt>
                <c:pt idx="3297">
                  <c:v>41927</c:v>
                </c:pt>
                <c:pt idx="3298">
                  <c:v>41926</c:v>
                </c:pt>
                <c:pt idx="3299">
                  <c:v>41925</c:v>
                </c:pt>
                <c:pt idx="3300">
                  <c:v>41924</c:v>
                </c:pt>
                <c:pt idx="3301">
                  <c:v>41923</c:v>
                </c:pt>
                <c:pt idx="3302">
                  <c:v>41922</c:v>
                </c:pt>
                <c:pt idx="3303">
                  <c:v>41921</c:v>
                </c:pt>
                <c:pt idx="3304">
                  <c:v>41920</c:v>
                </c:pt>
                <c:pt idx="3305">
                  <c:v>41919</c:v>
                </c:pt>
                <c:pt idx="3306">
                  <c:v>41918</c:v>
                </c:pt>
                <c:pt idx="3307">
                  <c:v>41917</c:v>
                </c:pt>
                <c:pt idx="3308">
                  <c:v>41916</c:v>
                </c:pt>
                <c:pt idx="3309">
                  <c:v>41915</c:v>
                </c:pt>
                <c:pt idx="3310">
                  <c:v>41914</c:v>
                </c:pt>
                <c:pt idx="3311">
                  <c:v>41913</c:v>
                </c:pt>
                <c:pt idx="3312">
                  <c:v>41912</c:v>
                </c:pt>
                <c:pt idx="3313">
                  <c:v>41911</c:v>
                </c:pt>
                <c:pt idx="3314">
                  <c:v>41910</c:v>
                </c:pt>
                <c:pt idx="3315">
                  <c:v>41909</c:v>
                </c:pt>
                <c:pt idx="3316">
                  <c:v>41908</c:v>
                </c:pt>
                <c:pt idx="3317">
                  <c:v>41907</c:v>
                </c:pt>
                <c:pt idx="3318">
                  <c:v>41906</c:v>
                </c:pt>
                <c:pt idx="3319">
                  <c:v>41905</c:v>
                </c:pt>
                <c:pt idx="3320">
                  <c:v>41904</c:v>
                </c:pt>
                <c:pt idx="3321">
                  <c:v>41903</c:v>
                </c:pt>
                <c:pt idx="3322">
                  <c:v>41902</c:v>
                </c:pt>
                <c:pt idx="3323">
                  <c:v>41901</c:v>
                </c:pt>
                <c:pt idx="3324">
                  <c:v>41900</c:v>
                </c:pt>
                <c:pt idx="3325">
                  <c:v>41899</c:v>
                </c:pt>
                <c:pt idx="3326">
                  <c:v>41898</c:v>
                </c:pt>
                <c:pt idx="3327">
                  <c:v>41897</c:v>
                </c:pt>
                <c:pt idx="3328">
                  <c:v>41896</c:v>
                </c:pt>
                <c:pt idx="3329">
                  <c:v>41895</c:v>
                </c:pt>
                <c:pt idx="3330">
                  <c:v>41894</c:v>
                </c:pt>
                <c:pt idx="3331">
                  <c:v>41893</c:v>
                </c:pt>
                <c:pt idx="3332">
                  <c:v>41892</c:v>
                </c:pt>
                <c:pt idx="3333">
                  <c:v>41891</c:v>
                </c:pt>
                <c:pt idx="3334">
                  <c:v>41890</c:v>
                </c:pt>
                <c:pt idx="3335">
                  <c:v>41889</c:v>
                </c:pt>
                <c:pt idx="3336">
                  <c:v>41888</c:v>
                </c:pt>
                <c:pt idx="3337">
                  <c:v>41887</c:v>
                </c:pt>
                <c:pt idx="3338">
                  <c:v>41886</c:v>
                </c:pt>
                <c:pt idx="3339">
                  <c:v>41885</c:v>
                </c:pt>
                <c:pt idx="3340">
                  <c:v>41884</c:v>
                </c:pt>
                <c:pt idx="3341">
                  <c:v>41883</c:v>
                </c:pt>
                <c:pt idx="3342">
                  <c:v>41882</c:v>
                </c:pt>
                <c:pt idx="3343">
                  <c:v>41881</c:v>
                </c:pt>
                <c:pt idx="3344">
                  <c:v>41880</c:v>
                </c:pt>
                <c:pt idx="3345">
                  <c:v>41879</c:v>
                </c:pt>
                <c:pt idx="3346">
                  <c:v>41878</c:v>
                </c:pt>
                <c:pt idx="3347">
                  <c:v>41877</c:v>
                </c:pt>
                <c:pt idx="3348">
                  <c:v>41876</c:v>
                </c:pt>
                <c:pt idx="3349">
                  <c:v>41875</c:v>
                </c:pt>
                <c:pt idx="3350">
                  <c:v>41874</c:v>
                </c:pt>
                <c:pt idx="3351">
                  <c:v>41873</c:v>
                </c:pt>
                <c:pt idx="3352">
                  <c:v>41872</c:v>
                </c:pt>
                <c:pt idx="3353">
                  <c:v>41871</c:v>
                </c:pt>
                <c:pt idx="3354">
                  <c:v>41870</c:v>
                </c:pt>
                <c:pt idx="3355">
                  <c:v>41869</c:v>
                </c:pt>
                <c:pt idx="3356">
                  <c:v>41868</c:v>
                </c:pt>
                <c:pt idx="3357">
                  <c:v>41867</c:v>
                </c:pt>
                <c:pt idx="3358">
                  <c:v>41866</c:v>
                </c:pt>
                <c:pt idx="3359">
                  <c:v>41865</c:v>
                </c:pt>
                <c:pt idx="3360">
                  <c:v>41864</c:v>
                </c:pt>
                <c:pt idx="3361">
                  <c:v>41863</c:v>
                </c:pt>
                <c:pt idx="3362">
                  <c:v>41862</c:v>
                </c:pt>
                <c:pt idx="3363">
                  <c:v>41861</c:v>
                </c:pt>
                <c:pt idx="3364">
                  <c:v>41860</c:v>
                </c:pt>
                <c:pt idx="3365">
                  <c:v>41859</c:v>
                </c:pt>
                <c:pt idx="3366">
                  <c:v>41858</c:v>
                </c:pt>
                <c:pt idx="3367">
                  <c:v>41857</c:v>
                </c:pt>
                <c:pt idx="3368">
                  <c:v>41856</c:v>
                </c:pt>
                <c:pt idx="3369">
                  <c:v>41855</c:v>
                </c:pt>
                <c:pt idx="3370">
                  <c:v>41854</c:v>
                </c:pt>
                <c:pt idx="3371">
                  <c:v>41853</c:v>
                </c:pt>
                <c:pt idx="3372">
                  <c:v>41852</c:v>
                </c:pt>
                <c:pt idx="3373">
                  <c:v>41851</c:v>
                </c:pt>
                <c:pt idx="3374">
                  <c:v>41850</c:v>
                </c:pt>
                <c:pt idx="3375">
                  <c:v>41849</c:v>
                </c:pt>
                <c:pt idx="3376">
                  <c:v>41848</c:v>
                </c:pt>
                <c:pt idx="3377">
                  <c:v>41847</c:v>
                </c:pt>
                <c:pt idx="3378">
                  <c:v>41846</c:v>
                </c:pt>
                <c:pt idx="3379">
                  <c:v>41845</c:v>
                </c:pt>
                <c:pt idx="3380">
                  <c:v>41844</c:v>
                </c:pt>
                <c:pt idx="3381">
                  <c:v>41843</c:v>
                </c:pt>
                <c:pt idx="3382">
                  <c:v>41842</c:v>
                </c:pt>
                <c:pt idx="3383">
                  <c:v>41841</c:v>
                </c:pt>
                <c:pt idx="3384">
                  <c:v>41840</c:v>
                </c:pt>
                <c:pt idx="3385">
                  <c:v>41839</c:v>
                </c:pt>
                <c:pt idx="3386">
                  <c:v>41838</c:v>
                </c:pt>
                <c:pt idx="3387">
                  <c:v>41837</c:v>
                </c:pt>
                <c:pt idx="3388">
                  <c:v>41836</c:v>
                </c:pt>
                <c:pt idx="3389">
                  <c:v>41835</c:v>
                </c:pt>
                <c:pt idx="3390">
                  <c:v>41834</c:v>
                </c:pt>
                <c:pt idx="3391">
                  <c:v>41833</c:v>
                </c:pt>
                <c:pt idx="3392">
                  <c:v>41832</c:v>
                </c:pt>
                <c:pt idx="3393">
                  <c:v>41831</c:v>
                </c:pt>
                <c:pt idx="3394">
                  <c:v>41830</c:v>
                </c:pt>
                <c:pt idx="3395">
                  <c:v>41829</c:v>
                </c:pt>
                <c:pt idx="3396">
                  <c:v>41828</c:v>
                </c:pt>
                <c:pt idx="3397">
                  <c:v>41827</c:v>
                </c:pt>
                <c:pt idx="3398">
                  <c:v>41826</c:v>
                </c:pt>
                <c:pt idx="3399">
                  <c:v>41825</c:v>
                </c:pt>
                <c:pt idx="3400">
                  <c:v>41824</c:v>
                </c:pt>
                <c:pt idx="3401">
                  <c:v>41823</c:v>
                </c:pt>
                <c:pt idx="3402">
                  <c:v>41822</c:v>
                </c:pt>
                <c:pt idx="3403">
                  <c:v>41821</c:v>
                </c:pt>
                <c:pt idx="3404">
                  <c:v>41820</c:v>
                </c:pt>
                <c:pt idx="3405">
                  <c:v>41819</c:v>
                </c:pt>
                <c:pt idx="3406">
                  <c:v>41818</c:v>
                </c:pt>
                <c:pt idx="3407">
                  <c:v>41817</c:v>
                </c:pt>
                <c:pt idx="3408">
                  <c:v>41816</c:v>
                </c:pt>
                <c:pt idx="3409">
                  <c:v>41815</c:v>
                </c:pt>
                <c:pt idx="3410">
                  <c:v>41814</c:v>
                </c:pt>
                <c:pt idx="3411">
                  <c:v>41813</c:v>
                </c:pt>
                <c:pt idx="3412">
                  <c:v>41812</c:v>
                </c:pt>
                <c:pt idx="3413">
                  <c:v>41811</c:v>
                </c:pt>
                <c:pt idx="3414">
                  <c:v>41810</c:v>
                </c:pt>
                <c:pt idx="3415">
                  <c:v>41809</c:v>
                </c:pt>
                <c:pt idx="3416">
                  <c:v>41808</c:v>
                </c:pt>
                <c:pt idx="3417">
                  <c:v>41807</c:v>
                </c:pt>
                <c:pt idx="3418">
                  <c:v>41806</c:v>
                </c:pt>
                <c:pt idx="3419">
                  <c:v>41805</c:v>
                </c:pt>
                <c:pt idx="3420">
                  <c:v>41804</c:v>
                </c:pt>
                <c:pt idx="3421">
                  <c:v>41803</c:v>
                </c:pt>
                <c:pt idx="3422">
                  <c:v>41802</c:v>
                </c:pt>
                <c:pt idx="3423">
                  <c:v>41801</c:v>
                </c:pt>
                <c:pt idx="3424">
                  <c:v>41800</c:v>
                </c:pt>
                <c:pt idx="3425">
                  <c:v>41799</c:v>
                </c:pt>
                <c:pt idx="3426">
                  <c:v>41798</c:v>
                </c:pt>
                <c:pt idx="3427">
                  <c:v>41797</c:v>
                </c:pt>
                <c:pt idx="3428">
                  <c:v>41796</c:v>
                </c:pt>
                <c:pt idx="3429">
                  <c:v>41795</c:v>
                </c:pt>
                <c:pt idx="3430">
                  <c:v>41794</c:v>
                </c:pt>
                <c:pt idx="3431">
                  <c:v>41793</c:v>
                </c:pt>
                <c:pt idx="3432">
                  <c:v>41792</c:v>
                </c:pt>
                <c:pt idx="3433">
                  <c:v>41791</c:v>
                </c:pt>
                <c:pt idx="3434">
                  <c:v>41790</c:v>
                </c:pt>
                <c:pt idx="3435">
                  <c:v>41789</c:v>
                </c:pt>
                <c:pt idx="3436">
                  <c:v>41788</c:v>
                </c:pt>
                <c:pt idx="3437">
                  <c:v>41787</c:v>
                </c:pt>
                <c:pt idx="3438">
                  <c:v>41786</c:v>
                </c:pt>
                <c:pt idx="3439">
                  <c:v>41785</c:v>
                </c:pt>
                <c:pt idx="3440">
                  <c:v>41784</c:v>
                </c:pt>
                <c:pt idx="3441">
                  <c:v>41783</c:v>
                </c:pt>
                <c:pt idx="3442">
                  <c:v>41782</c:v>
                </c:pt>
                <c:pt idx="3443">
                  <c:v>41781</c:v>
                </c:pt>
                <c:pt idx="3444">
                  <c:v>41780</c:v>
                </c:pt>
                <c:pt idx="3445">
                  <c:v>41779</c:v>
                </c:pt>
                <c:pt idx="3446">
                  <c:v>41778</c:v>
                </c:pt>
                <c:pt idx="3447">
                  <c:v>41777</c:v>
                </c:pt>
                <c:pt idx="3448">
                  <c:v>41776</c:v>
                </c:pt>
                <c:pt idx="3449">
                  <c:v>41775</c:v>
                </c:pt>
                <c:pt idx="3450">
                  <c:v>41774</c:v>
                </c:pt>
                <c:pt idx="3451">
                  <c:v>41773</c:v>
                </c:pt>
                <c:pt idx="3452">
                  <c:v>41772</c:v>
                </c:pt>
                <c:pt idx="3453">
                  <c:v>41771</c:v>
                </c:pt>
                <c:pt idx="3454">
                  <c:v>41770</c:v>
                </c:pt>
                <c:pt idx="3455">
                  <c:v>41769</c:v>
                </c:pt>
                <c:pt idx="3456">
                  <c:v>41768</c:v>
                </c:pt>
                <c:pt idx="3457">
                  <c:v>41767</c:v>
                </c:pt>
                <c:pt idx="3458">
                  <c:v>41766</c:v>
                </c:pt>
                <c:pt idx="3459">
                  <c:v>41765</c:v>
                </c:pt>
                <c:pt idx="3460">
                  <c:v>41764</c:v>
                </c:pt>
                <c:pt idx="3461">
                  <c:v>41763</c:v>
                </c:pt>
                <c:pt idx="3462">
                  <c:v>41762</c:v>
                </c:pt>
                <c:pt idx="3463">
                  <c:v>41761</c:v>
                </c:pt>
                <c:pt idx="3464">
                  <c:v>41760</c:v>
                </c:pt>
                <c:pt idx="3465">
                  <c:v>41759</c:v>
                </c:pt>
                <c:pt idx="3466">
                  <c:v>41758</c:v>
                </c:pt>
                <c:pt idx="3467">
                  <c:v>41757</c:v>
                </c:pt>
                <c:pt idx="3468">
                  <c:v>41756</c:v>
                </c:pt>
                <c:pt idx="3469">
                  <c:v>41755</c:v>
                </c:pt>
                <c:pt idx="3470">
                  <c:v>41754</c:v>
                </c:pt>
                <c:pt idx="3471">
                  <c:v>41753</c:v>
                </c:pt>
                <c:pt idx="3472">
                  <c:v>41752</c:v>
                </c:pt>
                <c:pt idx="3473">
                  <c:v>41751</c:v>
                </c:pt>
                <c:pt idx="3474">
                  <c:v>41750</c:v>
                </c:pt>
                <c:pt idx="3475">
                  <c:v>41749</c:v>
                </c:pt>
                <c:pt idx="3476">
                  <c:v>41748</c:v>
                </c:pt>
                <c:pt idx="3477">
                  <c:v>41747</c:v>
                </c:pt>
                <c:pt idx="3478">
                  <c:v>41746</c:v>
                </c:pt>
                <c:pt idx="3479">
                  <c:v>41745</c:v>
                </c:pt>
                <c:pt idx="3480">
                  <c:v>41744</c:v>
                </c:pt>
                <c:pt idx="3481">
                  <c:v>41743</c:v>
                </c:pt>
                <c:pt idx="3482">
                  <c:v>41742</c:v>
                </c:pt>
                <c:pt idx="3483">
                  <c:v>41741</c:v>
                </c:pt>
                <c:pt idx="3484">
                  <c:v>41740</c:v>
                </c:pt>
                <c:pt idx="3485">
                  <c:v>41739</c:v>
                </c:pt>
                <c:pt idx="3486">
                  <c:v>41738</c:v>
                </c:pt>
                <c:pt idx="3487">
                  <c:v>41737</c:v>
                </c:pt>
                <c:pt idx="3488">
                  <c:v>41736</c:v>
                </c:pt>
                <c:pt idx="3489">
                  <c:v>41735</c:v>
                </c:pt>
                <c:pt idx="3490">
                  <c:v>41734</c:v>
                </c:pt>
                <c:pt idx="3491">
                  <c:v>41733</c:v>
                </c:pt>
                <c:pt idx="3492">
                  <c:v>41732</c:v>
                </c:pt>
                <c:pt idx="3493">
                  <c:v>41731</c:v>
                </c:pt>
                <c:pt idx="3494">
                  <c:v>41730</c:v>
                </c:pt>
                <c:pt idx="3495">
                  <c:v>41729</c:v>
                </c:pt>
                <c:pt idx="3496">
                  <c:v>41728</c:v>
                </c:pt>
                <c:pt idx="3497">
                  <c:v>41727</c:v>
                </c:pt>
                <c:pt idx="3498">
                  <c:v>41726</c:v>
                </c:pt>
                <c:pt idx="3499">
                  <c:v>41725</c:v>
                </c:pt>
                <c:pt idx="3500">
                  <c:v>41724</c:v>
                </c:pt>
                <c:pt idx="3501">
                  <c:v>41723</c:v>
                </c:pt>
                <c:pt idx="3502">
                  <c:v>41722</c:v>
                </c:pt>
                <c:pt idx="3503">
                  <c:v>41721</c:v>
                </c:pt>
                <c:pt idx="3504">
                  <c:v>41720</c:v>
                </c:pt>
                <c:pt idx="3505">
                  <c:v>41719</c:v>
                </c:pt>
                <c:pt idx="3506">
                  <c:v>41718</c:v>
                </c:pt>
                <c:pt idx="3507">
                  <c:v>41717</c:v>
                </c:pt>
                <c:pt idx="3508">
                  <c:v>41716</c:v>
                </c:pt>
                <c:pt idx="3509">
                  <c:v>41715</c:v>
                </c:pt>
                <c:pt idx="3510">
                  <c:v>41714</c:v>
                </c:pt>
                <c:pt idx="3511">
                  <c:v>41713</c:v>
                </c:pt>
                <c:pt idx="3512">
                  <c:v>41712</c:v>
                </c:pt>
                <c:pt idx="3513">
                  <c:v>41711</c:v>
                </c:pt>
                <c:pt idx="3514">
                  <c:v>41710</c:v>
                </c:pt>
                <c:pt idx="3515">
                  <c:v>41709</c:v>
                </c:pt>
                <c:pt idx="3516">
                  <c:v>41708</c:v>
                </c:pt>
                <c:pt idx="3517">
                  <c:v>41707</c:v>
                </c:pt>
                <c:pt idx="3518">
                  <c:v>41706</c:v>
                </c:pt>
                <c:pt idx="3519">
                  <c:v>41705</c:v>
                </c:pt>
                <c:pt idx="3520">
                  <c:v>41704</c:v>
                </c:pt>
                <c:pt idx="3521">
                  <c:v>41703</c:v>
                </c:pt>
                <c:pt idx="3522">
                  <c:v>41702</c:v>
                </c:pt>
                <c:pt idx="3523">
                  <c:v>41701</c:v>
                </c:pt>
                <c:pt idx="3524">
                  <c:v>41700</c:v>
                </c:pt>
                <c:pt idx="3525">
                  <c:v>41699</c:v>
                </c:pt>
                <c:pt idx="3526">
                  <c:v>41698</c:v>
                </c:pt>
                <c:pt idx="3527">
                  <c:v>41697</c:v>
                </c:pt>
                <c:pt idx="3528">
                  <c:v>41696</c:v>
                </c:pt>
                <c:pt idx="3529">
                  <c:v>41695</c:v>
                </c:pt>
                <c:pt idx="3530">
                  <c:v>41694</c:v>
                </c:pt>
                <c:pt idx="3531">
                  <c:v>41693</c:v>
                </c:pt>
                <c:pt idx="3532">
                  <c:v>41692</c:v>
                </c:pt>
                <c:pt idx="3533">
                  <c:v>41691</c:v>
                </c:pt>
                <c:pt idx="3534">
                  <c:v>41690</c:v>
                </c:pt>
                <c:pt idx="3535">
                  <c:v>41689</c:v>
                </c:pt>
                <c:pt idx="3536">
                  <c:v>41688</c:v>
                </c:pt>
                <c:pt idx="3537">
                  <c:v>41687</c:v>
                </c:pt>
                <c:pt idx="3538">
                  <c:v>41686</c:v>
                </c:pt>
                <c:pt idx="3539">
                  <c:v>41685</c:v>
                </c:pt>
                <c:pt idx="3540">
                  <c:v>41684</c:v>
                </c:pt>
                <c:pt idx="3541">
                  <c:v>41683</c:v>
                </c:pt>
                <c:pt idx="3542">
                  <c:v>41682</c:v>
                </c:pt>
                <c:pt idx="3543">
                  <c:v>41681</c:v>
                </c:pt>
                <c:pt idx="3544">
                  <c:v>41680</c:v>
                </c:pt>
                <c:pt idx="3545">
                  <c:v>41679</c:v>
                </c:pt>
                <c:pt idx="3546">
                  <c:v>41678</c:v>
                </c:pt>
                <c:pt idx="3547">
                  <c:v>41677</c:v>
                </c:pt>
                <c:pt idx="3548">
                  <c:v>41676</c:v>
                </c:pt>
                <c:pt idx="3549">
                  <c:v>41675</c:v>
                </c:pt>
                <c:pt idx="3550">
                  <c:v>41674</c:v>
                </c:pt>
                <c:pt idx="3551">
                  <c:v>41673</c:v>
                </c:pt>
                <c:pt idx="3552">
                  <c:v>41672</c:v>
                </c:pt>
                <c:pt idx="3553">
                  <c:v>41671</c:v>
                </c:pt>
                <c:pt idx="3554">
                  <c:v>41670</c:v>
                </c:pt>
                <c:pt idx="3555">
                  <c:v>41669</c:v>
                </c:pt>
                <c:pt idx="3556">
                  <c:v>41668</c:v>
                </c:pt>
                <c:pt idx="3557">
                  <c:v>41667</c:v>
                </c:pt>
                <c:pt idx="3558">
                  <c:v>41666</c:v>
                </c:pt>
                <c:pt idx="3559">
                  <c:v>41665</c:v>
                </c:pt>
                <c:pt idx="3560">
                  <c:v>41664</c:v>
                </c:pt>
                <c:pt idx="3561">
                  <c:v>41663</c:v>
                </c:pt>
                <c:pt idx="3562">
                  <c:v>41662</c:v>
                </c:pt>
                <c:pt idx="3563">
                  <c:v>41661</c:v>
                </c:pt>
                <c:pt idx="3564">
                  <c:v>41660</c:v>
                </c:pt>
                <c:pt idx="3565">
                  <c:v>41659</c:v>
                </c:pt>
                <c:pt idx="3566">
                  <c:v>41658</c:v>
                </c:pt>
                <c:pt idx="3567">
                  <c:v>41657</c:v>
                </c:pt>
                <c:pt idx="3568">
                  <c:v>41656</c:v>
                </c:pt>
                <c:pt idx="3569">
                  <c:v>41655</c:v>
                </c:pt>
                <c:pt idx="3570">
                  <c:v>41654</c:v>
                </c:pt>
                <c:pt idx="3571">
                  <c:v>41653</c:v>
                </c:pt>
                <c:pt idx="3572">
                  <c:v>41652</c:v>
                </c:pt>
                <c:pt idx="3573">
                  <c:v>41651</c:v>
                </c:pt>
                <c:pt idx="3574">
                  <c:v>41650</c:v>
                </c:pt>
                <c:pt idx="3575">
                  <c:v>41649</c:v>
                </c:pt>
                <c:pt idx="3576">
                  <c:v>41648</c:v>
                </c:pt>
                <c:pt idx="3577">
                  <c:v>41647</c:v>
                </c:pt>
                <c:pt idx="3578">
                  <c:v>41646</c:v>
                </c:pt>
                <c:pt idx="3579">
                  <c:v>41645</c:v>
                </c:pt>
                <c:pt idx="3580">
                  <c:v>41644</c:v>
                </c:pt>
                <c:pt idx="3581">
                  <c:v>41643</c:v>
                </c:pt>
                <c:pt idx="3582">
                  <c:v>41642</c:v>
                </c:pt>
                <c:pt idx="3583">
                  <c:v>41641</c:v>
                </c:pt>
                <c:pt idx="3584">
                  <c:v>41640</c:v>
                </c:pt>
                <c:pt idx="3585">
                  <c:v>41639</c:v>
                </c:pt>
                <c:pt idx="3586">
                  <c:v>41638</c:v>
                </c:pt>
                <c:pt idx="3587">
                  <c:v>41637</c:v>
                </c:pt>
                <c:pt idx="3588">
                  <c:v>41636</c:v>
                </c:pt>
                <c:pt idx="3589">
                  <c:v>41635</c:v>
                </c:pt>
                <c:pt idx="3590">
                  <c:v>41634</c:v>
                </c:pt>
                <c:pt idx="3591">
                  <c:v>41633</c:v>
                </c:pt>
                <c:pt idx="3592">
                  <c:v>41632</c:v>
                </c:pt>
                <c:pt idx="3593">
                  <c:v>41631</c:v>
                </c:pt>
                <c:pt idx="3594">
                  <c:v>41630</c:v>
                </c:pt>
                <c:pt idx="3595">
                  <c:v>41629</c:v>
                </c:pt>
                <c:pt idx="3596">
                  <c:v>41628</c:v>
                </c:pt>
                <c:pt idx="3597">
                  <c:v>41627</c:v>
                </c:pt>
                <c:pt idx="3598">
                  <c:v>41626</c:v>
                </c:pt>
                <c:pt idx="3599">
                  <c:v>41625</c:v>
                </c:pt>
                <c:pt idx="3600">
                  <c:v>41624</c:v>
                </c:pt>
                <c:pt idx="3601">
                  <c:v>41623</c:v>
                </c:pt>
                <c:pt idx="3602">
                  <c:v>41622</c:v>
                </c:pt>
                <c:pt idx="3603">
                  <c:v>41621</c:v>
                </c:pt>
                <c:pt idx="3604">
                  <c:v>41620</c:v>
                </c:pt>
                <c:pt idx="3605">
                  <c:v>41619</c:v>
                </c:pt>
                <c:pt idx="3606">
                  <c:v>41618</c:v>
                </c:pt>
                <c:pt idx="3607">
                  <c:v>41617</c:v>
                </c:pt>
                <c:pt idx="3608">
                  <c:v>41616</c:v>
                </c:pt>
                <c:pt idx="3609">
                  <c:v>41615</c:v>
                </c:pt>
                <c:pt idx="3610">
                  <c:v>41614</c:v>
                </c:pt>
                <c:pt idx="3611">
                  <c:v>41613</c:v>
                </c:pt>
                <c:pt idx="3612">
                  <c:v>41612</c:v>
                </c:pt>
                <c:pt idx="3613">
                  <c:v>41611</c:v>
                </c:pt>
                <c:pt idx="3614">
                  <c:v>41610</c:v>
                </c:pt>
                <c:pt idx="3615">
                  <c:v>41609</c:v>
                </c:pt>
                <c:pt idx="3616">
                  <c:v>41608</c:v>
                </c:pt>
                <c:pt idx="3617">
                  <c:v>41607</c:v>
                </c:pt>
                <c:pt idx="3618">
                  <c:v>41606</c:v>
                </c:pt>
                <c:pt idx="3619">
                  <c:v>41605</c:v>
                </c:pt>
                <c:pt idx="3620">
                  <c:v>41604</c:v>
                </c:pt>
                <c:pt idx="3621">
                  <c:v>41603</c:v>
                </c:pt>
                <c:pt idx="3622">
                  <c:v>41602</c:v>
                </c:pt>
                <c:pt idx="3623">
                  <c:v>41601</c:v>
                </c:pt>
                <c:pt idx="3624">
                  <c:v>41600</c:v>
                </c:pt>
                <c:pt idx="3625">
                  <c:v>41599</c:v>
                </c:pt>
                <c:pt idx="3626">
                  <c:v>41598</c:v>
                </c:pt>
                <c:pt idx="3627">
                  <c:v>41597</c:v>
                </c:pt>
                <c:pt idx="3628">
                  <c:v>41596</c:v>
                </c:pt>
                <c:pt idx="3629">
                  <c:v>41595</c:v>
                </c:pt>
                <c:pt idx="3630">
                  <c:v>41594</c:v>
                </c:pt>
                <c:pt idx="3631">
                  <c:v>41593</c:v>
                </c:pt>
                <c:pt idx="3632">
                  <c:v>41592</c:v>
                </c:pt>
                <c:pt idx="3633">
                  <c:v>41591</c:v>
                </c:pt>
                <c:pt idx="3634">
                  <c:v>41590</c:v>
                </c:pt>
                <c:pt idx="3635">
                  <c:v>41589</c:v>
                </c:pt>
                <c:pt idx="3636">
                  <c:v>41588</c:v>
                </c:pt>
                <c:pt idx="3637">
                  <c:v>41587</c:v>
                </c:pt>
                <c:pt idx="3638">
                  <c:v>41586</c:v>
                </c:pt>
                <c:pt idx="3639">
                  <c:v>41585</c:v>
                </c:pt>
                <c:pt idx="3640">
                  <c:v>41584</c:v>
                </c:pt>
                <c:pt idx="3641">
                  <c:v>41583</c:v>
                </c:pt>
                <c:pt idx="3642">
                  <c:v>41582</c:v>
                </c:pt>
                <c:pt idx="3643">
                  <c:v>41581</c:v>
                </c:pt>
                <c:pt idx="3644">
                  <c:v>41580</c:v>
                </c:pt>
                <c:pt idx="3645">
                  <c:v>41579</c:v>
                </c:pt>
                <c:pt idx="3646">
                  <c:v>41578</c:v>
                </c:pt>
                <c:pt idx="3647">
                  <c:v>41577</c:v>
                </c:pt>
                <c:pt idx="3648">
                  <c:v>41576</c:v>
                </c:pt>
                <c:pt idx="3649">
                  <c:v>41575</c:v>
                </c:pt>
                <c:pt idx="3650">
                  <c:v>41574</c:v>
                </c:pt>
                <c:pt idx="3651">
                  <c:v>41573</c:v>
                </c:pt>
                <c:pt idx="3652">
                  <c:v>41572</c:v>
                </c:pt>
                <c:pt idx="3653">
                  <c:v>41571</c:v>
                </c:pt>
                <c:pt idx="3654">
                  <c:v>41570</c:v>
                </c:pt>
                <c:pt idx="3655">
                  <c:v>41569</c:v>
                </c:pt>
                <c:pt idx="3656">
                  <c:v>41568</c:v>
                </c:pt>
                <c:pt idx="3657">
                  <c:v>41567</c:v>
                </c:pt>
                <c:pt idx="3658">
                  <c:v>41566</c:v>
                </c:pt>
                <c:pt idx="3659">
                  <c:v>41565</c:v>
                </c:pt>
                <c:pt idx="3660">
                  <c:v>41564</c:v>
                </c:pt>
                <c:pt idx="3661">
                  <c:v>41563</c:v>
                </c:pt>
                <c:pt idx="3662">
                  <c:v>41562</c:v>
                </c:pt>
                <c:pt idx="3663">
                  <c:v>41561</c:v>
                </c:pt>
                <c:pt idx="3664">
                  <c:v>41560</c:v>
                </c:pt>
                <c:pt idx="3665">
                  <c:v>41559</c:v>
                </c:pt>
                <c:pt idx="3666">
                  <c:v>41558</c:v>
                </c:pt>
                <c:pt idx="3667">
                  <c:v>41557</c:v>
                </c:pt>
                <c:pt idx="3668">
                  <c:v>41556</c:v>
                </c:pt>
                <c:pt idx="3669">
                  <c:v>41555</c:v>
                </c:pt>
                <c:pt idx="3670">
                  <c:v>41554</c:v>
                </c:pt>
                <c:pt idx="3671">
                  <c:v>41553</c:v>
                </c:pt>
                <c:pt idx="3672">
                  <c:v>41552</c:v>
                </c:pt>
                <c:pt idx="3673">
                  <c:v>41551</c:v>
                </c:pt>
                <c:pt idx="3674">
                  <c:v>41550</c:v>
                </c:pt>
                <c:pt idx="3675">
                  <c:v>41549</c:v>
                </c:pt>
                <c:pt idx="3676">
                  <c:v>41548</c:v>
                </c:pt>
                <c:pt idx="3677">
                  <c:v>41547</c:v>
                </c:pt>
                <c:pt idx="3678">
                  <c:v>41546</c:v>
                </c:pt>
                <c:pt idx="3679">
                  <c:v>41545</c:v>
                </c:pt>
                <c:pt idx="3680">
                  <c:v>41544</c:v>
                </c:pt>
                <c:pt idx="3681">
                  <c:v>41543</c:v>
                </c:pt>
                <c:pt idx="3682">
                  <c:v>41542</c:v>
                </c:pt>
                <c:pt idx="3683">
                  <c:v>41541</c:v>
                </c:pt>
                <c:pt idx="3684">
                  <c:v>41540</c:v>
                </c:pt>
                <c:pt idx="3685">
                  <c:v>41539</c:v>
                </c:pt>
                <c:pt idx="3686">
                  <c:v>41538</c:v>
                </c:pt>
                <c:pt idx="3687">
                  <c:v>41537</c:v>
                </c:pt>
                <c:pt idx="3688">
                  <c:v>41536</c:v>
                </c:pt>
                <c:pt idx="3689">
                  <c:v>41535</c:v>
                </c:pt>
                <c:pt idx="3690">
                  <c:v>41534</c:v>
                </c:pt>
                <c:pt idx="3691">
                  <c:v>41533</c:v>
                </c:pt>
                <c:pt idx="3692">
                  <c:v>41532</c:v>
                </c:pt>
                <c:pt idx="3693">
                  <c:v>41531</c:v>
                </c:pt>
                <c:pt idx="3694">
                  <c:v>41530</c:v>
                </c:pt>
                <c:pt idx="3695">
                  <c:v>41529</c:v>
                </c:pt>
                <c:pt idx="3696">
                  <c:v>41528</c:v>
                </c:pt>
                <c:pt idx="3697">
                  <c:v>41527</c:v>
                </c:pt>
                <c:pt idx="3698">
                  <c:v>41526</c:v>
                </c:pt>
                <c:pt idx="3699">
                  <c:v>41525</c:v>
                </c:pt>
                <c:pt idx="3700">
                  <c:v>41524</c:v>
                </c:pt>
                <c:pt idx="3701">
                  <c:v>41523</c:v>
                </c:pt>
                <c:pt idx="3702">
                  <c:v>41522</c:v>
                </c:pt>
                <c:pt idx="3703">
                  <c:v>41521</c:v>
                </c:pt>
                <c:pt idx="3704">
                  <c:v>41520</c:v>
                </c:pt>
                <c:pt idx="3705">
                  <c:v>41519</c:v>
                </c:pt>
                <c:pt idx="3706">
                  <c:v>41518</c:v>
                </c:pt>
                <c:pt idx="3707">
                  <c:v>41517</c:v>
                </c:pt>
                <c:pt idx="3708">
                  <c:v>41516</c:v>
                </c:pt>
                <c:pt idx="3709">
                  <c:v>41515</c:v>
                </c:pt>
                <c:pt idx="3710">
                  <c:v>41514</c:v>
                </c:pt>
                <c:pt idx="3711">
                  <c:v>41513</c:v>
                </c:pt>
                <c:pt idx="3712">
                  <c:v>41512</c:v>
                </c:pt>
                <c:pt idx="3713">
                  <c:v>41511</c:v>
                </c:pt>
                <c:pt idx="3714">
                  <c:v>41510</c:v>
                </c:pt>
                <c:pt idx="3715">
                  <c:v>41509</c:v>
                </c:pt>
                <c:pt idx="3716">
                  <c:v>41508</c:v>
                </c:pt>
                <c:pt idx="3717">
                  <c:v>41507</c:v>
                </c:pt>
                <c:pt idx="3718">
                  <c:v>41506</c:v>
                </c:pt>
                <c:pt idx="3719">
                  <c:v>41505</c:v>
                </c:pt>
                <c:pt idx="3720">
                  <c:v>41504</c:v>
                </c:pt>
                <c:pt idx="3721">
                  <c:v>41503</c:v>
                </c:pt>
                <c:pt idx="3722">
                  <c:v>41502</c:v>
                </c:pt>
                <c:pt idx="3723">
                  <c:v>41501</c:v>
                </c:pt>
                <c:pt idx="3724">
                  <c:v>41500</c:v>
                </c:pt>
                <c:pt idx="3725">
                  <c:v>41499</c:v>
                </c:pt>
                <c:pt idx="3726">
                  <c:v>41498</c:v>
                </c:pt>
                <c:pt idx="3727">
                  <c:v>41497</c:v>
                </c:pt>
                <c:pt idx="3728">
                  <c:v>41496</c:v>
                </c:pt>
                <c:pt idx="3729">
                  <c:v>41495</c:v>
                </c:pt>
                <c:pt idx="3730">
                  <c:v>41494</c:v>
                </c:pt>
                <c:pt idx="3731">
                  <c:v>41493</c:v>
                </c:pt>
                <c:pt idx="3732">
                  <c:v>41492</c:v>
                </c:pt>
                <c:pt idx="3733">
                  <c:v>41491</c:v>
                </c:pt>
                <c:pt idx="3734">
                  <c:v>41490</c:v>
                </c:pt>
                <c:pt idx="3735">
                  <c:v>41489</c:v>
                </c:pt>
                <c:pt idx="3736">
                  <c:v>41488</c:v>
                </c:pt>
                <c:pt idx="3737">
                  <c:v>41487</c:v>
                </c:pt>
                <c:pt idx="3738">
                  <c:v>41486</c:v>
                </c:pt>
                <c:pt idx="3739">
                  <c:v>41485</c:v>
                </c:pt>
                <c:pt idx="3740">
                  <c:v>41484</c:v>
                </c:pt>
                <c:pt idx="3741">
                  <c:v>41483</c:v>
                </c:pt>
                <c:pt idx="3742">
                  <c:v>41482</c:v>
                </c:pt>
                <c:pt idx="3743">
                  <c:v>41481</c:v>
                </c:pt>
                <c:pt idx="3744">
                  <c:v>41480</c:v>
                </c:pt>
                <c:pt idx="3745">
                  <c:v>41479</c:v>
                </c:pt>
                <c:pt idx="3746">
                  <c:v>41478</c:v>
                </c:pt>
                <c:pt idx="3747">
                  <c:v>41477</c:v>
                </c:pt>
                <c:pt idx="3748">
                  <c:v>41476</c:v>
                </c:pt>
                <c:pt idx="3749">
                  <c:v>41475</c:v>
                </c:pt>
                <c:pt idx="3750">
                  <c:v>41474</c:v>
                </c:pt>
                <c:pt idx="3751">
                  <c:v>41473</c:v>
                </c:pt>
                <c:pt idx="3752">
                  <c:v>41472</c:v>
                </c:pt>
                <c:pt idx="3753">
                  <c:v>41471</c:v>
                </c:pt>
                <c:pt idx="3754">
                  <c:v>41470</c:v>
                </c:pt>
                <c:pt idx="3755">
                  <c:v>41469</c:v>
                </c:pt>
                <c:pt idx="3756">
                  <c:v>41468</c:v>
                </c:pt>
                <c:pt idx="3757">
                  <c:v>41467</c:v>
                </c:pt>
                <c:pt idx="3758">
                  <c:v>41466</c:v>
                </c:pt>
                <c:pt idx="3759">
                  <c:v>41465</c:v>
                </c:pt>
                <c:pt idx="3760">
                  <c:v>41464</c:v>
                </c:pt>
                <c:pt idx="3761">
                  <c:v>41463</c:v>
                </c:pt>
                <c:pt idx="3762">
                  <c:v>41462</c:v>
                </c:pt>
                <c:pt idx="3763">
                  <c:v>41461</c:v>
                </c:pt>
                <c:pt idx="3764">
                  <c:v>41460</c:v>
                </c:pt>
                <c:pt idx="3765">
                  <c:v>41459</c:v>
                </c:pt>
                <c:pt idx="3766">
                  <c:v>41458</c:v>
                </c:pt>
                <c:pt idx="3767">
                  <c:v>41457</c:v>
                </c:pt>
                <c:pt idx="3768">
                  <c:v>41456</c:v>
                </c:pt>
                <c:pt idx="3769">
                  <c:v>41455</c:v>
                </c:pt>
                <c:pt idx="3770">
                  <c:v>41454</c:v>
                </c:pt>
                <c:pt idx="3771">
                  <c:v>41453</c:v>
                </c:pt>
                <c:pt idx="3772">
                  <c:v>41452</c:v>
                </c:pt>
                <c:pt idx="3773">
                  <c:v>41451</c:v>
                </c:pt>
                <c:pt idx="3774">
                  <c:v>41450</c:v>
                </c:pt>
                <c:pt idx="3775">
                  <c:v>41449</c:v>
                </c:pt>
                <c:pt idx="3776">
                  <c:v>41448</c:v>
                </c:pt>
                <c:pt idx="3777">
                  <c:v>41447</c:v>
                </c:pt>
                <c:pt idx="3778">
                  <c:v>41446</c:v>
                </c:pt>
                <c:pt idx="3779">
                  <c:v>41445</c:v>
                </c:pt>
                <c:pt idx="3780">
                  <c:v>41444</c:v>
                </c:pt>
                <c:pt idx="3781">
                  <c:v>41443</c:v>
                </c:pt>
                <c:pt idx="3782">
                  <c:v>41442</c:v>
                </c:pt>
                <c:pt idx="3783">
                  <c:v>41441</c:v>
                </c:pt>
                <c:pt idx="3784">
                  <c:v>41440</c:v>
                </c:pt>
                <c:pt idx="3785">
                  <c:v>41439</c:v>
                </c:pt>
                <c:pt idx="3786">
                  <c:v>41438</c:v>
                </c:pt>
                <c:pt idx="3787">
                  <c:v>41437</c:v>
                </c:pt>
                <c:pt idx="3788">
                  <c:v>41436</c:v>
                </c:pt>
                <c:pt idx="3789">
                  <c:v>41435</c:v>
                </c:pt>
                <c:pt idx="3790">
                  <c:v>41434</c:v>
                </c:pt>
                <c:pt idx="3791">
                  <c:v>41433</c:v>
                </c:pt>
                <c:pt idx="3792">
                  <c:v>41432</c:v>
                </c:pt>
                <c:pt idx="3793">
                  <c:v>41431</c:v>
                </c:pt>
                <c:pt idx="3794">
                  <c:v>41430</c:v>
                </c:pt>
                <c:pt idx="3795">
                  <c:v>41429</c:v>
                </c:pt>
                <c:pt idx="3796">
                  <c:v>41428</c:v>
                </c:pt>
                <c:pt idx="3797">
                  <c:v>41427</c:v>
                </c:pt>
                <c:pt idx="3798">
                  <c:v>41426</c:v>
                </c:pt>
                <c:pt idx="3799">
                  <c:v>41425</c:v>
                </c:pt>
                <c:pt idx="3800">
                  <c:v>41424</c:v>
                </c:pt>
                <c:pt idx="3801">
                  <c:v>41423</c:v>
                </c:pt>
                <c:pt idx="3802">
                  <c:v>41422</c:v>
                </c:pt>
                <c:pt idx="3803">
                  <c:v>41421</c:v>
                </c:pt>
                <c:pt idx="3804">
                  <c:v>41420</c:v>
                </c:pt>
                <c:pt idx="3805">
                  <c:v>41419</c:v>
                </c:pt>
                <c:pt idx="3806">
                  <c:v>41418</c:v>
                </c:pt>
                <c:pt idx="3807">
                  <c:v>41417</c:v>
                </c:pt>
                <c:pt idx="3808">
                  <c:v>41416</c:v>
                </c:pt>
                <c:pt idx="3809">
                  <c:v>41415</c:v>
                </c:pt>
                <c:pt idx="3810">
                  <c:v>41414</c:v>
                </c:pt>
                <c:pt idx="3811">
                  <c:v>41413</c:v>
                </c:pt>
                <c:pt idx="3812">
                  <c:v>41412</c:v>
                </c:pt>
                <c:pt idx="3813">
                  <c:v>41411</c:v>
                </c:pt>
                <c:pt idx="3814">
                  <c:v>41410</c:v>
                </c:pt>
                <c:pt idx="3815">
                  <c:v>41409</c:v>
                </c:pt>
                <c:pt idx="3816">
                  <c:v>41408</c:v>
                </c:pt>
                <c:pt idx="3817">
                  <c:v>41407</c:v>
                </c:pt>
                <c:pt idx="3818">
                  <c:v>41406</c:v>
                </c:pt>
                <c:pt idx="3819">
                  <c:v>41405</c:v>
                </c:pt>
                <c:pt idx="3820">
                  <c:v>41404</c:v>
                </c:pt>
                <c:pt idx="3821">
                  <c:v>41403</c:v>
                </c:pt>
                <c:pt idx="3822">
                  <c:v>41402</c:v>
                </c:pt>
                <c:pt idx="3823">
                  <c:v>41401</c:v>
                </c:pt>
                <c:pt idx="3824">
                  <c:v>41400</c:v>
                </c:pt>
                <c:pt idx="3825">
                  <c:v>41399</c:v>
                </c:pt>
                <c:pt idx="3826">
                  <c:v>41398</c:v>
                </c:pt>
                <c:pt idx="3827">
                  <c:v>41397</c:v>
                </c:pt>
                <c:pt idx="3828">
                  <c:v>41396</c:v>
                </c:pt>
                <c:pt idx="3829">
                  <c:v>41395</c:v>
                </c:pt>
                <c:pt idx="3830">
                  <c:v>41394</c:v>
                </c:pt>
                <c:pt idx="3831">
                  <c:v>41393</c:v>
                </c:pt>
                <c:pt idx="3832">
                  <c:v>41392</c:v>
                </c:pt>
                <c:pt idx="3833">
                  <c:v>41391</c:v>
                </c:pt>
                <c:pt idx="3834">
                  <c:v>41390</c:v>
                </c:pt>
                <c:pt idx="3835">
                  <c:v>41389</c:v>
                </c:pt>
                <c:pt idx="3836">
                  <c:v>41388</c:v>
                </c:pt>
                <c:pt idx="3837">
                  <c:v>41387</c:v>
                </c:pt>
                <c:pt idx="3838">
                  <c:v>41386</c:v>
                </c:pt>
                <c:pt idx="3839">
                  <c:v>41385</c:v>
                </c:pt>
                <c:pt idx="3840">
                  <c:v>41384</c:v>
                </c:pt>
                <c:pt idx="3841">
                  <c:v>41383</c:v>
                </c:pt>
                <c:pt idx="3842">
                  <c:v>41382</c:v>
                </c:pt>
                <c:pt idx="3843">
                  <c:v>41381</c:v>
                </c:pt>
                <c:pt idx="3844">
                  <c:v>41380</c:v>
                </c:pt>
                <c:pt idx="3845">
                  <c:v>41379</c:v>
                </c:pt>
                <c:pt idx="3846">
                  <c:v>41378</c:v>
                </c:pt>
                <c:pt idx="3847">
                  <c:v>41377</c:v>
                </c:pt>
                <c:pt idx="3848">
                  <c:v>41376</c:v>
                </c:pt>
                <c:pt idx="3849">
                  <c:v>41375</c:v>
                </c:pt>
                <c:pt idx="3850">
                  <c:v>41374</c:v>
                </c:pt>
                <c:pt idx="3851">
                  <c:v>41373</c:v>
                </c:pt>
                <c:pt idx="3852">
                  <c:v>41372</c:v>
                </c:pt>
                <c:pt idx="3853">
                  <c:v>41371</c:v>
                </c:pt>
                <c:pt idx="3854">
                  <c:v>41370</c:v>
                </c:pt>
                <c:pt idx="3855">
                  <c:v>41369</c:v>
                </c:pt>
                <c:pt idx="3856">
                  <c:v>41368</c:v>
                </c:pt>
                <c:pt idx="3857">
                  <c:v>41367</c:v>
                </c:pt>
                <c:pt idx="3858">
                  <c:v>41366</c:v>
                </c:pt>
                <c:pt idx="3859">
                  <c:v>41365</c:v>
                </c:pt>
                <c:pt idx="3860">
                  <c:v>41364</c:v>
                </c:pt>
                <c:pt idx="3861">
                  <c:v>41363</c:v>
                </c:pt>
                <c:pt idx="3862">
                  <c:v>41362</c:v>
                </c:pt>
                <c:pt idx="3863">
                  <c:v>41361</c:v>
                </c:pt>
                <c:pt idx="3864">
                  <c:v>41360</c:v>
                </c:pt>
                <c:pt idx="3865">
                  <c:v>41359</c:v>
                </c:pt>
                <c:pt idx="3866">
                  <c:v>41358</c:v>
                </c:pt>
                <c:pt idx="3867">
                  <c:v>41357</c:v>
                </c:pt>
                <c:pt idx="3868">
                  <c:v>41356</c:v>
                </c:pt>
                <c:pt idx="3869">
                  <c:v>41355</c:v>
                </c:pt>
                <c:pt idx="3870">
                  <c:v>41354</c:v>
                </c:pt>
                <c:pt idx="3871">
                  <c:v>41353</c:v>
                </c:pt>
                <c:pt idx="3872">
                  <c:v>41352</c:v>
                </c:pt>
                <c:pt idx="3873">
                  <c:v>41351</c:v>
                </c:pt>
                <c:pt idx="3874">
                  <c:v>41350</c:v>
                </c:pt>
                <c:pt idx="3875">
                  <c:v>41349</c:v>
                </c:pt>
                <c:pt idx="3876">
                  <c:v>41348</c:v>
                </c:pt>
                <c:pt idx="3877">
                  <c:v>41347</c:v>
                </c:pt>
                <c:pt idx="3878">
                  <c:v>41346</c:v>
                </c:pt>
                <c:pt idx="3879">
                  <c:v>41345</c:v>
                </c:pt>
                <c:pt idx="3880">
                  <c:v>41344</c:v>
                </c:pt>
                <c:pt idx="3881">
                  <c:v>41343</c:v>
                </c:pt>
                <c:pt idx="3882">
                  <c:v>41342</c:v>
                </c:pt>
                <c:pt idx="3883">
                  <c:v>41341</c:v>
                </c:pt>
                <c:pt idx="3884">
                  <c:v>41340</c:v>
                </c:pt>
                <c:pt idx="3885">
                  <c:v>41339</c:v>
                </c:pt>
                <c:pt idx="3886">
                  <c:v>41338</c:v>
                </c:pt>
                <c:pt idx="3887">
                  <c:v>41337</c:v>
                </c:pt>
                <c:pt idx="3888">
                  <c:v>41336</c:v>
                </c:pt>
                <c:pt idx="3889">
                  <c:v>41335</c:v>
                </c:pt>
                <c:pt idx="3890">
                  <c:v>41334</c:v>
                </c:pt>
                <c:pt idx="3891">
                  <c:v>41333</c:v>
                </c:pt>
                <c:pt idx="3892">
                  <c:v>41332</c:v>
                </c:pt>
                <c:pt idx="3893">
                  <c:v>41331</c:v>
                </c:pt>
                <c:pt idx="3894">
                  <c:v>41330</c:v>
                </c:pt>
                <c:pt idx="3895">
                  <c:v>41329</c:v>
                </c:pt>
                <c:pt idx="3896">
                  <c:v>41328</c:v>
                </c:pt>
                <c:pt idx="3897">
                  <c:v>41327</c:v>
                </c:pt>
                <c:pt idx="3898">
                  <c:v>41326</c:v>
                </c:pt>
                <c:pt idx="3899">
                  <c:v>41325</c:v>
                </c:pt>
                <c:pt idx="3900">
                  <c:v>41324</c:v>
                </c:pt>
                <c:pt idx="3901">
                  <c:v>41323</c:v>
                </c:pt>
                <c:pt idx="3902">
                  <c:v>41322</c:v>
                </c:pt>
                <c:pt idx="3903">
                  <c:v>41321</c:v>
                </c:pt>
                <c:pt idx="3904">
                  <c:v>41320</c:v>
                </c:pt>
                <c:pt idx="3905">
                  <c:v>41319</c:v>
                </c:pt>
                <c:pt idx="3906">
                  <c:v>41318</c:v>
                </c:pt>
                <c:pt idx="3907">
                  <c:v>41317</c:v>
                </c:pt>
                <c:pt idx="3908">
                  <c:v>41316</c:v>
                </c:pt>
                <c:pt idx="3909">
                  <c:v>41315</c:v>
                </c:pt>
                <c:pt idx="3910">
                  <c:v>41314</c:v>
                </c:pt>
                <c:pt idx="3911">
                  <c:v>41313</c:v>
                </c:pt>
                <c:pt idx="3912">
                  <c:v>41312</c:v>
                </c:pt>
                <c:pt idx="3913">
                  <c:v>41311</c:v>
                </c:pt>
                <c:pt idx="3914">
                  <c:v>41310</c:v>
                </c:pt>
                <c:pt idx="3915">
                  <c:v>41309</c:v>
                </c:pt>
                <c:pt idx="3916">
                  <c:v>41308</c:v>
                </c:pt>
                <c:pt idx="3917">
                  <c:v>41307</c:v>
                </c:pt>
                <c:pt idx="3918">
                  <c:v>41306</c:v>
                </c:pt>
                <c:pt idx="3919">
                  <c:v>41305</c:v>
                </c:pt>
                <c:pt idx="3920">
                  <c:v>41304</c:v>
                </c:pt>
                <c:pt idx="3921">
                  <c:v>41303</c:v>
                </c:pt>
                <c:pt idx="3922">
                  <c:v>41302</c:v>
                </c:pt>
                <c:pt idx="3923">
                  <c:v>41301</c:v>
                </c:pt>
                <c:pt idx="3924">
                  <c:v>41300</c:v>
                </c:pt>
                <c:pt idx="3925">
                  <c:v>41299</c:v>
                </c:pt>
                <c:pt idx="3926">
                  <c:v>41298</c:v>
                </c:pt>
                <c:pt idx="3927">
                  <c:v>41297</c:v>
                </c:pt>
                <c:pt idx="3928">
                  <c:v>41296</c:v>
                </c:pt>
                <c:pt idx="3929">
                  <c:v>41295</c:v>
                </c:pt>
                <c:pt idx="3930">
                  <c:v>41294</c:v>
                </c:pt>
                <c:pt idx="3931">
                  <c:v>41293</c:v>
                </c:pt>
                <c:pt idx="3932">
                  <c:v>41292</c:v>
                </c:pt>
                <c:pt idx="3933">
                  <c:v>41291</c:v>
                </c:pt>
                <c:pt idx="3934">
                  <c:v>41290</c:v>
                </c:pt>
                <c:pt idx="3935">
                  <c:v>41289</c:v>
                </c:pt>
                <c:pt idx="3936">
                  <c:v>41288</c:v>
                </c:pt>
                <c:pt idx="3937">
                  <c:v>41287</c:v>
                </c:pt>
                <c:pt idx="3938">
                  <c:v>41286</c:v>
                </c:pt>
                <c:pt idx="3939">
                  <c:v>41285</c:v>
                </c:pt>
                <c:pt idx="3940">
                  <c:v>41284</c:v>
                </c:pt>
                <c:pt idx="3941">
                  <c:v>41283</c:v>
                </c:pt>
                <c:pt idx="3942">
                  <c:v>41282</c:v>
                </c:pt>
                <c:pt idx="3943">
                  <c:v>41281</c:v>
                </c:pt>
                <c:pt idx="3944">
                  <c:v>41280</c:v>
                </c:pt>
                <c:pt idx="3945">
                  <c:v>41279</c:v>
                </c:pt>
                <c:pt idx="3946">
                  <c:v>41278</c:v>
                </c:pt>
                <c:pt idx="3947">
                  <c:v>41277</c:v>
                </c:pt>
                <c:pt idx="3948">
                  <c:v>41276</c:v>
                </c:pt>
                <c:pt idx="3949">
                  <c:v>41275</c:v>
                </c:pt>
                <c:pt idx="3950">
                  <c:v>41274</c:v>
                </c:pt>
                <c:pt idx="3951">
                  <c:v>41273</c:v>
                </c:pt>
                <c:pt idx="3952">
                  <c:v>41272</c:v>
                </c:pt>
                <c:pt idx="3953">
                  <c:v>41271</c:v>
                </c:pt>
                <c:pt idx="3954">
                  <c:v>41270</c:v>
                </c:pt>
                <c:pt idx="3955">
                  <c:v>41269</c:v>
                </c:pt>
                <c:pt idx="3956">
                  <c:v>41268</c:v>
                </c:pt>
                <c:pt idx="3957">
                  <c:v>41267</c:v>
                </c:pt>
                <c:pt idx="3958">
                  <c:v>41266</c:v>
                </c:pt>
                <c:pt idx="3959">
                  <c:v>41265</c:v>
                </c:pt>
                <c:pt idx="3960">
                  <c:v>41264</c:v>
                </c:pt>
                <c:pt idx="3961">
                  <c:v>41263</c:v>
                </c:pt>
                <c:pt idx="3962">
                  <c:v>41262</c:v>
                </c:pt>
                <c:pt idx="3963">
                  <c:v>41261</c:v>
                </c:pt>
                <c:pt idx="3964">
                  <c:v>41260</c:v>
                </c:pt>
                <c:pt idx="3965">
                  <c:v>41259</c:v>
                </c:pt>
                <c:pt idx="3966">
                  <c:v>41258</c:v>
                </c:pt>
                <c:pt idx="3967">
                  <c:v>41257</c:v>
                </c:pt>
                <c:pt idx="3968">
                  <c:v>41256</c:v>
                </c:pt>
                <c:pt idx="3969">
                  <c:v>41255</c:v>
                </c:pt>
                <c:pt idx="3970">
                  <c:v>41254</c:v>
                </c:pt>
                <c:pt idx="3971">
                  <c:v>41253</c:v>
                </c:pt>
                <c:pt idx="3972">
                  <c:v>41252</c:v>
                </c:pt>
                <c:pt idx="3973">
                  <c:v>41251</c:v>
                </c:pt>
                <c:pt idx="3974">
                  <c:v>41250</c:v>
                </c:pt>
                <c:pt idx="3975">
                  <c:v>41249</c:v>
                </c:pt>
                <c:pt idx="3976">
                  <c:v>41248</c:v>
                </c:pt>
                <c:pt idx="3977">
                  <c:v>41247</c:v>
                </c:pt>
                <c:pt idx="3978">
                  <c:v>41246</c:v>
                </c:pt>
                <c:pt idx="3979">
                  <c:v>41245</c:v>
                </c:pt>
                <c:pt idx="3980">
                  <c:v>41244</c:v>
                </c:pt>
                <c:pt idx="3981">
                  <c:v>41243</c:v>
                </c:pt>
                <c:pt idx="3982">
                  <c:v>41242</c:v>
                </c:pt>
                <c:pt idx="3983">
                  <c:v>41241</c:v>
                </c:pt>
                <c:pt idx="3984">
                  <c:v>41240</c:v>
                </c:pt>
                <c:pt idx="3985">
                  <c:v>41239</c:v>
                </c:pt>
                <c:pt idx="3986">
                  <c:v>41238</c:v>
                </c:pt>
                <c:pt idx="3987">
                  <c:v>41237</c:v>
                </c:pt>
                <c:pt idx="3988">
                  <c:v>41236</c:v>
                </c:pt>
                <c:pt idx="3989">
                  <c:v>41235</c:v>
                </c:pt>
                <c:pt idx="3990">
                  <c:v>41234</c:v>
                </c:pt>
                <c:pt idx="3991">
                  <c:v>41233</c:v>
                </c:pt>
                <c:pt idx="3992">
                  <c:v>41232</c:v>
                </c:pt>
                <c:pt idx="3993">
                  <c:v>41231</c:v>
                </c:pt>
                <c:pt idx="3994">
                  <c:v>41230</c:v>
                </c:pt>
                <c:pt idx="3995">
                  <c:v>41229</c:v>
                </c:pt>
                <c:pt idx="3996">
                  <c:v>41228</c:v>
                </c:pt>
              </c:numCache>
            </c:numRef>
          </c:cat>
          <c:val>
            <c:numRef>
              <c:f>'10a riigivk spread'!$AF$4:$AF$4000</c:f>
              <c:numCache>
                <c:formatCode>[$$-409]#,##0.00_ ;\-[$$-409]#,##0.00\ </c:formatCode>
                <c:ptCount val="3997"/>
                <c:pt idx="0">
                  <c:v>3.976</c:v>
                </c:pt>
                <c:pt idx="1">
                  <c:v>3.9380000000000002</c:v>
                </c:pt>
                <c:pt idx="2">
                  <c:v>3.9670000000000001</c:v>
                </c:pt>
                <c:pt idx="3">
                  <c:v>4.0010000000000003</c:v>
                </c:pt>
                <c:pt idx="4">
                  <c:v>4.0010000000000003</c:v>
                </c:pt>
                <c:pt idx="5">
                  <c:v>4.0010000000000003</c:v>
                </c:pt>
                <c:pt idx="6">
                  <c:v>4.0380000000000003</c:v>
                </c:pt>
                <c:pt idx="7">
                  <c:v>4.0570000000000004</c:v>
                </c:pt>
                <c:pt idx="8">
                  <c:v>4.0039999999999996</c:v>
                </c:pt>
                <c:pt idx="9">
                  <c:v>3.9039999999999999</c:v>
                </c:pt>
                <c:pt idx="10">
                  <c:v>3.88</c:v>
                </c:pt>
                <c:pt idx="11">
                  <c:v>3.88</c:v>
                </c:pt>
                <c:pt idx="12">
                  <c:v>3.88</c:v>
                </c:pt>
                <c:pt idx="13">
                  <c:v>3.899</c:v>
                </c:pt>
                <c:pt idx="14">
                  <c:v>3.8170000000000002</c:v>
                </c:pt>
                <c:pt idx="15">
                  <c:v>3.88</c:v>
                </c:pt>
                <c:pt idx="16">
                  <c:v>3.9249999999999998</c:v>
                </c:pt>
                <c:pt idx="17">
                  <c:v>4.0069999999999997</c:v>
                </c:pt>
                <c:pt idx="18">
                  <c:v>4.0069999999999997</c:v>
                </c:pt>
                <c:pt idx="19">
                  <c:v>4.0069999999999997</c:v>
                </c:pt>
                <c:pt idx="20">
                  <c:v>4.0010000000000003</c:v>
                </c:pt>
                <c:pt idx="21">
                  <c:v>4.016</c:v>
                </c:pt>
                <c:pt idx="22">
                  <c:v>4.07</c:v>
                </c:pt>
                <c:pt idx="23">
                  <c:v>3.996</c:v>
                </c:pt>
                <c:pt idx="24">
                  <c:v>3.9329999999999998</c:v>
                </c:pt>
                <c:pt idx="25">
                  <c:v>3.9329999999999998</c:v>
                </c:pt>
                <c:pt idx="26">
                  <c:v>3.9329999999999998</c:v>
                </c:pt>
                <c:pt idx="27">
                  <c:v>4.0220000000000002</c:v>
                </c:pt>
                <c:pt idx="28">
                  <c:v>3.9420000000000002</c:v>
                </c:pt>
                <c:pt idx="29">
                  <c:v>3.9049999999999998</c:v>
                </c:pt>
                <c:pt idx="30">
                  <c:v>3.87</c:v>
                </c:pt>
                <c:pt idx="31">
                  <c:v>3.819</c:v>
                </c:pt>
                <c:pt idx="32">
                  <c:v>3.819</c:v>
                </c:pt>
                <c:pt idx="33">
                  <c:v>3.819</c:v>
                </c:pt>
                <c:pt idx="34">
                  <c:v>3.7970000000000002</c:v>
                </c:pt>
                <c:pt idx="35">
                  <c:v>3.75</c:v>
                </c:pt>
                <c:pt idx="36">
                  <c:v>3.8</c:v>
                </c:pt>
                <c:pt idx="37">
                  <c:v>3.778</c:v>
                </c:pt>
                <c:pt idx="38">
                  <c:v>3.7440000000000002</c:v>
                </c:pt>
                <c:pt idx="39">
                  <c:v>3.7440000000000002</c:v>
                </c:pt>
                <c:pt idx="40">
                  <c:v>3.7440000000000002</c:v>
                </c:pt>
                <c:pt idx="41">
                  <c:v>3.641</c:v>
                </c:pt>
                <c:pt idx="42">
                  <c:v>3.722</c:v>
                </c:pt>
                <c:pt idx="43">
                  <c:v>3.698</c:v>
                </c:pt>
                <c:pt idx="44">
                  <c:v>3.6909999999999998</c:v>
                </c:pt>
                <c:pt idx="45">
                  <c:v>3.6480000000000001</c:v>
                </c:pt>
                <c:pt idx="46">
                  <c:v>3.6480000000000001</c:v>
                </c:pt>
                <c:pt idx="47">
                  <c:v>3.6480000000000001</c:v>
                </c:pt>
                <c:pt idx="48">
                  <c:v>3.649</c:v>
                </c:pt>
                <c:pt idx="49">
                  <c:v>3.7040000000000002</c:v>
                </c:pt>
                <c:pt idx="50">
                  <c:v>3.6579999999999999</c:v>
                </c:pt>
                <c:pt idx="51">
                  <c:v>3.6139999999999999</c:v>
                </c:pt>
                <c:pt idx="52">
                  <c:v>3.5760000000000001</c:v>
                </c:pt>
                <c:pt idx="53">
                  <c:v>3.5760000000000001</c:v>
                </c:pt>
                <c:pt idx="54">
                  <c:v>3.5760000000000001</c:v>
                </c:pt>
                <c:pt idx="55">
                  <c:v>3.4820000000000002</c:v>
                </c:pt>
                <c:pt idx="56">
                  <c:v>3.5609999999999999</c:v>
                </c:pt>
                <c:pt idx="57">
                  <c:v>3.5249999999999999</c:v>
                </c:pt>
                <c:pt idx="58">
                  <c:v>3.5859999999999999</c:v>
                </c:pt>
                <c:pt idx="59">
                  <c:v>3.59</c:v>
                </c:pt>
                <c:pt idx="60">
                  <c:v>3.59</c:v>
                </c:pt>
                <c:pt idx="61">
                  <c:v>3.59</c:v>
                </c:pt>
                <c:pt idx="62">
                  <c:v>3.54</c:v>
                </c:pt>
                <c:pt idx="63">
                  <c:v>3.5419999999999998</c:v>
                </c:pt>
                <c:pt idx="64">
                  <c:v>3.677</c:v>
                </c:pt>
                <c:pt idx="65">
                  <c:v>3.7509999999999999</c:v>
                </c:pt>
                <c:pt idx="66">
                  <c:v>3.677</c:v>
                </c:pt>
                <c:pt idx="67">
                  <c:v>3.677</c:v>
                </c:pt>
                <c:pt idx="68">
                  <c:v>3.677</c:v>
                </c:pt>
                <c:pt idx="69">
                  <c:v>3.76</c:v>
                </c:pt>
                <c:pt idx="70">
                  <c:v>3.7</c:v>
                </c:pt>
                <c:pt idx="71">
                  <c:v>3.7080000000000002</c:v>
                </c:pt>
                <c:pt idx="72">
                  <c:v>3.6539999999999999</c:v>
                </c:pt>
                <c:pt idx="73">
                  <c:v>3.6349999999999998</c:v>
                </c:pt>
                <c:pt idx="74">
                  <c:v>3.6349999999999998</c:v>
                </c:pt>
                <c:pt idx="75">
                  <c:v>3.6349999999999998</c:v>
                </c:pt>
                <c:pt idx="76">
                  <c:v>3.5430000000000001</c:v>
                </c:pt>
                <c:pt idx="77">
                  <c:v>3.528</c:v>
                </c:pt>
                <c:pt idx="78">
                  <c:v>3.5030000000000001</c:v>
                </c:pt>
                <c:pt idx="79">
                  <c:v>3.637</c:v>
                </c:pt>
                <c:pt idx="80">
                  <c:v>3.5920000000000001</c:v>
                </c:pt>
                <c:pt idx="81">
                  <c:v>3.5920000000000001</c:v>
                </c:pt>
                <c:pt idx="82">
                  <c:v>3.5920000000000001</c:v>
                </c:pt>
                <c:pt idx="83">
                  <c:v>3.641</c:v>
                </c:pt>
                <c:pt idx="84">
                  <c:v>3.577</c:v>
                </c:pt>
                <c:pt idx="85">
                  <c:v>3.5830000000000002</c:v>
                </c:pt>
                <c:pt idx="86">
                  <c:v>3.5150000000000001</c:v>
                </c:pt>
                <c:pt idx="87">
                  <c:v>3.5150000000000001</c:v>
                </c:pt>
                <c:pt idx="88">
                  <c:v>3.5150000000000001</c:v>
                </c:pt>
                <c:pt idx="89">
                  <c:v>3.5150000000000001</c:v>
                </c:pt>
                <c:pt idx="90">
                  <c:v>3.48</c:v>
                </c:pt>
                <c:pt idx="91">
                  <c:v>3.5049999999999999</c:v>
                </c:pt>
                <c:pt idx="92">
                  <c:v>3.4489999999999998</c:v>
                </c:pt>
                <c:pt idx="93">
                  <c:v>3.4380000000000002</c:v>
                </c:pt>
                <c:pt idx="94">
                  <c:v>3.4780000000000002</c:v>
                </c:pt>
                <c:pt idx="95">
                  <c:v>3.4780000000000002</c:v>
                </c:pt>
                <c:pt idx="96">
                  <c:v>3.4780000000000002</c:v>
                </c:pt>
                <c:pt idx="97">
                  <c:v>3.4870000000000001</c:v>
                </c:pt>
                <c:pt idx="98">
                  <c:v>3.4460000000000002</c:v>
                </c:pt>
                <c:pt idx="99">
                  <c:v>3.391</c:v>
                </c:pt>
                <c:pt idx="100">
                  <c:v>3.5110000000000001</c:v>
                </c:pt>
                <c:pt idx="101">
                  <c:v>3.5329999999999999</c:v>
                </c:pt>
                <c:pt idx="102">
                  <c:v>3.5329999999999999</c:v>
                </c:pt>
                <c:pt idx="103">
                  <c:v>3.5329999999999999</c:v>
                </c:pt>
                <c:pt idx="104">
                  <c:v>3.4940000000000002</c:v>
                </c:pt>
                <c:pt idx="105">
                  <c:v>3.593</c:v>
                </c:pt>
                <c:pt idx="106">
                  <c:v>3.7160000000000002</c:v>
                </c:pt>
                <c:pt idx="107">
                  <c:v>3.6949999999999998</c:v>
                </c:pt>
                <c:pt idx="108">
                  <c:v>3.6869999999999998</c:v>
                </c:pt>
                <c:pt idx="109">
                  <c:v>3.6869999999999998</c:v>
                </c:pt>
                <c:pt idx="110">
                  <c:v>3.6869999999999998</c:v>
                </c:pt>
                <c:pt idx="111">
                  <c:v>3.7010000000000001</c:v>
                </c:pt>
                <c:pt idx="112">
                  <c:v>3.532</c:v>
                </c:pt>
                <c:pt idx="113">
                  <c:v>3.4689999999999999</c:v>
                </c:pt>
                <c:pt idx="114">
                  <c:v>3.44</c:v>
                </c:pt>
                <c:pt idx="115">
                  <c:v>3.3849999999999998</c:v>
                </c:pt>
                <c:pt idx="116">
                  <c:v>3.3849999999999998</c:v>
                </c:pt>
                <c:pt idx="117">
                  <c:v>3.3849999999999998</c:v>
                </c:pt>
                <c:pt idx="118">
                  <c:v>3.407</c:v>
                </c:pt>
                <c:pt idx="119">
                  <c:v>3.2919999999999998</c:v>
                </c:pt>
                <c:pt idx="120">
                  <c:v>3.32</c:v>
                </c:pt>
                <c:pt idx="121">
                  <c:v>3.2770000000000001</c:v>
                </c:pt>
                <c:pt idx="122">
                  <c:v>3.3130000000000002</c:v>
                </c:pt>
                <c:pt idx="123">
                  <c:v>3.3130000000000002</c:v>
                </c:pt>
                <c:pt idx="124">
                  <c:v>3.3130000000000002</c:v>
                </c:pt>
                <c:pt idx="125">
                  <c:v>3.4489999999999998</c:v>
                </c:pt>
                <c:pt idx="126">
                  <c:v>3.3740000000000001</c:v>
                </c:pt>
                <c:pt idx="127">
                  <c:v>3.343</c:v>
                </c:pt>
                <c:pt idx="128">
                  <c:v>3.4430000000000001</c:v>
                </c:pt>
                <c:pt idx="129">
                  <c:v>3.3860000000000001</c:v>
                </c:pt>
                <c:pt idx="130">
                  <c:v>3.3860000000000001</c:v>
                </c:pt>
                <c:pt idx="131">
                  <c:v>3.3860000000000001</c:v>
                </c:pt>
                <c:pt idx="132">
                  <c:v>3.4449999999999998</c:v>
                </c:pt>
                <c:pt idx="133">
                  <c:v>3.407</c:v>
                </c:pt>
                <c:pt idx="134">
                  <c:v>3.3690000000000002</c:v>
                </c:pt>
                <c:pt idx="135">
                  <c:v>3.34</c:v>
                </c:pt>
                <c:pt idx="136">
                  <c:v>3.3610000000000002</c:v>
                </c:pt>
                <c:pt idx="137">
                  <c:v>3.3610000000000002</c:v>
                </c:pt>
                <c:pt idx="138">
                  <c:v>3.3610000000000002</c:v>
                </c:pt>
                <c:pt idx="139">
                  <c:v>3.4039999999999999</c:v>
                </c:pt>
                <c:pt idx="140">
                  <c:v>3.4729999999999999</c:v>
                </c:pt>
                <c:pt idx="141">
                  <c:v>3.371</c:v>
                </c:pt>
                <c:pt idx="142">
                  <c:v>3.3759999999999999</c:v>
                </c:pt>
                <c:pt idx="143">
                  <c:v>3.3149999999999999</c:v>
                </c:pt>
                <c:pt idx="144">
                  <c:v>3.3149999999999999</c:v>
                </c:pt>
                <c:pt idx="145">
                  <c:v>3.3149999999999999</c:v>
                </c:pt>
                <c:pt idx="146">
                  <c:v>3.2850000000000001</c:v>
                </c:pt>
                <c:pt idx="147">
                  <c:v>3.3319999999999999</c:v>
                </c:pt>
                <c:pt idx="148">
                  <c:v>3.3879999999999999</c:v>
                </c:pt>
                <c:pt idx="149">
                  <c:v>3.4969999999999999</c:v>
                </c:pt>
                <c:pt idx="150">
                  <c:v>3.6059999999999999</c:v>
                </c:pt>
                <c:pt idx="151">
                  <c:v>3.6059999999999999</c:v>
                </c:pt>
                <c:pt idx="152">
                  <c:v>3.6059999999999999</c:v>
                </c:pt>
                <c:pt idx="153">
                  <c:v>3.5910000000000002</c:v>
                </c:pt>
                <c:pt idx="154">
                  <c:v>3.536</c:v>
                </c:pt>
                <c:pt idx="155">
                  <c:v>3.5179999999999998</c:v>
                </c:pt>
                <c:pt idx="156">
                  <c:v>3.508</c:v>
                </c:pt>
                <c:pt idx="157">
                  <c:v>3.4769999999999999</c:v>
                </c:pt>
                <c:pt idx="158">
                  <c:v>3.4769999999999999</c:v>
                </c:pt>
                <c:pt idx="159">
                  <c:v>3.4769999999999999</c:v>
                </c:pt>
                <c:pt idx="160">
                  <c:v>3.512</c:v>
                </c:pt>
                <c:pt idx="161">
                  <c:v>3.3940000000000001</c:v>
                </c:pt>
                <c:pt idx="162">
                  <c:v>3.4180000000000001</c:v>
                </c:pt>
                <c:pt idx="163">
                  <c:v>3.3759999999999999</c:v>
                </c:pt>
                <c:pt idx="164">
                  <c:v>3.3570000000000002</c:v>
                </c:pt>
                <c:pt idx="165">
                  <c:v>3.3570000000000002</c:v>
                </c:pt>
                <c:pt idx="166">
                  <c:v>3.3570000000000002</c:v>
                </c:pt>
                <c:pt idx="167">
                  <c:v>3.306</c:v>
                </c:pt>
                <c:pt idx="168">
                  <c:v>3.371</c:v>
                </c:pt>
                <c:pt idx="169">
                  <c:v>3.4390000000000001</c:v>
                </c:pt>
                <c:pt idx="170">
                  <c:v>3.4039999999999999</c:v>
                </c:pt>
                <c:pt idx="171">
                  <c:v>3.375</c:v>
                </c:pt>
                <c:pt idx="172">
                  <c:v>3.375</c:v>
                </c:pt>
                <c:pt idx="173">
                  <c:v>3.375</c:v>
                </c:pt>
                <c:pt idx="174">
                  <c:v>3.2879999999999998</c:v>
                </c:pt>
                <c:pt idx="175">
                  <c:v>3.3149999999999999</c:v>
                </c:pt>
                <c:pt idx="176">
                  <c:v>3.3250000000000002</c:v>
                </c:pt>
                <c:pt idx="177">
                  <c:v>3.359</c:v>
                </c:pt>
                <c:pt idx="178">
                  <c:v>3.359</c:v>
                </c:pt>
                <c:pt idx="179">
                  <c:v>3.359</c:v>
                </c:pt>
                <c:pt idx="180">
                  <c:v>3.359</c:v>
                </c:pt>
                <c:pt idx="181">
                  <c:v>3.5089999999999999</c:v>
                </c:pt>
                <c:pt idx="182">
                  <c:v>3.4449999999999998</c:v>
                </c:pt>
                <c:pt idx="183">
                  <c:v>3.4279999999999999</c:v>
                </c:pt>
                <c:pt idx="184">
                  <c:v>3.5419999999999998</c:v>
                </c:pt>
                <c:pt idx="185">
                  <c:v>3.52</c:v>
                </c:pt>
                <c:pt idx="186">
                  <c:v>3.52</c:v>
                </c:pt>
                <c:pt idx="187">
                  <c:v>3.52</c:v>
                </c:pt>
                <c:pt idx="188">
                  <c:v>3.4860000000000002</c:v>
                </c:pt>
                <c:pt idx="189">
                  <c:v>3.5430000000000001</c:v>
                </c:pt>
                <c:pt idx="190">
                  <c:v>3.4940000000000002</c:v>
                </c:pt>
                <c:pt idx="191">
                  <c:v>3.4980000000000002</c:v>
                </c:pt>
                <c:pt idx="192">
                  <c:v>3.4769999999999999</c:v>
                </c:pt>
                <c:pt idx="193">
                  <c:v>3.4769999999999999</c:v>
                </c:pt>
                <c:pt idx="194">
                  <c:v>3.4769999999999999</c:v>
                </c:pt>
                <c:pt idx="195">
                  <c:v>3.4169999999999998</c:v>
                </c:pt>
                <c:pt idx="196">
                  <c:v>3.41</c:v>
                </c:pt>
                <c:pt idx="197">
                  <c:v>3.359</c:v>
                </c:pt>
                <c:pt idx="198">
                  <c:v>3.2280000000000002</c:v>
                </c:pt>
                <c:pt idx="199">
                  <c:v>3.2280000000000002</c:v>
                </c:pt>
                <c:pt idx="200">
                  <c:v>3.2280000000000002</c:v>
                </c:pt>
                <c:pt idx="201">
                  <c:v>3.2280000000000002</c:v>
                </c:pt>
                <c:pt idx="202">
                  <c:v>3.2280000000000002</c:v>
                </c:pt>
                <c:pt idx="203">
                  <c:v>3.2090000000000001</c:v>
                </c:pt>
                <c:pt idx="204">
                  <c:v>3.28</c:v>
                </c:pt>
                <c:pt idx="205">
                  <c:v>3.2749999999999999</c:v>
                </c:pt>
                <c:pt idx="206">
                  <c:v>3.3039999999999998</c:v>
                </c:pt>
                <c:pt idx="207">
                  <c:v>3.3039999999999998</c:v>
                </c:pt>
                <c:pt idx="208">
                  <c:v>3.3039999999999998</c:v>
                </c:pt>
                <c:pt idx="209">
                  <c:v>3.4060000000000001</c:v>
                </c:pt>
                <c:pt idx="210">
                  <c:v>3.3450000000000002</c:v>
                </c:pt>
                <c:pt idx="211">
                  <c:v>3.327</c:v>
                </c:pt>
                <c:pt idx="212">
                  <c:v>3.2629999999999999</c:v>
                </c:pt>
                <c:pt idx="213">
                  <c:v>3.1880000000000002</c:v>
                </c:pt>
                <c:pt idx="214">
                  <c:v>3.1880000000000002</c:v>
                </c:pt>
                <c:pt idx="215">
                  <c:v>3.1880000000000002</c:v>
                </c:pt>
                <c:pt idx="216">
                  <c:v>3.246</c:v>
                </c:pt>
                <c:pt idx="217">
                  <c:v>3.367</c:v>
                </c:pt>
                <c:pt idx="218">
                  <c:v>3.3319999999999999</c:v>
                </c:pt>
                <c:pt idx="219">
                  <c:v>3.1970000000000001</c:v>
                </c:pt>
                <c:pt idx="220">
                  <c:v>3.2280000000000002</c:v>
                </c:pt>
                <c:pt idx="221">
                  <c:v>3.2280000000000002</c:v>
                </c:pt>
                <c:pt idx="222">
                  <c:v>3.2280000000000002</c:v>
                </c:pt>
                <c:pt idx="223">
                  <c:v>3.383</c:v>
                </c:pt>
                <c:pt idx="224">
                  <c:v>3.262</c:v>
                </c:pt>
                <c:pt idx="225">
                  <c:v>3.484</c:v>
                </c:pt>
                <c:pt idx="226">
                  <c:v>3.367</c:v>
                </c:pt>
                <c:pt idx="227">
                  <c:v>3.544</c:v>
                </c:pt>
                <c:pt idx="228">
                  <c:v>3.544</c:v>
                </c:pt>
                <c:pt idx="229">
                  <c:v>3.544</c:v>
                </c:pt>
                <c:pt idx="230">
                  <c:v>3.645</c:v>
                </c:pt>
                <c:pt idx="231">
                  <c:v>3.6629999999999998</c:v>
                </c:pt>
                <c:pt idx="232">
                  <c:v>3.722</c:v>
                </c:pt>
                <c:pt idx="233">
                  <c:v>3.6970000000000001</c:v>
                </c:pt>
                <c:pt idx="234">
                  <c:v>3.661</c:v>
                </c:pt>
                <c:pt idx="235">
                  <c:v>3.661</c:v>
                </c:pt>
                <c:pt idx="236">
                  <c:v>3.661</c:v>
                </c:pt>
                <c:pt idx="237">
                  <c:v>3.7189999999999999</c:v>
                </c:pt>
                <c:pt idx="238">
                  <c:v>3.6669999999999998</c:v>
                </c:pt>
                <c:pt idx="239">
                  <c:v>3.601</c:v>
                </c:pt>
                <c:pt idx="240">
                  <c:v>3.54</c:v>
                </c:pt>
                <c:pt idx="241">
                  <c:v>3.5070000000000001</c:v>
                </c:pt>
                <c:pt idx="242">
                  <c:v>3.5070000000000001</c:v>
                </c:pt>
                <c:pt idx="243">
                  <c:v>3.5070000000000001</c:v>
                </c:pt>
                <c:pt idx="244">
                  <c:v>3.4430000000000001</c:v>
                </c:pt>
                <c:pt idx="245">
                  <c:v>3.5049999999999999</c:v>
                </c:pt>
                <c:pt idx="246">
                  <c:v>3.5190000000000001</c:v>
                </c:pt>
                <c:pt idx="247">
                  <c:v>3.4279999999999999</c:v>
                </c:pt>
                <c:pt idx="248">
                  <c:v>3.4089999999999998</c:v>
                </c:pt>
                <c:pt idx="249">
                  <c:v>3.4089999999999998</c:v>
                </c:pt>
                <c:pt idx="250">
                  <c:v>3.4089999999999998</c:v>
                </c:pt>
                <c:pt idx="251">
                  <c:v>3.4409999999999998</c:v>
                </c:pt>
                <c:pt idx="252">
                  <c:v>3.4380000000000002</c:v>
                </c:pt>
                <c:pt idx="253">
                  <c:v>3.3650000000000002</c:v>
                </c:pt>
                <c:pt idx="254">
                  <c:v>3.306</c:v>
                </c:pt>
                <c:pt idx="255">
                  <c:v>3.3130000000000002</c:v>
                </c:pt>
                <c:pt idx="256">
                  <c:v>3.3130000000000002</c:v>
                </c:pt>
                <c:pt idx="257">
                  <c:v>3.3130000000000002</c:v>
                </c:pt>
                <c:pt idx="258">
                  <c:v>3.2360000000000002</c:v>
                </c:pt>
                <c:pt idx="259">
                  <c:v>3.3039999999999998</c:v>
                </c:pt>
                <c:pt idx="260">
                  <c:v>3.2839999999999998</c:v>
                </c:pt>
                <c:pt idx="261">
                  <c:v>3.2280000000000002</c:v>
                </c:pt>
                <c:pt idx="262">
                  <c:v>3.1179999999999999</c:v>
                </c:pt>
                <c:pt idx="263">
                  <c:v>3.1179999999999999</c:v>
                </c:pt>
                <c:pt idx="264">
                  <c:v>3.1179999999999999</c:v>
                </c:pt>
                <c:pt idx="265">
                  <c:v>2.996</c:v>
                </c:pt>
                <c:pt idx="266">
                  <c:v>3.2810000000000001</c:v>
                </c:pt>
                <c:pt idx="267">
                  <c:v>3.282</c:v>
                </c:pt>
                <c:pt idx="268">
                  <c:v>3.3170000000000002</c:v>
                </c:pt>
                <c:pt idx="269">
                  <c:v>3.226</c:v>
                </c:pt>
                <c:pt idx="270">
                  <c:v>3.226</c:v>
                </c:pt>
                <c:pt idx="271">
                  <c:v>3.226</c:v>
                </c:pt>
                <c:pt idx="272">
                  <c:v>3.1850000000000001</c:v>
                </c:pt>
                <c:pt idx="273">
                  <c:v>3.1110000000000002</c:v>
                </c:pt>
                <c:pt idx="274">
                  <c:v>3.0990000000000002</c:v>
                </c:pt>
                <c:pt idx="275">
                  <c:v>3.1739999999999999</c:v>
                </c:pt>
                <c:pt idx="276">
                  <c:v>3.1349999999999998</c:v>
                </c:pt>
                <c:pt idx="277">
                  <c:v>3.1349999999999998</c:v>
                </c:pt>
                <c:pt idx="278">
                  <c:v>3.1349999999999998</c:v>
                </c:pt>
                <c:pt idx="279">
                  <c:v>2.992</c:v>
                </c:pt>
                <c:pt idx="280">
                  <c:v>2.9630000000000001</c:v>
                </c:pt>
                <c:pt idx="281">
                  <c:v>3.0680000000000001</c:v>
                </c:pt>
                <c:pt idx="282">
                  <c:v>3.1640000000000001</c:v>
                </c:pt>
                <c:pt idx="283">
                  <c:v>3.1659999999999999</c:v>
                </c:pt>
                <c:pt idx="284">
                  <c:v>3.1659999999999999</c:v>
                </c:pt>
                <c:pt idx="285">
                  <c:v>3.1659999999999999</c:v>
                </c:pt>
                <c:pt idx="286">
                  <c:v>3.145</c:v>
                </c:pt>
                <c:pt idx="287">
                  <c:v>3.1880000000000002</c:v>
                </c:pt>
                <c:pt idx="288">
                  <c:v>3.335</c:v>
                </c:pt>
                <c:pt idx="289">
                  <c:v>3.2730000000000001</c:v>
                </c:pt>
                <c:pt idx="290">
                  <c:v>3.2679999999999998</c:v>
                </c:pt>
                <c:pt idx="291">
                  <c:v>3.2679999999999998</c:v>
                </c:pt>
                <c:pt idx="292">
                  <c:v>3.2679999999999998</c:v>
                </c:pt>
                <c:pt idx="293">
                  <c:v>3.3740000000000001</c:v>
                </c:pt>
                <c:pt idx="294">
                  <c:v>3.3119999999999998</c:v>
                </c:pt>
                <c:pt idx="295">
                  <c:v>3.4550000000000001</c:v>
                </c:pt>
                <c:pt idx="296">
                  <c:v>3.5139999999999998</c:v>
                </c:pt>
                <c:pt idx="297">
                  <c:v>3.6629999999999998</c:v>
                </c:pt>
                <c:pt idx="298">
                  <c:v>3.6629999999999998</c:v>
                </c:pt>
                <c:pt idx="299">
                  <c:v>3.6629999999999998</c:v>
                </c:pt>
                <c:pt idx="300">
                  <c:v>3.5190000000000001</c:v>
                </c:pt>
                <c:pt idx="301">
                  <c:v>3.573</c:v>
                </c:pt>
                <c:pt idx="302">
                  <c:v>3.5760000000000001</c:v>
                </c:pt>
                <c:pt idx="303">
                  <c:v>3.4729999999999999</c:v>
                </c:pt>
                <c:pt idx="304">
                  <c:v>3.4729999999999999</c:v>
                </c:pt>
                <c:pt idx="305">
                  <c:v>3.4729999999999999</c:v>
                </c:pt>
                <c:pt idx="306">
                  <c:v>3.4729999999999999</c:v>
                </c:pt>
                <c:pt idx="307">
                  <c:v>3.4359999999999999</c:v>
                </c:pt>
                <c:pt idx="308">
                  <c:v>3.3969999999999998</c:v>
                </c:pt>
                <c:pt idx="309">
                  <c:v>3.4049999999999998</c:v>
                </c:pt>
                <c:pt idx="310">
                  <c:v>3.2909999999999999</c:v>
                </c:pt>
                <c:pt idx="311">
                  <c:v>3.2490000000000001</c:v>
                </c:pt>
                <c:pt idx="312">
                  <c:v>3.2490000000000001</c:v>
                </c:pt>
                <c:pt idx="313">
                  <c:v>3.2490000000000001</c:v>
                </c:pt>
                <c:pt idx="314">
                  <c:v>3.161</c:v>
                </c:pt>
                <c:pt idx="315">
                  <c:v>2.972</c:v>
                </c:pt>
                <c:pt idx="316">
                  <c:v>2.9350000000000001</c:v>
                </c:pt>
                <c:pt idx="317">
                  <c:v>2.9649999999999999</c:v>
                </c:pt>
                <c:pt idx="318">
                  <c:v>2.9569999999999999</c:v>
                </c:pt>
                <c:pt idx="319">
                  <c:v>2.9569999999999999</c:v>
                </c:pt>
                <c:pt idx="320">
                  <c:v>2.9569999999999999</c:v>
                </c:pt>
                <c:pt idx="321">
                  <c:v>2.8250000000000002</c:v>
                </c:pt>
                <c:pt idx="322">
                  <c:v>2.762</c:v>
                </c:pt>
                <c:pt idx="323">
                  <c:v>2.8050000000000002</c:v>
                </c:pt>
                <c:pt idx="324">
                  <c:v>2.8719999999999999</c:v>
                </c:pt>
                <c:pt idx="325">
                  <c:v>2.8730000000000002</c:v>
                </c:pt>
                <c:pt idx="326">
                  <c:v>2.8730000000000002</c:v>
                </c:pt>
                <c:pt idx="327">
                  <c:v>2.8730000000000002</c:v>
                </c:pt>
                <c:pt idx="328">
                  <c:v>2.8130000000000002</c:v>
                </c:pt>
                <c:pt idx="329">
                  <c:v>2.9460000000000002</c:v>
                </c:pt>
                <c:pt idx="330">
                  <c:v>2.9119999999999999</c:v>
                </c:pt>
                <c:pt idx="331">
                  <c:v>2.9929999999999999</c:v>
                </c:pt>
                <c:pt idx="332">
                  <c:v>2.956</c:v>
                </c:pt>
                <c:pt idx="333">
                  <c:v>2.956</c:v>
                </c:pt>
                <c:pt idx="334">
                  <c:v>2.956</c:v>
                </c:pt>
                <c:pt idx="335">
                  <c:v>2.798</c:v>
                </c:pt>
                <c:pt idx="336">
                  <c:v>2.8959999999999999</c:v>
                </c:pt>
                <c:pt idx="337">
                  <c:v>2.972</c:v>
                </c:pt>
                <c:pt idx="338">
                  <c:v>2.992</c:v>
                </c:pt>
                <c:pt idx="339">
                  <c:v>3.0070000000000001</c:v>
                </c:pt>
                <c:pt idx="340">
                  <c:v>3.0070000000000001</c:v>
                </c:pt>
                <c:pt idx="341">
                  <c:v>3.0070000000000001</c:v>
                </c:pt>
                <c:pt idx="342">
                  <c:v>3.0339999999999998</c:v>
                </c:pt>
                <c:pt idx="343">
                  <c:v>3.01</c:v>
                </c:pt>
                <c:pt idx="344">
                  <c:v>3.1240000000000001</c:v>
                </c:pt>
                <c:pt idx="345">
                  <c:v>3.1989999999999998</c:v>
                </c:pt>
                <c:pt idx="346">
                  <c:v>3.2010000000000001</c:v>
                </c:pt>
                <c:pt idx="347">
                  <c:v>3.2010000000000001</c:v>
                </c:pt>
                <c:pt idx="348">
                  <c:v>3.2010000000000001</c:v>
                </c:pt>
                <c:pt idx="349">
                  <c:v>3.02</c:v>
                </c:pt>
                <c:pt idx="350">
                  <c:v>3.2160000000000002</c:v>
                </c:pt>
                <c:pt idx="351">
                  <c:v>3.3149999999999999</c:v>
                </c:pt>
                <c:pt idx="352">
                  <c:v>3.387</c:v>
                </c:pt>
                <c:pt idx="353">
                  <c:v>3.3519999999999999</c:v>
                </c:pt>
                <c:pt idx="354">
                  <c:v>3.3519999999999999</c:v>
                </c:pt>
                <c:pt idx="355">
                  <c:v>3.3519999999999999</c:v>
                </c:pt>
                <c:pt idx="356">
                  <c:v>3.3180000000000001</c:v>
                </c:pt>
                <c:pt idx="357">
                  <c:v>3.23</c:v>
                </c:pt>
                <c:pt idx="358">
                  <c:v>3.2130000000000001</c:v>
                </c:pt>
                <c:pt idx="359">
                  <c:v>3.2250000000000001</c:v>
                </c:pt>
                <c:pt idx="360">
                  <c:v>3.1520000000000001</c:v>
                </c:pt>
                <c:pt idx="361">
                  <c:v>3.1520000000000001</c:v>
                </c:pt>
                <c:pt idx="362">
                  <c:v>3.1520000000000001</c:v>
                </c:pt>
                <c:pt idx="363">
                  <c:v>3.0059999999999998</c:v>
                </c:pt>
                <c:pt idx="364">
                  <c:v>3.2080000000000002</c:v>
                </c:pt>
                <c:pt idx="365">
                  <c:v>3.254</c:v>
                </c:pt>
                <c:pt idx="366">
                  <c:v>3.4239999999999999</c:v>
                </c:pt>
                <c:pt idx="367">
                  <c:v>3.5329999999999999</c:v>
                </c:pt>
                <c:pt idx="368">
                  <c:v>3.5329999999999999</c:v>
                </c:pt>
                <c:pt idx="369">
                  <c:v>3.5329999999999999</c:v>
                </c:pt>
                <c:pt idx="370">
                  <c:v>3.5329999999999999</c:v>
                </c:pt>
                <c:pt idx="371">
                  <c:v>3.5259999999999998</c:v>
                </c:pt>
                <c:pt idx="372">
                  <c:v>3.4319999999999999</c:v>
                </c:pt>
                <c:pt idx="373">
                  <c:v>3.427</c:v>
                </c:pt>
                <c:pt idx="374">
                  <c:v>3.5169999999999999</c:v>
                </c:pt>
                <c:pt idx="375">
                  <c:v>3.5169999999999999</c:v>
                </c:pt>
                <c:pt idx="376">
                  <c:v>3.5169999999999999</c:v>
                </c:pt>
                <c:pt idx="377">
                  <c:v>3.4460000000000002</c:v>
                </c:pt>
                <c:pt idx="378">
                  <c:v>3.4969999999999999</c:v>
                </c:pt>
                <c:pt idx="379">
                  <c:v>3.4649999999999999</c:v>
                </c:pt>
                <c:pt idx="380">
                  <c:v>3.4830000000000001</c:v>
                </c:pt>
                <c:pt idx="381">
                  <c:v>3.4129999999999998</c:v>
                </c:pt>
                <c:pt idx="382">
                  <c:v>3.4129999999999998</c:v>
                </c:pt>
                <c:pt idx="383">
                  <c:v>3.4129999999999998</c:v>
                </c:pt>
                <c:pt idx="384">
                  <c:v>3.2839999999999998</c:v>
                </c:pt>
                <c:pt idx="385">
                  <c:v>3.2389999999999999</c:v>
                </c:pt>
                <c:pt idx="386">
                  <c:v>3.0310000000000001</c:v>
                </c:pt>
                <c:pt idx="387">
                  <c:v>3.0760000000000001</c:v>
                </c:pt>
                <c:pt idx="388">
                  <c:v>3.2890000000000001</c:v>
                </c:pt>
                <c:pt idx="389">
                  <c:v>3.2890000000000001</c:v>
                </c:pt>
                <c:pt idx="390">
                  <c:v>3.2890000000000001</c:v>
                </c:pt>
                <c:pt idx="391">
                  <c:v>3.3719999999999999</c:v>
                </c:pt>
                <c:pt idx="392">
                  <c:v>3.3</c:v>
                </c:pt>
                <c:pt idx="393">
                  <c:v>3.4350000000000001</c:v>
                </c:pt>
                <c:pt idx="394">
                  <c:v>3.298</c:v>
                </c:pt>
                <c:pt idx="395">
                  <c:v>3.1789999999999998</c:v>
                </c:pt>
                <c:pt idx="396">
                  <c:v>3.1789999999999998</c:v>
                </c:pt>
                <c:pt idx="397">
                  <c:v>3.1789999999999998</c:v>
                </c:pt>
                <c:pt idx="398">
                  <c:v>3.085</c:v>
                </c:pt>
                <c:pt idx="399">
                  <c:v>3.028</c:v>
                </c:pt>
                <c:pt idx="400">
                  <c:v>3.0720000000000001</c:v>
                </c:pt>
                <c:pt idx="401">
                  <c:v>2.95</c:v>
                </c:pt>
                <c:pt idx="402">
                  <c:v>2.9119999999999999</c:v>
                </c:pt>
                <c:pt idx="403">
                  <c:v>2.9119999999999999</c:v>
                </c:pt>
                <c:pt idx="404">
                  <c:v>2.9119999999999999</c:v>
                </c:pt>
                <c:pt idx="405">
                  <c:v>2.9260000000000002</c:v>
                </c:pt>
                <c:pt idx="406">
                  <c:v>2.8639999999999999</c:v>
                </c:pt>
                <c:pt idx="407">
                  <c:v>2.8610000000000002</c:v>
                </c:pt>
                <c:pt idx="408">
                  <c:v>2.8</c:v>
                </c:pt>
                <c:pt idx="409">
                  <c:v>2.8570000000000002</c:v>
                </c:pt>
                <c:pt idx="410">
                  <c:v>2.8570000000000002</c:v>
                </c:pt>
                <c:pt idx="411">
                  <c:v>2.8570000000000002</c:v>
                </c:pt>
                <c:pt idx="412">
                  <c:v>2.8410000000000002</c:v>
                </c:pt>
                <c:pt idx="413">
                  <c:v>2.7370000000000001</c:v>
                </c:pt>
                <c:pt idx="414">
                  <c:v>2.8220000000000001</c:v>
                </c:pt>
                <c:pt idx="415">
                  <c:v>2.774</c:v>
                </c:pt>
                <c:pt idx="416">
                  <c:v>2.714</c:v>
                </c:pt>
                <c:pt idx="417">
                  <c:v>2.714</c:v>
                </c:pt>
                <c:pt idx="418">
                  <c:v>2.714</c:v>
                </c:pt>
                <c:pt idx="419">
                  <c:v>2.7650000000000001</c:v>
                </c:pt>
                <c:pt idx="420">
                  <c:v>2.7370000000000001</c:v>
                </c:pt>
                <c:pt idx="421">
                  <c:v>2.7029999999999998</c:v>
                </c:pt>
                <c:pt idx="422">
                  <c:v>2.6930000000000001</c:v>
                </c:pt>
                <c:pt idx="423">
                  <c:v>2.5939999999999999</c:v>
                </c:pt>
                <c:pt idx="424">
                  <c:v>2.5939999999999999</c:v>
                </c:pt>
                <c:pt idx="425">
                  <c:v>2.5939999999999999</c:v>
                </c:pt>
                <c:pt idx="426">
                  <c:v>2.4870000000000001</c:v>
                </c:pt>
                <c:pt idx="427">
                  <c:v>2.5670000000000002</c:v>
                </c:pt>
                <c:pt idx="428">
                  <c:v>2.508</c:v>
                </c:pt>
                <c:pt idx="429">
                  <c:v>2.4889999999999999</c:v>
                </c:pt>
                <c:pt idx="430">
                  <c:v>2.387</c:v>
                </c:pt>
                <c:pt idx="431">
                  <c:v>2.387</c:v>
                </c:pt>
                <c:pt idx="432">
                  <c:v>2.387</c:v>
                </c:pt>
                <c:pt idx="433">
                  <c:v>2.2519999999999998</c:v>
                </c:pt>
                <c:pt idx="434">
                  <c:v>2.2280000000000002</c:v>
                </c:pt>
                <c:pt idx="435">
                  <c:v>2.097</c:v>
                </c:pt>
                <c:pt idx="436">
                  <c:v>2.0059999999999998</c:v>
                </c:pt>
                <c:pt idx="437">
                  <c:v>2.0979999999999999</c:v>
                </c:pt>
                <c:pt idx="438">
                  <c:v>2.0979999999999999</c:v>
                </c:pt>
                <c:pt idx="439">
                  <c:v>2.0979999999999999</c:v>
                </c:pt>
                <c:pt idx="440">
                  <c:v>2.0619999999999998</c:v>
                </c:pt>
                <c:pt idx="441">
                  <c:v>1.992</c:v>
                </c:pt>
                <c:pt idx="442">
                  <c:v>2.024</c:v>
                </c:pt>
                <c:pt idx="443">
                  <c:v>1.9990000000000001</c:v>
                </c:pt>
                <c:pt idx="444">
                  <c:v>2.0329999999999999</c:v>
                </c:pt>
                <c:pt idx="445">
                  <c:v>2.0329999999999999</c:v>
                </c:pt>
                <c:pt idx="446">
                  <c:v>2.0329999999999999</c:v>
                </c:pt>
                <c:pt idx="447">
                  <c:v>1.901</c:v>
                </c:pt>
                <c:pt idx="448">
                  <c:v>1.9870000000000001</c:v>
                </c:pt>
                <c:pt idx="449">
                  <c:v>1.9650000000000001</c:v>
                </c:pt>
                <c:pt idx="450">
                  <c:v>1.859</c:v>
                </c:pt>
                <c:pt idx="451">
                  <c:v>1.9159999999999999</c:v>
                </c:pt>
                <c:pt idx="452">
                  <c:v>1.9159999999999999</c:v>
                </c:pt>
                <c:pt idx="453">
                  <c:v>1.9159999999999999</c:v>
                </c:pt>
                <c:pt idx="454">
                  <c:v>1.99</c:v>
                </c:pt>
                <c:pt idx="455">
                  <c:v>2.1389999999999998</c:v>
                </c:pt>
                <c:pt idx="456">
                  <c:v>2.1110000000000002</c:v>
                </c:pt>
                <c:pt idx="457">
                  <c:v>2.2229999999999999</c:v>
                </c:pt>
                <c:pt idx="458">
                  <c:v>2.2549999999999999</c:v>
                </c:pt>
                <c:pt idx="459">
                  <c:v>2.2549999999999999</c:v>
                </c:pt>
                <c:pt idx="460">
                  <c:v>2.2549999999999999</c:v>
                </c:pt>
                <c:pt idx="461">
                  <c:v>2.4889999999999999</c:v>
                </c:pt>
                <c:pt idx="462">
                  <c:v>2.484</c:v>
                </c:pt>
                <c:pt idx="463">
                  <c:v>2.4809999999999999</c:v>
                </c:pt>
                <c:pt idx="464">
                  <c:v>2.4430000000000001</c:v>
                </c:pt>
                <c:pt idx="465">
                  <c:v>2.2909999999999999</c:v>
                </c:pt>
                <c:pt idx="466">
                  <c:v>2.2909999999999999</c:v>
                </c:pt>
                <c:pt idx="467">
                  <c:v>2.2909999999999999</c:v>
                </c:pt>
                <c:pt idx="468">
                  <c:v>2.3359999999999999</c:v>
                </c:pt>
                <c:pt idx="469">
                  <c:v>2.2530000000000001</c:v>
                </c:pt>
                <c:pt idx="470">
                  <c:v>2.2269999999999999</c:v>
                </c:pt>
                <c:pt idx="471">
                  <c:v>2.335</c:v>
                </c:pt>
                <c:pt idx="472">
                  <c:v>2.4169999999999998</c:v>
                </c:pt>
                <c:pt idx="473">
                  <c:v>2.4169999999999998</c:v>
                </c:pt>
                <c:pt idx="474">
                  <c:v>2.4169999999999998</c:v>
                </c:pt>
                <c:pt idx="475">
                  <c:v>2.4089999999999998</c:v>
                </c:pt>
                <c:pt idx="476">
                  <c:v>2.2789999999999999</c:v>
                </c:pt>
                <c:pt idx="477">
                  <c:v>2.286</c:v>
                </c:pt>
                <c:pt idx="478">
                  <c:v>2.4079999999999999</c:v>
                </c:pt>
                <c:pt idx="479">
                  <c:v>2.274</c:v>
                </c:pt>
                <c:pt idx="480">
                  <c:v>2.274</c:v>
                </c:pt>
                <c:pt idx="481">
                  <c:v>2.274</c:v>
                </c:pt>
                <c:pt idx="482">
                  <c:v>2.423</c:v>
                </c:pt>
                <c:pt idx="483">
                  <c:v>2.5910000000000002</c:v>
                </c:pt>
                <c:pt idx="484">
                  <c:v>2.7250000000000001</c:v>
                </c:pt>
                <c:pt idx="485">
                  <c:v>2.6560000000000001</c:v>
                </c:pt>
                <c:pt idx="486">
                  <c:v>2.5539999999999998</c:v>
                </c:pt>
                <c:pt idx="487">
                  <c:v>2.5539999999999998</c:v>
                </c:pt>
                <c:pt idx="488">
                  <c:v>2.5539999999999998</c:v>
                </c:pt>
                <c:pt idx="489">
                  <c:v>2.5179999999999998</c:v>
                </c:pt>
                <c:pt idx="490">
                  <c:v>2.7170000000000001</c:v>
                </c:pt>
                <c:pt idx="491">
                  <c:v>2.851</c:v>
                </c:pt>
                <c:pt idx="492">
                  <c:v>2.8439999999999999</c:v>
                </c:pt>
                <c:pt idx="493">
                  <c:v>2.746</c:v>
                </c:pt>
                <c:pt idx="494">
                  <c:v>2.746</c:v>
                </c:pt>
                <c:pt idx="495">
                  <c:v>2.746</c:v>
                </c:pt>
                <c:pt idx="496">
                  <c:v>2.887</c:v>
                </c:pt>
                <c:pt idx="497">
                  <c:v>2.887</c:v>
                </c:pt>
                <c:pt idx="498">
                  <c:v>3.1150000000000002</c:v>
                </c:pt>
                <c:pt idx="499">
                  <c:v>2.9940000000000002</c:v>
                </c:pt>
                <c:pt idx="500">
                  <c:v>2.7789999999999999</c:v>
                </c:pt>
                <c:pt idx="501">
                  <c:v>2.7789999999999999</c:v>
                </c:pt>
                <c:pt idx="502">
                  <c:v>2.7789999999999999</c:v>
                </c:pt>
                <c:pt idx="503">
                  <c:v>2.6230000000000002</c:v>
                </c:pt>
                <c:pt idx="504">
                  <c:v>2.4820000000000002</c:v>
                </c:pt>
                <c:pt idx="505">
                  <c:v>2.4089999999999998</c:v>
                </c:pt>
                <c:pt idx="506">
                  <c:v>2.4830000000000001</c:v>
                </c:pt>
                <c:pt idx="507">
                  <c:v>2.4390000000000001</c:v>
                </c:pt>
                <c:pt idx="508">
                  <c:v>2.4390000000000001</c:v>
                </c:pt>
                <c:pt idx="509">
                  <c:v>2.4390000000000001</c:v>
                </c:pt>
                <c:pt idx="510">
                  <c:v>2.3759999999999999</c:v>
                </c:pt>
                <c:pt idx="511">
                  <c:v>2.3039999999999998</c:v>
                </c:pt>
                <c:pt idx="512">
                  <c:v>2.2250000000000001</c:v>
                </c:pt>
                <c:pt idx="513">
                  <c:v>2.1309999999999998</c:v>
                </c:pt>
                <c:pt idx="514">
                  <c:v>2.044</c:v>
                </c:pt>
                <c:pt idx="515">
                  <c:v>2.044</c:v>
                </c:pt>
                <c:pt idx="516">
                  <c:v>2.044</c:v>
                </c:pt>
                <c:pt idx="517">
                  <c:v>2.0579999999999998</c:v>
                </c:pt>
                <c:pt idx="518">
                  <c:v>2.0609999999999999</c:v>
                </c:pt>
                <c:pt idx="519">
                  <c:v>2.0870000000000002</c:v>
                </c:pt>
                <c:pt idx="520">
                  <c:v>2.1379999999999999</c:v>
                </c:pt>
                <c:pt idx="521">
                  <c:v>2.0819999999999999</c:v>
                </c:pt>
                <c:pt idx="522">
                  <c:v>2.0819999999999999</c:v>
                </c:pt>
                <c:pt idx="523">
                  <c:v>2.0819999999999999</c:v>
                </c:pt>
                <c:pt idx="524">
                  <c:v>2.04</c:v>
                </c:pt>
                <c:pt idx="525">
                  <c:v>2.1040000000000001</c:v>
                </c:pt>
                <c:pt idx="526">
                  <c:v>2.1179999999999999</c:v>
                </c:pt>
                <c:pt idx="527">
                  <c:v>1.9990000000000001</c:v>
                </c:pt>
                <c:pt idx="528">
                  <c:v>2.0030000000000001</c:v>
                </c:pt>
                <c:pt idx="529">
                  <c:v>2.0030000000000001</c:v>
                </c:pt>
                <c:pt idx="530">
                  <c:v>2.0030000000000001</c:v>
                </c:pt>
                <c:pt idx="531">
                  <c:v>1.879</c:v>
                </c:pt>
                <c:pt idx="532">
                  <c:v>2.028</c:v>
                </c:pt>
                <c:pt idx="533">
                  <c:v>2.1019999999999999</c:v>
                </c:pt>
                <c:pt idx="534">
                  <c:v>2.214</c:v>
                </c:pt>
                <c:pt idx="535">
                  <c:v>2.2370000000000001</c:v>
                </c:pt>
                <c:pt idx="536">
                  <c:v>2.2370000000000001</c:v>
                </c:pt>
                <c:pt idx="537">
                  <c:v>2.2370000000000001</c:v>
                </c:pt>
                <c:pt idx="538">
                  <c:v>2.1469999999999998</c:v>
                </c:pt>
                <c:pt idx="539">
                  <c:v>2.0670000000000002</c:v>
                </c:pt>
                <c:pt idx="540">
                  <c:v>2.024</c:v>
                </c:pt>
                <c:pt idx="541">
                  <c:v>2.0139999999999998</c:v>
                </c:pt>
                <c:pt idx="542">
                  <c:v>1.974</c:v>
                </c:pt>
                <c:pt idx="543">
                  <c:v>1.974</c:v>
                </c:pt>
                <c:pt idx="544">
                  <c:v>1.974</c:v>
                </c:pt>
                <c:pt idx="545">
                  <c:v>1.901</c:v>
                </c:pt>
                <c:pt idx="546">
                  <c:v>1.7929999999999999</c:v>
                </c:pt>
                <c:pt idx="547">
                  <c:v>1.7989999999999999</c:v>
                </c:pt>
                <c:pt idx="548">
                  <c:v>1.8240000000000001</c:v>
                </c:pt>
                <c:pt idx="549">
                  <c:v>1.9370000000000001</c:v>
                </c:pt>
                <c:pt idx="550">
                  <c:v>1.9370000000000001</c:v>
                </c:pt>
                <c:pt idx="551">
                  <c:v>1.9370000000000001</c:v>
                </c:pt>
                <c:pt idx="552">
                  <c:v>1.8979999999999999</c:v>
                </c:pt>
                <c:pt idx="553">
                  <c:v>1.8009999999999999</c:v>
                </c:pt>
                <c:pt idx="554">
                  <c:v>1.8440000000000001</c:v>
                </c:pt>
                <c:pt idx="555">
                  <c:v>1.78</c:v>
                </c:pt>
                <c:pt idx="556">
                  <c:v>1.78</c:v>
                </c:pt>
                <c:pt idx="557">
                  <c:v>1.78</c:v>
                </c:pt>
                <c:pt idx="558">
                  <c:v>1.78</c:v>
                </c:pt>
                <c:pt idx="559">
                  <c:v>1.78</c:v>
                </c:pt>
                <c:pt idx="560">
                  <c:v>1.702</c:v>
                </c:pt>
                <c:pt idx="561">
                  <c:v>1.712</c:v>
                </c:pt>
                <c:pt idx="562">
                  <c:v>1.7529999999999999</c:v>
                </c:pt>
                <c:pt idx="563">
                  <c:v>1.7030000000000001</c:v>
                </c:pt>
                <c:pt idx="564">
                  <c:v>1.7030000000000001</c:v>
                </c:pt>
                <c:pt idx="565">
                  <c:v>1.7030000000000001</c:v>
                </c:pt>
                <c:pt idx="566">
                  <c:v>1.6639999999999999</c:v>
                </c:pt>
                <c:pt idx="567">
                  <c:v>1.637</c:v>
                </c:pt>
                <c:pt idx="568">
                  <c:v>1.6</c:v>
                </c:pt>
                <c:pt idx="569">
                  <c:v>1.452</c:v>
                </c:pt>
                <c:pt idx="570">
                  <c:v>1.472</c:v>
                </c:pt>
                <c:pt idx="571">
                  <c:v>1.472</c:v>
                </c:pt>
                <c:pt idx="572">
                  <c:v>1.472</c:v>
                </c:pt>
                <c:pt idx="573">
                  <c:v>1.4359999999999999</c:v>
                </c:pt>
                <c:pt idx="574">
                  <c:v>1.542</c:v>
                </c:pt>
                <c:pt idx="575">
                  <c:v>1.4970000000000001</c:v>
                </c:pt>
                <c:pt idx="576">
                  <c:v>1.452</c:v>
                </c:pt>
                <c:pt idx="577">
                  <c:v>1.444</c:v>
                </c:pt>
                <c:pt idx="578">
                  <c:v>1.444</c:v>
                </c:pt>
                <c:pt idx="579">
                  <c:v>1.444</c:v>
                </c:pt>
                <c:pt idx="580">
                  <c:v>1.413</c:v>
                </c:pt>
                <c:pt idx="581">
                  <c:v>1.37</c:v>
                </c:pt>
                <c:pt idx="582">
                  <c:v>1.42</c:v>
                </c:pt>
                <c:pt idx="583">
                  <c:v>1.41</c:v>
                </c:pt>
                <c:pt idx="584">
                  <c:v>1.3169999999999999</c:v>
                </c:pt>
                <c:pt idx="585">
                  <c:v>1.3169999999999999</c:v>
                </c:pt>
                <c:pt idx="586">
                  <c:v>1.3169999999999999</c:v>
                </c:pt>
                <c:pt idx="587">
                  <c:v>1.3280000000000001</c:v>
                </c:pt>
                <c:pt idx="588">
                  <c:v>1.3360000000000001</c:v>
                </c:pt>
                <c:pt idx="589">
                  <c:v>1.3149999999999999</c:v>
                </c:pt>
                <c:pt idx="590">
                  <c:v>1.347</c:v>
                </c:pt>
                <c:pt idx="591">
                  <c:v>1.238</c:v>
                </c:pt>
                <c:pt idx="592">
                  <c:v>1.238</c:v>
                </c:pt>
                <c:pt idx="593">
                  <c:v>1.238</c:v>
                </c:pt>
                <c:pt idx="594">
                  <c:v>1.2669999999999999</c:v>
                </c:pt>
                <c:pt idx="595">
                  <c:v>1.143</c:v>
                </c:pt>
                <c:pt idx="596">
                  <c:v>1.054</c:v>
                </c:pt>
                <c:pt idx="597">
                  <c:v>1.0049999999999999</c:v>
                </c:pt>
                <c:pt idx="598">
                  <c:v>0.96899999999999997</c:v>
                </c:pt>
                <c:pt idx="599">
                  <c:v>0.96899999999999997</c:v>
                </c:pt>
                <c:pt idx="600">
                  <c:v>0.96899999999999997</c:v>
                </c:pt>
                <c:pt idx="601">
                  <c:v>1.002</c:v>
                </c:pt>
                <c:pt idx="602">
                  <c:v>0.998</c:v>
                </c:pt>
                <c:pt idx="603">
                  <c:v>0.85899999999999999</c:v>
                </c:pt>
                <c:pt idx="604">
                  <c:v>1.115</c:v>
                </c:pt>
                <c:pt idx="605">
                  <c:v>1.2130000000000001</c:v>
                </c:pt>
                <c:pt idx="606">
                  <c:v>1.2130000000000001</c:v>
                </c:pt>
                <c:pt idx="607">
                  <c:v>1.2130000000000001</c:v>
                </c:pt>
                <c:pt idx="608">
                  <c:v>1.179</c:v>
                </c:pt>
                <c:pt idx="609">
                  <c:v>1.2609999999999999</c:v>
                </c:pt>
                <c:pt idx="610">
                  <c:v>1.2629999999999999</c:v>
                </c:pt>
                <c:pt idx="611">
                  <c:v>1.2430000000000001</c:v>
                </c:pt>
                <c:pt idx="612">
                  <c:v>1.2030000000000001</c:v>
                </c:pt>
                <c:pt idx="613">
                  <c:v>1.2030000000000001</c:v>
                </c:pt>
                <c:pt idx="614">
                  <c:v>1.2030000000000001</c:v>
                </c:pt>
                <c:pt idx="615">
                  <c:v>1.2170000000000001</c:v>
                </c:pt>
                <c:pt idx="616">
                  <c:v>1.272</c:v>
                </c:pt>
                <c:pt idx="617">
                  <c:v>1.306</c:v>
                </c:pt>
                <c:pt idx="618">
                  <c:v>1.2969999999999999</c:v>
                </c:pt>
                <c:pt idx="619">
                  <c:v>1.216</c:v>
                </c:pt>
                <c:pt idx="620">
                  <c:v>1.216</c:v>
                </c:pt>
                <c:pt idx="621">
                  <c:v>1.216</c:v>
                </c:pt>
                <c:pt idx="622">
                  <c:v>1.171</c:v>
                </c:pt>
                <c:pt idx="623">
                  <c:v>1.0640000000000001</c:v>
                </c:pt>
                <c:pt idx="624">
                  <c:v>1.125</c:v>
                </c:pt>
                <c:pt idx="625">
                  <c:v>1.0780000000000001</c:v>
                </c:pt>
                <c:pt idx="626">
                  <c:v>1.0349999999999999</c:v>
                </c:pt>
                <c:pt idx="627">
                  <c:v>1.0349999999999999</c:v>
                </c:pt>
                <c:pt idx="628">
                  <c:v>1.0349999999999999</c:v>
                </c:pt>
                <c:pt idx="629">
                  <c:v>0.93899999999999995</c:v>
                </c:pt>
                <c:pt idx="630">
                  <c:v>0.78400000000000003</c:v>
                </c:pt>
                <c:pt idx="631">
                  <c:v>0.77700000000000002</c:v>
                </c:pt>
                <c:pt idx="632">
                  <c:v>0.746</c:v>
                </c:pt>
                <c:pt idx="633">
                  <c:v>0.69799999999999995</c:v>
                </c:pt>
                <c:pt idx="634">
                  <c:v>0.69799999999999995</c:v>
                </c:pt>
                <c:pt idx="635">
                  <c:v>0.69799999999999995</c:v>
                </c:pt>
                <c:pt idx="636">
                  <c:v>0.66900000000000004</c:v>
                </c:pt>
                <c:pt idx="637">
                  <c:v>0.67200000000000004</c:v>
                </c:pt>
                <c:pt idx="638">
                  <c:v>0.64800000000000002</c:v>
                </c:pt>
                <c:pt idx="639">
                  <c:v>0.625</c:v>
                </c:pt>
                <c:pt idx="640">
                  <c:v>0.63800000000000001</c:v>
                </c:pt>
                <c:pt idx="641">
                  <c:v>0.63800000000000001</c:v>
                </c:pt>
                <c:pt idx="642">
                  <c:v>0.63800000000000001</c:v>
                </c:pt>
                <c:pt idx="643">
                  <c:v>0.66300000000000003</c:v>
                </c:pt>
                <c:pt idx="644">
                  <c:v>0.68500000000000005</c:v>
                </c:pt>
                <c:pt idx="645">
                  <c:v>0.67100000000000004</c:v>
                </c:pt>
                <c:pt idx="646">
                  <c:v>0.65800000000000003</c:v>
                </c:pt>
                <c:pt idx="647">
                  <c:v>0.63800000000000001</c:v>
                </c:pt>
                <c:pt idx="648">
                  <c:v>0.63800000000000001</c:v>
                </c:pt>
                <c:pt idx="649">
                  <c:v>0.63800000000000001</c:v>
                </c:pt>
                <c:pt idx="650">
                  <c:v>0.58699999999999997</c:v>
                </c:pt>
                <c:pt idx="651">
                  <c:v>0.627</c:v>
                </c:pt>
                <c:pt idx="652">
                  <c:v>0.65200000000000002</c:v>
                </c:pt>
                <c:pt idx="653">
                  <c:v>0.64600000000000002</c:v>
                </c:pt>
                <c:pt idx="654">
                  <c:v>0.64900000000000002</c:v>
                </c:pt>
                <c:pt idx="655">
                  <c:v>0.64900000000000002</c:v>
                </c:pt>
                <c:pt idx="656">
                  <c:v>0.64900000000000002</c:v>
                </c:pt>
                <c:pt idx="657">
                  <c:v>0.623</c:v>
                </c:pt>
                <c:pt idx="658">
                  <c:v>0.59799999999999998</c:v>
                </c:pt>
                <c:pt idx="659">
                  <c:v>0.59</c:v>
                </c:pt>
                <c:pt idx="660">
                  <c:v>0.59699999999999998</c:v>
                </c:pt>
                <c:pt idx="661">
                  <c:v>0.56499999999999995</c:v>
                </c:pt>
                <c:pt idx="662">
                  <c:v>0.56499999999999995</c:v>
                </c:pt>
                <c:pt idx="663">
                  <c:v>0.56499999999999995</c:v>
                </c:pt>
                <c:pt idx="664">
                  <c:v>0.56499999999999995</c:v>
                </c:pt>
                <c:pt idx="665">
                  <c:v>0.56399999999999995</c:v>
                </c:pt>
                <c:pt idx="666">
                  <c:v>0.51</c:v>
                </c:pt>
                <c:pt idx="667">
                  <c:v>0.51500000000000001</c:v>
                </c:pt>
                <c:pt idx="668">
                  <c:v>0.50700000000000001</c:v>
                </c:pt>
                <c:pt idx="669">
                  <c:v>0.50700000000000001</c:v>
                </c:pt>
                <c:pt idx="670">
                  <c:v>0.50700000000000001</c:v>
                </c:pt>
                <c:pt idx="671">
                  <c:v>0.50700000000000001</c:v>
                </c:pt>
                <c:pt idx="672">
                  <c:v>0.46</c:v>
                </c:pt>
                <c:pt idx="673">
                  <c:v>0.442</c:v>
                </c:pt>
                <c:pt idx="674">
                  <c:v>0.36</c:v>
                </c:pt>
                <c:pt idx="675">
                  <c:v>0.33500000000000002</c:v>
                </c:pt>
                <c:pt idx="676">
                  <c:v>0.33500000000000002</c:v>
                </c:pt>
                <c:pt idx="677">
                  <c:v>0.33500000000000002</c:v>
                </c:pt>
                <c:pt idx="678">
                  <c:v>0.38700000000000001</c:v>
                </c:pt>
                <c:pt idx="679">
                  <c:v>0.34899999999999998</c:v>
                </c:pt>
                <c:pt idx="680">
                  <c:v>0.33100000000000002</c:v>
                </c:pt>
                <c:pt idx="681">
                  <c:v>0.309</c:v>
                </c:pt>
                <c:pt idx="682">
                  <c:v>0.35599999999999998</c:v>
                </c:pt>
                <c:pt idx="683">
                  <c:v>0.35599999999999998</c:v>
                </c:pt>
                <c:pt idx="684">
                  <c:v>0.35599999999999998</c:v>
                </c:pt>
                <c:pt idx="685">
                  <c:v>0.378</c:v>
                </c:pt>
                <c:pt idx="686">
                  <c:v>0.41299999999999998</c:v>
                </c:pt>
                <c:pt idx="687">
                  <c:v>0.33400000000000002</c:v>
                </c:pt>
                <c:pt idx="688">
                  <c:v>0.33600000000000002</c:v>
                </c:pt>
                <c:pt idx="689">
                  <c:v>0.34699999999999998</c:v>
                </c:pt>
                <c:pt idx="690">
                  <c:v>0.34699999999999998</c:v>
                </c:pt>
                <c:pt idx="691">
                  <c:v>0.34699999999999998</c:v>
                </c:pt>
                <c:pt idx="692">
                  <c:v>0.38</c:v>
                </c:pt>
                <c:pt idx="693">
                  <c:v>0.42699999999999999</c:v>
                </c:pt>
                <c:pt idx="694">
                  <c:v>0.39900000000000002</c:v>
                </c:pt>
                <c:pt idx="695">
                  <c:v>0.42199999999999999</c:v>
                </c:pt>
                <c:pt idx="696">
                  <c:v>0.42899999999999999</c:v>
                </c:pt>
                <c:pt idx="697">
                  <c:v>0.42899999999999999</c:v>
                </c:pt>
                <c:pt idx="698">
                  <c:v>0.42899999999999999</c:v>
                </c:pt>
                <c:pt idx="699">
                  <c:v>0.50800000000000001</c:v>
                </c:pt>
                <c:pt idx="700">
                  <c:v>0.52300000000000002</c:v>
                </c:pt>
                <c:pt idx="701">
                  <c:v>0.51200000000000001</c:v>
                </c:pt>
                <c:pt idx="702">
                  <c:v>0.41699999999999998</c:v>
                </c:pt>
                <c:pt idx="703">
                  <c:v>0.38300000000000001</c:v>
                </c:pt>
                <c:pt idx="704">
                  <c:v>0.38300000000000001</c:v>
                </c:pt>
                <c:pt idx="705">
                  <c:v>0.38300000000000001</c:v>
                </c:pt>
                <c:pt idx="706">
                  <c:v>0.437</c:v>
                </c:pt>
                <c:pt idx="707">
                  <c:v>0.48599999999999999</c:v>
                </c:pt>
                <c:pt idx="708">
                  <c:v>0.47599999999999998</c:v>
                </c:pt>
                <c:pt idx="709">
                  <c:v>0.505</c:v>
                </c:pt>
                <c:pt idx="710">
                  <c:v>0.45900000000000002</c:v>
                </c:pt>
                <c:pt idx="711">
                  <c:v>0.45900000000000002</c:v>
                </c:pt>
                <c:pt idx="712">
                  <c:v>0.45900000000000002</c:v>
                </c:pt>
                <c:pt idx="713">
                  <c:v>0.47</c:v>
                </c:pt>
                <c:pt idx="714">
                  <c:v>0.45900000000000002</c:v>
                </c:pt>
                <c:pt idx="715">
                  <c:v>0.38</c:v>
                </c:pt>
                <c:pt idx="716">
                  <c:v>0.432</c:v>
                </c:pt>
                <c:pt idx="717">
                  <c:v>0.40100000000000002</c:v>
                </c:pt>
                <c:pt idx="718">
                  <c:v>0.40100000000000002</c:v>
                </c:pt>
                <c:pt idx="719">
                  <c:v>0.40100000000000002</c:v>
                </c:pt>
                <c:pt idx="720">
                  <c:v>0.46</c:v>
                </c:pt>
                <c:pt idx="721">
                  <c:v>0.52100000000000002</c:v>
                </c:pt>
                <c:pt idx="722">
                  <c:v>0.53100000000000003</c:v>
                </c:pt>
                <c:pt idx="723">
                  <c:v>0.63100000000000001</c:v>
                </c:pt>
                <c:pt idx="724">
                  <c:v>0.60899999999999999</c:v>
                </c:pt>
                <c:pt idx="725">
                  <c:v>0.60899999999999999</c:v>
                </c:pt>
                <c:pt idx="726">
                  <c:v>0.60899999999999999</c:v>
                </c:pt>
                <c:pt idx="727">
                  <c:v>0.51600000000000001</c:v>
                </c:pt>
                <c:pt idx="728">
                  <c:v>0.47099999999999997</c:v>
                </c:pt>
                <c:pt idx="729">
                  <c:v>0.52300000000000002</c:v>
                </c:pt>
                <c:pt idx="730">
                  <c:v>0.51</c:v>
                </c:pt>
                <c:pt idx="731">
                  <c:v>0.52800000000000002</c:v>
                </c:pt>
                <c:pt idx="732">
                  <c:v>0.52800000000000002</c:v>
                </c:pt>
                <c:pt idx="733">
                  <c:v>0.52800000000000002</c:v>
                </c:pt>
                <c:pt idx="734">
                  <c:v>0.52400000000000002</c:v>
                </c:pt>
                <c:pt idx="735">
                  <c:v>0.504</c:v>
                </c:pt>
                <c:pt idx="736">
                  <c:v>0.52800000000000002</c:v>
                </c:pt>
                <c:pt idx="737">
                  <c:v>0.48799999999999999</c:v>
                </c:pt>
                <c:pt idx="738">
                  <c:v>0.45800000000000002</c:v>
                </c:pt>
                <c:pt idx="739">
                  <c:v>0.45800000000000002</c:v>
                </c:pt>
                <c:pt idx="740">
                  <c:v>0.45800000000000002</c:v>
                </c:pt>
                <c:pt idx="741">
                  <c:v>0.436</c:v>
                </c:pt>
                <c:pt idx="742">
                  <c:v>0.49399999999999999</c:v>
                </c:pt>
                <c:pt idx="743">
                  <c:v>0.53300000000000003</c:v>
                </c:pt>
                <c:pt idx="744">
                  <c:v>0.51100000000000001</c:v>
                </c:pt>
                <c:pt idx="745">
                  <c:v>0.48899999999999999</c:v>
                </c:pt>
                <c:pt idx="746">
                  <c:v>0.48899999999999999</c:v>
                </c:pt>
                <c:pt idx="747">
                  <c:v>0.48899999999999999</c:v>
                </c:pt>
                <c:pt idx="748">
                  <c:v>0.46200000000000002</c:v>
                </c:pt>
                <c:pt idx="749">
                  <c:v>0.47</c:v>
                </c:pt>
                <c:pt idx="750">
                  <c:v>0.45900000000000002</c:v>
                </c:pt>
                <c:pt idx="751">
                  <c:v>0.436</c:v>
                </c:pt>
                <c:pt idx="752">
                  <c:v>0.42299999999999999</c:v>
                </c:pt>
                <c:pt idx="753">
                  <c:v>0.42299999999999999</c:v>
                </c:pt>
                <c:pt idx="754">
                  <c:v>0.42299999999999999</c:v>
                </c:pt>
                <c:pt idx="755">
                  <c:v>0.45900000000000002</c:v>
                </c:pt>
                <c:pt idx="756">
                  <c:v>0.438</c:v>
                </c:pt>
                <c:pt idx="757">
                  <c:v>0.442</c:v>
                </c:pt>
                <c:pt idx="758">
                  <c:v>0.41099999999999998</c:v>
                </c:pt>
                <c:pt idx="759">
                  <c:v>0.40899999999999997</c:v>
                </c:pt>
                <c:pt idx="760">
                  <c:v>0.40899999999999997</c:v>
                </c:pt>
                <c:pt idx="761">
                  <c:v>0.40899999999999997</c:v>
                </c:pt>
                <c:pt idx="762">
                  <c:v>0.375</c:v>
                </c:pt>
                <c:pt idx="763">
                  <c:v>0.312</c:v>
                </c:pt>
                <c:pt idx="764">
                  <c:v>0.32500000000000001</c:v>
                </c:pt>
                <c:pt idx="765">
                  <c:v>0.33400000000000002</c:v>
                </c:pt>
                <c:pt idx="766">
                  <c:v>0.35499999999999998</c:v>
                </c:pt>
                <c:pt idx="767">
                  <c:v>0.35499999999999998</c:v>
                </c:pt>
                <c:pt idx="768">
                  <c:v>0.35499999999999998</c:v>
                </c:pt>
                <c:pt idx="769">
                  <c:v>0.33900000000000002</c:v>
                </c:pt>
                <c:pt idx="770">
                  <c:v>0.34399999999999997</c:v>
                </c:pt>
                <c:pt idx="771">
                  <c:v>0.30599999999999999</c:v>
                </c:pt>
                <c:pt idx="772">
                  <c:v>0.32900000000000001</c:v>
                </c:pt>
                <c:pt idx="773">
                  <c:v>0.33300000000000002</c:v>
                </c:pt>
                <c:pt idx="774">
                  <c:v>0.33300000000000002</c:v>
                </c:pt>
                <c:pt idx="775">
                  <c:v>0.33300000000000002</c:v>
                </c:pt>
                <c:pt idx="776">
                  <c:v>0.30299999999999999</c:v>
                </c:pt>
                <c:pt idx="777">
                  <c:v>0.36599999999999999</c:v>
                </c:pt>
                <c:pt idx="778">
                  <c:v>0.36899999999999999</c:v>
                </c:pt>
                <c:pt idx="779">
                  <c:v>0.318</c:v>
                </c:pt>
                <c:pt idx="780">
                  <c:v>0.33600000000000002</c:v>
                </c:pt>
                <c:pt idx="781">
                  <c:v>0.33600000000000002</c:v>
                </c:pt>
                <c:pt idx="782">
                  <c:v>0.33600000000000002</c:v>
                </c:pt>
                <c:pt idx="783">
                  <c:v>0.314</c:v>
                </c:pt>
                <c:pt idx="784">
                  <c:v>0.33700000000000002</c:v>
                </c:pt>
                <c:pt idx="785">
                  <c:v>0.33800000000000002</c:v>
                </c:pt>
                <c:pt idx="786">
                  <c:v>0.27600000000000002</c:v>
                </c:pt>
                <c:pt idx="787">
                  <c:v>0.29399999999999998</c:v>
                </c:pt>
                <c:pt idx="788">
                  <c:v>0.29399999999999998</c:v>
                </c:pt>
                <c:pt idx="789">
                  <c:v>0.29399999999999998</c:v>
                </c:pt>
                <c:pt idx="790">
                  <c:v>0.314</c:v>
                </c:pt>
                <c:pt idx="791">
                  <c:v>0.30299999999999999</c:v>
                </c:pt>
                <c:pt idx="792">
                  <c:v>0.23499999999999999</c:v>
                </c:pt>
                <c:pt idx="793">
                  <c:v>0.23100000000000001</c:v>
                </c:pt>
                <c:pt idx="794">
                  <c:v>0.21099999999999999</c:v>
                </c:pt>
                <c:pt idx="795">
                  <c:v>0.21099999999999999</c:v>
                </c:pt>
                <c:pt idx="796">
                  <c:v>0.21099999999999999</c:v>
                </c:pt>
                <c:pt idx="797">
                  <c:v>0.219</c:v>
                </c:pt>
                <c:pt idx="798">
                  <c:v>0.218</c:v>
                </c:pt>
                <c:pt idx="799">
                  <c:v>0.22900000000000001</c:v>
                </c:pt>
                <c:pt idx="800">
                  <c:v>0.224</c:v>
                </c:pt>
                <c:pt idx="801">
                  <c:v>0.218</c:v>
                </c:pt>
                <c:pt idx="802">
                  <c:v>0.218</c:v>
                </c:pt>
                <c:pt idx="803">
                  <c:v>0.218</c:v>
                </c:pt>
                <c:pt idx="804">
                  <c:v>0.222</c:v>
                </c:pt>
                <c:pt idx="805">
                  <c:v>0.23699999999999999</c:v>
                </c:pt>
                <c:pt idx="806">
                  <c:v>0.22900000000000001</c:v>
                </c:pt>
                <c:pt idx="807">
                  <c:v>0.23400000000000001</c:v>
                </c:pt>
                <c:pt idx="808">
                  <c:v>0.24099999999999999</c:v>
                </c:pt>
                <c:pt idx="809">
                  <c:v>0.24099999999999999</c:v>
                </c:pt>
                <c:pt idx="810">
                  <c:v>0.24099999999999999</c:v>
                </c:pt>
                <c:pt idx="811">
                  <c:v>0.20499999999999999</c:v>
                </c:pt>
                <c:pt idx="812">
                  <c:v>0.23</c:v>
                </c:pt>
                <c:pt idx="813">
                  <c:v>0.23300000000000001</c:v>
                </c:pt>
                <c:pt idx="814">
                  <c:v>0.23300000000000001</c:v>
                </c:pt>
                <c:pt idx="815">
                  <c:v>0.26800000000000002</c:v>
                </c:pt>
                <c:pt idx="816">
                  <c:v>0.26800000000000002</c:v>
                </c:pt>
                <c:pt idx="817">
                  <c:v>0.26800000000000002</c:v>
                </c:pt>
                <c:pt idx="818">
                  <c:v>0.27300000000000002</c:v>
                </c:pt>
                <c:pt idx="819">
                  <c:v>0.27300000000000002</c:v>
                </c:pt>
                <c:pt idx="820">
                  <c:v>0.27200000000000002</c:v>
                </c:pt>
                <c:pt idx="821">
                  <c:v>0.28000000000000003</c:v>
                </c:pt>
                <c:pt idx="822">
                  <c:v>0.27100000000000002</c:v>
                </c:pt>
                <c:pt idx="823">
                  <c:v>0.27100000000000002</c:v>
                </c:pt>
                <c:pt idx="824">
                  <c:v>0.27100000000000002</c:v>
                </c:pt>
                <c:pt idx="825">
                  <c:v>0.28599999999999998</c:v>
                </c:pt>
                <c:pt idx="826">
                  <c:v>0.27500000000000002</c:v>
                </c:pt>
                <c:pt idx="827">
                  <c:v>0.26100000000000001</c:v>
                </c:pt>
                <c:pt idx="828">
                  <c:v>0.27700000000000002</c:v>
                </c:pt>
                <c:pt idx="829">
                  <c:v>0.28699999999999998</c:v>
                </c:pt>
                <c:pt idx="830">
                  <c:v>0.28699999999999998</c:v>
                </c:pt>
                <c:pt idx="831">
                  <c:v>0.28699999999999998</c:v>
                </c:pt>
                <c:pt idx="832">
                  <c:v>0.307</c:v>
                </c:pt>
                <c:pt idx="833">
                  <c:v>0.313</c:v>
                </c:pt>
                <c:pt idx="834">
                  <c:v>0.32200000000000001</c:v>
                </c:pt>
                <c:pt idx="835">
                  <c:v>0.34100000000000003</c:v>
                </c:pt>
                <c:pt idx="836">
                  <c:v>0.35399999999999998</c:v>
                </c:pt>
                <c:pt idx="837">
                  <c:v>0.35399999999999998</c:v>
                </c:pt>
                <c:pt idx="838">
                  <c:v>0.35399999999999998</c:v>
                </c:pt>
                <c:pt idx="839">
                  <c:v>0.34799999999999998</c:v>
                </c:pt>
                <c:pt idx="840">
                  <c:v>0.33</c:v>
                </c:pt>
                <c:pt idx="841">
                  <c:v>0.34399999999999997</c:v>
                </c:pt>
                <c:pt idx="842">
                  <c:v>0.39800000000000002</c:v>
                </c:pt>
                <c:pt idx="843">
                  <c:v>0.37</c:v>
                </c:pt>
                <c:pt idx="844">
                  <c:v>0.37</c:v>
                </c:pt>
                <c:pt idx="845">
                  <c:v>0.37</c:v>
                </c:pt>
                <c:pt idx="846">
                  <c:v>0.39800000000000002</c:v>
                </c:pt>
                <c:pt idx="847">
                  <c:v>0.41199999999999998</c:v>
                </c:pt>
                <c:pt idx="848">
                  <c:v>0.45700000000000002</c:v>
                </c:pt>
                <c:pt idx="849">
                  <c:v>0.442</c:v>
                </c:pt>
                <c:pt idx="850">
                  <c:v>0.48</c:v>
                </c:pt>
                <c:pt idx="851">
                  <c:v>0.48</c:v>
                </c:pt>
                <c:pt idx="852">
                  <c:v>0.48</c:v>
                </c:pt>
                <c:pt idx="853">
                  <c:v>0.43</c:v>
                </c:pt>
                <c:pt idx="854">
                  <c:v>0.45</c:v>
                </c:pt>
                <c:pt idx="855">
                  <c:v>0.46100000000000002</c:v>
                </c:pt>
                <c:pt idx="856">
                  <c:v>0.45400000000000001</c:v>
                </c:pt>
                <c:pt idx="857">
                  <c:v>0.45500000000000002</c:v>
                </c:pt>
                <c:pt idx="858">
                  <c:v>0.45500000000000002</c:v>
                </c:pt>
                <c:pt idx="859">
                  <c:v>0.45500000000000002</c:v>
                </c:pt>
                <c:pt idx="860">
                  <c:v>0.42699999999999999</c:v>
                </c:pt>
                <c:pt idx="861">
                  <c:v>0.39700000000000002</c:v>
                </c:pt>
                <c:pt idx="862">
                  <c:v>0.40899999999999997</c:v>
                </c:pt>
                <c:pt idx="863">
                  <c:v>0.39300000000000002</c:v>
                </c:pt>
                <c:pt idx="864">
                  <c:v>0.35599999999999998</c:v>
                </c:pt>
                <c:pt idx="865">
                  <c:v>0.35599999999999998</c:v>
                </c:pt>
                <c:pt idx="866">
                  <c:v>0.35599999999999998</c:v>
                </c:pt>
                <c:pt idx="867">
                  <c:v>0.38800000000000001</c:v>
                </c:pt>
                <c:pt idx="868">
                  <c:v>0.40200000000000002</c:v>
                </c:pt>
                <c:pt idx="869">
                  <c:v>0.43099999999999999</c:v>
                </c:pt>
                <c:pt idx="870">
                  <c:v>0.47299999999999998</c:v>
                </c:pt>
                <c:pt idx="871">
                  <c:v>0.45200000000000001</c:v>
                </c:pt>
                <c:pt idx="872">
                  <c:v>0.45200000000000001</c:v>
                </c:pt>
                <c:pt idx="873">
                  <c:v>0.45200000000000001</c:v>
                </c:pt>
                <c:pt idx="874">
                  <c:v>0.47</c:v>
                </c:pt>
                <c:pt idx="875">
                  <c:v>0.45400000000000001</c:v>
                </c:pt>
                <c:pt idx="876">
                  <c:v>0.46899999999999997</c:v>
                </c:pt>
                <c:pt idx="877">
                  <c:v>0.46300000000000002</c:v>
                </c:pt>
                <c:pt idx="878">
                  <c:v>0.47199999999999998</c:v>
                </c:pt>
                <c:pt idx="879">
                  <c:v>0.47199999999999998</c:v>
                </c:pt>
                <c:pt idx="880">
                  <c:v>0.47199999999999998</c:v>
                </c:pt>
                <c:pt idx="881">
                  <c:v>0.48399999999999999</c:v>
                </c:pt>
                <c:pt idx="882">
                  <c:v>0.45200000000000001</c:v>
                </c:pt>
                <c:pt idx="883">
                  <c:v>0.49299999999999999</c:v>
                </c:pt>
                <c:pt idx="884">
                  <c:v>0.54300000000000004</c:v>
                </c:pt>
                <c:pt idx="885">
                  <c:v>0.55300000000000005</c:v>
                </c:pt>
                <c:pt idx="886">
                  <c:v>0.55300000000000005</c:v>
                </c:pt>
                <c:pt idx="887">
                  <c:v>0.55300000000000005</c:v>
                </c:pt>
                <c:pt idx="888">
                  <c:v>0.57199999999999995</c:v>
                </c:pt>
                <c:pt idx="889">
                  <c:v>0.60799999999999998</c:v>
                </c:pt>
                <c:pt idx="890">
                  <c:v>0.60199999999999998</c:v>
                </c:pt>
                <c:pt idx="891">
                  <c:v>0.61499999999999999</c:v>
                </c:pt>
                <c:pt idx="892">
                  <c:v>0.58499999999999996</c:v>
                </c:pt>
                <c:pt idx="893">
                  <c:v>0.58499999999999996</c:v>
                </c:pt>
                <c:pt idx="894">
                  <c:v>0.58499999999999996</c:v>
                </c:pt>
                <c:pt idx="895">
                  <c:v>0.58599999999999997</c:v>
                </c:pt>
                <c:pt idx="896">
                  <c:v>0.56200000000000006</c:v>
                </c:pt>
                <c:pt idx="897">
                  <c:v>0.52100000000000002</c:v>
                </c:pt>
                <c:pt idx="898">
                  <c:v>0.46700000000000003</c:v>
                </c:pt>
                <c:pt idx="899">
                  <c:v>0.48699999999999999</c:v>
                </c:pt>
                <c:pt idx="900">
                  <c:v>0.48699999999999999</c:v>
                </c:pt>
                <c:pt idx="901">
                  <c:v>0.48699999999999999</c:v>
                </c:pt>
                <c:pt idx="902">
                  <c:v>0.45700000000000002</c:v>
                </c:pt>
                <c:pt idx="903">
                  <c:v>0.45100000000000001</c:v>
                </c:pt>
                <c:pt idx="904">
                  <c:v>0.42799999999999999</c:v>
                </c:pt>
                <c:pt idx="905">
                  <c:v>0.45600000000000002</c:v>
                </c:pt>
                <c:pt idx="906">
                  <c:v>0.47599999999999998</c:v>
                </c:pt>
                <c:pt idx="907">
                  <c:v>0.47599999999999998</c:v>
                </c:pt>
                <c:pt idx="908">
                  <c:v>0.47599999999999998</c:v>
                </c:pt>
                <c:pt idx="909">
                  <c:v>0.47499999999999998</c:v>
                </c:pt>
                <c:pt idx="910">
                  <c:v>0.433</c:v>
                </c:pt>
                <c:pt idx="911">
                  <c:v>0.41599999999999998</c:v>
                </c:pt>
                <c:pt idx="912">
                  <c:v>0.40100000000000002</c:v>
                </c:pt>
                <c:pt idx="913">
                  <c:v>0.39800000000000002</c:v>
                </c:pt>
                <c:pt idx="914">
                  <c:v>0.39800000000000002</c:v>
                </c:pt>
                <c:pt idx="915">
                  <c:v>0.39800000000000002</c:v>
                </c:pt>
                <c:pt idx="916">
                  <c:v>0.39300000000000002</c:v>
                </c:pt>
                <c:pt idx="917">
                  <c:v>0.39200000000000002</c:v>
                </c:pt>
                <c:pt idx="918">
                  <c:v>0.40400000000000003</c:v>
                </c:pt>
                <c:pt idx="919">
                  <c:v>0.41499999999999998</c:v>
                </c:pt>
                <c:pt idx="920">
                  <c:v>0.39300000000000002</c:v>
                </c:pt>
                <c:pt idx="921">
                  <c:v>0.39300000000000002</c:v>
                </c:pt>
                <c:pt idx="922">
                  <c:v>0.39300000000000002</c:v>
                </c:pt>
                <c:pt idx="923">
                  <c:v>0.375</c:v>
                </c:pt>
                <c:pt idx="924">
                  <c:v>0.41599999999999998</c:v>
                </c:pt>
                <c:pt idx="925">
                  <c:v>0.38700000000000001</c:v>
                </c:pt>
                <c:pt idx="926">
                  <c:v>0.38900000000000001</c:v>
                </c:pt>
                <c:pt idx="927">
                  <c:v>0.377</c:v>
                </c:pt>
                <c:pt idx="928">
                  <c:v>0.377</c:v>
                </c:pt>
                <c:pt idx="929">
                  <c:v>0.377</c:v>
                </c:pt>
                <c:pt idx="930">
                  <c:v>0.33400000000000002</c:v>
                </c:pt>
                <c:pt idx="931">
                  <c:v>0.34200000000000003</c:v>
                </c:pt>
                <c:pt idx="932">
                  <c:v>0.34499999999999997</c:v>
                </c:pt>
                <c:pt idx="933">
                  <c:v>0.308</c:v>
                </c:pt>
                <c:pt idx="934">
                  <c:v>0.308</c:v>
                </c:pt>
                <c:pt idx="935">
                  <c:v>0.308</c:v>
                </c:pt>
                <c:pt idx="936">
                  <c:v>0.308</c:v>
                </c:pt>
                <c:pt idx="937">
                  <c:v>0.308</c:v>
                </c:pt>
                <c:pt idx="938">
                  <c:v>0.33700000000000002</c:v>
                </c:pt>
                <c:pt idx="939">
                  <c:v>0.34300000000000003</c:v>
                </c:pt>
                <c:pt idx="940">
                  <c:v>0.313</c:v>
                </c:pt>
                <c:pt idx="941">
                  <c:v>0.28699999999999998</c:v>
                </c:pt>
                <c:pt idx="942">
                  <c:v>0.28699999999999998</c:v>
                </c:pt>
                <c:pt idx="943">
                  <c:v>0.28699999999999998</c:v>
                </c:pt>
                <c:pt idx="944">
                  <c:v>0.26200000000000001</c:v>
                </c:pt>
                <c:pt idx="945">
                  <c:v>0.27500000000000002</c:v>
                </c:pt>
                <c:pt idx="946">
                  <c:v>0.29299999999999998</c:v>
                </c:pt>
                <c:pt idx="947">
                  <c:v>0.33800000000000002</c:v>
                </c:pt>
                <c:pt idx="948">
                  <c:v>0.34699999999999998</c:v>
                </c:pt>
                <c:pt idx="949">
                  <c:v>0.34699999999999998</c:v>
                </c:pt>
                <c:pt idx="950">
                  <c:v>0.34699999999999998</c:v>
                </c:pt>
                <c:pt idx="951">
                  <c:v>0.375</c:v>
                </c:pt>
                <c:pt idx="952">
                  <c:v>0.377</c:v>
                </c:pt>
                <c:pt idx="953">
                  <c:v>0.314</c:v>
                </c:pt>
                <c:pt idx="954">
                  <c:v>0.29899999999999999</c:v>
                </c:pt>
                <c:pt idx="955">
                  <c:v>0.32900000000000001</c:v>
                </c:pt>
                <c:pt idx="956">
                  <c:v>0.32900000000000001</c:v>
                </c:pt>
                <c:pt idx="957">
                  <c:v>0.32900000000000001</c:v>
                </c:pt>
                <c:pt idx="958">
                  <c:v>0.29599999999999999</c:v>
                </c:pt>
                <c:pt idx="959">
                  <c:v>0.35199999999999998</c:v>
                </c:pt>
                <c:pt idx="960">
                  <c:v>0.36299999999999999</c:v>
                </c:pt>
                <c:pt idx="961">
                  <c:v>0.39900000000000002</c:v>
                </c:pt>
                <c:pt idx="962">
                  <c:v>0.39300000000000002</c:v>
                </c:pt>
                <c:pt idx="963">
                  <c:v>0.39300000000000002</c:v>
                </c:pt>
                <c:pt idx="964">
                  <c:v>0.39300000000000002</c:v>
                </c:pt>
                <c:pt idx="965">
                  <c:v>0.379</c:v>
                </c:pt>
                <c:pt idx="966">
                  <c:v>0.39</c:v>
                </c:pt>
                <c:pt idx="967">
                  <c:v>0.32</c:v>
                </c:pt>
                <c:pt idx="968">
                  <c:v>0.32400000000000001</c:v>
                </c:pt>
                <c:pt idx="969">
                  <c:v>0.42299999999999999</c:v>
                </c:pt>
                <c:pt idx="970">
                  <c:v>0.42299999999999999</c:v>
                </c:pt>
                <c:pt idx="971">
                  <c:v>0.42299999999999999</c:v>
                </c:pt>
                <c:pt idx="972">
                  <c:v>0.47599999999999998</c:v>
                </c:pt>
                <c:pt idx="973">
                  <c:v>0.39100000000000001</c:v>
                </c:pt>
                <c:pt idx="974">
                  <c:v>0.36399999999999999</c:v>
                </c:pt>
                <c:pt idx="975">
                  <c:v>0.32700000000000001</c:v>
                </c:pt>
                <c:pt idx="976">
                  <c:v>0.35499999999999998</c:v>
                </c:pt>
                <c:pt idx="977">
                  <c:v>0.35499999999999998</c:v>
                </c:pt>
                <c:pt idx="978">
                  <c:v>0.35499999999999998</c:v>
                </c:pt>
                <c:pt idx="979">
                  <c:v>0.34</c:v>
                </c:pt>
                <c:pt idx="980">
                  <c:v>0.28799999999999998</c:v>
                </c:pt>
                <c:pt idx="981">
                  <c:v>0.29399999999999998</c:v>
                </c:pt>
                <c:pt idx="982">
                  <c:v>0.26</c:v>
                </c:pt>
                <c:pt idx="983">
                  <c:v>0.158</c:v>
                </c:pt>
                <c:pt idx="984">
                  <c:v>0.158</c:v>
                </c:pt>
                <c:pt idx="985">
                  <c:v>0.158</c:v>
                </c:pt>
                <c:pt idx="986">
                  <c:v>0.122</c:v>
                </c:pt>
                <c:pt idx="987">
                  <c:v>0.14699999999999999</c:v>
                </c:pt>
                <c:pt idx="988">
                  <c:v>0.13</c:v>
                </c:pt>
                <c:pt idx="989">
                  <c:v>0.127</c:v>
                </c:pt>
                <c:pt idx="990">
                  <c:v>0.124</c:v>
                </c:pt>
                <c:pt idx="991">
                  <c:v>0.124</c:v>
                </c:pt>
                <c:pt idx="992">
                  <c:v>0.124</c:v>
                </c:pt>
                <c:pt idx="993">
                  <c:v>0.123</c:v>
                </c:pt>
                <c:pt idx="994">
                  <c:v>0.127</c:v>
                </c:pt>
                <c:pt idx="995">
                  <c:v>0.11600000000000001</c:v>
                </c:pt>
                <c:pt idx="996">
                  <c:v>9.5000000000000001E-2</c:v>
                </c:pt>
                <c:pt idx="997">
                  <c:v>9.8000000000000004E-2</c:v>
                </c:pt>
                <c:pt idx="998">
                  <c:v>9.8000000000000004E-2</c:v>
                </c:pt>
                <c:pt idx="999">
                  <c:v>9.8000000000000004E-2</c:v>
                </c:pt>
                <c:pt idx="1000">
                  <c:v>7.2999999999999995E-2</c:v>
                </c:pt>
                <c:pt idx="1001">
                  <c:v>7.3999999999999996E-2</c:v>
                </c:pt>
                <c:pt idx="1002">
                  <c:v>7.2999999999999995E-2</c:v>
                </c:pt>
                <c:pt idx="1003">
                  <c:v>7.2999999999999995E-2</c:v>
                </c:pt>
                <c:pt idx="1004">
                  <c:v>0.123</c:v>
                </c:pt>
                <c:pt idx="1005">
                  <c:v>0.123</c:v>
                </c:pt>
                <c:pt idx="1006">
                  <c:v>0.123</c:v>
                </c:pt>
                <c:pt idx="1007">
                  <c:v>0.126</c:v>
                </c:pt>
                <c:pt idx="1008">
                  <c:v>7.4999999999999997E-2</c:v>
                </c:pt>
                <c:pt idx="1009">
                  <c:v>6.9000000000000006E-2</c:v>
                </c:pt>
                <c:pt idx="1010">
                  <c:v>7.8E-2</c:v>
                </c:pt>
                <c:pt idx="1011">
                  <c:v>5.8000000000000003E-2</c:v>
                </c:pt>
                <c:pt idx="1012">
                  <c:v>5.8000000000000003E-2</c:v>
                </c:pt>
                <c:pt idx="1013">
                  <c:v>5.8000000000000003E-2</c:v>
                </c:pt>
                <c:pt idx="1014">
                  <c:v>6.0999999999999999E-2</c:v>
                </c:pt>
                <c:pt idx="1015">
                  <c:v>6.9000000000000006E-2</c:v>
                </c:pt>
                <c:pt idx="1016">
                  <c:v>0.11</c:v>
                </c:pt>
                <c:pt idx="1017">
                  <c:v>5.8000000000000003E-2</c:v>
                </c:pt>
                <c:pt idx="1018">
                  <c:v>4.1000000000000002E-2</c:v>
                </c:pt>
                <c:pt idx="1019">
                  <c:v>4.1000000000000002E-2</c:v>
                </c:pt>
                <c:pt idx="1020">
                  <c:v>4.1000000000000002E-2</c:v>
                </c:pt>
                <c:pt idx="1021">
                  <c:v>4.3999999999999997E-2</c:v>
                </c:pt>
                <c:pt idx="1022">
                  <c:v>4.5999999999999999E-2</c:v>
                </c:pt>
                <c:pt idx="1023">
                  <c:v>3.5000000000000003E-2</c:v>
                </c:pt>
                <c:pt idx="1024">
                  <c:v>2.3E-2</c:v>
                </c:pt>
                <c:pt idx="1025">
                  <c:v>4.7E-2</c:v>
                </c:pt>
                <c:pt idx="1026">
                  <c:v>4.7E-2</c:v>
                </c:pt>
                <c:pt idx="1027">
                  <c:v>4.7E-2</c:v>
                </c:pt>
                <c:pt idx="1028">
                  <c:v>4.7E-2</c:v>
                </c:pt>
                <c:pt idx="1029">
                  <c:v>4.7E-2</c:v>
                </c:pt>
                <c:pt idx="1030">
                  <c:v>0.05</c:v>
                </c:pt>
                <c:pt idx="1031">
                  <c:v>0.05</c:v>
                </c:pt>
                <c:pt idx="1032">
                  <c:v>7.2999999999999995E-2</c:v>
                </c:pt>
                <c:pt idx="1033">
                  <c:v>7.2999999999999995E-2</c:v>
                </c:pt>
                <c:pt idx="1034">
                  <c:v>7.2999999999999995E-2</c:v>
                </c:pt>
                <c:pt idx="1035">
                  <c:v>7.2999999999999995E-2</c:v>
                </c:pt>
                <c:pt idx="1036">
                  <c:v>7.3999999999999996E-2</c:v>
                </c:pt>
                <c:pt idx="1037">
                  <c:v>0.05</c:v>
                </c:pt>
                <c:pt idx="1038">
                  <c:v>5.6000000000000001E-2</c:v>
                </c:pt>
                <c:pt idx="1039">
                  <c:v>4.4999999999999998E-2</c:v>
                </c:pt>
                <c:pt idx="1040">
                  <c:v>4.4999999999999998E-2</c:v>
                </c:pt>
                <c:pt idx="1041">
                  <c:v>4.4999999999999998E-2</c:v>
                </c:pt>
                <c:pt idx="1042">
                  <c:v>2.9000000000000001E-2</c:v>
                </c:pt>
                <c:pt idx="1043">
                  <c:v>2.3E-2</c:v>
                </c:pt>
                <c:pt idx="1044">
                  <c:v>-1.7000000000000001E-2</c:v>
                </c:pt>
                <c:pt idx="1045">
                  <c:v>3.0000000000000001E-3</c:v>
                </c:pt>
                <c:pt idx="1046">
                  <c:v>2E-3</c:v>
                </c:pt>
                <c:pt idx="1047">
                  <c:v>2E-3</c:v>
                </c:pt>
                <c:pt idx="1048">
                  <c:v>2E-3</c:v>
                </c:pt>
                <c:pt idx="1049">
                  <c:v>2.1999999999999999E-2</c:v>
                </c:pt>
                <c:pt idx="1050">
                  <c:v>2.1000000000000001E-2</c:v>
                </c:pt>
                <c:pt idx="1051">
                  <c:v>2.9000000000000001E-2</c:v>
                </c:pt>
                <c:pt idx="1052">
                  <c:v>5.1999999999999998E-2</c:v>
                </c:pt>
                <c:pt idx="1053">
                  <c:v>8.1000000000000003E-2</c:v>
                </c:pt>
                <c:pt idx="1054">
                  <c:v>8.1000000000000003E-2</c:v>
                </c:pt>
                <c:pt idx="1055">
                  <c:v>8.1000000000000003E-2</c:v>
                </c:pt>
                <c:pt idx="1056">
                  <c:v>7.0999999999999994E-2</c:v>
                </c:pt>
                <c:pt idx="1057">
                  <c:v>0.10299999999999999</c:v>
                </c:pt>
                <c:pt idx="1058">
                  <c:v>0.11899999999999999</c:v>
                </c:pt>
                <c:pt idx="1059">
                  <c:v>8.1000000000000003E-2</c:v>
                </c:pt>
                <c:pt idx="1060">
                  <c:v>5.8000000000000003E-2</c:v>
                </c:pt>
                <c:pt idx="1061">
                  <c:v>5.8000000000000003E-2</c:v>
                </c:pt>
                <c:pt idx="1062">
                  <c:v>5.8000000000000003E-2</c:v>
                </c:pt>
                <c:pt idx="1063">
                  <c:v>5.0999999999999997E-2</c:v>
                </c:pt>
                <c:pt idx="1064">
                  <c:v>6.9000000000000006E-2</c:v>
                </c:pt>
                <c:pt idx="1065">
                  <c:v>7.3999999999999996E-2</c:v>
                </c:pt>
                <c:pt idx="1066">
                  <c:v>7.0999999999999994E-2</c:v>
                </c:pt>
                <c:pt idx="1067">
                  <c:v>6.5000000000000002E-2</c:v>
                </c:pt>
                <c:pt idx="1068">
                  <c:v>6.5000000000000002E-2</c:v>
                </c:pt>
                <c:pt idx="1069">
                  <c:v>6.5000000000000002E-2</c:v>
                </c:pt>
                <c:pt idx="1070">
                  <c:v>7.0000000000000007E-2</c:v>
                </c:pt>
                <c:pt idx="1071">
                  <c:v>8.1000000000000003E-2</c:v>
                </c:pt>
                <c:pt idx="1072">
                  <c:v>7.4999999999999997E-2</c:v>
                </c:pt>
                <c:pt idx="1073">
                  <c:v>9.9000000000000005E-2</c:v>
                </c:pt>
                <c:pt idx="1074">
                  <c:v>0.111</c:v>
                </c:pt>
                <c:pt idx="1075">
                  <c:v>0.111</c:v>
                </c:pt>
                <c:pt idx="1076">
                  <c:v>0.111</c:v>
                </c:pt>
                <c:pt idx="1077">
                  <c:v>0.13200000000000001</c:v>
                </c:pt>
                <c:pt idx="1078">
                  <c:v>0.157</c:v>
                </c:pt>
                <c:pt idx="1079">
                  <c:v>0.186</c:v>
                </c:pt>
                <c:pt idx="1080">
                  <c:v>0.186</c:v>
                </c:pt>
                <c:pt idx="1081">
                  <c:v>9.7000000000000003E-2</c:v>
                </c:pt>
                <c:pt idx="1082">
                  <c:v>9.7000000000000003E-2</c:v>
                </c:pt>
                <c:pt idx="1083">
                  <c:v>9.7000000000000003E-2</c:v>
                </c:pt>
                <c:pt idx="1084">
                  <c:v>9.0999999999999998E-2</c:v>
                </c:pt>
                <c:pt idx="1085">
                  <c:v>9.1999999999999998E-2</c:v>
                </c:pt>
                <c:pt idx="1086">
                  <c:v>0.11</c:v>
                </c:pt>
                <c:pt idx="1087">
                  <c:v>0.121</c:v>
                </c:pt>
                <c:pt idx="1088">
                  <c:v>0.13500000000000001</c:v>
                </c:pt>
                <c:pt idx="1089">
                  <c:v>0.13500000000000001</c:v>
                </c:pt>
                <c:pt idx="1090">
                  <c:v>0.13500000000000001</c:v>
                </c:pt>
                <c:pt idx="1091">
                  <c:v>0.13300000000000001</c:v>
                </c:pt>
                <c:pt idx="1092">
                  <c:v>0.17799999999999999</c:v>
                </c:pt>
                <c:pt idx="1093">
                  <c:v>0.158</c:v>
                </c:pt>
                <c:pt idx="1094">
                  <c:v>0.186</c:v>
                </c:pt>
                <c:pt idx="1095">
                  <c:v>0.19500000000000001</c:v>
                </c:pt>
                <c:pt idx="1096">
                  <c:v>0.19500000000000001</c:v>
                </c:pt>
                <c:pt idx="1097">
                  <c:v>0.19500000000000001</c:v>
                </c:pt>
                <c:pt idx="1098">
                  <c:v>0.223</c:v>
                </c:pt>
                <c:pt idx="1099">
                  <c:v>0.20399999999999999</c:v>
                </c:pt>
                <c:pt idx="1100">
                  <c:v>0.183</c:v>
                </c:pt>
                <c:pt idx="1101">
                  <c:v>0.159</c:v>
                </c:pt>
                <c:pt idx="1102">
                  <c:v>0.124</c:v>
                </c:pt>
                <c:pt idx="1103">
                  <c:v>0.124</c:v>
                </c:pt>
                <c:pt idx="1104">
                  <c:v>0.124</c:v>
                </c:pt>
                <c:pt idx="1105">
                  <c:v>0.14899999999999999</c:v>
                </c:pt>
                <c:pt idx="1106">
                  <c:v>0.13500000000000001</c:v>
                </c:pt>
                <c:pt idx="1107">
                  <c:v>0.14399999999999999</c:v>
                </c:pt>
                <c:pt idx="1108">
                  <c:v>0.14499999999999999</c:v>
                </c:pt>
                <c:pt idx="1109">
                  <c:v>0.17599999999999999</c:v>
                </c:pt>
                <c:pt idx="1110">
                  <c:v>0.17599999999999999</c:v>
                </c:pt>
                <c:pt idx="1111">
                  <c:v>0.17599999999999999</c:v>
                </c:pt>
                <c:pt idx="1112">
                  <c:v>0.20100000000000001</c:v>
                </c:pt>
                <c:pt idx="1113">
                  <c:v>0.24199999999999999</c:v>
                </c:pt>
                <c:pt idx="1114">
                  <c:v>0.23599999999999999</c:v>
                </c:pt>
                <c:pt idx="1115">
                  <c:v>0.26100000000000001</c:v>
                </c:pt>
                <c:pt idx="1116">
                  <c:v>0.221</c:v>
                </c:pt>
                <c:pt idx="1117">
                  <c:v>0.221</c:v>
                </c:pt>
                <c:pt idx="1118">
                  <c:v>0.221</c:v>
                </c:pt>
                <c:pt idx="1119">
                  <c:v>0.23200000000000001</c:v>
                </c:pt>
                <c:pt idx="1120">
                  <c:v>0.248</c:v>
                </c:pt>
                <c:pt idx="1121">
                  <c:v>0.22500000000000001</c:v>
                </c:pt>
                <c:pt idx="1122">
                  <c:v>0.246</c:v>
                </c:pt>
                <c:pt idx="1123">
                  <c:v>0.248</c:v>
                </c:pt>
                <c:pt idx="1124">
                  <c:v>0.248</c:v>
                </c:pt>
                <c:pt idx="1125">
                  <c:v>0.248</c:v>
                </c:pt>
                <c:pt idx="1126">
                  <c:v>0.251</c:v>
                </c:pt>
                <c:pt idx="1127">
                  <c:v>0.22500000000000001</c:v>
                </c:pt>
                <c:pt idx="1128">
                  <c:v>0.23499999999999999</c:v>
                </c:pt>
                <c:pt idx="1129">
                  <c:v>0.253</c:v>
                </c:pt>
                <c:pt idx="1130">
                  <c:v>0.28499999999999998</c:v>
                </c:pt>
                <c:pt idx="1131">
                  <c:v>0.28499999999999998</c:v>
                </c:pt>
                <c:pt idx="1132">
                  <c:v>0.28499999999999998</c:v>
                </c:pt>
                <c:pt idx="1133">
                  <c:v>0.26400000000000001</c:v>
                </c:pt>
                <c:pt idx="1134">
                  <c:v>0.26100000000000001</c:v>
                </c:pt>
                <c:pt idx="1135">
                  <c:v>0.27100000000000002</c:v>
                </c:pt>
                <c:pt idx="1136">
                  <c:v>0.28299999999999997</c:v>
                </c:pt>
                <c:pt idx="1137">
                  <c:v>0.309</c:v>
                </c:pt>
                <c:pt idx="1138">
                  <c:v>0.309</c:v>
                </c:pt>
                <c:pt idx="1139">
                  <c:v>0.309</c:v>
                </c:pt>
                <c:pt idx="1140">
                  <c:v>0.35</c:v>
                </c:pt>
                <c:pt idx="1141">
                  <c:v>0.33900000000000002</c:v>
                </c:pt>
                <c:pt idx="1142">
                  <c:v>0.32600000000000001</c:v>
                </c:pt>
                <c:pt idx="1143">
                  <c:v>0.35199999999999998</c:v>
                </c:pt>
                <c:pt idx="1144">
                  <c:v>0.35199999999999998</c:v>
                </c:pt>
                <c:pt idx="1145">
                  <c:v>0.35199999999999998</c:v>
                </c:pt>
                <c:pt idx="1146">
                  <c:v>0.35199999999999998</c:v>
                </c:pt>
                <c:pt idx="1147">
                  <c:v>0.32600000000000001</c:v>
                </c:pt>
                <c:pt idx="1148">
                  <c:v>0.33100000000000002</c:v>
                </c:pt>
                <c:pt idx="1149">
                  <c:v>0.39800000000000002</c:v>
                </c:pt>
                <c:pt idx="1150">
                  <c:v>0.40899999999999997</c:v>
                </c:pt>
                <c:pt idx="1151">
                  <c:v>0.379</c:v>
                </c:pt>
                <c:pt idx="1152">
                  <c:v>0.379</c:v>
                </c:pt>
                <c:pt idx="1153">
                  <c:v>0.379</c:v>
                </c:pt>
                <c:pt idx="1154">
                  <c:v>0.38900000000000001</c:v>
                </c:pt>
                <c:pt idx="1155">
                  <c:v>0.376</c:v>
                </c:pt>
                <c:pt idx="1156">
                  <c:v>0.38200000000000001</c:v>
                </c:pt>
                <c:pt idx="1157">
                  <c:v>0.32700000000000001</c:v>
                </c:pt>
                <c:pt idx="1158">
                  <c:v>0.29799999999999999</c:v>
                </c:pt>
                <c:pt idx="1159">
                  <c:v>0.29799999999999999</c:v>
                </c:pt>
                <c:pt idx="1160">
                  <c:v>0.29799999999999999</c:v>
                </c:pt>
                <c:pt idx="1161">
                  <c:v>0.29099999999999998</c:v>
                </c:pt>
                <c:pt idx="1162">
                  <c:v>0.29199999999999998</c:v>
                </c:pt>
                <c:pt idx="1163">
                  <c:v>0.31</c:v>
                </c:pt>
                <c:pt idx="1164">
                  <c:v>0.32600000000000001</c:v>
                </c:pt>
                <c:pt idx="1165">
                  <c:v>0.35699999999999998</c:v>
                </c:pt>
                <c:pt idx="1166">
                  <c:v>0.35699999999999998</c:v>
                </c:pt>
                <c:pt idx="1167">
                  <c:v>0.35699999999999998</c:v>
                </c:pt>
                <c:pt idx="1168">
                  <c:v>0.37</c:v>
                </c:pt>
                <c:pt idx="1169">
                  <c:v>0.30299999999999999</c:v>
                </c:pt>
                <c:pt idx="1170">
                  <c:v>0.27900000000000003</c:v>
                </c:pt>
                <c:pt idx="1171">
                  <c:v>0.255</c:v>
                </c:pt>
                <c:pt idx="1172">
                  <c:v>0.27800000000000002</c:v>
                </c:pt>
                <c:pt idx="1173">
                  <c:v>0.27800000000000002</c:v>
                </c:pt>
                <c:pt idx="1174">
                  <c:v>0.27800000000000002</c:v>
                </c:pt>
                <c:pt idx="1175">
                  <c:v>0.27900000000000003</c:v>
                </c:pt>
                <c:pt idx="1176">
                  <c:v>0.309</c:v>
                </c:pt>
                <c:pt idx="1177">
                  <c:v>0.28299999999999997</c:v>
                </c:pt>
                <c:pt idx="1178">
                  <c:v>0.33600000000000002</c:v>
                </c:pt>
                <c:pt idx="1179">
                  <c:v>0.34</c:v>
                </c:pt>
                <c:pt idx="1180">
                  <c:v>0.34</c:v>
                </c:pt>
                <c:pt idx="1181">
                  <c:v>0.34</c:v>
                </c:pt>
                <c:pt idx="1182">
                  <c:v>0.317</c:v>
                </c:pt>
                <c:pt idx="1183">
                  <c:v>0.34799999999999998</c:v>
                </c:pt>
                <c:pt idx="1184">
                  <c:v>0.35599999999999998</c:v>
                </c:pt>
                <c:pt idx="1185">
                  <c:v>0.34</c:v>
                </c:pt>
                <c:pt idx="1186">
                  <c:v>0.35199999999999998</c:v>
                </c:pt>
                <c:pt idx="1187">
                  <c:v>0.35199999999999998</c:v>
                </c:pt>
                <c:pt idx="1188">
                  <c:v>0.35199999999999998</c:v>
                </c:pt>
                <c:pt idx="1189">
                  <c:v>0.32300000000000001</c:v>
                </c:pt>
                <c:pt idx="1190">
                  <c:v>0.33400000000000002</c:v>
                </c:pt>
                <c:pt idx="1191">
                  <c:v>0.35599999999999998</c:v>
                </c:pt>
                <c:pt idx="1192">
                  <c:v>0.35599999999999998</c:v>
                </c:pt>
                <c:pt idx="1193">
                  <c:v>0.41</c:v>
                </c:pt>
                <c:pt idx="1194">
                  <c:v>0.41</c:v>
                </c:pt>
                <c:pt idx="1195">
                  <c:v>0.41</c:v>
                </c:pt>
                <c:pt idx="1196">
                  <c:v>0.40100000000000002</c:v>
                </c:pt>
                <c:pt idx="1197">
                  <c:v>0.42199999999999999</c:v>
                </c:pt>
                <c:pt idx="1198">
                  <c:v>0.40799999999999997</c:v>
                </c:pt>
                <c:pt idx="1199">
                  <c:v>0.44400000000000001</c:v>
                </c:pt>
                <c:pt idx="1200">
                  <c:v>0.41299999999999998</c:v>
                </c:pt>
                <c:pt idx="1201">
                  <c:v>0.41299999999999998</c:v>
                </c:pt>
                <c:pt idx="1202">
                  <c:v>0.41299999999999998</c:v>
                </c:pt>
                <c:pt idx="1203">
                  <c:v>0.40799999999999997</c:v>
                </c:pt>
                <c:pt idx="1204">
                  <c:v>0.41</c:v>
                </c:pt>
                <c:pt idx="1205">
                  <c:v>0.42499999999999999</c:v>
                </c:pt>
                <c:pt idx="1206">
                  <c:v>0.42499999999999999</c:v>
                </c:pt>
                <c:pt idx="1207">
                  <c:v>0.44600000000000001</c:v>
                </c:pt>
                <c:pt idx="1208">
                  <c:v>0.44600000000000001</c:v>
                </c:pt>
                <c:pt idx="1209">
                  <c:v>0.44600000000000001</c:v>
                </c:pt>
                <c:pt idx="1210">
                  <c:v>0.45200000000000001</c:v>
                </c:pt>
                <c:pt idx="1211">
                  <c:v>0.502</c:v>
                </c:pt>
                <c:pt idx="1212">
                  <c:v>0.46700000000000003</c:v>
                </c:pt>
                <c:pt idx="1213">
                  <c:v>0.47</c:v>
                </c:pt>
                <c:pt idx="1214">
                  <c:v>0.45800000000000002</c:v>
                </c:pt>
                <c:pt idx="1215">
                  <c:v>0.45800000000000002</c:v>
                </c:pt>
                <c:pt idx="1216">
                  <c:v>0.45800000000000002</c:v>
                </c:pt>
                <c:pt idx="1217">
                  <c:v>0.45800000000000002</c:v>
                </c:pt>
                <c:pt idx="1218">
                  <c:v>0.46899999999999997</c:v>
                </c:pt>
                <c:pt idx="1219">
                  <c:v>0.47599999999999998</c:v>
                </c:pt>
                <c:pt idx="1220">
                  <c:v>0.46100000000000002</c:v>
                </c:pt>
                <c:pt idx="1221">
                  <c:v>0.49299999999999999</c:v>
                </c:pt>
                <c:pt idx="1222">
                  <c:v>0.49299999999999999</c:v>
                </c:pt>
                <c:pt idx="1223">
                  <c:v>0.49299999999999999</c:v>
                </c:pt>
                <c:pt idx="1224">
                  <c:v>0.51600000000000001</c:v>
                </c:pt>
                <c:pt idx="1225">
                  <c:v>0.55900000000000005</c:v>
                </c:pt>
                <c:pt idx="1226">
                  <c:v>0.53300000000000003</c:v>
                </c:pt>
                <c:pt idx="1227">
                  <c:v>0.56100000000000005</c:v>
                </c:pt>
                <c:pt idx="1228">
                  <c:v>0.59399999999999997</c:v>
                </c:pt>
                <c:pt idx="1229">
                  <c:v>0.59399999999999997</c:v>
                </c:pt>
                <c:pt idx="1230">
                  <c:v>0.59399999999999997</c:v>
                </c:pt>
                <c:pt idx="1231">
                  <c:v>0.628</c:v>
                </c:pt>
                <c:pt idx="1232">
                  <c:v>0.67700000000000005</c:v>
                </c:pt>
                <c:pt idx="1233">
                  <c:v>0.63700000000000001</c:v>
                </c:pt>
                <c:pt idx="1234">
                  <c:v>0.54800000000000004</c:v>
                </c:pt>
                <c:pt idx="1235">
                  <c:v>0.55800000000000005</c:v>
                </c:pt>
                <c:pt idx="1236">
                  <c:v>0.55800000000000005</c:v>
                </c:pt>
                <c:pt idx="1237">
                  <c:v>0.55800000000000005</c:v>
                </c:pt>
                <c:pt idx="1238">
                  <c:v>0.55600000000000005</c:v>
                </c:pt>
                <c:pt idx="1239">
                  <c:v>0.61</c:v>
                </c:pt>
                <c:pt idx="1240">
                  <c:v>0.55800000000000005</c:v>
                </c:pt>
                <c:pt idx="1241">
                  <c:v>0.57699999999999996</c:v>
                </c:pt>
                <c:pt idx="1242">
                  <c:v>0.56200000000000006</c:v>
                </c:pt>
                <c:pt idx="1243">
                  <c:v>0.56200000000000006</c:v>
                </c:pt>
                <c:pt idx="1244">
                  <c:v>0.56200000000000006</c:v>
                </c:pt>
                <c:pt idx="1245">
                  <c:v>0.57999999999999996</c:v>
                </c:pt>
                <c:pt idx="1246">
                  <c:v>0.64600000000000002</c:v>
                </c:pt>
                <c:pt idx="1247">
                  <c:v>0.626</c:v>
                </c:pt>
                <c:pt idx="1248">
                  <c:v>0.61199999999999999</c:v>
                </c:pt>
                <c:pt idx="1249">
                  <c:v>0.626</c:v>
                </c:pt>
                <c:pt idx="1250">
                  <c:v>0.626</c:v>
                </c:pt>
                <c:pt idx="1251">
                  <c:v>0.626</c:v>
                </c:pt>
                <c:pt idx="1252">
                  <c:v>0.63300000000000001</c:v>
                </c:pt>
                <c:pt idx="1253">
                  <c:v>0.64</c:v>
                </c:pt>
                <c:pt idx="1254">
                  <c:v>0.64200000000000002</c:v>
                </c:pt>
                <c:pt idx="1255">
                  <c:v>0.73299999999999998</c:v>
                </c:pt>
                <c:pt idx="1256">
                  <c:v>0.76</c:v>
                </c:pt>
                <c:pt idx="1257">
                  <c:v>0.76</c:v>
                </c:pt>
                <c:pt idx="1258">
                  <c:v>0.76</c:v>
                </c:pt>
                <c:pt idx="1259">
                  <c:v>0.747</c:v>
                </c:pt>
                <c:pt idx="1260">
                  <c:v>0.73499999999999999</c:v>
                </c:pt>
                <c:pt idx="1261">
                  <c:v>0.78800000000000003</c:v>
                </c:pt>
                <c:pt idx="1262">
                  <c:v>0.81399999999999995</c:v>
                </c:pt>
                <c:pt idx="1263">
                  <c:v>0.79600000000000004</c:v>
                </c:pt>
                <c:pt idx="1264">
                  <c:v>0.79600000000000004</c:v>
                </c:pt>
                <c:pt idx="1265">
                  <c:v>0.79600000000000004</c:v>
                </c:pt>
                <c:pt idx="1266">
                  <c:v>0.82099999999999995</c:v>
                </c:pt>
                <c:pt idx="1267">
                  <c:v>0.85299999999999998</c:v>
                </c:pt>
                <c:pt idx="1268">
                  <c:v>0.78100000000000003</c:v>
                </c:pt>
                <c:pt idx="1269">
                  <c:v>0.75900000000000001</c:v>
                </c:pt>
                <c:pt idx="1270">
                  <c:v>0.72299999999999998</c:v>
                </c:pt>
                <c:pt idx="1271">
                  <c:v>0.72299999999999998</c:v>
                </c:pt>
                <c:pt idx="1272">
                  <c:v>0.72299999999999998</c:v>
                </c:pt>
                <c:pt idx="1273">
                  <c:v>0.72299999999999998</c:v>
                </c:pt>
                <c:pt idx="1274">
                  <c:v>0.79900000000000004</c:v>
                </c:pt>
                <c:pt idx="1275">
                  <c:v>0.84199999999999997</c:v>
                </c:pt>
                <c:pt idx="1276">
                  <c:v>0.88900000000000001</c:v>
                </c:pt>
                <c:pt idx="1277">
                  <c:v>0.95199999999999996</c:v>
                </c:pt>
                <c:pt idx="1278">
                  <c:v>0.95199999999999996</c:v>
                </c:pt>
                <c:pt idx="1279">
                  <c:v>0.95199999999999996</c:v>
                </c:pt>
                <c:pt idx="1280">
                  <c:v>1.0489999999999999</c:v>
                </c:pt>
                <c:pt idx="1281">
                  <c:v>1.137</c:v>
                </c:pt>
                <c:pt idx="1282">
                  <c:v>1.004</c:v>
                </c:pt>
                <c:pt idx="1283">
                  <c:v>0.89100000000000001</c:v>
                </c:pt>
                <c:pt idx="1284">
                  <c:v>0.81599999999999995</c:v>
                </c:pt>
                <c:pt idx="1285">
                  <c:v>0.81599999999999995</c:v>
                </c:pt>
                <c:pt idx="1286">
                  <c:v>0.81599999999999995</c:v>
                </c:pt>
                <c:pt idx="1287">
                  <c:v>0.83</c:v>
                </c:pt>
                <c:pt idx="1288">
                  <c:v>0.86299999999999999</c:v>
                </c:pt>
                <c:pt idx="1289">
                  <c:v>0.84299999999999997</c:v>
                </c:pt>
                <c:pt idx="1290">
                  <c:v>0.78200000000000003</c:v>
                </c:pt>
                <c:pt idx="1291">
                  <c:v>0.78200000000000003</c:v>
                </c:pt>
                <c:pt idx="1292">
                  <c:v>0.78200000000000003</c:v>
                </c:pt>
                <c:pt idx="1293">
                  <c:v>0.78200000000000003</c:v>
                </c:pt>
                <c:pt idx="1294">
                  <c:v>0.78200000000000003</c:v>
                </c:pt>
                <c:pt idx="1295">
                  <c:v>0.84099999999999997</c:v>
                </c:pt>
                <c:pt idx="1296">
                  <c:v>0.81799999999999995</c:v>
                </c:pt>
                <c:pt idx="1297">
                  <c:v>0.72299999999999998</c:v>
                </c:pt>
                <c:pt idx="1298">
                  <c:v>0.74199999999999999</c:v>
                </c:pt>
                <c:pt idx="1299">
                  <c:v>0.74199999999999999</c:v>
                </c:pt>
                <c:pt idx="1300">
                  <c:v>0.74199999999999999</c:v>
                </c:pt>
                <c:pt idx="1301">
                  <c:v>0.70799999999999996</c:v>
                </c:pt>
                <c:pt idx="1302">
                  <c:v>0.70299999999999996</c:v>
                </c:pt>
                <c:pt idx="1303">
                  <c:v>0.67700000000000005</c:v>
                </c:pt>
                <c:pt idx="1304">
                  <c:v>0.60599999999999998</c:v>
                </c:pt>
                <c:pt idx="1305">
                  <c:v>0.54</c:v>
                </c:pt>
                <c:pt idx="1306">
                  <c:v>0.54</c:v>
                </c:pt>
                <c:pt idx="1307">
                  <c:v>0.54</c:v>
                </c:pt>
                <c:pt idx="1308">
                  <c:v>0.56899999999999995</c:v>
                </c:pt>
                <c:pt idx="1309">
                  <c:v>0.873</c:v>
                </c:pt>
                <c:pt idx="1310">
                  <c:v>0.88100000000000001</c:v>
                </c:pt>
                <c:pt idx="1311">
                  <c:v>0.75900000000000001</c:v>
                </c:pt>
                <c:pt idx="1312">
                  <c:v>0.73399999999999999</c:v>
                </c:pt>
                <c:pt idx="1313">
                  <c:v>0.73399999999999999</c:v>
                </c:pt>
                <c:pt idx="1314">
                  <c:v>0.73399999999999999</c:v>
                </c:pt>
                <c:pt idx="1315">
                  <c:v>0.879</c:v>
                </c:pt>
                <c:pt idx="1316">
                  <c:v>1.2210000000000001</c:v>
                </c:pt>
                <c:pt idx="1317">
                  <c:v>1.0329999999999999</c:v>
                </c:pt>
                <c:pt idx="1318">
                  <c:v>0.84099999999999997</c:v>
                </c:pt>
                <c:pt idx="1319">
                  <c:v>0.622</c:v>
                </c:pt>
                <c:pt idx="1320">
                  <c:v>0.622</c:v>
                </c:pt>
                <c:pt idx="1321">
                  <c:v>0.622</c:v>
                </c:pt>
                <c:pt idx="1322">
                  <c:v>0.51400000000000001</c:v>
                </c:pt>
                <c:pt idx="1323">
                  <c:v>0.26200000000000001</c:v>
                </c:pt>
                <c:pt idx="1324">
                  <c:v>0.34399999999999997</c:v>
                </c:pt>
                <c:pt idx="1325">
                  <c:v>0.26400000000000001</c:v>
                </c:pt>
                <c:pt idx="1326">
                  <c:v>0.214</c:v>
                </c:pt>
                <c:pt idx="1327">
                  <c:v>0.214</c:v>
                </c:pt>
                <c:pt idx="1328">
                  <c:v>0.214</c:v>
                </c:pt>
                <c:pt idx="1329">
                  <c:v>0.21299999999999999</c:v>
                </c:pt>
                <c:pt idx="1330">
                  <c:v>0.17599999999999999</c:v>
                </c:pt>
                <c:pt idx="1331">
                  <c:v>0.188</c:v>
                </c:pt>
                <c:pt idx="1332">
                  <c:v>0.28599999999999998</c:v>
                </c:pt>
                <c:pt idx="1333">
                  <c:v>0.28199999999999997</c:v>
                </c:pt>
                <c:pt idx="1334">
                  <c:v>0.28199999999999997</c:v>
                </c:pt>
                <c:pt idx="1335">
                  <c:v>0.28199999999999997</c:v>
                </c:pt>
                <c:pt idx="1336">
                  <c:v>0.31</c:v>
                </c:pt>
                <c:pt idx="1337">
                  <c:v>0.25</c:v>
                </c:pt>
                <c:pt idx="1338">
                  <c:v>0.21299999999999999</c:v>
                </c:pt>
                <c:pt idx="1339">
                  <c:v>0.20899999999999999</c:v>
                </c:pt>
                <c:pt idx="1340">
                  <c:v>0.22600000000000001</c:v>
                </c:pt>
                <c:pt idx="1341">
                  <c:v>0.22600000000000001</c:v>
                </c:pt>
                <c:pt idx="1342">
                  <c:v>0.22600000000000001</c:v>
                </c:pt>
                <c:pt idx="1343">
                  <c:v>0.22600000000000001</c:v>
                </c:pt>
                <c:pt idx="1344">
                  <c:v>0.27100000000000002</c:v>
                </c:pt>
                <c:pt idx="1345">
                  <c:v>0.28799999999999998</c:v>
                </c:pt>
                <c:pt idx="1346">
                  <c:v>0.28899999999999998</c:v>
                </c:pt>
                <c:pt idx="1347">
                  <c:v>0.29399999999999998</c:v>
                </c:pt>
                <c:pt idx="1348">
                  <c:v>0.29399999999999998</c:v>
                </c:pt>
                <c:pt idx="1349">
                  <c:v>0.29399999999999998</c:v>
                </c:pt>
                <c:pt idx="1350">
                  <c:v>0.29899999999999999</c:v>
                </c:pt>
                <c:pt idx="1351">
                  <c:v>0.31</c:v>
                </c:pt>
                <c:pt idx="1352">
                  <c:v>0.26800000000000002</c:v>
                </c:pt>
                <c:pt idx="1353">
                  <c:v>0.25900000000000001</c:v>
                </c:pt>
                <c:pt idx="1354">
                  <c:v>0.28299999999999997</c:v>
                </c:pt>
                <c:pt idx="1355">
                  <c:v>0.28299999999999997</c:v>
                </c:pt>
                <c:pt idx="1356">
                  <c:v>0.28299999999999997</c:v>
                </c:pt>
                <c:pt idx="1357">
                  <c:v>0.29499999999999998</c:v>
                </c:pt>
                <c:pt idx="1358">
                  <c:v>0.3</c:v>
                </c:pt>
                <c:pt idx="1359">
                  <c:v>0.26900000000000002</c:v>
                </c:pt>
                <c:pt idx="1360">
                  <c:v>0.24199999999999999</c:v>
                </c:pt>
                <c:pt idx="1361">
                  <c:v>0.23499999999999999</c:v>
                </c:pt>
                <c:pt idx="1362">
                  <c:v>0.23499999999999999</c:v>
                </c:pt>
                <c:pt idx="1363">
                  <c:v>0.23499999999999999</c:v>
                </c:pt>
                <c:pt idx="1364">
                  <c:v>0.27100000000000002</c:v>
                </c:pt>
                <c:pt idx="1365">
                  <c:v>0.3</c:v>
                </c:pt>
                <c:pt idx="1366">
                  <c:v>0.315</c:v>
                </c:pt>
                <c:pt idx="1367">
                  <c:v>0.28100000000000003</c:v>
                </c:pt>
                <c:pt idx="1368">
                  <c:v>0.34799999999999998</c:v>
                </c:pt>
                <c:pt idx="1369">
                  <c:v>0.34799999999999998</c:v>
                </c:pt>
                <c:pt idx="1370">
                  <c:v>0.34799999999999998</c:v>
                </c:pt>
                <c:pt idx="1371">
                  <c:v>0.35799999999999998</c:v>
                </c:pt>
                <c:pt idx="1372">
                  <c:v>0.41299999999999998</c:v>
                </c:pt>
                <c:pt idx="1373">
                  <c:v>0.42299999999999999</c:v>
                </c:pt>
                <c:pt idx="1374">
                  <c:v>0.44500000000000001</c:v>
                </c:pt>
                <c:pt idx="1375">
                  <c:v>0.46300000000000002</c:v>
                </c:pt>
                <c:pt idx="1376">
                  <c:v>0.46300000000000002</c:v>
                </c:pt>
                <c:pt idx="1377">
                  <c:v>0.46300000000000002</c:v>
                </c:pt>
                <c:pt idx="1378">
                  <c:v>0.46700000000000003</c:v>
                </c:pt>
                <c:pt idx="1379">
                  <c:v>0.45400000000000001</c:v>
                </c:pt>
                <c:pt idx="1380">
                  <c:v>0.47899999999999998</c:v>
                </c:pt>
                <c:pt idx="1381">
                  <c:v>0.47899999999999998</c:v>
                </c:pt>
                <c:pt idx="1382">
                  <c:v>0.441</c:v>
                </c:pt>
                <c:pt idx="1383">
                  <c:v>0.441</c:v>
                </c:pt>
                <c:pt idx="1384">
                  <c:v>0.441</c:v>
                </c:pt>
                <c:pt idx="1385">
                  <c:v>0.45100000000000001</c:v>
                </c:pt>
                <c:pt idx="1386">
                  <c:v>0.433</c:v>
                </c:pt>
                <c:pt idx="1387">
                  <c:v>0.39700000000000002</c:v>
                </c:pt>
                <c:pt idx="1388">
                  <c:v>0.39400000000000002</c:v>
                </c:pt>
                <c:pt idx="1389">
                  <c:v>0.38600000000000001</c:v>
                </c:pt>
                <c:pt idx="1390">
                  <c:v>0.38600000000000001</c:v>
                </c:pt>
                <c:pt idx="1391">
                  <c:v>0.38600000000000001</c:v>
                </c:pt>
                <c:pt idx="1392">
                  <c:v>0.44500000000000001</c:v>
                </c:pt>
                <c:pt idx="1393">
                  <c:v>0.46800000000000003</c:v>
                </c:pt>
                <c:pt idx="1394">
                  <c:v>0.46800000000000003</c:v>
                </c:pt>
                <c:pt idx="1395">
                  <c:v>0.46800000000000003</c:v>
                </c:pt>
                <c:pt idx="1396">
                  <c:v>0.40899999999999997</c:v>
                </c:pt>
                <c:pt idx="1397">
                  <c:v>0.40899999999999997</c:v>
                </c:pt>
                <c:pt idx="1398">
                  <c:v>0.40899999999999997</c:v>
                </c:pt>
                <c:pt idx="1399">
                  <c:v>0.436</c:v>
                </c:pt>
                <c:pt idx="1400">
                  <c:v>0.436</c:v>
                </c:pt>
                <c:pt idx="1401">
                  <c:v>0.436</c:v>
                </c:pt>
                <c:pt idx="1402">
                  <c:v>0.436</c:v>
                </c:pt>
                <c:pt idx="1403">
                  <c:v>0.443</c:v>
                </c:pt>
                <c:pt idx="1404">
                  <c:v>0.443</c:v>
                </c:pt>
                <c:pt idx="1405">
                  <c:v>0.443</c:v>
                </c:pt>
                <c:pt idx="1406">
                  <c:v>0.44800000000000001</c:v>
                </c:pt>
                <c:pt idx="1407">
                  <c:v>0.43</c:v>
                </c:pt>
                <c:pt idx="1408">
                  <c:v>0.39300000000000002</c:v>
                </c:pt>
                <c:pt idx="1409">
                  <c:v>0.42</c:v>
                </c:pt>
                <c:pt idx="1410">
                  <c:v>0.41299999999999998</c:v>
                </c:pt>
                <c:pt idx="1411">
                  <c:v>0.41299999999999998</c:v>
                </c:pt>
                <c:pt idx="1412">
                  <c:v>0.41299999999999998</c:v>
                </c:pt>
                <c:pt idx="1413">
                  <c:v>0.45</c:v>
                </c:pt>
                <c:pt idx="1414">
                  <c:v>0.41299999999999998</c:v>
                </c:pt>
                <c:pt idx="1415">
                  <c:v>0.46100000000000002</c:v>
                </c:pt>
                <c:pt idx="1416">
                  <c:v>0.45400000000000001</c:v>
                </c:pt>
                <c:pt idx="1417">
                  <c:v>0.49299999999999999</c:v>
                </c:pt>
                <c:pt idx="1418">
                  <c:v>0.49299999999999999</c:v>
                </c:pt>
                <c:pt idx="1419">
                  <c:v>0.49299999999999999</c:v>
                </c:pt>
                <c:pt idx="1420">
                  <c:v>0.48899999999999999</c:v>
                </c:pt>
                <c:pt idx="1421">
                  <c:v>0.442</c:v>
                </c:pt>
                <c:pt idx="1422">
                  <c:v>0.41099999999999998</c:v>
                </c:pt>
                <c:pt idx="1423">
                  <c:v>0.49</c:v>
                </c:pt>
                <c:pt idx="1424">
                  <c:v>0.41599999999999998</c:v>
                </c:pt>
                <c:pt idx="1425">
                  <c:v>0.41599999999999998</c:v>
                </c:pt>
                <c:pt idx="1426">
                  <c:v>0.41599999999999998</c:v>
                </c:pt>
                <c:pt idx="1427">
                  <c:v>0.41099999999999998</c:v>
                </c:pt>
                <c:pt idx="1428">
                  <c:v>0.39500000000000002</c:v>
                </c:pt>
                <c:pt idx="1429">
                  <c:v>0.38900000000000001</c:v>
                </c:pt>
                <c:pt idx="1430">
                  <c:v>0.41299999999999998</c:v>
                </c:pt>
                <c:pt idx="1431">
                  <c:v>0.41</c:v>
                </c:pt>
                <c:pt idx="1432">
                  <c:v>0.41</c:v>
                </c:pt>
                <c:pt idx="1433">
                  <c:v>0.41</c:v>
                </c:pt>
                <c:pt idx="1434">
                  <c:v>0.45100000000000001</c:v>
                </c:pt>
                <c:pt idx="1435">
                  <c:v>0.42499999999999999</c:v>
                </c:pt>
                <c:pt idx="1436">
                  <c:v>0.43099999999999999</c:v>
                </c:pt>
                <c:pt idx="1437">
                  <c:v>0.41399999999999998</c:v>
                </c:pt>
                <c:pt idx="1438">
                  <c:v>0.44</c:v>
                </c:pt>
                <c:pt idx="1439">
                  <c:v>0.44</c:v>
                </c:pt>
                <c:pt idx="1440">
                  <c:v>0.44</c:v>
                </c:pt>
                <c:pt idx="1441">
                  <c:v>0.45700000000000002</c:v>
                </c:pt>
                <c:pt idx="1442">
                  <c:v>0.45</c:v>
                </c:pt>
                <c:pt idx="1443">
                  <c:v>0.443</c:v>
                </c:pt>
                <c:pt idx="1444">
                  <c:v>0.43</c:v>
                </c:pt>
                <c:pt idx="1445">
                  <c:v>0.38800000000000001</c:v>
                </c:pt>
                <c:pt idx="1446">
                  <c:v>0.38800000000000001</c:v>
                </c:pt>
                <c:pt idx="1447">
                  <c:v>0.38800000000000001</c:v>
                </c:pt>
                <c:pt idx="1448">
                  <c:v>0.38200000000000001</c:v>
                </c:pt>
                <c:pt idx="1449">
                  <c:v>0.29099999999999998</c:v>
                </c:pt>
                <c:pt idx="1450">
                  <c:v>0.32800000000000001</c:v>
                </c:pt>
                <c:pt idx="1451">
                  <c:v>0.309</c:v>
                </c:pt>
                <c:pt idx="1452">
                  <c:v>0.27400000000000002</c:v>
                </c:pt>
                <c:pt idx="1453">
                  <c:v>0.27400000000000002</c:v>
                </c:pt>
                <c:pt idx="1454">
                  <c:v>0.27400000000000002</c:v>
                </c:pt>
                <c:pt idx="1455">
                  <c:v>0.23699999999999999</c:v>
                </c:pt>
                <c:pt idx="1456">
                  <c:v>0.28199999999999997</c:v>
                </c:pt>
                <c:pt idx="1457">
                  <c:v>0.28799999999999998</c:v>
                </c:pt>
                <c:pt idx="1458">
                  <c:v>0.307</c:v>
                </c:pt>
                <c:pt idx="1459">
                  <c:v>0.27400000000000002</c:v>
                </c:pt>
                <c:pt idx="1460">
                  <c:v>0.27400000000000002</c:v>
                </c:pt>
                <c:pt idx="1461">
                  <c:v>0.27400000000000002</c:v>
                </c:pt>
                <c:pt idx="1462">
                  <c:v>0.23799999999999999</c:v>
                </c:pt>
                <c:pt idx="1463">
                  <c:v>0.25</c:v>
                </c:pt>
                <c:pt idx="1464">
                  <c:v>0.26100000000000001</c:v>
                </c:pt>
                <c:pt idx="1465">
                  <c:v>0.28599999999999998</c:v>
                </c:pt>
                <c:pt idx="1466">
                  <c:v>0.245</c:v>
                </c:pt>
                <c:pt idx="1467">
                  <c:v>0.245</c:v>
                </c:pt>
                <c:pt idx="1468">
                  <c:v>0.245</c:v>
                </c:pt>
                <c:pt idx="1469">
                  <c:v>0.22600000000000001</c:v>
                </c:pt>
                <c:pt idx="1470">
                  <c:v>0.253</c:v>
                </c:pt>
                <c:pt idx="1471">
                  <c:v>0.22700000000000001</c:v>
                </c:pt>
                <c:pt idx="1472">
                  <c:v>0.21099999999999999</c:v>
                </c:pt>
                <c:pt idx="1473">
                  <c:v>0.23599999999999999</c:v>
                </c:pt>
                <c:pt idx="1474">
                  <c:v>0.23599999999999999</c:v>
                </c:pt>
                <c:pt idx="1475">
                  <c:v>0.23599999999999999</c:v>
                </c:pt>
                <c:pt idx="1476">
                  <c:v>0.22700000000000001</c:v>
                </c:pt>
                <c:pt idx="1477">
                  <c:v>0.151</c:v>
                </c:pt>
                <c:pt idx="1478">
                  <c:v>0.122</c:v>
                </c:pt>
                <c:pt idx="1479">
                  <c:v>0.13700000000000001</c:v>
                </c:pt>
                <c:pt idx="1480">
                  <c:v>0.13200000000000001</c:v>
                </c:pt>
                <c:pt idx="1481">
                  <c:v>0.13200000000000001</c:v>
                </c:pt>
                <c:pt idx="1482">
                  <c:v>0.13200000000000001</c:v>
                </c:pt>
                <c:pt idx="1483">
                  <c:v>0.13100000000000001</c:v>
                </c:pt>
                <c:pt idx="1484">
                  <c:v>0.16900000000000001</c:v>
                </c:pt>
                <c:pt idx="1485">
                  <c:v>0.152</c:v>
                </c:pt>
                <c:pt idx="1486">
                  <c:v>0.14499999999999999</c:v>
                </c:pt>
                <c:pt idx="1487">
                  <c:v>0.15</c:v>
                </c:pt>
                <c:pt idx="1488">
                  <c:v>0.15</c:v>
                </c:pt>
                <c:pt idx="1489">
                  <c:v>0.15</c:v>
                </c:pt>
                <c:pt idx="1490">
                  <c:v>0.14899999999999999</c:v>
                </c:pt>
                <c:pt idx="1491">
                  <c:v>0.13300000000000001</c:v>
                </c:pt>
                <c:pt idx="1492">
                  <c:v>0.11799999999999999</c:v>
                </c:pt>
                <c:pt idx="1493">
                  <c:v>0.14899999999999999</c:v>
                </c:pt>
                <c:pt idx="1494">
                  <c:v>0.23599999999999999</c:v>
                </c:pt>
                <c:pt idx="1495">
                  <c:v>0.23599999999999999</c:v>
                </c:pt>
                <c:pt idx="1496">
                  <c:v>0.23599999999999999</c:v>
                </c:pt>
                <c:pt idx="1497">
                  <c:v>0.249</c:v>
                </c:pt>
                <c:pt idx="1498">
                  <c:v>0.22800000000000001</c:v>
                </c:pt>
                <c:pt idx="1499">
                  <c:v>0.28599999999999998</c:v>
                </c:pt>
                <c:pt idx="1500">
                  <c:v>0.25700000000000001</c:v>
                </c:pt>
                <c:pt idx="1501">
                  <c:v>0.30199999999999999</c:v>
                </c:pt>
                <c:pt idx="1502">
                  <c:v>0.30199999999999999</c:v>
                </c:pt>
                <c:pt idx="1503">
                  <c:v>0.30199999999999999</c:v>
                </c:pt>
                <c:pt idx="1504">
                  <c:v>0.221</c:v>
                </c:pt>
                <c:pt idx="1505">
                  <c:v>0.255</c:v>
                </c:pt>
                <c:pt idx="1506">
                  <c:v>0.25900000000000001</c:v>
                </c:pt>
                <c:pt idx="1507">
                  <c:v>0.218</c:v>
                </c:pt>
                <c:pt idx="1508">
                  <c:v>0.17299999999999999</c:v>
                </c:pt>
                <c:pt idx="1509">
                  <c:v>0.17299999999999999</c:v>
                </c:pt>
                <c:pt idx="1510">
                  <c:v>0.17299999999999999</c:v>
                </c:pt>
                <c:pt idx="1511">
                  <c:v>0.23499999999999999</c:v>
                </c:pt>
                <c:pt idx="1512">
                  <c:v>0.14899999999999999</c:v>
                </c:pt>
                <c:pt idx="1513">
                  <c:v>0.109</c:v>
                </c:pt>
                <c:pt idx="1514">
                  <c:v>0.128</c:v>
                </c:pt>
                <c:pt idx="1515">
                  <c:v>0.105</c:v>
                </c:pt>
                <c:pt idx="1516">
                  <c:v>0.105</c:v>
                </c:pt>
                <c:pt idx="1517">
                  <c:v>0.105</c:v>
                </c:pt>
                <c:pt idx="1518">
                  <c:v>0.10299999999999999</c:v>
                </c:pt>
                <c:pt idx="1519">
                  <c:v>6.5000000000000002E-2</c:v>
                </c:pt>
                <c:pt idx="1520">
                  <c:v>8.3000000000000004E-2</c:v>
                </c:pt>
                <c:pt idx="1521">
                  <c:v>0.13300000000000001</c:v>
                </c:pt>
                <c:pt idx="1522">
                  <c:v>0.13800000000000001</c:v>
                </c:pt>
                <c:pt idx="1523">
                  <c:v>0.13800000000000001</c:v>
                </c:pt>
                <c:pt idx="1524">
                  <c:v>0.13800000000000001</c:v>
                </c:pt>
                <c:pt idx="1525">
                  <c:v>0.14099999999999999</c:v>
                </c:pt>
                <c:pt idx="1526">
                  <c:v>9.7000000000000003E-2</c:v>
                </c:pt>
                <c:pt idx="1527">
                  <c:v>9.6000000000000002E-2</c:v>
                </c:pt>
                <c:pt idx="1528">
                  <c:v>0.13300000000000001</c:v>
                </c:pt>
                <c:pt idx="1529">
                  <c:v>8.1000000000000003E-2</c:v>
                </c:pt>
                <c:pt idx="1530">
                  <c:v>8.1000000000000003E-2</c:v>
                </c:pt>
                <c:pt idx="1531">
                  <c:v>8.1000000000000003E-2</c:v>
                </c:pt>
                <c:pt idx="1532">
                  <c:v>3.5000000000000003E-2</c:v>
                </c:pt>
                <c:pt idx="1533">
                  <c:v>0.14299999999999999</c:v>
                </c:pt>
                <c:pt idx="1534">
                  <c:v>0.21</c:v>
                </c:pt>
                <c:pt idx="1535">
                  <c:v>0.23</c:v>
                </c:pt>
                <c:pt idx="1536">
                  <c:v>0.26100000000000001</c:v>
                </c:pt>
                <c:pt idx="1537">
                  <c:v>0.26100000000000001</c:v>
                </c:pt>
                <c:pt idx="1538">
                  <c:v>0.26100000000000001</c:v>
                </c:pt>
                <c:pt idx="1539">
                  <c:v>0.223</c:v>
                </c:pt>
                <c:pt idx="1540">
                  <c:v>0.17100000000000001</c:v>
                </c:pt>
                <c:pt idx="1541">
                  <c:v>0.23100000000000001</c:v>
                </c:pt>
                <c:pt idx="1542">
                  <c:v>0.246</c:v>
                </c:pt>
                <c:pt idx="1543">
                  <c:v>0.246</c:v>
                </c:pt>
                <c:pt idx="1544">
                  <c:v>0.246</c:v>
                </c:pt>
                <c:pt idx="1545">
                  <c:v>0.246</c:v>
                </c:pt>
                <c:pt idx="1546">
                  <c:v>0.29399999999999998</c:v>
                </c:pt>
                <c:pt idx="1547">
                  <c:v>0.28399999999999997</c:v>
                </c:pt>
                <c:pt idx="1548">
                  <c:v>0.35199999999999998</c:v>
                </c:pt>
                <c:pt idx="1549">
                  <c:v>0.35799999999999998</c:v>
                </c:pt>
                <c:pt idx="1550">
                  <c:v>0.372</c:v>
                </c:pt>
                <c:pt idx="1551">
                  <c:v>0.372</c:v>
                </c:pt>
                <c:pt idx="1552">
                  <c:v>0.372</c:v>
                </c:pt>
                <c:pt idx="1553">
                  <c:v>0.35699999999999998</c:v>
                </c:pt>
                <c:pt idx="1554">
                  <c:v>0.34699999999999998</c:v>
                </c:pt>
                <c:pt idx="1555">
                  <c:v>0.39400000000000002</c:v>
                </c:pt>
                <c:pt idx="1556">
                  <c:v>0.39100000000000001</c:v>
                </c:pt>
                <c:pt idx="1557">
                  <c:v>0.38800000000000001</c:v>
                </c:pt>
                <c:pt idx="1558">
                  <c:v>0.38800000000000001</c:v>
                </c:pt>
                <c:pt idx="1559">
                  <c:v>0.38800000000000001</c:v>
                </c:pt>
                <c:pt idx="1560">
                  <c:v>0.40500000000000003</c:v>
                </c:pt>
                <c:pt idx="1561">
                  <c:v>0.44700000000000001</c:v>
                </c:pt>
                <c:pt idx="1562">
                  <c:v>0.49099999999999999</c:v>
                </c:pt>
                <c:pt idx="1563">
                  <c:v>0.50800000000000001</c:v>
                </c:pt>
                <c:pt idx="1564">
                  <c:v>0.56799999999999995</c:v>
                </c:pt>
                <c:pt idx="1565">
                  <c:v>0.56799999999999995</c:v>
                </c:pt>
                <c:pt idx="1566">
                  <c:v>0.56799999999999995</c:v>
                </c:pt>
                <c:pt idx="1567">
                  <c:v>0.47599999999999998</c:v>
                </c:pt>
                <c:pt idx="1568">
                  <c:v>0.438</c:v>
                </c:pt>
                <c:pt idx="1569">
                  <c:v>0.42</c:v>
                </c:pt>
                <c:pt idx="1570">
                  <c:v>0.437</c:v>
                </c:pt>
                <c:pt idx="1571">
                  <c:v>0.32300000000000001</c:v>
                </c:pt>
                <c:pt idx="1572">
                  <c:v>0.32300000000000001</c:v>
                </c:pt>
                <c:pt idx="1573">
                  <c:v>0.32300000000000001</c:v>
                </c:pt>
                <c:pt idx="1574">
                  <c:v>0.248</c:v>
                </c:pt>
                <c:pt idx="1575">
                  <c:v>0.214</c:v>
                </c:pt>
                <c:pt idx="1576">
                  <c:v>0.29299999999999998</c:v>
                </c:pt>
                <c:pt idx="1577">
                  <c:v>0.33600000000000002</c:v>
                </c:pt>
                <c:pt idx="1578">
                  <c:v>0.39500000000000002</c:v>
                </c:pt>
                <c:pt idx="1579">
                  <c:v>0.39500000000000002</c:v>
                </c:pt>
                <c:pt idx="1580">
                  <c:v>0.39500000000000002</c:v>
                </c:pt>
                <c:pt idx="1581">
                  <c:v>0.39600000000000002</c:v>
                </c:pt>
                <c:pt idx="1582">
                  <c:v>0.39300000000000002</c:v>
                </c:pt>
                <c:pt idx="1583">
                  <c:v>0.38</c:v>
                </c:pt>
                <c:pt idx="1584">
                  <c:v>0.40799999999999997</c:v>
                </c:pt>
                <c:pt idx="1585">
                  <c:v>0.438</c:v>
                </c:pt>
                <c:pt idx="1586">
                  <c:v>0.438</c:v>
                </c:pt>
                <c:pt idx="1587">
                  <c:v>0.438</c:v>
                </c:pt>
                <c:pt idx="1588">
                  <c:v>0.39200000000000002</c:v>
                </c:pt>
                <c:pt idx="1589">
                  <c:v>0.40300000000000002</c:v>
                </c:pt>
                <c:pt idx="1590">
                  <c:v>0.39300000000000002</c:v>
                </c:pt>
                <c:pt idx="1591">
                  <c:v>0.52600000000000002</c:v>
                </c:pt>
                <c:pt idx="1592">
                  <c:v>0.5</c:v>
                </c:pt>
                <c:pt idx="1593">
                  <c:v>0.5</c:v>
                </c:pt>
                <c:pt idx="1594">
                  <c:v>0.5</c:v>
                </c:pt>
                <c:pt idx="1595">
                  <c:v>0.54300000000000004</c:v>
                </c:pt>
                <c:pt idx="1596">
                  <c:v>0.57399999999999995</c:v>
                </c:pt>
                <c:pt idx="1597">
                  <c:v>0.57899999999999996</c:v>
                </c:pt>
                <c:pt idx="1598">
                  <c:v>0.60399999999999998</c:v>
                </c:pt>
                <c:pt idx="1599">
                  <c:v>0.55300000000000005</c:v>
                </c:pt>
                <c:pt idx="1600">
                  <c:v>0.55300000000000005</c:v>
                </c:pt>
                <c:pt idx="1601">
                  <c:v>0.55300000000000005</c:v>
                </c:pt>
                <c:pt idx="1602">
                  <c:v>0.61</c:v>
                </c:pt>
                <c:pt idx="1603">
                  <c:v>0.629</c:v>
                </c:pt>
                <c:pt idx="1604">
                  <c:v>0.66500000000000004</c:v>
                </c:pt>
                <c:pt idx="1605">
                  <c:v>0.69199999999999995</c:v>
                </c:pt>
                <c:pt idx="1606">
                  <c:v>0.71499999999999997</c:v>
                </c:pt>
                <c:pt idx="1607">
                  <c:v>0.71499999999999997</c:v>
                </c:pt>
                <c:pt idx="1608">
                  <c:v>0.71499999999999997</c:v>
                </c:pt>
                <c:pt idx="1609">
                  <c:v>0.76400000000000001</c:v>
                </c:pt>
                <c:pt idx="1610">
                  <c:v>0.73299999999999998</c:v>
                </c:pt>
                <c:pt idx="1611">
                  <c:v>0.78700000000000003</c:v>
                </c:pt>
                <c:pt idx="1612">
                  <c:v>0.81399999999999995</c:v>
                </c:pt>
                <c:pt idx="1613">
                  <c:v>0.82599999999999996</c:v>
                </c:pt>
                <c:pt idx="1614">
                  <c:v>0.82599999999999996</c:v>
                </c:pt>
                <c:pt idx="1615">
                  <c:v>0.82599999999999996</c:v>
                </c:pt>
                <c:pt idx="1616">
                  <c:v>0.85199999999999998</c:v>
                </c:pt>
                <c:pt idx="1617">
                  <c:v>0.86799999999999999</c:v>
                </c:pt>
                <c:pt idx="1618">
                  <c:v>0.874</c:v>
                </c:pt>
                <c:pt idx="1619">
                  <c:v>0.88400000000000001</c:v>
                </c:pt>
                <c:pt idx="1620">
                  <c:v>0.875</c:v>
                </c:pt>
                <c:pt idx="1621">
                  <c:v>0.875</c:v>
                </c:pt>
                <c:pt idx="1622">
                  <c:v>0.875</c:v>
                </c:pt>
                <c:pt idx="1623">
                  <c:v>0.90500000000000003</c:v>
                </c:pt>
                <c:pt idx="1624">
                  <c:v>0.95499999999999996</c:v>
                </c:pt>
                <c:pt idx="1625">
                  <c:v>0.97099999999999997</c:v>
                </c:pt>
                <c:pt idx="1626">
                  <c:v>0.99099999999999999</c:v>
                </c:pt>
                <c:pt idx="1627">
                  <c:v>0.97799999999999998</c:v>
                </c:pt>
                <c:pt idx="1628">
                  <c:v>0.97799999999999998</c:v>
                </c:pt>
                <c:pt idx="1629">
                  <c:v>0.97799999999999998</c:v>
                </c:pt>
                <c:pt idx="1630">
                  <c:v>0.98899999999999999</c:v>
                </c:pt>
                <c:pt idx="1631">
                  <c:v>0.96</c:v>
                </c:pt>
                <c:pt idx="1632">
                  <c:v>0.96399999999999997</c:v>
                </c:pt>
                <c:pt idx="1633">
                  <c:v>0.98399999999999999</c:v>
                </c:pt>
                <c:pt idx="1634">
                  <c:v>0.98399999999999999</c:v>
                </c:pt>
                <c:pt idx="1635">
                  <c:v>0.98399999999999999</c:v>
                </c:pt>
                <c:pt idx="1636">
                  <c:v>0.98399999999999999</c:v>
                </c:pt>
                <c:pt idx="1637">
                  <c:v>0.997</c:v>
                </c:pt>
                <c:pt idx="1638">
                  <c:v>1.0009999999999999</c:v>
                </c:pt>
                <c:pt idx="1639">
                  <c:v>1.0009999999999999</c:v>
                </c:pt>
                <c:pt idx="1640">
                  <c:v>1.0129999999999999</c:v>
                </c:pt>
                <c:pt idx="1641">
                  <c:v>1.024</c:v>
                </c:pt>
                <c:pt idx="1642">
                  <c:v>1.024</c:v>
                </c:pt>
                <c:pt idx="1643">
                  <c:v>1.024</c:v>
                </c:pt>
                <c:pt idx="1644">
                  <c:v>1.091</c:v>
                </c:pt>
                <c:pt idx="1645">
                  <c:v>1.073</c:v>
                </c:pt>
                <c:pt idx="1646">
                  <c:v>1.1160000000000001</c:v>
                </c:pt>
                <c:pt idx="1647">
                  <c:v>1.071</c:v>
                </c:pt>
                <c:pt idx="1648">
                  <c:v>1.071</c:v>
                </c:pt>
                <c:pt idx="1649">
                  <c:v>1.071</c:v>
                </c:pt>
                <c:pt idx="1650">
                  <c:v>1.071</c:v>
                </c:pt>
                <c:pt idx="1651">
                  <c:v>1.071</c:v>
                </c:pt>
                <c:pt idx="1652">
                  <c:v>1.1060000000000001</c:v>
                </c:pt>
                <c:pt idx="1653">
                  <c:v>1.0860000000000001</c:v>
                </c:pt>
                <c:pt idx="1654">
                  <c:v>1.0840000000000001</c:v>
                </c:pt>
                <c:pt idx="1655">
                  <c:v>1.0489999999999999</c:v>
                </c:pt>
                <c:pt idx="1656">
                  <c:v>1.0489999999999999</c:v>
                </c:pt>
                <c:pt idx="1657">
                  <c:v>1.0489999999999999</c:v>
                </c:pt>
                <c:pt idx="1658">
                  <c:v>1.004</c:v>
                </c:pt>
                <c:pt idx="1659">
                  <c:v>1.044</c:v>
                </c:pt>
                <c:pt idx="1660">
                  <c:v>1.075</c:v>
                </c:pt>
                <c:pt idx="1661">
                  <c:v>1.087</c:v>
                </c:pt>
                <c:pt idx="1662">
                  <c:v>1.105</c:v>
                </c:pt>
                <c:pt idx="1663">
                  <c:v>1.105</c:v>
                </c:pt>
                <c:pt idx="1664">
                  <c:v>1.105</c:v>
                </c:pt>
                <c:pt idx="1665">
                  <c:v>1.1100000000000001</c:v>
                </c:pt>
                <c:pt idx="1666">
                  <c:v>1.141</c:v>
                </c:pt>
                <c:pt idx="1667">
                  <c:v>1.1160000000000001</c:v>
                </c:pt>
                <c:pt idx="1668">
                  <c:v>1.141</c:v>
                </c:pt>
                <c:pt idx="1669">
                  <c:v>1.097</c:v>
                </c:pt>
                <c:pt idx="1670">
                  <c:v>1.097</c:v>
                </c:pt>
                <c:pt idx="1671">
                  <c:v>1.097</c:v>
                </c:pt>
                <c:pt idx="1672">
                  <c:v>1.0900000000000001</c:v>
                </c:pt>
                <c:pt idx="1673">
                  <c:v>1.056</c:v>
                </c:pt>
                <c:pt idx="1674">
                  <c:v>1.0920000000000001</c:v>
                </c:pt>
                <c:pt idx="1675">
                  <c:v>1.101</c:v>
                </c:pt>
                <c:pt idx="1676">
                  <c:v>1.0720000000000001</c:v>
                </c:pt>
                <c:pt idx="1677">
                  <c:v>1.0720000000000001</c:v>
                </c:pt>
                <c:pt idx="1678">
                  <c:v>1.0720000000000001</c:v>
                </c:pt>
                <c:pt idx="1679">
                  <c:v>1.101</c:v>
                </c:pt>
                <c:pt idx="1680">
                  <c:v>1.1639999999999999</c:v>
                </c:pt>
                <c:pt idx="1681">
                  <c:v>1.1719999999999999</c:v>
                </c:pt>
                <c:pt idx="1682">
                  <c:v>1.159</c:v>
                </c:pt>
                <c:pt idx="1683">
                  <c:v>1.1890000000000001</c:v>
                </c:pt>
                <c:pt idx="1684">
                  <c:v>1.1890000000000001</c:v>
                </c:pt>
                <c:pt idx="1685">
                  <c:v>1.1890000000000001</c:v>
                </c:pt>
                <c:pt idx="1686">
                  <c:v>1.1910000000000001</c:v>
                </c:pt>
                <c:pt idx="1687">
                  <c:v>1.1879999999999999</c:v>
                </c:pt>
                <c:pt idx="1688">
                  <c:v>1.17</c:v>
                </c:pt>
                <c:pt idx="1689">
                  <c:v>1.1539999999999999</c:v>
                </c:pt>
                <c:pt idx="1690">
                  <c:v>1.0509999999999999</c:v>
                </c:pt>
                <c:pt idx="1691">
                  <c:v>1.0509999999999999</c:v>
                </c:pt>
                <c:pt idx="1692">
                  <c:v>1.0509999999999999</c:v>
                </c:pt>
                <c:pt idx="1693">
                  <c:v>1.044</c:v>
                </c:pt>
                <c:pt idx="1694">
                  <c:v>1.113</c:v>
                </c:pt>
                <c:pt idx="1695">
                  <c:v>1.1539999999999999</c:v>
                </c:pt>
                <c:pt idx="1696">
                  <c:v>1.1719999999999999</c:v>
                </c:pt>
                <c:pt idx="1697">
                  <c:v>1.1970000000000001</c:v>
                </c:pt>
                <c:pt idx="1698">
                  <c:v>1.1970000000000001</c:v>
                </c:pt>
                <c:pt idx="1699">
                  <c:v>1.1970000000000001</c:v>
                </c:pt>
                <c:pt idx="1700">
                  <c:v>1.173</c:v>
                </c:pt>
                <c:pt idx="1701">
                  <c:v>1.159</c:v>
                </c:pt>
                <c:pt idx="1702">
                  <c:v>1.1379999999999999</c:v>
                </c:pt>
                <c:pt idx="1703">
                  <c:v>1.163</c:v>
                </c:pt>
                <c:pt idx="1704">
                  <c:v>1.175</c:v>
                </c:pt>
                <c:pt idx="1705">
                  <c:v>1.175</c:v>
                </c:pt>
                <c:pt idx="1706">
                  <c:v>1.175</c:v>
                </c:pt>
                <c:pt idx="1707">
                  <c:v>1.2030000000000001</c:v>
                </c:pt>
                <c:pt idx="1708">
                  <c:v>1.2</c:v>
                </c:pt>
                <c:pt idx="1709">
                  <c:v>1.208</c:v>
                </c:pt>
                <c:pt idx="1710">
                  <c:v>1.2270000000000001</c:v>
                </c:pt>
                <c:pt idx="1711">
                  <c:v>1.24</c:v>
                </c:pt>
                <c:pt idx="1712">
                  <c:v>1.24</c:v>
                </c:pt>
                <c:pt idx="1713">
                  <c:v>1.24</c:v>
                </c:pt>
                <c:pt idx="1714">
                  <c:v>1.242</c:v>
                </c:pt>
                <c:pt idx="1715">
                  <c:v>1.234</c:v>
                </c:pt>
                <c:pt idx="1716">
                  <c:v>1.2390000000000001</c:v>
                </c:pt>
                <c:pt idx="1717">
                  <c:v>1.242</c:v>
                </c:pt>
                <c:pt idx="1718">
                  <c:v>1.2330000000000001</c:v>
                </c:pt>
                <c:pt idx="1719">
                  <c:v>1.2330000000000001</c:v>
                </c:pt>
                <c:pt idx="1720">
                  <c:v>1.2330000000000001</c:v>
                </c:pt>
                <c:pt idx="1721">
                  <c:v>1.242</c:v>
                </c:pt>
                <c:pt idx="1722">
                  <c:v>1.2569999999999999</c:v>
                </c:pt>
                <c:pt idx="1723">
                  <c:v>1.256</c:v>
                </c:pt>
                <c:pt idx="1724">
                  <c:v>1.244</c:v>
                </c:pt>
                <c:pt idx="1725">
                  <c:v>1.2230000000000001</c:v>
                </c:pt>
                <c:pt idx="1726">
                  <c:v>1.2230000000000001</c:v>
                </c:pt>
                <c:pt idx="1727">
                  <c:v>1.2230000000000001</c:v>
                </c:pt>
                <c:pt idx="1728">
                  <c:v>1.196</c:v>
                </c:pt>
                <c:pt idx="1729">
                  <c:v>1.254</c:v>
                </c:pt>
                <c:pt idx="1730">
                  <c:v>1.238</c:v>
                </c:pt>
                <c:pt idx="1731">
                  <c:v>1.22</c:v>
                </c:pt>
                <c:pt idx="1732">
                  <c:v>1.2310000000000001</c:v>
                </c:pt>
                <c:pt idx="1733">
                  <c:v>1.2310000000000001</c:v>
                </c:pt>
                <c:pt idx="1734">
                  <c:v>1.2310000000000001</c:v>
                </c:pt>
                <c:pt idx="1735">
                  <c:v>1.24</c:v>
                </c:pt>
                <c:pt idx="1736">
                  <c:v>1.3129999999999999</c:v>
                </c:pt>
                <c:pt idx="1737">
                  <c:v>1.3340000000000001</c:v>
                </c:pt>
                <c:pt idx="1738">
                  <c:v>1.3660000000000001</c:v>
                </c:pt>
                <c:pt idx="1739">
                  <c:v>1.3460000000000001</c:v>
                </c:pt>
                <c:pt idx="1740">
                  <c:v>1.3460000000000001</c:v>
                </c:pt>
                <c:pt idx="1741">
                  <c:v>1.3460000000000001</c:v>
                </c:pt>
                <c:pt idx="1742">
                  <c:v>1.3640000000000001</c:v>
                </c:pt>
                <c:pt idx="1743">
                  <c:v>1.375</c:v>
                </c:pt>
                <c:pt idx="1744">
                  <c:v>1.39</c:v>
                </c:pt>
                <c:pt idx="1745">
                  <c:v>1.419</c:v>
                </c:pt>
                <c:pt idx="1746">
                  <c:v>1.4450000000000001</c:v>
                </c:pt>
                <c:pt idx="1747">
                  <c:v>1.4450000000000001</c:v>
                </c:pt>
                <c:pt idx="1748">
                  <c:v>1.4450000000000001</c:v>
                </c:pt>
                <c:pt idx="1749">
                  <c:v>1.4510000000000001</c:v>
                </c:pt>
                <c:pt idx="1750">
                  <c:v>1.492</c:v>
                </c:pt>
                <c:pt idx="1751">
                  <c:v>1.5129999999999999</c:v>
                </c:pt>
                <c:pt idx="1752">
                  <c:v>1.5</c:v>
                </c:pt>
                <c:pt idx="1753">
                  <c:v>1.474</c:v>
                </c:pt>
                <c:pt idx="1754">
                  <c:v>1.474</c:v>
                </c:pt>
                <c:pt idx="1755">
                  <c:v>1.474</c:v>
                </c:pt>
                <c:pt idx="1756">
                  <c:v>1.429</c:v>
                </c:pt>
                <c:pt idx="1757">
                  <c:v>1.401</c:v>
                </c:pt>
                <c:pt idx="1758">
                  <c:v>1.4159999999999999</c:v>
                </c:pt>
                <c:pt idx="1759">
                  <c:v>1.4159999999999999</c:v>
                </c:pt>
                <c:pt idx="1760">
                  <c:v>1.4159999999999999</c:v>
                </c:pt>
                <c:pt idx="1761">
                  <c:v>1.4159999999999999</c:v>
                </c:pt>
                <c:pt idx="1762">
                  <c:v>1.4159999999999999</c:v>
                </c:pt>
                <c:pt idx="1763">
                  <c:v>1.3859999999999999</c:v>
                </c:pt>
                <c:pt idx="1764">
                  <c:v>1.401</c:v>
                </c:pt>
                <c:pt idx="1765">
                  <c:v>1.401</c:v>
                </c:pt>
                <c:pt idx="1766">
                  <c:v>1.401</c:v>
                </c:pt>
                <c:pt idx="1767">
                  <c:v>1.401</c:v>
                </c:pt>
                <c:pt idx="1768">
                  <c:v>1.401</c:v>
                </c:pt>
                <c:pt idx="1769">
                  <c:v>1.401</c:v>
                </c:pt>
                <c:pt idx="1770">
                  <c:v>1.3740000000000001</c:v>
                </c:pt>
                <c:pt idx="1771">
                  <c:v>1.3779999999999999</c:v>
                </c:pt>
                <c:pt idx="1772">
                  <c:v>1.3779999999999999</c:v>
                </c:pt>
                <c:pt idx="1773">
                  <c:v>1.399</c:v>
                </c:pt>
                <c:pt idx="1774">
                  <c:v>1.4119999999999999</c:v>
                </c:pt>
                <c:pt idx="1775">
                  <c:v>1.4119999999999999</c:v>
                </c:pt>
                <c:pt idx="1776">
                  <c:v>1.4119999999999999</c:v>
                </c:pt>
                <c:pt idx="1777">
                  <c:v>1.4239999999999999</c:v>
                </c:pt>
                <c:pt idx="1778">
                  <c:v>1.429</c:v>
                </c:pt>
                <c:pt idx="1779">
                  <c:v>1.4370000000000001</c:v>
                </c:pt>
                <c:pt idx="1780">
                  <c:v>1.4430000000000001</c:v>
                </c:pt>
                <c:pt idx="1781">
                  <c:v>1.4510000000000001</c:v>
                </c:pt>
                <c:pt idx="1782">
                  <c:v>1.4510000000000001</c:v>
                </c:pt>
                <c:pt idx="1783">
                  <c:v>1.4510000000000001</c:v>
                </c:pt>
                <c:pt idx="1784">
                  <c:v>1.4610000000000001</c:v>
                </c:pt>
                <c:pt idx="1785">
                  <c:v>1.4590000000000001</c:v>
                </c:pt>
                <c:pt idx="1786">
                  <c:v>1.4850000000000001</c:v>
                </c:pt>
                <c:pt idx="1787">
                  <c:v>1.4910000000000001</c:v>
                </c:pt>
                <c:pt idx="1788">
                  <c:v>1.502</c:v>
                </c:pt>
                <c:pt idx="1789">
                  <c:v>1.502</c:v>
                </c:pt>
                <c:pt idx="1790">
                  <c:v>1.502</c:v>
                </c:pt>
                <c:pt idx="1791">
                  <c:v>1.508</c:v>
                </c:pt>
                <c:pt idx="1792">
                  <c:v>1.5429999999999999</c:v>
                </c:pt>
                <c:pt idx="1793">
                  <c:v>1.554</c:v>
                </c:pt>
                <c:pt idx="1794">
                  <c:v>1.5620000000000001</c:v>
                </c:pt>
                <c:pt idx="1795">
                  <c:v>1.6319999999999999</c:v>
                </c:pt>
                <c:pt idx="1796">
                  <c:v>1.6319999999999999</c:v>
                </c:pt>
                <c:pt idx="1797">
                  <c:v>1.6319999999999999</c:v>
                </c:pt>
                <c:pt idx="1798">
                  <c:v>1.637</c:v>
                </c:pt>
                <c:pt idx="1799">
                  <c:v>1.635</c:v>
                </c:pt>
                <c:pt idx="1800">
                  <c:v>1.647</c:v>
                </c:pt>
                <c:pt idx="1801">
                  <c:v>1.65</c:v>
                </c:pt>
                <c:pt idx="1802">
                  <c:v>1.6359999999999999</c:v>
                </c:pt>
                <c:pt idx="1803">
                  <c:v>1.6359999999999999</c:v>
                </c:pt>
                <c:pt idx="1804">
                  <c:v>1.6359999999999999</c:v>
                </c:pt>
                <c:pt idx="1805">
                  <c:v>1.631</c:v>
                </c:pt>
                <c:pt idx="1806">
                  <c:v>1.6180000000000001</c:v>
                </c:pt>
                <c:pt idx="1807">
                  <c:v>1.6060000000000001</c:v>
                </c:pt>
                <c:pt idx="1808">
                  <c:v>1.601</c:v>
                </c:pt>
                <c:pt idx="1809">
                  <c:v>1.5980000000000001</c:v>
                </c:pt>
                <c:pt idx="1810">
                  <c:v>1.5980000000000001</c:v>
                </c:pt>
                <c:pt idx="1811">
                  <c:v>1.5980000000000001</c:v>
                </c:pt>
                <c:pt idx="1812">
                  <c:v>1.6080000000000001</c:v>
                </c:pt>
                <c:pt idx="1813">
                  <c:v>1.6020000000000001</c:v>
                </c:pt>
                <c:pt idx="1814">
                  <c:v>1.5840000000000001</c:v>
                </c:pt>
                <c:pt idx="1815">
                  <c:v>1.5660000000000001</c:v>
                </c:pt>
                <c:pt idx="1816">
                  <c:v>1.573</c:v>
                </c:pt>
                <c:pt idx="1817">
                  <c:v>1.573</c:v>
                </c:pt>
                <c:pt idx="1818">
                  <c:v>1.573</c:v>
                </c:pt>
                <c:pt idx="1819">
                  <c:v>1.5680000000000001</c:v>
                </c:pt>
                <c:pt idx="1820">
                  <c:v>1.548</c:v>
                </c:pt>
                <c:pt idx="1821">
                  <c:v>1.5669999999999999</c:v>
                </c:pt>
                <c:pt idx="1822">
                  <c:v>1.544</c:v>
                </c:pt>
                <c:pt idx="1823">
                  <c:v>1.5669999999999999</c:v>
                </c:pt>
                <c:pt idx="1824">
                  <c:v>1.5669999999999999</c:v>
                </c:pt>
                <c:pt idx="1825">
                  <c:v>1.5669999999999999</c:v>
                </c:pt>
                <c:pt idx="1826">
                  <c:v>1.587</c:v>
                </c:pt>
                <c:pt idx="1827">
                  <c:v>1.625</c:v>
                </c:pt>
                <c:pt idx="1828">
                  <c:v>1.663</c:v>
                </c:pt>
                <c:pt idx="1829">
                  <c:v>1.696</c:v>
                </c:pt>
                <c:pt idx="1830">
                  <c:v>1.7350000000000001</c:v>
                </c:pt>
                <c:pt idx="1831">
                  <c:v>1.7350000000000001</c:v>
                </c:pt>
                <c:pt idx="1832">
                  <c:v>1.7350000000000001</c:v>
                </c:pt>
                <c:pt idx="1833">
                  <c:v>1.728</c:v>
                </c:pt>
                <c:pt idx="1834">
                  <c:v>1.649</c:v>
                </c:pt>
                <c:pt idx="1835">
                  <c:v>1.643</c:v>
                </c:pt>
                <c:pt idx="1836">
                  <c:v>1.679</c:v>
                </c:pt>
                <c:pt idx="1837">
                  <c:v>1.6759999999999999</c:v>
                </c:pt>
                <c:pt idx="1838">
                  <c:v>1.6759999999999999</c:v>
                </c:pt>
                <c:pt idx="1839">
                  <c:v>1.6759999999999999</c:v>
                </c:pt>
                <c:pt idx="1840">
                  <c:v>1.643</c:v>
                </c:pt>
                <c:pt idx="1841">
                  <c:v>1.613</c:v>
                </c:pt>
                <c:pt idx="1842">
                  <c:v>1.6</c:v>
                </c:pt>
                <c:pt idx="1843">
                  <c:v>1.591</c:v>
                </c:pt>
                <c:pt idx="1844">
                  <c:v>1.577</c:v>
                </c:pt>
                <c:pt idx="1845">
                  <c:v>1.577</c:v>
                </c:pt>
                <c:pt idx="1846">
                  <c:v>1.577</c:v>
                </c:pt>
                <c:pt idx="1847">
                  <c:v>1.5629999999999999</c:v>
                </c:pt>
                <c:pt idx="1848">
                  <c:v>1.536</c:v>
                </c:pt>
                <c:pt idx="1849">
                  <c:v>1.5389999999999999</c:v>
                </c:pt>
                <c:pt idx="1850">
                  <c:v>1.53</c:v>
                </c:pt>
                <c:pt idx="1851">
                  <c:v>1.5</c:v>
                </c:pt>
                <c:pt idx="1852">
                  <c:v>1.5</c:v>
                </c:pt>
                <c:pt idx="1853">
                  <c:v>1.5</c:v>
                </c:pt>
                <c:pt idx="1854">
                  <c:v>1.5049999999999999</c:v>
                </c:pt>
                <c:pt idx="1855">
                  <c:v>1.5229999999999999</c:v>
                </c:pt>
                <c:pt idx="1856">
                  <c:v>1.526</c:v>
                </c:pt>
                <c:pt idx="1857">
                  <c:v>1.524</c:v>
                </c:pt>
                <c:pt idx="1858">
                  <c:v>1.4950000000000001</c:v>
                </c:pt>
                <c:pt idx="1859">
                  <c:v>1.4950000000000001</c:v>
                </c:pt>
                <c:pt idx="1860">
                  <c:v>1.4950000000000001</c:v>
                </c:pt>
                <c:pt idx="1861">
                  <c:v>1.5109999999999999</c:v>
                </c:pt>
                <c:pt idx="1862">
                  <c:v>1.5269999999999999</c:v>
                </c:pt>
                <c:pt idx="1863">
                  <c:v>1.5049999999999999</c:v>
                </c:pt>
                <c:pt idx="1864">
                  <c:v>1.488</c:v>
                </c:pt>
                <c:pt idx="1865">
                  <c:v>1.486</c:v>
                </c:pt>
                <c:pt idx="1866">
                  <c:v>1.486</c:v>
                </c:pt>
                <c:pt idx="1867">
                  <c:v>1.486</c:v>
                </c:pt>
                <c:pt idx="1868">
                  <c:v>1.4690000000000001</c:v>
                </c:pt>
                <c:pt idx="1869">
                  <c:v>1.4630000000000001</c:v>
                </c:pt>
                <c:pt idx="1870">
                  <c:v>1.4670000000000001</c:v>
                </c:pt>
                <c:pt idx="1871">
                  <c:v>1.4530000000000001</c:v>
                </c:pt>
                <c:pt idx="1872">
                  <c:v>1.4610000000000001</c:v>
                </c:pt>
                <c:pt idx="1873">
                  <c:v>1.4610000000000001</c:v>
                </c:pt>
                <c:pt idx="1874">
                  <c:v>1.4610000000000001</c:v>
                </c:pt>
                <c:pt idx="1875">
                  <c:v>1.4490000000000001</c:v>
                </c:pt>
                <c:pt idx="1876">
                  <c:v>1.4490000000000001</c:v>
                </c:pt>
                <c:pt idx="1877">
                  <c:v>1.429</c:v>
                </c:pt>
                <c:pt idx="1878">
                  <c:v>1.45</c:v>
                </c:pt>
                <c:pt idx="1879">
                  <c:v>1.4730000000000001</c:v>
                </c:pt>
                <c:pt idx="1880">
                  <c:v>1.4730000000000001</c:v>
                </c:pt>
                <c:pt idx="1881">
                  <c:v>1.4730000000000001</c:v>
                </c:pt>
                <c:pt idx="1882">
                  <c:v>1.47</c:v>
                </c:pt>
                <c:pt idx="1883">
                  <c:v>1.464</c:v>
                </c:pt>
                <c:pt idx="1884">
                  <c:v>1.4550000000000001</c:v>
                </c:pt>
                <c:pt idx="1885">
                  <c:v>1.41</c:v>
                </c:pt>
                <c:pt idx="1886">
                  <c:v>1.3939999999999999</c:v>
                </c:pt>
                <c:pt idx="1887">
                  <c:v>1.3939999999999999</c:v>
                </c:pt>
                <c:pt idx="1888">
                  <c:v>1.3939999999999999</c:v>
                </c:pt>
                <c:pt idx="1889">
                  <c:v>1.373</c:v>
                </c:pt>
                <c:pt idx="1890">
                  <c:v>1.381</c:v>
                </c:pt>
                <c:pt idx="1891">
                  <c:v>1.3680000000000001</c:v>
                </c:pt>
                <c:pt idx="1892">
                  <c:v>1.39</c:v>
                </c:pt>
                <c:pt idx="1893">
                  <c:v>1.4490000000000001</c:v>
                </c:pt>
                <c:pt idx="1894">
                  <c:v>1.4490000000000001</c:v>
                </c:pt>
                <c:pt idx="1895">
                  <c:v>1.4490000000000001</c:v>
                </c:pt>
                <c:pt idx="1896">
                  <c:v>1.4450000000000001</c:v>
                </c:pt>
                <c:pt idx="1897">
                  <c:v>1.45</c:v>
                </c:pt>
                <c:pt idx="1898">
                  <c:v>1.4139999999999999</c:v>
                </c:pt>
                <c:pt idx="1899">
                  <c:v>1.454</c:v>
                </c:pt>
                <c:pt idx="1900">
                  <c:v>1.407</c:v>
                </c:pt>
                <c:pt idx="1901">
                  <c:v>1.407</c:v>
                </c:pt>
                <c:pt idx="1902">
                  <c:v>1.407</c:v>
                </c:pt>
                <c:pt idx="1903">
                  <c:v>1.3939999999999999</c:v>
                </c:pt>
                <c:pt idx="1904">
                  <c:v>1.407</c:v>
                </c:pt>
                <c:pt idx="1905">
                  <c:v>1.395</c:v>
                </c:pt>
                <c:pt idx="1906">
                  <c:v>1.3979999999999999</c:v>
                </c:pt>
                <c:pt idx="1907">
                  <c:v>1.4219999999999999</c:v>
                </c:pt>
                <c:pt idx="1908">
                  <c:v>1.4219999999999999</c:v>
                </c:pt>
                <c:pt idx="1909">
                  <c:v>1.4219999999999999</c:v>
                </c:pt>
                <c:pt idx="1910">
                  <c:v>1.4570000000000001</c:v>
                </c:pt>
                <c:pt idx="1911">
                  <c:v>1.454</c:v>
                </c:pt>
                <c:pt idx="1912">
                  <c:v>1.4</c:v>
                </c:pt>
                <c:pt idx="1913">
                  <c:v>1.4259999999999999</c:v>
                </c:pt>
                <c:pt idx="1914">
                  <c:v>1.375</c:v>
                </c:pt>
                <c:pt idx="1915">
                  <c:v>1.375</c:v>
                </c:pt>
                <c:pt idx="1916">
                  <c:v>1.375</c:v>
                </c:pt>
                <c:pt idx="1917">
                  <c:v>1.363</c:v>
                </c:pt>
                <c:pt idx="1918">
                  <c:v>1.351</c:v>
                </c:pt>
                <c:pt idx="1919">
                  <c:v>1.371</c:v>
                </c:pt>
                <c:pt idx="1920">
                  <c:v>1.38</c:v>
                </c:pt>
                <c:pt idx="1921">
                  <c:v>1.3140000000000001</c:v>
                </c:pt>
                <c:pt idx="1922">
                  <c:v>1.3140000000000001</c:v>
                </c:pt>
                <c:pt idx="1923">
                  <c:v>1.3140000000000001</c:v>
                </c:pt>
                <c:pt idx="1924">
                  <c:v>1.2809999999999999</c:v>
                </c:pt>
                <c:pt idx="1925">
                  <c:v>1.28</c:v>
                </c:pt>
                <c:pt idx="1926">
                  <c:v>1.25</c:v>
                </c:pt>
                <c:pt idx="1927">
                  <c:v>1.2789999999999999</c:v>
                </c:pt>
                <c:pt idx="1928">
                  <c:v>1.2629999999999999</c:v>
                </c:pt>
                <c:pt idx="1929">
                  <c:v>1.2629999999999999</c:v>
                </c:pt>
                <c:pt idx="1930">
                  <c:v>1.2629999999999999</c:v>
                </c:pt>
                <c:pt idx="1931">
                  <c:v>1.286</c:v>
                </c:pt>
                <c:pt idx="1932">
                  <c:v>1.304</c:v>
                </c:pt>
                <c:pt idx="1933">
                  <c:v>1.278</c:v>
                </c:pt>
                <c:pt idx="1934">
                  <c:v>1.294</c:v>
                </c:pt>
                <c:pt idx="1935">
                  <c:v>1.3089999999999999</c:v>
                </c:pt>
                <c:pt idx="1936">
                  <c:v>1.3089999999999999</c:v>
                </c:pt>
                <c:pt idx="1937">
                  <c:v>1.3089999999999999</c:v>
                </c:pt>
                <c:pt idx="1938">
                  <c:v>1.329</c:v>
                </c:pt>
                <c:pt idx="1939">
                  <c:v>1.2989999999999999</c:v>
                </c:pt>
                <c:pt idx="1940">
                  <c:v>1.292</c:v>
                </c:pt>
                <c:pt idx="1941">
                  <c:v>1.298</c:v>
                </c:pt>
                <c:pt idx="1942">
                  <c:v>1.321</c:v>
                </c:pt>
                <c:pt idx="1943">
                  <c:v>1.321</c:v>
                </c:pt>
                <c:pt idx="1944">
                  <c:v>1.321</c:v>
                </c:pt>
                <c:pt idx="1945">
                  <c:v>1.365</c:v>
                </c:pt>
                <c:pt idx="1946">
                  <c:v>1.355</c:v>
                </c:pt>
                <c:pt idx="1947">
                  <c:v>1.393</c:v>
                </c:pt>
                <c:pt idx="1948">
                  <c:v>1.35</c:v>
                </c:pt>
                <c:pt idx="1949">
                  <c:v>1.353</c:v>
                </c:pt>
                <c:pt idx="1950">
                  <c:v>1.353</c:v>
                </c:pt>
                <c:pt idx="1951">
                  <c:v>1.353</c:v>
                </c:pt>
                <c:pt idx="1952">
                  <c:v>1.3360000000000001</c:v>
                </c:pt>
                <c:pt idx="1953">
                  <c:v>1.2470000000000001</c:v>
                </c:pt>
                <c:pt idx="1954">
                  <c:v>1.2410000000000001</c:v>
                </c:pt>
                <c:pt idx="1955">
                  <c:v>1.254</c:v>
                </c:pt>
                <c:pt idx="1956">
                  <c:v>1.2969999999999999</c:v>
                </c:pt>
                <c:pt idx="1957">
                  <c:v>1.2969999999999999</c:v>
                </c:pt>
                <c:pt idx="1958">
                  <c:v>1.2969999999999999</c:v>
                </c:pt>
                <c:pt idx="1959">
                  <c:v>1.349</c:v>
                </c:pt>
                <c:pt idx="1960">
                  <c:v>1.411</c:v>
                </c:pt>
                <c:pt idx="1961">
                  <c:v>1.4510000000000001</c:v>
                </c:pt>
                <c:pt idx="1962">
                  <c:v>1.4410000000000001</c:v>
                </c:pt>
                <c:pt idx="1963">
                  <c:v>1.47</c:v>
                </c:pt>
                <c:pt idx="1964">
                  <c:v>1.47</c:v>
                </c:pt>
                <c:pt idx="1965">
                  <c:v>1.47</c:v>
                </c:pt>
                <c:pt idx="1966">
                  <c:v>1.4710000000000001</c:v>
                </c:pt>
                <c:pt idx="1967">
                  <c:v>1.502</c:v>
                </c:pt>
                <c:pt idx="1968">
                  <c:v>1.3959999999999999</c:v>
                </c:pt>
                <c:pt idx="1969">
                  <c:v>1.33</c:v>
                </c:pt>
                <c:pt idx="1970">
                  <c:v>1.4410000000000001</c:v>
                </c:pt>
                <c:pt idx="1971">
                  <c:v>1.4410000000000001</c:v>
                </c:pt>
                <c:pt idx="1972">
                  <c:v>1.4410000000000001</c:v>
                </c:pt>
                <c:pt idx="1973">
                  <c:v>1.5029999999999999</c:v>
                </c:pt>
                <c:pt idx="1974">
                  <c:v>1.5329999999999999</c:v>
                </c:pt>
                <c:pt idx="1975">
                  <c:v>1.621</c:v>
                </c:pt>
                <c:pt idx="1976">
                  <c:v>1.5249999999999999</c:v>
                </c:pt>
                <c:pt idx="1977">
                  <c:v>1.466</c:v>
                </c:pt>
                <c:pt idx="1978">
                  <c:v>1.466</c:v>
                </c:pt>
                <c:pt idx="1979">
                  <c:v>1.466</c:v>
                </c:pt>
                <c:pt idx="1980">
                  <c:v>1.3919999999999999</c:v>
                </c:pt>
                <c:pt idx="1981">
                  <c:v>1.444</c:v>
                </c:pt>
                <c:pt idx="1982">
                  <c:v>1.4570000000000001</c:v>
                </c:pt>
                <c:pt idx="1983">
                  <c:v>1.508</c:v>
                </c:pt>
                <c:pt idx="1984">
                  <c:v>1.4430000000000001</c:v>
                </c:pt>
                <c:pt idx="1985">
                  <c:v>1.4430000000000001</c:v>
                </c:pt>
                <c:pt idx="1986">
                  <c:v>1.4430000000000001</c:v>
                </c:pt>
                <c:pt idx="1987">
                  <c:v>1.4079999999999999</c:v>
                </c:pt>
                <c:pt idx="1988">
                  <c:v>1.4119999999999999</c:v>
                </c:pt>
                <c:pt idx="1989">
                  <c:v>1.359</c:v>
                </c:pt>
                <c:pt idx="1990">
                  <c:v>1.3320000000000001</c:v>
                </c:pt>
                <c:pt idx="1991">
                  <c:v>1.2729999999999999</c:v>
                </c:pt>
                <c:pt idx="1992">
                  <c:v>1.2729999999999999</c:v>
                </c:pt>
                <c:pt idx="1993">
                  <c:v>1.2729999999999999</c:v>
                </c:pt>
                <c:pt idx="1994">
                  <c:v>1.3129999999999999</c:v>
                </c:pt>
                <c:pt idx="1995">
                  <c:v>1.304</c:v>
                </c:pt>
                <c:pt idx="1996">
                  <c:v>1.32</c:v>
                </c:pt>
                <c:pt idx="1997">
                  <c:v>1.276</c:v>
                </c:pt>
                <c:pt idx="1998">
                  <c:v>1.2989999999999999</c:v>
                </c:pt>
                <c:pt idx="1999">
                  <c:v>1.2989999999999999</c:v>
                </c:pt>
                <c:pt idx="2000">
                  <c:v>1.2989999999999999</c:v>
                </c:pt>
                <c:pt idx="2001">
                  <c:v>1.254</c:v>
                </c:pt>
                <c:pt idx="2002">
                  <c:v>1.3109999999999999</c:v>
                </c:pt>
                <c:pt idx="2003">
                  <c:v>1.28</c:v>
                </c:pt>
                <c:pt idx="2004">
                  <c:v>1.28</c:v>
                </c:pt>
                <c:pt idx="2005">
                  <c:v>1.262</c:v>
                </c:pt>
                <c:pt idx="2006">
                  <c:v>1.262</c:v>
                </c:pt>
                <c:pt idx="2007">
                  <c:v>1.262</c:v>
                </c:pt>
                <c:pt idx="2008">
                  <c:v>1.27</c:v>
                </c:pt>
                <c:pt idx="2009">
                  <c:v>1.302</c:v>
                </c:pt>
                <c:pt idx="2010">
                  <c:v>1.2989999999999999</c:v>
                </c:pt>
                <c:pt idx="2011">
                  <c:v>1.3129999999999999</c:v>
                </c:pt>
                <c:pt idx="2012">
                  <c:v>1.282</c:v>
                </c:pt>
                <c:pt idx="2013">
                  <c:v>1.282</c:v>
                </c:pt>
                <c:pt idx="2014">
                  <c:v>1.282</c:v>
                </c:pt>
                <c:pt idx="2015">
                  <c:v>1.284</c:v>
                </c:pt>
                <c:pt idx="2016">
                  <c:v>1.2170000000000001</c:v>
                </c:pt>
                <c:pt idx="2017">
                  <c:v>1.2210000000000001</c:v>
                </c:pt>
                <c:pt idx="2018">
                  <c:v>1.244</c:v>
                </c:pt>
                <c:pt idx="2019">
                  <c:v>1.238</c:v>
                </c:pt>
                <c:pt idx="2020">
                  <c:v>1.238</c:v>
                </c:pt>
                <c:pt idx="2021">
                  <c:v>1.238</c:v>
                </c:pt>
                <c:pt idx="2022">
                  <c:v>1.254</c:v>
                </c:pt>
                <c:pt idx="2023">
                  <c:v>1.272</c:v>
                </c:pt>
                <c:pt idx="2024">
                  <c:v>1.262</c:v>
                </c:pt>
                <c:pt idx="2025">
                  <c:v>1.238</c:v>
                </c:pt>
                <c:pt idx="2026">
                  <c:v>1.232</c:v>
                </c:pt>
                <c:pt idx="2027">
                  <c:v>1.232</c:v>
                </c:pt>
                <c:pt idx="2028">
                  <c:v>1.232</c:v>
                </c:pt>
                <c:pt idx="2029">
                  <c:v>1.234</c:v>
                </c:pt>
                <c:pt idx="2030">
                  <c:v>1.1659999999999999</c:v>
                </c:pt>
                <c:pt idx="2031">
                  <c:v>1.19</c:v>
                </c:pt>
                <c:pt idx="2032">
                  <c:v>1.1639999999999999</c:v>
                </c:pt>
                <c:pt idx="2033">
                  <c:v>1.1639999999999999</c:v>
                </c:pt>
                <c:pt idx="2034">
                  <c:v>1.1639999999999999</c:v>
                </c:pt>
                <c:pt idx="2035">
                  <c:v>1.1639999999999999</c:v>
                </c:pt>
                <c:pt idx="2036">
                  <c:v>1.1639999999999999</c:v>
                </c:pt>
                <c:pt idx="2037">
                  <c:v>1.2130000000000001</c:v>
                </c:pt>
                <c:pt idx="2038">
                  <c:v>1.2370000000000001</c:v>
                </c:pt>
                <c:pt idx="2039">
                  <c:v>1.2609999999999999</c:v>
                </c:pt>
                <c:pt idx="2040">
                  <c:v>1.2689999999999999</c:v>
                </c:pt>
                <c:pt idx="2041">
                  <c:v>1.2689999999999999</c:v>
                </c:pt>
                <c:pt idx="2042">
                  <c:v>1.2689999999999999</c:v>
                </c:pt>
                <c:pt idx="2043">
                  <c:v>1.292</c:v>
                </c:pt>
                <c:pt idx="2044">
                  <c:v>1.335</c:v>
                </c:pt>
                <c:pt idx="2045">
                  <c:v>1.3080000000000001</c:v>
                </c:pt>
                <c:pt idx="2046">
                  <c:v>1.341</c:v>
                </c:pt>
                <c:pt idx="2047">
                  <c:v>1.375</c:v>
                </c:pt>
                <c:pt idx="2048">
                  <c:v>1.375</c:v>
                </c:pt>
                <c:pt idx="2049">
                  <c:v>1.375</c:v>
                </c:pt>
                <c:pt idx="2050">
                  <c:v>1.3819999999999999</c:v>
                </c:pt>
                <c:pt idx="2051">
                  <c:v>1.399</c:v>
                </c:pt>
                <c:pt idx="2052">
                  <c:v>1.397</c:v>
                </c:pt>
                <c:pt idx="2053">
                  <c:v>1.405</c:v>
                </c:pt>
                <c:pt idx="2054">
                  <c:v>1.4359999999999999</c:v>
                </c:pt>
                <c:pt idx="2055">
                  <c:v>1.4359999999999999</c:v>
                </c:pt>
                <c:pt idx="2056">
                  <c:v>1.4359999999999999</c:v>
                </c:pt>
                <c:pt idx="2057">
                  <c:v>1.4079999999999999</c:v>
                </c:pt>
                <c:pt idx="2058">
                  <c:v>1.45</c:v>
                </c:pt>
                <c:pt idx="2059">
                  <c:v>1.4910000000000001</c:v>
                </c:pt>
                <c:pt idx="2060">
                  <c:v>1.498</c:v>
                </c:pt>
                <c:pt idx="2061">
                  <c:v>1.55</c:v>
                </c:pt>
                <c:pt idx="2062">
                  <c:v>1.55</c:v>
                </c:pt>
                <c:pt idx="2063">
                  <c:v>1.55</c:v>
                </c:pt>
                <c:pt idx="2064">
                  <c:v>1.5069999999999999</c:v>
                </c:pt>
                <c:pt idx="2065">
                  <c:v>1.5389999999999999</c:v>
                </c:pt>
                <c:pt idx="2066">
                  <c:v>1.5649999999999999</c:v>
                </c:pt>
                <c:pt idx="2067">
                  <c:v>1.556</c:v>
                </c:pt>
                <c:pt idx="2068">
                  <c:v>1.597</c:v>
                </c:pt>
                <c:pt idx="2069">
                  <c:v>1.597</c:v>
                </c:pt>
                <c:pt idx="2070">
                  <c:v>1.597</c:v>
                </c:pt>
                <c:pt idx="2071">
                  <c:v>1.518</c:v>
                </c:pt>
                <c:pt idx="2072">
                  <c:v>1.5129999999999999</c:v>
                </c:pt>
                <c:pt idx="2073">
                  <c:v>1.5309999999999999</c:v>
                </c:pt>
                <c:pt idx="2074">
                  <c:v>1.5109999999999999</c:v>
                </c:pt>
                <c:pt idx="2075">
                  <c:v>1.4610000000000001</c:v>
                </c:pt>
                <c:pt idx="2076">
                  <c:v>1.4610000000000001</c:v>
                </c:pt>
                <c:pt idx="2077">
                  <c:v>1.4610000000000001</c:v>
                </c:pt>
                <c:pt idx="2078">
                  <c:v>1.5069999999999999</c:v>
                </c:pt>
                <c:pt idx="2079">
                  <c:v>1.514</c:v>
                </c:pt>
                <c:pt idx="2080">
                  <c:v>1.524</c:v>
                </c:pt>
                <c:pt idx="2081">
                  <c:v>1.4810000000000001</c:v>
                </c:pt>
                <c:pt idx="2082">
                  <c:v>1.48</c:v>
                </c:pt>
                <c:pt idx="2083">
                  <c:v>1.48</c:v>
                </c:pt>
                <c:pt idx="2084">
                  <c:v>1.48</c:v>
                </c:pt>
                <c:pt idx="2085">
                  <c:v>1.45</c:v>
                </c:pt>
                <c:pt idx="2086">
                  <c:v>1.415</c:v>
                </c:pt>
                <c:pt idx="2087">
                  <c:v>1.4259999999999999</c:v>
                </c:pt>
                <c:pt idx="2088">
                  <c:v>1.4590000000000001</c:v>
                </c:pt>
                <c:pt idx="2089">
                  <c:v>1.472</c:v>
                </c:pt>
                <c:pt idx="2090">
                  <c:v>1.472</c:v>
                </c:pt>
                <c:pt idx="2091">
                  <c:v>1.472</c:v>
                </c:pt>
                <c:pt idx="2092">
                  <c:v>1.409</c:v>
                </c:pt>
                <c:pt idx="2093">
                  <c:v>1.427</c:v>
                </c:pt>
                <c:pt idx="2094">
                  <c:v>1.409</c:v>
                </c:pt>
                <c:pt idx="2095">
                  <c:v>1.419</c:v>
                </c:pt>
                <c:pt idx="2096">
                  <c:v>1.409</c:v>
                </c:pt>
                <c:pt idx="2097">
                  <c:v>1.409</c:v>
                </c:pt>
                <c:pt idx="2098">
                  <c:v>1.409</c:v>
                </c:pt>
                <c:pt idx="2099">
                  <c:v>1.41</c:v>
                </c:pt>
                <c:pt idx="2100">
                  <c:v>1.3580000000000001</c:v>
                </c:pt>
                <c:pt idx="2101">
                  <c:v>1.3580000000000001</c:v>
                </c:pt>
                <c:pt idx="2102">
                  <c:v>1.393</c:v>
                </c:pt>
                <c:pt idx="2103">
                  <c:v>1.4430000000000001</c:v>
                </c:pt>
                <c:pt idx="2104">
                  <c:v>1.4430000000000001</c:v>
                </c:pt>
                <c:pt idx="2105">
                  <c:v>1.4430000000000001</c:v>
                </c:pt>
                <c:pt idx="2106">
                  <c:v>1.4930000000000001</c:v>
                </c:pt>
                <c:pt idx="2107">
                  <c:v>1.502</c:v>
                </c:pt>
                <c:pt idx="2108">
                  <c:v>1.502</c:v>
                </c:pt>
                <c:pt idx="2109">
                  <c:v>1.5309999999999999</c:v>
                </c:pt>
                <c:pt idx="2110">
                  <c:v>1.5009999999999999</c:v>
                </c:pt>
                <c:pt idx="2111">
                  <c:v>1.5009999999999999</c:v>
                </c:pt>
                <c:pt idx="2112">
                  <c:v>1.5009999999999999</c:v>
                </c:pt>
                <c:pt idx="2113">
                  <c:v>1.538</c:v>
                </c:pt>
                <c:pt idx="2114">
                  <c:v>1.5509999999999999</c:v>
                </c:pt>
                <c:pt idx="2115">
                  <c:v>1.5149999999999999</c:v>
                </c:pt>
                <c:pt idx="2116">
                  <c:v>1.482</c:v>
                </c:pt>
                <c:pt idx="2117">
                  <c:v>1.522</c:v>
                </c:pt>
                <c:pt idx="2118">
                  <c:v>1.522</c:v>
                </c:pt>
                <c:pt idx="2119">
                  <c:v>1.522</c:v>
                </c:pt>
                <c:pt idx="2120">
                  <c:v>1.5429999999999999</c:v>
                </c:pt>
                <c:pt idx="2121">
                  <c:v>1.5980000000000001</c:v>
                </c:pt>
                <c:pt idx="2122">
                  <c:v>1.6140000000000001</c:v>
                </c:pt>
                <c:pt idx="2123">
                  <c:v>1.5669999999999999</c:v>
                </c:pt>
                <c:pt idx="2124">
                  <c:v>1.5669999999999999</c:v>
                </c:pt>
                <c:pt idx="2125">
                  <c:v>1.5669999999999999</c:v>
                </c:pt>
                <c:pt idx="2126">
                  <c:v>1.5669999999999999</c:v>
                </c:pt>
                <c:pt idx="2127">
                  <c:v>1.52</c:v>
                </c:pt>
                <c:pt idx="2128">
                  <c:v>1.47</c:v>
                </c:pt>
                <c:pt idx="2129">
                  <c:v>1.472</c:v>
                </c:pt>
                <c:pt idx="2130">
                  <c:v>1.472</c:v>
                </c:pt>
                <c:pt idx="2131">
                  <c:v>1.472</c:v>
                </c:pt>
                <c:pt idx="2132">
                  <c:v>1.472</c:v>
                </c:pt>
                <c:pt idx="2133">
                  <c:v>1.472</c:v>
                </c:pt>
                <c:pt idx="2134">
                  <c:v>1.4670000000000001</c:v>
                </c:pt>
                <c:pt idx="2135">
                  <c:v>1.476</c:v>
                </c:pt>
                <c:pt idx="2136">
                  <c:v>1.4850000000000001</c:v>
                </c:pt>
                <c:pt idx="2137">
                  <c:v>1.4359999999999999</c:v>
                </c:pt>
                <c:pt idx="2138">
                  <c:v>1.4590000000000001</c:v>
                </c:pt>
                <c:pt idx="2139">
                  <c:v>1.4590000000000001</c:v>
                </c:pt>
                <c:pt idx="2140">
                  <c:v>1.4590000000000001</c:v>
                </c:pt>
                <c:pt idx="2141">
                  <c:v>1.4470000000000001</c:v>
                </c:pt>
                <c:pt idx="2142">
                  <c:v>1.4970000000000001</c:v>
                </c:pt>
                <c:pt idx="2143">
                  <c:v>1.462</c:v>
                </c:pt>
                <c:pt idx="2144">
                  <c:v>1.413</c:v>
                </c:pt>
                <c:pt idx="2145">
                  <c:v>1.401</c:v>
                </c:pt>
                <c:pt idx="2146">
                  <c:v>1.401</c:v>
                </c:pt>
                <c:pt idx="2147">
                  <c:v>1.401</c:v>
                </c:pt>
                <c:pt idx="2148">
                  <c:v>1.41</c:v>
                </c:pt>
                <c:pt idx="2149">
                  <c:v>1.4339999999999999</c:v>
                </c:pt>
                <c:pt idx="2150">
                  <c:v>1.413</c:v>
                </c:pt>
                <c:pt idx="2151">
                  <c:v>1.4139999999999999</c:v>
                </c:pt>
                <c:pt idx="2152">
                  <c:v>1.417</c:v>
                </c:pt>
                <c:pt idx="2153">
                  <c:v>1.417</c:v>
                </c:pt>
                <c:pt idx="2154">
                  <c:v>1.417</c:v>
                </c:pt>
                <c:pt idx="2155">
                  <c:v>1.446</c:v>
                </c:pt>
                <c:pt idx="2156">
                  <c:v>1.4850000000000001</c:v>
                </c:pt>
                <c:pt idx="2157">
                  <c:v>1.46</c:v>
                </c:pt>
                <c:pt idx="2158">
                  <c:v>1.4730000000000001</c:v>
                </c:pt>
                <c:pt idx="2159">
                  <c:v>1.486</c:v>
                </c:pt>
                <c:pt idx="2160">
                  <c:v>1.486</c:v>
                </c:pt>
                <c:pt idx="2161">
                  <c:v>1.486</c:v>
                </c:pt>
                <c:pt idx="2162">
                  <c:v>1.4630000000000001</c:v>
                </c:pt>
                <c:pt idx="2163">
                  <c:v>1.452</c:v>
                </c:pt>
                <c:pt idx="2164">
                  <c:v>1.478</c:v>
                </c:pt>
                <c:pt idx="2165">
                  <c:v>1.5149999999999999</c:v>
                </c:pt>
                <c:pt idx="2166">
                  <c:v>1.5549999999999999</c:v>
                </c:pt>
                <c:pt idx="2167">
                  <c:v>1.5549999999999999</c:v>
                </c:pt>
                <c:pt idx="2168">
                  <c:v>1.5549999999999999</c:v>
                </c:pt>
                <c:pt idx="2169">
                  <c:v>1.542</c:v>
                </c:pt>
                <c:pt idx="2170">
                  <c:v>1.55</c:v>
                </c:pt>
                <c:pt idx="2171">
                  <c:v>1.534</c:v>
                </c:pt>
                <c:pt idx="2172">
                  <c:v>1.532</c:v>
                </c:pt>
                <c:pt idx="2173">
                  <c:v>1.5760000000000001</c:v>
                </c:pt>
                <c:pt idx="2174">
                  <c:v>1.5760000000000001</c:v>
                </c:pt>
                <c:pt idx="2175">
                  <c:v>1.5760000000000001</c:v>
                </c:pt>
                <c:pt idx="2176">
                  <c:v>1.5329999999999999</c:v>
                </c:pt>
                <c:pt idx="2177">
                  <c:v>1.4850000000000001</c:v>
                </c:pt>
                <c:pt idx="2178">
                  <c:v>1.4079999999999999</c:v>
                </c:pt>
                <c:pt idx="2179">
                  <c:v>1.468</c:v>
                </c:pt>
                <c:pt idx="2180">
                  <c:v>1.474</c:v>
                </c:pt>
                <c:pt idx="2181">
                  <c:v>1.474</c:v>
                </c:pt>
                <c:pt idx="2182">
                  <c:v>1.474</c:v>
                </c:pt>
                <c:pt idx="2183">
                  <c:v>1.4830000000000001</c:v>
                </c:pt>
                <c:pt idx="2184">
                  <c:v>1.4750000000000001</c:v>
                </c:pt>
                <c:pt idx="2185">
                  <c:v>1.4610000000000001</c:v>
                </c:pt>
                <c:pt idx="2186">
                  <c:v>1.4950000000000001</c:v>
                </c:pt>
                <c:pt idx="2187">
                  <c:v>1.5860000000000001</c:v>
                </c:pt>
                <c:pt idx="2188">
                  <c:v>1.5860000000000001</c:v>
                </c:pt>
                <c:pt idx="2189">
                  <c:v>1.5860000000000001</c:v>
                </c:pt>
                <c:pt idx="2190">
                  <c:v>1.5369999999999999</c:v>
                </c:pt>
                <c:pt idx="2191">
                  <c:v>1.6459999999999999</c:v>
                </c:pt>
                <c:pt idx="2192">
                  <c:v>1.657</c:v>
                </c:pt>
                <c:pt idx="2193">
                  <c:v>1.627</c:v>
                </c:pt>
                <c:pt idx="2194">
                  <c:v>1.663</c:v>
                </c:pt>
                <c:pt idx="2195">
                  <c:v>1.663</c:v>
                </c:pt>
                <c:pt idx="2196">
                  <c:v>1.663</c:v>
                </c:pt>
                <c:pt idx="2197">
                  <c:v>1.635</c:v>
                </c:pt>
                <c:pt idx="2198">
                  <c:v>1.619</c:v>
                </c:pt>
                <c:pt idx="2199">
                  <c:v>1.5469999999999999</c:v>
                </c:pt>
                <c:pt idx="2200">
                  <c:v>1.5820000000000001</c:v>
                </c:pt>
                <c:pt idx="2201">
                  <c:v>1.611</c:v>
                </c:pt>
                <c:pt idx="2202">
                  <c:v>1.611</c:v>
                </c:pt>
                <c:pt idx="2203">
                  <c:v>1.611</c:v>
                </c:pt>
                <c:pt idx="2204">
                  <c:v>1.637</c:v>
                </c:pt>
                <c:pt idx="2205">
                  <c:v>1.6379999999999999</c:v>
                </c:pt>
                <c:pt idx="2206">
                  <c:v>1.6950000000000001</c:v>
                </c:pt>
                <c:pt idx="2207">
                  <c:v>1.677</c:v>
                </c:pt>
                <c:pt idx="2208">
                  <c:v>1.7090000000000001</c:v>
                </c:pt>
                <c:pt idx="2209">
                  <c:v>1.7090000000000001</c:v>
                </c:pt>
                <c:pt idx="2210">
                  <c:v>1.7090000000000001</c:v>
                </c:pt>
                <c:pt idx="2211">
                  <c:v>1.6990000000000001</c:v>
                </c:pt>
                <c:pt idx="2212">
                  <c:v>1.784</c:v>
                </c:pt>
                <c:pt idx="2213">
                  <c:v>1.7230000000000001</c:v>
                </c:pt>
                <c:pt idx="2214">
                  <c:v>1.694</c:v>
                </c:pt>
                <c:pt idx="2215">
                  <c:v>1.6040000000000001</c:v>
                </c:pt>
                <c:pt idx="2216">
                  <c:v>1.6040000000000001</c:v>
                </c:pt>
                <c:pt idx="2217">
                  <c:v>1.6040000000000001</c:v>
                </c:pt>
                <c:pt idx="2218">
                  <c:v>1.6259999999999999</c:v>
                </c:pt>
                <c:pt idx="2219">
                  <c:v>1.6459999999999999</c:v>
                </c:pt>
                <c:pt idx="2220">
                  <c:v>1.6120000000000001</c:v>
                </c:pt>
                <c:pt idx="2221">
                  <c:v>1.6240000000000001</c:v>
                </c:pt>
                <c:pt idx="2222">
                  <c:v>1.6259999999999999</c:v>
                </c:pt>
                <c:pt idx="2223">
                  <c:v>1.6259999999999999</c:v>
                </c:pt>
                <c:pt idx="2224">
                  <c:v>1.6259999999999999</c:v>
                </c:pt>
                <c:pt idx="2225">
                  <c:v>1.6220000000000001</c:v>
                </c:pt>
                <c:pt idx="2226">
                  <c:v>1.5820000000000001</c:v>
                </c:pt>
                <c:pt idx="2227">
                  <c:v>1.556</c:v>
                </c:pt>
                <c:pt idx="2228">
                  <c:v>1.587</c:v>
                </c:pt>
                <c:pt idx="2229">
                  <c:v>1.609</c:v>
                </c:pt>
                <c:pt idx="2230">
                  <c:v>1.609</c:v>
                </c:pt>
                <c:pt idx="2231">
                  <c:v>1.609</c:v>
                </c:pt>
                <c:pt idx="2232">
                  <c:v>1.6020000000000001</c:v>
                </c:pt>
                <c:pt idx="2233">
                  <c:v>1.58</c:v>
                </c:pt>
                <c:pt idx="2234">
                  <c:v>1.6020000000000001</c:v>
                </c:pt>
                <c:pt idx="2235">
                  <c:v>1.5660000000000001</c:v>
                </c:pt>
                <c:pt idx="2236">
                  <c:v>1.544</c:v>
                </c:pt>
                <c:pt idx="2237">
                  <c:v>1.544</c:v>
                </c:pt>
                <c:pt idx="2238">
                  <c:v>1.544</c:v>
                </c:pt>
                <c:pt idx="2239">
                  <c:v>1.4950000000000001</c:v>
                </c:pt>
                <c:pt idx="2240">
                  <c:v>1.5669999999999999</c:v>
                </c:pt>
                <c:pt idx="2241">
                  <c:v>1.534</c:v>
                </c:pt>
                <c:pt idx="2242">
                  <c:v>1.5489999999999999</c:v>
                </c:pt>
                <c:pt idx="2243">
                  <c:v>1.599</c:v>
                </c:pt>
                <c:pt idx="2244">
                  <c:v>1.599</c:v>
                </c:pt>
                <c:pt idx="2245">
                  <c:v>1.599</c:v>
                </c:pt>
                <c:pt idx="2246">
                  <c:v>1.5620000000000001</c:v>
                </c:pt>
                <c:pt idx="2247">
                  <c:v>1.58</c:v>
                </c:pt>
                <c:pt idx="2248">
                  <c:v>1.5620000000000001</c:v>
                </c:pt>
                <c:pt idx="2249">
                  <c:v>1.601</c:v>
                </c:pt>
                <c:pt idx="2250">
                  <c:v>1.609</c:v>
                </c:pt>
                <c:pt idx="2251">
                  <c:v>1.609</c:v>
                </c:pt>
                <c:pt idx="2252">
                  <c:v>1.609</c:v>
                </c:pt>
                <c:pt idx="2253">
                  <c:v>1.5980000000000001</c:v>
                </c:pt>
                <c:pt idx="2254">
                  <c:v>1.5720000000000001</c:v>
                </c:pt>
                <c:pt idx="2255">
                  <c:v>1.5720000000000001</c:v>
                </c:pt>
                <c:pt idx="2256">
                  <c:v>1.5469999999999999</c:v>
                </c:pt>
                <c:pt idx="2257">
                  <c:v>1.5609999999999999</c:v>
                </c:pt>
                <c:pt idx="2258">
                  <c:v>1.5609999999999999</c:v>
                </c:pt>
                <c:pt idx="2259">
                  <c:v>1.5609999999999999</c:v>
                </c:pt>
                <c:pt idx="2260">
                  <c:v>1.4390000000000001</c:v>
                </c:pt>
                <c:pt idx="2261">
                  <c:v>1.464</c:v>
                </c:pt>
                <c:pt idx="2262">
                  <c:v>1.4730000000000001</c:v>
                </c:pt>
                <c:pt idx="2263">
                  <c:v>1.4379999999999999</c:v>
                </c:pt>
                <c:pt idx="2264">
                  <c:v>1.458</c:v>
                </c:pt>
                <c:pt idx="2265">
                  <c:v>1.458</c:v>
                </c:pt>
                <c:pt idx="2266">
                  <c:v>1.458</c:v>
                </c:pt>
                <c:pt idx="2267">
                  <c:v>1.458</c:v>
                </c:pt>
                <c:pt idx="2268">
                  <c:v>1.43</c:v>
                </c:pt>
                <c:pt idx="2269">
                  <c:v>1.454</c:v>
                </c:pt>
                <c:pt idx="2270">
                  <c:v>1.4590000000000001</c:v>
                </c:pt>
                <c:pt idx="2271">
                  <c:v>1.4830000000000001</c:v>
                </c:pt>
                <c:pt idx="2272">
                  <c:v>1.4830000000000001</c:v>
                </c:pt>
                <c:pt idx="2273">
                  <c:v>1.4830000000000001</c:v>
                </c:pt>
                <c:pt idx="2274">
                  <c:v>1.452</c:v>
                </c:pt>
                <c:pt idx="2275">
                  <c:v>1.458</c:v>
                </c:pt>
                <c:pt idx="2276">
                  <c:v>1.4379999999999999</c:v>
                </c:pt>
                <c:pt idx="2277">
                  <c:v>1.5</c:v>
                </c:pt>
                <c:pt idx="2278">
                  <c:v>1.5249999999999999</c:v>
                </c:pt>
                <c:pt idx="2279">
                  <c:v>1.5249999999999999</c:v>
                </c:pt>
                <c:pt idx="2280">
                  <c:v>1.5249999999999999</c:v>
                </c:pt>
                <c:pt idx="2281">
                  <c:v>1.5069999999999999</c:v>
                </c:pt>
                <c:pt idx="2282">
                  <c:v>1.5469999999999999</c:v>
                </c:pt>
                <c:pt idx="2283">
                  <c:v>1.552</c:v>
                </c:pt>
                <c:pt idx="2284">
                  <c:v>1.4850000000000001</c:v>
                </c:pt>
                <c:pt idx="2285">
                  <c:v>1.4510000000000001</c:v>
                </c:pt>
                <c:pt idx="2286">
                  <c:v>1.4510000000000001</c:v>
                </c:pt>
                <c:pt idx="2287">
                  <c:v>1.4510000000000001</c:v>
                </c:pt>
                <c:pt idx="2288">
                  <c:v>1.4850000000000001</c:v>
                </c:pt>
                <c:pt idx="2289">
                  <c:v>1.5589999999999999</c:v>
                </c:pt>
                <c:pt idx="2290">
                  <c:v>1.5549999999999999</c:v>
                </c:pt>
                <c:pt idx="2291">
                  <c:v>1.5920000000000001</c:v>
                </c:pt>
                <c:pt idx="2292">
                  <c:v>1.651</c:v>
                </c:pt>
                <c:pt idx="2293">
                  <c:v>1.651</c:v>
                </c:pt>
                <c:pt idx="2294">
                  <c:v>1.651</c:v>
                </c:pt>
                <c:pt idx="2295">
                  <c:v>1.7050000000000001</c:v>
                </c:pt>
                <c:pt idx="2296">
                  <c:v>1.643</c:v>
                </c:pt>
                <c:pt idx="2297">
                  <c:v>1.6930000000000001</c:v>
                </c:pt>
                <c:pt idx="2298">
                  <c:v>1.671</c:v>
                </c:pt>
                <c:pt idx="2299">
                  <c:v>1.732</c:v>
                </c:pt>
                <c:pt idx="2300">
                  <c:v>1.732</c:v>
                </c:pt>
                <c:pt idx="2301">
                  <c:v>1.732</c:v>
                </c:pt>
                <c:pt idx="2302">
                  <c:v>1.6779999999999999</c:v>
                </c:pt>
                <c:pt idx="2303">
                  <c:v>1.571</c:v>
                </c:pt>
                <c:pt idx="2304">
                  <c:v>1.5249999999999999</c:v>
                </c:pt>
                <c:pt idx="2305">
                  <c:v>1.526</c:v>
                </c:pt>
                <c:pt idx="2306">
                  <c:v>1.5389999999999999</c:v>
                </c:pt>
                <c:pt idx="2307">
                  <c:v>1.5389999999999999</c:v>
                </c:pt>
                <c:pt idx="2308">
                  <c:v>1.5389999999999999</c:v>
                </c:pt>
                <c:pt idx="2309">
                  <c:v>1.5329999999999999</c:v>
                </c:pt>
                <c:pt idx="2310">
                  <c:v>1.429</c:v>
                </c:pt>
                <c:pt idx="2311">
                  <c:v>1.4950000000000001</c:v>
                </c:pt>
                <c:pt idx="2312">
                  <c:v>1.377</c:v>
                </c:pt>
                <c:pt idx="2313">
                  <c:v>1.381</c:v>
                </c:pt>
                <c:pt idx="2314">
                  <c:v>1.381</c:v>
                </c:pt>
                <c:pt idx="2315">
                  <c:v>1.381</c:v>
                </c:pt>
                <c:pt idx="2316">
                  <c:v>1.3859999999999999</c:v>
                </c:pt>
                <c:pt idx="2317">
                  <c:v>1.37</c:v>
                </c:pt>
                <c:pt idx="2318">
                  <c:v>1.385</c:v>
                </c:pt>
                <c:pt idx="2319">
                  <c:v>1.448</c:v>
                </c:pt>
                <c:pt idx="2320">
                  <c:v>1.456</c:v>
                </c:pt>
                <c:pt idx="2321">
                  <c:v>1.456</c:v>
                </c:pt>
                <c:pt idx="2322">
                  <c:v>1.456</c:v>
                </c:pt>
                <c:pt idx="2323">
                  <c:v>1.4159999999999999</c:v>
                </c:pt>
                <c:pt idx="2324">
                  <c:v>1.3819999999999999</c:v>
                </c:pt>
                <c:pt idx="2325">
                  <c:v>1.4359999999999999</c:v>
                </c:pt>
                <c:pt idx="2326">
                  <c:v>1.4450000000000001</c:v>
                </c:pt>
                <c:pt idx="2327">
                  <c:v>1.444</c:v>
                </c:pt>
                <c:pt idx="2328">
                  <c:v>1.444</c:v>
                </c:pt>
                <c:pt idx="2329">
                  <c:v>1.444</c:v>
                </c:pt>
                <c:pt idx="2330">
                  <c:v>1.476</c:v>
                </c:pt>
                <c:pt idx="2331">
                  <c:v>1.5680000000000001</c:v>
                </c:pt>
                <c:pt idx="2332">
                  <c:v>1.5389999999999999</c:v>
                </c:pt>
                <c:pt idx="2333">
                  <c:v>1.579</c:v>
                </c:pt>
                <c:pt idx="2334">
                  <c:v>1.5720000000000001</c:v>
                </c:pt>
                <c:pt idx="2335">
                  <c:v>1.5720000000000001</c:v>
                </c:pt>
                <c:pt idx="2336">
                  <c:v>1.5720000000000001</c:v>
                </c:pt>
                <c:pt idx="2337">
                  <c:v>1.5629999999999999</c:v>
                </c:pt>
                <c:pt idx="2338">
                  <c:v>1.5529999999999999</c:v>
                </c:pt>
                <c:pt idx="2339">
                  <c:v>1.528</c:v>
                </c:pt>
                <c:pt idx="2340">
                  <c:v>1.5549999999999999</c:v>
                </c:pt>
                <c:pt idx="2341">
                  <c:v>1.5429999999999999</c:v>
                </c:pt>
                <c:pt idx="2342">
                  <c:v>1.5429999999999999</c:v>
                </c:pt>
                <c:pt idx="2343">
                  <c:v>1.5429999999999999</c:v>
                </c:pt>
                <c:pt idx="2344">
                  <c:v>1.5840000000000001</c:v>
                </c:pt>
                <c:pt idx="2345">
                  <c:v>1.61</c:v>
                </c:pt>
                <c:pt idx="2346">
                  <c:v>1.6180000000000001</c:v>
                </c:pt>
                <c:pt idx="2347">
                  <c:v>1.623</c:v>
                </c:pt>
                <c:pt idx="2348">
                  <c:v>1.579</c:v>
                </c:pt>
                <c:pt idx="2349">
                  <c:v>1.579</c:v>
                </c:pt>
                <c:pt idx="2350">
                  <c:v>1.579</c:v>
                </c:pt>
                <c:pt idx="2351">
                  <c:v>1.5669999999999999</c:v>
                </c:pt>
                <c:pt idx="2352">
                  <c:v>1.5640000000000001</c:v>
                </c:pt>
                <c:pt idx="2353">
                  <c:v>1.6279999999999999</c:v>
                </c:pt>
                <c:pt idx="2354">
                  <c:v>1.6319999999999999</c:v>
                </c:pt>
                <c:pt idx="2355">
                  <c:v>1.627</c:v>
                </c:pt>
                <c:pt idx="2356">
                  <c:v>1.627</c:v>
                </c:pt>
                <c:pt idx="2357">
                  <c:v>1.627</c:v>
                </c:pt>
                <c:pt idx="2358">
                  <c:v>1.647</c:v>
                </c:pt>
                <c:pt idx="2359">
                  <c:v>1.6060000000000001</c:v>
                </c:pt>
                <c:pt idx="2360">
                  <c:v>1.621</c:v>
                </c:pt>
                <c:pt idx="2361">
                  <c:v>1.5880000000000001</c:v>
                </c:pt>
                <c:pt idx="2362">
                  <c:v>1.5580000000000001</c:v>
                </c:pt>
                <c:pt idx="2363">
                  <c:v>1.5580000000000001</c:v>
                </c:pt>
                <c:pt idx="2364">
                  <c:v>1.5580000000000001</c:v>
                </c:pt>
                <c:pt idx="2365">
                  <c:v>1.6</c:v>
                </c:pt>
                <c:pt idx="2366">
                  <c:v>1.6120000000000001</c:v>
                </c:pt>
                <c:pt idx="2367">
                  <c:v>1.6539999999999999</c:v>
                </c:pt>
                <c:pt idx="2368">
                  <c:v>1.6479999999999999</c:v>
                </c:pt>
                <c:pt idx="2369">
                  <c:v>1.6479999999999999</c:v>
                </c:pt>
                <c:pt idx="2370">
                  <c:v>1.6479999999999999</c:v>
                </c:pt>
                <c:pt idx="2371">
                  <c:v>1.6479999999999999</c:v>
                </c:pt>
                <c:pt idx="2372">
                  <c:v>1.6259999999999999</c:v>
                </c:pt>
                <c:pt idx="2373">
                  <c:v>1.6990000000000001</c:v>
                </c:pt>
                <c:pt idx="2374">
                  <c:v>1.675</c:v>
                </c:pt>
                <c:pt idx="2375">
                  <c:v>1.605</c:v>
                </c:pt>
                <c:pt idx="2376">
                  <c:v>1.6950000000000001</c:v>
                </c:pt>
                <c:pt idx="2377">
                  <c:v>1.6950000000000001</c:v>
                </c:pt>
                <c:pt idx="2378">
                  <c:v>1.6950000000000001</c:v>
                </c:pt>
                <c:pt idx="2379">
                  <c:v>1.7</c:v>
                </c:pt>
                <c:pt idx="2380">
                  <c:v>1.677</c:v>
                </c:pt>
                <c:pt idx="2381">
                  <c:v>1.67</c:v>
                </c:pt>
                <c:pt idx="2382">
                  <c:v>1.7070000000000001</c:v>
                </c:pt>
                <c:pt idx="2383">
                  <c:v>1.7070000000000001</c:v>
                </c:pt>
                <c:pt idx="2384">
                  <c:v>1.7070000000000001</c:v>
                </c:pt>
                <c:pt idx="2385">
                  <c:v>1.7070000000000001</c:v>
                </c:pt>
                <c:pt idx="2386">
                  <c:v>1.7070000000000001</c:v>
                </c:pt>
                <c:pt idx="2387">
                  <c:v>1.67</c:v>
                </c:pt>
                <c:pt idx="2388">
                  <c:v>1.6439999999999999</c:v>
                </c:pt>
                <c:pt idx="2389">
                  <c:v>1.613</c:v>
                </c:pt>
                <c:pt idx="2390">
                  <c:v>1.6140000000000001</c:v>
                </c:pt>
                <c:pt idx="2391">
                  <c:v>1.6140000000000001</c:v>
                </c:pt>
                <c:pt idx="2392">
                  <c:v>1.6140000000000001</c:v>
                </c:pt>
                <c:pt idx="2393">
                  <c:v>1.6319999999999999</c:v>
                </c:pt>
                <c:pt idx="2394">
                  <c:v>1.62</c:v>
                </c:pt>
                <c:pt idx="2395">
                  <c:v>1.617</c:v>
                </c:pt>
                <c:pt idx="2396">
                  <c:v>1.643</c:v>
                </c:pt>
                <c:pt idx="2397">
                  <c:v>1.667</c:v>
                </c:pt>
                <c:pt idx="2398">
                  <c:v>1.667</c:v>
                </c:pt>
                <c:pt idx="2399">
                  <c:v>1.667</c:v>
                </c:pt>
                <c:pt idx="2400">
                  <c:v>1.649</c:v>
                </c:pt>
                <c:pt idx="2401">
                  <c:v>1.643</c:v>
                </c:pt>
                <c:pt idx="2402">
                  <c:v>1.68</c:v>
                </c:pt>
                <c:pt idx="2403">
                  <c:v>1.6879999999999999</c:v>
                </c:pt>
                <c:pt idx="2404">
                  <c:v>1.6930000000000001</c:v>
                </c:pt>
                <c:pt idx="2405">
                  <c:v>1.6930000000000001</c:v>
                </c:pt>
                <c:pt idx="2406">
                  <c:v>1.6930000000000001</c:v>
                </c:pt>
                <c:pt idx="2407">
                  <c:v>1.7310000000000001</c:v>
                </c:pt>
                <c:pt idx="2408">
                  <c:v>1.7370000000000001</c:v>
                </c:pt>
                <c:pt idx="2409">
                  <c:v>1.8149999999999999</c:v>
                </c:pt>
                <c:pt idx="2410">
                  <c:v>1.847</c:v>
                </c:pt>
                <c:pt idx="2411">
                  <c:v>1.881</c:v>
                </c:pt>
                <c:pt idx="2412">
                  <c:v>1.881</c:v>
                </c:pt>
                <c:pt idx="2413">
                  <c:v>1.881</c:v>
                </c:pt>
                <c:pt idx="2414">
                  <c:v>1.899</c:v>
                </c:pt>
                <c:pt idx="2415">
                  <c:v>1.839</c:v>
                </c:pt>
                <c:pt idx="2416">
                  <c:v>1.871</c:v>
                </c:pt>
                <c:pt idx="2417">
                  <c:v>1.9059999999999999</c:v>
                </c:pt>
                <c:pt idx="2418">
                  <c:v>1.889</c:v>
                </c:pt>
                <c:pt idx="2419">
                  <c:v>1.889</c:v>
                </c:pt>
                <c:pt idx="2420">
                  <c:v>1.889</c:v>
                </c:pt>
                <c:pt idx="2421">
                  <c:v>1.839</c:v>
                </c:pt>
                <c:pt idx="2422">
                  <c:v>1.8109999999999999</c:v>
                </c:pt>
                <c:pt idx="2423">
                  <c:v>1.738</c:v>
                </c:pt>
                <c:pt idx="2424">
                  <c:v>1.728</c:v>
                </c:pt>
                <c:pt idx="2425">
                  <c:v>1.6779999999999999</c:v>
                </c:pt>
                <c:pt idx="2426">
                  <c:v>1.6779999999999999</c:v>
                </c:pt>
                <c:pt idx="2427">
                  <c:v>1.6779999999999999</c:v>
                </c:pt>
                <c:pt idx="2428">
                  <c:v>1.702</c:v>
                </c:pt>
                <c:pt idx="2429">
                  <c:v>1.6910000000000001</c:v>
                </c:pt>
                <c:pt idx="2430">
                  <c:v>1.655</c:v>
                </c:pt>
                <c:pt idx="2431">
                  <c:v>1.659</c:v>
                </c:pt>
                <c:pt idx="2432">
                  <c:v>1.698</c:v>
                </c:pt>
                <c:pt idx="2433">
                  <c:v>1.698</c:v>
                </c:pt>
                <c:pt idx="2434">
                  <c:v>1.698</c:v>
                </c:pt>
                <c:pt idx="2435">
                  <c:v>1.6859999999999999</c:v>
                </c:pt>
                <c:pt idx="2436">
                  <c:v>1.6930000000000001</c:v>
                </c:pt>
                <c:pt idx="2437">
                  <c:v>1.6819999999999999</c:v>
                </c:pt>
                <c:pt idx="2438">
                  <c:v>1.609</c:v>
                </c:pt>
                <c:pt idx="2439">
                  <c:v>1.6359999999999999</c:v>
                </c:pt>
                <c:pt idx="2440">
                  <c:v>1.6359999999999999</c:v>
                </c:pt>
                <c:pt idx="2441">
                  <c:v>1.6359999999999999</c:v>
                </c:pt>
                <c:pt idx="2442">
                  <c:v>1.603</c:v>
                </c:pt>
                <c:pt idx="2443">
                  <c:v>1.6830000000000001</c:v>
                </c:pt>
                <c:pt idx="2444">
                  <c:v>1.667</c:v>
                </c:pt>
                <c:pt idx="2445">
                  <c:v>1.6619999999999999</c:v>
                </c:pt>
                <c:pt idx="2446">
                  <c:v>1.702</c:v>
                </c:pt>
                <c:pt idx="2447">
                  <c:v>1.702</c:v>
                </c:pt>
                <c:pt idx="2448">
                  <c:v>1.702</c:v>
                </c:pt>
                <c:pt idx="2449">
                  <c:v>1.625</c:v>
                </c:pt>
                <c:pt idx="2450">
                  <c:v>1.696</c:v>
                </c:pt>
                <c:pt idx="2451">
                  <c:v>1.7709999999999999</c:v>
                </c:pt>
                <c:pt idx="2452">
                  <c:v>1.786</c:v>
                </c:pt>
                <c:pt idx="2453">
                  <c:v>1.6819999999999999</c:v>
                </c:pt>
                <c:pt idx="2454">
                  <c:v>1.6819999999999999</c:v>
                </c:pt>
                <c:pt idx="2455">
                  <c:v>1.6819999999999999</c:v>
                </c:pt>
                <c:pt idx="2456">
                  <c:v>1.641</c:v>
                </c:pt>
                <c:pt idx="2457">
                  <c:v>1.679</c:v>
                </c:pt>
                <c:pt idx="2458">
                  <c:v>1.5980000000000001</c:v>
                </c:pt>
                <c:pt idx="2459">
                  <c:v>1.63</c:v>
                </c:pt>
                <c:pt idx="2460">
                  <c:v>1.587</c:v>
                </c:pt>
                <c:pt idx="2461">
                  <c:v>1.587</c:v>
                </c:pt>
                <c:pt idx="2462">
                  <c:v>1.587</c:v>
                </c:pt>
                <c:pt idx="2463">
                  <c:v>1.571</c:v>
                </c:pt>
                <c:pt idx="2464">
                  <c:v>1.54</c:v>
                </c:pt>
                <c:pt idx="2465">
                  <c:v>1.5069999999999999</c:v>
                </c:pt>
                <c:pt idx="2466">
                  <c:v>1.4350000000000001</c:v>
                </c:pt>
                <c:pt idx="2467">
                  <c:v>1.5049999999999999</c:v>
                </c:pt>
                <c:pt idx="2468">
                  <c:v>1.5049999999999999</c:v>
                </c:pt>
                <c:pt idx="2469">
                  <c:v>1.5049999999999999</c:v>
                </c:pt>
                <c:pt idx="2470">
                  <c:v>1.4790000000000001</c:v>
                </c:pt>
                <c:pt idx="2471">
                  <c:v>1.448</c:v>
                </c:pt>
                <c:pt idx="2472">
                  <c:v>1.3919999999999999</c:v>
                </c:pt>
                <c:pt idx="2473">
                  <c:v>1.429</c:v>
                </c:pt>
                <c:pt idx="2474">
                  <c:v>1.431</c:v>
                </c:pt>
                <c:pt idx="2475">
                  <c:v>1.431</c:v>
                </c:pt>
                <c:pt idx="2476">
                  <c:v>1.431</c:v>
                </c:pt>
                <c:pt idx="2477">
                  <c:v>1.403</c:v>
                </c:pt>
                <c:pt idx="2478">
                  <c:v>1.4139999999999999</c:v>
                </c:pt>
                <c:pt idx="2479">
                  <c:v>1.474</c:v>
                </c:pt>
                <c:pt idx="2480">
                  <c:v>1.4710000000000001</c:v>
                </c:pt>
                <c:pt idx="2481">
                  <c:v>1.54</c:v>
                </c:pt>
                <c:pt idx="2482">
                  <c:v>1.54</c:v>
                </c:pt>
                <c:pt idx="2483">
                  <c:v>1.54</c:v>
                </c:pt>
                <c:pt idx="2484">
                  <c:v>1.48</c:v>
                </c:pt>
                <c:pt idx="2485">
                  <c:v>1.4330000000000001</c:v>
                </c:pt>
                <c:pt idx="2486">
                  <c:v>1.419</c:v>
                </c:pt>
                <c:pt idx="2487">
                  <c:v>1.3320000000000001</c:v>
                </c:pt>
                <c:pt idx="2488">
                  <c:v>1.3839999999999999</c:v>
                </c:pt>
                <c:pt idx="2489">
                  <c:v>1.3839999999999999</c:v>
                </c:pt>
                <c:pt idx="2490">
                  <c:v>1.3839999999999999</c:v>
                </c:pt>
                <c:pt idx="2491">
                  <c:v>1.3260000000000001</c:v>
                </c:pt>
                <c:pt idx="2492">
                  <c:v>1.3420000000000001</c:v>
                </c:pt>
                <c:pt idx="2493">
                  <c:v>1.391</c:v>
                </c:pt>
                <c:pt idx="2494">
                  <c:v>1.377</c:v>
                </c:pt>
                <c:pt idx="2495">
                  <c:v>1.377</c:v>
                </c:pt>
                <c:pt idx="2496">
                  <c:v>1.377</c:v>
                </c:pt>
                <c:pt idx="2497">
                  <c:v>1.377</c:v>
                </c:pt>
                <c:pt idx="2498">
                  <c:v>1.401</c:v>
                </c:pt>
                <c:pt idx="2499">
                  <c:v>1.367</c:v>
                </c:pt>
                <c:pt idx="2500">
                  <c:v>1.337</c:v>
                </c:pt>
                <c:pt idx="2501">
                  <c:v>1.363</c:v>
                </c:pt>
                <c:pt idx="2502">
                  <c:v>1.4239999999999999</c:v>
                </c:pt>
                <c:pt idx="2503">
                  <c:v>1.4239999999999999</c:v>
                </c:pt>
                <c:pt idx="2504">
                  <c:v>1.4239999999999999</c:v>
                </c:pt>
                <c:pt idx="2505">
                  <c:v>1.421</c:v>
                </c:pt>
                <c:pt idx="2506">
                  <c:v>1.4019999999999999</c:v>
                </c:pt>
                <c:pt idx="2507">
                  <c:v>1.431</c:v>
                </c:pt>
                <c:pt idx="2508">
                  <c:v>1.4990000000000001</c:v>
                </c:pt>
                <c:pt idx="2509">
                  <c:v>1.514</c:v>
                </c:pt>
                <c:pt idx="2510">
                  <c:v>1.514</c:v>
                </c:pt>
                <c:pt idx="2511">
                  <c:v>1.514</c:v>
                </c:pt>
                <c:pt idx="2512">
                  <c:v>1.504</c:v>
                </c:pt>
                <c:pt idx="2513">
                  <c:v>1.4239999999999999</c:v>
                </c:pt>
                <c:pt idx="2514">
                  <c:v>1.492</c:v>
                </c:pt>
                <c:pt idx="2515">
                  <c:v>1.552</c:v>
                </c:pt>
                <c:pt idx="2516">
                  <c:v>1.5429999999999999</c:v>
                </c:pt>
                <c:pt idx="2517">
                  <c:v>1.5429999999999999</c:v>
                </c:pt>
                <c:pt idx="2518">
                  <c:v>1.5429999999999999</c:v>
                </c:pt>
                <c:pt idx="2519">
                  <c:v>1.615</c:v>
                </c:pt>
                <c:pt idx="2520">
                  <c:v>1.5509999999999999</c:v>
                </c:pt>
                <c:pt idx="2521">
                  <c:v>1.51</c:v>
                </c:pt>
                <c:pt idx="2522">
                  <c:v>1.5620000000000001</c:v>
                </c:pt>
                <c:pt idx="2523">
                  <c:v>1.573</c:v>
                </c:pt>
                <c:pt idx="2524">
                  <c:v>1.573</c:v>
                </c:pt>
                <c:pt idx="2525">
                  <c:v>1.573</c:v>
                </c:pt>
                <c:pt idx="2526">
                  <c:v>1.589</c:v>
                </c:pt>
                <c:pt idx="2527">
                  <c:v>1.5960000000000001</c:v>
                </c:pt>
                <c:pt idx="2528">
                  <c:v>1.5249999999999999</c:v>
                </c:pt>
                <c:pt idx="2529">
                  <c:v>1.611</c:v>
                </c:pt>
                <c:pt idx="2530">
                  <c:v>1.593</c:v>
                </c:pt>
                <c:pt idx="2531">
                  <c:v>1.593</c:v>
                </c:pt>
                <c:pt idx="2532">
                  <c:v>1.593</c:v>
                </c:pt>
                <c:pt idx="2533">
                  <c:v>1.593</c:v>
                </c:pt>
                <c:pt idx="2534">
                  <c:v>1.544</c:v>
                </c:pt>
                <c:pt idx="2535">
                  <c:v>1.458</c:v>
                </c:pt>
                <c:pt idx="2536">
                  <c:v>1.5189999999999999</c:v>
                </c:pt>
                <c:pt idx="2537">
                  <c:v>1.474</c:v>
                </c:pt>
                <c:pt idx="2538">
                  <c:v>1.474</c:v>
                </c:pt>
                <c:pt idx="2539">
                  <c:v>1.474</c:v>
                </c:pt>
                <c:pt idx="2540">
                  <c:v>1.39</c:v>
                </c:pt>
                <c:pt idx="2541">
                  <c:v>1.2769999999999999</c:v>
                </c:pt>
                <c:pt idx="2542">
                  <c:v>1.254</c:v>
                </c:pt>
                <c:pt idx="2543">
                  <c:v>1.244</c:v>
                </c:pt>
                <c:pt idx="2544">
                  <c:v>1.268</c:v>
                </c:pt>
                <c:pt idx="2545">
                  <c:v>1.268</c:v>
                </c:pt>
                <c:pt idx="2546">
                  <c:v>1.268</c:v>
                </c:pt>
                <c:pt idx="2547">
                  <c:v>1.2330000000000001</c:v>
                </c:pt>
                <c:pt idx="2548">
                  <c:v>1.206</c:v>
                </c:pt>
                <c:pt idx="2549">
                  <c:v>1.2969999999999999</c:v>
                </c:pt>
                <c:pt idx="2550">
                  <c:v>1.1990000000000001</c:v>
                </c:pt>
                <c:pt idx="2551">
                  <c:v>1.2310000000000001</c:v>
                </c:pt>
                <c:pt idx="2552">
                  <c:v>1.2310000000000001</c:v>
                </c:pt>
                <c:pt idx="2553">
                  <c:v>1.2310000000000001</c:v>
                </c:pt>
                <c:pt idx="2554">
                  <c:v>1.1970000000000001</c:v>
                </c:pt>
                <c:pt idx="2555">
                  <c:v>1.129</c:v>
                </c:pt>
                <c:pt idx="2556">
                  <c:v>1.083</c:v>
                </c:pt>
                <c:pt idx="2557">
                  <c:v>1.105</c:v>
                </c:pt>
                <c:pt idx="2558">
                  <c:v>1.115</c:v>
                </c:pt>
                <c:pt idx="2559">
                  <c:v>1.115</c:v>
                </c:pt>
                <c:pt idx="2560">
                  <c:v>1.115</c:v>
                </c:pt>
                <c:pt idx="2561">
                  <c:v>1.1040000000000001</c:v>
                </c:pt>
                <c:pt idx="2562">
                  <c:v>1.113</c:v>
                </c:pt>
                <c:pt idx="2563">
                  <c:v>1.0980000000000001</c:v>
                </c:pt>
                <c:pt idx="2564">
                  <c:v>1.113</c:v>
                </c:pt>
                <c:pt idx="2565">
                  <c:v>1.125</c:v>
                </c:pt>
                <c:pt idx="2566">
                  <c:v>1.125</c:v>
                </c:pt>
                <c:pt idx="2567">
                  <c:v>1.125</c:v>
                </c:pt>
                <c:pt idx="2568">
                  <c:v>1.117</c:v>
                </c:pt>
                <c:pt idx="2569">
                  <c:v>1.0629999999999999</c:v>
                </c:pt>
                <c:pt idx="2570">
                  <c:v>1.016</c:v>
                </c:pt>
                <c:pt idx="2571">
                  <c:v>1.0269999999999999</c:v>
                </c:pt>
                <c:pt idx="2572">
                  <c:v>1.0149999999999999</c:v>
                </c:pt>
                <c:pt idx="2573">
                  <c:v>1.0149999999999999</c:v>
                </c:pt>
                <c:pt idx="2574">
                  <c:v>1.0149999999999999</c:v>
                </c:pt>
                <c:pt idx="2575">
                  <c:v>1.0089999999999999</c:v>
                </c:pt>
                <c:pt idx="2576">
                  <c:v>1.036</c:v>
                </c:pt>
                <c:pt idx="2577">
                  <c:v>0.97699999999999998</c:v>
                </c:pt>
                <c:pt idx="2578">
                  <c:v>0.93600000000000005</c:v>
                </c:pt>
                <c:pt idx="2579">
                  <c:v>0.88</c:v>
                </c:pt>
                <c:pt idx="2580">
                  <c:v>0.88</c:v>
                </c:pt>
                <c:pt idx="2581">
                  <c:v>0.88</c:v>
                </c:pt>
                <c:pt idx="2582">
                  <c:v>0.91700000000000004</c:v>
                </c:pt>
                <c:pt idx="2583">
                  <c:v>0.89700000000000002</c:v>
                </c:pt>
                <c:pt idx="2584">
                  <c:v>0.89800000000000002</c:v>
                </c:pt>
                <c:pt idx="2585">
                  <c:v>0.91800000000000004</c:v>
                </c:pt>
                <c:pt idx="2586">
                  <c:v>0.96699999999999997</c:v>
                </c:pt>
                <c:pt idx="2587">
                  <c:v>0.96699999999999997</c:v>
                </c:pt>
                <c:pt idx="2588">
                  <c:v>0.96699999999999997</c:v>
                </c:pt>
                <c:pt idx="2589">
                  <c:v>0.91900000000000004</c:v>
                </c:pt>
                <c:pt idx="2590">
                  <c:v>1</c:v>
                </c:pt>
                <c:pt idx="2591">
                  <c:v>0.98399999999999999</c:v>
                </c:pt>
                <c:pt idx="2592">
                  <c:v>1.034</c:v>
                </c:pt>
                <c:pt idx="2593">
                  <c:v>1.0780000000000001</c:v>
                </c:pt>
                <c:pt idx="2594">
                  <c:v>1.0780000000000001</c:v>
                </c:pt>
                <c:pt idx="2595">
                  <c:v>1.0780000000000001</c:v>
                </c:pt>
                <c:pt idx="2596">
                  <c:v>1.0720000000000001</c:v>
                </c:pt>
                <c:pt idx="2597">
                  <c:v>1.0720000000000001</c:v>
                </c:pt>
                <c:pt idx="2598">
                  <c:v>1.1020000000000001</c:v>
                </c:pt>
                <c:pt idx="2599">
                  <c:v>1.083</c:v>
                </c:pt>
                <c:pt idx="2600">
                  <c:v>1.0820000000000001</c:v>
                </c:pt>
                <c:pt idx="2601">
                  <c:v>1.0820000000000001</c:v>
                </c:pt>
                <c:pt idx="2602">
                  <c:v>1.0820000000000001</c:v>
                </c:pt>
                <c:pt idx="2603">
                  <c:v>0.98699999999999999</c:v>
                </c:pt>
                <c:pt idx="2604">
                  <c:v>0.93</c:v>
                </c:pt>
                <c:pt idx="2605">
                  <c:v>0.92900000000000005</c:v>
                </c:pt>
                <c:pt idx="2606">
                  <c:v>1.0089999999999999</c:v>
                </c:pt>
                <c:pt idx="2607">
                  <c:v>1.0289999999999999</c:v>
                </c:pt>
                <c:pt idx="2608">
                  <c:v>1.0289999999999999</c:v>
                </c:pt>
                <c:pt idx="2609">
                  <c:v>1.0289999999999999</c:v>
                </c:pt>
                <c:pt idx="2610">
                  <c:v>1.056</c:v>
                </c:pt>
                <c:pt idx="2611">
                  <c:v>1.0129999999999999</c:v>
                </c:pt>
                <c:pt idx="2612">
                  <c:v>0.95</c:v>
                </c:pt>
                <c:pt idx="2613">
                  <c:v>0.93600000000000005</c:v>
                </c:pt>
                <c:pt idx="2614">
                  <c:v>0.94399999999999995</c:v>
                </c:pt>
                <c:pt idx="2615">
                  <c:v>0.94399999999999995</c:v>
                </c:pt>
                <c:pt idx="2616">
                  <c:v>0.94399999999999995</c:v>
                </c:pt>
                <c:pt idx="2617">
                  <c:v>0.92200000000000004</c:v>
                </c:pt>
                <c:pt idx="2618">
                  <c:v>0.93200000000000005</c:v>
                </c:pt>
                <c:pt idx="2619">
                  <c:v>0.93500000000000005</c:v>
                </c:pt>
                <c:pt idx="2620">
                  <c:v>0.93500000000000005</c:v>
                </c:pt>
                <c:pt idx="2621">
                  <c:v>0.95499999999999996</c:v>
                </c:pt>
                <c:pt idx="2622">
                  <c:v>0.95499999999999996</c:v>
                </c:pt>
                <c:pt idx="2623">
                  <c:v>0.95499999999999996</c:v>
                </c:pt>
                <c:pt idx="2624">
                  <c:v>0.91600000000000004</c:v>
                </c:pt>
                <c:pt idx="2625">
                  <c:v>0.97299999999999998</c:v>
                </c:pt>
                <c:pt idx="2626">
                  <c:v>0.98099999999999998</c:v>
                </c:pt>
                <c:pt idx="2627">
                  <c:v>0.93700000000000006</c:v>
                </c:pt>
                <c:pt idx="2628">
                  <c:v>0.92800000000000005</c:v>
                </c:pt>
                <c:pt idx="2629">
                  <c:v>0.92800000000000005</c:v>
                </c:pt>
                <c:pt idx="2630">
                  <c:v>0.92800000000000005</c:v>
                </c:pt>
                <c:pt idx="2631">
                  <c:v>0.92500000000000004</c:v>
                </c:pt>
                <c:pt idx="2632">
                  <c:v>0.94699999999999995</c:v>
                </c:pt>
                <c:pt idx="2633">
                  <c:v>1.0029999999999999</c:v>
                </c:pt>
                <c:pt idx="2634">
                  <c:v>0.99</c:v>
                </c:pt>
                <c:pt idx="2635">
                  <c:v>1.0149999999999999</c:v>
                </c:pt>
                <c:pt idx="2636">
                  <c:v>1.0149999999999999</c:v>
                </c:pt>
                <c:pt idx="2637">
                  <c:v>1.0149999999999999</c:v>
                </c:pt>
                <c:pt idx="2638">
                  <c:v>1.0229999999999999</c:v>
                </c:pt>
                <c:pt idx="2639">
                  <c:v>1.087</c:v>
                </c:pt>
                <c:pt idx="2640">
                  <c:v>1.0760000000000001</c:v>
                </c:pt>
                <c:pt idx="2641">
                  <c:v>1.026</c:v>
                </c:pt>
                <c:pt idx="2642">
                  <c:v>1.0189999999999999</c:v>
                </c:pt>
                <c:pt idx="2643">
                  <c:v>1.0189999999999999</c:v>
                </c:pt>
                <c:pt idx="2644">
                  <c:v>1.0189999999999999</c:v>
                </c:pt>
                <c:pt idx="2645">
                  <c:v>1.0880000000000001</c:v>
                </c:pt>
                <c:pt idx="2646">
                  <c:v>1.1020000000000001</c:v>
                </c:pt>
                <c:pt idx="2647">
                  <c:v>1.111</c:v>
                </c:pt>
                <c:pt idx="2648">
                  <c:v>1.1140000000000001</c:v>
                </c:pt>
                <c:pt idx="2649">
                  <c:v>1.1140000000000001</c:v>
                </c:pt>
                <c:pt idx="2650">
                  <c:v>1.1140000000000001</c:v>
                </c:pt>
                <c:pt idx="2651">
                  <c:v>1.1140000000000001</c:v>
                </c:pt>
                <c:pt idx="2652">
                  <c:v>1.1240000000000001</c:v>
                </c:pt>
                <c:pt idx="2653">
                  <c:v>1.157</c:v>
                </c:pt>
                <c:pt idx="2654">
                  <c:v>1.1879999999999999</c:v>
                </c:pt>
                <c:pt idx="2655">
                  <c:v>1.2410000000000001</c:v>
                </c:pt>
                <c:pt idx="2656">
                  <c:v>1.2270000000000001</c:v>
                </c:pt>
                <c:pt idx="2657">
                  <c:v>1.2270000000000001</c:v>
                </c:pt>
                <c:pt idx="2658">
                  <c:v>1.2270000000000001</c:v>
                </c:pt>
                <c:pt idx="2659">
                  <c:v>1.169</c:v>
                </c:pt>
                <c:pt idx="2660">
                  <c:v>1.1479999999999999</c:v>
                </c:pt>
                <c:pt idx="2661">
                  <c:v>1.175</c:v>
                </c:pt>
                <c:pt idx="2662">
                  <c:v>1.1559999999999999</c:v>
                </c:pt>
                <c:pt idx="2663">
                  <c:v>1.147</c:v>
                </c:pt>
                <c:pt idx="2664">
                  <c:v>1.147</c:v>
                </c:pt>
                <c:pt idx="2665">
                  <c:v>1.147</c:v>
                </c:pt>
                <c:pt idx="2666">
                  <c:v>1.181</c:v>
                </c:pt>
                <c:pt idx="2667">
                  <c:v>1.1739999999999999</c:v>
                </c:pt>
                <c:pt idx="2668">
                  <c:v>1.19</c:v>
                </c:pt>
                <c:pt idx="2669">
                  <c:v>1.151</c:v>
                </c:pt>
                <c:pt idx="2670">
                  <c:v>1.1499999999999999</c:v>
                </c:pt>
                <c:pt idx="2671">
                  <c:v>1.1499999999999999</c:v>
                </c:pt>
                <c:pt idx="2672">
                  <c:v>1.1499999999999999</c:v>
                </c:pt>
                <c:pt idx="2673">
                  <c:v>1.163</c:v>
                </c:pt>
                <c:pt idx="2674">
                  <c:v>1.2569999999999999</c:v>
                </c:pt>
                <c:pt idx="2675">
                  <c:v>1.3140000000000001</c:v>
                </c:pt>
                <c:pt idx="2676">
                  <c:v>1.454</c:v>
                </c:pt>
                <c:pt idx="2677">
                  <c:v>1.6319999999999999</c:v>
                </c:pt>
                <c:pt idx="2678">
                  <c:v>1.6319999999999999</c:v>
                </c:pt>
                <c:pt idx="2679">
                  <c:v>1.6319999999999999</c:v>
                </c:pt>
                <c:pt idx="2680">
                  <c:v>1.466</c:v>
                </c:pt>
                <c:pt idx="2681">
                  <c:v>1.4970000000000001</c:v>
                </c:pt>
                <c:pt idx="2682">
                  <c:v>1.5049999999999999</c:v>
                </c:pt>
                <c:pt idx="2683">
                  <c:v>1.4790000000000001</c:v>
                </c:pt>
                <c:pt idx="2684">
                  <c:v>1.556</c:v>
                </c:pt>
                <c:pt idx="2685">
                  <c:v>1.556</c:v>
                </c:pt>
                <c:pt idx="2686">
                  <c:v>1.556</c:v>
                </c:pt>
                <c:pt idx="2687">
                  <c:v>1.597</c:v>
                </c:pt>
                <c:pt idx="2688">
                  <c:v>1.5609999999999999</c:v>
                </c:pt>
                <c:pt idx="2689">
                  <c:v>1.5629999999999999</c:v>
                </c:pt>
                <c:pt idx="2690">
                  <c:v>1.502</c:v>
                </c:pt>
                <c:pt idx="2691">
                  <c:v>1.4279999999999999</c:v>
                </c:pt>
                <c:pt idx="2692">
                  <c:v>1.4279999999999999</c:v>
                </c:pt>
                <c:pt idx="2693">
                  <c:v>1.4279999999999999</c:v>
                </c:pt>
                <c:pt idx="2694">
                  <c:v>1.4219999999999999</c:v>
                </c:pt>
                <c:pt idx="2695">
                  <c:v>1.4279999999999999</c:v>
                </c:pt>
                <c:pt idx="2696">
                  <c:v>1.4610000000000001</c:v>
                </c:pt>
                <c:pt idx="2697">
                  <c:v>1.52</c:v>
                </c:pt>
                <c:pt idx="2698">
                  <c:v>1.4690000000000001</c:v>
                </c:pt>
                <c:pt idx="2699">
                  <c:v>1.4690000000000001</c:v>
                </c:pt>
                <c:pt idx="2700">
                  <c:v>1.4690000000000001</c:v>
                </c:pt>
                <c:pt idx="2701">
                  <c:v>1.4830000000000001</c:v>
                </c:pt>
                <c:pt idx="2702">
                  <c:v>1.4950000000000001</c:v>
                </c:pt>
                <c:pt idx="2703">
                  <c:v>1.4730000000000001</c:v>
                </c:pt>
                <c:pt idx="2704">
                  <c:v>1.488</c:v>
                </c:pt>
                <c:pt idx="2705">
                  <c:v>1.4830000000000001</c:v>
                </c:pt>
                <c:pt idx="2706">
                  <c:v>1.4830000000000001</c:v>
                </c:pt>
                <c:pt idx="2707">
                  <c:v>1.4830000000000001</c:v>
                </c:pt>
                <c:pt idx="2708">
                  <c:v>1.5029999999999999</c:v>
                </c:pt>
                <c:pt idx="2709">
                  <c:v>1.4710000000000001</c:v>
                </c:pt>
                <c:pt idx="2710">
                  <c:v>1.5349999999999999</c:v>
                </c:pt>
                <c:pt idx="2711">
                  <c:v>1.575</c:v>
                </c:pt>
                <c:pt idx="2712">
                  <c:v>1.5660000000000001</c:v>
                </c:pt>
                <c:pt idx="2713">
                  <c:v>1.5660000000000001</c:v>
                </c:pt>
                <c:pt idx="2714">
                  <c:v>1.5660000000000001</c:v>
                </c:pt>
                <c:pt idx="2715">
                  <c:v>1.593</c:v>
                </c:pt>
                <c:pt idx="2716">
                  <c:v>1.6</c:v>
                </c:pt>
                <c:pt idx="2717">
                  <c:v>1.5660000000000001</c:v>
                </c:pt>
                <c:pt idx="2718">
                  <c:v>1.601</c:v>
                </c:pt>
                <c:pt idx="2719">
                  <c:v>1.6</c:v>
                </c:pt>
                <c:pt idx="2720">
                  <c:v>1.6</c:v>
                </c:pt>
                <c:pt idx="2721">
                  <c:v>1.6</c:v>
                </c:pt>
                <c:pt idx="2722">
                  <c:v>1.6240000000000001</c:v>
                </c:pt>
                <c:pt idx="2723">
                  <c:v>1.601</c:v>
                </c:pt>
                <c:pt idx="2724">
                  <c:v>1.64</c:v>
                </c:pt>
                <c:pt idx="2725">
                  <c:v>1.5840000000000001</c:v>
                </c:pt>
                <c:pt idx="2726">
                  <c:v>1.5940000000000001</c:v>
                </c:pt>
                <c:pt idx="2727">
                  <c:v>1.5940000000000001</c:v>
                </c:pt>
                <c:pt idx="2728">
                  <c:v>1.5940000000000001</c:v>
                </c:pt>
                <c:pt idx="2729">
                  <c:v>1.585</c:v>
                </c:pt>
                <c:pt idx="2730">
                  <c:v>1.6040000000000001</c:v>
                </c:pt>
                <c:pt idx="2731">
                  <c:v>1.56</c:v>
                </c:pt>
                <c:pt idx="2732">
                  <c:v>1.579</c:v>
                </c:pt>
                <c:pt idx="2733">
                  <c:v>1.593</c:v>
                </c:pt>
                <c:pt idx="2734">
                  <c:v>1.593</c:v>
                </c:pt>
                <c:pt idx="2735">
                  <c:v>1.593</c:v>
                </c:pt>
                <c:pt idx="2736">
                  <c:v>1.603</c:v>
                </c:pt>
                <c:pt idx="2737">
                  <c:v>1.6279999999999999</c:v>
                </c:pt>
                <c:pt idx="2738">
                  <c:v>1.635</c:v>
                </c:pt>
                <c:pt idx="2739">
                  <c:v>1.6379999999999999</c:v>
                </c:pt>
                <c:pt idx="2740">
                  <c:v>1.5960000000000001</c:v>
                </c:pt>
                <c:pt idx="2741">
                  <c:v>1.5960000000000001</c:v>
                </c:pt>
                <c:pt idx="2742">
                  <c:v>1.5960000000000001</c:v>
                </c:pt>
                <c:pt idx="2743">
                  <c:v>1.5960000000000001</c:v>
                </c:pt>
                <c:pt idx="2744">
                  <c:v>1.5329999999999999</c:v>
                </c:pt>
                <c:pt idx="2745">
                  <c:v>1.5389999999999999</c:v>
                </c:pt>
                <c:pt idx="2746">
                  <c:v>1.4930000000000001</c:v>
                </c:pt>
                <c:pt idx="2747">
                  <c:v>1.4970000000000001</c:v>
                </c:pt>
                <c:pt idx="2748">
                  <c:v>1.4970000000000001</c:v>
                </c:pt>
                <c:pt idx="2749">
                  <c:v>1.4970000000000001</c:v>
                </c:pt>
                <c:pt idx="2750">
                  <c:v>1.5049999999999999</c:v>
                </c:pt>
                <c:pt idx="2751">
                  <c:v>1.4630000000000001</c:v>
                </c:pt>
                <c:pt idx="2752">
                  <c:v>1.5429999999999999</c:v>
                </c:pt>
                <c:pt idx="2753">
                  <c:v>1.514</c:v>
                </c:pt>
                <c:pt idx="2754">
                  <c:v>1.52</c:v>
                </c:pt>
                <c:pt idx="2755">
                  <c:v>1.52</c:v>
                </c:pt>
                <c:pt idx="2756">
                  <c:v>1.52</c:v>
                </c:pt>
                <c:pt idx="2757">
                  <c:v>1.6040000000000001</c:v>
                </c:pt>
                <c:pt idx="2758">
                  <c:v>1.514</c:v>
                </c:pt>
                <c:pt idx="2759">
                  <c:v>1.4930000000000001</c:v>
                </c:pt>
                <c:pt idx="2760">
                  <c:v>1.462</c:v>
                </c:pt>
                <c:pt idx="2761">
                  <c:v>1.4390000000000001</c:v>
                </c:pt>
                <c:pt idx="2762">
                  <c:v>1.4390000000000001</c:v>
                </c:pt>
                <c:pt idx="2763">
                  <c:v>1.4390000000000001</c:v>
                </c:pt>
                <c:pt idx="2764">
                  <c:v>1.4370000000000001</c:v>
                </c:pt>
                <c:pt idx="2765">
                  <c:v>1.4279999999999999</c:v>
                </c:pt>
                <c:pt idx="2766">
                  <c:v>1.4410000000000001</c:v>
                </c:pt>
                <c:pt idx="2767">
                  <c:v>1.524</c:v>
                </c:pt>
                <c:pt idx="2768">
                  <c:v>1.524</c:v>
                </c:pt>
                <c:pt idx="2769">
                  <c:v>1.524</c:v>
                </c:pt>
                <c:pt idx="2770">
                  <c:v>1.524</c:v>
                </c:pt>
                <c:pt idx="2771">
                  <c:v>1.524</c:v>
                </c:pt>
                <c:pt idx="2772">
                  <c:v>1.53</c:v>
                </c:pt>
                <c:pt idx="2773">
                  <c:v>1.4359999999999999</c:v>
                </c:pt>
                <c:pt idx="2774">
                  <c:v>1.4379999999999999</c:v>
                </c:pt>
                <c:pt idx="2775">
                  <c:v>1.431</c:v>
                </c:pt>
                <c:pt idx="2776">
                  <c:v>1.431</c:v>
                </c:pt>
                <c:pt idx="2777">
                  <c:v>1.431</c:v>
                </c:pt>
                <c:pt idx="2778">
                  <c:v>1.429</c:v>
                </c:pt>
                <c:pt idx="2779">
                  <c:v>1.5049999999999999</c:v>
                </c:pt>
                <c:pt idx="2780">
                  <c:v>1.5149999999999999</c:v>
                </c:pt>
                <c:pt idx="2781">
                  <c:v>1.468</c:v>
                </c:pt>
                <c:pt idx="2782">
                  <c:v>1.4850000000000001</c:v>
                </c:pt>
                <c:pt idx="2783">
                  <c:v>1.4850000000000001</c:v>
                </c:pt>
                <c:pt idx="2784">
                  <c:v>1.4850000000000001</c:v>
                </c:pt>
                <c:pt idx="2785">
                  <c:v>1.589</c:v>
                </c:pt>
                <c:pt idx="2786">
                  <c:v>1.5649999999999999</c:v>
                </c:pt>
                <c:pt idx="2787">
                  <c:v>1.5680000000000001</c:v>
                </c:pt>
                <c:pt idx="2788">
                  <c:v>1.59</c:v>
                </c:pt>
                <c:pt idx="2789">
                  <c:v>1.56</c:v>
                </c:pt>
                <c:pt idx="2790">
                  <c:v>1.56</c:v>
                </c:pt>
                <c:pt idx="2791">
                  <c:v>1.56</c:v>
                </c:pt>
                <c:pt idx="2792">
                  <c:v>1.5369999999999999</c:v>
                </c:pt>
                <c:pt idx="2793">
                  <c:v>1.571</c:v>
                </c:pt>
                <c:pt idx="2794">
                  <c:v>1.488</c:v>
                </c:pt>
                <c:pt idx="2795">
                  <c:v>1.53</c:v>
                </c:pt>
                <c:pt idx="2796">
                  <c:v>1.5720000000000001</c:v>
                </c:pt>
                <c:pt idx="2797">
                  <c:v>1.5720000000000001</c:v>
                </c:pt>
                <c:pt idx="2798">
                  <c:v>1.5720000000000001</c:v>
                </c:pt>
                <c:pt idx="2799">
                  <c:v>1.607</c:v>
                </c:pt>
                <c:pt idx="2800">
                  <c:v>1.6240000000000001</c:v>
                </c:pt>
                <c:pt idx="2801">
                  <c:v>1.635</c:v>
                </c:pt>
                <c:pt idx="2802">
                  <c:v>1.6539999999999999</c:v>
                </c:pt>
                <c:pt idx="2803">
                  <c:v>1.7050000000000001</c:v>
                </c:pt>
                <c:pt idx="2804">
                  <c:v>1.7050000000000001</c:v>
                </c:pt>
                <c:pt idx="2805">
                  <c:v>1.7050000000000001</c:v>
                </c:pt>
                <c:pt idx="2806">
                  <c:v>1.702</c:v>
                </c:pt>
                <c:pt idx="2807">
                  <c:v>1.7370000000000001</c:v>
                </c:pt>
                <c:pt idx="2808">
                  <c:v>1.75</c:v>
                </c:pt>
                <c:pt idx="2809">
                  <c:v>1.6990000000000001</c:v>
                </c:pt>
                <c:pt idx="2810">
                  <c:v>1.7390000000000001</c:v>
                </c:pt>
                <c:pt idx="2811">
                  <c:v>1.7390000000000001</c:v>
                </c:pt>
                <c:pt idx="2812">
                  <c:v>1.7390000000000001</c:v>
                </c:pt>
                <c:pt idx="2813">
                  <c:v>1.78</c:v>
                </c:pt>
                <c:pt idx="2814">
                  <c:v>1.7210000000000001</c:v>
                </c:pt>
                <c:pt idx="2815">
                  <c:v>1.7529999999999999</c:v>
                </c:pt>
                <c:pt idx="2816">
                  <c:v>1.752</c:v>
                </c:pt>
                <c:pt idx="2817">
                  <c:v>1.6419999999999999</c:v>
                </c:pt>
                <c:pt idx="2818">
                  <c:v>1.6419999999999999</c:v>
                </c:pt>
                <c:pt idx="2819">
                  <c:v>1.6419999999999999</c:v>
                </c:pt>
                <c:pt idx="2820">
                  <c:v>1.645</c:v>
                </c:pt>
                <c:pt idx="2821">
                  <c:v>1.55</c:v>
                </c:pt>
                <c:pt idx="2822">
                  <c:v>1.585</c:v>
                </c:pt>
                <c:pt idx="2823">
                  <c:v>1.5640000000000001</c:v>
                </c:pt>
                <c:pt idx="2824">
                  <c:v>1.512</c:v>
                </c:pt>
                <c:pt idx="2825">
                  <c:v>1.512</c:v>
                </c:pt>
                <c:pt idx="2826">
                  <c:v>1.512</c:v>
                </c:pt>
                <c:pt idx="2827">
                  <c:v>1.6220000000000001</c:v>
                </c:pt>
                <c:pt idx="2828">
                  <c:v>1.617</c:v>
                </c:pt>
                <c:pt idx="2829">
                  <c:v>1.641</c:v>
                </c:pt>
                <c:pt idx="2830">
                  <c:v>1.71</c:v>
                </c:pt>
                <c:pt idx="2831">
                  <c:v>1.7310000000000001</c:v>
                </c:pt>
                <c:pt idx="2832">
                  <c:v>1.7310000000000001</c:v>
                </c:pt>
                <c:pt idx="2833">
                  <c:v>1.7310000000000001</c:v>
                </c:pt>
                <c:pt idx="2834">
                  <c:v>1.7230000000000001</c:v>
                </c:pt>
                <c:pt idx="2835">
                  <c:v>1.7849999999999999</c:v>
                </c:pt>
                <c:pt idx="2836">
                  <c:v>1.704</c:v>
                </c:pt>
                <c:pt idx="2837">
                  <c:v>1.7430000000000001</c:v>
                </c:pt>
                <c:pt idx="2838">
                  <c:v>1.752</c:v>
                </c:pt>
                <c:pt idx="2839">
                  <c:v>1.752</c:v>
                </c:pt>
                <c:pt idx="2840">
                  <c:v>1.752</c:v>
                </c:pt>
                <c:pt idx="2841">
                  <c:v>1.7809999999999999</c:v>
                </c:pt>
                <c:pt idx="2842">
                  <c:v>1.7749999999999999</c:v>
                </c:pt>
                <c:pt idx="2843">
                  <c:v>1.833</c:v>
                </c:pt>
                <c:pt idx="2844">
                  <c:v>1.8009999999999999</c:v>
                </c:pt>
                <c:pt idx="2845">
                  <c:v>1.71</c:v>
                </c:pt>
                <c:pt idx="2846">
                  <c:v>1.71</c:v>
                </c:pt>
                <c:pt idx="2847">
                  <c:v>1.71</c:v>
                </c:pt>
                <c:pt idx="2848">
                  <c:v>1.74</c:v>
                </c:pt>
                <c:pt idx="2849">
                  <c:v>1.6719999999999999</c:v>
                </c:pt>
                <c:pt idx="2850">
                  <c:v>1.6879999999999999</c:v>
                </c:pt>
                <c:pt idx="2851">
                  <c:v>1.718</c:v>
                </c:pt>
                <c:pt idx="2852">
                  <c:v>1.7709999999999999</c:v>
                </c:pt>
                <c:pt idx="2853">
                  <c:v>1.7709999999999999</c:v>
                </c:pt>
                <c:pt idx="2854">
                  <c:v>1.7709999999999999</c:v>
                </c:pt>
                <c:pt idx="2855">
                  <c:v>1.7709999999999999</c:v>
                </c:pt>
                <c:pt idx="2856">
                  <c:v>1.7709999999999999</c:v>
                </c:pt>
                <c:pt idx="2857">
                  <c:v>1.806</c:v>
                </c:pt>
                <c:pt idx="2858">
                  <c:v>1.7989999999999999</c:v>
                </c:pt>
                <c:pt idx="2859">
                  <c:v>1.8340000000000001</c:v>
                </c:pt>
                <c:pt idx="2860">
                  <c:v>1.8340000000000001</c:v>
                </c:pt>
                <c:pt idx="2861">
                  <c:v>1.8340000000000001</c:v>
                </c:pt>
                <c:pt idx="2862">
                  <c:v>1.8340000000000001</c:v>
                </c:pt>
                <c:pt idx="2863">
                  <c:v>1.8340000000000001</c:v>
                </c:pt>
                <c:pt idx="2864">
                  <c:v>1.7929999999999999</c:v>
                </c:pt>
                <c:pt idx="2865">
                  <c:v>1.7749999999999999</c:v>
                </c:pt>
                <c:pt idx="2866">
                  <c:v>1.6930000000000001</c:v>
                </c:pt>
                <c:pt idx="2867">
                  <c:v>1.6930000000000001</c:v>
                </c:pt>
                <c:pt idx="2868">
                  <c:v>1.6930000000000001</c:v>
                </c:pt>
                <c:pt idx="2869">
                  <c:v>1.74</c:v>
                </c:pt>
                <c:pt idx="2870">
                  <c:v>1.76</c:v>
                </c:pt>
                <c:pt idx="2871">
                  <c:v>1.762</c:v>
                </c:pt>
                <c:pt idx="2872">
                  <c:v>1.728</c:v>
                </c:pt>
                <c:pt idx="2873">
                  <c:v>1.6240000000000001</c:v>
                </c:pt>
                <c:pt idx="2874">
                  <c:v>1.6240000000000001</c:v>
                </c:pt>
                <c:pt idx="2875">
                  <c:v>1.6240000000000001</c:v>
                </c:pt>
                <c:pt idx="2876">
                  <c:v>1.62</c:v>
                </c:pt>
                <c:pt idx="2877">
                  <c:v>1.6279999999999999</c:v>
                </c:pt>
                <c:pt idx="2878">
                  <c:v>1.6020000000000001</c:v>
                </c:pt>
                <c:pt idx="2879">
                  <c:v>1.621</c:v>
                </c:pt>
                <c:pt idx="2880">
                  <c:v>1.7350000000000001</c:v>
                </c:pt>
                <c:pt idx="2881">
                  <c:v>1.7350000000000001</c:v>
                </c:pt>
                <c:pt idx="2882">
                  <c:v>1.7350000000000001</c:v>
                </c:pt>
                <c:pt idx="2883">
                  <c:v>1.73</c:v>
                </c:pt>
                <c:pt idx="2884">
                  <c:v>1.484</c:v>
                </c:pt>
                <c:pt idx="2885">
                  <c:v>1.4950000000000001</c:v>
                </c:pt>
                <c:pt idx="2886">
                  <c:v>1.5209999999999999</c:v>
                </c:pt>
                <c:pt idx="2887">
                  <c:v>1.52</c:v>
                </c:pt>
                <c:pt idx="2888">
                  <c:v>1.52</c:v>
                </c:pt>
                <c:pt idx="2889">
                  <c:v>1.52</c:v>
                </c:pt>
                <c:pt idx="2890">
                  <c:v>1.5589999999999999</c:v>
                </c:pt>
                <c:pt idx="2891">
                  <c:v>1.569</c:v>
                </c:pt>
                <c:pt idx="2892">
                  <c:v>1.6359999999999999</c:v>
                </c:pt>
                <c:pt idx="2893">
                  <c:v>1.6439999999999999</c:v>
                </c:pt>
                <c:pt idx="2894">
                  <c:v>1.6379999999999999</c:v>
                </c:pt>
                <c:pt idx="2895">
                  <c:v>1.6379999999999999</c:v>
                </c:pt>
                <c:pt idx="2896">
                  <c:v>1.6379999999999999</c:v>
                </c:pt>
                <c:pt idx="2897">
                  <c:v>1.6879999999999999</c:v>
                </c:pt>
                <c:pt idx="2898">
                  <c:v>1.732</c:v>
                </c:pt>
                <c:pt idx="2899">
                  <c:v>1.77</c:v>
                </c:pt>
                <c:pt idx="2900">
                  <c:v>1.796</c:v>
                </c:pt>
                <c:pt idx="2901">
                  <c:v>1.788</c:v>
                </c:pt>
                <c:pt idx="2902">
                  <c:v>1.788</c:v>
                </c:pt>
                <c:pt idx="2903">
                  <c:v>1.788</c:v>
                </c:pt>
                <c:pt idx="2904">
                  <c:v>1.837</c:v>
                </c:pt>
                <c:pt idx="2905">
                  <c:v>1.831</c:v>
                </c:pt>
                <c:pt idx="2906">
                  <c:v>1.867</c:v>
                </c:pt>
                <c:pt idx="2907">
                  <c:v>1.9570000000000001</c:v>
                </c:pt>
                <c:pt idx="2908">
                  <c:v>1.9179999999999999</c:v>
                </c:pt>
                <c:pt idx="2909">
                  <c:v>1.9179999999999999</c:v>
                </c:pt>
                <c:pt idx="2910">
                  <c:v>1.9179999999999999</c:v>
                </c:pt>
                <c:pt idx="2911">
                  <c:v>1.802</c:v>
                </c:pt>
                <c:pt idx="2912">
                  <c:v>1.7549999999999999</c:v>
                </c:pt>
                <c:pt idx="2913">
                  <c:v>1.7330000000000001</c:v>
                </c:pt>
                <c:pt idx="2914">
                  <c:v>1.75</c:v>
                </c:pt>
                <c:pt idx="2915">
                  <c:v>1.6719999999999999</c:v>
                </c:pt>
                <c:pt idx="2916">
                  <c:v>1.6719999999999999</c:v>
                </c:pt>
                <c:pt idx="2917">
                  <c:v>1.6719999999999999</c:v>
                </c:pt>
                <c:pt idx="2918">
                  <c:v>1.6439999999999999</c:v>
                </c:pt>
                <c:pt idx="2919">
                  <c:v>1.5649999999999999</c:v>
                </c:pt>
                <c:pt idx="2920">
                  <c:v>1.587</c:v>
                </c:pt>
                <c:pt idx="2921">
                  <c:v>1.633</c:v>
                </c:pt>
                <c:pt idx="2922">
                  <c:v>1.635</c:v>
                </c:pt>
                <c:pt idx="2923">
                  <c:v>1.635</c:v>
                </c:pt>
                <c:pt idx="2924">
                  <c:v>1.635</c:v>
                </c:pt>
                <c:pt idx="2925">
                  <c:v>1.5920000000000001</c:v>
                </c:pt>
                <c:pt idx="2926">
                  <c:v>1.7470000000000001</c:v>
                </c:pt>
                <c:pt idx="2927">
                  <c:v>1.8109999999999999</c:v>
                </c:pt>
                <c:pt idx="2928">
                  <c:v>1.76</c:v>
                </c:pt>
                <c:pt idx="2929">
                  <c:v>1.77</c:v>
                </c:pt>
                <c:pt idx="2930">
                  <c:v>1.77</c:v>
                </c:pt>
                <c:pt idx="2931">
                  <c:v>1.77</c:v>
                </c:pt>
                <c:pt idx="2932">
                  <c:v>1.8080000000000001</c:v>
                </c:pt>
                <c:pt idx="2933">
                  <c:v>1.7949999999999999</c:v>
                </c:pt>
                <c:pt idx="2934">
                  <c:v>1.7969999999999999</c:v>
                </c:pt>
                <c:pt idx="2935">
                  <c:v>1.8129999999999999</c:v>
                </c:pt>
                <c:pt idx="2936">
                  <c:v>1.833</c:v>
                </c:pt>
                <c:pt idx="2937">
                  <c:v>1.833</c:v>
                </c:pt>
                <c:pt idx="2938">
                  <c:v>1.833</c:v>
                </c:pt>
                <c:pt idx="2939">
                  <c:v>1.8320000000000001</c:v>
                </c:pt>
                <c:pt idx="2940">
                  <c:v>1.839</c:v>
                </c:pt>
                <c:pt idx="2941">
                  <c:v>1.831</c:v>
                </c:pt>
                <c:pt idx="2942">
                  <c:v>1.8009999999999999</c:v>
                </c:pt>
                <c:pt idx="2943">
                  <c:v>1.776</c:v>
                </c:pt>
                <c:pt idx="2944">
                  <c:v>1.776</c:v>
                </c:pt>
                <c:pt idx="2945">
                  <c:v>1.776</c:v>
                </c:pt>
                <c:pt idx="2946">
                  <c:v>1.8180000000000001</c:v>
                </c:pt>
                <c:pt idx="2947">
                  <c:v>1.8919999999999999</c:v>
                </c:pt>
                <c:pt idx="2948">
                  <c:v>1.891</c:v>
                </c:pt>
                <c:pt idx="2949">
                  <c:v>1.925</c:v>
                </c:pt>
                <c:pt idx="2950">
                  <c:v>2.036</c:v>
                </c:pt>
                <c:pt idx="2951">
                  <c:v>2.036</c:v>
                </c:pt>
                <c:pt idx="2952">
                  <c:v>2.036</c:v>
                </c:pt>
                <c:pt idx="2953">
                  <c:v>1.9870000000000001</c:v>
                </c:pt>
                <c:pt idx="2954">
                  <c:v>1.968</c:v>
                </c:pt>
                <c:pt idx="2955">
                  <c:v>1.9550000000000001</c:v>
                </c:pt>
                <c:pt idx="2956">
                  <c:v>2.0009999999999999</c:v>
                </c:pt>
                <c:pt idx="2957">
                  <c:v>1.944</c:v>
                </c:pt>
                <c:pt idx="2958">
                  <c:v>1.944</c:v>
                </c:pt>
                <c:pt idx="2959">
                  <c:v>1.944</c:v>
                </c:pt>
                <c:pt idx="2960">
                  <c:v>2.0920000000000001</c:v>
                </c:pt>
                <c:pt idx="2961">
                  <c:v>2.1269999999999998</c:v>
                </c:pt>
                <c:pt idx="2962">
                  <c:v>2.121</c:v>
                </c:pt>
                <c:pt idx="2963">
                  <c:v>2.1230000000000002</c:v>
                </c:pt>
                <c:pt idx="2964">
                  <c:v>2.109</c:v>
                </c:pt>
                <c:pt idx="2965">
                  <c:v>2.109</c:v>
                </c:pt>
                <c:pt idx="2966">
                  <c:v>2.109</c:v>
                </c:pt>
                <c:pt idx="2967">
                  <c:v>2.1019999999999999</c:v>
                </c:pt>
                <c:pt idx="2968">
                  <c:v>2.0779999999999998</c:v>
                </c:pt>
                <c:pt idx="2969">
                  <c:v>2.0489999999999999</c:v>
                </c:pt>
                <c:pt idx="2970">
                  <c:v>2.141</c:v>
                </c:pt>
                <c:pt idx="2971">
                  <c:v>2.0760000000000001</c:v>
                </c:pt>
                <c:pt idx="2972">
                  <c:v>2.0760000000000001</c:v>
                </c:pt>
                <c:pt idx="2973">
                  <c:v>2.0760000000000001</c:v>
                </c:pt>
                <c:pt idx="2974">
                  <c:v>2.0870000000000002</c:v>
                </c:pt>
                <c:pt idx="2975">
                  <c:v>2.1269999999999998</c:v>
                </c:pt>
                <c:pt idx="2976">
                  <c:v>2.145</c:v>
                </c:pt>
                <c:pt idx="2977">
                  <c:v>2.109</c:v>
                </c:pt>
                <c:pt idx="2978">
                  <c:v>2.0640000000000001</c:v>
                </c:pt>
                <c:pt idx="2979">
                  <c:v>2.0640000000000001</c:v>
                </c:pt>
                <c:pt idx="2980">
                  <c:v>2.0640000000000001</c:v>
                </c:pt>
                <c:pt idx="2981">
                  <c:v>2.0590000000000002</c:v>
                </c:pt>
                <c:pt idx="2982">
                  <c:v>2.1070000000000002</c:v>
                </c:pt>
                <c:pt idx="2983">
                  <c:v>2.1</c:v>
                </c:pt>
                <c:pt idx="2984">
                  <c:v>2.0350000000000001</c:v>
                </c:pt>
                <c:pt idx="2985">
                  <c:v>2.012</c:v>
                </c:pt>
                <c:pt idx="2986">
                  <c:v>2.012</c:v>
                </c:pt>
                <c:pt idx="2987">
                  <c:v>2.012</c:v>
                </c:pt>
                <c:pt idx="2988">
                  <c:v>1.9930000000000001</c:v>
                </c:pt>
                <c:pt idx="2989">
                  <c:v>1.9890000000000001</c:v>
                </c:pt>
                <c:pt idx="2990">
                  <c:v>2</c:v>
                </c:pt>
                <c:pt idx="2991">
                  <c:v>1.94</c:v>
                </c:pt>
                <c:pt idx="2992">
                  <c:v>2.0110000000000001</c:v>
                </c:pt>
                <c:pt idx="2993">
                  <c:v>2.0110000000000001</c:v>
                </c:pt>
                <c:pt idx="2994">
                  <c:v>2.0110000000000001</c:v>
                </c:pt>
                <c:pt idx="2995">
                  <c:v>1.952</c:v>
                </c:pt>
                <c:pt idx="2996">
                  <c:v>1.978</c:v>
                </c:pt>
                <c:pt idx="2997">
                  <c:v>1.9339999999999999</c:v>
                </c:pt>
                <c:pt idx="2998">
                  <c:v>1.9710000000000001</c:v>
                </c:pt>
                <c:pt idx="2999">
                  <c:v>1.986</c:v>
                </c:pt>
                <c:pt idx="3000">
                  <c:v>1.986</c:v>
                </c:pt>
                <c:pt idx="3001">
                  <c:v>1.986</c:v>
                </c:pt>
                <c:pt idx="3002">
                  <c:v>2.0169999999999999</c:v>
                </c:pt>
                <c:pt idx="3003">
                  <c:v>2.0710000000000002</c:v>
                </c:pt>
                <c:pt idx="3004">
                  <c:v>1.9390000000000001</c:v>
                </c:pt>
                <c:pt idx="3005">
                  <c:v>1.9410000000000001</c:v>
                </c:pt>
                <c:pt idx="3006">
                  <c:v>1.8420000000000001</c:v>
                </c:pt>
                <c:pt idx="3007">
                  <c:v>1.8420000000000001</c:v>
                </c:pt>
                <c:pt idx="3008">
                  <c:v>1.8420000000000001</c:v>
                </c:pt>
                <c:pt idx="3009">
                  <c:v>1.9019999999999999</c:v>
                </c:pt>
                <c:pt idx="3010">
                  <c:v>1.9570000000000001</c:v>
                </c:pt>
                <c:pt idx="3011">
                  <c:v>1.911</c:v>
                </c:pt>
                <c:pt idx="3012">
                  <c:v>1.929</c:v>
                </c:pt>
                <c:pt idx="3013">
                  <c:v>1.901</c:v>
                </c:pt>
                <c:pt idx="3014">
                  <c:v>1.901</c:v>
                </c:pt>
                <c:pt idx="3015">
                  <c:v>1.901</c:v>
                </c:pt>
                <c:pt idx="3016">
                  <c:v>1.948</c:v>
                </c:pt>
                <c:pt idx="3017">
                  <c:v>1.988</c:v>
                </c:pt>
                <c:pt idx="3018">
                  <c:v>2.0089999999999999</c:v>
                </c:pt>
                <c:pt idx="3019">
                  <c:v>1.9390000000000001</c:v>
                </c:pt>
                <c:pt idx="3020">
                  <c:v>1.9359999999999999</c:v>
                </c:pt>
                <c:pt idx="3021">
                  <c:v>1.9359999999999999</c:v>
                </c:pt>
                <c:pt idx="3022">
                  <c:v>1.9359999999999999</c:v>
                </c:pt>
                <c:pt idx="3023">
                  <c:v>1.9790000000000001</c:v>
                </c:pt>
                <c:pt idx="3024">
                  <c:v>2.0139999999999998</c:v>
                </c:pt>
                <c:pt idx="3025">
                  <c:v>2.0910000000000002</c:v>
                </c:pt>
                <c:pt idx="3026">
                  <c:v>2.1080000000000001</c:v>
                </c:pt>
                <c:pt idx="3027">
                  <c:v>2.129</c:v>
                </c:pt>
                <c:pt idx="3028">
                  <c:v>2.129</c:v>
                </c:pt>
                <c:pt idx="3029">
                  <c:v>2.129</c:v>
                </c:pt>
                <c:pt idx="3030">
                  <c:v>2.173</c:v>
                </c:pt>
                <c:pt idx="3031">
                  <c:v>2.2240000000000002</c:v>
                </c:pt>
                <c:pt idx="3032">
                  <c:v>2.2599999999999998</c:v>
                </c:pt>
                <c:pt idx="3033">
                  <c:v>2.3719999999999999</c:v>
                </c:pt>
                <c:pt idx="3034">
                  <c:v>2.2120000000000002</c:v>
                </c:pt>
                <c:pt idx="3035">
                  <c:v>2.2120000000000002</c:v>
                </c:pt>
                <c:pt idx="3036">
                  <c:v>2.2120000000000002</c:v>
                </c:pt>
                <c:pt idx="3037">
                  <c:v>2.3109999999999999</c:v>
                </c:pt>
                <c:pt idx="3038">
                  <c:v>2.2770000000000001</c:v>
                </c:pt>
                <c:pt idx="3039">
                  <c:v>2.3010000000000002</c:v>
                </c:pt>
                <c:pt idx="3040">
                  <c:v>2.347</c:v>
                </c:pt>
                <c:pt idx="3041">
                  <c:v>2.11</c:v>
                </c:pt>
                <c:pt idx="3042">
                  <c:v>2.11</c:v>
                </c:pt>
                <c:pt idx="3043">
                  <c:v>2.11</c:v>
                </c:pt>
                <c:pt idx="3044">
                  <c:v>2.0649999999999999</c:v>
                </c:pt>
                <c:pt idx="3045">
                  <c:v>2.113</c:v>
                </c:pt>
                <c:pt idx="3046">
                  <c:v>2.1070000000000002</c:v>
                </c:pt>
                <c:pt idx="3047">
                  <c:v>2.11</c:v>
                </c:pt>
                <c:pt idx="3048">
                  <c:v>2.2730000000000001</c:v>
                </c:pt>
                <c:pt idx="3049">
                  <c:v>2.2730000000000001</c:v>
                </c:pt>
                <c:pt idx="3050">
                  <c:v>2.2730000000000001</c:v>
                </c:pt>
                <c:pt idx="3051">
                  <c:v>2.282</c:v>
                </c:pt>
                <c:pt idx="3052">
                  <c:v>2.3290000000000002</c:v>
                </c:pt>
                <c:pt idx="3053">
                  <c:v>2.3540000000000001</c:v>
                </c:pt>
                <c:pt idx="3054">
                  <c:v>2.41</c:v>
                </c:pt>
                <c:pt idx="3055">
                  <c:v>2.25</c:v>
                </c:pt>
                <c:pt idx="3056">
                  <c:v>2.25</c:v>
                </c:pt>
                <c:pt idx="3057">
                  <c:v>2.25</c:v>
                </c:pt>
                <c:pt idx="3058">
                  <c:v>2.129</c:v>
                </c:pt>
                <c:pt idx="3059">
                  <c:v>2.2389999999999999</c:v>
                </c:pt>
                <c:pt idx="3060">
                  <c:v>2.2749999999999999</c:v>
                </c:pt>
                <c:pt idx="3061">
                  <c:v>2.254</c:v>
                </c:pt>
                <c:pt idx="3062">
                  <c:v>2.2240000000000002</c:v>
                </c:pt>
                <c:pt idx="3063">
                  <c:v>2.2240000000000002</c:v>
                </c:pt>
                <c:pt idx="3064">
                  <c:v>2.2240000000000002</c:v>
                </c:pt>
                <c:pt idx="3065">
                  <c:v>2.109</c:v>
                </c:pt>
                <c:pt idx="3066">
                  <c:v>2.1360000000000001</c:v>
                </c:pt>
                <c:pt idx="3067">
                  <c:v>2.0880000000000001</c:v>
                </c:pt>
                <c:pt idx="3068">
                  <c:v>1.9630000000000001</c:v>
                </c:pt>
                <c:pt idx="3069">
                  <c:v>1.8380000000000001</c:v>
                </c:pt>
                <c:pt idx="3070">
                  <c:v>1.8380000000000001</c:v>
                </c:pt>
                <c:pt idx="3071">
                  <c:v>1.8380000000000001</c:v>
                </c:pt>
                <c:pt idx="3072">
                  <c:v>1.837</c:v>
                </c:pt>
                <c:pt idx="3073">
                  <c:v>1.8029999999999999</c:v>
                </c:pt>
                <c:pt idx="3074">
                  <c:v>1.867</c:v>
                </c:pt>
                <c:pt idx="3075">
                  <c:v>1.837</c:v>
                </c:pt>
                <c:pt idx="3076">
                  <c:v>1.782</c:v>
                </c:pt>
                <c:pt idx="3077">
                  <c:v>1.782</c:v>
                </c:pt>
                <c:pt idx="3078">
                  <c:v>1.782</c:v>
                </c:pt>
                <c:pt idx="3079">
                  <c:v>1.7669999999999999</c:v>
                </c:pt>
                <c:pt idx="3080">
                  <c:v>1.8029999999999999</c:v>
                </c:pt>
                <c:pt idx="3081">
                  <c:v>1.7509999999999999</c:v>
                </c:pt>
                <c:pt idx="3082">
                  <c:v>1.8320000000000001</c:v>
                </c:pt>
                <c:pt idx="3083">
                  <c:v>1.732</c:v>
                </c:pt>
                <c:pt idx="3084">
                  <c:v>1.732</c:v>
                </c:pt>
                <c:pt idx="3085">
                  <c:v>1.732</c:v>
                </c:pt>
                <c:pt idx="3086">
                  <c:v>1.839</c:v>
                </c:pt>
                <c:pt idx="3087">
                  <c:v>1.8839999999999999</c:v>
                </c:pt>
                <c:pt idx="3088">
                  <c:v>1.83</c:v>
                </c:pt>
                <c:pt idx="3089">
                  <c:v>1.748</c:v>
                </c:pt>
                <c:pt idx="3090">
                  <c:v>1.665</c:v>
                </c:pt>
                <c:pt idx="3091">
                  <c:v>1.665</c:v>
                </c:pt>
                <c:pt idx="3092">
                  <c:v>1.665</c:v>
                </c:pt>
                <c:pt idx="3093">
                  <c:v>1.7490000000000001</c:v>
                </c:pt>
                <c:pt idx="3094">
                  <c:v>1.895</c:v>
                </c:pt>
                <c:pt idx="3095">
                  <c:v>1.78</c:v>
                </c:pt>
                <c:pt idx="3096">
                  <c:v>1.504</c:v>
                </c:pt>
                <c:pt idx="3097">
                  <c:v>1.4730000000000001</c:v>
                </c:pt>
                <c:pt idx="3098">
                  <c:v>1.4730000000000001</c:v>
                </c:pt>
                <c:pt idx="3099">
                  <c:v>1.4730000000000001</c:v>
                </c:pt>
                <c:pt idx="3100">
                  <c:v>1.468</c:v>
                </c:pt>
                <c:pt idx="3101">
                  <c:v>1.468</c:v>
                </c:pt>
                <c:pt idx="3102">
                  <c:v>1.3240000000000001</c:v>
                </c:pt>
                <c:pt idx="3103">
                  <c:v>1.3009999999999999</c:v>
                </c:pt>
                <c:pt idx="3104">
                  <c:v>1.391</c:v>
                </c:pt>
                <c:pt idx="3105">
                  <c:v>1.391</c:v>
                </c:pt>
                <c:pt idx="3106">
                  <c:v>1.391</c:v>
                </c:pt>
                <c:pt idx="3107">
                  <c:v>1.3660000000000001</c:v>
                </c:pt>
                <c:pt idx="3108">
                  <c:v>1.3720000000000001</c:v>
                </c:pt>
                <c:pt idx="3109">
                  <c:v>1.45</c:v>
                </c:pt>
                <c:pt idx="3110">
                  <c:v>1.464</c:v>
                </c:pt>
                <c:pt idx="3111">
                  <c:v>1.454</c:v>
                </c:pt>
                <c:pt idx="3112">
                  <c:v>1.454</c:v>
                </c:pt>
                <c:pt idx="3113">
                  <c:v>1.454</c:v>
                </c:pt>
                <c:pt idx="3114">
                  <c:v>1.351</c:v>
                </c:pt>
                <c:pt idx="3115">
                  <c:v>1.264</c:v>
                </c:pt>
                <c:pt idx="3116">
                  <c:v>1.2949999999999999</c:v>
                </c:pt>
                <c:pt idx="3117">
                  <c:v>1.254</c:v>
                </c:pt>
                <c:pt idx="3118">
                  <c:v>1.232</c:v>
                </c:pt>
                <c:pt idx="3119">
                  <c:v>1.232</c:v>
                </c:pt>
                <c:pt idx="3120">
                  <c:v>1.232</c:v>
                </c:pt>
                <c:pt idx="3121">
                  <c:v>1.242</c:v>
                </c:pt>
                <c:pt idx="3122">
                  <c:v>1.196</c:v>
                </c:pt>
                <c:pt idx="3123">
                  <c:v>1.179</c:v>
                </c:pt>
                <c:pt idx="3124">
                  <c:v>1.2210000000000001</c:v>
                </c:pt>
                <c:pt idx="3125">
                  <c:v>1.2210000000000001</c:v>
                </c:pt>
                <c:pt idx="3126">
                  <c:v>1.2210000000000001</c:v>
                </c:pt>
                <c:pt idx="3127">
                  <c:v>1.2210000000000001</c:v>
                </c:pt>
                <c:pt idx="3128">
                  <c:v>1.2210000000000001</c:v>
                </c:pt>
                <c:pt idx="3129">
                  <c:v>1.2070000000000001</c:v>
                </c:pt>
                <c:pt idx="3130">
                  <c:v>1.212</c:v>
                </c:pt>
                <c:pt idx="3131">
                  <c:v>1.2709999999999999</c:v>
                </c:pt>
                <c:pt idx="3132">
                  <c:v>1.323</c:v>
                </c:pt>
                <c:pt idx="3133">
                  <c:v>1.323</c:v>
                </c:pt>
                <c:pt idx="3134">
                  <c:v>1.323</c:v>
                </c:pt>
                <c:pt idx="3135">
                  <c:v>1.266</c:v>
                </c:pt>
                <c:pt idx="3136">
                  <c:v>1.2889999999999999</c:v>
                </c:pt>
                <c:pt idx="3137">
                  <c:v>1.292</c:v>
                </c:pt>
                <c:pt idx="3138">
                  <c:v>1.2569999999999999</c:v>
                </c:pt>
                <c:pt idx="3139">
                  <c:v>1.181</c:v>
                </c:pt>
                <c:pt idx="3140">
                  <c:v>1.181</c:v>
                </c:pt>
                <c:pt idx="3141">
                  <c:v>1.181</c:v>
                </c:pt>
                <c:pt idx="3142">
                  <c:v>1.254</c:v>
                </c:pt>
                <c:pt idx="3143">
                  <c:v>1.2729999999999999</c:v>
                </c:pt>
                <c:pt idx="3144">
                  <c:v>1.2509999999999999</c:v>
                </c:pt>
                <c:pt idx="3145">
                  <c:v>1.1759999999999999</c:v>
                </c:pt>
                <c:pt idx="3146">
                  <c:v>1.1499999999999999</c:v>
                </c:pt>
                <c:pt idx="3147">
                  <c:v>1.1499999999999999</c:v>
                </c:pt>
                <c:pt idx="3148">
                  <c:v>1.1499999999999999</c:v>
                </c:pt>
                <c:pt idx="3149">
                  <c:v>1.145</c:v>
                </c:pt>
                <c:pt idx="3150">
                  <c:v>1.1539999999999999</c:v>
                </c:pt>
                <c:pt idx="3151">
                  <c:v>1.242</c:v>
                </c:pt>
                <c:pt idx="3152">
                  <c:v>1.2749999999999999</c:v>
                </c:pt>
                <c:pt idx="3153">
                  <c:v>1.2949999999999999</c:v>
                </c:pt>
                <c:pt idx="3154">
                  <c:v>1.2949999999999999</c:v>
                </c:pt>
                <c:pt idx="3155">
                  <c:v>1.2949999999999999</c:v>
                </c:pt>
                <c:pt idx="3156">
                  <c:v>1.2809999999999999</c:v>
                </c:pt>
                <c:pt idx="3157">
                  <c:v>1.36</c:v>
                </c:pt>
                <c:pt idx="3158">
                  <c:v>1.39</c:v>
                </c:pt>
                <c:pt idx="3159">
                  <c:v>1.349</c:v>
                </c:pt>
                <c:pt idx="3160">
                  <c:v>1.26</c:v>
                </c:pt>
                <c:pt idx="3161">
                  <c:v>1.26</c:v>
                </c:pt>
                <c:pt idx="3162">
                  <c:v>1.26</c:v>
                </c:pt>
                <c:pt idx="3163">
                  <c:v>1.282</c:v>
                </c:pt>
                <c:pt idx="3164">
                  <c:v>1.387</c:v>
                </c:pt>
                <c:pt idx="3165">
                  <c:v>1.385</c:v>
                </c:pt>
                <c:pt idx="3166">
                  <c:v>1.419</c:v>
                </c:pt>
                <c:pt idx="3167">
                  <c:v>1.502</c:v>
                </c:pt>
                <c:pt idx="3168">
                  <c:v>1.502</c:v>
                </c:pt>
                <c:pt idx="3169">
                  <c:v>1.502</c:v>
                </c:pt>
                <c:pt idx="3170">
                  <c:v>1.5509999999999999</c:v>
                </c:pt>
                <c:pt idx="3171">
                  <c:v>1.5780000000000001</c:v>
                </c:pt>
                <c:pt idx="3172">
                  <c:v>1.605</c:v>
                </c:pt>
                <c:pt idx="3173">
                  <c:v>1.5840000000000001</c:v>
                </c:pt>
                <c:pt idx="3174">
                  <c:v>1.5509999999999999</c:v>
                </c:pt>
                <c:pt idx="3175">
                  <c:v>1.5509999999999999</c:v>
                </c:pt>
                <c:pt idx="3176">
                  <c:v>1.5509999999999999</c:v>
                </c:pt>
                <c:pt idx="3177">
                  <c:v>1.6220000000000001</c:v>
                </c:pt>
                <c:pt idx="3178">
                  <c:v>1.6479999999999999</c:v>
                </c:pt>
                <c:pt idx="3179">
                  <c:v>1.617</c:v>
                </c:pt>
                <c:pt idx="3180">
                  <c:v>1.5680000000000001</c:v>
                </c:pt>
                <c:pt idx="3181">
                  <c:v>1.4890000000000001</c:v>
                </c:pt>
                <c:pt idx="3182">
                  <c:v>1.4890000000000001</c:v>
                </c:pt>
                <c:pt idx="3183">
                  <c:v>1.4890000000000001</c:v>
                </c:pt>
                <c:pt idx="3184">
                  <c:v>1.452</c:v>
                </c:pt>
                <c:pt idx="3185">
                  <c:v>1.431</c:v>
                </c:pt>
                <c:pt idx="3186">
                  <c:v>1.4770000000000001</c:v>
                </c:pt>
                <c:pt idx="3187">
                  <c:v>1.4890000000000001</c:v>
                </c:pt>
                <c:pt idx="3188">
                  <c:v>1.423</c:v>
                </c:pt>
                <c:pt idx="3189">
                  <c:v>1.423</c:v>
                </c:pt>
                <c:pt idx="3190">
                  <c:v>1.423</c:v>
                </c:pt>
                <c:pt idx="3191">
                  <c:v>1.456</c:v>
                </c:pt>
                <c:pt idx="3192">
                  <c:v>1.4359999999999999</c:v>
                </c:pt>
                <c:pt idx="3193">
                  <c:v>1.39</c:v>
                </c:pt>
                <c:pt idx="3194">
                  <c:v>1.377</c:v>
                </c:pt>
                <c:pt idx="3195">
                  <c:v>1.375</c:v>
                </c:pt>
                <c:pt idx="3196">
                  <c:v>1.375</c:v>
                </c:pt>
                <c:pt idx="3197">
                  <c:v>1.375</c:v>
                </c:pt>
                <c:pt idx="3198">
                  <c:v>1.405</c:v>
                </c:pt>
                <c:pt idx="3199">
                  <c:v>1.53</c:v>
                </c:pt>
                <c:pt idx="3200">
                  <c:v>1.522</c:v>
                </c:pt>
                <c:pt idx="3201">
                  <c:v>1.5129999999999999</c:v>
                </c:pt>
                <c:pt idx="3202">
                  <c:v>1.502</c:v>
                </c:pt>
                <c:pt idx="3203">
                  <c:v>1.502</c:v>
                </c:pt>
                <c:pt idx="3204">
                  <c:v>1.502</c:v>
                </c:pt>
                <c:pt idx="3205">
                  <c:v>1.587</c:v>
                </c:pt>
                <c:pt idx="3206">
                  <c:v>1.546</c:v>
                </c:pt>
                <c:pt idx="3207">
                  <c:v>1.643</c:v>
                </c:pt>
                <c:pt idx="3208">
                  <c:v>1.6439999999999999</c:v>
                </c:pt>
                <c:pt idx="3209">
                  <c:v>1.7230000000000001</c:v>
                </c:pt>
                <c:pt idx="3210">
                  <c:v>1.7230000000000001</c:v>
                </c:pt>
                <c:pt idx="3211">
                  <c:v>1.7230000000000001</c:v>
                </c:pt>
                <c:pt idx="3212">
                  <c:v>1.669</c:v>
                </c:pt>
                <c:pt idx="3213">
                  <c:v>1.6879999999999999</c:v>
                </c:pt>
                <c:pt idx="3214">
                  <c:v>1.6439999999999999</c:v>
                </c:pt>
                <c:pt idx="3215">
                  <c:v>1.609</c:v>
                </c:pt>
                <c:pt idx="3216">
                  <c:v>1.4970000000000001</c:v>
                </c:pt>
                <c:pt idx="3217">
                  <c:v>1.4970000000000001</c:v>
                </c:pt>
                <c:pt idx="3218">
                  <c:v>1.4970000000000001</c:v>
                </c:pt>
                <c:pt idx="3219">
                  <c:v>1.611</c:v>
                </c:pt>
                <c:pt idx="3220">
                  <c:v>1.611</c:v>
                </c:pt>
                <c:pt idx="3221">
                  <c:v>1.6060000000000001</c:v>
                </c:pt>
                <c:pt idx="3222">
                  <c:v>1.673</c:v>
                </c:pt>
                <c:pt idx="3223">
                  <c:v>1.728</c:v>
                </c:pt>
                <c:pt idx="3224">
                  <c:v>1.728</c:v>
                </c:pt>
                <c:pt idx="3225">
                  <c:v>1.728</c:v>
                </c:pt>
                <c:pt idx="3226">
                  <c:v>1.728</c:v>
                </c:pt>
                <c:pt idx="3227">
                  <c:v>1.728</c:v>
                </c:pt>
                <c:pt idx="3228">
                  <c:v>1.67</c:v>
                </c:pt>
                <c:pt idx="3229">
                  <c:v>1.669</c:v>
                </c:pt>
                <c:pt idx="3230">
                  <c:v>1.7030000000000001</c:v>
                </c:pt>
                <c:pt idx="3231">
                  <c:v>1.7030000000000001</c:v>
                </c:pt>
                <c:pt idx="3232">
                  <c:v>1.7030000000000001</c:v>
                </c:pt>
                <c:pt idx="3233">
                  <c:v>1.74</c:v>
                </c:pt>
                <c:pt idx="3234">
                  <c:v>1.7709999999999999</c:v>
                </c:pt>
                <c:pt idx="3235">
                  <c:v>1.8</c:v>
                </c:pt>
                <c:pt idx="3236">
                  <c:v>1.7889999999999999</c:v>
                </c:pt>
                <c:pt idx="3237">
                  <c:v>1.88</c:v>
                </c:pt>
                <c:pt idx="3238">
                  <c:v>1.88</c:v>
                </c:pt>
                <c:pt idx="3239">
                  <c:v>1.88</c:v>
                </c:pt>
                <c:pt idx="3240">
                  <c:v>1.877</c:v>
                </c:pt>
                <c:pt idx="3241">
                  <c:v>1.873</c:v>
                </c:pt>
                <c:pt idx="3242">
                  <c:v>1.827</c:v>
                </c:pt>
                <c:pt idx="3243">
                  <c:v>1.7849999999999999</c:v>
                </c:pt>
                <c:pt idx="3244">
                  <c:v>1.833</c:v>
                </c:pt>
                <c:pt idx="3245">
                  <c:v>1.833</c:v>
                </c:pt>
                <c:pt idx="3246">
                  <c:v>1.833</c:v>
                </c:pt>
                <c:pt idx="3247">
                  <c:v>1.889</c:v>
                </c:pt>
                <c:pt idx="3248">
                  <c:v>1.833</c:v>
                </c:pt>
                <c:pt idx="3249">
                  <c:v>1.851</c:v>
                </c:pt>
                <c:pt idx="3250">
                  <c:v>1.839</c:v>
                </c:pt>
                <c:pt idx="3251">
                  <c:v>1.895</c:v>
                </c:pt>
                <c:pt idx="3252">
                  <c:v>1.895</c:v>
                </c:pt>
                <c:pt idx="3253">
                  <c:v>1.895</c:v>
                </c:pt>
                <c:pt idx="3254">
                  <c:v>1.89</c:v>
                </c:pt>
                <c:pt idx="3255">
                  <c:v>1.9770000000000001</c:v>
                </c:pt>
                <c:pt idx="3256">
                  <c:v>1.923</c:v>
                </c:pt>
                <c:pt idx="3257">
                  <c:v>1.974</c:v>
                </c:pt>
                <c:pt idx="3258">
                  <c:v>2.0129999999999999</c:v>
                </c:pt>
                <c:pt idx="3259">
                  <c:v>2.0129999999999999</c:v>
                </c:pt>
                <c:pt idx="3260">
                  <c:v>2.0129999999999999</c:v>
                </c:pt>
                <c:pt idx="3261">
                  <c:v>2.1</c:v>
                </c:pt>
                <c:pt idx="3262">
                  <c:v>2.1309999999999998</c:v>
                </c:pt>
                <c:pt idx="3263">
                  <c:v>2.121</c:v>
                </c:pt>
                <c:pt idx="3264">
                  <c:v>2.11</c:v>
                </c:pt>
                <c:pt idx="3265">
                  <c:v>2.1259999999999999</c:v>
                </c:pt>
                <c:pt idx="3266">
                  <c:v>2.1259999999999999</c:v>
                </c:pt>
                <c:pt idx="3267">
                  <c:v>2.1259999999999999</c:v>
                </c:pt>
                <c:pt idx="3268">
                  <c:v>2.1389999999999998</c:v>
                </c:pt>
                <c:pt idx="3269">
                  <c:v>2.109</c:v>
                </c:pt>
                <c:pt idx="3270">
                  <c:v>2.097</c:v>
                </c:pt>
                <c:pt idx="3271">
                  <c:v>2.1219999999999999</c:v>
                </c:pt>
                <c:pt idx="3272">
                  <c:v>2.1560000000000001</c:v>
                </c:pt>
                <c:pt idx="3273">
                  <c:v>2.1560000000000001</c:v>
                </c:pt>
                <c:pt idx="3274">
                  <c:v>2.1560000000000001</c:v>
                </c:pt>
                <c:pt idx="3275">
                  <c:v>2.1589999999999998</c:v>
                </c:pt>
                <c:pt idx="3276">
                  <c:v>2.1909999999999998</c:v>
                </c:pt>
                <c:pt idx="3277">
                  <c:v>2.1850000000000001</c:v>
                </c:pt>
                <c:pt idx="3278">
                  <c:v>2.1429999999999998</c:v>
                </c:pt>
                <c:pt idx="3279">
                  <c:v>2.0760000000000001</c:v>
                </c:pt>
                <c:pt idx="3280">
                  <c:v>2.0760000000000001</c:v>
                </c:pt>
                <c:pt idx="3281">
                  <c:v>2.0760000000000001</c:v>
                </c:pt>
                <c:pt idx="3282">
                  <c:v>2.161</c:v>
                </c:pt>
                <c:pt idx="3283">
                  <c:v>2.1419999999999999</c:v>
                </c:pt>
                <c:pt idx="3284">
                  <c:v>2.1419999999999999</c:v>
                </c:pt>
                <c:pt idx="3285">
                  <c:v>2.14</c:v>
                </c:pt>
                <c:pt idx="3286">
                  <c:v>2.1720000000000002</c:v>
                </c:pt>
                <c:pt idx="3287">
                  <c:v>2.1720000000000002</c:v>
                </c:pt>
                <c:pt idx="3288">
                  <c:v>2.1720000000000002</c:v>
                </c:pt>
                <c:pt idx="3289">
                  <c:v>2.1859999999999999</c:v>
                </c:pt>
                <c:pt idx="3290">
                  <c:v>2.206</c:v>
                </c:pt>
                <c:pt idx="3291">
                  <c:v>2.2080000000000002</c:v>
                </c:pt>
                <c:pt idx="3292">
                  <c:v>2.2639999999999998</c:v>
                </c:pt>
                <c:pt idx="3293">
                  <c:v>2.1709999999999998</c:v>
                </c:pt>
                <c:pt idx="3294">
                  <c:v>2.1709999999999998</c:v>
                </c:pt>
                <c:pt idx="3295">
                  <c:v>2.1709999999999998</c:v>
                </c:pt>
                <c:pt idx="3296">
                  <c:v>2.2149999999999999</c:v>
                </c:pt>
                <c:pt idx="3297">
                  <c:v>2.1160000000000001</c:v>
                </c:pt>
                <c:pt idx="3298">
                  <c:v>2.0470000000000002</c:v>
                </c:pt>
                <c:pt idx="3299">
                  <c:v>2.0840000000000001</c:v>
                </c:pt>
                <c:pt idx="3300">
                  <c:v>2.0680000000000001</c:v>
                </c:pt>
                <c:pt idx="3301">
                  <c:v>2.0680000000000001</c:v>
                </c:pt>
                <c:pt idx="3302">
                  <c:v>2.0680000000000001</c:v>
                </c:pt>
                <c:pt idx="3303">
                  <c:v>2.0750000000000002</c:v>
                </c:pt>
                <c:pt idx="3304">
                  <c:v>2.1</c:v>
                </c:pt>
                <c:pt idx="3305">
                  <c:v>2.1419999999999999</c:v>
                </c:pt>
                <c:pt idx="3306">
                  <c:v>2.1459999999999999</c:v>
                </c:pt>
                <c:pt idx="3307">
                  <c:v>2.1030000000000002</c:v>
                </c:pt>
                <c:pt idx="3308">
                  <c:v>2.1030000000000002</c:v>
                </c:pt>
                <c:pt idx="3309">
                  <c:v>2.1030000000000002</c:v>
                </c:pt>
                <c:pt idx="3310">
                  <c:v>2.1120000000000001</c:v>
                </c:pt>
                <c:pt idx="3311">
                  <c:v>2.069</c:v>
                </c:pt>
                <c:pt idx="3312">
                  <c:v>2.14</c:v>
                </c:pt>
                <c:pt idx="3313">
                  <c:v>2.2229999999999999</c:v>
                </c:pt>
                <c:pt idx="3314">
                  <c:v>2.1970000000000001</c:v>
                </c:pt>
                <c:pt idx="3315">
                  <c:v>2.1970000000000001</c:v>
                </c:pt>
                <c:pt idx="3316">
                  <c:v>2.1970000000000001</c:v>
                </c:pt>
                <c:pt idx="3317">
                  <c:v>2.153</c:v>
                </c:pt>
                <c:pt idx="3318">
                  <c:v>2.15</c:v>
                </c:pt>
                <c:pt idx="3319">
                  <c:v>2.2010000000000001</c:v>
                </c:pt>
                <c:pt idx="3320">
                  <c:v>2.21</c:v>
                </c:pt>
                <c:pt idx="3321">
                  <c:v>2.202</c:v>
                </c:pt>
                <c:pt idx="3322">
                  <c:v>2.202</c:v>
                </c:pt>
                <c:pt idx="3323">
                  <c:v>2.202</c:v>
                </c:pt>
                <c:pt idx="3324">
                  <c:v>2.2770000000000001</c:v>
                </c:pt>
                <c:pt idx="3325">
                  <c:v>2.2850000000000001</c:v>
                </c:pt>
                <c:pt idx="3326">
                  <c:v>2.3420000000000001</c:v>
                </c:pt>
                <c:pt idx="3327">
                  <c:v>2.343</c:v>
                </c:pt>
                <c:pt idx="3328">
                  <c:v>2.3460000000000001</c:v>
                </c:pt>
                <c:pt idx="3329">
                  <c:v>2.3460000000000001</c:v>
                </c:pt>
                <c:pt idx="3330">
                  <c:v>2.3460000000000001</c:v>
                </c:pt>
                <c:pt idx="3331">
                  <c:v>2.327</c:v>
                </c:pt>
                <c:pt idx="3332">
                  <c:v>2.2629999999999999</c:v>
                </c:pt>
                <c:pt idx="3333">
                  <c:v>2.2000000000000002</c:v>
                </c:pt>
                <c:pt idx="3334">
                  <c:v>2.0880000000000001</c:v>
                </c:pt>
                <c:pt idx="3335">
                  <c:v>2.0430000000000001</c:v>
                </c:pt>
                <c:pt idx="3336">
                  <c:v>2.0430000000000001</c:v>
                </c:pt>
                <c:pt idx="3337">
                  <c:v>2.0430000000000001</c:v>
                </c:pt>
                <c:pt idx="3338">
                  <c:v>2.1589999999999998</c:v>
                </c:pt>
                <c:pt idx="3339">
                  <c:v>2.2709999999999999</c:v>
                </c:pt>
                <c:pt idx="3340">
                  <c:v>2.2730000000000001</c:v>
                </c:pt>
                <c:pt idx="3341">
                  <c:v>2.2530000000000001</c:v>
                </c:pt>
                <c:pt idx="3342">
                  <c:v>2.2290000000000001</c:v>
                </c:pt>
                <c:pt idx="3343">
                  <c:v>2.2290000000000001</c:v>
                </c:pt>
                <c:pt idx="3344">
                  <c:v>2.2290000000000001</c:v>
                </c:pt>
                <c:pt idx="3345">
                  <c:v>2.2320000000000002</c:v>
                </c:pt>
                <c:pt idx="3346">
                  <c:v>2.1469999999999998</c:v>
                </c:pt>
                <c:pt idx="3347">
                  <c:v>2.1720000000000002</c:v>
                </c:pt>
                <c:pt idx="3348">
                  <c:v>2.2599999999999998</c:v>
                </c:pt>
                <c:pt idx="3349">
                  <c:v>2.3820000000000001</c:v>
                </c:pt>
                <c:pt idx="3350">
                  <c:v>2.3820000000000001</c:v>
                </c:pt>
                <c:pt idx="3351">
                  <c:v>2.3820000000000001</c:v>
                </c:pt>
                <c:pt idx="3352">
                  <c:v>2.4009999999999998</c:v>
                </c:pt>
                <c:pt idx="3353">
                  <c:v>2.4020000000000001</c:v>
                </c:pt>
                <c:pt idx="3354">
                  <c:v>2.4249999999999998</c:v>
                </c:pt>
                <c:pt idx="3355">
                  <c:v>2.4540000000000002</c:v>
                </c:pt>
                <c:pt idx="3356">
                  <c:v>2.4009999999999998</c:v>
                </c:pt>
                <c:pt idx="3357">
                  <c:v>2.4009999999999998</c:v>
                </c:pt>
                <c:pt idx="3358">
                  <c:v>2.4009999999999998</c:v>
                </c:pt>
                <c:pt idx="3359">
                  <c:v>2.4860000000000002</c:v>
                </c:pt>
                <c:pt idx="3360">
                  <c:v>2.5710000000000002</c:v>
                </c:pt>
                <c:pt idx="3361">
                  <c:v>2.6040000000000001</c:v>
                </c:pt>
                <c:pt idx="3362">
                  <c:v>2.5409999999999999</c:v>
                </c:pt>
                <c:pt idx="3363">
                  <c:v>2.56</c:v>
                </c:pt>
                <c:pt idx="3364">
                  <c:v>2.56</c:v>
                </c:pt>
                <c:pt idx="3365">
                  <c:v>2.56</c:v>
                </c:pt>
                <c:pt idx="3366">
                  <c:v>2.6259999999999999</c:v>
                </c:pt>
                <c:pt idx="3367">
                  <c:v>2.5859999999999999</c:v>
                </c:pt>
                <c:pt idx="3368">
                  <c:v>2.5489999999999999</c:v>
                </c:pt>
                <c:pt idx="3369">
                  <c:v>2.496</c:v>
                </c:pt>
                <c:pt idx="3370">
                  <c:v>2.56</c:v>
                </c:pt>
                <c:pt idx="3371">
                  <c:v>2.56</c:v>
                </c:pt>
                <c:pt idx="3372">
                  <c:v>2.56</c:v>
                </c:pt>
                <c:pt idx="3373">
                  <c:v>2.5049999999999999</c:v>
                </c:pt>
                <c:pt idx="3374">
                  <c:v>2.5230000000000001</c:v>
                </c:pt>
                <c:pt idx="3375">
                  <c:v>2.4710000000000001</c:v>
                </c:pt>
                <c:pt idx="3376">
                  <c:v>2.4940000000000002</c:v>
                </c:pt>
                <c:pt idx="3377">
                  <c:v>2.5409999999999999</c:v>
                </c:pt>
                <c:pt idx="3378">
                  <c:v>2.5409999999999999</c:v>
                </c:pt>
                <c:pt idx="3379">
                  <c:v>2.5409999999999999</c:v>
                </c:pt>
                <c:pt idx="3380">
                  <c:v>2.5590000000000002</c:v>
                </c:pt>
                <c:pt idx="3381">
                  <c:v>2.556</c:v>
                </c:pt>
                <c:pt idx="3382">
                  <c:v>2.5779999999999998</c:v>
                </c:pt>
                <c:pt idx="3383">
                  <c:v>2.5710000000000002</c:v>
                </c:pt>
                <c:pt idx="3384">
                  <c:v>2.597</c:v>
                </c:pt>
                <c:pt idx="3385">
                  <c:v>2.597</c:v>
                </c:pt>
                <c:pt idx="3386">
                  <c:v>2.597</c:v>
                </c:pt>
                <c:pt idx="3387">
                  <c:v>2.63</c:v>
                </c:pt>
                <c:pt idx="3388">
                  <c:v>2.6629999999999998</c:v>
                </c:pt>
                <c:pt idx="3389">
                  <c:v>2.7120000000000002</c:v>
                </c:pt>
                <c:pt idx="3390">
                  <c:v>2.7730000000000001</c:v>
                </c:pt>
                <c:pt idx="3391">
                  <c:v>2.7709999999999999</c:v>
                </c:pt>
                <c:pt idx="3392">
                  <c:v>2.7709999999999999</c:v>
                </c:pt>
                <c:pt idx="3393">
                  <c:v>2.7709999999999999</c:v>
                </c:pt>
                <c:pt idx="3394">
                  <c:v>2.8250000000000002</c:v>
                </c:pt>
                <c:pt idx="3395">
                  <c:v>2.7549999999999999</c:v>
                </c:pt>
                <c:pt idx="3396">
                  <c:v>2.7189999999999999</c:v>
                </c:pt>
                <c:pt idx="3397">
                  <c:v>2.6760000000000002</c:v>
                </c:pt>
                <c:pt idx="3398">
                  <c:v>2.681</c:v>
                </c:pt>
                <c:pt idx="3399">
                  <c:v>2.681</c:v>
                </c:pt>
                <c:pt idx="3400">
                  <c:v>2.681</c:v>
                </c:pt>
                <c:pt idx="3401">
                  <c:v>2.677</c:v>
                </c:pt>
                <c:pt idx="3402">
                  <c:v>2.7290000000000001</c:v>
                </c:pt>
                <c:pt idx="3403">
                  <c:v>2.6379999999999999</c:v>
                </c:pt>
                <c:pt idx="3404">
                  <c:v>2.661</c:v>
                </c:pt>
                <c:pt idx="3405">
                  <c:v>2.641</c:v>
                </c:pt>
                <c:pt idx="3406">
                  <c:v>2.641</c:v>
                </c:pt>
                <c:pt idx="3407">
                  <c:v>2.641</c:v>
                </c:pt>
                <c:pt idx="3408">
                  <c:v>2.6419999999999999</c:v>
                </c:pt>
                <c:pt idx="3409">
                  <c:v>2.641</c:v>
                </c:pt>
                <c:pt idx="3410">
                  <c:v>2.6560000000000001</c:v>
                </c:pt>
                <c:pt idx="3411">
                  <c:v>2.6890000000000001</c:v>
                </c:pt>
                <c:pt idx="3412">
                  <c:v>2.7250000000000001</c:v>
                </c:pt>
                <c:pt idx="3413">
                  <c:v>2.7250000000000001</c:v>
                </c:pt>
                <c:pt idx="3414">
                  <c:v>2.7250000000000001</c:v>
                </c:pt>
                <c:pt idx="3415">
                  <c:v>2.7170000000000001</c:v>
                </c:pt>
                <c:pt idx="3416">
                  <c:v>2.7610000000000001</c:v>
                </c:pt>
                <c:pt idx="3417">
                  <c:v>2.706</c:v>
                </c:pt>
                <c:pt idx="3418">
                  <c:v>2.6720000000000002</c:v>
                </c:pt>
                <c:pt idx="3419">
                  <c:v>2.6549999999999998</c:v>
                </c:pt>
                <c:pt idx="3420">
                  <c:v>2.6549999999999998</c:v>
                </c:pt>
                <c:pt idx="3421">
                  <c:v>2.6549999999999998</c:v>
                </c:pt>
                <c:pt idx="3422">
                  <c:v>2.7040000000000002</c:v>
                </c:pt>
                <c:pt idx="3423">
                  <c:v>2.6379999999999999</c:v>
                </c:pt>
                <c:pt idx="3424">
                  <c:v>2.6440000000000001</c:v>
                </c:pt>
                <c:pt idx="3425">
                  <c:v>2.5750000000000002</c:v>
                </c:pt>
                <c:pt idx="3426">
                  <c:v>2.6389999999999998</c:v>
                </c:pt>
                <c:pt idx="3427">
                  <c:v>2.6389999999999998</c:v>
                </c:pt>
                <c:pt idx="3428">
                  <c:v>2.6389999999999998</c:v>
                </c:pt>
                <c:pt idx="3429">
                  <c:v>2.8239999999999998</c:v>
                </c:pt>
                <c:pt idx="3430">
                  <c:v>2.8809999999999998</c:v>
                </c:pt>
                <c:pt idx="3431">
                  <c:v>2.8540000000000001</c:v>
                </c:pt>
                <c:pt idx="3432">
                  <c:v>2.8479999999999999</c:v>
                </c:pt>
                <c:pt idx="3433">
                  <c:v>2.8540000000000001</c:v>
                </c:pt>
                <c:pt idx="3434">
                  <c:v>2.8540000000000001</c:v>
                </c:pt>
                <c:pt idx="3435">
                  <c:v>2.8540000000000001</c:v>
                </c:pt>
                <c:pt idx="3436">
                  <c:v>2.863</c:v>
                </c:pt>
                <c:pt idx="3437">
                  <c:v>2.8220000000000001</c:v>
                </c:pt>
                <c:pt idx="3438">
                  <c:v>2.89</c:v>
                </c:pt>
                <c:pt idx="3439">
                  <c:v>2.8940000000000001</c:v>
                </c:pt>
                <c:pt idx="3440">
                  <c:v>2.9860000000000002</c:v>
                </c:pt>
                <c:pt idx="3441">
                  <c:v>2.9860000000000002</c:v>
                </c:pt>
                <c:pt idx="3442">
                  <c:v>2.9860000000000002</c:v>
                </c:pt>
                <c:pt idx="3443">
                  <c:v>3.0510000000000002</c:v>
                </c:pt>
                <c:pt idx="3444">
                  <c:v>3.0139999999999998</c:v>
                </c:pt>
                <c:pt idx="3445">
                  <c:v>3.093</c:v>
                </c:pt>
                <c:pt idx="3446">
                  <c:v>3.01</c:v>
                </c:pt>
                <c:pt idx="3447">
                  <c:v>2.9529999999999998</c:v>
                </c:pt>
                <c:pt idx="3448">
                  <c:v>2.9529999999999998</c:v>
                </c:pt>
                <c:pt idx="3449">
                  <c:v>2.9529999999999998</c:v>
                </c:pt>
                <c:pt idx="3450">
                  <c:v>3.02</c:v>
                </c:pt>
                <c:pt idx="3451">
                  <c:v>2.8570000000000002</c:v>
                </c:pt>
                <c:pt idx="3452">
                  <c:v>2.9020000000000001</c:v>
                </c:pt>
                <c:pt idx="3453">
                  <c:v>2.9340000000000002</c:v>
                </c:pt>
                <c:pt idx="3454">
                  <c:v>2.9159999999999999</c:v>
                </c:pt>
                <c:pt idx="3455">
                  <c:v>2.9159999999999999</c:v>
                </c:pt>
                <c:pt idx="3456">
                  <c:v>2.9159999999999999</c:v>
                </c:pt>
                <c:pt idx="3457">
                  <c:v>2.8839999999999999</c:v>
                </c:pt>
                <c:pt idx="3458">
                  <c:v>2.9689999999999999</c:v>
                </c:pt>
                <c:pt idx="3459">
                  <c:v>2.9449999999999998</c:v>
                </c:pt>
                <c:pt idx="3460">
                  <c:v>2.9830000000000001</c:v>
                </c:pt>
                <c:pt idx="3461">
                  <c:v>2.976</c:v>
                </c:pt>
                <c:pt idx="3462">
                  <c:v>2.976</c:v>
                </c:pt>
                <c:pt idx="3463">
                  <c:v>2.976</c:v>
                </c:pt>
                <c:pt idx="3464">
                  <c:v>3</c:v>
                </c:pt>
                <c:pt idx="3465">
                  <c:v>3.0150000000000001</c:v>
                </c:pt>
                <c:pt idx="3466">
                  <c:v>3.0720000000000001</c:v>
                </c:pt>
                <c:pt idx="3467">
                  <c:v>3.0670000000000002</c:v>
                </c:pt>
                <c:pt idx="3468">
                  <c:v>3.0640000000000001</c:v>
                </c:pt>
                <c:pt idx="3469">
                  <c:v>3.0640000000000001</c:v>
                </c:pt>
                <c:pt idx="3470">
                  <c:v>3.0640000000000001</c:v>
                </c:pt>
                <c:pt idx="3471">
                  <c:v>3.0840000000000001</c:v>
                </c:pt>
                <c:pt idx="3472">
                  <c:v>3.0449999999999999</c:v>
                </c:pt>
                <c:pt idx="3473">
                  <c:v>3.0659999999999998</c:v>
                </c:pt>
                <c:pt idx="3474">
                  <c:v>3.085</c:v>
                </c:pt>
                <c:pt idx="3475">
                  <c:v>3.085</c:v>
                </c:pt>
                <c:pt idx="3476">
                  <c:v>3.085</c:v>
                </c:pt>
                <c:pt idx="3477">
                  <c:v>3.085</c:v>
                </c:pt>
                <c:pt idx="3478">
                  <c:v>3.085</c:v>
                </c:pt>
                <c:pt idx="3479">
                  <c:v>3.0659999999999998</c:v>
                </c:pt>
                <c:pt idx="3480">
                  <c:v>3.09</c:v>
                </c:pt>
                <c:pt idx="3481">
                  <c:v>3.141</c:v>
                </c:pt>
                <c:pt idx="3482">
                  <c:v>3.1880000000000002</c:v>
                </c:pt>
                <c:pt idx="3483">
                  <c:v>3.1880000000000002</c:v>
                </c:pt>
                <c:pt idx="3484">
                  <c:v>3.1880000000000002</c:v>
                </c:pt>
                <c:pt idx="3485">
                  <c:v>3.169</c:v>
                </c:pt>
                <c:pt idx="3486">
                  <c:v>3.2090000000000001</c:v>
                </c:pt>
                <c:pt idx="3487">
                  <c:v>3.206</c:v>
                </c:pt>
                <c:pt idx="3488">
                  <c:v>3.1819999999999999</c:v>
                </c:pt>
                <c:pt idx="3489">
                  <c:v>3.15</c:v>
                </c:pt>
                <c:pt idx="3490">
                  <c:v>3.15</c:v>
                </c:pt>
                <c:pt idx="3491">
                  <c:v>3.15</c:v>
                </c:pt>
                <c:pt idx="3492">
                  <c:v>3.226</c:v>
                </c:pt>
                <c:pt idx="3493">
                  <c:v>3.2669999999999999</c:v>
                </c:pt>
                <c:pt idx="3494">
                  <c:v>3.25</c:v>
                </c:pt>
                <c:pt idx="3495">
                  <c:v>3.23</c:v>
                </c:pt>
                <c:pt idx="3496">
                  <c:v>3.238</c:v>
                </c:pt>
                <c:pt idx="3497">
                  <c:v>3.238</c:v>
                </c:pt>
                <c:pt idx="3498">
                  <c:v>3.238</c:v>
                </c:pt>
                <c:pt idx="3499">
                  <c:v>3.2519999999999998</c:v>
                </c:pt>
                <c:pt idx="3500">
                  <c:v>3.282</c:v>
                </c:pt>
                <c:pt idx="3501">
                  <c:v>3.33</c:v>
                </c:pt>
                <c:pt idx="3502">
                  <c:v>3.35</c:v>
                </c:pt>
                <c:pt idx="3503">
                  <c:v>3.355</c:v>
                </c:pt>
                <c:pt idx="3504">
                  <c:v>3.355</c:v>
                </c:pt>
                <c:pt idx="3505">
                  <c:v>3.355</c:v>
                </c:pt>
                <c:pt idx="3506">
                  <c:v>3.3660000000000001</c:v>
                </c:pt>
                <c:pt idx="3507">
                  <c:v>3.34</c:v>
                </c:pt>
                <c:pt idx="3508">
                  <c:v>3.3039999999999998</c:v>
                </c:pt>
                <c:pt idx="3509">
                  <c:v>3.3180000000000001</c:v>
                </c:pt>
                <c:pt idx="3510">
                  <c:v>3.339</c:v>
                </c:pt>
                <c:pt idx="3511">
                  <c:v>3.339</c:v>
                </c:pt>
                <c:pt idx="3512">
                  <c:v>3.339</c:v>
                </c:pt>
                <c:pt idx="3513">
                  <c:v>3.3820000000000001</c:v>
                </c:pt>
                <c:pt idx="3514">
                  <c:v>3.347</c:v>
                </c:pt>
                <c:pt idx="3515">
                  <c:v>3.3210000000000002</c:v>
                </c:pt>
                <c:pt idx="3516">
                  <c:v>3.3039999999999998</c:v>
                </c:pt>
                <c:pt idx="3517">
                  <c:v>3.363</c:v>
                </c:pt>
                <c:pt idx="3518">
                  <c:v>3.363</c:v>
                </c:pt>
                <c:pt idx="3519">
                  <c:v>3.363</c:v>
                </c:pt>
                <c:pt idx="3520">
                  <c:v>3.4039999999999999</c:v>
                </c:pt>
                <c:pt idx="3521">
                  <c:v>3.3610000000000002</c:v>
                </c:pt>
                <c:pt idx="3522">
                  <c:v>3.44</c:v>
                </c:pt>
                <c:pt idx="3523">
                  <c:v>3.5030000000000001</c:v>
                </c:pt>
                <c:pt idx="3524">
                  <c:v>3.5089999999999999</c:v>
                </c:pt>
                <c:pt idx="3525">
                  <c:v>3.5089999999999999</c:v>
                </c:pt>
                <c:pt idx="3526">
                  <c:v>3.5089999999999999</c:v>
                </c:pt>
                <c:pt idx="3527">
                  <c:v>3.492</c:v>
                </c:pt>
                <c:pt idx="3528">
                  <c:v>3.5350000000000001</c:v>
                </c:pt>
                <c:pt idx="3529">
                  <c:v>3.5489999999999999</c:v>
                </c:pt>
                <c:pt idx="3530">
                  <c:v>3.5569999999999999</c:v>
                </c:pt>
                <c:pt idx="3531">
                  <c:v>3.548</c:v>
                </c:pt>
                <c:pt idx="3532">
                  <c:v>3.548</c:v>
                </c:pt>
                <c:pt idx="3533">
                  <c:v>3.548</c:v>
                </c:pt>
                <c:pt idx="3534">
                  <c:v>3.601</c:v>
                </c:pt>
                <c:pt idx="3535">
                  <c:v>3.5579999999999998</c:v>
                </c:pt>
                <c:pt idx="3536">
                  <c:v>3.516</c:v>
                </c:pt>
                <c:pt idx="3537">
                  <c:v>3.5390000000000001</c:v>
                </c:pt>
                <c:pt idx="3538">
                  <c:v>3.589</c:v>
                </c:pt>
                <c:pt idx="3539">
                  <c:v>3.589</c:v>
                </c:pt>
                <c:pt idx="3540">
                  <c:v>3.589</c:v>
                </c:pt>
                <c:pt idx="3541">
                  <c:v>3.6219999999999999</c:v>
                </c:pt>
                <c:pt idx="3542">
                  <c:v>3.6520000000000001</c:v>
                </c:pt>
                <c:pt idx="3543">
                  <c:v>3.6</c:v>
                </c:pt>
                <c:pt idx="3544">
                  <c:v>3.5790000000000002</c:v>
                </c:pt>
                <c:pt idx="3545">
                  <c:v>3.585</c:v>
                </c:pt>
                <c:pt idx="3546">
                  <c:v>3.585</c:v>
                </c:pt>
                <c:pt idx="3547">
                  <c:v>3.585</c:v>
                </c:pt>
                <c:pt idx="3548">
                  <c:v>3.657</c:v>
                </c:pt>
                <c:pt idx="3549">
                  <c:v>3.718</c:v>
                </c:pt>
                <c:pt idx="3550">
                  <c:v>3.7530000000000001</c:v>
                </c:pt>
                <c:pt idx="3551">
                  <c:v>3.7469999999999999</c:v>
                </c:pt>
                <c:pt idx="3552">
                  <c:v>3.6589999999999998</c:v>
                </c:pt>
                <c:pt idx="3553">
                  <c:v>3.6589999999999998</c:v>
                </c:pt>
                <c:pt idx="3554">
                  <c:v>3.6589999999999998</c:v>
                </c:pt>
                <c:pt idx="3555">
                  <c:v>3.6960000000000002</c:v>
                </c:pt>
                <c:pt idx="3556">
                  <c:v>3.7080000000000002</c:v>
                </c:pt>
                <c:pt idx="3557">
                  <c:v>3.7010000000000001</c:v>
                </c:pt>
                <c:pt idx="3558">
                  <c:v>3.7530000000000001</c:v>
                </c:pt>
                <c:pt idx="3559">
                  <c:v>3.7959999999999998</c:v>
                </c:pt>
                <c:pt idx="3560">
                  <c:v>3.7959999999999998</c:v>
                </c:pt>
                <c:pt idx="3561">
                  <c:v>3.7959999999999998</c:v>
                </c:pt>
                <c:pt idx="3562">
                  <c:v>3.7519999999999998</c:v>
                </c:pt>
                <c:pt idx="3563">
                  <c:v>3.7360000000000002</c:v>
                </c:pt>
                <c:pt idx="3564">
                  <c:v>3.734</c:v>
                </c:pt>
                <c:pt idx="3565">
                  <c:v>3.6859999999999999</c:v>
                </c:pt>
                <c:pt idx="3566">
                  <c:v>3.71</c:v>
                </c:pt>
                <c:pt idx="3567">
                  <c:v>3.71</c:v>
                </c:pt>
                <c:pt idx="3568">
                  <c:v>3.71</c:v>
                </c:pt>
                <c:pt idx="3569">
                  <c:v>3.7330000000000001</c:v>
                </c:pt>
                <c:pt idx="3570">
                  <c:v>3.76</c:v>
                </c:pt>
                <c:pt idx="3571">
                  <c:v>3.8159999999999998</c:v>
                </c:pt>
                <c:pt idx="3572">
                  <c:v>3.8210000000000002</c:v>
                </c:pt>
                <c:pt idx="3573">
                  <c:v>3.8140000000000001</c:v>
                </c:pt>
                <c:pt idx="3574">
                  <c:v>3.8140000000000001</c:v>
                </c:pt>
                <c:pt idx="3575">
                  <c:v>3.8140000000000001</c:v>
                </c:pt>
                <c:pt idx="3576">
                  <c:v>3.802</c:v>
                </c:pt>
                <c:pt idx="3577">
                  <c:v>3.7869999999999999</c:v>
                </c:pt>
                <c:pt idx="3578">
                  <c:v>3.8039999999999998</c:v>
                </c:pt>
                <c:pt idx="3579">
                  <c:v>3.9049999999999998</c:v>
                </c:pt>
                <c:pt idx="3580">
                  <c:v>3.8740000000000001</c:v>
                </c:pt>
                <c:pt idx="3581">
                  <c:v>3.8740000000000001</c:v>
                </c:pt>
                <c:pt idx="3582">
                  <c:v>3.8740000000000001</c:v>
                </c:pt>
                <c:pt idx="3583">
                  <c:v>3.9710000000000001</c:v>
                </c:pt>
                <c:pt idx="3584">
                  <c:v>4.1509999999999998</c:v>
                </c:pt>
                <c:pt idx="3585">
                  <c:v>4.1509999999999998</c:v>
                </c:pt>
                <c:pt idx="3586">
                  <c:v>4.1440000000000001</c:v>
                </c:pt>
                <c:pt idx="3587">
                  <c:v>4.226</c:v>
                </c:pt>
                <c:pt idx="3588">
                  <c:v>4.226</c:v>
                </c:pt>
                <c:pt idx="3589">
                  <c:v>4.226</c:v>
                </c:pt>
                <c:pt idx="3590">
                  <c:v>4.2130000000000001</c:v>
                </c:pt>
                <c:pt idx="3591">
                  <c:v>4.2130000000000001</c:v>
                </c:pt>
                <c:pt idx="3592">
                  <c:v>4.2130000000000001</c:v>
                </c:pt>
                <c:pt idx="3593">
                  <c:v>4.2060000000000004</c:v>
                </c:pt>
                <c:pt idx="3594">
                  <c:v>4.1429999999999998</c:v>
                </c:pt>
                <c:pt idx="3595">
                  <c:v>4.1429999999999998</c:v>
                </c:pt>
                <c:pt idx="3596">
                  <c:v>4.1429999999999998</c:v>
                </c:pt>
                <c:pt idx="3597">
                  <c:v>4.1239999999999997</c:v>
                </c:pt>
                <c:pt idx="3598">
                  <c:v>4.1479999999999997</c:v>
                </c:pt>
                <c:pt idx="3599">
                  <c:v>4.0910000000000002</c:v>
                </c:pt>
                <c:pt idx="3600">
                  <c:v>4.07</c:v>
                </c:pt>
                <c:pt idx="3601">
                  <c:v>4.1020000000000003</c:v>
                </c:pt>
                <c:pt idx="3602">
                  <c:v>4.1020000000000003</c:v>
                </c:pt>
                <c:pt idx="3603">
                  <c:v>4.1020000000000003</c:v>
                </c:pt>
                <c:pt idx="3604">
                  <c:v>4.0949999999999998</c:v>
                </c:pt>
                <c:pt idx="3605">
                  <c:v>4.0339999999999998</c:v>
                </c:pt>
                <c:pt idx="3606">
                  <c:v>4.0350000000000001</c:v>
                </c:pt>
                <c:pt idx="3607">
                  <c:v>4.1070000000000002</c:v>
                </c:pt>
                <c:pt idx="3608">
                  <c:v>4.173</c:v>
                </c:pt>
                <c:pt idx="3609">
                  <c:v>4.173</c:v>
                </c:pt>
                <c:pt idx="3610">
                  <c:v>4.173</c:v>
                </c:pt>
                <c:pt idx="3611">
                  <c:v>4.2370000000000001</c:v>
                </c:pt>
                <c:pt idx="3612">
                  <c:v>4.1840000000000002</c:v>
                </c:pt>
                <c:pt idx="3613">
                  <c:v>4.1440000000000001</c:v>
                </c:pt>
                <c:pt idx="3614">
                  <c:v>4.157</c:v>
                </c:pt>
                <c:pt idx="3615">
                  <c:v>4.12</c:v>
                </c:pt>
                <c:pt idx="3616">
                  <c:v>4.12</c:v>
                </c:pt>
                <c:pt idx="3617">
                  <c:v>4.12</c:v>
                </c:pt>
                <c:pt idx="3618">
                  <c:v>4.1509999999999998</c:v>
                </c:pt>
                <c:pt idx="3619">
                  <c:v>4.1449999999999996</c:v>
                </c:pt>
                <c:pt idx="3620">
                  <c:v>4.1589999999999998</c:v>
                </c:pt>
                <c:pt idx="3621">
                  <c:v>4.157</c:v>
                </c:pt>
                <c:pt idx="3622">
                  <c:v>4.1029999999999998</c:v>
                </c:pt>
                <c:pt idx="3623">
                  <c:v>4.1029999999999998</c:v>
                </c:pt>
                <c:pt idx="3624">
                  <c:v>4.1029999999999998</c:v>
                </c:pt>
                <c:pt idx="3625">
                  <c:v>4.109</c:v>
                </c:pt>
                <c:pt idx="3626">
                  <c:v>4.09</c:v>
                </c:pt>
                <c:pt idx="3627">
                  <c:v>4.0789999999999997</c:v>
                </c:pt>
                <c:pt idx="3628">
                  <c:v>4.0720000000000001</c:v>
                </c:pt>
                <c:pt idx="3629">
                  <c:v>4.0679999999999996</c:v>
                </c:pt>
                <c:pt idx="3630">
                  <c:v>4.0679999999999996</c:v>
                </c:pt>
                <c:pt idx="3631">
                  <c:v>4.0679999999999996</c:v>
                </c:pt>
                <c:pt idx="3632">
                  <c:v>4.0540000000000003</c:v>
                </c:pt>
                <c:pt idx="3633">
                  <c:v>4.0940000000000003</c:v>
                </c:pt>
                <c:pt idx="3634">
                  <c:v>4.1130000000000004</c:v>
                </c:pt>
                <c:pt idx="3635">
                  <c:v>4.0990000000000002</c:v>
                </c:pt>
                <c:pt idx="3636">
                  <c:v>4.1100000000000003</c:v>
                </c:pt>
                <c:pt idx="3637">
                  <c:v>4.1100000000000003</c:v>
                </c:pt>
                <c:pt idx="3638">
                  <c:v>4.1100000000000003</c:v>
                </c:pt>
                <c:pt idx="3639">
                  <c:v>4.0529999999999999</c:v>
                </c:pt>
                <c:pt idx="3640">
                  <c:v>4.149</c:v>
                </c:pt>
                <c:pt idx="3641">
                  <c:v>4.1040000000000001</c:v>
                </c:pt>
                <c:pt idx="3642">
                  <c:v>4.0119999999999996</c:v>
                </c:pt>
                <c:pt idx="3643">
                  <c:v>3.9710000000000001</c:v>
                </c:pt>
                <c:pt idx="3644">
                  <c:v>3.9710000000000001</c:v>
                </c:pt>
                <c:pt idx="3645">
                  <c:v>3.9710000000000001</c:v>
                </c:pt>
                <c:pt idx="3646">
                  <c:v>4.032</c:v>
                </c:pt>
                <c:pt idx="3647">
                  <c:v>4.0629999999999997</c:v>
                </c:pt>
                <c:pt idx="3648">
                  <c:v>4.0449999999999999</c:v>
                </c:pt>
                <c:pt idx="3649">
                  <c:v>4.0979999999999999</c:v>
                </c:pt>
                <c:pt idx="3650">
                  <c:v>4.16</c:v>
                </c:pt>
                <c:pt idx="3651">
                  <c:v>4.16</c:v>
                </c:pt>
                <c:pt idx="3652">
                  <c:v>4.16</c:v>
                </c:pt>
                <c:pt idx="3653">
                  <c:v>4.1360000000000001</c:v>
                </c:pt>
                <c:pt idx="3654">
                  <c:v>4.133</c:v>
                </c:pt>
                <c:pt idx="3655">
                  <c:v>4.1989999999999998</c:v>
                </c:pt>
                <c:pt idx="3656">
                  <c:v>4.2779999999999996</c:v>
                </c:pt>
                <c:pt idx="3657">
                  <c:v>4.2590000000000003</c:v>
                </c:pt>
                <c:pt idx="3658">
                  <c:v>4.2590000000000003</c:v>
                </c:pt>
                <c:pt idx="3659">
                  <c:v>4.2590000000000003</c:v>
                </c:pt>
                <c:pt idx="3660">
                  <c:v>4.2949999999999999</c:v>
                </c:pt>
                <c:pt idx="3661">
                  <c:v>4.2990000000000004</c:v>
                </c:pt>
                <c:pt idx="3662">
                  <c:v>4.3109999999999999</c:v>
                </c:pt>
                <c:pt idx="3663">
                  <c:v>4.2699999999999996</c:v>
                </c:pt>
                <c:pt idx="3664">
                  <c:v>4.29</c:v>
                </c:pt>
                <c:pt idx="3665">
                  <c:v>4.29</c:v>
                </c:pt>
                <c:pt idx="3666">
                  <c:v>4.29</c:v>
                </c:pt>
                <c:pt idx="3667">
                  <c:v>4.3410000000000002</c:v>
                </c:pt>
                <c:pt idx="3668">
                  <c:v>4.3369999999999997</c:v>
                </c:pt>
                <c:pt idx="3669">
                  <c:v>4.2960000000000003</c:v>
                </c:pt>
                <c:pt idx="3670">
                  <c:v>4.21</c:v>
                </c:pt>
                <c:pt idx="3671">
                  <c:v>4.2060000000000004</c:v>
                </c:pt>
                <c:pt idx="3672">
                  <c:v>4.2060000000000004</c:v>
                </c:pt>
                <c:pt idx="3673">
                  <c:v>4.2060000000000004</c:v>
                </c:pt>
                <c:pt idx="3674">
                  <c:v>4.2439999999999998</c:v>
                </c:pt>
                <c:pt idx="3675">
                  <c:v>4.2489999999999997</c:v>
                </c:pt>
                <c:pt idx="3676">
                  <c:v>4.1680000000000001</c:v>
                </c:pt>
                <c:pt idx="3677">
                  <c:v>4.298</c:v>
                </c:pt>
                <c:pt idx="3678">
                  <c:v>4.3620000000000001</c:v>
                </c:pt>
                <c:pt idx="3679">
                  <c:v>4.3620000000000001</c:v>
                </c:pt>
                <c:pt idx="3680">
                  <c:v>4.3620000000000001</c:v>
                </c:pt>
                <c:pt idx="3681">
                  <c:v>4.3419999999999996</c:v>
                </c:pt>
                <c:pt idx="3682">
                  <c:v>4.282</c:v>
                </c:pt>
                <c:pt idx="3683">
                  <c:v>4.2759999999999998</c:v>
                </c:pt>
                <c:pt idx="3684">
                  <c:v>4.2770000000000001</c:v>
                </c:pt>
                <c:pt idx="3685">
                  <c:v>4.3010000000000002</c:v>
                </c:pt>
                <c:pt idx="3686">
                  <c:v>4.3010000000000002</c:v>
                </c:pt>
                <c:pt idx="3687">
                  <c:v>4.3010000000000002</c:v>
                </c:pt>
                <c:pt idx="3688">
                  <c:v>4.3230000000000004</c:v>
                </c:pt>
                <c:pt idx="3689">
                  <c:v>4.4029999999999996</c:v>
                </c:pt>
                <c:pt idx="3690">
                  <c:v>4.4050000000000002</c:v>
                </c:pt>
                <c:pt idx="3691">
                  <c:v>4.4160000000000004</c:v>
                </c:pt>
                <c:pt idx="3692">
                  <c:v>4.4939999999999998</c:v>
                </c:pt>
                <c:pt idx="3693">
                  <c:v>4.4939999999999998</c:v>
                </c:pt>
                <c:pt idx="3694">
                  <c:v>4.4939999999999998</c:v>
                </c:pt>
                <c:pt idx="3695">
                  <c:v>4.4640000000000004</c:v>
                </c:pt>
                <c:pt idx="3696">
                  <c:v>4.4870000000000001</c:v>
                </c:pt>
                <c:pt idx="3697">
                  <c:v>4.5140000000000002</c:v>
                </c:pt>
                <c:pt idx="3698">
                  <c:v>4.5419999999999998</c:v>
                </c:pt>
                <c:pt idx="3699">
                  <c:v>4.5270000000000001</c:v>
                </c:pt>
                <c:pt idx="3700">
                  <c:v>4.5270000000000001</c:v>
                </c:pt>
                <c:pt idx="3701">
                  <c:v>4.5270000000000001</c:v>
                </c:pt>
                <c:pt idx="3702">
                  <c:v>4.617</c:v>
                </c:pt>
                <c:pt idx="3703">
                  <c:v>4.5140000000000002</c:v>
                </c:pt>
                <c:pt idx="3704">
                  <c:v>4.4740000000000002</c:v>
                </c:pt>
                <c:pt idx="3705">
                  <c:v>4.4279999999999999</c:v>
                </c:pt>
                <c:pt idx="3706">
                  <c:v>4.5369999999999999</c:v>
                </c:pt>
                <c:pt idx="3707">
                  <c:v>4.5369999999999999</c:v>
                </c:pt>
                <c:pt idx="3708">
                  <c:v>4.5369999999999999</c:v>
                </c:pt>
                <c:pt idx="3709">
                  <c:v>4.5339999999999998</c:v>
                </c:pt>
                <c:pt idx="3710">
                  <c:v>4.5350000000000001</c:v>
                </c:pt>
                <c:pt idx="3711">
                  <c:v>4.4989999999999997</c:v>
                </c:pt>
                <c:pt idx="3712">
                  <c:v>4.46</c:v>
                </c:pt>
                <c:pt idx="3713">
                  <c:v>4.4569999999999999</c:v>
                </c:pt>
                <c:pt idx="3714">
                  <c:v>4.4569999999999999</c:v>
                </c:pt>
                <c:pt idx="3715">
                  <c:v>4.4569999999999999</c:v>
                </c:pt>
                <c:pt idx="3716">
                  <c:v>4.4820000000000002</c:v>
                </c:pt>
                <c:pt idx="3717">
                  <c:v>4.532</c:v>
                </c:pt>
                <c:pt idx="3718">
                  <c:v>4.4690000000000003</c:v>
                </c:pt>
                <c:pt idx="3719">
                  <c:v>4.4119999999999999</c:v>
                </c:pt>
                <c:pt idx="3720">
                  <c:v>4.3600000000000003</c:v>
                </c:pt>
                <c:pt idx="3721">
                  <c:v>4.3600000000000003</c:v>
                </c:pt>
                <c:pt idx="3722">
                  <c:v>4.3600000000000003</c:v>
                </c:pt>
                <c:pt idx="3723">
                  <c:v>4.45</c:v>
                </c:pt>
                <c:pt idx="3724">
                  <c:v>4.4210000000000003</c:v>
                </c:pt>
                <c:pt idx="3725">
                  <c:v>4.4930000000000003</c:v>
                </c:pt>
                <c:pt idx="3726">
                  <c:v>4.4820000000000002</c:v>
                </c:pt>
                <c:pt idx="3727">
                  <c:v>4.4950000000000001</c:v>
                </c:pt>
                <c:pt idx="3728">
                  <c:v>4.4950000000000001</c:v>
                </c:pt>
                <c:pt idx="3729">
                  <c:v>4.4950000000000001</c:v>
                </c:pt>
                <c:pt idx="3730">
                  <c:v>4.5170000000000003</c:v>
                </c:pt>
                <c:pt idx="3731">
                  <c:v>4.5659999999999998</c:v>
                </c:pt>
                <c:pt idx="3732">
                  <c:v>4.5670000000000002</c:v>
                </c:pt>
                <c:pt idx="3733">
                  <c:v>4.59</c:v>
                </c:pt>
                <c:pt idx="3734">
                  <c:v>4.5679999999999996</c:v>
                </c:pt>
                <c:pt idx="3735">
                  <c:v>4.5679999999999996</c:v>
                </c:pt>
                <c:pt idx="3736">
                  <c:v>4.5679999999999996</c:v>
                </c:pt>
                <c:pt idx="3737">
                  <c:v>4.6230000000000002</c:v>
                </c:pt>
                <c:pt idx="3738">
                  <c:v>4.6539999999999999</c:v>
                </c:pt>
                <c:pt idx="3739">
                  <c:v>4.66</c:v>
                </c:pt>
                <c:pt idx="3740">
                  <c:v>4.681</c:v>
                </c:pt>
                <c:pt idx="3741">
                  <c:v>4.6219999999999999</c:v>
                </c:pt>
                <c:pt idx="3742">
                  <c:v>4.6219999999999999</c:v>
                </c:pt>
                <c:pt idx="3743">
                  <c:v>4.6219999999999999</c:v>
                </c:pt>
                <c:pt idx="3744">
                  <c:v>4.6420000000000003</c:v>
                </c:pt>
                <c:pt idx="3745">
                  <c:v>4.6769999999999996</c:v>
                </c:pt>
                <c:pt idx="3746">
                  <c:v>4.6870000000000003</c:v>
                </c:pt>
                <c:pt idx="3747">
                  <c:v>4.609</c:v>
                </c:pt>
                <c:pt idx="3748">
                  <c:v>4.6760000000000002</c:v>
                </c:pt>
                <c:pt idx="3749">
                  <c:v>4.6760000000000002</c:v>
                </c:pt>
                <c:pt idx="3750">
                  <c:v>4.6760000000000002</c:v>
                </c:pt>
                <c:pt idx="3751">
                  <c:v>4.6589999999999998</c:v>
                </c:pt>
                <c:pt idx="3752">
                  <c:v>4.7320000000000002</c:v>
                </c:pt>
                <c:pt idx="3753">
                  <c:v>4.6879999999999997</c:v>
                </c:pt>
                <c:pt idx="3754">
                  <c:v>4.7300000000000004</c:v>
                </c:pt>
                <c:pt idx="3755">
                  <c:v>4.78</c:v>
                </c:pt>
                <c:pt idx="3756">
                  <c:v>4.78</c:v>
                </c:pt>
                <c:pt idx="3757">
                  <c:v>4.78</c:v>
                </c:pt>
                <c:pt idx="3758">
                  <c:v>4.819</c:v>
                </c:pt>
                <c:pt idx="3759">
                  <c:v>4.8079999999999998</c:v>
                </c:pt>
                <c:pt idx="3760">
                  <c:v>4.734</c:v>
                </c:pt>
                <c:pt idx="3761">
                  <c:v>4.6779999999999999</c:v>
                </c:pt>
                <c:pt idx="3762">
                  <c:v>4.6550000000000002</c:v>
                </c:pt>
                <c:pt idx="3763">
                  <c:v>4.6550000000000002</c:v>
                </c:pt>
                <c:pt idx="3764">
                  <c:v>4.6550000000000002</c:v>
                </c:pt>
                <c:pt idx="3765">
                  <c:v>4.6459999999999999</c:v>
                </c:pt>
                <c:pt idx="3766">
                  <c:v>4.7679999999999998</c:v>
                </c:pt>
                <c:pt idx="3767">
                  <c:v>4.6239999999999997</c:v>
                </c:pt>
                <c:pt idx="3768">
                  <c:v>4.6040000000000001</c:v>
                </c:pt>
                <c:pt idx="3769">
                  <c:v>4.7670000000000003</c:v>
                </c:pt>
                <c:pt idx="3770">
                  <c:v>4.7670000000000003</c:v>
                </c:pt>
                <c:pt idx="3771">
                  <c:v>4.7670000000000003</c:v>
                </c:pt>
                <c:pt idx="3772">
                  <c:v>4.78</c:v>
                </c:pt>
                <c:pt idx="3773">
                  <c:v>4.8449999999999998</c:v>
                </c:pt>
                <c:pt idx="3774">
                  <c:v>5.0730000000000004</c:v>
                </c:pt>
                <c:pt idx="3775">
                  <c:v>5.1159999999999997</c:v>
                </c:pt>
                <c:pt idx="3776">
                  <c:v>4.9119999999999999</c:v>
                </c:pt>
                <c:pt idx="3777">
                  <c:v>4.9119999999999999</c:v>
                </c:pt>
                <c:pt idx="3778">
                  <c:v>4.9119999999999999</c:v>
                </c:pt>
                <c:pt idx="3779">
                  <c:v>4.8540000000000001</c:v>
                </c:pt>
                <c:pt idx="3780">
                  <c:v>4.532</c:v>
                </c:pt>
                <c:pt idx="3781">
                  <c:v>4.5519999999999996</c:v>
                </c:pt>
                <c:pt idx="3782">
                  <c:v>4.5830000000000002</c:v>
                </c:pt>
                <c:pt idx="3783">
                  <c:v>4.585</c:v>
                </c:pt>
                <c:pt idx="3784">
                  <c:v>4.585</c:v>
                </c:pt>
                <c:pt idx="3785">
                  <c:v>4.585</c:v>
                </c:pt>
                <c:pt idx="3786">
                  <c:v>4.6180000000000003</c:v>
                </c:pt>
                <c:pt idx="3787">
                  <c:v>4.6269999999999998</c:v>
                </c:pt>
                <c:pt idx="3788">
                  <c:v>4.66</c:v>
                </c:pt>
                <c:pt idx="3789">
                  <c:v>4.5960000000000001</c:v>
                </c:pt>
                <c:pt idx="3790">
                  <c:v>4.548</c:v>
                </c:pt>
                <c:pt idx="3791">
                  <c:v>4.548</c:v>
                </c:pt>
                <c:pt idx="3792">
                  <c:v>4.548</c:v>
                </c:pt>
                <c:pt idx="3793">
                  <c:v>4.6909999999999998</c:v>
                </c:pt>
                <c:pt idx="3794">
                  <c:v>4.4429999999999996</c:v>
                </c:pt>
                <c:pt idx="3795">
                  <c:v>4.4240000000000004</c:v>
                </c:pt>
                <c:pt idx="3796">
                  <c:v>4.4729999999999999</c:v>
                </c:pt>
                <c:pt idx="3797">
                  <c:v>4.4400000000000004</c:v>
                </c:pt>
                <c:pt idx="3798">
                  <c:v>4.4400000000000004</c:v>
                </c:pt>
                <c:pt idx="3799">
                  <c:v>4.4400000000000004</c:v>
                </c:pt>
                <c:pt idx="3800">
                  <c:v>4.3659999999999997</c:v>
                </c:pt>
                <c:pt idx="3801">
                  <c:v>4.4160000000000004</c:v>
                </c:pt>
                <c:pt idx="3802">
                  <c:v>4.2930000000000001</c:v>
                </c:pt>
                <c:pt idx="3803">
                  <c:v>4.3330000000000002</c:v>
                </c:pt>
                <c:pt idx="3804">
                  <c:v>4.4180000000000001</c:v>
                </c:pt>
                <c:pt idx="3805">
                  <c:v>4.4180000000000001</c:v>
                </c:pt>
                <c:pt idx="3806">
                  <c:v>4.4180000000000001</c:v>
                </c:pt>
                <c:pt idx="3807">
                  <c:v>4.2930000000000001</c:v>
                </c:pt>
                <c:pt idx="3808">
                  <c:v>4.18</c:v>
                </c:pt>
                <c:pt idx="3809">
                  <c:v>4.1870000000000003</c:v>
                </c:pt>
                <c:pt idx="3810">
                  <c:v>4.2030000000000003</c:v>
                </c:pt>
                <c:pt idx="3811">
                  <c:v>4.2060000000000004</c:v>
                </c:pt>
                <c:pt idx="3812">
                  <c:v>4.2060000000000004</c:v>
                </c:pt>
                <c:pt idx="3813">
                  <c:v>4.2060000000000004</c:v>
                </c:pt>
                <c:pt idx="3814">
                  <c:v>4.3070000000000004</c:v>
                </c:pt>
                <c:pt idx="3815">
                  <c:v>4.3410000000000002</c:v>
                </c:pt>
                <c:pt idx="3816">
                  <c:v>4.343</c:v>
                </c:pt>
                <c:pt idx="3817">
                  <c:v>4.2880000000000003</c:v>
                </c:pt>
                <c:pt idx="3818">
                  <c:v>4.202</c:v>
                </c:pt>
                <c:pt idx="3819">
                  <c:v>4.202</c:v>
                </c:pt>
                <c:pt idx="3820">
                  <c:v>4.202</c:v>
                </c:pt>
                <c:pt idx="3821">
                  <c:v>4.1859999999999999</c:v>
                </c:pt>
                <c:pt idx="3822">
                  <c:v>4.0960000000000001</c:v>
                </c:pt>
                <c:pt idx="3823">
                  <c:v>4.1070000000000002</c:v>
                </c:pt>
                <c:pt idx="3824">
                  <c:v>4.1059999999999999</c:v>
                </c:pt>
                <c:pt idx="3825">
                  <c:v>4.0389999999999997</c:v>
                </c:pt>
                <c:pt idx="3826">
                  <c:v>4.0389999999999997</c:v>
                </c:pt>
                <c:pt idx="3827">
                  <c:v>4.0389999999999997</c:v>
                </c:pt>
                <c:pt idx="3828">
                  <c:v>4.0410000000000004</c:v>
                </c:pt>
                <c:pt idx="3829">
                  <c:v>4.1440000000000001</c:v>
                </c:pt>
                <c:pt idx="3830">
                  <c:v>4.1349999999999998</c:v>
                </c:pt>
                <c:pt idx="3831">
                  <c:v>4.1550000000000002</c:v>
                </c:pt>
                <c:pt idx="3832">
                  <c:v>4.28</c:v>
                </c:pt>
                <c:pt idx="3833">
                  <c:v>4.28</c:v>
                </c:pt>
                <c:pt idx="3834">
                  <c:v>4.28</c:v>
                </c:pt>
                <c:pt idx="3835">
                  <c:v>4.2859999999999996</c:v>
                </c:pt>
                <c:pt idx="3836">
                  <c:v>4.2859999999999996</c:v>
                </c:pt>
                <c:pt idx="3837">
                  <c:v>4.28</c:v>
                </c:pt>
                <c:pt idx="3838">
                  <c:v>4.4889999999999999</c:v>
                </c:pt>
                <c:pt idx="3839">
                  <c:v>4.62</c:v>
                </c:pt>
                <c:pt idx="3840">
                  <c:v>4.62</c:v>
                </c:pt>
                <c:pt idx="3841">
                  <c:v>4.62</c:v>
                </c:pt>
                <c:pt idx="3842">
                  <c:v>4.6669999999999998</c:v>
                </c:pt>
                <c:pt idx="3843">
                  <c:v>4.681</c:v>
                </c:pt>
                <c:pt idx="3844">
                  <c:v>4.7300000000000004</c:v>
                </c:pt>
                <c:pt idx="3845">
                  <c:v>4.7300000000000004</c:v>
                </c:pt>
                <c:pt idx="3846">
                  <c:v>4.6900000000000004</c:v>
                </c:pt>
                <c:pt idx="3847">
                  <c:v>4.6900000000000004</c:v>
                </c:pt>
                <c:pt idx="3848">
                  <c:v>4.6900000000000004</c:v>
                </c:pt>
                <c:pt idx="3849">
                  <c:v>4.6689999999999996</c:v>
                </c:pt>
                <c:pt idx="3850">
                  <c:v>4.6390000000000002</c:v>
                </c:pt>
                <c:pt idx="3851">
                  <c:v>4.7210000000000001</c:v>
                </c:pt>
                <c:pt idx="3852">
                  <c:v>4.7469999999999999</c:v>
                </c:pt>
                <c:pt idx="3853">
                  <c:v>4.7489999999999997</c:v>
                </c:pt>
                <c:pt idx="3854">
                  <c:v>4.7489999999999997</c:v>
                </c:pt>
                <c:pt idx="3855">
                  <c:v>4.7489999999999997</c:v>
                </c:pt>
                <c:pt idx="3856">
                  <c:v>4.91</c:v>
                </c:pt>
                <c:pt idx="3857">
                  <c:v>4.9109999999999996</c:v>
                </c:pt>
                <c:pt idx="3858">
                  <c:v>4.9420000000000002</c:v>
                </c:pt>
                <c:pt idx="3859">
                  <c:v>5.0599999999999996</c:v>
                </c:pt>
                <c:pt idx="3860">
                  <c:v>5.0599999999999996</c:v>
                </c:pt>
                <c:pt idx="3861">
                  <c:v>5.0599999999999996</c:v>
                </c:pt>
                <c:pt idx="3862">
                  <c:v>5.0599999999999996</c:v>
                </c:pt>
                <c:pt idx="3863">
                  <c:v>5.0599999999999996</c:v>
                </c:pt>
                <c:pt idx="3864">
                  <c:v>5.077</c:v>
                </c:pt>
                <c:pt idx="3865">
                  <c:v>4.9329999999999998</c:v>
                </c:pt>
                <c:pt idx="3866">
                  <c:v>4.9589999999999996</c:v>
                </c:pt>
                <c:pt idx="3867">
                  <c:v>4.8550000000000004</c:v>
                </c:pt>
                <c:pt idx="3868">
                  <c:v>4.8550000000000004</c:v>
                </c:pt>
                <c:pt idx="3869">
                  <c:v>4.8550000000000004</c:v>
                </c:pt>
                <c:pt idx="3870">
                  <c:v>4.8810000000000002</c:v>
                </c:pt>
                <c:pt idx="3871">
                  <c:v>4.9749999999999996</c:v>
                </c:pt>
                <c:pt idx="3872">
                  <c:v>5.04</c:v>
                </c:pt>
                <c:pt idx="3873">
                  <c:v>4.9619999999999997</c:v>
                </c:pt>
                <c:pt idx="3874">
                  <c:v>4.92</c:v>
                </c:pt>
                <c:pt idx="3875">
                  <c:v>4.92</c:v>
                </c:pt>
                <c:pt idx="3876">
                  <c:v>4.92</c:v>
                </c:pt>
                <c:pt idx="3877">
                  <c:v>4.8600000000000003</c:v>
                </c:pt>
                <c:pt idx="3878">
                  <c:v>4.766</c:v>
                </c:pt>
                <c:pt idx="3879">
                  <c:v>4.726</c:v>
                </c:pt>
                <c:pt idx="3880">
                  <c:v>4.76</c:v>
                </c:pt>
                <c:pt idx="3881">
                  <c:v>4.7619999999999996</c:v>
                </c:pt>
                <c:pt idx="3882">
                  <c:v>4.7619999999999996</c:v>
                </c:pt>
                <c:pt idx="3883">
                  <c:v>4.7619999999999996</c:v>
                </c:pt>
                <c:pt idx="3884">
                  <c:v>4.8920000000000003</c:v>
                </c:pt>
                <c:pt idx="3885">
                  <c:v>5.0049999999999999</c:v>
                </c:pt>
                <c:pt idx="3886">
                  <c:v>5.04</c:v>
                </c:pt>
                <c:pt idx="3887">
                  <c:v>5.093</c:v>
                </c:pt>
                <c:pt idx="3888">
                  <c:v>5.0960000000000001</c:v>
                </c:pt>
                <c:pt idx="3889">
                  <c:v>5.0960000000000001</c:v>
                </c:pt>
                <c:pt idx="3890">
                  <c:v>5.0960000000000001</c:v>
                </c:pt>
                <c:pt idx="3891">
                  <c:v>5.0970000000000004</c:v>
                </c:pt>
                <c:pt idx="3892">
                  <c:v>5.2320000000000002</c:v>
                </c:pt>
                <c:pt idx="3893">
                  <c:v>5.3650000000000002</c:v>
                </c:pt>
                <c:pt idx="3894">
                  <c:v>5.1680000000000001</c:v>
                </c:pt>
                <c:pt idx="3895">
                  <c:v>5.1449999999999996</c:v>
                </c:pt>
                <c:pt idx="3896">
                  <c:v>5.1449999999999996</c:v>
                </c:pt>
                <c:pt idx="3897">
                  <c:v>5.1449999999999996</c:v>
                </c:pt>
                <c:pt idx="3898">
                  <c:v>5.1970000000000001</c:v>
                </c:pt>
                <c:pt idx="3899">
                  <c:v>5.1829999999999998</c:v>
                </c:pt>
                <c:pt idx="3900">
                  <c:v>5.2009999999999996</c:v>
                </c:pt>
                <c:pt idx="3901">
                  <c:v>5.2320000000000002</c:v>
                </c:pt>
                <c:pt idx="3902">
                  <c:v>5.1929999999999996</c:v>
                </c:pt>
                <c:pt idx="3903">
                  <c:v>5.1929999999999996</c:v>
                </c:pt>
                <c:pt idx="3904">
                  <c:v>5.1929999999999996</c:v>
                </c:pt>
                <c:pt idx="3905">
                  <c:v>5.1950000000000003</c:v>
                </c:pt>
                <c:pt idx="3906">
                  <c:v>5.202</c:v>
                </c:pt>
                <c:pt idx="3907">
                  <c:v>5.3230000000000004</c:v>
                </c:pt>
                <c:pt idx="3908">
                  <c:v>5.4249999999999998</c:v>
                </c:pt>
                <c:pt idx="3909">
                  <c:v>5.3620000000000001</c:v>
                </c:pt>
                <c:pt idx="3910">
                  <c:v>5.3620000000000001</c:v>
                </c:pt>
                <c:pt idx="3911">
                  <c:v>5.3620000000000001</c:v>
                </c:pt>
                <c:pt idx="3912">
                  <c:v>5.4180000000000001</c:v>
                </c:pt>
                <c:pt idx="3913">
                  <c:v>5.4480000000000004</c:v>
                </c:pt>
                <c:pt idx="3914">
                  <c:v>5.3780000000000001</c:v>
                </c:pt>
                <c:pt idx="3915">
                  <c:v>5.4379999999999997</c:v>
                </c:pt>
                <c:pt idx="3916">
                  <c:v>5.2080000000000002</c:v>
                </c:pt>
                <c:pt idx="3917">
                  <c:v>5.2080000000000002</c:v>
                </c:pt>
                <c:pt idx="3918">
                  <c:v>5.2080000000000002</c:v>
                </c:pt>
                <c:pt idx="3919">
                  <c:v>5.1829999999999998</c:v>
                </c:pt>
                <c:pt idx="3920">
                  <c:v>5.2249999999999996</c:v>
                </c:pt>
                <c:pt idx="3921">
                  <c:v>5.16</c:v>
                </c:pt>
                <c:pt idx="3922">
                  <c:v>5.2480000000000002</c:v>
                </c:pt>
                <c:pt idx="3923">
                  <c:v>5.173</c:v>
                </c:pt>
                <c:pt idx="3924">
                  <c:v>5.173</c:v>
                </c:pt>
                <c:pt idx="3925">
                  <c:v>5.173</c:v>
                </c:pt>
                <c:pt idx="3926">
                  <c:v>5.0110000000000001</c:v>
                </c:pt>
                <c:pt idx="3927">
                  <c:v>5.0670000000000002</c:v>
                </c:pt>
                <c:pt idx="3928">
                  <c:v>5.1150000000000002</c:v>
                </c:pt>
                <c:pt idx="3929">
                  <c:v>5.1630000000000003</c:v>
                </c:pt>
                <c:pt idx="3930">
                  <c:v>5.0789999999999997</c:v>
                </c:pt>
                <c:pt idx="3931">
                  <c:v>5.0789999999999997</c:v>
                </c:pt>
                <c:pt idx="3932">
                  <c:v>5.0789999999999997</c:v>
                </c:pt>
                <c:pt idx="3933">
                  <c:v>5.1310000000000002</c:v>
                </c:pt>
                <c:pt idx="3934">
                  <c:v>5.0250000000000004</c:v>
                </c:pt>
                <c:pt idx="3935">
                  <c:v>5.0179999999999998</c:v>
                </c:pt>
                <c:pt idx="3936">
                  <c:v>5.0289999999999999</c:v>
                </c:pt>
                <c:pt idx="3937">
                  <c:v>4.8879999999999999</c:v>
                </c:pt>
                <c:pt idx="3938">
                  <c:v>4.8879999999999999</c:v>
                </c:pt>
                <c:pt idx="3939">
                  <c:v>4.8879999999999999</c:v>
                </c:pt>
                <c:pt idx="3940">
                  <c:v>4.9039999999999999</c:v>
                </c:pt>
                <c:pt idx="3941">
                  <c:v>5.1340000000000003</c:v>
                </c:pt>
                <c:pt idx="3942">
                  <c:v>5.0709999999999997</c:v>
                </c:pt>
                <c:pt idx="3943">
                  <c:v>5.1120000000000001</c:v>
                </c:pt>
                <c:pt idx="3944">
                  <c:v>5.0570000000000004</c:v>
                </c:pt>
                <c:pt idx="3945">
                  <c:v>5.0570000000000004</c:v>
                </c:pt>
                <c:pt idx="3946">
                  <c:v>5.0570000000000004</c:v>
                </c:pt>
                <c:pt idx="3947">
                  <c:v>5.0229999999999997</c:v>
                </c:pt>
                <c:pt idx="3948">
                  <c:v>5.0369999999999999</c:v>
                </c:pt>
                <c:pt idx="3949">
                  <c:v>5.2649999999999997</c:v>
                </c:pt>
                <c:pt idx="3950">
                  <c:v>5.2649999999999997</c:v>
                </c:pt>
                <c:pt idx="3951">
                  <c:v>5.2549999999999999</c:v>
                </c:pt>
                <c:pt idx="3952">
                  <c:v>5.2549999999999999</c:v>
                </c:pt>
                <c:pt idx="3953">
                  <c:v>5.2549999999999999</c:v>
                </c:pt>
                <c:pt idx="3954">
                  <c:v>5.2830000000000004</c:v>
                </c:pt>
                <c:pt idx="3955">
                  <c:v>5.2569999999999997</c:v>
                </c:pt>
                <c:pt idx="3956">
                  <c:v>5.2569999999999997</c:v>
                </c:pt>
                <c:pt idx="3957">
                  <c:v>5.2569999999999997</c:v>
                </c:pt>
                <c:pt idx="3958">
                  <c:v>5.2510000000000003</c:v>
                </c:pt>
                <c:pt idx="3959">
                  <c:v>5.2510000000000003</c:v>
                </c:pt>
                <c:pt idx="3960">
                  <c:v>5.2510000000000003</c:v>
                </c:pt>
                <c:pt idx="3961">
                  <c:v>5.23</c:v>
                </c:pt>
                <c:pt idx="3962">
                  <c:v>5.2610000000000001</c:v>
                </c:pt>
                <c:pt idx="3963">
                  <c:v>5.3029999999999999</c:v>
                </c:pt>
                <c:pt idx="3964">
                  <c:v>5.431</c:v>
                </c:pt>
                <c:pt idx="3965">
                  <c:v>5.391</c:v>
                </c:pt>
                <c:pt idx="3966">
                  <c:v>5.391</c:v>
                </c:pt>
                <c:pt idx="3967">
                  <c:v>5.391</c:v>
                </c:pt>
                <c:pt idx="3968">
                  <c:v>5.4039999999999999</c:v>
                </c:pt>
                <c:pt idx="3969">
                  <c:v>5.3650000000000002</c:v>
                </c:pt>
                <c:pt idx="3970">
                  <c:v>5.4589999999999996</c:v>
                </c:pt>
                <c:pt idx="3971">
                  <c:v>5.5629999999999997</c:v>
                </c:pt>
                <c:pt idx="3972">
                  <c:v>5.4560000000000004</c:v>
                </c:pt>
                <c:pt idx="3973">
                  <c:v>5.4560000000000004</c:v>
                </c:pt>
                <c:pt idx="3974">
                  <c:v>5.4560000000000004</c:v>
                </c:pt>
                <c:pt idx="3975">
                  <c:v>5.4740000000000002</c:v>
                </c:pt>
                <c:pt idx="3976">
                  <c:v>5.4039999999999999</c:v>
                </c:pt>
                <c:pt idx="3977">
                  <c:v>5.2510000000000003</c:v>
                </c:pt>
                <c:pt idx="3978">
                  <c:v>5.2530000000000001</c:v>
                </c:pt>
                <c:pt idx="3979">
                  <c:v>5.3170000000000002</c:v>
                </c:pt>
                <c:pt idx="3980">
                  <c:v>5.3170000000000002</c:v>
                </c:pt>
                <c:pt idx="3981">
                  <c:v>5.3170000000000002</c:v>
                </c:pt>
                <c:pt idx="3982">
                  <c:v>5.3390000000000004</c:v>
                </c:pt>
                <c:pt idx="3983">
                  <c:v>5.3280000000000003</c:v>
                </c:pt>
                <c:pt idx="3984">
                  <c:v>5.52</c:v>
                </c:pt>
                <c:pt idx="3985">
                  <c:v>5.62</c:v>
                </c:pt>
                <c:pt idx="3986">
                  <c:v>5.6189999999999998</c:v>
                </c:pt>
                <c:pt idx="3987">
                  <c:v>5.6189999999999998</c:v>
                </c:pt>
                <c:pt idx="3988">
                  <c:v>5.6189999999999998</c:v>
                </c:pt>
                <c:pt idx="3989">
                  <c:v>5.6580000000000004</c:v>
                </c:pt>
                <c:pt idx="3990">
                  <c:v>5.7089999999999996</c:v>
                </c:pt>
                <c:pt idx="3991">
                  <c:v>5.7880000000000003</c:v>
                </c:pt>
                <c:pt idx="3992">
                  <c:v>5.8979999999999997</c:v>
                </c:pt>
                <c:pt idx="3993">
                  <c:v>5.8719999999999999</c:v>
                </c:pt>
                <c:pt idx="3994">
                  <c:v>5.8719999999999999</c:v>
                </c:pt>
                <c:pt idx="3995">
                  <c:v>5.8719999999999999</c:v>
                </c:pt>
                <c:pt idx="3996">
                  <c:v>5.9009999999999998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609-4D65-B6B0-1E4763E27B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8913408"/>
        <c:axId val="578914944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'10a riigivk spread'!$AH$3</c15:sqref>
                        </c15:formulaRef>
                      </c:ext>
                    </c:extLst>
                    <c:strCache>
                      <c:ptCount val="1"/>
                      <c:pt idx="0">
                        <c:v>Portugal</c:v>
                      </c:pt>
                    </c:strCache>
                  </c:strRef>
                </c:tx>
                <c:spPr>
                  <a:ln w="38100">
                    <a:solidFill>
                      <a:schemeClr val="accent4"/>
                    </a:solidFill>
                  </a:ln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'10a riigivk spread'!$AD$4:$AD$4000</c15:sqref>
                        </c15:formulaRef>
                      </c:ext>
                    </c:extLst>
                    <c:numCache>
                      <c:formatCode>m/d/yyyy</c:formatCode>
                      <c:ptCount val="3997"/>
                      <c:pt idx="0">
                        <c:v>45224</c:v>
                      </c:pt>
                      <c:pt idx="1">
                        <c:v>45223</c:v>
                      </c:pt>
                      <c:pt idx="2">
                        <c:v>45222</c:v>
                      </c:pt>
                      <c:pt idx="3">
                        <c:v>45221</c:v>
                      </c:pt>
                      <c:pt idx="4">
                        <c:v>45220</c:v>
                      </c:pt>
                      <c:pt idx="5">
                        <c:v>45219</c:v>
                      </c:pt>
                      <c:pt idx="6">
                        <c:v>45218</c:v>
                      </c:pt>
                      <c:pt idx="7">
                        <c:v>45217</c:v>
                      </c:pt>
                      <c:pt idx="8">
                        <c:v>45216</c:v>
                      </c:pt>
                      <c:pt idx="9">
                        <c:v>45215</c:v>
                      </c:pt>
                      <c:pt idx="10">
                        <c:v>45214</c:v>
                      </c:pt>
                      <c:pt idx="11">
                        <c:v>45213</c:v>
                      </c:pt>
                      <c:pt idx="12">
                        <c:v>45212</c:v>
                      </c:pt>
                      <c:pt idx="13">
                        <c:v>45211</c:v>
                      </c:pt>
                      <c:pt idx="14">
                        <c:v>45210</c:v>
                      </c:pt>
                      <c:pt idx="15">
                        <c:v>45209</c:v>
                      </c:pt>
                      <c:pt idx="16">
                        <c:v>45208</c:v>
                      </c:pt>
                      <c:pt idx="17">
                        <c:v>45207</c:v>
                      </c:pt>
                      <c:pt idx="18">
                        <c:v>45206</c:v>
                      </c:pt>
                      <c:pt idx="19">
                        <c:v>45205</c:v>
                      </c:pt>
                      <c:pt idx="20">
                        <c:v>45204</c:v>
                      </c:pt>
                      <c:pt idx="21">
                        <c:v>45203</c:v>
                      </c:pt>
                      <c:pt idx="22">
                        <c:v>45202</c:v>
                      </c:pt>
                      <c:pt idx="23">
                        <c:v>45201</c:v>
                      </c:pt>
                      <c:pt idx="24">
                        <c:v>45200</c:v>
                      </c:pt>
                      <c:pt idx="25">
                        <c:v>45199</c:v>
                      </c:pt>
                      <c:pt idx="26">
                        <c:v>45198</c:v>
                      </c:pt>
                      <c:pt idx="27">
                        <c:v>45197</c:v>
                      </c:pt>
                      <c:pt idx="28">
                        <c:v>45196</c:v>
                      </c:pt>
                      <c:pt idx="29">
                        <c:v>45195</c:v>
                      </c:pt>
                      <c:pt idx="30">
                        <c:v>45194</c:v>
                      </c:pt>
                      <c:pt idx="31">
                        <c:v>45193</c:v>
                      </c:pt>
                      <c:pt idx="32">
                        <c:v>45192</c:v>
                      </c:pt>
                      <c:pt idx="33">
                        <c:v>45191</c:v>
                      </c:pt>
                      <c:pt idx="34">
                        <c:v>45190</c:v>
                      </c:pt>
                      <c:pt idx="35">
                        <c:v>45189</c:v>
                      </c:pt>
                      <c:pt idx="36">
                        <c:v>45188</c:v>
                      </c:pt>
                      <c:pt idx="37">
                        <c:v>45187</c:v>
                      </c:pt>
                      <c:pt idx="38">
                        <c:v>45186</c:v>
                      </c:pt>
                      <c:pt idx="39">
                        <c:v>45185</c:v>
                      </c:pt>
                      <c:pt idx="40">
                        <c:v>45184</c:v>
                      </c:pt>
                      <c:pt idx="41">
                        <c:v>45183</c:v>
                      </c:pt>
                      <c:pt idx="42">
                        <c:v>45182</c:v>
                      </c:pt>
                      <c:pt idx="43">
                        <c:v>45181</c:v>
                      </c:pt>
                      <c:pt idx="44">
                        <c:v>45180</c:v>
                      </c:pt>
                      <c:pt idx="45">
                        <c:v>45179</c:v>
                      </c:pt>
                      <c:pt idx="46">
                        <c:v>45178</c:v>
                      </c:pt>
                      <c:pt idx="47">
                        <c:v>45177</c:v>
                      </c:pt>
                      <c:pt idx="48">
                        <c:v>45176</c:v>
                      </c:pt>
                      <c:pt idx="49">
                        <c:v>45175</c:v>
                      </c:pt>
                      <c:pt idx="50">
                        <c:v>45174</c:v>
                      </c:pt>
                      <c:pt idx="51">
                        <c:v>45173</c:v>
                      </c:pt>
                      <c:pt idx="52">
                        <c:v>45172</c:v>
                      </c:pt>
                      <c:pt idx="53">
                        <c:v>45171</c:v>
                      </c:pt>
                      <c:pt idx="54">
                        <c:v>45170</c:v>
                      </c:pt>
                      <c:pt idx="55">
                        <c:v>45169</c:v>
                      </c:pt>
                      <c:pt idx="56">
                        <c:v>45168</c:v>
                      </c:pt>
                      <c:pt idx="57">
                        <c:v>45167</c:v>
                      </c:pt>
                      <c:pt idx="58">
                        <c:v>45166</c:v>
                      </c:pt>
                      <c:pt idx="59">
                        <c:v>45165</c:v>
                      </c:pt>
                      <c:pt idx="60">
                        <c:v>45164</c:v>
                      </c:pt>
                      <c:pt idx="61">
                        <c:v>45163</c:v>
                      </c:pt>
                      <c:pt idx="62">
                        <c:v>45162</c:v>
                      </c:pt>
                      <c:pt idx="63">
                        <c:v>45161</c:v>
                      </c:pt>
                      <c:pt idx="64">
                        <c:v>45160</c:v>
                      </c:pt>
                      <c:pt idx="65">
                        <c:v>45159</c:v>
                      </c:pt>
                      <c:pt idx="66">
                        <c:v>45158</c:v>
                      </c:pt>
                      <c:pt idx="67">
                        <c:v>45157</c:v>
                      </c:pt>
                      <c:pt idx="68">
                        <c:v>45156</c:v>
                      </c:pt>
                      <c:pt idx="69">
                        <c:v>45155</c:v>
                      </c:pt>
                      <c:pt idx="70">
                        <c:v>45154</c:v>
                      </c:pt>
                      <c:pt idx="71">
                        <c:v>45153</c:v>
                      </c:pt>
                      <c:pt idx="72">
                        <c:v>45152</c:v>
                      </c:pt>
                      <c:pt idx="73">
                        <c:v>45151</c:v>
                      </c:pt>
                      <c:pt idx="74">
                        <c:v>45150</c:v>
                      </c:pt>
                      <c:pt idx="75">
                        <c:v>45149</c:v>
                      </c:pt>
                      <c:pt idx="76">
                        <c:v>45148</c:v>
                      </c:pt>
                      <c:pt idx="77">
                        <c:v>45147</c:v>
                      </c:pt>
                      <c:pt idx="78">
                        <c:v>45146</c:v>
                      </c:pt>
                      <c:pt idx="79">
                        <c:v>45145</c:v>
                      </c:pt>
                      <c:pt idx="80">
                        <c:v>45144</c:v>
                      </c:pt>
                      <c:pt idx="81">
                        <c:v>45143</c:v>
                      </c:pt>
                      <c:pt idx="82">
                        <c:v>45142</c:v>
                      </c:pt>
                      <c:pt idx="83">
                        <c:v>45141</c:v>
                      </c:pt>
                      <c:pt idx="84">
                        <c:v>45140</c:v>
                      </c:pt>
                      <c:pt idx="85">
                        <c:v>45139</c:v>
                      </c:pt>
                      <c:pt idx="86">
                        <c:v>45138</c:v>
                      </c:pt>
                      <c:pt idx="87">
                        <c:v>45137</c:v>
                      </c:pt>
                      <c:pt idx="88">
                        <c:v>45136</c:v>
                      </c:pt>
                      <c:pt idx="89">
                        <c:v>45135</c:v>
                      </c:pt>
                      <c:pt idx="90">
                        <c:v>45134</c:v>
                      </c:pt>
                      <c:pt idx="91">
                        <c:v>45133</c:v>
                      </c:pt>
                      <c:pt idx="92">
                        <c:v>45132</c:v>
                      </c:pt>
                      <c:pt idx="93">
                        <c:v>45131</c:v>
                      </c:pt>
                      <c:pt idx="94">
                        <c:v>45130</c:v>
                      </c:pt>
                      <c:pt idx="95">
                        <c:v>45129</c:v>
                      </c:pt>
                      <c:pt idx="96">
                        <c:v>45128</c:v>
                      </c:pt>
                      <c:pt idx="97">
                        <c:v>45127</c:v>
                      </c:pt>
                      <c:pt idx="98">
                        <c:v>45126</c:v>
                      </c:pt>
                      <c:pt idx="99">
                        <c:v>45125</c:v>
                      </c:pt>
                      <c:pt idx="100">
                        <c:v>45124</c:v>
                      </c:pt>
                      <c:pt idx="101">
                        <c:v>45123</c:v>
                      </c:pt>
                      <c:pt idx="102">
                        <c:v>45122</c:v>
                      </c:pt>
                      <c:pt idx="103">
                        <c:v>45121</c:v>
                      </c:pt>
                      <c:pt idx="104">
                        <c:v>45120</c:v>
                      </c:pt>
                      <c:pt idx="105">
                        <c:v>45119</c:v>
                      </c:pt>
                      <c:pt idx="106">
                        <c:v>45118</c:v>
                      </c:pt>
                      <c:pt idx="107">
                        <c:v>45117</c:v>
                      </c:pt>
                      <c:pt idx="108">
                        <c:v>45116</c:v>
                      </c:pt>
                      <c:pt idx="109">
                        <c:v>45115</c:v>
                      </c:pt>
                      <c:pt idx="110">
                        <c:v>45114</c:v>
                      </c:pt>
                      <c:pt idx="111">
                        <c:v>45113</c:v>
                      </c:pt>
                      <c:pt idx="112">
                        <c:v>45112</c:v>
                      </c:pt>
                      <c:pt idx="113">
                        <c:v>45111</c:v>
                      </c:pt>
                      <c:pt idx="114">
                        <c:v>45110</c:v>
                      </c:pt>
                      <c:pt idx="115">
                        <c:v>45109</c:v>
                      </c:pt>
                      <c:pt idx="116">
                        <c:v>45108</c:v>
                      </c:pt>
                      <c:pt idx="117">
                        <c:v>45107</c:v>
                      </c:pt>
                      <c:pt idx="118">
                        <c:v>45106</c:v>
                      </c:pt>
                      <c:pt idx="119">
                        <c:v>45105</c:v>
                      </c:pt>
                      <c:pt idx="120">
                        <c:v>45104</c:v>
                      </c:pt>
                      <c:pt idx="121">
                        <c:v>45103</c:v>
                      </c:pt>
                      <c:pt idx="122">
                        <c:v>45102</c:v>
                      </c:pt>
                      <c:pt idx="123">
                        <c:v>45101</c:v>
                      </c:pt>
                      <c:pt idx="124">
                        <c:v>45100</c:v>
                      </c:pt>
                      <c:pt idx="125">
                        <c:v>45099</c:v>
                      </c:pt>
                      <c:pt idx="126">
                        <c:v>45098</c:v>
                      </c:pt>
                      <c:pt idx="127">
                        <c:v>45097</c:v>
                      </c:pt>
                      <c:pt idx="128">
                        <c:v>45096</c:v>
                      </c:pt>
                      <c:pt idx="129">
                        <c:v>45095</c:v>
                      </c:pt>
                      <c:pt idx="130">
                        <c:v>45094</c:v>
                      </c:pt>
                      <c:pt idx="131">
                        <c:v>45093</c:v>
                      </c:pt>
                      <c:pt idx="132">
                        <c:v>45092</c:v>
                      </c:pt>
                      <c:pt idx="133">
                        <c:v>45091</c:v>
                      </c:pt>
                      <c:pt idx="134">
                        <c:v>45090</c:v>
                      </c:pt>
                      <c:pt idx="135">
                        <c:v>45089</c:v>
                      </c:pt>
                      <c:pt idx="136">
                        <c:v>45088</c:v>
                      </c:pt>
                      <c:pt idx="137">
                        <c:v>45087</c:v>
                      </c:pt>
                      <c:pt idx="138">
                        <c:v>45086</c:v>
                      </c:pt>
                      <c:pt idx="139">
                        <c:v>45085</c:v>
                      </c:pt>
                      <c:pt idx="140">
                        <c:v>45084</c:v>
                      </c:pt>
                      <c:pt idx="141">
                        <c:v>45083</c:v>
                      </c:pt>
                      <c:pt idx="142">
                        <c:v>45082</c:v>
                      </c:pt>
                      <c:pt idx="143">
                        <c:v>45081</c:v>
                      </c:pt>
                      <c:pt idx="144">
                        <c:v>45080</c:v>
                      </c:pt>
                      <c:pt idx="145">
                        <c:v>45079</c:v>
                      </c:pt>
                      <c:pt idx="146">
                        <c:v>45078</c:v>
                      </c:pt>
                      <c:pt idx="147">
                        <c:v>45077</c:v>
                      </c:pt>
                      <c:pt idx="148">
                        <c:v>45076</c:v>
                      </c:pt>
                      <c:pt idx="149">
                        <c:v>45075</c:v>
                      </c:pt>
                      <c:pt idx="150">
                        <c:v>45074</c:v>
                      </c:pt>
                      <c:pt idx="151">
                        <c:v>45073</c:v>
                      </c:pt>
                      <c:pt idx="152">
                        <c:v>45072</c:v>
                      </c:pt>
                      <c:pt idx="153">
                        <c:v>45071</c:v>
                      </c:pt>
                      <c:pt idx="154">
                        <c:v>45070</c:v>
                      </c:pt>
                      <c:pt idx="155">
                        <c:v>45069</c:v>
                      </c:pt>
                      <c:pt idx="156">
                        <c:v>45068</c:v>
                      </c:pt>
                      <c:pt idx="157">
                        <c:v>45067</c:v>
                      </c:pt>
                      <c:pt idx="158">
                        <c:v>45066</c:v>
                      </c:pt>
                      <c:pt idx="159">
                        <c:v>45065</c:v>
                      </c:pt>
                      <c:pt idx="160">
                        <c:v>45064</c:v>
                      </c:pt>
                      <c:pt idx="161">
                        <c:v>45063</c:v>
                      </c:pt>
                      <c:pt idx="162">
                        <c:v>45062</c:v>
                      </c:pt>
                      <c:pt idx="163">
                        <c:v>45061</c:v>
                      </c:pt>
                      <c:pt idx="164">
                        <c:v>45060</c:v>
                      </c:pt>
                      <c:pt idx="165">
                        <c:v>45059</c:v>
                      </c:pt>
                      <c:pt idx="166">
                        <c:v>45058</c:v>
                      </c:pt>
                      <c:pt idx="167">
                        <c:v>45057</c:v>
                      </c:pt>
                      <c:pt idx="168">
                        <c:v>45056</c:v>
                      </c:pt>
                      <c:pt idx="169">
                        <c:v>45055</c:v>
                      </c:pt>
                      <c:pt idx="170">
                        <c:v>45054</c:v>
                      </c:pt>
                      <c:pt idx="171">
                        <c:v>45053</c:v>
                      </c:pt>
                      <c:pt idx="172">
                        <c:v>45052</c:v>
                      </c:pt>
                      <c:pt idx="173">
                        <c:v>45051</c:v>
                      </c:pt>
                      <c:pt idx="174">
                        <c:v>45050</c:v>
                      </c:pt>
                      <c:pt idx="175">
                        <c:v>45049</c:v>
                      </c:pt>
                      <c:pt idx="176">
                        <c:v>45048</c:v>
                      </c:pt>
                      <c:pt idx="177">
                        <c:v>45047</c:v>
                      </c:pt>
                      <c:pt idx="178">
                        <c:v>45046</c:v>
                      </c:pt>
                      <c:pt idx="179">
                        <c:v>45045</c:v>
                      </c:pt>
                      <c:pt idx="180">
                        <c:v>45044</c:v>
                      </c:pt>
                      <c:pt idx="181">
                        <c:v>45043</c:v>
                      </c:pt>
                      <c:pt idx="182">
                        <c:v>45042</c:v>
                      </c:pt>
                      <c:pt idx="183">
                        <c:v>45041</c:v>
                      </c:pt>
                      <c:pt idx="184">
                        <c:v>45040</c:v>
                      </c:pt>
                      <c:pt idx="185">
                        <c:v>45039</c:v>
                      </c:pt>
                      <c:pt idx="186">
                        <c:v>45038</c:v>
                      </c:pt>
                      <c:pt idx="187">
                        <c:v>45037</c:v>
                      </c:pt>
                      <c:pt idx="188">
                        <c:v>45036</c:v>
                      </c:pt>
                      <c:pt idx="189">
                        <c:v>45035</c:v>
                      </c:pt>
                      <c:pt idx="190">
                        <c:v>45034</c:v>
                      </c:pt>
                      <c:pt idx="191">
                        <c:v>45033</c:v>
                      </c:pt>
                      <c:pt idx="192">
                        <c:v>45032</c:v>
                      </c:pt>
                      <c:pt idx="193">
                        <c:v>45031</c:v>
                      </c:pt>
                      <c:pt idx="194">
                        <c:v>45030</c:v>
                      </c:pt>
                      <c:pt idx="195">
                        <c:v>45029</c:v>
                      </c:pt>
                      <c:pt idx="196">
                        <c:v>45028</c:v>
                      </c:pt>
                      <c:pt idx="197">
                        <c:v>45027</c:v>
                      </c:pt>
                      <c:pt idx="198">
                        <c:v>45026</c:v>
                      </c:pt>
                      <c:pt idx="199">
                        <c:v>45025</c:v>
                      </c:pt>
                      <c:pt idx="200">
                        <c:v>45024</c:v>
                      </c:pt>
                      <c:pt idx="201">
                        <c:v>45023</c:v>
                      </c:pt>
                      <c:pt idx="202">
                        <c:v>45022</c:v>
                      </c:pt>
                      <c:pt idx="203">
                        <c:v>45021</c:v>
                      </c:pt>
                      <c:pt idx="204">
                        <c:v>45020</c:v>
                      </c:pt>
                      <c:pt idx="205">
                        <c:v>45019</c:v>
                      </c:pt>
                      <c:pt idx="206">
                        <c:v>45018</c:v>
                      </c:pt>
                      <c:pt idx="207">
                        <c:v>45017</c:v>
                      </c:pt>
                      <c:pt idx="208">
                        <c:v>45016</c:v>
                      </c:pt>
                      <c:pt idx="209">
                        <c:v>45015</c:v>
                      </c:pt>
                      <c:pt idx="210">
                        <c:v>45014</c:v>
                      </c:pt>
                      <c:pt idx="211">
                        <c:v>45013</c:v>
                      </c:pt>
                      <c:pt idx="212">
                        <c:v>45012</c:v>
                      </c:pt>
                      <c:pt idx="213">
                        <c:v>45011</c:v>
                      </c:pt>
                      <c:pt idx="214">
                        <c:v>45010</c:v>
                      </c:pt>
                      <c:pt idx="215">
                        <c:v>45009</c:v>
                      </c:pt>
                      <c:pt idx="216">
                        <c:v>45008</c:v>
                      </c:pt>
                      <c:pt idx="217">
                        <c:v>45007</c:v>
                      </c:pt>
                      <c:pt idx="218">
                        <c:v>45006</c:v>
                      </c:pt>
                      <c:pt idx="219">
                        <c:v>45005</c:v>
                      </c:pt>
                      <c:pt idx="220">
                        <c:v>45004</c:v>
                      </c:pt>
                      <c:pt idx="221">
                        <c:v>45003</c:v>
                      </c:pt>
                      <c:pt idx="222">
                        <c:v>45002</c:v>
                      </c:pt>
                      <c:pt idx="223">
                        <c:v>45001</c:v>
                      </c:pt>
                      <c:pt idx="224">
                        <c:v>45000</c:v>
                      </c:pt>
                      <c:pt idx="225">
                        <c:v>44999</c:v>
                      </c:pt>
                      <c:pt idx="226">
                        <c:v>44998</c:v>
                      </c:pt>
                      <c:pt idx="227">
                        <c:v>44997</c:v>
                      </c:pt>
                      <c:pt idx="228">
                        <c:v>44996</c:v>
                      </c:pt>
                      <c:pt idx="229">
                        <c:v>44995</c:v>
                      </c:pt>
                      <c:pt idx="230">
                        <c:v>44994</c:v>
                      </c:pt>
                      <c:pt idx="231">
                        <c:v>44993</c:v>
                      </c:pt>
                      <c:pt idx="232">
                        <c:v>44992</c:v>
                      </c:pt>
                      <c:pt idx="233">
                        <c:v>44991</c:v>
                      </c:pt>
                      <c:pt idx="234">
                        <c:v>44990</c:v>
                      </c:pt>
                      <c:pt idx="235">
                        <c:v>44989</c:v>
                      </c:pt>
                      <c:pt idx="236">
                        <c:v>44988</c:v>
                      </c:pt>
                      <c:pt idx="237">
                        <c:v>44987</c:v>
                      </c:pt>
                      <c:pt idx="238">
                        <c:v>44986</c:v>
                      </c:pt>
                      <c:pt idx="239">
                        <c:v>44985</c:v>
                      </c:pt>
                      <c:pt idx="240">
                        <c:v>44984</c:v>
                      </c:pt>
                      <c:pt idx="241">
                        <c:v>44983</c:v>
                      </c:pt>
                      <c:pt idx="242">
                        <c:v>44982</c:v>
                      </c:pt>
                      <c:pt idx="243">
                        <c:v>44981</c:v>
                      </c:pt>
                      <c:pt idx="244">
                        <c:v>44980</c:v>
                      </c:pt>
                      <c:pt idx="245">
                        <c:v>44979</c:v>
                      </c:pt>
                      <c:pt idx="246">
                        <c:v>44978</c:v>
                      </c:pt>
                      <c:pt idx="247">
                        <c:v>44977</c:v>
                      </c:pt>
                      <c:pt idx="248">
                        <c:v>44976</c:v>
                      </c:pt>
                      <c:pt idx="249">
                        <c:v>44975</c:v>
                      </c:pt>
                      <c:pt idx="250">
                        <c:v>44974</c:v>
                      </c:pt>
                      <c:pt idx="251">
                        <c:v>44973</c:v>
                      </c:pt>
                      <c:pt idx="252">
                        <c:v>44972</c:v>
                      </c:pt>
                      <c:pt idx="253">
                        <c:v>44971</c:v>
                      </c:pt>
                      <c:pt idx="254">
                        <c:v>44970</c:v>
                      </c:pt>
                      <c:pt idx="255">
                        <c:v>44969</c:v>
                      </c:pt>
                      <c:pt idx="256">
                        <c:v>44968</c:v>
                      </c:pt>
                      <c:pt idx="257">
                        <c:v>44967</c:v>
                      </c:pt>
                      <c:pt idx="258">
                        <c:v>44966</c:v>
                      </c:pt>
                      <c:pt idx="259">
                        <c:v>44965</c:v>
                      </c:pt>
                      <c:pt idx="260">
                        <c:v>44964</c:v>
                      </c:pt>
                      <c:pt idx="261">
                        <c:v>44963</c:v>
                      </c:pt>
                      <c:pt idx="262">
                        <c:v>44962</c:v>
                      </c:pt>
                      <c:pt idx="263">
                        <c:v>44961</c:v>
                      </c:pt>
                      <c:pt idx="264">
                        <c:v>44960</c:v>
                      </c:pt>
                      <c:pt idx="265">
                        <c:v>44959</c:v>
                      </c:pt>
                      <c:pt idx="266">
                        <c:v>44958</c:v>
                      </c:pt>
                      <c:pt idx="267">
                        <c:v>44957</c:v>
                      </c:pt>
                      <c:pt idx="268">
                        <c:v>44956</c:v>
                      </c:pt>
                      <c:pt idx="269">
                        <c:v>44955</c:v>
                      </c:pt>
                      <c:pt idx="270">
                        <c:v>44954</c:v>
                      </c:pt>
                      <c:pt idx="271">
                        <c:v>44953</c:v>
                      </c:pt>
                      <c:pt idx="272">
                        <c:v>44952</c:v>
                      </c:pt>
                      <c:pt idx="273">
                        <c:v>44951</c:v>
                      </c:pt>
                      <c:pt idx="274">
                        <c:v>44950</c:v>
                      </c:pt>
                      <c:pt idx="275">
                        <c:v>44949</c:v>
                      </c:pt>
                      <c:pt idx="276">
                        <c:v>44948</c:v>
                      </c:pt>
                      <c:pt idx="277">
                        <c:v>44947</c:v>
                      </c:pt>
                      <c:pt idx="278">
                        <c:v>44946</c:v>
                      </c:pt>
                      <c:pt idx="279">
                        <c:v>44945</c:v>
                      </c:pt>
                      <c:pt idx="280">
                        <c:v>44944</c:v>
                      </c:pt>
                      <c:pt idx="281">
                        <c:v>44943</c:v>
                      </c:pt>
                      <c:pt idx="282">
                        <c:v>44942</c:v>
                      </c:pt>
                      <c:pt idx="283">
                        <c:v>44941</c:v>
                      </c:pt>
                      <c:pt idx="284">
                        <c:v>44940</c:v>
                      </c:pt>
                      <c:pt idx="285">
                        <c:v>44939</c:v>
                      </c:pt>
                      <c:pt idx="286">
                        <c:v>44938</c:v>
                      </c:pt>
                      <c:pt idx="287">
                        <c:v>44937</c:v>
                      </c:pt>
                      <c:pt idx="288">
                        <c:v>44936</c:v>
                      </c:pt>
                      <c:pt idx="289">
                        <c:v>44935</c:v>
                      </c:pt>
                      <c:pt idx="290">
                        <c:v>44934</c:v>
                      </c:pt>
                      <c:pt idx="291">
                        <c:v>44933</c:v>
                      </c:pt>
                      <c:pt idx="292">
                        <c:v>44932</c:v>
                      </c:pt>
                      <c:pt idx="293">
                        <c:v>44931</c:v>
                      </c:pt>
                      <c:pt idx="294">
                        <c:v>44930</c:v>
                      </c:pt>
                      <c:pt idx="295">
                        <c:v>44929</c:v>
                      </c:pt>
                      <c:pt idx="296">
                        <c:v>44928</c:v>
                      </c:pt>
                      <c:pt idx="297">
                        <c:v>44927</c:v>
                      </c:pt>
                      <c:pt idx="298">
                        <c:v>44926</c:v>
                      </c:pt>
                      <c:pt idx="299">
                        <c:v>44925</c:v>
                      </c:pt>
                      <c:pt idx="300">
                        <c:v>44924</c:v>
                      </c:pt>
                      <c:pt idx="301">
                        <c:v>44923</c:v>
                      </c:pt>
                      <c:pt idx="302">
                        <c:v>44922</c:v>
                      </c:pt>
                      <c:pt idx="303">
                        <c:v>44921</c:v>
                      </c:pt>
                      <c:pt idx="304">
                        <c:v>44920</c:v>
                      </c:pt>
                      <c:pt idx="305">
                        <c:v>44919</c:v>
                      </c:pt>
                      <c:pt idx="306">
                        <c:v>44918</c:v>
                      </c:pt>
                      <c:pt idx="307">
                        <c:v>44917</c:v>
                      </c:pt>
                      <c:pt idx="308">
                        <c:v>44916</c:v>
                      </c:pt>
                      <c:pt idx="309">
                        <c:v>44915</c:v>
                      </c:pt>
                      <c:pt idx="310">
                        <c:v>44914</c:v>
                      </c:pt>
                      <c:pt idx="311">
                        <c:v>44913</c:v>
                      </c:pt>
                      <c:pt idx="312">
                        <c:v>44912</c:v>
                      </c:pt>
                      <c:pt idx="313">
                        <c:v>44911</c:v>
                      </c:pt>
                      <c:pt idx="314">
                        <c:v>44910</c:v>
                      </c:pt>
                      <c:pt idx="315">
                        <c:v>44909</c:v>
                      </c:pt>
                      <c:pt idx="316">
                        <c:v>44908</c:v>
                      </c:pt>
                      <c:pt idx="317">
                        <c:v>44907</c:v>
                      </c:pt>
                      <c:pt idx="318">
                        <c:v>44906</c:v>
                      </c:pt>
                      <c:pt idx="319">
                        <c:v>44905</c:v>
                      </c:pt>
                      <c:pt idx="320">
                        <c:v>44904</c:v>
                      </c:pt>
                      <c:pt idx="321">
                        <c:v>44903</c:v>
                      </c:pt>
                      <c:pt idx="322">
                        <c:v>44902</c:v>
                      </c:pt>
                      <c:pt idx="323">
                        <c:v>44901</c:v>
                      </c:pt>
                      <c:pt idx="324">
                        <c:v>44900</c:v>
                      </c:pt>
                      <c:pt idx="325">
                        <c:v>44899</c:v>
                      </c:pt>
                      <c:pt idx="326">
                        <c:v>44898</c:v>
                      </c:pt>
                      <c:pt idx="327">
                        <c:v>44897</c:v>
                      </c:pt>
                      <c:pt idx="328">
                        <c:v>44896</c:v>
                      </c:pt>
                      <c:pt idx="329">
                        <c:v>44895</c:v>
                      </c:pt>
                      <c:pt idx="330">
                        <c:v>44894</c:v>
                      </c:pt>
                      <c:pt idx="331">
                        <c:v>44893</c:v>
                      </c:pt>
                      <c:pt idx="332">
                        <c:v>44892</c:v>
                      </c:pt>
                      <c:pt idx="333">
                        <c:v>44891</c:v>
                      </c:pt>
                      <c:pt idx="334">
                        <c:v>44890</c:v>
                      </c:pt>
                      <c:pt idx="335">
                        <c:v>44889</c:v>
                      </c:pt>
                      <c:pt idx="336">
                        <c:v>44888</c:v>
                      </c:pt>
                      <c:pt idx="337">
                        <c:v>44887</c:v>
                      </c:pt>
                      <c:pt idx="338">
                        <c:v>44886</c:v>
                      </c:pt>
                      <c:pt idx="339">
                        <c:v>44885</c:v>
                      </c:pt>
                      <c:pt idx="340">
                        <c:v>44884</c:v>
                      </c:pt>
                      <c:pt idx="341">
                        <c:v>44883</c:v>
                      </c:pt>
                      <c:pt idx="342">
                        <c:v>44882</c:v>
                      </c:pt>
                      <c:pt idx="343">
                        <c:v>44881</c:v>
                      </c:pt>
                      <c:pt idx="344">
                        <c:v>44880</c:v>
                      </c:pt>
                      <c:pt idx="345">
                        <c:v>44879</c:v>
                      </c:pt>
                      <c:pt idx="346">
                        <c:v>44878</c:v>
                      </c:pt>
                      <c:pt idx="347">
                        <c:v>44877</c:v>
                      </c:pt>
                      <c:pt idx="348">
                        <c:v>44876</c:v>
                      </c:pt>
                      <c:pt idx="349">
                        <c:v>44875</c:v>
                      </c:pt>
                      <c:pt idx="350">
                        <c:v>44874</c:v>
                      </c:pt>
                      <c:pt idx="351">
                        <c:v>44873</c:v>
                      </c:pt>
                      <c:pt idx="352">
                        <c:v>44872</c:v>
                      </c:pt>
                      <c:pt idx="353">
                        <c:v>44871</c:v>
                      </c:pt>
                      <c:pt idx="354">
                        <c:v>44870</c:v>
                      </c:pt>
                      <c:pt idx="355">
                        <c:v>44869</c:v>
                      </c:pt>
                      <c:pt idx="356">
                        <c:v>44868</c:v>
                      </c:pt>
                      <c:pt idx="357">
                        <c:v>44867</c:v>
                      </c:pt>
                      <c:pt idx="358">
                        <c:v>44866</c:v>
                      </c:pt>
                      <c:pt idx="359">
                        <c:v>44865</c:v>
                      </c:pt>
                      <c:pt idx="360">
                        <c:v>44864</c:v>
                      </c:pt>
                      <c:pt idx="361">
                        <c:v>44863</c:v>
                      </c:pt>
                      <c:pt idx="362">
                        <c:v>44862</c:v>
                      </c:pt>
                      <c:pt idx="363">
                        <c:v>44861</c:v>
                      </c:pt>
                      <c:pt idx="364">
                        <c:v>44860</c:v>
                      </c:pt>
                      <c:pt idx="365">
                        <c:v>44859</c:v>
                      </c:pt>
                      <c:pt idx="366">
                        <c:v>44858</c:v>
                      </c:pt>
                      <c:pt idx="367">
                        <c:v>44857</c:v>
                      </c:pt>
                      <c:pt idx="368">
                        <c:v>44856</c:v>
                      </c:pt>
                      <c:pt idx="369">
                        <c:v>44855</c:v>
                      </c:pt>
                      <c:pt idx="370">
                        <c:v>44854</c:v>
                      </c:pt>
                      <c:pt idx="371">
                        <c:v>44853</c:v>
                      </c:pt>
                      <c:pt idx="372">
                        <c:v>44852</c:v>
                      </c:pt>
                      <c:pt idx="373">
                        <c:v>44851</c:v>
                      </c:pt>
                      <c:pt idx="374">
                        <c:v>44850</c:v>
                      </c:pt>
                      <c:pt idx="375">
                        <c:v>44849</c:v>
                      </c:pt>
                      <c:pt idx="376">
                        <c:v>44848</c:v>
                      </c:pt>
                      <c:pt idx="377">
                        <c:v>44847</c:v>
                      </c:pt>
                      <c:pt idx="378">
                        <c:v>44846</c:v>
                      </c:pt>
                      <c:pt idx="379">
                        <c:v>44845</c:v>
                      </c:pt>
                      <c:pt idx="380">
                        <c:v>44844</c:v>
                      </c:pt>
                      <c:pt idx="381">
                        <c:v>44843</c:v>
                      </c:pt>
                      <c:pt idx="382">
                        <c:v>44842</c:v>
                      </c:pt>
                      <c:pt idx="383">
                        <c:v>44841</c:v>
                      </c:pt>
                      <c:pt idx="384">
                        <c:v>44840</c:v>
                      </c:pt>
                      <c:pt idx="385">
                        <c:v>44839</c:v>
                      </c:pt>
                      <c:pt idx="386">
                        <c:v>44838</c:v>
                      </c:pt>
                      <c:pt idx="387">
                        <c:v>44837</c:v>
                      </c:pt>
                      <c:pt idx="388">
                        <c:v>44836</c:v>
                      </c:pt>
                      <c:pt idx="389">
                        <c:v>44835</c:v>
                      </c:pt>
                      <c:pt idx="390">
                        <c:v>44834</c:v>
                      </c:pt>
                      <c:pt idx="391">
                        <c:v>44833</c:v>
                      </c:pt>
                      <c:pt idx="392">
                        <c:v>44832</c:v>
                      </c:pt>
                      <c:pt idx="393">
                        <c:v>44831</c:v>
                      </c:pt>
                      <c:pt idx="394">
                        <c:v>44830</c:v>
                      </c:pt>
                      <c:pt idx="395">
                        <c:v>44829</c:v>
                      </c:pt>
                      <c:pt idx="396">
                        <c:v>44828</c:v>
                      </c:pt>
                      <c:pt idx="397">
                        <c:v>44827</c:v>
                      </c:pt>
                      <c:pt idx="398">
                        <c:v>44826</c:v>
                      </c:pt>
                      <c:pt idx="399">
                        <c:v>44825</c:v>
                      </c:pt>
                      <c:pt idx="400">
                        <c:v>44824</c:v>
                      </c:pt>
                      <c:pt idx="401">
                        <c:v>44823</c:v>
                      </c:pt>
                      <c:pt idx="402">
                        <c:v>44822</c:v>
                      </c:pt>
                      <c:pt idx="403">
                        <c:v>44821</c:v>
                      </c:pt>
                      <c:pt idx="404">
                        <c:v>44820</c:v>
                      </c:pt>
                      <c:pt idx="405">
                        <c:v>44819</c:v>
                      </c:pt>
                      <c:pt idx="406">
                        <c:v>44818</c:v>
                      </c:pt>
                      <c:pt idx="407">
                        <c:v>44817</c:v>
                      </c:pt>
                      <c:pt idx="408">
                        <c:v>44816</c:v>
                      </c:pt>
                      <c:pt idx="409">
                        <c:v>44815</c:v>
                      </c:pt>
                      <c:pt idx="410">
                        <c:v>44814</c:v>
                      </c:pt>
                      <c:pt idx="411">
                        <c:v>44813</c:v>
                      </c:pt>
                      <c:pt idx="412">
                        <c:v>44812</c:v>
                      </c:pt>
                      <c:pt idx="413">
                        <c:v>44811</c:v>
                      </c:pt>
                      <c:pt idx="414">
                        <c:v>44810</c:v>
                      </c:pt>
                      <c:pt idx="415">
                        <c:v>44809</c:v>
                      </c:pt>
                      <c:pt idx="416">
                        <c:v>44808</c:v>
                      </c:pt>
                      <c:pt idx="417">
                        <c:v>44807</c:v>
                      </c:pt>
                      <c:pt idx="418">
                        <c:v>44806</c:v>
                      </c:pt>
                      <c:pt idx="419">
                        <c:v>44805</c:v>
                      </c:pt>
                      <c:pt idx="420">
                        <c:v>44804</c:v>
                      </c:pt>
                      <c:pt idx="421">
                        <c:v>44803</c:v>
                      </c:pt>
                      <c:pt idx="422">
                        <c:v>44802</c:v>
                      </c:pt>
                      <c:pt idx="423">
                        <c:v>44801</c:v>
                      </c:pt>
                      <c:pt idx="424">
                        <c:v>44800</c:v>
                      </c:pt>
                      <c:pt idx="425">
                        <c:v>44799</c:v>
                      </c:pt>
                      <c:pt idx="426">
                        <c:v>44798</c:v>
                      </c:pt>
                      <c:pt idx="427">
                        <c:v>44797</c:v>
                      </c:pt>
                      <c:pt idx="428">
                        <c:v>44796</c:v>
                      </c:pt>
                      <c:pt idx="429">
                        <c:v>44795</c:v>
                      </c:pt>
                      <c:pt idx="430">
                        <c:v>44794</c:v>
                      </c:pt>
                      <c:pt idx="431">
                        <c:v>44793</c:v>
                      </c:pt>
                      <c:pt idx="432">
                        <c:v>44792</c:v>
                      </c:pt>
                      <c:pt idx="433">
                        <c:v>44791</c:v>
                      </c:pt>
                      <c:pt idx="434">
                        <c:v>44790</c:v>
                      </c:pt>
                      <c:pt idx="435">
                        <c:v>44789</c:v>
                      </c:pt>
                      <c:pt idx="436">
                        <c:v>44788</c:v>
                      </c:pt>
                      <c:pt idx="437">
                        <c:v>44787</c:v>
                      </c:pt>
                      <c:pt idx="438">
                        <c:v>44786</c:v>
                      </c:pt>
                      <c:pt idx="439">
                        <c:v>44785</c:v>
                      </c:pt>
                      <c:pt idx="440">
                        <c:v>44784</c:v>
                      </c:pt>
                      <c:pt idx="441">
                        <c:v>44783</c:v>
                      </c:pt>
                      <c:pt idx="442">
                        <c:v>44782</c:v>
                      </c:pt>
                      <c:pt idx="443">
                        <c:v>44781</c:v>
                      </c:pt>
                      <c:pt idx="444">
                        <c:v>44780</c:v>
                      </c:pt>
                      <c:pt idx="445">
                        <c:v>44779</c:v>
                      </c:pt>
                      <c:pt idx="446">
                        <c:v>44778</c:v>
                      </c:pt>
                      <c:pt idx="447">
                        <c:v>44777</c:v>
                      </c:pt>
                      <c:pt idx="448">
                        <c:v>44776</c:v>
                      </c:pt>
                      <c:pt idx="449">
                        <c:v>44775</c:v>
                      </c:pt>
                      <c:pt idx="450">
                        <c:v>44774</c:v>
                      </c:pt>
                      <c:pt idx="451">
                        <c:v>44773</c:v>
                      </c:pt>
                      <c:pt idx="452">
                        <c:v>44772</c:v>
                      </c:pt>
                      <c:pt idx="453">
                        <c:v>44771</c:v>
                      </c:pt>
                      <c:pt idx="454">
                        <c:v>44770</c:v>
                      </c:pt>
                      <c:pt idx="455">
                        <c:v>44769</c:v>
                      </c:pt>
                      <c:pt idx="456">
                        <c:v>44768</c:v>
                      </c:pt>
                      <c:pt idx="457">
                        <c:v>44767</c:v>
                      </c:pt>
                      <c:pt idx="458">
                        <c:v>44766</c:v>
                      </c:pt>
                      <c:pt idx="459">
                        <c:v>44765</c:v>
                      </c:pt>
                      <c:pt idx="460">
                        <c:v>44764</c:v>
                      </c:pt>
                      <c:pt idx="461">
                        <c:v>44763</c:v>
                      </c:pt>
                      <c:pt idx="462">
                        <c:v>44762</c:v>
                      </c:pt>
                      <c:pt idx="463">
                        <c:v>44761</c:v>
                      </c:pt>
                      <c:pt idx="464">
                        <c:v>44760</c:v>
                      </c:pt>
                      <c:pt idx="465">
                        <c:v>44759</c:v>
                      </c:pt>
                      <c:pt idx="466">
                        <c:v>44758</c:v>
                      </c:pt>
                      <c:pt idx="467">
                        <c:v>44757</c:v>
                      </c:pt>
                      <c:pt idx="468">
                        <c:v>44756</c:v>
                      </c:pt>
                      <c:pt idx="469">
                        <c:v>44755</c:v>
                      </c:pt>
                      <c:pt idx="470">
                        <c:v>44754</c:v>
                      </c:pt>
                      <c:pt idx="471">
                        <c:v>44753</c:v>
                      </c:pt>
                      <c:pt idx="472">
                        <c:v>44752</c:v>
                      </c:pt>
                      <c:pt idx="473">
                        <c:v>44751</c:v>
                      </c:pt>
                      <c:pt idx="474">
                        <c:v>44750</c:v>
                      </c:pt>
                      <c:pt idx="475">
                        <c:v>44749</c:v>
                      </c:pt>
                      <c:pt idx="476">
                        <c:v>44748</c:v>
                      </c:pt>
                      <c:pt idx="477">
                        <c:v>44747</c:v>
                      </c:pt>
                      <c:pt idx="478">
                        <c:v>44746</c:v>
                      </c:pt>
                      <c:pt idx="479">
                        <c:v>44745</c:v>
                      </c:pt>
                      <c:pt idx="480">
                        <c:v>44744</c:v>
                      </c:pt>
                      <c:pt idx="481">
                        <c:v>44743</c:v>
                      </c:pt>
                      <c:pt idx="482">
                        <c:v>44742</c:v>
                      </c:pt>
                      <c:pt idx="483">
                        <c:v>44741</c:v>
                      </c:pt>
                      <c:pt idx="484">
                        <c:v>44740</c:v>
                      </c:pt>
                      <c:pt idx="485">
                        <c:v>44739</c:v>
                      </c:pt>
                      <c:pt idx="486">
                        <c:v>44738</c:v>
                      </c:pt>
                      <c:pt idx="487">
                        <c:v>44737</c:v>
                      </c:pt>
                      <c:pt idx="488">
                        <c:v>44736</c:v>
                      </c:pt>
                      <c:pt idx="489">
                        <c:v>44735</c:v>
                      </c:pt>
                      <c:pt idx="490">
                        <c:v>44734</c:v>
                      </c:pt>
                      <c:pt idx="491">
                        <c:v>44733</c:v>
                      </c:pt>
                      <c:pt idx="492">
                        <c:v>44732</c:v>
                      </c:pt>
                      <c:pt idx="493">
                        <c:v>44731</c:v>
                      </c:pt>
                      <c:pt idx="494">
                        <c:v>44730</c:v>
                      </c:pt>
                      <c:pt idx="495">
                        <c:v>44729</c:v>
                      </c:pt>
                      <c:pt idx="496">
                        <c:v>44728</c:v>
                      </c:pt>
                      <c:pt idx="497">
                        <c:v>44727</c:v>
                      </c:pt>
                      <c:pt idx="498">
                        <c:v>44726</c:v>
                      </c:pt>
                      <c:pt idx="499">
                        <c:v>44725</c:v>
                      </c:pt>
                      <c:pt idx="500">
                        <c:v>44724</c:v>
                      </c:pt>
                      <c:pt idx="501">
                        <c:v>44723</c:v>
                      </c:pt>
                      <c:pt idx="502">
                        <c:v>44722</c:v>
                      </c:pt>
                      <c:pt idx="503">
                        <c:v>44721</c:v>
                      </c:pt>
                      <c:pt idx="504">
                        <c:v>44720</c:v>
                      </c:pt>
                      <c:pt idx="505">
                        <c:v>44719</c:v>
                      </c:pt>
                      <c:pt idx="506">
                        <c:v>44718</c:v>
                      </c:pt>
                      <c:pt idx="507">
                        <c:v>44717</c:v>
                      </c:pt>
                      <c:pt idx="508">
                        <c:v>44716</c:v>
                      </c:pt>
                      <c:pt idx="509">
                        <c:v>44715</c:v>
                      </c:pt>
                      <c:pt idx="510">
                        <c:v>44714</c:v>
                      </c:pt>
                      <c:pt idx="511">
                        <c:v>44713</c:v>
                      </c:pt>
                      <c:pt idx="512">
                        <c:v>44712</c:v>
                      </c:pt>
                      <c:pt idx="513">
                        <c:v>44711</c:v>
                      </c:pt>
                      <c:pt idx="514">
                        <c:v>44710</c:v>
                      </c:pt>
                      <c:pt idx="515">
                        <c:v>44709</c:v>
                      </c:pt>
                      <c:pt idx="516">
                        <c:v>44708</c:v>
                      </c:pt>
                      <c:pt idx="517">
                        <c:v>44707</c:v>
                      </c:pt>
                      <c:pt idx="518">
                        <c:v>44706</c:v>
                      </c:pt>
                      <c:pt idx="519">
                        <c:v>44705</c:v>
                      </c:pt>
                      <c:pt idx="520">
                        <c:v>44704</c:v>
                      </c:pt>
                      <c:pt idx="521">
                        <c:v>44703</c:v>
                      </c:pt>
                      <c:pt idx="522">
                        <c:v>44702</c:v>
                      </c:pt>
                      <c:pt idx="523">
                        <c:v>44701</c:v>
                      </c:pt>
                      <c:pt idx="524">
                        <c:v>44700</c:v>
                      </c:pt>
                      <c:pt idx="525">
                        <c:v>44699</c:v>
                      </c:pt>
                      <c:pt idx="526">
                        <c:v>44698</c:v>
                      </c:pt>
                      <c:pt idx="527">
                        <c:v>44697</c:v>
                      </c:pt>
                      <c:pt idx="528">
                        <c:v>44696</c:v>
                      </c:pt>
                      <c:pt idx="529">
                        <c:v>44695</c:v>
                      </c:pt>
                      <c:pt idx="530">
                        <c:v>44694</c:v>
                      </c:pt>
                      <c:pt idx="531">
                        <c:v>44693</c:v>
                      </c:pt>
                      <c:pt idx="532">
                        <c:v>44692</c:v>
                      </c:pt>
                      <c:pt idx="533">
                        <c:v>44691</c:v>
                      </c:pt>
                      <c:pt idx="534">
                        <c:v>44690</c:v>
                      </c:pt>
                      <c:pt idx="535">
                        <c:v>44689</c:v>
                      </c:pt>
                      <c:pt idx="536">
                        <c:v>44688</c:v>
                      </c:pt>
                      <c:pt idx="537">
                        <c:v>44687</c:v>
                      </c:pt>
                      <c:pt idx="538">
                        <c:v>44686</c:v>
                      </c:pt>
                      <c:pt idx="539">
                        <c:v>44685</c:v>
                      </c:pt>
                      <c:pt idx="540">
                        <c:v>44684</c:v>
                      </c:pt>
                      <c:pt idx="541">
                        <c:v>44683</c:v>
                      </c:pt>
                      <c:pt idx="542">
                        <c:v>44682</c:v>
                      </c:pt>
                      <c:pt idx="543">
                        <c:v>44681</c:v>
                      </c:pt>
                      <c:pt idx="544">
                        <c:v>44680</c:v>
                      </c:pt>
                      <c:pt idx="545">
                        <c:v>44679</c:v>
                      </c:pt>
                      <c:pt idx="546">
                        <c:v>44678</c:v>
                      </c:pt>
                      <c:pt idx="547">
                        <c:v>44677</c:v>
                      </c:pt>
                      <c:pt idx="548">
                        <c:v>44676</c:v>
                      </c:pt>
                      <c:pt idx="549">
                        <c:v>44675</c:v>
                      </c:pt>
                      <c:pt idx="550">
                        <c:v>44674</c:v>
                      </c:pt>
                      <c:pt idx="551">
                        <c:v>44673</c:v>
                      </c:pt>
                      <c:pt idx="552">
                        <c:v>44672</c:v>
                      </c:pt>
                      <c:pt idx="553">
                        <c:v>44671</c:v>
                      </c:pt>
                      <c:pt idx="554">
                        <c:v>44670</c:v>
                      </c:pt>
                      <c:pt idx="555">
                        <c:v>44669</c:v>
                      </c:pt>
                      <c:pt idx="556">
                        <c:v>44668</c:v>
                      </c:pt>
                      <c:pt idx="557">
                        <c:v>44667</c:v>
                      </c:pt>
                      <c:pt idx="558">
                        <c:v>44666</c:v>
                      </c:pt>
                      <c:pt idx="559">
                        <c:v>44665</c:v>
                      </c:pt>
                      <c:pt idx="560">
                        <c:v>44664</c:v>
                      </c:pt>
                      <c:pt idx="561">
                        <c:v>44663</c:v>
                      </c:pt>
                      <c:pt idx="562">
                        <c:v>44662</c:v>
                      </c:pt>
                      <c:pt idx="563">
                        <c:v>44661</c:v>
                      </c:pt>
                      <c:pt idx="564">
                        <c:v>44660</c:v>
                      </c:pt>
                      <c:pt idx="565">
                        <c:v>44659</c:v>
                      </c:pt>
                      <c:pt idx="566">
                        <c:v>44658</c:v>
                      </c:pt>
                      <c:pt idx="567">
                        <c:v>44657</c:v>
                      </c:pt>
                      <c:pt idx="568">
                        <c:v>44656</c:v>
                      </c:pt>
                      <c:pt idx="569">
                        <c:v>44655</c:v>
                      </c:pt>
                      <c:pt idx="570">
                        <c:v>44654</c:v>
                      </c:pt>
                      <c:pt idx="571">
                        <c:v>44653</c:v>
                      </c:pt>
                      <c:pt idx="572">
                        <c:v>44652</c:v>
                      </c:pt>
                      <c:pt idx="573">
                        <c:v>44651</c:v>
                      </c:pt>
                      <c:pt idx="574">
                        <c:v>44650</c:v>
                      </c:pt>
                      <c:pt idx="575">
                        <c:v>44649</c:v>
                      </c:pt>
                      <c:pt idx="576">
                        <c:v>44648</c:v>
                      </c:pt>
                      <c:pt idx="577">
                        <c:v>44647</c:v>
                      </c:pt>
                      <c:pt idx="578">
                        <c:v>44646</c:v>
                      </c:pt>
                      <c:pt idx="579">
                        <c:v>44645</c:v>
                      </c:pt>
                      <c:pt idx="580">
                        <c:v>44644</c:v>
                      </c:pt>
                      <c:pt idx="581">
                        <c:v>44643</c:v>
                      </c:pt>
                      <c:pt idx="582">
                        <c:v>44642</c:v>
                      </c:pt>
                      <c:pt idx="583">
                        <c:v>44641</c:v>
                      </c:pt>
                      <c:pt idx="584">
                        <c:v>44640</c:v>
                      </c:pt>
                      <c:pt idx="585">
                        <c:v>44639</c:v>
                      </c:pt>
                      <c:pt idx="586">
                        <c:v>44638</c:v>
                      </c:pt>
                      <c:pt idx="587">
                        <c:v>44637</c:v>
                      </c:pt>
                      <c:pt idx="588">
                        <c:v>44636</c:v>
                      </c:pt>
                      <c:pt idx="589">
                        <c:v>44635</c:v>
                      </c:pt>
                      <c:pt idx="590">
                        <c:v>44634</c:v>
                      </c:pt>
                      <c:pt idx="591">
                        <c:v>44633</c:v>
                      </c:pt>
                      <c:pt idx="592">
                        <c:v>44632</c:v>
                      </c:pt>
                      <c:pt idx="593">
                        <c:v>44631</c:v>
                      </c:pt>
                      <c:pt idx="594">
                        <c:v>44630</c:v>
                      </c:pt>
                      <c:pt idx="595">
                        <c:v>44629</c:v>
                      </c:pt>
                      <c:pt idx="596">
                        <c:v>44628</c:v>
                      </c:pt>
                      <c:pt idx="597">
                        <c:v>44627</c:v>
                      </c:pt>
                      <c:pt idx="598">
                        <c:v>44626</c:v>
                      </c:pt>
                      <c:pt idx="599">
                        <c:v>44625</c:v>
                      </c:pt>
                      <c:pt idx="600">
                        <c:v>44624</c:v>
                      </c:pt>
                      <c:pt idx="601">
                        <c:v>44623</c:v>
                      </c:pt>
                      <c:pt idx="602">
                        <c:v>44622</c:v>
                      </c:pt>
                      <c:pt idx="603">
                        <c:v>44621</c:v>
                      </c:pt>
                      <c:pt idx="604">
                        <c:v>44620</c:v>
                      </c:pt>
                      <c:pt idx="605">
                        <c:v>44619</c:v>
                      </c:pt>
                      <c:pt idx="606">
                        <c:v>44618</c:v>
                      </c:pt>
                      <c:pt idx="607">
                        <c:v>44617</c:v>
                      </c:pt>
                      <c:pt idx="608">
                        <c:v>44616</c:v>
                      </c:pt>
                      <c:pt idx="609">
                        <c:v>44615</c:v>
                      </c:pt>
                      <c:pt idx="610">
                        <c:v>44614</c:v>
                      </c:pt>
                      <c:pt idx="611">
                        <c:v>44613</c:v>
                      </c:pt>
                      <c:pt idx="612">
                        <c:v>44612</c:v>
                      </c:pt>
                      <c:pt idx="613">
                        <c:v>44611</c:v>
                      </c:pt>
                      <c:pt idx="614">
                        <c:v>44610</c:v>
                      </c:pt>
                      <c:pt idx="615">
                        <c:v>44609</c:v>
                      </c:pt>
                      <c:pt idx="616">
                        <c:v>44608</c:v>
                      </c:pt>
                      <c:pt idx="617">
                        <c:v>44607</c:v>
                      </c:pt>
                      <c:pt idx="618">
                        <c:v>44606</c:v>
                      </c:pt>
                      <c:pt idx="619">
                        <c:v>44605</c:v>
                      </c:pt>
                      <c:pt idx="620">
                        <c:v>44604</c:v>
                      </c:pt>
                      <c:pt idx="621">
                        <c:v>44603</c:v>
                      </c:pt>
                      <c:pt idx="622">
                        <c:v>44602</c:v>
                      </c:pt>
                      <c:pt idx="623">
                        <c:v>44601</c:v>
                      </c:pt>
                      <c:pt idx="624">
                        <c:v>44600</c:v>
                      </c:pt>
                      <c:pt idx="625">
                        <c:v>44599</c:v>
                      </c:pt>
                      <c:pt idx="626">
                        <c:v>44598</c:v>
                      </c:pt>
                      <c:pt idx="627">
                        <c:v>44597</c:v>
                      </c:pt>
                      <c:pt idx="628">
                        <c:v>44596</c:v>
                      </c:pt>
                      <c:pt idx="629">
                        <c:v>44595</c:v>
                      </c:pt>
                      <c:pt idx="630">
                        <c:v>44594</c:v>
                      </c:pt>
                      <c:pt idx="631">
                        <c:v>44593</c:v>
                      </c:pt>
                      <c:pt idx="632">
                        <c:v>44592</c:v>
                      </c:pt>
                      <c:pt idx="633">
                        <c:v>44591</c:v>
                      </c:pt>
                      <c:pt idx="634">
                        <c:v>44590</c:v>
                      </c:pt>
                      <c:pt idx="635">
                        <c:v>44589</c:v>
                      </c:pt>
                      <c:pt idx="636">
                        <c:v>44588</c:v>
                      </c:pt>
                      <c:pt idx="637">
                        <c:v>44587</c:v>
                      </c:pt>
                      <c:pt idx="638">
                        <c:v>44586</c:v>
                      </c:pt>
                      <c:pt idx="639">
                        <c:v>44585</c:v>
                      </c:pt>
                      <c:pt idx="640">
                        <c:v>44584</c:v>
                      </c:pt>
                      <c:pt idx="641">
                        <c:v>44583</c:v>
                      </c:pt>
                      <c:pt idx="642">
                        <c:v>44582</c:v>
                      </c:pt>
                      <c:pt idx="643">
                        <c:v>44581</c:v>
                      </c:pt>
                      <c:pt idx="644">
                        <c:v>44580</c:v>
                      </c:pt>
                      <c:pt idx="645">
                        <c:v>44579</c:v>
                      </c:pt>
                      <c:pt idx="646">
                        <c:v>44578</c:v>
                      </c:pt>
                      <c:pt idx="647">
                        <c:v>44577</c:v>
                      </c:pt>
                      <c:pt idx="648">
                        <c:v>44576</c:v>
                      </c:pt>
                      <c:pt idx="649">
                        <c:v>44575</c:v>
                      </c:pt>
                      <c:pt idx="650">
                        <c:v>44574</c:v>
                      </c:pt>
                      <c:pt idx="651">
                        <c:v>44573</c:v>
                      </c:pt>
                      <c:pt idx="652">
                        <c:v>44572</c:v>
                      </c:pt>
                      <c:pt idx="653">
                        <c:v>44571</c:v>
                      </c:pt>
                      <c:pt idx="654">
                        <c:v>44570</c:v>
                      </c:pt>
                      <c:pt idx="655">
                        <c:v>44569</c:v>
                      </c:pt>
                      <c:pt idx="656">
                        <c:v>44568</c:v>
                      </c:pt>
                      <c:pt idx="657">
                        <c:v>44567</c:v>
                      </c:pt>
                      <c:pt idx="658">
                        <c:v>44566</c:v>
                      </c:pt>
                      <c:pt idx="659">
                        <c:v>44565</c:v>
                      </c:pt>
                      <c:pt idx="660">
                        <c:v>44564</c:v>
                      </c:pt>
                      <c:pt idx="661">
                        <c:v>44563</c:v>
                      </c:pt>
                      <c:pt idx="662">
                        <c:v>44562</c:v>
                      </c:pt>
                      <c:pt idx="663">
                        <c:v>44561</c:v>
                      </c:pt>
                      <c:pt idx="664">
                        <c:v>44560</c:v>
                      </c:pt>
                      <c:pt idx="665">
                        <c:v>44559</c:v>
                      </c:pt>
                      <c:pt idx="666">
                        <c:v>44558</c:v>
                      </c:pt>
                      <c:pt idx="667">
                        <c:v>44557</c:v>
                      </c:pt>
                      <c:pt idx="668">
                        <c:v>44556</c:v>
                      </c:pt>
                      <c:pt idx="669">
                        <c:v>44555</c:v>
                      </c:pt>
                      <c:pt idx="670">
                        <c:v>44554</c:v>
                      </c:pt>
                      <c:pt idx="671">
                        <c:v>44553</c:v>
                      </c:pt>
                      <c:pt idx="672">
                        <c:v>44552</c:v>
                      </c:pt>
                      <c:pt idx="673">
                        <c:v>44551</c:v>
                      </c:pt>
                      <c:pt idx="674">
                        <c:v>44550</c:v>
                      </c:pt>
                      <c:pt idx="675">
                        <c:v>44549</c:v>
                      </c:pt>
                      <c:pt idx="676">
                        <c:v>44548</c:v>
                      </c:pt>
                      <c:pt idx="677">
                        <c:v>44547</c:v>
                      </c:pt>
                      <c:pt idx="678">
                        <c:v>44546</c:v>
                      </c:pt>
                      <c:pt idx="679">
                        <c:v>44545</c:v>
                      </c:pt>
                      <c:pt idx="680">
                        <c:v>44544</c:v>
                      </c:pt>
                      <c:pt idx="681">
                        <c:v>44543</c:v>
                      </c:pt>
                      <c:pt idx="682">
                        <c:v>44542</c:v>
                      </c:pt>
                      <c:pt idx="683">
                        <c:v>44541</c:v>
                      </c:pt>
                      <c:pt idx="684">
                        <c:v>44540</c:v>
                      </c:pt>
                      <c:pt idx="685">
                        <c:v>44539</c:v>
                      </c:pt>
                      <c:pt idx="686">
                        <c:v>44538</c:v>
                      </c:pt>
                      <c:pt idx="687">
                        <c:v>44537</c:v>
                      </c:pt>
                      <c:pt idx="688">
                        <c:v>44536</c:v>
                      </c:pt>
                      <c:pt idx="689">
                        <c:v>44535</c:v>
                      </c:pt>
                      <c:pt idx="690">
                        <c:v>44534</c:v>
                      </c:pt>
                      <c:pt idx="691">
                        <c:v>44533</c:v>
                      </c:pt>
                      <c:pt idx="692">
                        <c:v>44532</c:v>
                      </c:pt>
                      <c:pt idx="693">
                        <c:v>44531</c:v>
                      </c:pt>
                      <c:pt idx="694">
                        <c:v>44530</c:v>
                      </c:pt>
                      <c:pt idx="695">
                        <c:v>44529</c:v>
                      </c:pt>
                      <c:pt idx="696">
                        <c:v>44528</c:v>
                      </c:pt>
                      <c:pt idx="697">
                        <c:v>44527</c:v>
                      </c:pt>
                      <c:pt idx="698">
                        <c:v>44526</c:v>
                      </c:pt>
                      <c:pt idx="699">
                        <c:v>44525</c:v>
                      </c:pt>
                      <c:pt idx="700">
                        <c:v>44524</c:v>
                      </c:pt>
                      <c:pt idx="701">
                        <c:v>44523</c:v>
                      </c:pt>
                      <c:pt idx="702">
                        <c:v>44522</c:v>
                      </c:pt>
                      <c:pt idx="703">
                        <c:v>44521</c:v>
                      </c:pt>
                      <c:pt idx="704">
                        <c:v>44520</c:v>
                      </c:pt>
                      <c:pt idx="705">
                        <c:v>44519</c:v>
                      </c:pt>
                      <c:pt idx="706">
                        <c:v>44518</c:v>
                      </c:pt>
                      <c:pt idx="707">
                        <c:v>44517</c:v>
                      </c:pt>
                      <c:pt idx="708">
                        <c:v>44516</c:v>
                      </c:pt>
                      <c:pt idx="709">
                        <c:v>44515</c:v>
                      </c:pt>
                      <c:pt idx="710">
                        <c:v>44514</c:v>
                      </c:pt>
                      <c:pt idx="711">
                        <c:v>44513</c:v>
                      </c:pt>
                      <c:pt idx="712">
                        <c:v>44512</c:v>
                      </c:pt>
                      <c:pt idx="713">
                        <c:v>44511</c:v>
                      </c:pt>
                      <c:pt idx="714">
                        <c:v>44510</c:v>
                      </c:pt>
                      <c:pt idx="715">
                        <c:v>44509</c:v>
                      </c:pt>
                      <c:pt idx="716">
                        <c:v>44508</c:v>
                      </c:pt>
                      <c:pt idx="717">
                        <c:v>44507</c:v>
                      </c:pt>
                      <c:pt idx="718">
                        <c:v>44506</c:v>
                      </c:pt>
                      <c:pt idx="719">
                        <c:v>44505</c:v>
                      </c:pt>
                      <c:pt idx="720">
                        <c:v>44504</c:v>
                      </c:pt>
                      <c:pt idx="721">
                        <c:v>44503</c:v>
                      </c:pt>
                      <c:pt idx="722">
                        <c:v>44502</c:v>
                      </c:pt>
                      <c:pt idx="723">
                        <c:v>44501</c:v>
                      </c:pt>
                      <c:pt idx="724">
                        <c:v>44500</c:v>
                      </c:pt>
                      <c:pt idx="725">
                        <c:v>44499</c:v>
                      </c:pt>
                      <c:pt idx="726">
                        <c:v>44498</c:v>
                      </c:pt>
                      <c:pt idx="727">
                        <c:v>44497</c:v>
                      </c:pt>
                      <c:pt idx="728">
                        <c:v>44496</c:v>
                      </c:pt>
                      <c:pt idx="729">
                        <c:v>44495</c:v>
                      </c:pt>
                      <c:pt idx="730">
                        <c:v>44494</c:v>
                      </c:pt>
                      <c:pt idx="731">
                        <c:v>44493</c:v>
                      </c:pt>
                      <c:pt idx="732">
                        <c:v>44492</c:v>
                      </c:pt>
                      <c:pt idx="733">
                        <c:v>44491</c:v>
                      </c:pt>
                      <c:pt idx="734">
                        <c:v>44490</c:v>
                      </c:pt>
                      <c:pt idx="735">
                        <c:v>44489</c:v>
                      </c:pt>
                      <c:pt idx="736">
                        <c:v>44488</c:v>
                      </c:pt>
                      <c:pt idx="737">
                        <c:v>44487</c:v>
                      </c:pt>
                      <c:pt idx="738">
                        <c:v>44486</c:v>
                      </c:pt>
                      <c:pt idx="739">
                        <c:v>44485</c:v>
                      </c:pt>
                      <c:pt idx="740">
                        <c:v>44484</c:v>
                      </c:pt>
                      <c:pt idx="741">
                        <c:v>44483</c:v>
                      </c:pt>
                      <c:pt idx="742">
                        <c:v>44482</c:v>
                      </c:pt>
                      <c:pt idx="743">
                        <c:v>44481</c:v>
                      </c:pt>
                      <c:pt idx="744">
                        <c:v>44480</c:v>
                      </c:pt>
                      <c:pt idx="745">
                        <c:v>44479</c:v>
                      </c:pt>
                      <c:pt idx="746">
                        <c:v>44478</c:v>
                      </c:pt>
                      <c:pt idx="747">
                        <c:v>44477</c:v>
                      </c:pt>
                      <c:pt idx="748">
                        <c:v>44476</c:v>
                      </c:pt>
                      <c:pt idx="749">
                        <c:v>44475</c:v>
                      </c:pt>
                      <c:pt idx="750">
                        <c:v>44474</c:v>
                      </c:pt>
                      <c:pt idx="751">
                        <c:v>44473</c:v>
                      </c:pt>
                      <c:pt idx="752">
                        <c:v>44472</c:v>
                      </c:pt>
                      <c:pt idx="753">
                        <c:v>44471</c:v>
                      </c:pt>
                      <c:pt idx="754">
                        <c:v>44470</c:v>
                      </c:pt>
                      <c:pt idx="755">
                        <c:v>44469</c:v>
                      </c:pt>
                      <c:pt idx="756">
                        <c:v>44468</c:v>
                      </c:pt>
                      <c:pt idx="757">
                        <c:v>44467</c:v>
                      </c:pt>
                      <c:pt idx="758">
                        <c:v>44466</c:v>
                      </c:pt>
                      <c:pt idx="759">
                        <c:v>44465</c:v>
                      </c:pt>
                      <c:pt idx="760">
                        <c:v>44464</c:v>
                      </c:pt>
                      <c:pt idx="761">
                        <c:v>44463</c:v>
                      </c:pt>
                      <c:pt idx="762">
                        <c:v>44462</c:v>
                      </c:pt>
                      <c:pt idx="763">
                        <c:v>44461</c:v>
                      </c:pt>
                      <c:pt idx="764">
                        <c:v>44460</c:v>
                      </c:pt>
                      <c:pt idx="765">
                        <c:v>44459</c:v>
                      </c:pt>
                      <c:pt idx="766">
                        <c:v>44458</c:v>
                      </c:pt>
                      <c:pt idx="767">
                        <c:v>44457</c:v>
                      </c:pt>
                      <c:pt idx="768">
                        <c:v>44456</c:v>
                      </c:pt>
                      <c:pt idx="769">
                        <c:v>44455</c:v>
                      </c:pt>
                      <c:pt idx="770">
                        <c:v>44454</c:v>
                      </c:pt>
                      <c:pt idx="771">
                        <c:v>44453</c:v>
                      </c:pt>
                      <c:pt idx="772">
                        <c:v>44452</c:v>
                      </c:pt>
                      <c:pt idx="773">
                        <c:v>44451</c:v>
                      </c:pt>
                      <c:pt idx="774">
                        <c:v>44450</c:v>
                      </c:pt>
                      <c:pt idx="775">
                        <c:v>44449</c:v>
                      </c:pt>
                      <c:pt idx="776">
                        <c:v>44448</c:v>
                      </c:pt>
                      <c:pt idx="777">
                        <c:v>44447</c:v>
                      </c:pt>
                      <c:pt idx="778">
                        <c:v>44446</c:v>
                      </c:pt>
                      <c:pt idx="779">
                        <c:v>44445</c:v>
                      </c:pt>
                      <c:pt idx="780">
                        <c:v>44444</c:v>
                      </c:pt>
                      <c:pt idx="781">
                        <c:v>44443</c:v>
                      </c:pt>
                      <c:pt idx="782">
                        <c:v>44442</c:v>
                      </c:pt>
                      <c:pt idx="783">
                        <c:v>44441</c:v>
                      </c:pt>
                      <c:pt idx="784">
                        <c:v>44440</c:v>
                      </c:pt>
                      <c:pt idx="785">
                        <c:v>44439</c:v>
                      </c:pt>
                      <c:pt idx="786">
                        <c:v>44438</c:v>
                      </c:pt>
                      <c:pt idx="787">
                        <c:v>44437</c:v>
                      </c:pt>
                      <c:pt idx="788">
                        <c:v>44436</c:v>
                      </c:pt>
                      <c:pt idx="789">
                        <c:v>44435</c:v>
                      </c:pt>
                      <c:pt idx="790">
                        <c:v>44434</c:v>
                      </c:pt>
                      <c:pt idx="791">
                        <c:v>44433</c:v>
                      </c:pt>
                      <c:pt idx="792">
                        <c:v>44432</c:v>
                      </c:pt>
                      <c:pt idx="793">
                        <c:v>44431</c:v>
                      </c:pt>
                      <c:pt idx="794">
                        <c:v>44430</c:v>
                      </c:pt>
                      <c:pt idx="795">
                        <c:v>44429</c:v>
                      </c:pt>
                      <c:pt idx="796">
                        <c:v>44428</c:v>
                      </c:pt>
                      <c:pt idx="797">
                        <c:v>44427</c:v>
                      </c:pt>
                      <c:pt idx="798">
                        <c:v>44426</c:v>
                      </c:pt>
                      <c:pt idx="799">
                        <c:v>44425</c:v>
                      </c:pt>
                      <c:pt idx="800">
                        <c:v>44424</c:v>
                      </c:pt>
                      <c:pt idx="801">
                        <c:v>44423</c:v>
                      </c:pt>
                      <c:pt idx="802">
                        <c:v>44422</c:v>
                      </c:pt>
                      <c:pt idx="803">
                        <c:v>44421</c:v>
                      </c:pt>
                      <c:pt idx="804">
                        <c:v>44420</c:v>
                      </c:pt>
                      <c:pt idx="805">
                        <c:v>44419</c:v>
                      </c:pt>
                      <c:pt idx="806">
                        <c:v>44418</c:v>
                      </c:pt>
                      <c:pt idx="807">
                        <c:v>44417</c:v>
                      </c:pt>
                      <c:pt idx="808">
                        <c:v>44416</c:v>
                      </c:pt>
                      <c:pt idx="809">
                        <c:v>44415</c:v>
                      </c:pt>
                      <c:pt idx="810">
                        <c:v>44414</c:v>
                      </c:pt>
                      <c:pt idx="811">
                        <c:v>44413</c:v>
                      </c:pt>
                      <c:pt idx="812">
                        <c:v>44412</c:v>
                      </c:pt>
                      <c:pt idx="813">
                        <c:v>44411</c:v>
                      </c:pt>
                      <c:pt idx="814">
                        <c:v>44410</c:v>
                      </c:pt>
                      <c:pt idx="815">
                        <c:v>44409</c:v>
                      </c:pt>
                      <c:pt idx="816">
                        <c:v>44408</c:v>
                      </c:pt>
                      <c:pt idx="817">
                        <c:v>44407</c:v>
                      </c:pt>
                      <c:pt idx="818">
                        <c:v>44406</c:v>
                      </c:pt>
                      <c:pt idx="819">
                        <c:v>44405</c:v>
                      </c:pt>
                      <c:pt idx="820">
                        <c:v>44404</c:v>
                      </c:pt>
                      <c:pt idx="821">
                        <c:v>44403</c:v>
                      </c:pt>
                      <c:pt idx="822">
                        <c:v>44402</c:v>
                      </c:pt>
                      <c:pt idx="823">
                        <c:v>44401</c:v>
                      </c:pt>
                      <c:pt idx="824">
                        <c:v>44400</c:v>
                      </c:pt>
                      <c:pt idx="825">
                        <c:v>44399</c:v>
                      </c:pt>
                      <c:pt idx="826">
                        <c:v>44398</c:v>
                      </c:pt>
                      <c:pt idx="827">
                        <c:v>44397</c:v>
                      </c:pt>
                      <c:pt idx="828">
                        <c:v>44396</c:v>
                      </c:pt>
                      <c:pt idx="829">
                        <c:v>44395</c:v>
                      </c:pt>
                      <c:pt idx="830">
                        <c:v>44394</c:v>
                      </c:pt>
                      <c:pt idx="831">
                        <c:v>44393</c:v>
                      </c:pt>
                      <c:pt idx="832">
                        <c:v>44392</c:v>
                      </c:pt>
                      <c:pt idx="833">
                        <c:v>44391</c:v>
                      </c:pt>
                      <c:pt idx="834">
                        <c:v>44390</c:v>
                      </c:pt>
                      <c:pt idx="835">
                        <c:v>44389</c:v>
                      </c:pt>
                      <c:pt idx="836">
                        <c:v>44388</c:v>
                      </c:pt>
                      <c:pt idx="837">
                        <c:v>44387</c:v>
                      </c:pt>
                      <c:pt idx="838">
                        <c:v>44386</c:v>
                      </c:pt>
                      <c:pt idx="839">
                        <c:v>44385</c:v>
                      </c:pt>
                      <c:pt idx="840">
                        <c:v>44384</c:v>
                      </c:pt>
                      <c:pt idx="841">
                        <c:v>44383</c:v>
                      </c:pt>
                      <c:pt idx="842">
                        <c:v>44382</c:v>
                      </c:pt>
                      <c:pt idx="843">
                        <c:v>44381</c:v>
                      </c:pt>
                      <c:pt idx="844">
                        <c:v>44380</c:v>
                      </c:pt>
                      <c:pt idx="845">
                        <c:v>44379</c:v>
                      </c:pt>
                      <c:pt idx="846">
                        <c:v>44378</c:v>
                      </c:pt>
                      <c:pt idx="847">
                        <c:v>44377</c:v>
                      </c:pt>
                      <c:pt idx="848">
                        <c:v>44376</c:v>
                      </c:pt>
                      <c:pt idx="849">
                        <c:v>44375</c:v>
                      </c:pt>
                      <c:pt idx="850">
                        <c:v>44374</c:v>
                      </c:pt>
                      <c:pt idx="851">
                        <c:v>44373</c:v>
                      </c:pt>
                      <c:pt idx="852">
                        <c:v>44372</c:v>
                      </c:pt>
                      <c:pt idx="853">
                        <c:v>44371</c:v>
                      </c:pt>
                      <c:pt idx="854">
                        <c:v>44370</c:v>
                      </c:pt>
                      <c:pt idx="855">
                        <c:v>44369</c:v>
                      </c:pt>
                      <c:pt idx="856">
                        <c:v>44368</c:v>
                      </c:pt>
                      <c:pt idx="857">
                        <c:v>44367</c:v>
                      </c:pt>
                      <c:pt idx="858">
                        <c:v>44366</c:v>
                      </c:pt>
                      <c:pt idx="859">
                        <c:v>44365</c:v>
                      </c:pt>
                      <c:pt idx="860">
                        <c:v>44364</c:v>
                      </c:pt>
                      <c:pt idx="861">
                        <c:v>44363</c:v>
                      </c:pt>
                      <c:pt idx="862">
                        <c:v>44362</c:v>
                      </c:pt>
                      <c:pt idx="863">
                        <c:v>44361</c:v>
                      </c:pt>
                      <c:pt idx="864">
                        <c:v>44360</c:v>
                      </c:pt>
                      <c:pt idx="865">
                        <c:v>44359</c:v>
                      </c:pt>
                      <c:pt idx="866">
                        <c:v>44358</c:v>
                      </c:pt>
                      <c:pt idx="867">
                        <c:v>44357</c:v>
                      </c:pt>
                      <c:pt idx="868">
                        <c:v>44356</c:v>
                      </c:pt>
                      <c:pt idx="869">
                        <c:v>44355</c:v>
                      </c:pt>
                      <c:pt idx="870">
                        <c:v>44354</c:v>
                      </c:pt>
                      <c:pt idx="871">
                        <c:v>44353</c:v>
                      </c:pt>
                      <c:pt idx="872">
                        <c:v>44352</c:v>
                      </c:pt>
                      <c:pt idx="873">
                        <c:v>44351</c:v>
                      </c:pt>
                      <c:pt idx="874">
                        <c:v>44350</c:v>
                      </c:pt>
                      <c:pt idx="875">
                        <c:v>44349</c:v>
                      </c:pt>
                      <c:pt idx="876">
                        <c:v>44348</c:v>
                      </c:pt>
                      <c:pt idx="877">
                        <c:v>44347</c:v>
                      </c:pt>
                      <c:pt idx="878">
                        <c:v>44346</c:v>
                      </c:pt>
                      <c:pt idx="879">
                        <c:v>44345</c:v>
                      </c:pt>
                      <c:pt idx="880">
                        <c:v>44344</c:v>
                      </c:pt>
                      <c:pt idx="881">
                        <c:v>44343</c:v>
                      </c:pt>
                      <c:pt idx="882">
                        <c:v>44342</c:v>
                      </c:pt>
                      <c:pt idx="883">
                        <c:v>44341</c:v>
                      </c:pt>
                      <c:pt idx="884">
                        <c:v>44340</c:v>
                      </c:pt>
                      <c:pt idx="885">
                        <c:v>44339</c:v>
                      </c:pt>
                      <c:pt idx="886">
                        <c:v>44338</c:v>
                      </c:pt>
                      <c:pt idx="887">
                        <c:v>44337</c:v>
                      </c:pt>
                      <c:pt idx="888">
                        <c:v>44336</c:v>
                      </c:pt>
                      <c:pt idx="889">
                        <c:v>44335</c:v>
                      </c:pt>
                      <c:pt idx="890">
                        <c:v>44334</c:v>
                      </c:pt>
                      <c:pt idx="891">
                        <c:v>44333</c:v>
                      </c:pt>
                      <c:pt idx="892">
                        <c:v>44332</c:v>
                      </c:pt>
                      <c:pt idx="893">
                        <c:v>44331</c:v>
                      </c:pt>
                      <c:pt idx="894">
                        <c:v>44330</c:v>
                      </c:pt>
                      <c:pt idx="895">
                        <c:v>44329</c:v>
                      </c:pt>
                      <c:pt idx="896">
                        <c:v>44328</c:v>
                      </c:pt>
                      <c:pt idx="897">
                        <c:v>44327</c:v>
                      </c:pt>
                      <c:pt idx="898">
                        <c:v>44326</c:v>
                      </c:pt>
                      <c:pt idx="899">
                        <c:v>44325</c:v>
                      </c:pt>
                      <c:pt idx="900">
                        <c:v>44324</c:v>
                      </c:pt>
                      <c:pt idx="901">
                        <c:v>44323</c:v>
                      </c:pt>
                      <c:pt idx="902">
                        <c:v>44322</c:v>
                      </c:pt>
                      <c:pt idx="903">
                        <c:v>44321</c:v>
                      </c:pt>
                      <c:pt idx="904">
                        <c:v>44320</c:v>
                      </c:pt>
                      <c:pt idx="905">
                        <c:v>44319</c:v>
                      </c:pt>
                      <c:pt idx="906">
                        <c:v>44318</c:v>
                      </c:pt>
                      <c:pt idx="907">
                        <c:v>44317</c:v>
                      </c:pt>
                      <c:pt idx="908">
                        <c:v>44316</c:v>
                      </c:pt>
                      <c:pt idx="909">
                        <c:v>44315</c:v>
                      </c:pt>
                      <c:pt idx="910">
                        <c:v>44314</c:v>
                      </c:pt>
                      <c:pt idx="911">
                        <c:v>44313</c:v>
                      </c:pt>
                      <c:pt idx="912">
                        <c:v>44312</c:v>
                      </c:pt>
                      <c:pt idx="913">
                        <c:v>44311</c:v>
                      </c:pt>
                      <c:pt idx="914">
                        <c:v>44310</c:v>
                      </c:pt>
                      <c:pt idx="915">
                        <c:v>44309</c:v>
                      </c:pt>
                      <c:pt idx="916">
                        <c:v>44308</c:v>
                      </c:pt>
                      <c:pt idx="917">
                        <c:v>44307</c:v>
                      </c:pt>
                      <c:pt idx="918">
                        <c:v>44306</c:v>
                      </c:pt>
                      <c:pt idx="919">
                        <c:v>44305</c:v>
                      </c:pt>
                      <c:pt idx="920">
                        <c:v>44304</c:v>
                      </c:pt>
                      <c:pt idx="921">
                        <c:v>44303</c:v>
                      </c:pt>
                      <c:pt idx="922">
                        <c:v>44302</c:v>
                      </c:pt>
                      <c:pt idx="923">
                        <c:v>44301</c:v>
                      </c:pt>
                      <c:pt idx="924">
                        <c:v>44300</c:v>
                      </c:pt>
                      <c:pt idx="925">
                        <c:v>44299</c:v>
                      </c:pt>
                      <c:pt idx="926">
                        <c:v>44298</c:v>
                      </c:pt>
                      <c:pt idx="927">
                        <c:v>44297</c:v>
                      </c:pt>
                      <c:pt idx="928">
                        <c:v>44296</c:v>
                      </c:pt>
                      <c:pt idx="929">
                        <c:v>44295</c:v>
                      </c:pt>
                      <c:pt idx="930">
                        <c:v>44294</c:v>
                      </c:pt>
                      <c:pt idx="931">
                        <c:v>44293</c:v>
                      </c:pt>
                      <c:pt idx="932">
                        <c:v>44292</c:v>
                      </c:pt>
                      <c:pt idx="933">
                        <c:v>44291</c:v>
                      </c:pt>
                      <c:pt idx="934">
                        <c:v>44290</c:v>
                      </c:pt>
                      <c:pt idx="935">
                        <c:v>44289</c:v>
                      </c:pt>
                      <c:pt idx="936">
                        <c:v>44288</c:v>
                      </c:pt>
                      <c:pt idx="937">
                        <c:v>44287</c:v>
                      </c:pt>
                      <c:pt idx="938">
                        <c:v>44286</c:v>
                      </c:pt>
                      <c:pt idx="939">
                        <c:v>44285</c:v>
                      </c:pt>
                      <c:pt idx="940">
                        <c:v>44284</c:v>
                      </c:pt>
                      <c:pt idx="941">
                        <c:v>44283</c:v>
                      </c:pt>
                      <c:pt idx="942">
                        <c:v>44282</c:v>
                      </c:pt>
                      <c:pt idx="943">
                        <c:v>44281</c:v>
                      </c:pt>
                      <c:pt idx="944">
                        <c:v>44280</c:v>
                      </c:pt>
                      <c:pt idx="945">
                        <c:v>44279</c:v>
                      </c:pt>
                      <c:pt idx="946">
                        <c:v>44278</c:v>
                      </c:pt>
                      <c:pt idx="947">
                        <c:v>44277</c:v>
                      </c:pt>
                      <c:pt idx="948">
                        <c:v>44276</c:v>
                      </c:pt>
                      <c:pt idx="949">
                        <c:v>44275</c:v>
                      </c:pt>
                      <c:pt idx="950">
                        <c:v>44274</c:v>
                      </c:pt>
                      <c:pt idx="951">
                        <c:v>44273</c:v>
                      </c:pt>
                      <c:pt idx="952">
                        <c:v>44272</c:v>
                      </c:pt>
                      <c:pt idx="953">
                        <c:v>44271</c:v>
                      </c:pt>
                      <c:pt idx="954">
                        <c:v>44270</c:v>
                      </c:pt>
                      <c:pt idx="955">
                        <c:v>44269</c:v>
                      </c:pt>
                      <c:pt idx="956">
                        <c:v>44268</c:v>
                      </c:pt>
                      <c:pt idx="957">
                        <c:v>44267</c:v>
                      </c:pt>
                      <c:pt idx="958">
                        <c:v>44266</c:v>
                      </c:pt>
                      <c:pt idx="959">
                        <c:v>44265</c:v>
                      </c:pt>
                      <c:pt idx="960">
                        <c:v>44264</c:v>
                      </c:pt>
                      <c:pt idx="961">
                        <c:v>44263</c:v>
                      </c:pt>
                      <c:pt idx="962">
                        <c:v>44262</c:v>
                      </c:pt>
                      <c:pt idx="963">
                        <c:v>44261</c:v>
                      </c:pt>
                      <c:pt idx="964">
                        <c:v>44260</c:v>
                      </c:pt>
                      <c:pt idx="965">
                        <c:v>44259</c:v>
                      </c:pt>
                      <c:pt idx="966">
                        <c:v>44258</c:v>
                      </c:pt>
                      <c:pt idx="967">
                        <c:v>44257</c:v>
                      </c:pt>
                      <c:pt idx="968">
                        <c:v>44256</c:v>
                      </c:pt>
                      <c:pt idx="969">
                        <c:v>44255</c:v>
                      </c:pt>
                      <c:pt idx="970">
                        <c:v>44254</c:v>
                      </c:pt>
                      <c:pt idx="971">
                        <c:v>44253</c:v>
                      </c:pt>
                      <c:pt idx="972">
                        <c:v>44252</c:v>
                      </c:pt>
                      <c:pt idx="973">
                        <c:v>44251</c:v>
                      </c:pt>
                      <c:pt idx="974">
                        <c:v>44250</c:v>
                      </c:pt>
                      <c:pt idx="975">
                        <c:v>44249</c:v>
                      </c:pt>
                      <c:pt idx="976">
                        <c:v>44248</c:v>
                      </c:pt>
                      <c:pt idx="977">
                        <c:v>44247</c:v>
                      </c:pt>
                      <c:pt idx="978">
                        <c:v>44246</c:v>
                      </c:pt>
                      <c:pt idx="979">
                        <c:v>44245</c:v>
                      </c:pt>
                      <c:pt idx="980">
                        <c:v>44244</c:v>
                      </c:pt>
                      <c:pt idx="981">
                        <c:v>44243</c:v>
                      </c:pt>
                      <c:pt idx="982">
                        <c:v>44242</c:v>
                      </c:pt>
                      <c:pt idx="983">
                        <c:v>44241</c:v>
                      </c:pt>
                      <c:pt idx="984">
                        <c:v>44240</c:v>
                      </c:pt>
                      <c:pt idx="985">
                        <c:v>44239</c:v>
                      </c:pt>
                      <c:pt idx="986">
                        <c:v>44238</c:v>
                      </c:pt>
                      <c:pt idx="987">
                        <c:v>44237</c:v>
                      </c:pt>
                      <c:pt idx="988">
                        <c:v>44236</c:v>
                      </c:pt>
                      <c:pt idx="989">
                        <c:v>44235</c:v>
                      </c:pt>
                      <c:pt idx="990">
                        <c:v>44234</c:v>
                      </c:pt>
                      <c:pt idx="991">
                        <c:v>44233</c:v>
                      </c:pt>
                      <c:pt idx="992">
                        <c:v>44232</c:v>
                      </c:pt>
                      <c:pt idx="993">
                        <c:v>44231</c:v>
                      </c:pt>
                      <c:pt idx="994">
                        <c:v>44230</c:v>
                      </c:pt>
                      <c:pt idx="995">
                        <c:v>44229</c:v>
                      </c:pt>
                      <c:pt idx="996">
                        <c:v>44228</c:v>
                      </c:pt>
                      <c:pt idx="997">
                        <c:v>44227</c:v>
                      </c:pt>
                      <c:pt idx="998">
                        <c:v>44226</c:v>
                      </c:pt>
                      <c:pt idx="999">
                        <c:v>44225</c:v>
                      </c:pt>
                      <c:pt idx="1000">
                        <c:v>44224</c:v>
                      </c:pt>
                      <c:pt idx="1001">
                        <c:v>44223</c:v>
                      </c:pt>
                      <c:pt idx="1002">
                        <c:v>44222</c:v>
                      </c:pt>
                      <c:pt idx="1003">
                        <c:v>44221</c:v>
                      </c:pt>
                      <c:pt idx="1004">
                        <c:v>44220</c:v>
                      </c:pt>
                      <c:pt idx="1005">
                        <c:v>44219</c:v>
                      </c:pt>
                      <c:pt idx="1006">
                        <c:v>44218</c:v>
                      </c:pt>
                      <c:pt idx="1007">
                        <c:v>44217</c:v>
                      </c:pt>
                      <c:pt idx="1008">
                        <c:v>44216</c:v>
                      </c:pt>
                      <c:pt idx="1009">
                        <c:v>44215</c:v>
                      </c:pt>
                      <c:pt idx="1010">
                        <c:v>44214</c:v>
                      </c:pt>
                      <c:pt idx="1011">
                        <c:v>44213</c:v>
                      </c:pt>
                      <c:pt idx="1012">
                        <c:v>44212</c:v>
                      </c:pt>
                      <c:pt idx="1013">
                        <c:v>44211</c:v>
                      </c:pt>
                      <c:pt idx="1014">
                        <c:v>44210</c:v>
                      </c:pt>
                      <c:pt idx="1015">
                        <c:v>44209</c:v>
                      </c:pt>
                      <c:pt idx="1016">
                        <c:v>44208</c:v>
                      </c:pt>
                      <c:pt idx="1017">
                        <c:v>44207</c:v>
                      </c:pt>
                      <c:pt idx="1018">
                        <c:v>44206</c:v>
                      </c:pt>
                      <c:pt idx="1019">
                        <c:v>44205</c:v>
                      </c:pt>
                      <c:pt idx="1020">
                        <c:v>44204</c:v>
                      </c:pt>
                      <c:pt idx="1021">
                        <c:v>44203</c:v>
                      </c:pt>
                      <c:pt idx="1022">
                        <c:v>44202</c:v>
                      </c:pt>
                      <c:pt idx="1023">
                        <c:v>44201</c:v>
                      </c:pt>
                      <c:pt idx="1024">
                        <c:v>44200</c:v>
                      </c:pt>
                      <c:pt idx="1025">
                        <c:v>44199</c:v>
                      </c:pt>
                      <c:pt idx="1026">
                        <c:v>44198</c:v>
                      </c:pt>
                      <c:pt idx="1027">
                        <c:v>44197</c:v>
                      </c:pt>
                      <c:pt idx="1028">
                        <c:v>44196</c:v>
                      </c:pt>
                      <c:pt idx="1029">
                        <c:v>44195</c:v>
                      </c:pt>
                      <c:pt idx="1030">
                        <c:v>44194</c:v>
                      </c:pt>
                      <c:pt idx="1031">
                        <c:v>44193</c:v>
                      </c:pt>
                      <c:pt idx="1032">
                        <c:v>44192</c:v>
                      </c:pt>
                      <c:pt idx="1033">
                        <c:v>44191</c:v>
                      </c:pt>
                      <c:pt idx="1034">
                        <c:v>44190</c:v>
                      </c:pt>
                      <c:pt idx="1035">
                        <c:v>44189</c:v>
                      </c:pt>
                      <c:pt idx="1036">
                        <c:v>44188</c:v>
                      </c:pt>
                      <c:pt idx="1037">
                        <c:v>44187</c:v>
                      </c:pt>
                      <c:pt idx="1038">
                        <c:v>44186</c:v>
                      </c:pt>
                      <c:pt idx="1039">
                        <c:v>44185</c:v>
                      </c:pt>
                      <c:pt idx="1040">
                        <c:v>44184</c:v>
                      </c:pt>
                      <c:pt idx="1041">
                        <c:v>44183</c:v>
                      </c:pt>
                      <c:pt idx="1042">
                        <c:v>44182</c:v>
                      </c:pt>
                      <c:pt idx="1043">
                        <c:v>44181</c:v>
                      </c:pt>
                      <c:pt idx="1044">
                        <c:v>44180</c:v>
                      </c:pt>
                      <c:pt idx="1045">
                        <c:v>44179</c:v>
                      </c:pt>
                      <c:pt idx="1046">
                        <c:v>44178</c:v>
                      </c:pt>
                      <c:pt idx="1047">
                        <c:v>44177</c:v>
                      </c:pt>
                      <c:pt idx="1048">
                        <c:v>44176</c:v>
                      </c:pt>
                      <c:pt idx="1049">
                        <c:v>44175</c:v>
                      </c:pt>
                      <c:pt idx="1050">
                        <c:v>44174</c:v>
                      </c:pt>
                      <c:pt idx="1051">
                        <c:v>44173</c:v>
                      </c:pt>
                      <c:pt idx="1052">
                        <c:v>44172</c:v>
                      </c:pt>
                      <c:pt idx="1053">
                        <c:v>44171</c:v>
                      </c:pt>
                      <c:pt idx="1054">
                        <c:v>44170</c:v>
                      </c:pt>
                      <c:pt idx="1055">
                        <c:v>44169</c:v>
                      </c:pt>
                      <c:pt idx="1056">
                        <c:v>44168</c:v>
                      </c:pt>
                      <c:pt idx="1057">
                        <c:v>44167</c:v>
                      </c:pt>
                      <c:pt idx="1058">
                        <c:v>44166</c:v>
                      </c:pt>
                      <c:pt idx="1059">
                        <c:v>44165</c:v>
                      </c:pt>
                      <c:pt idx="1060">
                        <c:v>44164</c:v>
                      </c:pt>
                      <c:pt idx="1061">
                        <c:v>44163</c:v>
                      </c:pt>
                      <c:pt idx="1062">
                        <c:v>44162</c:v>
                      </c:pt>
                      <c:pt idx="1063">
                        <c:v>44161</c:v>
                      </c:pt>
                      <c:pt idx="1064">
                        <c:v>44160</c:v>
                      </c:pt>
                      <c:pt idx="1065">
                        <c:v>44159</c:v>
                      </c:pt>
                      <c:pt idx="1066">
                        <c:v>44158</c:v>
                      </c:pt>
                      <c:pt idx="1067">
                        <c:v>44157</c:v>
                      </c:pt>
                      <c:pt idx="1068">
                        <c:v>44156</c:v>
                      </c:pt>
                      <c:pt idx="1069">
                        <c:v>44155</c:v>
                      </c:pt>
                      <c:pt idx="1070">
                        <c:v>44154</c:v>
                      </c:pt>
                      <c:pt idx="1071">
                        <c:v>44153</c:v>
                      </c:pt>
                      <c:pt idx="1072">
                        <c:v>44152</c:v>
                      </c:pt>
                      <c:pt idx="1073">
                        <c:v>44151</c:v>
                      </c:pt>
                      <c:pt idx="1074">
                        <c:v>44150</c:v>
                      </c:pt>
                      <c:pt idx="1075">
                        <c:v>44149</c:v>
                      </c:pt>
                      <c:pt idx="1076">
                        <c:v>44148</c:v>
                      </c:pt>
                      <c:pt idx="1077">
                        <c:v>44147</c:v>
                      </c:pt>
                      <c:pt idx="1078">
                        <c:v>44146</c:v>
                      </c:pt>
                      <c:pt idx="1079">
                        <c:v>44145</c:v>
                      </c:pt>
                      <c:pt idx="1080">
                        <c:v>44144</c:v>
                      </c:pt>
                      <c:pt idx="1081">
                        <c:v>44143</c:v>
                      </c:pt>
                      <c:pt idx="1082">
                        <c:v>44142</c:v>
                      </c:pt>
                      <c:pt idx="1083">
                        <c:v>44141</c:v>
                      </c:pt>
                      <c:pt idx="1084">
                        <c:v>44140</c:v>
                      </c:pt>
                      <c:pt idx="1085">
                        <c:v>44139</c:v>
                      </c:pt>
                      <c:pt idx="1086">
                        <c:v>44138</c:v>
                      </c:pt>
                      <c:pt idx="1087">
                        <c:v>44137</c:v>
                      </c:pt>
                      <c:pt idx="1088">
                        <c:v>44136</c:v>
                      </c:pt>
                      <c:pt idx="1089">
                        <c:v>44135</c:v>
                      </c:pt>
                      <c:pt idx="1090">
                        <c:v>44134</c:v>
                      </c:pt>
                      <c:pt idx="1091">
                        <c:v>44133</c:v>
                      </c:pt>
                      <c:pt idx="1092">
                        <c:v>44132</c:v>
                      </c:pt>
                      <c:pt idx="1093">
                        <c:v>44131</c:v>
                      </c:pt>
                      <c:pt idx="1094">
                        <c:v>44130</c:v>
                      </c:pt>
                      <c:pt idx="1095">
                        <c:v>44129</c:v>
                      </c:pt>
                      <c:pt idx="1096">
                        <c:v>44128</c:v>
                      </c:pt>
                      <c:pt idx="1097">
                        <c:v>44127</c:v>
                      </c:pt>
                      <c:pt idx="1098">
                        <c:v>44126</c:v>
                      </c:pt>
                      <c:pt idx="1099">
                        <c:v>44125</c:v>
                      </c:pt>
                      <c:pt idx="1100">
                        <c:v>44124</c:v>
                      </c:pt>
                      <c:pt idx="1101">
                        <c:v>44123</c:v>
                      </c:pt>
                      <c:pt idx="1102">
                        <c:v>44122</c:v>
                      </c:pt>
                      <c:pt idx="1103">
                        <c:v>44121</c:v>
                      </c:pt>
                      <c:pt idx="1104">
                        <c:v>44120</c:v>
                      </c:pt>
                      <c:pt idx="1105">
                        <c:v>44119</c:v>
                      </c:pt>
                      <c:pt idx="1106">
                        <c:v>44118</c:v>
                      </c:pt>
                      <c:pt idx="1107">
                        <c:v>44117</c:v>
                      </c:pt>
                      <c:pt idx="1108">
                        <c:v>44116</c:v>
                      </c:pt>
                      <c:pt idx="1109">
                        <c:v>44115</c:v>
                      </c:pt>
                      <c:pt idx="1110">
                        <c:v>44114</c:v>
                      </c:pt>
                      <c:pt idx="1111">
                        <c:v>44113</c:v>
                      </c:pt>
                      <c:pt idx="1112">
                        <c:v>44112</c:v>
                      </c:pt>
                      <c:pt idx="1113">
                        <c:v>44111</c:v>
                      </c:pt>
                      <c:pt idx="1114">
                        <c:v>44110</c:v>
                      </c:pt>
                      <c:pt idx="1115">
                        <c:v>44109</c:v>
                      </c:pt>
                      <c:pt idx="1116">
                        <c:v>44108</c:v>
                      </c:pt>
                      <c:pt idx="1117">
                        <c:v>44107</c:v>
                      </c:pt>
                      <c:pt idx="1118">
                        <c:v>44106</c:v>
                      </c:pt>
                      <c:pt idx="1119">
                        <c:v>44105</c:v>
                      </c:pt>
                      <c:pt idx="1120">
                        <c:v>44104</c:v>
                      </c:pt>
                      <c:pt idx="1121">
                        <c:v>44103</c:v>
                      </c:pt>
                      <c:pt idx="1122">
                        <c:v>44102</c:v>
                      </c:pt>
                      <c:pt idx="1123">
                        <c:v>44101</c:v>
                      </c:pt>
                      <c:pt idx="1124">
                        <c:v>44100</c:v>
                      </c:pt>
                      <c:pt idx="1125">
                        <c:v>44099</c:v>
                      </c:pt>
                      <c:pt idx="1126">
                        <c:v>44098</c:v>
                      </c:pt>
                      <c:pt idx="1127">
                        <c:v>44097</c:v>
                      </c:pt>
                      <c:pt idx="1128">
                        <c:v>44096</c:v>
                      </c:pt>
                      <c:pt idx="1129">
                        <c:v>44095</c:v>
                      </c:pt>
                      <c:pt idx="1130">
                        <c:v>44094</c:v>
                      </c:pt>
                      <c:pt idx="1131">
                        <c:v>44093</c:v>
                      </c:pt>
                      <c:pt idx="1132">
                        <c:v>44092</c:v>
                      </c:pt>
                      <c:pt idx="1133">
                        <c:v>44091</c:v>
                      </c:pt>
                      <c:pt idx="1134">
                        <c:v>44090</c:v>
                      </c:pt>
                      <c:pt idx="1135">
                        <c:v>44089</c:v>
                      </c:pt>
                      <c:pt idx="1136">
                        <c:v>44088</c:v>
                      </c:pt>
                      <c:pt idx="1137">
                        <c:v>44087</c:v>
                      </c:pt>
                      <c:pt idx="1138">
                        <c:v>44086</c:v>
                      </c:pt>
                      <c:pt idx="1139">
                        <c:v>44085</c:v>
                      </c:pt>
                      <c:pt idx="1140">
                        <c:v>44084</c:v>
                      </c:pt>
                      <c:pt idx="1141">
                        <c:v>44083</c:v>
                      </c:pt>
                      <c:pt idx="1142">
                        <c:v>44082</c:v>
                      </c:pt>
                      <c:pt idx="1143">
                        <c:v>44081</c:v>
                      </c:pt>
                      <c:pt idx="1144">
                        <c:v>44080</c:v>
                      </c:pt>
                      <c:pt idx="1145">
                        <c:v>44079</c:v>
                      </c:pt>
                      <c:pt idx="1146">
                        <c:v>44078</c:v>
                      </c:pt>
                      <c:pt idx="1147">
                        <c:v>44077</c:v>
                      </c:pt>
                      <c:pt idx="1148">
                        <c:v>44076</c:v>
                      </c:pt>
                      <c:pt idx="1149">
                        <c:v>44075</c:v>
                      </c:pt>
                      <c:pt idx="1150">
                        <c:v>44074</c:v>
                      </c:pt>
                      <c:pt idx="1151">
                        <c:v>44073</c:v>
                      </c:pt>
                      <c:pt idx="1152">
                        <c:v>44072</c:v>
                      </c:pt>
                      <c:pt idx="1153">
                        <c:v>44071</c:v>
                      </c:pt>
                      <c:pt idx="1154">
                        <c:v>44070</c:v>
                      </c:pt>
                      <c:pt idx="1155">
                        <c:v>44069</c:v>
                      </c:pt>
                      <c:pt idx="1156">
                        <c:v>44068</c:v>
                      </c:pt>
                      <c:pt idx="1157">
                        <c:v>44067</c:v>
                      </c:pt>
                      <c:pt idx="1158">
                        <c:v>44066</c:v>
                      </c:pt>
                      <c:pt idx="1159">
                        <c:v>44065</c:v>
                      </c:pt>
                      <c:pt idx="1160">
                        <c:v>44064</c:v>
                      </c:pt>
                      <c:pt idx="1161">
                        <c:v>44063</c:v>
                      </c:pt>
                      <c:pt idx="1162">
                        <c:v>44062</c:v>
                      </c:pt>
                      <c:pt idx="1163">
                        <c:v>44061</c:v>
                      </c:pt>
                      <c:pt idx="1164">
                        <c:v>44060</c:v>
                      </c:pt>
                      <c:pt idx="1165">
                        <c:v>44059</c:v>
                      </c:pt>
                      <c:pt idx="1166">
                        <c:v>44058</c:v>
                      </c:pt>
                      <c:pt idx="1167">
                        <c:v>44057</c:v>
                      </c:pt>
                      <c:pt idx="1168">
                        <c:v>44056</c:v>
                      </c:pt>
                      <c:pt idx="1169">
                        <c:v>44055</c:v>
                      </c:pt>
                      <c:pt idx="1170">
                        <c:v>44054</c:v>
                      </c:pt>
                      <c:pt idx="1171">
                        <c:v>44053</c:v>
                      </c:pt>
                      <c:pt idx="1172">
                        <c:v>44052</c:v>
                      </c:pt>
                      <c:pt idx="1173">
                        <c:v>44051</c:v>
                      </c:pt>
                      <c:pt idx="1174">
                        <c:v>44050</c:v>
                      </c:pt>
                      <c:pt idx="1175">
                        <c:v>44049</c:v>
                      </c:pt>
                      <c:pt idx="1176">
                        <c:v>44048</c:v>
                      </c:pt>
                      <c:pt idx="1177">
                        <c:v>44047</c:v>
                      </c:pt>
                      <c:pt idx="1178">
                        <c:v>44046</c:v>
                      </c:pt>
                      <c:pt idx="1179">
                        <c:v>44045</c:v>
                      </c:pt>
                      <c:pt idx="1180">
                        <c:v>44044</c:v>
                      </c:pt>
                      <c:pt idx="1181">
                        <c:v>44043</c:v>
                      </c:pt>
                      <c:pt idx="1182">
                        <c:v>44042</c:v>
                      </c:pt>
                      <c:pt idx="1183">
                        <c:v>44041</c:v>
                      </c:pt>
                      <c:pt idx="1184">
                        <c:v>44040</c:v>
                      </c:pt>
                      <c:pt idx="1185">
                        <c:v>44039</c:v>
                      </c:pt>
                      <c:pt idx="1186">
                        <c:v>44038</c:v>
                      </c:pt>
                      <c:pt idx="1187">
                        <c:v>44037</c:v>
                      </c:pt>
                      <c:pt idx="1188">
                        <c:v>44036</c:v>
                      </c:pt>
                      <c:pt idx="1189">
                        <c:v>44035</c:v>
                      </c:pt>
                      <c:pt idx="1190">
                        <c:v>44034</c:v>
                      </c:pt>
                      <c:pt idx="1191">
                        <c:v>44033</c:v>
                      </c:pt>
                      <c:pt idx="1192">
                        <c:v>44032</c:v>
                      </c:pt>
                      <c:pt idx="1193">
                        <c:v>44031</c:v>
                      </c:pt>
                      <c:pt idx="1194">
                        <c:v>44030</c:v>
                      </c:pt>
                      <c:pt idx="1195">
                        <c:v>44029</c:v>
                      </c:pt>
                      <c:pt idx="1196">
                        <c:v>44028</c:v>
                      </c:pt>
                      <c:pt idx="1197">
                        <c:v>44027</c:v>
                      </c:pt>
                      <c:pt idx="1198">
                        <c:v>44026</c:v>
                      </c:pt>
                      <c:pt idx="1199">
                        <c:v>44025</c:v>
                      </c:pt>
                      <c:pt idx="1200">
                        <c:v>44024</c:v>
                      </c:pt>
                      <c:pt idx="1201">
                        <c:v>44023</c:v>
                      </c:pt>
                      <c:pt idx="1202">
                        <c:v>44022</c:v>
                      </c:pt>
                      <c:pt idx="1203">
                        <c:v>44021</c:v>
                      </c:pt>
                      <c:pt idx="1204">
                        <c:v>44020</c:v>
                      </c:pt>
                      <c:pt idx="1205">
                        <c:v>44019</c:v>
                      </c:pt>
                      <c:pt idx="1206">
                        <c:v>44018</c:v>
                      </c:pt>
                      <c:pt idx="1207">
                        <c:v>44017</c:v>
                      </c:pt>
                      <c:pt idx="1208">
                        <c:v>44016</c:v>
                      </c:pt>
                      <c:pt idx="1209">
                        <c:v>44015</c:v>
                      </c:pt>
                      <c:pt idx="1210">
                        <c:v>44014</c:v>
                      </c:pt>
                      <c:pt idx="1211">
                        <c:v>44013</c:v>
                      </c:pt>
                      <c:pt idx="1212">
                        <c:v>44012</c:v>
                      </c:pt>
                      <c:pt idx="1213">
                        <c:v>44011</c:v>
                      </c:pt>
                      <c:pt idx="1214">
                        <c:v>44010</c:v>
                      </c:pt>
                      <c:pt idx="1215">
                        <c:v>44009</c:v>
                      </c:pt>
                      <c:pt idx="1216">
                        <c:v>44008</c:v>
                      </c:pt>
                      <c:pt idx="1217">
                        <c:v>44007</c:v>
                      </c:pt>
                      <c:pt idx="1218">
                        <c:v>44006</c:v>
                      </c:pt>
                      <c:pt idx="1219">
                        <c:v>44005</c:v>
                      </c:pt>
                      <c:pt idx="1220">
                        <c:v>44004</c:v>
                      </c:pt>
                      <c:pt idx="1221">
                        <c:v>44003</c:v>
                      </c:pt>
                      <c:pt idx="1222">
                        <c:v>44002</c:v>
                      </c:pt>
                      <c:pt idx="1223">
                        <c:v>44001</c:v>
                      </c:pt>
                      <c:pt idx="1224">
                        <c:v>44000</c:v>
                      </c:pt>
                      <c:pt idx="1225">
                        <c:v>43999</c:v>
                      </c:pt>
                      <c:pt idx="1226">
                        <c:v>43998</c:v>
                      </c:pt>
                      <c:pt idx="1227">
                        <c:v>43997</c:v>
                      </c:pt>
                      <c:pt idx="1228">
                        <c:v>43996</c:v>
                      </c:pt>
                      <c:pt idx="1229">
                        <c:v>43995</c:v>
                      </c:pt>
                      <c:pt idx="1230">
                        <c:v>43994</c:v>
                      </c:pt>
                      <c:pt idx="1231">
                        <c:v>43993</c:v>
                      </c:pt>
                      <c:pt idx="1232">
                        <c:v>43992</c:v>
                      </c:pt>
                      <c:pt idx="1233">
                        <c:v>43991</c:v>
                      </c:pt>
                      <c:pt idx="1234">
                        <c:v>43990</c:v>
                      </c:pt>
                      <c:pt idx="1235">
                        <c:v>43989</c:v>
                      </c:pt>
                      <c:pt idx="1236">
                        <c:v>43988</c:v>
                      </c:pt>
                      <c:pt idx="1237">
                        <c:v>43987</c:v>
                      </c:pt>
                      <c:pt idx="1238">
                        <c:v>43986</c:v>
                      </c:pt>
                      <c:pt idx="1239">
                        <c:v>43985</c:v>
                      </c:pt>
                      <c:pt idx="1240">
                        <c:v>43984</c:v>
                      </c:pt>
                      <c:pt idx="1241">
                        <c:v>43983</c:v>
                      </c:pt>
                      <c:pt idx="1242">
                        <c:v>43982</c:v>
                      </c:pt>
                      <c:pt idx="1243">
                        <c:v>43981</c:v>
                      </c:pt>
                      <c:pt idx="1244">
                        <c:v>43980</c:v>
                      </c:pt>
                      <c:pt idx="1245">
                        <c:v>43979</c:v>
                      </c:pt>
                      <c:pt idx="1246">
                        <c:v>43978</c:v>
                      </c:pt>
                      <c:pt idx="1247">
                        <c:v>43977</c:v>
                      </c:pt>
                      <c:pt idx="1248">
                        <c:v>43976</c:v>
                      </c:pt>
                      <c:pt idx="1249">
                        <c:v>43975</c:v>
                      </c:pt>
                      <c:pt idx="1250">
                        <c:v>43974</c:v>
                      </c:pt>
                      <c:pt idx="1251">
                        <c:v>43973</c:v>
                      </c:pt>
                      <c:pt idx="1252">
                        <c:v>43972</c:v>
                      </c:pt>
                      <c:pt idx="1253">
                        <c:v>43971</c:v>
                      </c:pt>
                      <c:pt idx="1254">
                        <c:v>43970</c:v>
                      </c:pt>
                      <c:pt idx="1255">
                        <c:v>43969</c:v>
                      </c:pt>
                      <c:pt idx="1256">
                        <c:v>43968</c:v>
                      </c:pt>
                      <c:pt idx="1257">
                        <c:v>43967</c:v>
                      </c:pt>
                      <c:pt idx="1258">
                        <c:v>43966</c:v>
                      </c:pt>
                      <c:pt idx="1259">
                        <c:v>43965</c:v>
                      </c:pt>
                      <c:pt idx="1260">
                        <c:v>43964</c:v>
                      </c:pt>
                      <c:pt idx="1261">
                        <c:v>43963</c:v>
                      </c:pt>
                      <c:pt idx="1262">
                        <c:v>43962</c:v>
                      </c:pt>
                      <c:pt idx="1263">
                        <c:v>43961</c:v>
                      </c:pt>
                      <c:pt idx="1264">
                        <c:v>43960</c:v>
                      </c:pt>
                      <c:pt idx="1265">
                        <c:v>43959</c:v>
                      </c:pt>
                      <c:pt idx="1266">
                        <c:v>43958</c:v>
                      </c:pt>
                      <c:pt idx="1267">
                        <c:v>43957</c:v>
                      </c:pt>
                      <c:pt idx="1268">
                        <c:v>43956</c:v>
                      </c:pt>
                      <c:pt idx="1269">
                        <c:v>43955</c:v>
                      </c:pt>
                      <c:pt idx="1270">
                        <c:v>43954</c:v>
                      </c:pt>
                      <c:pt idx="1271">
                        <c:v>43953</c:v>
                      </c:pt>
                      <c:pt idx="1272">
                        <c:v>43952</c:v>
                      </c:pt>
                      <c:pt idx="1273">
                        <c:v>43951</c:v>
                      </c:pt>
                      <c:pt idx="1274">
                        <c:v>43950</c:v>
                      </c:pt>
                      <c:pt idx="1275">
                        <c:v>43949</c:v>
                      </c:pt>
                      <c:pt idx="1276">
                        <c:v>43948</c:v>
                      </c:pt>
                      <c:pt idx="1277">
                        <c:v>43947</c:v>
                      </c:pt>
                      <c:pt idx="1278">
                        <c:v>43946</c:v>
                      </c:pt>
                      <c:pt idx="1279">
                        <c:v>43945</c:v>
                      </c:pt>
                      <c:pt idx="1280">
                        <c:v>43944</c:v>
                      </c:pt>
                      <c:pt idx="1281">
                        <c:v>43943</c:v>
                      </c:pt>
                      <c:pt idx="1282">
                        <c:v>43942</c:v>
                      </c:pt>
                      <c:pt idx="1283">
                        <c:v>43941</c:v>
                      </c:pt>
                      <c:pt idx="1284">
                        <c:v>43940</c:v>
                      </c:pt>
                      <c:pt idx="1285">
                        <c:v>43939</c:v>
                      </c:pt>
                      <c:pt idx="1286">
                        <c:v>43938</c:v>
                      </c:pt>
                      <c:pt idx="1287">
                        <c:v>43937</c:v>
                      </c:pt>
                      <c:pt idx="1288">
                        <c:v>43936</c:v>
                      </c:pt>
                      <c:pt idx="1289">
                        <c:v>43935</c:v>
                      </c:pt>
                      <c:pt idx="1290">
                        <c:v>43934</c:v>
                      </c:pt>
                      <c:pt idx="1291">
                        <c:v>43933</c:v>
                      </c:pt>
                      <c:pt idx="1292">
                        <c:v>43932</c:v>
                      </c:pt>
                      <c:pt idx="1293">
                        <c:v>43931</c:v>
                      </c:pt>
                      <c:pt idx="1294">
                        <c:v>43930</c:v>
                      </c:pt>
                      <c:pt idx="1295">
                        <c:v>43929</c:v>
                      </c:pt>
                      <c:pt idx="1296">
                        <c:v>43928</c:v>
                      </c:pt>
                      <c:pt idx="1297">
                        <c:v>43927</c:v>
                      </c:pt>
                      <c:pt idx="1298">
                        <c:v>43926</c:v>
                      </c:pt>
                      <c:pt idx="1299">
                        <c:v>43925</c:v>
                      </c:pt>
                      <c:pt idx="1300">
                        <c:v>43924</c:v>
                      </c:pt>
                      <c:pt idx="1301">
                        <c:v>43923</c:v>
                      </c:pt>
                      <c:pt idx="1302">
                        <c:v>43922</c:v>
                      </c:pt>
                      <c:pt idx="1303">
                        <c:v>43921</c:v>
                      </c:pt>
                      <c:pt idx="1304">
                        <c:v>43920</c:v>
                      </c:pt>
                      <c:pt idx="1305">
                        <c:v>43919</c:v>
                      </c:pt>
                      <c:pt idx="1306">
                        <c:v>43918</c:v>
                      </c:pt>
                      <c:pt idx="1307">
                        <c:v>43917</c:v>
                      </c:pt>
                      <c:pt idx="1308">
                        <c:v>43916</c:v>
                      </c:pt>
                      <c:pt idx="1309">
                        <c:v>43915</c:v>
                      </c:pt>
                      <c:pt idx="1310">
                        <c:v>43914</c:v>
                      </c:pt>
                      <c:pt idx="1311">
                        <c:v>43913</c:v>
                      </c:pt>
                      <c:pt idx="1312">
                        <c:v>43912</c:v>
                      </c:pt>
                      <c:pt idx="1313">
                        <c:v>43911</c:v>
                      </c:pt>
                      <c:pt idx="1314">
                        <c:v>43910</c:v>
                      </c:pt>
                      <c:pt idx="1315">
                        <c:v>43909</c:v>
                      </c:pt>
                      <c:pt idx="1316">
                        <c:v>43908</c:v>
                      </c:pt>
                      <c:pt idx="1317">
                        <c:v>43907</c:v>
                      </c:pt>
                      <c:pt idx="1318">
                        <c:v>43906</c:v>
                      </c:pt>
                      <c:pt idx="1319">
                        <c:v>43905</c:v>
                      </c:pt>
                      <c:pt idx="1320">
                        <c:v>43904</c:v>
                      </c:pt>
                      <c:pt idx="1321">
                        <c:v>43903</c:v>
                      </c:pt>
                      <c:pt idx="1322">
                        <c:v>43902</c:v>
                      </c:pt>
                      <c:pt idx="1323">
                        <c:v>43901</c:v>
                      </c:pt>
                      <c:pt idx="1324">
                        <c:v>43900</c:v>
                      </c:pt>
                      <c:pt idx="1325">
                        <c:v>43899</c:v>
                      </c:pt>
                      <c:pt idx="1326">
                        <c:v>43898</c:v>
                      </c:pt>
                      <c:pt idx="1327">
                        <c:v>43897</c:v>
                      </c:pt>
                      <c:pt idx="1328">
                        <c:v>43896</c:v>
                      </c:pt>
                      <c:pt idx="1329">
                        <c:v>43895</c:v>
                      </c:pt>
                      <c:pt idx="1330">
                        <c:v>43894</c:v>
                      </c:pt>
                      <c:pt idx="1331">
                        <c:v>43893</c:v>
                      </c:pt>
                      <c:pt idx="1332">
                        <c:v>43892</c:v>
                      </c:pt>
                      <c:pt idx="1333">
                        <c:v>43891</c:v>
                      </c:pt>
                      <c:pt idx="1334">
                        <c:v>43890</c:v>
                      </c:pt>
                      <c:pt idx="1335">
                        <c:v>43889</c:v>
                      </c:pt>
                      <c:pt idx="1336">
                        <c:v>43888</c:v>
                      </c:pt>
                      <c:pt idx="1337">
                        <c:v>43887</c:v>
                      </c:pt>
                      <c:pt idx="1338">
                        <c:v>43886</c:v>
                      </c:pt>
                      <c:pt idx="1339">
                        <c:v>43885</c:v>
                      </c:pt>
                      <c:pt idx="1340">
                        <c:v>43884</c:v>
                      </c:pt>
                      <c:pt idx="1341">
                        <c:v>43883</c:v>
                      </c:pt>
                      <c:pt idx="1342">
                        <c:v>43882</c:v>
                      </c:pt>
                      <c:pt idx="1343">
                        <c:v>43881</c:v>
                      </c:pt>
                      <c:pt idx="1344">
                        <c:v>43880</c:v>
                      </c:pt>
                      <c:pt idx="1345">
                        <c:v>43879</c:v>
                      </c:pt>
                      <c:pt idx="1346">
                        <c:v>43878</c:v>
                      </c:pt>
                      <c:pt idx="1347">
                        <c:v>43877</c:v>
                      </c:pt>
                      <c:pt idx="1348">
                        <c:v>43876</c:v>
                      </c:pt>
                      <c:pt idx="1349">
                        <c:v>43875</c:v>
                      </c:pt>
                      <c:pt idx="1350">
                        <c:v>43874</c:v>
                      </c:pt>
                      <c:pt idx="1351">
                        <c:v>43873</c:v>
                      </c:pt>
                      <c:pt idx="1352">
                        <c:v>43872</c:v>
                      </c:pt>
                      <c:pt idx="1353">
                        <c:v>43871</c:v>
                      </c:pt>
                      <c:pt idx="1354">
                        <c:v>43870</c:v>
                      </c:pt>
                      <c:pt idx="1355">
                        <c:v>43869</c:v>
                      </c:pt>
                      <c:pt idx="1356">
                        <c:v>43868</c:v>
                      </c:pt>
                      <c:pt idx="1357">
                        <c:v>43867</c:v>
                      </c:pt>
                      <c:pt idx="1358">
                        <c:v>43866</c:v>
                      </c:pt>
                      <c:pt idx="1359">
                        <c:v>43865</c:v>
                      </c:pt>
                      <c:pt idx="1360">
                        <c:v>43864</c:v>
                      </c:pt>
                      <c:pt idx="1361">
                        <c:v>43863</c:v>
                      </c:pt>
                      <c:pt idx="1362">
                        <c:v>43862</c:v>
                      </c:pt>
                      <c:pt idx="1363">
                        <c:v>43861</c:v>
                      </c:pt>
                      <c:pt idx="1364">
                        <c:v>43860</c:v>
                      </c:pt>
                      <c:pt idx="1365">
                        <c:v>43859</c:v>
                      </c:pt>
                      <c:pt idx="1366">
                        <c:v>43858</c:v>
                      </c:pt>
                      <c:pt idx="1367">
                        <c:v>43857</c:v>
                      </c:pt>
                      <c:pt idx="1368">
                        <c:v>43856</c:v>
                      </c:pt>
                      <c:pt idx="1369">
                        <c:v>43855</c:v>
                      </c:pt>
                      <c:pt idx="1370">
                        <c:v>43854</c:v>
                      </c:pt>
                      <c:pt idx="1371">
                        <c:v>43853</c:v>
                      </c:pt>
                      <c:pt idx="1372">
                        <c:v>43852</c:v>
                      </c:pt>
                      <c:pt idx="1373">
                        <c:v>43851</c:v>
                      </c:pt>
                      <c:pt idx="1374">
                        <c:v>43850</c:v>
                      </c:pt>
                      <c:pt idx="1375">
                        <c:v>43849</c:v>
                      </c:pt>
                      <c:pt idx="1376">
                        <c:v>43848</c:v>
                      </c:pt>
                      <c:pt idx="1377">
                        <c:v>43847</c:v>
                      </c:pt>
                      <c:pt idx="1378">
                        <c:v>43846</c:v>
                      </c:pt>
                      <c:pt idx="1379">
                        <c:v>43845</c:v>
                      </c:pt>
                      <c:pt idx="1380">
                        <c:v>43844</c:v>
                      </c:pt>
                      <c:pt idx="1381">
                        <c:v>43843</c:v>
                      </c:pt>
                      <c:pt idx="1382">
                        <c:v>43842</c:v>
                      </c:pt>
                      <c:pt idx="1383">
                        <c:v>43841</c:v>
                      </c:pt>
                      <c:pt idx="1384">
                        <c:v>43840</c:v>
                      </c:pt>
                      <c:pt idx="1385">
                        <c:v>43839</c:v>
                      </c:pt>
                      <c:pt idx="1386">
                        <c:v>43838</c:v>
                      </c:pt>
                      <c:pt idx="1387">
                        <c:v>43837</c:v>
                      </c:pt>
                      <c:pt idx="1388">
                        <c:v>43836</c:v>
                      </c:pt>
                      <c:pt idx="1389">
                        <c:v>43835</c:v>
                      </c:pt>
                      <c:pt idx="1390">
                        <c:v>43834</c:v>
                      </c:pt>
                      <c:pt idx="1391">
                        <c:v>43833</c:v>
                      </c:pt>
                      <c:pt idx="1392">
                        <c:v>43832</c:v>
                      </c:pt>
                      <c:pt idx="1393">
                        <c:v>43831</c:v>
                      </c:pt>
                      <c:pt idx="1394">
                        <c:v>43830</c:v>
                      </c:pt>
                      <c:pt idx="1395">
                        <c:v>43829</c:v>
                      </c:pt>
                      <c:pt idx="1396">
                        <c:v>43828</c:v>
                      </c:pt>
                      <c:pt idx="1397">
                        <c:v>43827</c:v>
                      </c:pt>
                      <c:pt idx="1398">
                        <c:v>43826</c:v>
                      </c:pt>
                      <c:pt idx="1399">
                        <c:v>43825</c:v>
                      </c:pt>
                      <c:pt idx="1400">
                        <c:v>43824</c:v>
                      </c:pt>
                      <c:pt idx="1401">
                        <c:v>43823</c:v>
                      </c:pt>
                      <c:pt idx="1402">
                        <c:v>43822</c:v>
                      </c:pt>
                      <c:pt idx="1403">
                        <c:v>43821</c:v>
                      </c:pt>
                      <c:pt idx="1404">
                        <c:v>43820</c:v>
                      </c:pt>
                      <c:pt idx="1405">
                        <c:v>43819</c:v>
                      </c:pt>
                      <c:pt idx="1406">
                        <c:v>43818</c:v>
                      </c:pt>
                      <c:pt idx="1407">
                        <c:v>43817</c:v>
                      </c:pt>
                      <c:pt idx="1408">
                        <c:v>43816</c:v>
                      </c:pt>
                      <c:pt idx="1409">
                        <c:v>43815</c:v>
                      </c:pt>
                      <c:pt idx="1410">
                        <c:v>43814</c:v>
                      </c:pt>
                      <c:pt idx="1411">
                        <c:v>43813</c:v>
                      </c:pt>
                      <c:pt idx="1412">
                        <c:v>43812</c:v>
                      </c:pt>
                      <c:pt idx="1413">
                        <c:v>43811</c:v>
                      </c:pt>
                      <c:pt idx="1414">
                        <c:v>43810</c:v>
                      </c:pt>
                      <c:pt idx="1415">
                        <c:v>43809</c:v>
                      </c:pt>
                      <c:pt idx="1416">
                        <c:v>43808</c:v>
                      </c:pt>
                      <c:pt idx="1417">
                        <c:v>43807</c:v>
                      </c:pt>
                      <c:pt idx="1418">
                        <c:v>43806</c:v>
                      </c:pt>
                      <c:pt idx="1419">
                        <c:v>43805</c:v>
                      </c:pt>
                      <c:pt idx="1420">
                        <c:v>43804</c:v>
                      </c:pt>
                      <c:pt idx="1421">
                        <c:v>43803</c:v>
                      </c:pt>
                      <c:pt idx="1422">
                        <c:v>43802</c:v>
                      </c:pt>
                      <c:pt idx="1423">
                        <c:v>43801</c:v>
                      </c:pt>
                      <c:pt idx="1424">
                        <c:v>43800</c:v>
                      </c:pt>
                      <c:pt idx="1425">
                        <c:v>43799</c:v>
                      </c:pt>
                      <c:pt idx="1426">
                        <c:v>43798</c:v>
                      </c:pt>
                      <c:pt idx="1427">
                        <c:v>43797</c:v>
                      </c:pt>
                      <c:pt idx="1428">
                        <c:v>43796</c:v>
                      </c:pt>
                      <c:pt idx="1429">
                        <c:v>43795</c:v>
                      </c:pt>
                      <c:pt idx="1430">
                        <c:v>43794</c:v>
                      </c:pt>
                      <c:pt idx="1431">
                        <c:v>43793</c:v>
                      </c:pt>
                      <c:pt idx="1432">
                        <c:v>43792</c:v>
                      </c:pt>
                      <c:pt idx="1433">
                        <c:v>43791</c:v>
                      </c:pt>
                      <c:pt idx="1434">
                        <c:v>43790</c:v>
                      </c:pt>
                      <c:pt idx="1435">
                        <c:v>43789</c:v>
                      </c:pt>
                      <c:pt idx="1436">
                        <c:v>43788</c:v>
                      </c:pt>
                      <c:pt idx="1437">
                        <c:v>43787</c:v>
                      </c:pt>
                      <c:pt idx="1438">
                        <c:v>43786</c:v>
                      </c:pt>
                      <c:pt idx="1439">
                        <c:v>43785</c:v>
                      </c:pt>
                      <c:pt idx="1440">
                        <c:v>43784</c:v>
                      </c:pt>
                      <c:pt idx="1441">
                        <c:v>43783</c:v>
                      </c:pt>
                      <c:pt idx="1442">
                        <c:v>43782</c:v>
                      </c:pt>
                      <c:pt idx="1443">
                        <c:v>43781</c:v>
                      </c:pt>
                      <c:pt idx="1444">
                        <c:v>43780</c:v>
                      </c:pt>
                      <c:pt idx="1445">
                        <c:v>43779</c:v>
                      </c:pt>
                      <c:pt idx="1446">
                        <c:v>43778</c:v>
                      </c:pt>
                      <c:pt idx="1447">
                        <c:v>43777</c:v>
                      </c:pt>
                      <c:pt idx="1448">
                        <c:v>43776</c:v>
                      </c:pt>
                      <c:pt idx="1449">
                        <c:v>43775</c:v>
                      </c:pt>
                      <c:pt idx="1450">
                        <c:v>43774</c:v>
                      </c:pt>
                      <c:pt idx="1451">
                        <c:v>43773</c:v>
                      </c:pt>
                      <c:pt idx="1452">
                        <c:v>43772</c:v>
                      </c:pt>
                      <c:pt idx="1453">
                        <c:v>43771</c:v>
                      </c:pt>
                      <c:pt idx="1454">
                        <c:v>43770</c:v>
                      </c:pt>
                      <c:pt idx="1455">
                        <c:v>43769</c:v>
                      </c:pt>
                      <c:pt idx="1456">
                        <c:v>43768</c:v>
                      </c:pt>
                      <c:pt idx="1457">
                        <c:v>43767</c:v>
                      </c:pt>
                      <c:pt idx="1458">
                        <c:v>43766</c:v>
                      </c:pt>
                      <c:pt idx="1459">
                        <c:v>43765</c:v>
                      </c:pt>
                      <c:pt idx="1460">
                        <c:v>43764</c:v>
                      </c:pt>
                      <c:pt idx="1461">
                        <c:v>43763</c:v>
                      </c:pt>
                      <c:pt idx="1462">
                        <c:v>43762</c:v>
                      </c:pt>
                      <c:pt idx="1463">
                        <c:v>43761</c:v>
                      </c:pt>
                      <c:pt idx="1464">
                        <c:v>43760</c:v>
                      </c:pt>
                      <c:pt idx="1465">
                        <c:v>43759</c:v>
                      </c:pt>
                      <c:pt idx="1466">
                        <c:v>43758</c:v>
                      </c:pt>
                      <c:pt idx="1467">
                        <c:v>43757</c:v>
                      </c:pt>
                      <c:pt idx="1468">
                        <c:v>43756</c:v>
                      </c:pt>
                      <c:pt idx="1469">
                        <c:v>43755</c:v>
                      </c:pt>
                      <c:pt idx="1470">
                        <c:v>43754</c:v>
                      </c:pt>
                      <c:pt idx="1471">
                        <c:v>43753</c:v>
                      </c:pt>
                      <c:pt idx="1472">
                        <c:v>43752</c:v>
                      </c:pt>
                      <c:pt idx="1473">
                        <c:v>43751</c:v>
                      </c:pt>
                      <c:pt idx="1474">
                        <c:v>43750</c:v>
                      </c:pt>
                      <c:pt idx="1475">
                        <c:v>43749</c:v>
                      </c:pt>
                      <c:pt idx="1476">
                        <c:v>43748</c:v>
                      </c:pt>
                      <c:pt idx="1477">
                        <c:v>43747</c:v>
                      </c:pt>
                      <c:pt idx="1478">
                        <c:v>43746</c:v>
                      </c:pt>
                      <c:pt idx="1479">
                        <c:v>43745</c:v>
                      </c:pt>
                      <c:pt idx="1480">
                        <c:v>43744</c:v>
                      </c:pt>
                      <c:pt idx="1481">
                        <c:v>43743</c:v>
                      </c:pt>
                      <c:pt idx="1482">
                        <c:v>43742</c:v>
                      </c:pt>
                      <c:pt idx="1483">
                        <c:v>43741</c:v>
                      </c:pt>
                      <c:pt idx="1484">
                        <c:v>43740</c:v>
                      </c:pt>
                      <c:pt idx="1485">
                        <c:v>43739</c:v>
                      </c:pt>
                      <c:pt idx="1486">
                        <c:v>43738</c:v>
                      </c:pt>
                      <c:pt idx="1487">
                        <c:v>43737</c:v>
                      </c:pt>
                      <c:pt idx="1488">
                        <c:v>43736</c:v>
                      </c:pt>
                      <c:pt idx="1489">
                        <c:v>43735</c:v>
                      </c:pt>
                      <c:pt idx="1490">
                        <c:v>43734</c:v>
                      </c:pt>
                      <c:pt idx="1491">
                        <c:v>43733</c:v>
                      </c:pt>
                      <c:pt idx="1492">
                        <c:v>43732</c:v>
                      </c:pt>
                      <c:pt idx="1493">
                        <c:v>43731</c:v>
                      </c:pt>
                      <c:pt idx="1494">
                        <c:v>43730</c:v>
                      </c:pt>
                      <c:pt idx="1495">
                        <c:v>43729</c:v>
                      </c:pt>
                      <c:pt idx="1496">
                        <c:v>43728</c:v>
                      </c:pt>
                      <c:pt idx="1497">
                        <c:v>43727</c:v>
                      </c:pt>
                      <c:pt idx="1498">
                        <c:v>43726</c:v>
                      </c:pt>
                      <c:pt idx="1499">
                        <c:v>43725</c:v>
                      </c:pt>
                      <c:pt idx="1500">
                        <c:v>43724</c:v>
                      </c:pt>
                      <c:pt idx="1501">
                        <c:v>43723</c:v>
                      </c:pt>
                      <c:pt idx="1502">
                        <c:v>43722</c:v>
                      </c:pt>
                      <c:pt idx="1503">
                        <c:v>43721</c:v>
                      </c:pt>
                      <c:pt idx="1504">
                        <c:v>43720</c:v>
                      </c:pt>
                      <c:pt idx="1505">
                        <c:v>43719</c:v>
                      </c:pt>
                      <c:pt idx="1506">
                        <c:v>43718</c:v>
                      </c:pt>
                      <c:pt idx="1507">
                        <c:v>43717</c:v>
                      </c:pt>
                      <c:pt idx="1508">
                        <c:v>43716</c:v>
                      </c:pt>
                      <c:pt idx="1509">
                        <c:v>43715</c:v>
                      </c:pt>
                      <c:pt idx="1510">
                        <c:v>43714</c:v>
                      </c:pt>
                      <c:pt idx="1511">
                        <c:v>43713</c:v>
                      </c:pt>
                      <c:pt idx="1512">
                        <c:v>43712</c:v>
                      </c:pt>
                      <c:pt idx="1513">
                        <c:v>43711</c:v>
                      </c:pt>
                      <c:pt idx="1514">
                        <c:v>43710</c:v>
                      </c:pt>
                      <c:pt idx="1515">
                        <c:v>43709</c:v>
                      </c:pt>
                      <c:pt idx="1516">
                        <c:v>43708</c:v>
                      </c:pt>
                      <c:pt idx="1517">
                        <c:v>43707</c:v>
                      </c:pt>
                      <c:pt idx="1518">
                        <c:v>43706</c:v>
                      </c:pt>
                      <c:pt idx="1519">
                        <c:v>43705</c:v>
                      </c:pt>
                      <c:pt idx="1520">
                        <c:v>43704</c:v>
                      </c:pt>
                      <c:pt idx="1521">
                        <c:v>43703</c:v>
                      </c:pt>
                      <c:pt idx="1522">
                        <c:v>43702</c:v>
                      </c:pt>
                      <c:pt idx="1523">
                        <c:v>43701</c:v>
                      </c:pt>
                      <c:pt idx="1524">
                        <c:v>43700</c:v>
                      </c:pt>
                      <c:pt idx="1525">
                        <c:v>43699</c:v>
                      </c:pt>
                      <c:pt idx="1526">
                        <c:v>43698</c:v>
                      </c:pt>
                      <c:pt idx="1527">
                        <c:v>43697</c:v>
                      </c:pt>
                      <c:pt idx="1528">
                        <c:v>43696</c:v>
                      </c:pt>
                      <c:pt idx="1529">
                        <c:v>43695</c:v>
                      </c:pt>
                      <c:pt idx="1530">
                        <c:v>43694</c:v>
                      </c:pt>
                      <c:pt idx="1531">
                        <c:v>43693</c:v>
                      </c:pt>
                      <c:pt idx="1532">
                        <c:v>43692</c:v>
                      </c:pt>
                      <c:pt idx="1533">
                        <c:v>43691</c:v>
                      </c:pt>
                      <c:pt idx="1534">
                        <c:v>43690</c:v>
                      </c:pt>
                      <c:pt idx="1535">
                        <c:v>43689</c:v>
                      </c:pt>
                      <c:pt idx="1536">
                        <c:v>43688</c:v>
                      </c:pt>
                      <c:pt idx="1537">
                        <c:v>43687</c:v>
                      </c:pt>
                      <c:pt idx="1538">
                        <c:v>43686</c:v>
                      </c:pt>
                      <c:pt idx="1539">
                        <c:v>43685</c:v>
                      </c:pt>
                      <c:pt idx="1540">
                        <c:v>43684</c:v>
                      </c:pt>
                      <c:pt idx="1541">
                        <c:v>43683</c:v>
                      </c:pt>
                      <c:pt idx="1542">
                        <c:v>43682</c:v>
                      </c:pt>
                      <c:pt idx="1543">
                        <c:v>43681</c:v>
                      </c:pt>
                      <c:pt idx="1544">
                        <c:v>43680</c:v>
                      </c:pt>
                      <c:pt idx="1545">
                        <c:v>43679</c:v>
                      </c:pt>
                      <c:pt idx="1546">
                        <c:v>43678</c:v>
                      </c:pt>
                      <c:pt idx="1547">
                        <c:v>43677</c:v>
                      </c:pt>
                      <c:pt idx="1548">
                        <c:v>43676</c:v>
                      </c:pt>
                      <c:pt idx="1549">
                        <c:v>43675</c:v>
                      </c:pt>
                      <c:pt idx="1550">
                        <c:v>43674</c:v>
                      </c:pt>
                      <c:pt idx="1551">
                        <c:v>43673</c:v>
                      </c:pt>
                      <c:pt idx="1552">
                        <c:v>43672</c:v>
                      </c:pt>
                      <c:pt idx="1553">
                        <c:v>43671</c:v>
                      </c:pt>
                      <c:pt idx="1554">
                        <c:v>43670</c:v>
                      </c:pt>
                      <c:pt idx="1555">
                        <c:v>43669</c:v>
                      </c:pt>
                      <c:pt idx="1556">
                        <c:v>43668</c:v>
                      </c:pt>
                      <c:pt idx="1557">
                        <c:v>43667</c:v>
                      </c:pt>
                      <c:pt idx="1558">
                        <c:v>43666</c:v>
                      </c:pt>
                      <c:pt idx="1559">
                        <c:v>43665</c:v>
                      </c:pt>
                      <c:pt idx="1560">
                        <c:v>43664</c:v>
                      </c:pt>
                      <c:pt idx="1561">
                        <c:v>43663</c:v>
                      </c:pt>
                      <c:pt idx="1562">
                        <c:v>43662</c:v>
                      </c:pt>
                      <c:pt idx="1563">
                        <c:v>43661</c:v>
                      </c:pt>
                      <c:pt idx="1564">
                        <c:v>43660</c:v>
                      </c:pt>
                      <c:pt idx="1565">
                        <c:v>43659</c:v>
                      </c:pt>
                      <c:pt idx="1566">
                        <c:v>43658</c:v>
                      </c:pt>
                      <c:pt idx="1567">
                        <c:v>43657</c:v>
                      </c:pt>
                      <c:pt idx="1568">
                        <c:v>43656</c:v>
                      </c:pt>
                      <c:pt idx="1569">
                        <c:v>43655</c:v>
                      </c:pt>
                      <c:pt idx="1570">
                        <c:v>43654</c:v>
                      </c:pt>
                      <c:pt idx="1571">
                        <c:v>43653</c:v>
                      </c:pt>
                      <c:pt idx="1572">
                        <c:v>43652</c:v>
                      </c:pt>
                      <c:pt idx="1573">
                        <c:v>43651</c:v>
                      </c:pt>
                      <c:pt idx="1574">
                        <c:v>43650</c:v>
                      </c:pt>
                      <c:pt idx="1575">
                        <c:v>43649</c:v>
                      </c:pt>
                      <c:pt idx="1576">
                        <c:v>43648</c:v>
                      </c:pt>
                      <c:pt idx="1577">
                        <c:v>43647</c:v>
                      </c:pt>
                      <c:pt idx="1578">
                        <c:v>43646</c:v>
                      </c:pt>
                      <c:pt idx="1579">
                        <c:v>43645</c:v>
                      </c:pt>
                      <c:pt idx="1580">
                        <c:v>43644</c:v>
                      </c:pt>
                      <c:pt idx="1581">
                        <c:v>43643</c:v>
                      </c:pt>
                      <c:pt idx="1582">
                        <c:v>43642</c:v>
                      </c:pt>
                      <c:pt idx="1583">
                        <c:v>43641</c:v>
                      </c:pt>
                      <c:pt idx="1584">
                        <c:v>43640</c:v>
                      </c:pt>
                      <c:pt idx="1585">
                        <c:v>43639</c:v>
                      </c:pt>
                      <c:pt idx="1586">
                        <c:v>43638</c:v>
                      </c:pt>
                      <c:pt idx="1587">
                        <c:v>43637</c:v>
                      </c:pt>
                      <c:pt idx="1588">
                        <c:v>43636</c:v>
                      </c:pt>
                      <c:pt idx="1589">
                        <c:v>43635</c:v>
                      </c:pt>
                      <c:pt idx="1590">
                        <c:v>43634</c:v>
                      </c:pt>
                      <c:pt idx="1591">
                        <c:v>43633</c:v>
                      </c:pt>
                      <c:pt idx="1592">
                        <c:v>43632</c:v>
                      </c:pt>
                      <c:pt idx="1593">
                        <c:v>43631</c:v>
                      </c:pt>
                      <c:pt idx="1594">
                        <c:v>43630</c:v>
                      </c:pt>
                      <c:pt idx="1595">
                        <c:v>43629</c:v>
                      </c:pt>
                      <c:pt idx="1596">
                        <c:v>43628</c:v>
                      </c:pt>
                      <c:pt idx="1597">
                        <c:v>43627</c:v>
                      </c:pt>
                      <c:pt idx="1598">
                        <c:v>43626</c:v>
                      </c:pt>
                      <c:pt idx="1599">
                        <c:v>43625</c:v>
                      </c:pt>
                      <c:pt idx="1600">
                        <c:v>43624</c:v>
                      </c:pt>
                      <c:pt idx="1601">
                        <c:v>43623</c:v>
                      </c:pt>
                      <c:pt idx="1602">
                        <c:v>43622</c:v>
                      </c:pt>
                      <c:pt idx="1603">
                        <c:v>43621</c:v>
                      </c:pt>
                      <c:pt idx="1604">
                        <c:v>43620</c:v>
                      </c:pt>
                      <c:pt idx="1605">
                        <c:v>43619</c:v>
                      </c:pt>
                      <c:pt idx="1606">
                        <c:v>43618</c:v>
                      </c:pt>
                      <c:pt idx="1607">
                        <c:v>43617</c:v>
                      </c:pt>
                      <c:pt idx="1608">
                        <c:v>43616</c:v>
                      </c:pt>
                      <c:pt idx="1609">
                        <c:v>43615</c:v>
                      </c:pt>
                      <c:pt idx="1610">
                        <c:v>43614</c:v>
                      </c:pt>
                      <c:pt idx="1611">
                        <c:v>43613</c:v>
                      </c:pt>
                      <c:pt idx="1612">
                        <c:v>43612</c:v>
                      </c:pt>
                      <c:pt idx="1613">
                        <c:v>43611</c:v>
                      </c:pt>
                      <c:pt idx="1614">
                        <c:v>43610</c:v>
                      </c:pt>
                      <c:pt idx="1615">
                        <c:v>43609</c:v>
                      </c:pt>
                      <c:pt idx="1616">
                        <c:v>43608</c:v>
                      </c:pt>
                      <c:pt idx="1617">
                        <c:v>43607</c:v>
                      </c:pt>
                      <c:pt idx="1618">
                        <c:v>43606</c:v>
                      </c:pt>
                      <c:pt idx="1619">
                        <c:v>43605</c:v>
                      </c:pt>
                      <c:pt idx="1620">
                        <c:v>43604</c:v>
                      </c:pt>
                      <c:pt idx="1621">
                        <c:v>43603</c:v>
                      </c:pt>
                      <c:pt idx="1622">
                        <c:v>43602</c:v>
                      </c:pt>
                      <c:pt idx="1623">
                        <c:v>43601</c:v>
                      </c:pt>
                      <c:pt idx="1624">
                        <c:v>43600</c:v>
                      </c:pt>
                      <c:pt idx="1625">
                        <c:v>43599</c:v>
                      </c:pt>
                      <c:pt idx="1626">
                        <c:v>43598</c:v>
                      </c:pt>
                      <c:pt idx="1627">
                        <c:v>43597</c:v>
                      </c:pt>
                      <c:pt idx="1628">
                        <c:v>43596</c:v>
                      </c:pt>
                      <c:pt idx="1629">
                        <c:v>43595</c:v>
                      </c:pt>
                      <c:pt idx="1630">
                        <c:v>43594</c:v>
                      </c:pt>
                      <c:pt idx="1631">
                        <c:v>43593</c:v>
                      </c:pt>
                      <c:pt idx="1632">
                        <c:v>43592</c:v>
                      </c:pt>
                      <c:pt idx="1633">
                        <c:v>43591</c:v>
                      </c:pt>
                      <c:pt idx="1634">
                        <c:v>43590</c:v>
                      </c:pt>
                      <c:pt idx="1635">
                        <c:v>43589</c:v>
                      </c:pt>
                      <c:pt idx="1636">
                        <c:v>43588</c:v>
                      </c:pt>
                      <c:pt idx="1637">
                        <c:v>43587</c:v>
                      </c:pt>
                      <c:pt idx="1638">
                        <c:v>43586</c:v>
                      </c:pt>
                      <c:pt idx="1639">
                        <c:v>43585</c:v>
                      </c:pt>
                      <c:pt idx="1640">
                        <c:v>43584</c:v>
                      </c:pt>
                      <c:pt idx="1641">
                        <c:v>43583</c:v>
                      </c:pt>
                      <c:pt idx="1642">
                        <c:v>43582</c:v>
                      </c:pt>
                      <c:pt idx="1643">
                        <c:v>43581</c:v>
                      </c:pt>
                      <c:pt idx="1644">
                        <c:v>43580</c:v>
                      </c:pt>
                      <c:pt idx="1645">
                        <c:v>43579</c:v>
                      </c:pt>
                      <c:pt idx="1646">
                        <c:v>43578</c:v>
                      </c:pt>
                      <c:pt idx="1647">
                        <c:v>43577</c:v>
                      </c:pt>
                      <c:pt idx="1648">
                        <c:v>43576</c:v>
                      </c:pt>
                      <c:pt idx="1649">
                        <c:v>43575</c:v>
                      </c:pt>
                      <c:pt idx="1650">
                        <c:v>43574</c:v>
                      </c:pt>
                      <c:pt idx="1651">
                        <c:v>43573</c:v>
                      </c:pt>
                      <c:pt idx="1652">
                        <c:v>43572</c:v>
                      </c:pt>
                      <c:pt idx="1653">
                        <c:v>43571</c:v>
                      </c:pt>
                      <c:pt idx="1654">
                        <c:v>43570</c:v>
                      </c:pt>
                      <c:pt idx="1655">
                        <c:v>43569</c:v>
                      </c:pt>
                      <c:pt idx="1656">
                        <c:v>43568</c:v>
                      </c:pt>
                      <c:pt idx="1657">
                        <c:v>43567</c:v>
                      </c:pt>
                      <c:pt idx="1658">
                        <c:v>43566</c:v>
                      </c:pt>
                      <c:pt idx="1659">
                        <c:v>43565</c:v>
                      </c:pt>
                      <c:pt idx="1660">
                        <c:v>43564</c:v>
                      </c:pt>
                      <c:pt idx="1661">
                        <c:v>43563</c:v>
                      </c:pt>
                      <c:pt idx="1662">
                        <c:v>43562</c:v>
                      </c:pt>
                      <c:pt idx="1663">
                        <c:v>43561</c:v>
                      </c:pt>
                      <c:pt idx="1664">
                        <c:v>43560</c:v>
                      </c:pt>
                      <c:pt idx="1665">
                        <c:v>43559</c:v>
                      </c:pt>
                      <c:pt idx="1666">
                        <c:v>43558</c:v>
                      </c:pt>
                      <c:pt idx="1667">
                        <c:v>43557</c:v>
                      </c:pt>
                      <c:pt idx="1668">
                        <c:v>43556</c:v>
                      </c:pt>
                      <c:pt idx="1669">
                        <c:v>43555</c:v>
                      </c:pt>
                      <c:pt idx="1670">
                        <c:v>43554</c:v>
                      </c:pt>
                      <c:pt idx="1671">
                        <c:v>43553</c:v>
                      </c:pt>
                      <c:pt idx="1672">
                        <c:v>43552</c:v>
                      </c:pt>
                      <c:pt idx="1673">
                        <c:v>43551</c:v>
                      </c:pt>
                      <c:pt idx="1674">
                        <c:v>43550</c:v>
                      </c:pt>
                      <c:pt idx="1675">
                        <c:v>43549</c:v>
                      </c:pt>
                      <c:pt idx="1676">
                        <c:v>43548</c:v>
                      </c:pt>
                      <c:pt idx="1677">
                        <c:v>43547</c:v>
                      </c:pt>
                      <c:pt idx="1678">
                        <c:v>43546</c:v>
                      </c:pt>
                      <c:pt idx="1679">
                        <c:v>43545</c:v>
                      </c:pt>
                      <c:pt idx="1680">
                        <c:v>43544</c:v>
                      </c:pt>
                      <c:pt idx="1681">
                        <c:v>43543</c:v>
                      </c:pt>
                      <c:pt idx="1682">
                        <c:v>43542</c:v>
                      </c:pt>
                      <c:pt idx="1683">
                        <c:v>43541</c:v>
                      </c:pt>
                      <c:pt idx="1684">
                        <c:v>43540</c:v>
                      </c:pt>
                      <c:pt idx="1685">
                        <c:v>43539</c:v>
                      </c:pt>
                      <c:pt idx="1686">
                        <c:v>43538</c:v>
                      </c:pt>
                      <c:pt idx="1687">
                        <c:v>43537</c:v>
                      </c:pt>
                      <c:pt idx="1688">
                        <c:v>43536</c:v>
                      </c:pt>
                      <c:pt idx="1689">
                        <c:v>43535</c:v>
                      </c:pt>
                      <c:pt idx="1690">
                        <c:v>43534</c:v>
                      </c:pt>
                      <c:pt idx="1691">
                        <c:v>43533</c:v>
                      </c:pt>
                      <c:pt idx="1692">
                        <c:v>43532</c:v>
                      </c:pt>
                      <c:pt idx="1693">
                        <c:v>43531</c:v>
                      </c:pt>
                      <c:pt idx="1694">
                        <c:v>43530</c:v>
                      </c:pt>
                      <c:pt idx="1695">
                        <c:v>43529</c:v>
                      </c:pt>
                      <c:pt idx="1696">
                        <c:v>43528</c:v>
                      </c:pt>
                      <c:pt idx="1697">
                        <c:v>43527</c:v>
                      </c:pt>
                      <c:pt idx="1698">
                        <c:v>43526</c:v>
                      </c:pt>
                      <c:pt idx="1699">
                        <c:v>43525</c:v>
                      </c:pt>
                      <c:pt idx="1700">
                        <c:v>43524</c:v>
                      </c:pt>
                      <c:pt idx="1701">
                        <c:v>43523</c:v>
                      </c:pt>
                      <c:pt idx="1702">
                        <c:v>43522</c:v>
                      </c:pt>
                      <c:pt idx="1703">
                        <c:v>43521</c:v>
                      </c:pt>
                      <c:pt idx="1704">
                        <c:v>43520</c:v>
                      </c:pt>
                      <c:pt idx="1705">
                        <c:v>43519</c:v>
                      </c:pt>
                      <c:pt idx="1706">
                        <c:v>43518</c:v>
                      </c:pt>
                      <c:pt idx="1707">
                        <c:v>43517</c:v>
                      </c:pt>
                      <c:pt idx="1708">
                        <c:v>43516</c:v>
                      </c:pt>
                      <c:pt idx="1709">
                        <c:v>43515</c:v>
                      </c:pt>
                      <c:pt idx="1710">
                        <c:v>43514</c:v>
                      </c:pt>
                      <c:pt idx="1711">
                        <c:v>43513</c:v>
                      </c:pt>
                      <c:pt idx="1712">
                        <c:v>43512</c:v>
                      </c:pt>
                      <c:pt idx="1713">
                        <c:v>43511</c:v>
                      </c:pt>
                      <c:pt idx="1714">
                        <c:v>43510</c:v>
                      </c:pt>
                      <c:pt idx="1715">
                        <c:v>43509</c:v>
                      </c:pt>
                      <c:pt idx="1716">
                        <c:v>43508</c:v>
                      </c:pt>
                      <c:pt idx="1717">
                        <c:v>43507</c:v>
                      </c:pt>
                      <c:pt idx="1718">
                        <c:v>43506</c:v>
                      </c:pt>
                      <c:pt idx="1719">
                        <c:v>43505</c:v>
                      </c:pt>
                      <c:pt idx="1720">
                        <c:v>43504</c:v>
                      </c:pt>
                      <c:pt idx="1721">
                        <c:v>43503</c:v>
                      </c:pt>
                      <c:pt idx="1722">
                        <c:v>43502</c:v>
                      </c:pt>
                      <c:pt idx="1723">
                        <c:v>43501</c:v>
                      </c:pt>
                      <c:pt idx="1724">
                        <c:v>43500</c:v>
                      </c:pt>
                      <c:pt idx="1725">
                        <c:v>43499</c:v>
                      </c:pt>
                      <c:pt idx="1726">
                        <c:v>43498</c:v>
                      </c:pt>
                      <c:pt idx="1727">
                        <c:v>43497</c:v>
                      </c:pt>
                      <c:pt idx="1728">
                        <c:v>43496</c:v>
                      </c:pt>
                      <c:pt idx="1729">
                        <c:v>43495</c:v>
                      </c:pt>
                      <c:pt idx="1730">
                        <c:v>43494</c:v>
                      </c:pt>
                      <c:pt idx="1731">
                        <c:v>43493</c:v>
                      </c:pt>
                      <c:pt idx="1732">
                        <c:v>43492</c:v>
                      </c:pt>
                      <c:pt idx="1733">
                        <c:v>43491</c:v>
                      </c:pt>
                      <c:pt idx="1734">
                        <c:v>43490</c:v>
                      </c:pt>
                      <c:pt idx="1735">
                        <c:v>43489</c:v>
                      </c:pt>
                      <c:pt idx="1736">
                        <c:v>43488</c:v>
                      </c:pt>
                      <c:pt idx="1737">
                        <c:v>43487</c:v>
                      </c:pt>
                      <c:pt idx="1738">
                        <c:v>43486</c:v>
                      </c:pt>
                      <c:pt idx="1739">
                        <c:v>43485</c:v>
                      </c:pt>
                      <c:pt idx="1740">
                        <c:v>43484</c:v>
                      </c:pt>
                      <c:pt idx="1741">
                        <c:v>43483</c:v>
                      </c:pt>
                      <c:pt idx="1742">
                        <c:v>43482</c:v>
                      </c:pt>
                      <c:pt idx="1743">
                        <c:v>43481</c:v>
                      </c:pt>
                      <c:pt idx="1744">
                        <c:v>43480</c:v>
                      </c:pt>
                      <c:pt idx="1745">
                        <c:v>43479</c:v>
                      </c:pt>
                      <c:pt idx="1746">
                        <c:v>43478</c:v>
                      </c:pt>
                      <c:pt idx="1747">
                        <c:v>43477</c:v>
                      </c:pt>
                      <c:pt idx="1748">
                        <c:v>43476</c:v>
                      </c:pt>
                      <c:pt idx="1749">
                        <c:v>43475</c:v>
                      </c:pt>
                      <c:pt idx="1750">
                        <c:v>43474</c:v>
                      </c:pt>
                      <c:pt idx="1751">
                        <c:v>43473</c:v>
                      </c:pt>
                      <c:pt idx="1752">
                        <c:v>43472</c:v>
                      </c:pt>
                      <c:pt idx="1753">
                        <c:v>43471</c:v>
                      </c:pt>
                      <c:pt idx="1754">
                        <c:v>43470</c:v>
                      </c:pt>
                      <c:pt idx="1755">
                        <c:v>43469</c:v>
                      </c:pt>
                      <c:pt idx="1756">
                        <c:v>43468</c:v>
                      </c:pt>
                      <c:pt idx="1757">
                        <c:v>43467</c:v>
                      </c:pt>
                      <c:pt idx="1758">
                        <c:v>43466</c:v>
                      </c:pt>
                      <c:pt idx="1759">
                        <c:v>43465</c:v>
                      </c:pt>
                      <c:pt idx="1760">
                        <c:v>43464</c:v>
                      </c:pt>
                      <c:pt idx="1761">
                        <c:v>43463</c:v>
                      </c:pt>
                      <c:pt idx="1762">
                        <c:v>43462</c:v>
                      </c:pt>
                      <c:pt idx="1763">
                        <c:v>43461</c:v>
                      </c:pt>
                      <c:pt idx="1764">
                        <c:v>43460</c:v>
                      </c:pt>
                      <c:pt idx="1765">
                        <c:v>43459</c:v>
                      </c:pt>
                      <c:pt idx="1766">
                        <c:v>43458</c:v>
                      </c:pt>
                      <c:pt idx="1767">
                        <c:v>43457</c:v>
                      </c:pt>
                      <c:pt idx="1768">
                        <c:v>43456</c:v>
                      </c:pt>
                      <c:pt idx="1769">
                        <c:v>43455</c:v>
                      </c:pt>
                      <c:pt idx="1770">
                        <c:v>43454</c:v>
                      </c:pt>
                      <c:pt idx="1771">
                        <c:v>43453</c:v>
                      </c:pt>
                      <c:pt idx="1772">
                        <c:v>43452</c:v>
                      </c:pt>
                      <c:pt idx="1773">
                        <c:v>43451</c:v>
                      </c:pt>
                      <c:pt idx="1774">
                        <c:v>43450</c:v>
                      </c:pt>
                      <c:pt idx="1775">
                        <c:v>43449</c:v>
                      </c:pt>
                      <c:pt idx="1776">
                        <c:v>43448</c:v>
                      </c:pt>
                      <c:pt idx="1777">
                        <c:v>43447</c:v>
                      </c:pt>
                      <c:pt idx="1778">
                        <c:v>43446</c:v>
                      </c:pt>
                      <c:pt idx="1779">
                        <c:v>43445</c:v>
                      </c:pt>
                      <c:pt idx="1780">
                        <c:v>43444</c:v>
                      </c:pt>
                      <c:pt idx="1781">
                        <c:v>43443</c:v>
                      </c:pt>
                      <c:pt idx="1782">
                        <c:v>43442</c:v>
                      </c:pt>
                      <c:pt idx="1783">
                        <c:v>43441</c:v>
                      </c:pt>
                      <c:pt idx="1784">
                        <c:v>43440</c:v>
                      </c:pt>
                      <c:pt idx="1785">
                        <c:v>43439</c:v>
                      </c:pt>
                      <c:pt idx="1786">
                        <c:v>43438</c:v>
                      </c:pt>
                      <c:pt idx="1787">
                        <c:v>43437</c:v>
                      </c:pt>
                      <c:pt idx="1788">
                        <c:v>43436</c:v>
                      </c:pt>
                      <c:pt idx="1789">
                        <c:v>43435</c:v>
                      </c:pt>
                      <c:pt idx="1790">
                        <c:v>43434</c:v>
                      </c:pt>
                      <c:pt idx="1791">
                        <c:v>43433</c:v>
                      </c:pt>
                      <c:pt idx="1792">
                        <c:v>43432</c:v>
                      </c:pt>
                      <c:pt idx="1793">
                        <c:v>43431</c:v>
                      </c:pt>
                      <c:pt idx="1794">
                        <c:v>43430</c:v>
                      </c:pt>
                      <c:pt idx="1795">
                        <c:v>43429</c:v>
                      </c:pt>
                      <c:pt idx="1796">
                        <c:v>43428</c:v>
                      </c:pt>
                      <c:pt idx="1797">
                        <c:v>43427</c:v>
                      </c:pt>
                      <c:pt idx="1798">
                        <c:v>43426</c:v>
                      </c:pt>
                      <c:pt idx="1799">
                        <c:v>43425</c:v>
                      </c:pt>
                      <c:pt idx="1800">
                        <c:v>43424</c:v>
                      </c:pt>
                      <c:pt idx="1801">
                        <c:v>43423</c:v>
                      </c:pt>
                      <c:pt idx="1802">
                        <c:v>43422</c:v>
                      </c:pt>
                      <c:pt idx="1803">
                        <c:v>43421</c:v>
                      </c:pt>
                      <c:pt idx="1804">
                        <c:v>43420</c:v>
                      </c:pt>
                      <c:pt idx="1805">
                        <c:v>43419</c:v>
                      </c:pt>
                      <c:pt idx="1806">
                        <c:v>43418</c:v>
                      </c:pt>
                      <c:pt idx="1807">
                        <c:v>43417</c:v>
                      </c:pt>
                      <c:pt idx="1808">
                        <c:v>43416</c:v>
                      </c:pt>
                      <c:pt idx="1809">
                        <c:v>43415</c:v>
                      </c:pt>
                      <c:pt idx="1810">
                        <c:v>43414</c:v>
                      </c:pt>
                      <c:pt idx="1811">
                        <c:v>43413</c:v>
                      </c:pt>
                      <c:pt idx="1812">
                        <c:v>43412</c:v>
                      </c:pt>
                      <c:pt idx="1813">
                        <c:v>43411</c:v>
                      </c:pt>
                      <c:pt idx="1814">
                        <c:v>43410</c:v>
                      </c:pt>
                      <c:pt idx="1815">
                        <c:v>43409</c:v>
                      </c:pt>
                      <c:pt idx="1816">
                        <c:v>43408</c:v>
                      </c:pt>
                      <c:pt idx="1817">
                        <c:v>43407</c:v>
                      </c:pt>
                      <c:pt idx="1818">
                        <c:v>43406</c:v>
                      </c:pt>
                      <c:pt idx="1819">
                        <c:v>43405</c:v>
                      </c:pt>
                      <c:pt idx="1820">
                        <c:v>43404</c:v>
                      </c:pt>
                      <c:pt idx="1821">
                        <c:v>43403</c:v>
                      </c:pt>
                      <c:pt idx="1822">
                        <c:v>43402</c:v>
                      </c:pt>
                      <c:pt idx="1823">
                        <c:v>43401</c:v>
                      </c:pt>
                      <c:pt idx="1824">
                        <c:v>43400</c:v>
                      </c:pt>
                      <c:pt idx="1825">
                        <c:v>43399</c:v>
                      </c:pt>
                      <c:pt idx="1826">
                        <c:v>43398</c:v>
                      </c:pt>
                      <c:pt idx="1827">
                        <c:v>43397</c:v>
                      </c:pt>
                      <c:pt idx="1828">
                        <c:v>43396</c:v>
                      </c:pt>
                      <c:pt idx="1829">
                        <c:v>43395</c:v>
                      </c:pt>
                      <c:pt idx="1830">
                        <c:v>43394</c:v>
                      </c:pt>
                      <c:pt idx="1831">
                        <c:v>43393</c:v>
                      </c:pt>
                      <c:pt idx="1832">
                        <c:v>43392</c:v>
                      </c:pt>
                      <c:pt idx="1833">
                        <c:v>43391</c:v>
                      </c:pt>
                      <c:pt idx="1834">
                        <c:v>43390</c:v>
                      </c:pt>
                      <c:pt idx="1835">
                        <c:v>43389</c:v>
                      </c:pt>
                      <c:pt idx="1836">
                        <c:v>43388</c:v>
                      </c:pt>
                      <c:pt idx="1837">
                        <c:v>43387</c:v>
                      </c:pt>
                      <c:pt idx="1838">
                        <c:v>43386</c:v>
                      </c:pt>
                      <c:pt idx="1839">
                        <c:v>43385</c:v>
                      </c:pt>
                      <c:pt idx="1840">
                        <c:v>43384</c:v>
                      </c:pt>
                      <c:pt idx="1841">
                        <c:v>43383</c:v>
                      </c:pt>
                      <c:pt idx="1842">
                        <c:v>43382</c:v>
                      </c:pt>
                      <c:pt idx="1843">
                        <c:v>43381</c:v>
                      </c:pt>
                      <c:pt idx="1844">
                        <c:v>43380</c:v>
                      </c:pt>
                      <c:pt idx="1845">
                        <c:v>43379</c:v>
                      </c:pt>
                      <c:pt idx="1846">
                        <c:v>43378</c:v>
                      </c:pt>
                      <c:pt idx="1847">
                        <c:v>43377</c:v>
                      </c:pt>
                      <c:pt idx="1848">
                        <c:v>43376</c:v>
                      </c:pt>
                      <c:pt idx="1849">
                        <c:v>43375</c:v>
                      </c:pt>
                      <c:pt idx="1850">
                        <c:v>43374</c:v>
                      </c:pt>
                      <c:pt idx="1851">
                        <c:v>43373</c:v>
                      </c:pt>
                      <c:pt idx="1852">
                        <c:v>43372</c:v>
                      </c:pt>
                      <c:pt idx="1853">
                        <c:v>43371</c:v>
                      </c:pt>
                      <c:pt idx="1854">
                        <c:v>43370</c:v>
                      </c:pt>
                      <c:pt idx="1855">
                        <c:v>43369</c:v>
                      </c:pt>
                      <c:pt idx="1856">
                        <c:v>43368</c:v>
                      </c:pt>
                      <c:pt idx="1857">
                        <c:v>43367</c:v>
                      </c:pt>
                      <c:pt idx="1858">
                        <c:v>43366</c:v>
                      </c:pt>
                      <c:pt idx="1859">
                        <c:v>43365</c:v>
                      </c:pt>
                      <c:pt idx="1860">
                        <c:v>43364</c:v>
                      </c:pt>
                      <c:pt idx="1861">
                        <c:v>43363</c:v>
                      </c:pt>
                      <c:pt idx="1862">
                        <c:v>43362</c:v>
                      </c:pt>
                      <c:pt idx="1863">
                        <c:v>43361</c:v>
                      </c:pt>
                      <c:pt idx="1864">
                        <c:v>43360</c:v>
                      </c:pt>
                      <c:pt idx="1865">
                        <c:v>43359</c:v>
                      </c:pt>
                      <c:pt idx="1866">
                        <c:v>43358</c:v>
                      </c:pt>
                      <c:pt idx="1867">
                        <c:v>43357</c:v>
                      </c:pt>
                      <c:pt idx="1868">
                        <c:v>43356</c:v>
                      </c:pt>
                      <c:pt idx="1869">
                        <c:v>43355</c:v>
                      </c:pt>
                      <c:pt idx="1870">
                        <c:v>43354</c:v>
                      </c:pt>
                      <c:pt idx="1871">
                        <c:v>43353</c:v>
                      </c:pt>
                      <c:pt idx="1872">
                        <c:v>43352</c:v>
                      </c:pt>
                      <c:pt idx="1873">
                        <c:v>43351</c:v>
                      </c:pt>
                      <c:pt idx="1874">
                        <c:v>43350</c:v>
                      </c:pt>
                      <c:pt idx="1875">
                        <c:v>43349</c:v>
                      </c:pt>
                      <c:pt idx="1876">
                        <c:v>43348</c:v>
                      </c:pt>
                      <c:pt idx="1877">
                        <c:v>43347</c:v>
                      </c:pt>
                      <c:pt idx="1878">
                        <c:v>43346</c:v>
                      </c:pt>
                      <c:pt idx="1879">
                        <c:v>43345</c:v>
                      </c:pt>
                      <c:pt idx="1880">
                        <c:v>43344</c:v>
                      </c:pt>
                      <c:pt idx="1881">
                        <c:v>43343</c:v>
                      </c:pt>
                      <c:pt idx="1882">
                        <c:v>43342</c:v>
                      </c:pt>
                      <c:pt idx="1883">
                        <c:v>43341</c:v>
                      </c:pt>
                      <c:pt idx="1884">
                        <c:v>43340</c:v>
                      </c:pt>
                      <c:pt idx="1885">
                        <c:v>43339</c:v>
                      </c:pt>
                      <c:pt idx="1886">
                        <c:v>43338</c:v>
                      </c:pt>
                      <c:pt idx="1887">
                        <c:v>43337</c:v>
                      </c:pt>
                      <c:pt idx="1888">
                        <c:v>43336</c:v>
                      </c:pt>
                      <c:pt idx="1889">
                        <c:v>43335</c:v>
                      </c:pt>
                      <c:pt idx="1890">
                        <c:v>43334</c:v>
                      </c:pt>
                      <c:pt idx="1891">
                        <c:v>43333</c:v>
                      </c:pt>
                      <c:pt idx="1892">
                        <c:v>43332</c:v>
                      </c:pt>
                      <c:pt idx="1893">
                        <c:v>43331</c:v>
                      </c:pt>
                      <c:pt idx="1894">
                        <c:v>43330</c:v>
                      </c:pt>
                      <c:pt idx="1895">
                        <c:v>43329</c:v>
                      </c:pt>
                      <c:pt idx="1896">
                        <c:v>43328</c:v>
                      </c:pt>
                      <c:pt idx="1897">
                        <c:v>43327</c:v>
                      </c:pt>
                      <c:pt idx="1898">
                        <c:v>43326</c:v>
                      </c:pt>
                      <c:pt idx="1899">
                        <c:v>43325</c:v>
                      </c:pt>
                      <c:pt idx="1900">
                        <c:v>43324</c:v>
                      </c:pt>
                      <c:pt idx="1901">
                        <c:v>43323</c:v>
                      </c:pt>
                      <c:pt idx="1902">
                        <c:v>43322</c:v>
                      </c:pt>
                      <c:pt idx="1903">
                        <c:v>43321</c:v>
                      </c:pt>
                      <c:pt idx="1904">
                        <c:v>43320</c:v>
                      </c:pt>
                      <c:pt idx="1905">
                        <c:v>43319</c:v>
                      </c:pt>
                      <c:pt idx="1906">
                        <c:v>43318</c:v>
                      </c:pt>
                      <c:pt idx="1907">
                        <c:v>43317</c:v>
                      </c:pt>
                      <c:pt idx="1908">
                        <c:v>43316</c:v>
                      </c:pt>
                      <c:pt idx="1909">
                        <c:v>43315</c:v>
                      </c:pt>
                      <c:pt idx="1910">
                        <c:v>43314</c:v>
                      </c:pt>
                      <c:pt idx="1911">
                        <c:v>43313</c:v>
                      </c:pt>
                      <c:pt idx="1912">
                        <c:v>43312</c:v>
                      </c:pt>
                      <c:pt idx="1913">
                        <c:v>43311</c:v>
                      </c:pt>
                      <c:pt idx="1914">
                        <c:v>43310</c:v>
                      </c:pt>
                      <c:pt idx="1915">
                        <c:v>43309</c:v>
                      </c:pt>
                      <c:pt idx="1916">
                        <c:v>43308</c:v>
                      </c:pt>
                      <c:pt idx="1917">
                        <c:v>43307</c:v>
                      </c:pt>
                      <c:pt idx="1918">
                        <c:v>43306</c:v>
                      </c:pt>
                      <c:pt idx="1919">
                        <c:v>43305</c:v>
                      </c:pt>
                      <c:pt idx="1920">
                        <c:v>43304</c:v>
                      </c:pt>
                      <c:pt idx="1921">
                        <c:v>43303</c:v>
                      </c:pt>
                      <c:pt idx="1922">
                        <c:v>43302</c:v>
                      </c:pt>
                      <c:pt idx="1923">
                        <c:v>43301</c:v>
                      </c:pt>
                      <c:pt idx="1924">
                        <c:v>43300</c:v>
                      </c:pt>
                      <c:pt idx="1925">
                        <c:v>43299</c:v>
                      </c:pt>
                      <c:pt idx="1926">
                        <c:v>43298</c:v>
                      </c:pt>
                      <c:pt idx="1927">
                        <c:v>43297</c:v>
                      </c:pt>
                      <c:pt idx="1928">
                        <c:v>43296</c:v>
                      </c:pt>
                      <c:pt idx="1929">
                        <c:v>43295</c:v>
                      </c:pt>
                      <c:pt idx="1930">
                        <c:v>43294</c:v>
                      </c:pt>
                      <c:pt idx="1931">
                        <c:v>43293</c:v>
                      </c:pt>
                      <c:pt idx="1932">
                        <c:v>43292</c:v>
                      </c:pt>
                      <c:pt idx="1933">
                        <c:v>43291</c:v>
                      </c:pt>
                      <c:pt idx="1934">
                        <c:v>43290</c:v>
                      </c:pt>
                      <c:pt idx="1935">
                        <c:v>43289</c:v>
                      </c:pt>
                      <c:pt idx="1936">
                        <c:v>43288</c:v>
                      </c:pt>
                      <c:pt idx="1937">
                        <c:v>43287</c:v>
                      </c:pt>
                      <c:pt idx="1938">
                        <c:v>43286</c:v>
                      </c:pt>
                      <c:pt idx="1939">
                        <c:v>43285</c:v>
                      </c:pt>
                      <c:pt idx="1940">
                        <c:v>43284</c:v>
                      </c:pt>
                      <c:pt idx="1941">
                        <c:v>43283</c:v>
                      </c:pt>
                      <c:pt idx="1942">
                        <c:v>43282</c:v>
                      </c:pt>
                      <c:pt idx="1943">
                        <c:v>43281</c:v>
                      </c:pt>
                      <c:pt idx="1944">
                        <c:v>43280</c:v>
                      </c:pt>
                      <c:pt idx="1945">
                        <c:v>43279</c:v>
                      </c:pt>
                      <c:pt idx="1946">
                        <c:v>43278</c:v>
                      </c:pt>
                      <c:pt idx="1947">
                        <c:v>43277</c:v>
                      </c:pt>
                      <c:pt idx="1948">
                        <c:v>43276</c:v>
                      </c:pt>
                      <c:pt idx="1949">
                        <c:v>43275</c:v>
                      </c:pt>
                      <c:pt idx="1950">
                        <c:v>43274</c:v>
                      </c:pt>
                      <c:pt idx="1951">
                        <c:v>43273</c:v>
                      </c:pt>
                      <c:pt idx="1952">
                        <c:v>43272</c:v>
                      </c:pt>
                      <c:pt idx="1953">
                        <c:v>43271</c:v>
                      </c:pt>
                      <c:pt idx="1954">
                        <c:v>43270</c:v>
                      </c:pt>
                      <c:pt idx="1955">
                        <c:v>43269</c:v>
                      </c:pt>
                      <c:pt idx="1956">
                        <c:v>43268</c:v>
                      </c:pt>
                      <c:pt idx="1957">
                        <c:v>43267</c:v>
                      </c:pt>
                      <c:pt idx="1958">
                        <c:v>43266</c:v>
                      </c:pt>
                      <c:pt idx="1959">
                        <c:v>43265</c:v>
                      </c:pt>
                      <c:pt idx="1960">
                        <c:v>43264</c:v>
                      </c:pt>
                      <c:pt idx="1961">
                        <c:v>43263</c:v>
                      </c:pt>
                      <c:pt idx="1962">
                        <c:v>43262</c:v>
                      </c:pt>
                      <c:pt idx="1963">
                        <c:v>43261</c:v>
                      </c:pt>
                      <c:pt idx="1964">
                        <c:v>43260</c:v>
                      </c:pt>
                      <c:pt idx="1965">
                        <c:v>43259</c:v>
                      </c:pt>
                      <c:pt idx="1966">
                        <c:v>43258</c:v>
                      </c:pt>
                      <c:pt idx="1967">
                        <c:v>43257</c:v>
                      </c:pt>
                      <c:pt idx="1968">
                        <c:v>43256</c:v>
                      </c:pt>
                      <c:pt idx="1969">
                        <c:v>43255</c:v>
                      </c:pt>
                      <c:pt idx="1970">
                        <c:v>43254</c:v>
                      </c:pt>
                      <c:pt idx="1971">
                        <c:v>43253</c:v>
                      </c:pt>
                      <c:pt idx="1972">
                        <c:v>43252</c:v>
                      </c:pt>
                      <c:pt idx="1973">
                        <c:v>43251</c:v>
                      </c:pt>
                      <c:pt idx="1974">
                        <c:v>43250</c:v>
                      </c:pt>
                      <c:pt idx="1975">
                        <c:v>43249</c:v>
                      </c:pt>
                      <c:pt idx="1976">
                        <c:v>43248</c:v>
                      </c:pt>
                      <c:pt idx="1977">
                        <c:v>43247</c:v>
                      </c:pt>
                      <c:pt idx="1978">
                        <c:v>43246</c:v>
                      </c:pt>
                      <c:pt idx="1979">
                        <c:v>43245</c:v>
                      </c:pt>
                      <c:pt idx="1980">
                        <c:v>43244</c:v>
                      </c:pt>
                      <c:pt idx="1981">
                        <c:v>43243</c:v>
                      </c:pt>
                      <c:pt idx="1982">
                        <c:v>43242</c:v>
                      </c:pt>
                      <c:pt idx="1983">
                        <c:v>43241</c:v>
                      </c:pt>
                      <c:pt idx="1984">
                        <c:v>43240</c:v>
                      </c:pt>
                      <c:pt idx="1985">
                        <c:v>43239</c:v>
                      </c:pt>
                      <c:pt idx="1986">
                        <c:v>43238</c:v>
                      </c:pt>
                      <c:pt idx="1987">
                        <c:v>43237</c:v>
                      </c:pt>
                      <c:pt idx="1988">
                        <c:v>43236</c:v>
                      </c:pt>
                      <c:pt idx="1989">
                        <c:v>43235</c:v>
                      </c:pt>
                      <c:pt idx="1990">
                        <c:v>43234</c:v>
                      </c:pt>
                      <c:pt idx="1991">
                        <c:v>43233</c:v>
                      </c:pt>
                      <c:pt idx="1992">
                        <c:v>43232</c:v>
                      </c:pt>
                      <c:pt idx="1993">
                        <c:v>43231</c:v>
                      </c:pt>
                      <c:pt idx="1994">
                        <c:v>43230</c:v>
                      </c:pt>
                      <c:pt idx="1995">
                        <c:v>43229</c:v>
                      </c:pt>
                      <c:pt idx="1996">
                        <c:v>43228</c:v>
                      </c:pt>
                      <c:pt idx="1997">
                        <c:v>43227</c:v>
                      </c:pt>
                      <c:pt idx="1998">
                        <c:v>43226</c:v>
                      </c:pt>
                      <c:pt idx="1999">
                        <c:v>43225</c:v>
                      </c:pt>
                      <c:pt idx="2000">
                        <c:v>43224</c:v>
                      </c:pt>
                      <c:pt idx="2001">
                        <c:v>43223</c:v>
                      </c:pt>
                      <c:pt idx="2002">
                        <c:v>43222</c:v>
                      </c:pt>
                      <c:pt idx="2003">
                        <c:v>43221</c:v>
                      </c:pt>
                      <c:pt idx="2004">
                        <c:v>43220</c:v>
                      </c:pt>
                      <c:pt idx="2005">
                        <c:v>43219</c:v>
                      </c:pt>
                      <c:pt idx="2006">
                        <c:v>43218</c:v>
                      </c:pt>
                      <c:pt idx="2007">
                        <c:v>43217</c:v>
                      </c:pt>
                      <c:pt idx="2008">
                        <c:v>43216</c:v>
                      </c:pt>
                      <c:pt idx="2009">
                        <c:v>43215</c:v>
                      </c:pt>
                      <c:pt idx="2010">
                        <c:v>43214</c:v>
                      </c:pt>
                      <c:pt idx="2011">
                        <c:v>43213</c:v>
                      </c:pt>
                      <c:pt idx="2012">
                        <c:v>43212</c:v>
                      </c:pt>
                      <c:pt idx="2013">
                        <c:v>43211</c:v>
                      </c:pt>
                      <c:pt idx="2014">
                        <c:v>43210</c:v>
                      </c:pt>
                      <c:pt idx="2015">
                        <c:v>43209</c:v>
                      </c:pt>
                      <c:pt idx="2016">
                        <c:v>43208</c:v>
                      </c:pt>
                      <c:pt idx="2017">
                        <c:v>43207</c:v>
                      </c:pt>
                      <c:pt idx="2018">
                        <c:v>43206</c:v>
                      </c:pt>
                      <c:pt idx="2019">
                        <c:v>43205</c:v>
                      </c:pt>
                      <c:pt idx="2020">
                        <c:v>43204</c:v>
                      </c:pt>
                      <c:pt idx="2021">
                        <c:v>43203</c:v>
                      </c:pt>
                      <c:pt idx="2022">
                        <c:v>43202</c:v>
                      </c:pt>
                      <c:pt idx="2023">
                        <c:v>43201</c:v>
                      </c:pt>
                      <c:pt idx="2024">
                        <c:v>43200</c:v>
                      </c:pt>
                      <c:pt idx="2025">
                        <c:v>43199</c:v>
                      </c:pt>
                      <c:pt idx="2026">
                        <c:v>43198</c:v>
                      </c:pt>
                      <c:pt idx="2027">
                        <c:v>43197</c:v>
                      </c:pt>
                      <c:pt idx="2028">
                        <c:v>43196</c:v>
                      </c:pt>
                      <c:pt idx="2029">
                        <c:v>43195</c:v>
                      </c:pt>
                      <c:pt idx="2030">
                        <c:v>43194</c:v>
                      </c:pt>
                      <c:pt idx="2031">
                        <c:v>43193</c:v>
                      </c:pt>
                      <c:pt idx="2032">
                        <c:v>43192</c:v>
                      </c:pt>
                      <c:pt idx="2033">
                        <c:v>43191</c:v>
                      </c:pt>
                      <c:pt idx="2034">
                        <c:v>43190</c:v>
                      </c:pt>
                      <c:pt idx="2035">
                        <c:v>43189</c:v>
                      </c:pt>
                      <c:pt idx="2036">
                        <c:v>43188</c:v>
                      </c:pt>
                      <c:pt idx="2037">
                        <c:v>43187</c:v>
                      </c:pt>
                      <c:pt idx="2038">
                        <c:v>43186</c:v>
                      </c:pt>
                      <c:pt idx="2039">
                        <c:v>43185</c:v>
                      </c:pt>
                      <c:pt idx="2040">
                        <c:v>43184</c:v>
                      </c:pt>
                      <c:pt idx="2041">
                        <c:v>43183</c:v>
                      </c:pt>
                      <c:pt idx="2042">
                        <c:v>43182</c:v>
                      </c:pt>
                      <c:pt idx="2043">
                        <c:v>43181</c:v>
                      </c:pt>
                      <c:pt idx="2044">
                        <c:v>43180</c:v>
                      </c:pt>
                      <c:pt idx="2045">
                        <c:v>43179</c:v>
                      </c:pt>
                      <c:pt idx="2046">
                        <c:v>43178</c:v>
                      </c:pt>
                      <c:pt idx="2047">
                        <c:v>43177</c:v>
                      </c:pt>
                      <c:pt idx="2048">
                        <c:v>43176</c:v>
                      </c:pt>
                      <c:pt idx="2049">
                        <c:v>43175</c:v>
                      </c:pt>
                      <c:pt idx="2050">
                        <c:v>43174</c:v>
                      </c:pt>
                      <c:pt idx="2051">
                        <c:v>43173</c:v>
                      </c:pt>
                      <c:pt idx="2052">
                        <c:v>43172</c:v>
                      </c:pt>
                      <c:pt idx="2053">
                        <c:v>43171</c:v>
                      </c:pt>
                      <c:pt idx="2054">
                        <c:v>43170</c:v>
                      </c:pt>
                      <c:pt idx="2055">
                        <c:v>43169</c:v>
                      </c:pt>
                      <c:pt idx="2056">
                        <c:v>43168</c:v>
                      </c:pt>
                      <c:pt idx="2057">
                        <c:v>43167</c:v>
                      </c:pt>
                      <c:pt idx="2058">
                        <c:v>43166</c:v>
                      </c:pt>
                      <c:pt idx="2059">
                        <c:v>43165</c:v>
                      </c:pt>
                      <c:pt idx="2060">
                        <c:v>43164</c:v>
                      </c:pt>
                      <c:pt idx="2061">
                        <c:v>43163</c:v>
                      </c:pt>
                      <c:pt idx="2062">
                        <c:v>43162</c:v>
                      </c:pt>
                      <c:pt idx="2063">
                        <c:v>43161</c:v>
                      </c:pt>
                      <c:pt idx="2064">
                        <c:v>43160</c:v>
                      </c:pt>
                      <c:pt idx="2065">
                        <c:v>43159</c:v>
                      </c:pt>
                      <c:pt idx="2066">
                        <c:v>43158</c:v>
                      </c:pt>
                      <c:pt idx="2067">
                        <c:v>43157</c:v>
                      </c:pt>
                      <c:pt idx="2068">
                        <c:v>43156</c:v>
                      </c:pt>
                      <c:pt idx="2069">
                        <c:v>43155</c:v>
                      </c:pt>
                      <c:pt idx="2070">
                        <c:v>43154</c:v>
                      </c:pt>
                      <c:pt idx="2071">
                        <c:v>43153</c:v>
                      </c:pt>
                      <c:pt idx="2072">
                        <c:v>43152</c:v>
                      </c:pt>
                      <c:pt idx="2073">
                        <c:v>43151</c:v>
                      </c:pt>
                      <c:pt idx="2074">
                        <c:v>43150</c:v>
                      </c:pt>
                      <c:pt idx="2075">
                        <c:v>43149</c:v>
                      </c:pt>
                      <c:pt idx="2076">
                        <c:v>43148</c:v>
                      </c:pt>
                      <c:pt idx="2077">
                        <c:v>43147</c:v>
                      </c:pt>
                      <c:pt idx="2078">
                        <c:v>43146</c:v>
                      </c:pt>
                      <c:pt idx="2079">
                        <c:v>43145</c:v>
                      </c:pt>
                      <c:pt idx="2080">
                        <c:v>43144</c:v>
                      </c:pt>
                      <c:pt idx="2081">
                        <c:v>43143</c:v>
                      </c:pt>
                      <c:pt idx="2082">
                        <c:v>43142</c:v>
                      </c:pt>
                      <c:pt idx="2083">
                        <c:v>43141</c:v>
                      </c:pt>
                      <c:pt idx="2084">
                        <c:v>43140</c:v>
                      </c:pt>
                      <c:pt idx="2085">
                        <c:v>43139</c:v>
                      </c:pt>
                      <c:pt idx="2086">
                        <c:v>43138</c:v>
                      </c:pt>
                      <c:pt idx="2087">
                        <c:v>43137</c:v>
                      </c:pt>
                      <c:pt idx="2088">
                        <c:v>43136</c:v>
                      </c:pt>
                      <c:pt idx="2089">
                        <c:v>43135</c:v>
                      </c:pt>
                      <c:pt idx="2090">
                        <c:v>43134</c:v>
                      </c:pt>
                      <c:pt idx="2091">
                        <c:v>43133</c:v>
                      </c:pt>
                      <c:pt idx="2092">
                        <c:v>43132</c:v>
                      </c:pt>
                      <c:pt idx="2093">
                        <c:v>43131</c:v>
                      </c:pt>
                      <c:pt idx="2094">
                        <c:v>43130</c:v>
                      </c:pt>
                      <c:pt idx="2095">
                        <c:v>43129</c:v>
                      </c:pt>
                      <c:pt idx="2096">
                        <c:v>43128</c:v>
                      </c:pt>
                      <c:pt idx="2097">
                        <c:v>43127</c:v>
                      </c:pt>
                      <c:pt idx="2098">
                        <c:v>43126</c:v>
                      </c:pt>
                      <c:pt idx="2099">
                        <c:v>43125</c:v>
                      </c:pt>
                      <c:pt idx="2100">
                        <c:v>43124</c:v>
                      </c:pt>
                      <c:pt idx="2101">
                        <c:v>43123</c:v>
                      </c:pt>
                      <c:pt idx="2102">
                        <c:v>43122</c:v>
                      </c:pt>
                      <c:pt idx="2103">
                        <c:v>43121</c:v>
                      </c:pt>
                      <c:pt idx="2104">
                        <c:v>43120</c:v>
                      </c:pt>
                      <c:pt idx="2105">
                        <c:v>43119</c:v>
                      </c:pt>
                      <c:pt idx="2106">
                        <c:v>43118</c:v>
                      </c:pt>
                      <c:pt idx="2107">
                        <c:v>43117</c:v>
                      </c:pt>
                      <c:pt idx="2108">
                        <c:v>43116</c:v>
                      </c:pt>
                      <c:pt idx="2109">
                        <c:v>43115</c:v>
                      </c:pt>
                      <c:pt idx="2110">
                        <c:v>43114</c:v>
                      </c:pt>
                      <c:pt idx="2111">
                        <c:v>43113</c:v>
                      </c:pt>
                      <c:pt idx="2112">
                        <c:v>43112</c:v>
                      </c:pt>
                      <c:pt idx="2113">
                        <c:v>43111</c:v>
                      </c:pt>
                      <c:pt idx="2114">
                        <c:v>43110</c:v>
                      </c:pt>
                      <c:pt idx="2115">
                        <c:v>43109</c:v>
                      </c:pt>
                      <c:pt idx="2116">
                        <c:v>43108</c:v>
                      </c:pt>
                      <c:pt idx="2117">
                        <c:v>43107</c:v>
                      </c:pt>
                      <c:pt idx="2118">
                        <c:v>43106</c:v>
                      </c:pt>
                      <c:pt idx="2119">
                        <c:v>43105</c:v>
                      </c:pt>
                      <c:pt idx="2120">
                        <c:v>43104</c:v>
                      </c:pt>
                      <c:pt idx="2121">
                        <c:v>43103</c:v>
                      </c:pt>
                      <c:pt idx="2122">
                        <c:v>43102</c:v>
                      </c:pt>
                      <c:pt idx="2123">
                        <c:v>43101</c:v>
                      </c:pt>
                      <c:pt idx="2124">
                        <c:v>43100</c:v>
                      </c:pt>
                      <c:pt idx="2125">
                        <c:v>43099</c:v>
                      </c:pt>
                      <c:pt idx="2126">
                        <c:v>43098</c:v>
                      </c:pt>
                      <c:pt idx="2127">
                        <c:v>43097</c:v>
                      </c:pt>
                      <c:pt idx="2128">
                        <c:v>43096</c:v>
                      </c:pt>
                      <c:pt idx="2129">
                        <c:v>43095</c:v>
                      </c:pt>
                      <c:pt idx="2130">
                        <c:v>43094</c:v>
                      </c:pt>
                      <c:pt idx="2131">
                        <c:v>43093</c:v>
                      </c:pt>
                      <c:pt idx="2132">
                        <c:v>43092</c:v>
                      </c:pt>
                      <c:pt idx="2133">
                        <c:v>43091</c:v>
                      </c:pt>
                      <c:pt idx="2134">
                        <c:v>43090</c:v>
                      </c:pt>
                      <c:pt idx="2135">
                        <c:v>43089</c:v>
                      </c:pt>
                      <c:pt idx="2136">
                        <c:v>43088</c:v>
                      </c:pt>
                      <c:pt idx="2137">
                        <c:v>43087</c:v>
                      </c:pt>
                      <c:pt idx="2138">
                        <c:v>43086</c:v>
                      </c:pt>
                      <c:pt idx="2139">
                        <c:v>43085</c:v>
                      </c:pt>
                      <c:pt idx="2140">
                        <c:v>43084</c:v>
                      </c:pt>
                      <c:pt idx="2141">
                        <c:v>43083</c:v>
                      </c:pt>
                      <c:pt idx="2142">
                        <c:v>43082</c:v>
                      </c:pt>
                      <c:pt idx="2143">
                        <c:v>43081</c:v>
                      </c:pt>
                      <c:pt idx="2144">
                        <c:v>43080</c:v>
                      </c:pt>
                      <c:pt idx="2145">
                        <c:v>43079</c:v>
                      </c:pt>
                      <c:pt idx="2146">
                        <c:v>43078</c:v>
                      </c:pt>
                      <c:pt idx="2147">
                        <c:v>43077</c:v>
                      </c:pt>
                      <c:pt idx="2148">
                        <c:v>43076</c:v>
                      </c:pt>
                      <c:pt idx="2149">
                        <c:v>43075</c:v>
                      </c:pt>
                      <c:pt idx="2150">
                        <c:v>43074</c:v>
                      </c:pt>
                      <c:pt idx="2151">
                        <c:v>43073</c:v>
                      </c:pt>
                      <c:pt idx="2152">
                        <c:v>43072</c:v>
                      </c:pt>
                      <c:pt idx="2153">
                        <c:v>43071</c:v>
                      </c:pt>
                      <c:pt idx="2154">
                        <c:v>43070</c:v>
                      </c:pt>
                      <c:pt idx="2155">
                        <c:v>43069</c:v>
                      </c:pt>
                      <c:pt idx="2156">
                        <c:v>43068</c:v>
                      </c:pt>
                      <c:pt idx="2157">
                        <c:v>43067</c:v>
                      </c:pt>
                      <c:pt idx="2158">
                        <c:v>43066</c:v>
                      </c:pt>
                      <c:pt idx="2159">
                        <c:v>43065</c:v>
                      </c:pt>
                      <c:pt idx="2160">
                        <c:v>43064</c:v>
                      </c:pt>
                      <c:pt idx="2161">
                        <c:v>43063</c:v>
                      </c:pt>
                      <c:pt idx="2162">
                        <c:v>43062</c:v>
                      </c:pt>
                      <c:pt idx="2163">
                        <c:v>43061</c:v>
                      </c:pt>
                      <c:pt idx="2164">
                        <c:v>43060</c:v>
                      </c:pt>
                      <c:pt idx="2165">
                        <c:v>43059</c:v>
                      </c:pt>
                      <c:pt idx="2166">
                        <c:v>43058</c:v>
                      </c:pt>
                      <c:pt idx="2167">
                        <c:v>43057</c:v>
                      </c:pt>
                      <c:pt idx="2168">
                        <c:v>43056</c:v>
                      </c:pt>
                      <c:pt idx="2169">
                        <c:v>43055</c:v>
                      </c:pt>
                      <c:pt idx="2170">
                        <c:v>43054</c:v>
                      </c:pt>
                      <c:pt idx="2171">
                        <c:v>43053</c:v>
                      </c:pt>
                      <c:pt idx="2172">
                        <c:v>43052</c:v>
                      </c:pt>
                      <c:pt idx="2173">
                        <c:v>43051</c:v>
                      </c:pt>
                      <c:pt idx="2174">
                        <c:v>43050</c:v>
                      </c:pt>
                      <c:pt idx="2175">
                        <c:v>43049</c:v>
                      </c:pt>
                      <c:pt idx="2176">
                        <c:v>43048</c:v>
                      </c:pt>
                      <c:pt idx="2177">
                        <c:v>43047</c:v>
                      </c:pt>
                      <c:pt idx="2178">
                        <c:v>43046</c:v>
                      </c:pt>
                      <c:pt idx="2179">
                        <c:v>43045</c:v>
                      </c:pt>
                      <c:pt idx="2180">
                        <c:v>43044</c:v>
                      </c:pt>
                      <c:pt idx="2181">
                        <c:v>43043</c:v>
                      </c:pt>
                      <c:pt idx="2182">
                        <c:v>43042</c:v>
                      </c:pt>
                      <c:pt idx="2183">
                        <c:v>43041</c:v>
                      </c:pt>
                      <c:pt idx="2184">
                        <c:v>43040</c:v>
                      </c:pt>
                      <c:pt idx="2185">
                        <c:v>43039</c:v>
                      </c:pt>
                      <c:pt idx="2186">
                        <c:v>43038</c:v>
                      </c:pt>
                      <c:pt idx="2187">
                        <c:v>43037</c:v>
                      </c:pt>
                      <c:pt idx="2188">
                        <c:v>43036</c:v>
                      </c:pt>
                      <c:pt idx="2189">
                        <c:v>43035</c:v>
                      </c:pt>
                      <c:pt idx="2190">
                        <c:v>43034</c:v>
                      </c:pt>
                      <c:pt idx="2191">
                        <c:v>43033</c:v>
                      </c:pt>
                      <c:pt idx="2192">
                        <c:v>43032</c:v>
                      </c:pt>
                      <c:pt idx="2193">
                        <c:v>43031</c:v>
                      </c:pt>
                      <c:pt idx="2194">
                        <c:v>43030</c:v>
                      </c:pt>
                      <c:pt idx="2195">
                        <c:v>43029</c:v>
                      </c:pt>
                      <c:pt idx="2196">
                        <c:v>43028</c:v>
                      </c:pt>
                      <c:pt idx="2197">
                        <c:v>43027</c:v>
                      </c:pt>
                      <c:pt idx="2198">
                        <c:v>43026</c:v>
                      </c:pt>
                      <c:pt idx="2199">
                        <c:v>43025</c:v>
                      </c:pt>
                      <c:pt idx="2200">
                        <c:v>43024</c:v>
                      </c:pt>
                      <c:pt idx="2201">
                        <c:v>43023</c:v>
                      </c:pt>
                      <c:pt idx="2202">
                        <c:v>43022</c:v>
                      </c:pt>
                      <c:pt idx="2203">
                        <c:v>43021</c:v>
                      </c:pt>
                      <c:pt idx="2204">
                        <c:v>43020</c:v>
                      </c:pt>
                      <c:pt idx="2205">
                        <c:v>43019</c:v>
                      </c:pt>
                      <c:pt idx="2206">
                        <c:v>43018</c:v>
                      </c:pt>
                      <c:pt idx="2207">
                        <c:v>43017</c:v>
                      </c:pt>
                      <c:pt idx="2208">
                        <c:v>43016</c:v>
                      </c:pt>
                      <c:pt idx="2209">
                        <c:v>43015</c:v>
                      </c:pt>
                      <c:pt idx="2210">
                        <c:v>43014</c:v>
                      </c:pt>
                      <c:pt idx="2211">
                        <c:v>43013</c:v>
                      </c:pt>
                      <c:pt idx="2212">
                        <c:v>43012</c:v>
                      </c:pt>
                      <c:pt idx="2213">
                        <c:v>43011</c:v>
                      </c:pt>
                      <c:pt idx="2214">
                        <c:v>43010</c:v>
                      </c:pt>
                      <c:pt idx="2215">
                        <c:v>43009</c:v>
                      </c:pt>
                      <c:pt idx="2216">
                        <c:v>43008</c:v>
                      </c:pt>
                      <c:pt idx="2217">
                        <c:v>43007</c:v>
                      </c:pt>
                      <c:pt idx="2218">
                        <c:v>43006</c:v>
                      </c:pt>
                      <c:pt idx="2219">
                        <c:v>43005</c:v>
                      </c:pt>
                      <c:pt idx="2220">
                        <c:v>43004</c:v>
                      </c:pt>
                      <c:pt idx="2221">
                        <c:v>43003</c:v>
                      </c:pt>
                      <c:pt idx="2222">
                        <c:v>43002</c:v>
                      </c:pt>
                      <c:pt idx="2223">
                        <c:v>43001</c:v>
                      </c:pt>
                      <c:pt idx="2224">
                        <c:v>43000</c:v>
                      </c:pt>
                      <c:pt idx="2225">
                        <c:v>42999</c:v>
                      </c:pt>
                      <c:pt idx="2226">
                        <c:v>42998</c:v>
                      </c:pt>
                      <c:pt idx="2227">
                        <c:v>42997</c:v>
                      </c:pt>
                      <c:pt idx="2228">
                        <c:v>42996</c:v>
                      </c:pt>
                      <c:pt idx="2229">
                        <c:v>42995</c:v>
                      </c:pt>
                      <c:pt idx="2230">
                        <c:v>42994</c:v>
                      </c:pt>
                      <c:pt idx="2231">
                        <c:v>42993</c:v>
                      </c:pt>
                      <c:pt idx="2232">
                        <c:v>42992</c:v>
                      </c:pt>
                      <c:pt idx="2233">
                        <c:v>42991</c:v>
                      </c:pt>
                      <c:pt idx="2234">
                        <c:v>42990</c:v>
                      </c:pt>
                      <c:pt idx="2235">
                        <c:v>42989</c:v>
                      </c:pt>
                      <c:pt idx="2236">
                        <c:v>42988</c:v>
                      </c:pt>
                      <c:pt idx="2237">
                        <c:v>42987</c:v>
                      </c:pt>
                      <c:pt idx="2238">
                        <c:v>42986</c:v>
                      </c:pt>
                      <c:pt idx="2239">
                        <c:v>42985</c:v>
                      </c:pt>
                      <c:pt idx="2240">
                        <c:v>42984</c:v>
                      </c:pt>
                      <c:pt idx="2241">
                        <c:v>42983</c:v>
                      </c:pt>
                      <c:pt idx="2242">
                        <c:v>42982</c:v>
                      </c:pt>
                      <c:pt idx="2243">
                        <c:v>42981</c:v>
                      </c:pt>
                      <c:pt idx="2244">
                        <c:v>42980</c:v>
                      </c:pt>
                      <c:pt idx="2245">
                        <c:v>42979</c:v>
                      </c:pt>
                      <c:pt idx="2246">
                        <c:v>42978</c:v>
                      </c:pt>
                      <c:pt idx="2247">
                        <c:v>42977</c:v>
                      </c:pt>
                      <c:pt idx="2248">
                        <c:v>42976</c:v>
                      </c:pt>
                      <c:pt idx="2249">
                        <c:v>42975</c:v>
                      </c:pt>
                      <c:pt idx="2250">
                        <c:v>42974</c:v>
                      </c:pt>
                      <c:pt idx="2251">
                        <c:v>42973</c:v>
                      </c:pt>
                      <c:pt idx="2252">
                        <c:v>42972</c:v>
                      </c:pt>
                      <c:pt idx="2253">
                        <c:v>42971</c:v>
                      </c:pt>
                      <c:pt idx="2254">
                        <c:v>42970</c:v>
                      </c:pt>
                      <c:pt idx="2255">
                        <c:v>42969</c:v>
                      </c:pt>
                      <c:pt idx="2256">
                        <c:v>42968</c:v>
                      </c:pt>
                      <c:pt idx="2257">
                        <c:v>42967</c:v>
                      </c:pt>
                      <c:pt idx="2258">
                        <c:v>42966</c:v>
                      </c:pt>
                      <c:pt idx="2259">
                        <c:v>42965</c:v>
                      </c:pt>
                      <c:pt idx="2260">
                        <c:v>42964</c:v>
                      </c:pt>
                      <c:pt idx="2261">
                        <c:v>42963</c:v>
                      </c:pt>
                      <c:pt idx="2262">
                        <c:v>42962</c:v>
                      </c:pt>
                      <c:pt idx="2263">
                        <c:v>42961</c:v>
                      </c:pt>
                      <c:pt idx="2264">
                        <c:v>42960</c:v>
                      </c:pt>
                      <c:pt idx="2265">
                        <c:v>42959</c:v>
                      </c:pt>
                      <c:pt idx="2266">
                        <c:v>42958</c:v>
                      </c:pt>
                      <c:pt idx="2267">
                        <c:v>42957</c:v>
                      </c:pt>
                      <c:pt idx="2268">
                        <c:v>42956</c:v>
                      </c:pt>
                      <c:pt idx="2269">
                        <c:v>42955</c:v>
                      </c:pt>
                      <c:pt idx="2270">
                        <c:v>42954</c:v>
                      </c:pt>
                      <c:pt idx="2271">
                        <c:v>42953</c:v>
                      </c:pt>
                      <c:pt idx="2272">
                        <c:v>42952</c:v>
                      </c:pt>
                      <c:pt idx="2273">
                        <c:v>42951</c:v>
                      </c:pt>
                      <c:pt idx="2274">
                        <c:v>42950</c:v>
                      </c:pt>
                      <c:pt idx="2275">
                        <c:v>42949</c:v>
                      </c:pt>
                      <c:pt idx="2276">
                        <c:v>42948</c:v>
                      </c:pt>
                      <c:pt idx="2277">
                        <c:v>42947</c:v>
                      </c:pt>
                      <c:pt idx="2278">
                        <c:v>42946</c:v>
                      </c:pt>
                      <c:pt idx="2279">
                        <c:v>42945</c:v>
                      </c:pt>
                      <c:pt idx="2280">
                        <c:v>42944</c:v>
                      </c:pt>
                      <c:pt idx="2281">
                        <c:v>42943</c:v>
                      </c:pt>
                      <c:pt idx="2282">
                        <c:v>42942</c:v>
                      </c:pt>
                      <c:pt idx="2283">
                        <c:v>42941</c:v>
                      </c:pt>
                      <c:pt idx="2284">
                        <c:v>42940</c:v>
                      </c:pt>
                      <c:pt idx="2285">
                        <c:v>42939</c:v>
                      </c:pt>
                      <c:pt idx="2286">
                        <c:v>42938</c:v>
                      </c:pt>
                      <c:pt idx="2287">
                        <c:v>42937</c:v>
                      </c:pt>
                      <c:pt idx="2288">
                        <c:v>42936</c:v>
                      </c:pt>
                      <c:pt idx="2289">
                        <c:v>42935</c:v>
                      </c:pt>
                      <c:pt idx="2290">
                        <c:v>42934</c:v>
                      </c:pt>
                      <c:pt idx="2291">
                        <c:v>42933</c:v>
                      </c:pt>
                      <c:pt idx="2292">
                        <c:v>42932</c:v>
                      </c:pt>
                      <c:pt idx="2293">
                        <c:v>42931</c:v>
                      </c:pt>
                      <c:pt idx="2294">
                        <c:v>42930</c:v>
                      </c:pt>
                      <c:pt idx="2295">
                        <c:v>42929</c:v>
                      </c:pt>
                      <c:pt idx="2296">
                        <c:v>42928</c:v>
                      </c:pt>
                      <c:pt idx="2297">
                        <c:v>42927</c:v>
                      </c:pt>
                      <c:pt idx="2298">
                        <c:v>42926</c:v>
                      </c:pt>
                      <c:pt idx="2299">
                        <c:v>42925</c:v>
                      </c:pt>
                      <c:pt idx="2300">
                        <c:v>42924</c:v>
                      </c:pt>
                      <c:pt idx="2301">
                        <c:v>42923</c:v>
                      </c:pt>
                      <c:pt idx="2302">
                        <c:v>42922</c:v>
                      </c:pt>
                      <c:pt idx="2303">
                        <c:v>42921</c:v>
                      </c:pt>
                      <c:pt idx="2304">
                        <c:v>42920</c:v>
                      </c:pt>
                      <c:pt idx="2305">
                        <c:v>42919</c:v>
                      </c:pt>
                      <c:pt idx="2306">
                        <c:v>42918</c:v>
                      </c:pt>
                      <c:pt idx="2307">
                        <c:v>42917</c:v>
                      </c:pt>
                      <c:pt idx="2308">
                        <c:v>42916</c:v>
                      </c:pt>
                      <c:pt idx="2309">
                        <c:v>42915</c:v>
                      </c:pt>
                      <c:pt idx="2310">
                        <c:v>42914</c:v>
                      </c:pt>
                      <c:pt idx="2311">
                        <c:v>42913</c:v>
                      </c:pt>
                      <c:pt idx="2312">
                        <c:v>42912</c:v>
                      </c:pt>
                      <c:pt idx="2313">
                        <c:v>42911</c:v>
                      </c:pt>
                      <c:pt idx="2314">
                        <c:v>42910</c:v>
                      </c:pt>
                      <c:pt idx="2315">
                        <c:v>42909</c:v>
                      </c:pt>
                      <c:pt idx="2316">
                        <c:v>42908</c:v>
                      </c:pt>
                      <c:pt idx="2317">
                        <c:v>42907</c:v>
                      </c:pt>
                      <c:pt idx="2318">
                        <c:v>42906</c:v>
                      </c:pt>
                      <c:pt idx="2319">
                        <c:v>42905</c:v>
                      </c:pt>
                      <c:pt idx="2320">
                        <c:v>42904</c:v>
                      </c:pt>
                      <c:pt idx="2321">
                        <c:v>42903</c:v>
                      </c:pt>
                      <c:pt idx="2322">
                        <c:v>42902</c:v>
                      </c:pt>
                      <c:pt idx="2323">
                        <c:v>42901</c:v>
                      </c:pt>
                      <c:pt idx="2324">
                        <c:v>42900</c:v>
                      </c:pt>
                      <c:pt idx="2325">
                        <c:v>42899</c:v>
                      </c:pt>
                      <c:pt idx="2326">
                        <c:v>42898</c:v>
                      </c:pt>
                      <c:pt idx="2327">
                        <c:v>42897</c:v>
                      </c:pt>
                      <c:pt idx="2328">
                        <c:v>42896</c:v>
                      </c:pt>
                      <c:pt idx="2329">
                        <c:v>42895</c:v>
                      </c:pt>
                      <c:pt idx="2330">
                        <c:v>42894</c:v>
                      </c:pt>
                      <c:pt idx="2331">
                        <c:v>42893</c:v>
                      </c:pt>
                      <c:pt idx="2332">
                        <c:v>42892</c:v>
                      </c:pt>
                      <c:pt idx="2333">
                        <c:v>42891</c:v>
                      </c:pt>
                      <c:pt idx="2334">
                        <c:v>42890</c:v>
                      </c:pt>
                      <c:pt idx="2335">
                        <c:v>42889</c:v>
                      </c:pt>
                      <c:pt idx="2336">
                        <c:v>42888</c:v>
                      </c:pt>
                      <c:pt idx="2337">
                        <c:v>42887</c:v>
                      </c:pt>
                      <c:pt idx="2338">
                        <c:v>42886</c:v>
                      </c:pt>
                      <c:pt idx="2339">
                        <c:v>42885</c:v>
                      </c:pt>
                      <c:pt idx="2340">
                        <c:v>42884</c:v>
                      </c:pt>
                      <c:pt idx="2341">
                        <c:v>42883</c:v>
                      </c:pt>
                      <c:pt idx="2342">
                        <c:v>42882</c:v>
                      </c:pt>
                      <c:pt idx="2343">
                        <c:v>42881</c:v>
                      </c:pt>
                      <c:pt idx="2344">
                        <c:v>42880</c:v>
                      </c:pt>
                      <c:pt idx="2345">
                        <c:v>42879</c:v>
                      </c:pt>
                      <c:pt idx="2346">
                        <c:v>42878</c:v>
                      </c:pt>
                      <c:pt idx="2347">
                        <c:v>42877</c:v>
                      </c:pt>
                      <c:pt idx="2348">
                        <c:v>42876</c:v>
                      </c:pt>
                      <c:pt idx="2349">
                        <c:v>42875</c:v>
                      </c:pt>
                      <c:pt idx="2350">
                        <c:v>42874</c:v>
                      </c:pt>
                      <c:pt idx="2351">
                        <c:v>42873</c:v>
                      </c:pt>
                      <c:pt idx="2352">
                        <c:v>42872</c:v>
                      </c:pt>
                      <c:pt idx="2353">
                        <c:v>42871</c:v>
                      </c:pt>
                      <c:pt idx="2354">
                        <c:v>42870</c:v>
                      </c:pt>
                      <c:pt idx="2355">
                        <c:v>42869</c:v>
                      </c:pt>
                      <c:pt idx="2356">
                        <c:v>42868</c:v>
                      </c:pt>
                      <c:pt idx="2357">
                        <c:v>42867</c:v>
                      </c:pt>
                      <c:pt idx="2358">
                        <c:v>42866</c:v>
                      </c:pt>
                      <c:pt idx="2359">
                        <c:v>42865</c:v>
                      </c:pt>
                      <c:pt idx="2360">
                        <c:v>42864</c:v>
                      </c:pt>
                      <c:pt idx="2361">
                        <c:v>42863</c:v>
                      </c:pt>
                      <c:pt idx="2362">
                        <c:v>42862</c:v>
                      </c:pt>
                      <c:pt idx="2363">
                        <c:v>42861</c:v>
                      </c:pt>
                      <c:pt idx="2364">
                        <c:v>42860</c:v>
                      </c:pt>
                      <c:pt idx="2365">
                        <c:v>42859</c:v>
                      </c:pt>
                      <c:pt idx="2366">
                        <c:v>42858</c:v>
                      </c:pt>
                      <c:pt idx="2367">
                        <c:v>42857</c:v>
                      </c:pt>
                      <c:pt idx="2368">
                        <c:v>42856</c:v>
                      </c:pt>
                      <c:pt idx="2369">
                        <c:v>42855</c:v>
                      </c:pt>
                      <c:pt idx="2370">
                        <c:v>42854</c:v>
                      </c:pt>
                      <c:pt idx="2371">
                        <c:v>42853</c:v>
                      </c:pt>
                      <c:pt idx="2372">
                        <c:v>42852</c:v>
                      </c:pt>
                      <c:pt idx="2373">
                        <c:v>42851</c:v>
                      </c:pt>
                      <c:pt idx="2374">
                        <c:v>42850</c:v>
                      </c:pt>
                      <c:pt idx="2375">
                        <c:v>42849</c:v>
                      </c:pt>
                      <c:pt idx="2376">
                        <c:v>42848</c:v>
                      </c:pt>
                      <c:pt idx="2377">
                        <c:v>42847</c:v>
                      </c:pt>
                      <c:pt idx="2378">
                        <c:v>42846</c:v>
                      </c:pt>
                      <c:pt idx="2379">
                        <c:v>42845</c:v>
                      </c:pt>
                      <c:pt idx="2380">
                        <c:v>42844</c:v>
                      </c:pt>
                      <c:pt idx="2381">
                        <c:v>42843</c:v>
                      </c:pt>
                      <c:pt idx="2382">
                        <c:v>42842</c:v>
                      </c:pt>
                      <c:pt idx="2383">
                        <c:v>42841</c:v>
                      </c:pt>
                      <c:pt idx="2384">
                        <c:v>42840</c:v>
                      </c:pt>
                      <c:pt idx="2385">
                        <c:v>42839</c:v>
                      </c:pt>
                      <c:pt idx="2386">
                        <c:v>42838</c:v>
                      </c:pt>
                      <c:pt idx="2387">
                        <c:v>42837</c:v>
                      </c:pt>
                      <c:pt idx="2388">
                        <c:v>42836</c:v>
                      </c:pt>
                      <c:pt idx="2389">
                        <c:v>42835</c:v>
                      </c:pt>
                      <c:pt idx="2390">
                        <c:v>42834</c:v>
                      </c:pt>
                      <c:pt idx="2391">
                        <c:v>42833</c:v>
                      </c:pt>
                      <c:pt idx="2392">
                        <c:v>42832</c:v>
                      </c:pt>
                      <c:pt idx="2393">
                        <c:v>42831</c:v>
                      </c:pt>
                      <c:pt idx="2394">
                        <c:v>42830</c:v>
                      </c:pt>
                      <c:pt idx="2395">
                        <c:v>42829</c:v>
                      </c:pt>
                      <c:pt idx="2396">
                        <c:v>42828</c:v>
                      </c:pt>
                      <c:pt idx="2397">
                        <c:v>42827</c:v>
                      </c:pt>
                      <c:pt idx="2398">
                        <c:v>42826</c:v>
                      </c:pt>
                      <c:pt idx="2399">
                        <c:v>42825</c:v>
                      </c:pt>
                      <c:pt idx="2400">
                        <c:v>42824</c:v>
                      </c:pt>
                      <c:pt idx="2401">
                        <c:v>42823</c:v>
                      </c:pt>
                      <c:pt idx="2402">
                        <c:v>42822</c:v>
                      </c:pt>
                      <c:pt idx="2403">
                        <c:v>42821</c:v>
                      </c:pt>
                      <c:pt idx="2404">
                        <c:v>42820</c:v>
                      </c:pt>
                      <c:pt idx="2405">
                        <c:v>42819</c:v>
                      </c:pt>
                      <c:pt idx="2406">
                        <c:v>42818</c:v>
                      </c:pt>
                      <c:pt idx="2407">
                        <c:v>42817</c:v>
                      </c:pt>
                      <c:pt idx="2408">
                        <c:v>42816</c:v>
                      </c:pt>
                      <c:pt idx="2409">
                        <c:v>42815</c:v>
                      </c:pt>
                      <c:pt idx="2410">
                        <c:v>42814</c:v>
                      </c:pt>
                      <c:pt idx="2411">
                        <c:v>42813</c:v>
                      </c:pt>
                      <c:pt idx="2412">
                        <c:v>42812</c:v>
                      </c:pt>
                      <c:pt idx="2413">
                        <c:v>42811</c:v>
                      </c:pt>
                      <c:pt idx="2414">
                        <c:v>42810</c:v>
                      </c:pt>
                      <c:pt idx="2415">
                        <c:v>42809</c:v>
                      </c:pt>
                      <c:pt idx="2416">
                        <c:v>42808</c:v>
                      </c:pt>
                      <c:pt idx="2417">
                        <c:v>42807</c:v>
                      </c:pt>
                      <c:pt idx="2418">
                        <c:v>42806</c:v>
                      </c:pt>
                      <c:pt idx="2419">
                        <c:v>42805</c:v>
                      </c:pt>
                      <c:pt idx="2420">
                        <c:v>42804</c:v>
                      </c:pt>
                      <c:pt idx="2421">
                        <c:v>42803</c:v>
                      </c:pt>
                      <c:pt idx="2422">
                        <c:v>42802</c:v>
                      </c:pt>
                      <c:pt idx="2423">
                        <c:v>42801</c:v>
                      </c:pt>
                      <c:pt idx="2424">
                        <c:v>42800</c:v>
                      </c:pt>
                      <c:pt idx="2425">
                        <c:v>42799</c:v>
                      </c:pt>
                      <c:pt idx="2426">
                        <c:v>42798</c:v>
                      </c:pt>
                      <c:pt idx="2427">
                        <c:v>42797</c:v>
                      </c:pt>
                      <c:pt idx="2428">
                        <c:v>42796</c:v>
                      </c:pt>
                      <c:pt idx="2429">
                        <c:v>42795</c:v>
                      </c:pt>
                      <c:pt idx="2430">
                        <c:v>42794</c:v>
                      </c:pt>
                      <c:pt idx="2431">
                        <c:v>42793</c:v>
                      </c:pt>
                      <c:pt idx="2432">
                        <c:v>42792</c:v>
                      </c:pt>
                      <c:pt idx="2433">
                        <c:v>42791</c:v>
                      </c:pt>
                      <c:pt idx="2434">
                        <c:v>42790</c:v>
                      </c:pt>
                      <c:pt idx="2435">
                        <c:v>42789</c:v>
                      </c:pt>
                      <c:pt idx="2436">
                        <c:v>42788</c:v>
                      </c:pt>
                      <c:pt idx="2437">
                        <c:v>42787</c:v>
                      </c:pt>
                      <c:pt idx="2438">
                        <c:v>42786</c:v>
                      </c:pt>
                      <c:pt idx="2439">
                        <c:v>42785</c:v>
                      </c:pt>
                      <c:pt idx="2440">
                        <c:v>42784</c:v>
                      </c:pt>
                      <c:pt idx="2441">
                        <c:v>42783</c:v>
                      </c:pt>
                      <c:pt idx="2442">
                        <c:v>42782</c:v>
                      </c:pt>
                      <c:pt idx="2443">
                        <c:v>42781</c:v>
                      </c:pt>
                      <c:pt idx="2444">
                        <c:v>42780</c:v>
                      </c:pt>
                      <c:pt idx="2445">
                        <c:v>42779</c:v>
                      </c:pt>
                      <c:pt idx="2446">
                        <c:v>42778</c:v>
                      </c:pt>
                      <c:pt idx="2447">
                        <c:v>42777</c:v>
                      </c:pt>
                      <c:pt idx="2448">
                        <c:v>42776</c:v>
                      </c:pt>
                      <c:pt idx="2449">
                        <c:v>42775</c:v>
                      </c:pt>
                      <c:pt idx="2450">
                        <c:v>42774</c:v>
                      </c:pt>
                      <c:pt idx="2451">
                        <c:v>42773</c:v>
                      </c:pt>
                      <c:pt idx="2452">
                        <c:v>42772</c:v>
                      </c:pt>
                      <c:pt idx="2453">
                        <c:v>42771</c:v>
                      </c:pt>
                      <c:pt idx="2454">
                        <c:v>42770</c:v>
                      </c:pt>
                      <c:pt idx="2455">
                        <c:v>42769</c:v>
                      </c:pt>
                      <c:pt idx="2456">
                        <c:v>42768</c:v>
                      </c:pt>
                      <c:pt idx="2457">
                        <c:v>42767</c:v>
                      </c:pt>
                      <c:pt idx="2458">
                        <c:v>42766</c:v>
                      </c:pt>
                      <c:pt idx="2459">
                        <c:v>42765</c:v>
                      </c:pt>
                      <c:pt idx="2460">
                        <c:v>42764</c:v>
                      </c:pt>
                      <c:pt idx="2461">
                        <c:v>42763</c:v>
                      </c:pt>
                      <c:pt idx="2462">
                        <c:v>42762</c:v>
                      </c:pt>
                      <c:pt idx="2463">
                        <c:v>42761</c:v>
                      </c:pt>
                      <c:pt idx="2464">
                        <c:v>42760</c:v>
                      </c:pt>
                      <c:pt idx="2465">
                        <c:v>42759</c:v>
                      </c:pt>
                      <c:pt idx="2466">
                        <c:v>42758</c:v>
                      </c:pt>
                      <c:pt idx="2467">
                        <c:v>42757</c:v>
                      </c:pt>
                      <c:pt idx="2468">
                        <c:v>42756</c:v>
                      </c:pt>
                      <c:pt idx="2469">
                        <c:v>42755</c:v>
                      </c:pt>
                      <c:pt idx="2470">
                        <c:v>42754</c:v>
                      </c:pt>
                      <c:pt idx="2471">
                        <c:v>42753</c:v>
                      </c:pt>
                      <c:pt idx="2472">
                        <c:v>42752</c:v>
                      </c:pt>
                      <c:pt idx="2473">
                        <c:v>42751</c:v>
                      </c:pt>
                      <c:pt idx="2474">
                        <c:v>42750</c:v>
                      </c:pt>
                      <c:pt idx="2475">
                        <c:v>42749</c:v>
                      </c:pt>
                      <c:pt idx="2476">
                        <c:v>42748</c:v>
                      </c:pt>
                      <c:pt idx="2477">
                        <c:v>42747</c:v>
                      </c:pt>
                      <c:pt idx="2478">
                        <c:v>42746</c:v>
                      </c:pt>
                      <c:pt idx="2479">
                        <c:v>42745</c:v>
                      </c:pt>
                      <c:pt idx="2480">
                        <c:v>42744</c:v>
                      </c:pt>
                      <c:pt idx="2481">
                        <c:v>42743</c:v>
                      </c:pt>
                      <c:pt idx="2482">
                        <c:v>42742</c:v>
                      </c:pt>
                      <c:pt idx="2483">
                        <c:v>42741</c:v>
                      </c:pt>
                      <c:pt idx="2484">
                        <c:v>42740</c:v>
                      </c:pt>
                      <c:pt idx="2485">
                        <c:v>42739</c:v>
                      </c:pt>
                      <c:pt idx="2486">
                        <c:v>42738</c:v>
                      </c:pt>
                      <c:pt idx="2487">
                        <c:v>42737</c:v>
                      </c:pt>
                      <c:pt idx="2488">
                        <c:v>42736</c:v>
                      </c:pt>
                      <c:pt idx="2489">
                        <c:v>42735</c:v>
                      </c:pt>
                      <c:pt idx="2490">
                        <c:v>42734</c:v>
                      </c:pt>
                      <c:pt idx="2491">
                        <c:v>42733</c:v>
                      </c:pt>
                      <c:pt idx="2492">
                        <c:v>42732</c:v>
                      </c:pt>
                      <c:pt idx="2493">
                        <c:v>42731</c:v>
                      </c:pt>
                      <c:pt idx="2494">
                        <c:v>42730</c:v>
                      </c:pt>
                      <c:pt idx="2495">
                        <c:v>42729</c:v>
                      </c:pt>
                      <c:pt idx="2496">
                        <c:v>42728</c:v>
                      </c:pt>
                      <c:pt idx="2497">
                        <c:v>42727</c:v>
                      </c:pt>
                      <c:pt idx="2498">
                        <c:v>42726</c:v>
                      </c:pt>
                      <c:pt idx="2499">
                        <c:v>42725</c:v>
                      </c:pt>
                      <c:pt idx="2500">
                        <c:v>42724</c:v>
                      </c:pt>
                      <c:pt idx="2501">
                        <c:v>42723</c:v>
                      </c:pt>
                      <c:pt idx="2502">
                        <c:v>42722</c:v>
                      </c:pt>
                      <c:pt idx="2503">
                        <c:v>42721</c:v>
                      </c:pt>
                      <c:pt idx="2504">
                        <c:v>42720</c:v>
                      </c:pt>
                      <c:pt idx="2505">
                        <c:v>42719</c:v>
                      </c:pt>
                      <c:pt idx="2506">
                        <c:v>42718</c:v>
                      </c:pt>
                      <c:pt idx="2507">
                        <c:v>42717</c:v>
                      </c:pt>
                      <c:pt idx="2508">
                        <c:v>42716</c:v>
                      </c:pt>
                      <c:pt idx="2509">
                        <c:v>42715</c:v>
                      </c:pt>
                      <c:pt idx="2510">
                        <c:v>42714</c:v>
                      </c:pt>
                      <c:pt idx="2511">
                        <c:v>42713</c:v>
                      </c:pt>
                      <c:pt idx="2512">
                        <c:v>42712</c:v>
                      </c:pt>
                      <c:pt idx="2513">
                        <c:v>42711</c:v>
                      </c:pt>
                      <c:pt idx="2514">
                        <c:v>42710</c:v>
                      </c:pt>
                      <c:pt idx="2515">
                        <c:v>42709</c:v>
                      </c:pt>
                      <c:pt idx="2516">
                        <c:v>42708</c:v>
                      </c:pt>
                      <c:pt idx="2517">
                        <c:v>42707</c:v>
                      </c:pt>
                      <c:pt idx="2518">
                        <c:v>42706</c:v>
                      </c:pt>
                      <c:pt idx="2519">
                        <c:v>42705</c:v>
                      </c:pt>
                      <c:pt idx="2520">
                        <c:v>42704</c:v>
                      </c:pt>
                      <c:pt idx="2521">
                        <c:v>42703</c:v>
                      </c:pt>
                      <c:pt idx="2522">
                        <c:v>42702</c:v>
                      </c:pt>
                      <c:pt idx="2523">
                        <c:v>42701</c:v>
                      </c:pt>
                      <c:pt idx="2524">
                        <c:v>42700</c:v>
                      </c:pt>
                      <c:pt idx="2525">
                        <c:v>42699</c:v>
                      </c:pt>
                      <c:pt idx="2526">
                        <c:v>42698</c:v>
                      </c:pt>
                      <c:pt idx="2527">
                        <c:v>42697</c:v>
                      </c:pt>
                      <c:pt idx="2528">
                        <c:v>42696</c:v>
                      </c:pt>
                      <c:pt idx="2529">
                        <c:v>42695</c:v>
                      </c:pt>
                      <c:pt idx="2530">
                        <c:v>42694</c:v>
                      </c:pt>
                      <c:pt idx="2531">
                        <c:v>42693</c:v>
                      </c:pt>
                      <c:pt idx="2532">
                        <c:v>42692</c:v>
                      </c:pt>
                      <c:pt idx="2533">
                        <c:v>42691</c:v>
                      </c:pt>
                      <c:pt idx="2534">
                        <c:v>42690</c:v>
                      </c:pt>
                      <c:pt idx="2535">
                        <c:v>42689</c:v>
                      </c:pt>
                      <c:pt idx="2536">
                        <c:v>42688</c:v>
                      </c:pt>
                      <c:pt idx="2537">
                        <c:v>42687</c:v>
                      </c:pt>
                      <c:pt idx="2538">
                        <c:v>42686</c:v>
                      </c:pt>
                      <c:pt idx="2539">
                        <c:v>42685</c:v>
                      </c:pt>
                      <c:pt idx="2540">
                        <c:v>42684</c:v>
                      </c:pt>
                      <c:pt idx="2541">
                        <c:v>42683</c:v>
                      </c:pt>
                      <c:pt idx="2542">
                        <c:v>42682</c:v>
                      </c:pt>
                      <c:pt idx="2543">
                        <c:v>42681</c:v>
                      </c:pt>
                      <c:pt idx="2544">
                        <c:v>42680</c:v>
                      </c:pt>
                      <c:pt idx="2545">
                        <c:v>42679</c:v>
                      </c:pt>
                      <c:pt idx="2546">
                        <c:v>42678</c:v>
                      </c:pt>
                      <c:pt idx="2547">
                        <c:v>42677</c:v>
                      </c:pt>
                      <c:pt idx="2548">
                        <c:v>42676</c:v>
                      </c:pt>
                      <c:pt idx="2549">
                        <c:v>42675</c:v>
                      </c:pt>
                      <c:pt idx="2550">
                        <c:v>42674</c:v>
                      </c:pt>
                      <c:pt idx="2551">
                        <c:v>42673</c:v>
                      </c:pt>
                      <c:pt idx="2552">
                        <c:v>42672</c:v>
                      </c:pt>
                      <c:pt idx="2553">
                        <c:v>42671</c:v>
                      </c:pt>
                      <c:pt idx="2554">
                        <c:v>42670</c:v>
                      </c:pt>
                      <c:pt idx="2555">
                        <c:v>42669</c:v>
                      </c:pt>
                      <c:pt idx="2556">
                        <c:v>42668</c:v>
                      </c:pt>
                      <c:pt idx="2557">
                        <c:v>42667</c:v>
                      </c:pt>
                      <c:pt idx="2558">
                        <c:v>42666</c:v>
                      </c:pt>
                      <c:pt idx="2559">
                        <c:v>42665</c:v>
                      </c:pt>
                      <c:pt idx="2560">
                        <c:v>42664</c:v>
                      </c:pt>
                      <c:pt idx="2561">
                        <c:v>42663</c:v>
                      </c:pt>
                      <c:pt idx="2562">
                        <c:v>42662</c:v>
                      </c:pt>
                      <c:pt idx="2563">
                        <c:v>42661</c:v>
                      </c:pt>
                      <c:pt idx="2564">
                        <c:v>42660</c:v>
                      </c:pt>
                      <c:pt idx="2565">
                        <c:v>42659</c:v>
                      </c:pt>
                      <c:pt idx="2566">
                        <c:v>42658</c:v>
                      </c:pt>
                      <c:pt idx="2567">
                        <c:v>42657</c:v>
                      </c:pt>
                      <c:pt idx="2568">
                        <c:v>42656</c:v>
                      </c:pt>
                      <c:pt idx="2569">
                        <c:v>42655</c:v>
                      </c:pt>
                      <c:pt idx="2570">
                        <c:v>42654</c:v>
                      </c:pt>
                      <c:pt idx="2571">
                        <c:v>42653</c:v>
                      </c:pt>
                      <c:pt idx="2572">
                        <c:v>42652</c:v>
                      </c:pt>
                      <c:pt idx="2573">
                        <c:v>42651</c:v>
                      </c:pt>
                      <c:pt idx="2574">
                        <c:v>42650</c:v>
                      </c:pt>
                      <c:pt idx="2575">
                        <c:v>42649</c:v>
                      </c:pt>
                      <c:pt idx="2576">
                        <c:v>42648</c:v>
                      </c:pt>
                      <c:pt idx="2577">
                        <c:v>42647</c:v>
                      </c:pt>
                      <c:pt idx="2578">
                        <c:v>42646</c:v>
                      </c:pt>
                      <c:pt idx="2579">
                        <c:v>42645</c:v>
                      </c:pt>
                      <c:pt idx="2580">
                        <c:v>42644</c:v>
                      </c:pt>
                      <c:pt idx="2581">
                        <c:v>42643</c:v>
                      </c:pt>
                      <c:pt idx="2582">
                        <c:v>42642</c:v>
                      </c:pt>
                      <c:pt idx="2583">
                        <c:v>42641</c:v>
                      </c:pt>
                      <c:pt idx="2584">
                        <c:v>42640</c:v>
                      </c:pt>
                      <c:pt idx="2585">
                        <c:v>42639</c:v>
                      </c:pt>
                      <c:pt idx="2586">
                        <c:v>42638</c:v>
                      </c:pt>
                      <c:pt idx="2587">
                        <c:v>42637</c:v>
                      </c:pt>
                      <c:pt idx="2588">
                        <c:v>42636</c:v>
                      </c:pt>
                      <c:pt idx="2589">
                        <c:v>42635</c:v>
                      </c:pt>
                      <c:pt idx="2590">
                        <c:v>42634</c:v>
                      </c:pt>
                      <c:pt idx="2591">
                        <c:v>42633</c:v>
                      </c:pt>
                      <c:pt idx="2592">
                        <c:v>42632</c:v>
                      </c:pt>
                      <c:pt idx="2593">
                        <c:v>42631</c:v>
                      </c:pt>
                      <c:pt idx="2594">
                        <c:v>42630</c:v>
                      </c:pt>
                      <c:pt idx="2595">
                        <c:v>42629</c:v>
                      </c:pt>
                      <c:pt idx="2596">
                        <c:v>42628</c:v>
                      </c:pt>
                      <c:pt idx="2597">
                        <c:v>42627</c:v>
                      </c:pt>
                      <c:pt idx="2598">
                        <c:v>42626</c:v>
                      </c:pt>
                      <c:pt idx="2599">
                        <c:v>42625</c:v>
                      </c:pt>
                      <c:pt idx="2600">
                        <c:v>42624</c:v>
                      </c:pt>
                      <c:pt idx="2601">
                        <c:v>42623</c:v>
                      </c:pt>
                      <c:pt idx="2602">
                        <c:v>42622</c:v>
                      </c:pt>
                      <c:pt idx="2603">
                        <c:v>42621</c:v>
                      </c:pt>
                      <c:pt idx="2604">
                        <c:v>42620</c:v>
                      </c:pt>
                      <c:pt idx="2605">
                        <c:v>42619</c:v>
                      </c:pt>
                      <c:pt idx="2606">
                        <c:v>42618</c:v>
                      </c:pt>
                      <c:pt idx="2607">
                        <c:v>42617</c:v>
                      </c:pt>
                      <c:pt idx="2608">
                        <c:v>42616</c:v>
                      </c:pt>
                      <c:pt idx="2609">
                        <c:v>42615</c:v>
                      </c:pt>
                      <c:pt idx="2610">
                        <c:v>42614</c:v>
                      </c:pt>
                      <c:pt idx="2611">
                        <c:v>42613</c:v>
                      </c:pt>
                      <c:pt idx="2612">
                        <c:v>42612</c:v>
                      </c:pt>
                      <c:pt idx="2613">
                        <c:v>42611</c:v>
                      </c:pt>
                      <c:pt idx="2614">
                        <c:v>42610</c:v>
                      </c:pt>
                      <c:pt idx="2615">
                        <c:v>42609</c:v>
                      </c:pt>
                      <c:pt idx="2616">
                        <c:v>42608</c:v>
                      </c:pt>
                      <c:pt idx="2617">
                        <c:v>42607</c:v>
                      </c:pt>
                      <c:pt idx="2618">
                        <c:v>42606</c:v>
                      </c:pt>
                      <c:pt idx="2619">
                        <c:v>42605</c:v>
                      </c:pt>
                      <c:pt idx="2620">
                        <c:v>42604</c:v>
                      </c:pt>
                      <c:pt idx="2621">
                        <c:v>42603</c:v>
                      </c:pt>
                      <c:pt idx="2622">
                        <c:v>42602</c:v>
                      </c:pt>
                      <c:pt idx="2623">
                        <c:v>42601</c:v>
                      </c:pt>
                      <c:pt idx="2624">
                        <c:v>42600</c:v>
                      </c:pt>
                      <c:pt idx="2625">
                        <c:v>42599</c:v>
                      </c:pt>
                      <c:pt idx="2626">
                        <c:v>42598</c:v>
                      </c:pt>
                      <c:pt idx="2627">
                        <c:v>42597</c:v>
                      </c:pt>
                      <c:pt idx="2628">
                        <c:v>42596</c:v>
                      </c:pt>
                      <c:pt idx="2629">
                        <c:v>42595</c:v>
                      </c:pt>
                      <c:pt idx="2630">
                        <c:v>42594</c:v>
                      </c:pt>
                      <c:pt idx="2631">
                        <c:v>42593</c:v>
                      </c:pt>
                      <c:pt idx="2632">
                        <c:v>42592</c:v>
                      </c:pt>
                      <c:pt idx="2633">
                        <c:v>42591</c:v>
                      </c:pt>
                      <c:pt idx="2634">
                        <c:v>42590</c:v>
                      </c:pt>
                      <c:pt idx="2635">
                        <c:v>42589</c:v>
                      </c:pt>
                      <c:pt idx="2636">
                        <c:v>42588</c:v>
                      </c:pt>
                      <c:pt idx="2637">
                        <c:v>42587</c:v>
                      </c:pt>
                      <c:pt idx="2638">
                        <c:v>42586</c:v>
                      </c:pt>
                      <c:pt idx="2639">
                        <c:v>42585</c:v>
                      </c:pt>
                      <c:pt idx="2640">
                        <c:v>42584</c:v>
                      </c:pt>
                      <c:pt idx="2641">
                        <c:v>42583</c:v>
                      </c:pt>
                      <c:pt idx="2642">
                        <c:v>42582</c:v>
                      </c:pt>
                      <c:pt idx="2643">
                        <c:v>42581</c:v>
                      </c:pt>
                      <c:pt idx="2644">
                        <c:v>42580</c:v>
                      </c:pt>
                      <c:pt idx="2645">
                        <c:v>42579</c:v>
                      </c:pt>
                      <c:pt idx="2646">
                        <c:v>42578</c:v>
                      </c:pt>
                      <c:pt idx="2647">
                        <c:v>42577</c:v>
                      </c:pt>
                      <c:pt idx="2648">
                        <c:v>42576</c:v>
                      </c:pt>
                      <c:pt idx="2649">
                        <c:v>42575</c:v>
                      </c:pt>
                      <c:pt idx="2650">
                        <c:v>42574</c:v>
                      </c:pt>
                      <c:pt idx="2651">
                        <c:v>42573</c:v>
                      </c:pt>
                      <c:pt idx="2652">
                        <c:v>42572</c:v>
                      </c:pt>
                      <c:pt idx="2653">
                        <c:v>42571</c:v>
                      </c:pt>
                      <c:pt idx="2654">
                        <c:v>42570</c:v>
                      </c:pt>
                      <c:pt idx="2655">
                        <c:v>42569</c:v>
                      </c:pt>
                      <c:pt idx="2656">
                        <c:v>42568</c:v>
                      </c:pt>
                      <c:pt idx="2657">
                        <c:v>42567</c:v>
                      </c:pt>
                      <c:pt idx="2658">
                        <c:v>42566</c:v>
                      </c:pt>
                      <c:pt idx="2659">
                        <c:v>42565</c:v>
                      </c:pt>
                      <c:pt idx="2660">
                        <c:v>42564</c:v>
                      </c:pt>
                      <c:pt idx="2661">
                        <c:v>42563</c:v>
                      </c:pt>
                      <c:pt idx="2662">
                        <c:v>42562</c:v>
                      </c:pt>
                      <c:pt idx="2663">
                        <c:v>42561</c:v>
                      </c:pt>
                      <c:pt idx="2664">
                        <c:v>42560</c:v>
                      </c:pt>
                      <c:pt idx="2665">
                        <c:v>42559</c:v>
                      </c:pt>
                      <c:pt idx="2666">
                        <c:v>42558</c:v>
                      </c:pt>
                      <c:pt idx="2667">
                        <c:v>42557</c:v>
                      </c:pt>
                      <c:pt idx="2668">
                        <c:v>42556</c:v>
                      </c:pt>
                      <c:pt idx="2669">
                        <c:v>42555</c:v>
                      </c:pt>
                      <c:pt idx="2670">
                        <c:v>42554</c:v>
                      </c:pt>
                      <c:pt idx="2671">
                        <c:v>42553</c:v>
                      </c:pt>
                      <c:pt idx="2672">
                        <c:v>42552</c:v>
                      </c:pt>
                      <c:pt idx="2673">
                        <c:v>42551</c:v>
                      </c:pt>
                      <c:pt idx="2674">
                        <c:v>42550</c:v>
                      </c:pt>
                      <c:pt idx="2675">
                        <c:v>42549</c:v>
                      </c:pt>
                      <c:pt idx="2676">
                        <c:v>42548</c:v>
                      </c:pt>
                      <c:pt idx="2677">
                        <c:v>42547</c:v>
                      </c:pt>
                      <c:pt idx="2678">
                        <c:v>42546</c:v>
                      </c:pt>
                      <c:pt idx="2679">
                        <c:v>42545</c:v>
                      </c:pt>
                      <c:pt idx="2680">
                        <c:v>42544</c:v>
                      </c:pt>
                      <c:pt idx="2681">
                        <c:v>42543</c:v>
                      </c:pt>
                      <c:pt idx="2682">
                        <c:v>42542</c:v>
                      </c:pt>
                      <c:pt idx="2683">
                        <c:v>42541</c:v>
                      </c:pt>
                      <c:pt idx="2684">
                        <c:v>42540</c:v>
                      </c:pt>
                      <c:pt idx="2685">
                        <c:v>42539</c:v>
                      </c:pt>
                      <c:pt idx="2686">
                        <c:v>42538</c:v>
                      </c:pt>
                      <c:pt idx="2687">
                        <c:v>42537</c:v>
                      </c:pt>
                      <c:pt idx="2688">
                        <c:v>42536</c:v>
                      </c:pt>
                      <c:pt idx="2689">
                        <c:v>42535</c:v>
                      </c:pt>
                      <c:pt idx="2690">
                        <c:v>42534</c:v>
                      </c:pt>
                      <c:pt idx="2691">
                        <c:v>42533</c:v>
                      </c:pt>
                      <c:pt idx="2692">
                        <c:v>42532</c:v>
                      </c:pt>
                      <c:pt idx="2693">
                        <c:v>42531</c:v>
                      </c:pt>
                      <c:pt idx="2694">
                        <c:v>42530</c:v>
                      </c:pt>
                      <c:pt idx="2695">
                        <c:v>42529</c:v>
                      </c:pt>
                      <c:pt idx="2696">
                        <c:v>42528</c:v>
                      </c:pt>
                      <c:pt idx="2697">
                        <c:v>42527</c:v>
                      </c:pt>
                      <c:pt idx="2698">
                        <c:v>42526</c:v>
                      </c:pt>
                      <c:pt idx="2699">
                        <c:v>42525</c:v>
                      </c:pt>
                      <c:pt idx="2700">
                        <c:v>42524</c:v>
                      </c:pt>
                      <c:pt idx="2701">
                        <c:v>42523</c:v>
                      </c:pt>
                      <c:pt idx="2702">
                        <c:v>42522</c:v>
                      </c:pt>
                      <c:pt idx="2703">
                        <c:v>42521</c:v>
                      </c:pt>
                      <c:pt idx="2704">
                        <c:v>42520</c:v>
                      </c:pt>
                      <c:pt idx="2705">
                        <c:v>42519</c:v>
                      </c:pt>
                      <c:pt idx="2706">
                        <c:v>42518</c:v>
                      </c:pt>
                      <c:pt idx="2707">
                        <c:v>42517</c:v>
                      </c:pt>
                      <c:pt idx="2708">
                        <c:v>42516</c:v>
                      </c:pt>
                      <c:pt idx="2709">
                        <c:v>42515</c:v>
                      </c:pt>
                      <c:pt idx="2710">
                        <c:v>42514</c:v>
                      </c:pt>
                      <c:pt idx="2711">
                        <c:v>42513</c:v>
                      </c:pt>
                      <c:pt idx="2712">
                        <c:v>42512</c:v>
                      </c:pt>
                      <c:pt idx="2713">
                        <c:v>42511</c:v>
                      </c:pt>
                      <c:pt idx="2714">
                        <c:v>42510</c:v>
                      </c:pt>
                      <c:pt idx="2715">
                        <c:v>42509</c:v>
                      </c:pt>
                      <c:pt idx="2716">
                        <c:v>42508</c:v>
                      </c:pt>
                      <c:pt idx="2717">
                        <c:v>42507</c:v>
                      </c:pt>
                      <c:pt idx="2718">
                        <c:v>42506</c:v>
                      </c:pt>
                      <c:pt idx="2719">
                        <c:v>42505</c:v>
                      </c:pt>
                      <c:pt idx="2720">
                        <c:v>42504</c:v>
                      </c:pt>
                      <c:pt idx="2721">
                        <c:v>42503</c:v>
                      </c:pt>
                      <c:pt idx="2722">
                        <c:v>42502</c:v>
                      </c:pt>
                      <c:pt idx="2723">
                        <c:v>42501</c:v>
                      </c:pt>
                      <c:pt idx="2724">
                        <c:v>42500</c:v>
                      </c:pt>
                      <c:pt idx="2725">
                        <c:v>42499</c:v>
                      </c:pt>
                      <c:pt idx="2726">
                        <c:v>42498</c:v>
                      </c:pt>
                      <c:pt idx="2727">
                        <c:v>42497</c:v>
                      </c:pt>
                      <c:pt idx="2728">
                        <c:v>42496</c:v>
                      </c:pt>
                      <c:pt idx="2729">
                        <c:v>42495</c:v>
                      </c:pt>
                      <c:pt idx="2730">
                        <c:v>42494</c:v>
                      </c:pt>
                      <c:pt idx="2731">
                        <c:v>42493</c:v>
                      </c:pt>
                      <c:pt idx="2732">
                        <c:v>42492</c:v>
                      </c:pt>
                      <c:pt idx="2733">
                        <c:v>42491</c:v>
                      </c:pt>
                      <c:pt idx="2734">
                        <c:v>42490</c:v>
                      </c:pt>
                      <c:pt idx="2735">
                        <c:v>42489</c:v>
                      </c:pt>
                      <c:pt idx="2736">
                        <c:v>42488</c:v>
                      </c:pt>
                      <c:pt idx="2737">
                        <c:v>42487</c:v>
                      </c:pt>
                      <c:pt idx="2738">
                        <c:v>42486</c:v>
                      </c:pt>
                      <c:pt idx="2739">
                        <c:v>42485</c:v>
                      </c:pt>
                      <c:pt idx="2740">
                        <c:v>42484</c:v>
                      </c:pt>
                      <c:pt idx="2741">
                        <c:v>42483</c:v>
                      </c:pt>
                      <c:pt idx="2742">
                        <c:v>42482</c:v>
                      </c:pt>
                      <c:pt idx="2743">
                        <c:v>42481</c:v>
                      </c:pt>
                      <c:pt idx="2744">
                        <c:v>42480</c:v>
                      </c:pt>
                      <c:pt idx="2745">
                        <c:v>42479</c:v>
                      </c:pt>
                      <c:pt idx="2746">
                        <c:v>42478</c:v>
                      </c:pt>
                      <c:pt idx="2747">
                        <c:v>42477</c:v>
                      </c:pt>
                      <c:pt idx="2748">
                        <c:v>42476</c:v>
                      </c:pt>
                      <c:pt idx="2749">
                        <c:v>42475</c:v>
                      </c:pt>
                      <c:pt idx="2750">
                        <c:v>42474</c:v>
                      </c:pt>
                      <c:pt idx="2751">
                        <c:v>42473</c:v>
                      </c:pt>
                      <c:pt idx="2752">
                        <c:v>42472</c:v>
                      </c:pt>
                      <c:pt idx="2753">
                        <c:v>42471</c:v>
                      </c:pt>
                      <c:pt idx="2754">
                        <c:v>42470</c:v>
                      </c:pt>
                      <c:pt idx="2755">
                        <c:v>42469</c:v>
                      </c:pt>
                      <c:pt idx="2756">
                        <c:v>42468</c:v>
                      </c:pt>
                      <c:pt idx="2757">
                        <c:v>42467</c:v>
                      </c:pt>
                      <c:pt idx="2758">
                        <c:v>42466</c:v>
                      </c:pt>
                      <c:pt idx="2759">
                        <c:v>42465</c:v>
                      </c:pt>
                      <c:pt idx="2760">
                        <c:v>42464</c:v>
                      </c:pt>
                      <c:pt idx="2761">
                        <c:v>42463</c:v>
                      </c:pt>
                      <c:pt idx="2762">
                        <c:v>42462</c:v>
                      </c:pt>
                      <c:pt idx="2763">
                        <c:v>42461</c:v>
                      </c:pt>
                      <c:pt idx="2764">
                        <c:v>42460</c:v>
                      </c:pt>
                      <c:pt idx="2765">
                        <c:v>42459</c:v>
                      </c:pt>
                      <c:pt idx="2766">
                        <c:v>42458</c:v>
                      </c:pt>
                      <c:pt idx="2767">
                        <c:v>42457</c:v>
                      </c:pt>
                      <c:pt idx="2768">
                        <c:v>42456</c:v>
                      </c:pt>
                      <c:pt idx="2769">
                        <c:v>42455</c:v>
                      </c:pt>
                      <c:pt idx="2770">
                        <c:v>42454</c:v>
                      </c:pt>
                      <c:pt idx="2771">
                        <c:v>42453</c:v>
                      </c:pt>
                      <c:pt idx="2772">
                        <c:v>42452</c:v>
                      </c:pt>
                      <c:pt idx="2773">
                        <c:v>42451</c:v>
                      </c:pt>
                      <c:pt idx="2774">
                        <c:v>42450</c:v>
                      </c:pt>
                      <c:pt idx="2775">
                        <c:v>42449</c:v>
                      </c:pt>
                      <c:pt idx="2776">
                        <c:v>42448</c:v>
                      </c:pt>
                      <c:pt idx="2777">
                        <c:v>42447</c:v>
                      </c:pt>
                      <c:pt idx="2778">
                        <c:v>42446</c:v>
                      </c:pt>
                      <c:pt idx="2779">
                        <c:v>42445</c:v>
                      </c:pt>
                      <c:pt idx="2780">
                        <c:v>42444</c:v>
                      </c:pt>
                      <c:pt idx="2781">
                        <c:v>42443</c:v>
                      </c:pt>
                      <c:pt idx="2782">
                        <c:v>42442</c:v>
                      </c:pt>
                      <c:pt idx="2783">
                        <c:v>42441</c:v>
                      </c:pt>
                      <c:pt idx="2784">
                        <c:v>42440</c:v>
                      </c:pt>
                      <c:pt idx="2785">
                        <c:v>42439</c:v>
                      </c:pt>
                      <c:pt idx="2786">
                        <c:v>42438</c:v>
                      </c:pt>
                      <c:pt idx="2787">
                        <c:v>42437</c:v>
                      </c:pt>
                      <c:pt idx="2788">
                        <c:v>42436</c:v>
                      </c:pt>
                      <c:pt idx="2789">
                        <c:v>42435</c:v>
                      </c:pt>
                      <c:pt idx="2790">
                        <c:v>42434</c:v>
                      </c:pt>
                      <c:pt idx="2791">
                        <c:v>42433</c:v>
                      </c:pt>
                      <c:pt idx="2792">
                        <c:v>42432</c:v>
                      </c:pt>
                      <c:pt idx="2793">
                        <c:v>42431</c:v>
                      </c:pt>
                      <c:pt idx="2794">
                        <c:v>42430</c:v>
                      </c:pt>
                      <c:pt idx="2795">
                        <c:v>42429</c:v>
                      </c:pt>
                      <c:pt idx="2796">
                        <c:v>42428</c:v>
                      </c:pt>
                      <c:pt idx="2797">
                        <c:v>42427</c:v>
                      </c:pt>
                      <c:pt idx="2798">
                        <c:v>42426</c:v>
                      </c:pt>
                      <c:pt idx="2799">
                        <c:v>42425</c:v>
                      </c:pt>
                      <c:pt idx="2800">
                        <c:v>42424</c:v>
                      </c:pt>
                      <c:pt idx="2801">
                        <c:v>42423</c:v>
                      </c:pt>
                      <c:pt idx="2802">
                        <c:v>42422</c:v>
                      </c:pt>
                      <c:pt idx="2803">
                        <c:v>42421</c:v>
                      </c:pt>
                      <c:pt idx="2804">
                        <c:v>42420</c:v>
                      </c:pt>
                      <c:pt idx="2805">
                        <c:v>42419</c:v>
                      </c:pt>
                      <c:pt idx="2806">
                        <c:v>42418</c:v>
                      </c:pt>
                      <c:pt idx="2807">
                        <c:v>42417</c:v>
                      </c:pt>
                      <c:pt idx="2808">
                        <c:v>42416</c:v>
                      </c:pt>
                      <c:pt idx="2809">
                        <c:v>42415</c:v>
                      </c:pt>
                      <c:pt idx="2810">
                        <c:v>42414</c:v>
                      </c:pt>
                      <c:pt idx="2811">
                        <c:v>42413</c:v>
                      </c:pt>
                      <c:pt idx="2812">
                        <c:v>42412</c:v>
                      </c:pt>
                      <c:pt idx="2813">
                        <c:v>42411</c:v>
                      </c:pt>
                      <c:pt idx="2814">
                        <c:v>42410</c:v>
                      </c:pt>
                      <c:pt idx="2815">
                        <c:v>42409</c:v>
                      </c:pt>
                      <c:pt idx="2816">
                        <c:v>42408</c:v>
                      </c:pt>
                      <c:pt idx="2817">
                        <c:v>42407</c:v>
                      </c:pt>
                      <c:pt idx="2818">
                        <c:v>42406</c:v>
                      </c:pt>
                      <c:pt idx="2819">
                        <c:v>42405</c:v>
                      </c:pt>
                      <c:pt idx="2820">
                        <c:v>42404</c:v>
                      </c:pt>
                      <c:pt idx="2821">
                        <c:v>42403</c:v>
                      </c:pt>
                      <c:pt idx="2822">
                        <c:v>42402</c:v>
                      </c:pt>
                      <c:pt idx="2823">
                        <c:v>42401</c:v>
                      </c:pt>
                      <c:pt idx="2824">
                        <c:v>42400</c:v>
                      </c:pt>
                      <c:pt idx="2825">
                        <c:v>42399</c:v>
                      </c:pt>
                      <c:pt idx="2826">
                        <c:v>42398</c:v>
                      </c:pt>
                      <c:pt idx="2827">
                        <c:v>42397</c:v>
                      </c:pt>
                      <c:pt idx="2828">
                        <c:v>42396</c:v>
                      </c:pt>
                      <c:pt idx="2829">
                        <c:v>42395</c:v>
                      </c:pt>
                      <c:pt idx="2830">
                        <c:v>42394</c:v>
                      </c:pt>
                      <c:pt idx="2831">
                        <c:v>42393</c:v>
                      </c:pt>
                      <c:pt idx="2832">
                        <c:v>42392</c:v>
                      </c:pt>
                      <c:pt idx="2833">
                        <c:v>42391</c:v>
                      </c:pt>
                      <c:pt idx="2834">
                        <c:v>42390</c:v>
                      </c:pt>
                      <c:pt idx="2835">
                        <c:v>42389</c:v>
                      </c:pt>
                      <c:pt idx="2836">
                        <c:v>42388</c:v>
                      </c:pt>
                      <c:pt idx="2837">
                        <c:v>42387</c:v>
                      </c:pt>
                      <c:pt idx="2838">
                        <c:v>42386</c:v>
                      </c:pt>
                      <c:pt idx="2839">
                        <c:v>42385</c:v>
                      </c:pt>
                      <c:pt idx="2840">
                        <c:v>42384</c:v>
                      </c:pt>
                      <c:pt idx="2841">
                        <c:v>42383</c:v>
                      </c:pt>
                      <c:pt idx="2842">
                        <c:v>42382</c:v>
                      </c:pt>
                      <c:pt idx="2843">
                        <c:v>42381</c:v>
                      </c:pt>
                      <c:pt idx="2844">
                        <c:v>42380</c:v>
                      </c:pt>
                      <c:pt idx="2845">
                        <c:v>42379</c:v>
                      </c:pt>
                      <c:pt idx="2846">
                        <c:v>42378</c:v>
                      </c:pt>
                      <c:pt idx="2847">
                        <c:v>42377</c:v>
                      </c:pt>
                      <c:pt idx="2848">
                        <c:v>42376</c:v>
                      </c:pt>
                      <c:pt idx="2849">
                        <c:v>42375</c:v>
                      </c:pt>
                      <c:pt idx="2850">
                        <c:v>42374</c:v>
                      </c:pt>
                      <c:pt idx="2851">
                        <c:v>42373</c:v>
                      </c:pt>
                      <c:pt idx="2852">
                        <c:v>42372</c:v>
                      </c:pt>
                      <c:pt idx="2853">
                        <c:v>42371</c:v>
                      </c:pt>
                      <c:pt idx="2854">
                        <c:v>42370</c:v>
                      </c:pt>
                      <c:pt idx="2855">
                        <c:v>42369</c:v>
                      </c:pt>
                      <c:pt idx="2856">
                        <c:v>42368</c:v>
                      </c:pt>
                      <c:pt idx="2857">
                        <c:v>42367</c:v>
                      </c:pt>
                      <c:pt idx="2858">
                        <c:v>42366</c:v>
                      </c:pt>
                      <c:pt idx="2859">
                        <c:v>42365</c:v>
                      </c:pt>
                      <c:pt idx="2860">
                        <c:v>42364</c:v>
                      </c:pt>
                      <c:pt idx="2861">
                        <c:v>42363</c:v>
                      </c:pt>
                      <c:pt idx="2862">
                        <c:v>42362</c:v>
                      </c:pt>
                      <c:pt idx="2863">
                        <c:v>42361</c:v>
                      </c:pt>
                      <c:pt idx="2864">
                        <c:v>42360</c:v>
                      </c:pt>
                      <c:pt idx="2865">
                        <c:v>42359</c:v>
                      </c:pt>
                      <c:pt idx="2866">
                        <c:v>42358</c:v>
                      </c:pt>
                      <c:pt idx="2867">
                        <c:v>42357</c:v>
                      </c:pt>
                      <c:pt idx="2868">
                        <c:v>42356</c:v>
                      </c:pt>
                      <c:pt idx="2869">
                        <c:v>42355</c:v>
                      </c:pt>
                      <c:pt idx="2870">
                        <c:v>42354</c:v>
                      </c:pt>
                      <c:pt idx="2871">
                        <c:v>42353</c:v>
                      </c:pt>
                      <c:pt idx="2872">
                        <c:v>42352</c:v>
                      </c:pt>
                      <c:pt idx="2873">
                        <c:v>42351</c:v>
                      </c:pt>
                      <c:pt idx="2874">
                        <c:v>42350</c:v>
                      </c:pt>
                      <c:pt idx="2875">
                        <c:v>42349</c:v>
                      </c:pt>
                      <c:pt idx="2876">
                        <c:v>42348</c:v>
                      </c:pt>
                      <c:pt idx="2877">
                        <c:v>42347</c:v>
                      </c:pt>
                      <c:pt idx="2878">
                        <c:v>42346</c:v>
                      </c:pt>
                      <c:pt idx="2879">
                        <c:v>42345</c:v>
                      </c:pt>
                      <c:pt idx="2880">
                        <c:v>42344</c:v>
                      </c:pt>
                      <c:pt idx="2881">
                        <c:v>42343</c:v>
                      </c:pt>
                      <c:pt idx="2882">
                        <c:v>42342</c:v>
                      </c:pt>
                      <c:pt idx="2883">
                        <c:v>42341</c:v>
                      </c:pt>
                      <c:pt idx="2884">
                        <c:v>42340</c:v>
                      </c:pt>
                      <c:pt idx="2885">
                        <c:v>42339</c:v>
                      </c:pt>
                      <c:pt idx="2886">
                        <c:v>42338</c:v>
                      </c:pt>
                      <c:pt idx="2887">
                        <c:v>42337</c:v>
                      </c:pt>
                      <c:pt idx="2888">
                        <c:v>42336</c:v>
                      </c:pt>
                      <c:pt idx="2889">
                        <c:v>42335</c:v>
                      </c:pt>
                      <c:pt idx="2890">
                        <c:v>42334</c:v>
                      </c:pt>
                      <c:pt idx="2891">
                        <c:v>42333</c:v>
                      </c:pt>
                      <c:pt idx="2892">
                        <c:v>42332</c:v>
                      </c:pt>
                      <c:pt idx="2893">
                        <c:v>42331</c:v>
                      </c:pt>
                      <c:pt idx="2894">
                        <c:v>42330</c:v>
                      </c:pt>
                      <c:pt idx="2895">
                        <c:v>42329</c:v>
                      </c:pt>
                      <c:pt idx="2896">
                        <c:v>42328</c:v>
                      </c:pt>
                      <c:pt idx="2897">
                        <c:v>42327</c:v>
                      </c:pt>
                      <c:pt idx="2898">
                        <c:v>42326</c:v>
                      </c:pt>
                      <c:pt idx="2899">
                        <c:v>42325</c:v>
                      </c:pt>
                      <c:pt idx="2900">
                        <c:v>42324</c:v>
                      </c:pt>
                      <c:pt idx="2901">
                        <c:v>42323</c:v>
                      </c:pt>
                      <c:pt idx="2902">
                        <c:v>42322</c:v>
                      </c:pt>
                      <c:pt idx="2903">
                        <c:v>42321</c:v>
                      </c:pt>
                      <c:pt idx="2904">
                        <c:v>42320</c:v>
                      </c:pt>
                      <c:pt idx="2905">
                        <c:v>42319</c:v>
                      </c:pt>
                      <c:pt idx="2906">
                        <c:v>42318</c:v>
                      </c:pt>
                      <c:pt idx="2907">
                        <c:v>42317</c:v>
                      </c:pt>
                      <c:pt idx="2908">
                        <c:v>42316</c:v>
                      </c:pt>
                      <c:pt idx="2909">
                        <c:v>42315</c:v>
                      </c:pt>
                      <c:pt idx="2910">
                        <c:v>42314</c:v>
                      </c:pt>
                      <c:pt idx="2911">
                        <c:v>42313</c:v>
                      </c:pt>
                      <c:pt idx="2912">
                        <c:v>42312</c:v>
                      </c:pt>
                      <c:pt idx="2913">
                        <c:v>42311</c:v>
                      </c:pt>
                      <c:pt idx="2914">
                        <c:v>42310</c:v>
                      </c:pt>
                      <c:pt idx="2915">
                        <c:v>42309</c:v>
                      </c:pt>
                      <c:pt idx="2916">
                        <c:v>42308</c:v>
                      </c:pt>
                      <c:pt idx="2917">
                        <c:v>42307</c:v>
                      </c:pt>
                      <c:pt idx="2918">
                        <c:v>42306</c:v>
                      </c:pt>
                      <c:pt idx="2919">
                        <c:v>42305</c:v>
                      </c:pt>
                      <c:pt idx="2920">
                        <c:v>42304</c:v>
                      </c:pt>
                      <c:pt idx="2921">
                        <c:v>42303</c:v>
                      </c:pt>
                      <c:pt idx="2922">
                        <c:v>42302</c:v>
                      </c:pt>
                      <c:pt idx="2923">
                        <c:v>42301</c:v>
                      </c:pt>
                      <c:pt idx="2924">
                        <c:v>42300</c:v>
                      </c:pt>
                      <c:pt idx="2925">
                        <c:v>42299</c:v>
                      </c:pt>
                      <c:pt idx="2926">
                        <c:v>42298</c:v>
                      </c:pt>
                      <c:pt idx="2927">
                        <c:v>42297</c:v>
                      </c:pt>
                      <c:pt idx="2928">
                        <c:v>42296</c:v>
                      </c:pt>
                      <c:pt idx="2929">
                        <c:v>42295</c:v>
                      </c:pt>
                      <c:pt idx="2930">
                        <c:v>42294</c:v>
                      </c:pt>
                      <c:pt idx="2931">
                        <c:v>42293</c:v>
                      </c:pt>
                      <c:pt idx="2932">
                        <c:v>42292</c:v>
                      </c:pt>
                      <c:pt idx="2933">
                        <c:v>42291</c:v>
                      </c:pt>
                      <c:pt idx="2934">
                        <c:v>42290</c:v>
                      </c:pt>
                      <c:pt idx="2935">
                        <c:v>42289</c:v>
                      </c:pt>
                      <c:pt idx="2936">
                        <c:v>42288</c:v>
                      </c:pt>
                      <c:pt idx="2937">
                        <c:v>42287</c:v>
                      </c:pt>
                      <c:pt idx="2938">
                        <c:v>42286</c:v>
                      </c:pt>
                      <c:pt idx="2939">
                        <c:v>42285</c:v>
                      </c:pt>
                      <c:pt idx="2940">
                        <c:v>42284</c:v>
                      </c:pt>
                      <c:pt idx="2941">
                        <c:v>42283</c:v>
                      </c:pt>
                      <c:pt idx="2942">
                        <c:v>42282</c:v>
                      </c:pt>
                      <c:pt idx="2943">
                        <c:v>42281</c:v>
                      </c:pt>
                      <c:pt idx="2944">
                        <c:v>42280</c:v>
                      </c:pt>
                      <c:pt idx="2945">
                        <c:v>42279</c:v>
                      </c:pt>
                      <c:pt idx="2946">
                        <c:v>42278</c:v>
                      </c:pt>
                      <c:pt idx="2947">
                        <c:v>42277</c:v>
                      </c:pt>
                      <c:pt idx="2948">
                        <c:v>42276</c:v>
                      </c:pt>
                      <c:pt idx="2949">
                        <c:v>42275</c:v>
                      </c:pt>
                      <c:pt idx="2950">
                        <c:v>42274</c:v>
                      </c:pt>
                      <c:pt idx="2951">
                        <c:v>42273</c:v>
                      </c:pt>
                      <c:pt idx="2952">
                        <c:v>42272</c:v>
                      </c:pt>
                      <c:pt idx="2953">
                        <c:v>42271</c:v>
                      </c:pt>
                      <c:pt idx="2954">
                        <c:v>42270</c:v>
                      </c:pt>
                      <c:pt idx="2955">
                        <c:v>42269</c:v>
                      </c:pt>
                      <c:pt idx="2956">
                        <c:v>42268</c:v>
                      </c:pt>
                      <c:pt idx="2957">
                        <c:v>42267</c:v>
                      </c:pt>
                      <c:pt idx="2958">
                        <c:v>42266</c:v>
                      </c:pt>
                      <c:pt idx="2959">
                        <c:v>42265</c:v>
                      </c:pt>
                      <c:pt idx="2960">
                        <c:v>42264</c:v>
                      </c:pt>
                      <c:pt idx="2961">
                        <c:v>42263</c:v>
                      </c:pt>
                      <c:pt idx="2962">
                        <c:v>42262</c:v>
                      </c:pt>
                      <c:pt idx="2963">
                        <c:v>42261</c:v>
                      </c:pt>
                      <c:pt idx="2964">
                        <c:v>42260</c:v>
                      </c:pt>
                      <c:pt idx="2965">
                        <c:v>42259</c:v>
                      </c:pt>
                      <c:pt idx="2966">
                        <c:v>42258</c:v>
                      </c:pt>
                      <c:pt idx="2967">
                        <c:v>42257</c:v>
                      </c:pt>
                      <c:pt idx="2968">
                        <c:v>42256</c:v>
                      </c:pt>
                      <c:pt idx="2969">
                        <c:v>42255</c:v>
                      </c:pt>
                      <c:pt idx="2970">
                        <c:v>42254</c:v>
                      </c:pt>
                      <c:pt idx="2971">
                        <c:v>42253</c:v>
                      </c:pt>
                      <c:pt idx="2972">
                        <c:v>42252</c:v>
                      </c:pt>
                      <c:pt idx="2973">
                        <c:v>42251</c:v>
                      </c:pt>
                      <c:pt idx="2974">
                        <c:v>42250</c:v>
                      </c:pt>
                      <c:pt idx="2975">
                        <c:v>42249</c:v>
                      </c:pt>
                      <c:pt idx="2976">
                        <c:v>42248</c:v>
                      </c:pt>
                      <c:pt idx="2977">
                        <c:v>42247</c:v>
                      </c:pt>
                      <c:pt idx="2978">
                        <c:v>42246</c:v>
                      </c:pt>
                      <c:pt idx="2979">
                        <c:v>42245</c:v>
                      </c:pt>
                      <c:pt idx="2980">
                        <c:v>42244</c:v>
                      </c:pt>
                      <c:pt idx="2981">
                        <c:v>42243</c:v>
                      </c:pt>
                      <c:pt idx="2982">
                        <c:v>42242</c:v>
                      </c:pt>
                      <c:pt idx="2983">
                        <c:v>42241</c:v>
                      </c:pt>
                      <c:pt idx="2984">
                        <c:v>42240</c:v>
                      </c:pt>
                      <c:pt idx="2985">
                        <c:v>42239</c:v>
                      </c:pt>
                      <c:pt idx="2986">
                        <c:v>42238</c:v>
                      </c:pt>
                      <c:pt idx="2987">
                        <c:v>42237</c:v>
                      </c:pt>
                      <c:pt idx="2988">
                        <c:v>42236</c:v>
                      </c:pt>
                      <c:pt idx="2989">
                        <c:v>42235</c:v>
                      </c:pt>
                      <c:pt idx="2990">
                        <c:v>42234</c:v>
                      </c:pt>
                      <c:pt idx="2991">
                        <c:v>42233</c:v>
                      </c:pt>
                      <c:pt idx="2992">
                        <c:v>42232</c:v>
                      </c:pt>
                      <c:pt idx="2993">
                        <c:v>42231</c:v>
                      </c:pt>
                      <c:pt idx="2994">
                        <c:v>42230</c:v>
                      </c:pt>
                      <c:pt idx="2995">
                        <c:v>42229</c:v>
                      </c:pt>
                      <c:pt idx="2996">
                        <c:v>42228</c:v>
                      </c:pt>
                      <c:pt idx="2997">
                        <c:v>42227</c:v>
                      </c:pt>
                      <c:pt idx="2998">
                        <c:v>42226</c:v>
                      </c:pt>
                      <c:pt idx="2999">
                        <c:v>42225</c:v>
                      </c:pt>
                      <c:pt idx="3000">
                        <c:v>42224</c:v>
                      </c:pt>
                      <c:pt idx="3001">
                        <c:v>42223</c:v>
                      </c:pt>
                      <c:pt idx="3002">
                        <c:v>42222</c:v>
                      </c:pt>
                      <c:pt idx="3003">
                        <c:v>42221</c:v>
                      </c:pt>
                      <c:pt idx="3004">
                        <c:v>42220</c:v>
                      </c:pt>
                      <c:pt idx="3005">
                        <c:v>42219</c:v>
                      </c:pt>
                      <c:pt idx="3006">
                        <c:v>42218</c:v>
                      </c:pt>
                      <c:pt idx="3007">
                        <c:v>42217</c:v>
                      </c:pt>
                      <c:pt idx="3008">
                        <c:v>42216</c:v>
                      </c:pt>
                      <c:pt idx="3009">
                        <c:v>42215</c:v>
                      </c:pt>
                      <c:pt idx="3010">
                        <c:v>42214</c:v>
                      </c:pt>
                      <c:pt idx="3011">
                        <c:v>42213</c:v>
                      </c:pt>
                      <c:pt idx="3012">
                        <c:v>42212</c:v>
                      </c:pt>
                      <c:pt idx="3013">
                        <c:v>42211</c:v>
                      </c:pt>
                      <c:pt idx="3014">
                        <c:v>42210</c:v>
                      </c:pt>
                      <c:pt idx="3015">
                        <c:v>42209</c:v>
                      </c:pt>
                      <c:pt idx="3016">
                        <c:v>42208</c:v>
                      </c:pt>
                      <c:pt idx="3017">
                        <c:v>42207</c:v>
                      </c:pt>
                      <c:pt idx="3018">
                        <c:v>42206</c:v>
                      </c:pt>
                      <c:pt idx="3019">
                        <c:v>42205</c:v>
                      </c:pt>
                      <c:pt idx="3020">
                        <c:v>42204</c:v>
                      </c:pt>
                      <c:pt idx="3021">
                        <c:v>42203</c:v>
                      </c:pt>
                      <c:pt idx="3022">
                        <c:v>42202</c:v>
                      </c:pt>
                      <c:pt idx="3023">
                        <c:v>42201</c:v>
                      </c:pt>
                      <c:pt idx="3024">
                        <c:v>42200</c:v>
                      </c:pt>
                      <c:pt idx="3025">
                        <c:v>42199</c:v>
                      </c:pt>
                      <c:pt idx="3026">
                        <c:v>42198</c:v>
                      </c:pt>
                      <c:pt idx="3027">
                        <c:v>42197</c:v>
                      </c:pt>
                      <c:pt idx="3028">
                        <c:v>42196</c:v>
                      </c:pt>
                      <c:pt idx="3029">
                        <c:v>42195</c:v>
                      </c:pt>
                      <c:pt idx="3030">
                        <c:v>42194</c:v>
                      </c:pt>
                      <c:pt idx="3031">
                        <c:v>42193</c:v>
                      </c:pt>
                      <c:pt idx="3032">
                        <c:v>42192</c:v>
                      </c:pt>
                      <c:pt idx="3033">
                        <c:v>42191</c:v>
                      </c:pt>
                      <c:pt idx="3034">
                        <c:v>42190</c:v>
                      </c:pt>
                      <c:pt idx="3035">
                        <c:v>42189</c:v>
                      </c:pt>
                      <c:pt idx="3036">
                        <c:v>42188</c:v>
                      </c:pt>
                      <c:pt idx="3037">
                        <c:v>42187</c:v>
                      </c:pt>
                      <c:pt idx="3038">
                        <c:v>42186</c:v>
                      </c:pt>
                      <c:pt idx="3039">
                        <c:v>42185</c:v>
                      </c:pt>
                      <c:pt idx="3040">
                        <c:v>42184</c:v>
                      </c:pt>
                      <c:pt idx="3041">
                        <c:v>42183</c:v>
                      </c:pt>
                      <c:pt idx="3042">
                        <c:v>42182</c:v>
                      </c:pt>
                      <c:pt idx="3043">
                        <c:v>42181</c:v>
                      </c:pt>
                      <c:pt idx="3044">
                        <c:v>42180</c:v>
                      </c:pt>
                      <c:pt idx="3045">
                        <c:v>42179</c:v>
                      </c:pt>
                      <c:pt idx="3046">
                        <c:v>42178</c:v>
                      </c:pt>
                      <c:pt idx="3047">
                        <c:v>42177</c:v>
                      </c:pt>
                      <c:pt idx="3048">
                        <c:v>42176</c:v>
                      </c:pt>
                      <c:pt idx="3049">
                        <c:v>42175</c:v>
                      </c:pt>
                      <c:pt idx="3050">
                        <c:v>42174</c:v>
                      </c:pt>
                      <c:pt idx="3051">
                        <c:v>42173</c:v>
                      </c:pt>
                      <c:pt idx="3052">
                        <c:v>42172</c:v>
                      </c:pt>
                      <c:pt idx="3053">
                        <c:v>42171</c:v>
                      </c:pt>
                      <c:pt idx="3054">
                        <c:v>42170</c:v>
                      </c:pt>
                      <c:pt idx="3055">
                        <c:v>42169</c:v>
                      </c:pt>
                      <c:pt idx="3056">
                        <c:v>42168</c:v>
                      </c:pt>
                      <c:pt idx="3057">
                        <c:v>42167</c:v>
                      </c:pt>
                      <c:pt idx="3058">
                        <c:v>42166</c:v>
                      </c:pt>
                      <c:pt idx="3059">
                        <c:v>42165</c:v>
                      </c:pt>
                      <c:pt idx="3060">
                        <c:v>42164</c:v>
                      </c:pt>
                      <c:pt idx="3061">
                        <c:v>42163</c:v>
                      </c:pt>
                      <c:pt idx="3062">
                        <c:v>42162</c:v>
                      </c:pt>
                      <c:pt idx="3063">
                        <c:v>42161</c:v>
                      </c:pt>
                      <c:pt idx="3064">
                        <c:v>42160</c:v>
                      </c:pt>
                      <c:pt idx="3065">
                        <c:v>42159</c:v>
                      </c:pt>
                      <c:pt idx="3066">
                        <c:v>42158</c:v>
                      </c:pt>
                      <c:pt idx="3067">
                        <c:v>42157</c:v>
                      </c:pt>
                      <c:pt idx="3068">
                        <c:v>42156</c:v>
                      </c:pt>
                      <c:pt idx="3069">
                        <c:v>42155</c:v>
                      </c:pt>
                      <c:pt idx="3070">
                        <c:v>42154</c:v>
                      </c:pt>
                      <c:pt idx="3071">
                        <c:v>42153</c:v>
                      </c:pt>
                      <c:pt idx="3072">
                        <c:v>42152</c:v>
                      </c:pt>
                      <c:pt idx="3073">
                        <c:v>42151</c:v>
                      </c:pt>
                      <c:pt idx="3074">
                        <c:v>42150</c:v>
                      </c:pt>
                      <c:pt idx="3075">
                        <c:v>42149</c:v>
                      </c:pt>
                      <c:pt idx="3076">
                        <c:v>42148</c:v>
                      </c:pt>
                      <c:pt idx="3077">
                        <c:v>42147</c:v>
                      </c:pt>
                      <c:pt idx="3078">
                        <c:v>42146</c:v>
                      </c:pt>
                      <c:pt idx="3079">
                        <c:v>42145</c:v>
                      </c:pt>
                      <c:pt idx="3080">
                        <c:v>42144</c:v>
                      </c:pt>
                      <c:pt idx="3081">
                        <c:v>42143</c:v>
                      </c:pt>
                      <c:pt idx="3082">
                        <c:v>42142</c:v>
                      </c:pt>
                      <c:pt idx="3083">
                        <c:v>42141</c:v>
                      </c:pt>
                      <c:pt idx="3084">
                        <c:v>42140</c:v>
                      </c:pt>
                      <c:pt idx="3085">
                        <c:v>42139</c:v>
                      </c:pt>
                      <c:pt idx="3086">
                        <c:v>42138</c:v>
                      </c:pt>
                      <c:pt idx="3087">
                        <c:v>42137</c:v>
                      </c:pt>
                      <c:pt idx="3088">
                        <c:v>42136</c:v>
                      </c:pt>
                      <c:pt idx="3089">
                        <c:v>42135</c:v>
                      </c:pt>
                      <c:pt idx="3090">
                        <c:v>42134</c:v>
                      </c:pt>
                      <c:pt idx="3091">
                        <c:v>42133</c:v>
                      </c:pt>
                      <c:pt idx="3092">
                        <c:v>42132</c:v>
                      </c:pt>
                      <c:pt idx="3093">
                        <c:v>42131</c:v>
                      </c:pt>
                      <c:pt idx="3094">
                        <c:v>42130</c:v>
                      </c:pt>
                      <c:pt idx="3095">
                        <c:v>42129</c:v>
                      </c:pt>
                      <c:pt idx="3096">
                        <c:v>42128</c:v>
                      </c:pt>
                      <c:pt idx="3097">
                        <c:v>42127</c:v>
                      </c:pt>
                      <c:pt idx="3098">
                        <c:v>42126</c:v>
                      </c:pt>
                      <c:pt idx="3099">
                        <c:v>42125</c:v>
                      </c:pt>
                      <c:pt idx="3100">
                        <c:v>42124</c:v>
                      </c:pt>
                      <c:pt idx="3101">
                        <c:v>42123</c:v>
                      </c:pt>
                      <c:pt idx="3102">
                        <c:v>42122</c:v>
                      </c:pt>
                      <c:pt idx="3103">
                        <c:v>42121</c:v>
                      </c:pt>
                      <c:pt idx="3104">
                        <c:v>42120</c:v>
                      </c:pt>
                      <c:pt idx="3105">
                        <c:v>42119</c:v>
                      </c:pt>
                      <c:pt idx="3106">
                        <c:v>42118</c:v>
                      </c:pt>
                      <c:pt idx="3107">
                        <c:v>42117</c:v>
                      </c:pt>
                      <c:pt idx="3108">
                        <c:v>42116</c:v>
                      </c:pt>
                      <c:pt idx="3109">
                        <c:v>42115</c:v>
                      </c:pt>
                      <c:pt idx="3110">
                        <c:v>42114</c:v>
                      </c:pt>
                      <c:pt idx="3111">
                        <c:v>42113</c:v>
                      </c:pt>
                      <c:pt idx="3112">
                        <c:v>42112</c:v>
                      </c:pt>
                      <c:pt idx="3113">
                        <c:v>42111</c:v>
                      </c:pt>
                      <c:pt idx="3114">
                        <c:v>42110</c:v>
                      </c:pt>
                      <c:pt idx="3115">
                        <c:v>42109</c:v>
                      </c:pt>
                      <c:pt idx="3116">
                        <c:v>42108</c:v>
                      </c:pt>
                      <c:pt idx="3117">
                        <c:v>42107</c:v>
                      </c:pt>
                      <c:pt idx="3118">
                        <c:v>42106</c:v>
                      </c:pt>
                      <c:pt idx="3119">
                        <c:v>42105</c:v>
                      </c:pt>
                      <c:pt idx="3120">
                        <c:v>42104</c:v>
                      </c:pt>
                      <c:pt idx="3121">
                        <c:v>42103</c:v>
                      </c:pt>
                      <c:pt idx="3122">
                        <c:v>42102</c:v>
                      </c:pt>
                      <c:pt idx="3123">
                        <c:v>42101</c:v>
                      </c:pt>
                      <c:pt idx="3124">
                        <c:v>42100</c:v>
                      </c:pt>
                      <c:pt idx="3125">
                        <c:v>42099</c:v>
                      </c:pt>
                      <c:pt idx="3126">
                        <c:v>42098</c:v>
                      </c:pt>
                      <c:pt idx="3127">
                        <c:v>42097</c:v>
                      </c:pt>
                      <c:pt idx="3128">
                        <c:v>42096</c:v>
                      </c:pt>
                      <c:pt idx="3129">
                        <c:v>42095</c:v>
                      </c:pt>
                      <c:pt idx="3130">
                        <c:v>42094</c:v>
                      </c:pt>
                      <c:pt idx="3131">
                        <c:v>42093</c:v>
                      </c:pt>
                      <c:pt idx="3132">
                        <c:v>42092</c:v>
                      </c:pt>
                      <c:pt idx="3133">
                        <c:v>42091</c:v>
                      </c:pt>
                      <c:pt idx="3134">
                        <c:v>42090</c:v>
                      </c:pt>
                      <c:pt idx="3135">
                        <c:v>42089</c:v>
                      </c:pt>
                      <c:pt idx="3136">
                        <c:v>42088</c:v>
                      </c:pt>
                      <c:pt idx="3137">
                        <c:v>42087</c:v>
                      </c:pt>
                      <c:pt idx="3138">
                        <c:v>42086</c:v>
                      </c:pt>
                      <c:pt idx="3139">
                        <c:v>42085</c:v>
                      </c:pt>
                      <c:pt idx="3140">
                        <c:v>42084</c:v>
                      </c:pt>
                      <c:pt idx="3141">
                        <c:v>42083</c:v>
                      </c:pt>
                      <c:pt idx="3142">
                        <c:v>42082</c:v>
                      </c:pt>
                      <c:pt idx="3143">
                        <c:v>42081</c:v>
                      </c:pt>
                      <c:pt idx="3144">
                        <c:v>42080</c:v>
                      </c:pt>
                      <c:pt idx="3145">
                        <c:v>42079</c:v>
                      </c:pt>
                      <c:pt idx="3146">
                        <c:v>42078</c:v>
                      </c:pt>
                      <c:pt idx="3147">
                        <c:v>42077</c:v>
                      </c:pt>
                      <c:pt idx="3148">
                        <c:v>42076</c:v>
                      </c:pt>
                      <c:pt idx="3149">
                        <c:v>42075</c:v>
                      </c:pt>
                      <c:pt idx="3150">
                        <c:v>42074</c:v>
                      </c:pt>
                      <c:pt idx="3151">
                        <c:v>42073</c:v>
                      </c:pt>
                      <c:pt idx="3152">
                        <c:v>42072</c:v>
                      </c:pt>
                      <c:pt idx="3153">
                        <c:v>42071</c:v>
                      </c:pt>
                      <c:pt idx="3154">
                        <c:v>42070</c:v>
                      </c:pt>
                      <c:pt idx="3155">
                        <c:v>42069</c:v>
                      </c:pt>
                      <c:pt idx="3156">
                        <c:v>42068</c:v>
                      </c:pt>
                      <c:pt idx="3157">
                        <c:v>42067</c:v>
                      </c:pt>
                      <c:pt idx="3158">
                        <c:v>42066</c:v>
                      </c:pt>
                      <c:pt idx="3159">
                        <c:v>42065</c:v>
                      </c:pt>
                      <c:pt idx="3160">
                        <c:v>42064</c:v>
                      </c:pt>
                      <c:pt idx="3161">
                        <c:v>42063</c:v>
                      </c:pt>
                      <c:pt idx="3162">
                        <c:v>42062</c:v>
                      </c:pt>
                      <c:pt idx="3163">
                        <c:v>42061</c:v>
                      </c:pt>
                      <c:pt idx="3164">
                        <c:v>42060</c:v>
                      </c:pt>
                      <c:pt idx="3165">
                        <c:v>42059</c:v>
                      </c:pt>
                      <c:pt idx="3166">
                        <c:v>42058</c:v>
                      </c:pt>
                      <c:pt idx="3167">
                        <c:v>42057</c:v>
                      </c:pt>
                      <c:pt idx="3168">
                        <c:v>42056</c:v>
                      </c:pt>
                      <c:pt idx="3169">
                        <c:v>42055</c:v>
                      </c:pt>
                      <c:pt idx="3170">
                        <c:v>42054</c:v>
                      </c:pt>
                      <c:pt idx="3171">
                        <c:v>42053</c:v>
                      </c:pt>
                      <c:pt idx="3172">
                        <c:v>42052</c:v>
                      </c:pt>
                      <c:pt idx="3173">
                        <c:v>42051</c:v>
                      </c:pt>
                      <c:pt idx="3174">
                        <c:v>42050</c:v>
                      </c:pt>
                      <c:pt idx="3175">
                        <c:v>42049</c:v>
                      </c:pt>
                      <c:pt idx="3176">
                        <c:v>42048</c:v>
                      </c:pt>
                      <c:pt idx="3177">
                        <c:v>42047</c:v>
                      </c:pt>
                      <c:pt idx="3178">
                        <c:v>42046</c:v>
                      </c:pt>
                      <c:pt idx="3179">
                        <c:v>42045</c:v>
                      </c:pt>
                      <c:pt idx="3180">
                        <c:v>42044</c:v>
                      </c:pt>
                      <c:pt idx="3181">
                        <c:v>42043</c:v>
                      </c:pt>
                      <c:pt idx="3182">
                        <c:v>42042</c:v>
                      </c:pt>
                      <c:pt idx="3183">
                        <c:v>42041</c:v>
                      </c:pt>
                      <c:pt idx="3184">
                        <c:v>42040</c:v>
                      </c:pt>
                      <c:pt idx="3185">
                        <c:v>42039</c:v>
                      </c:pt>
                      <c:pt idx="3186">
                        <c:v>42038</c:v>
                      </c:pt>
                      <c:pt idx="3187">
                        <c:v>42037</c:v>
                      </c:pt>
                      <c:pt idx="3188">
                        <c:v>42036</c:v>
                      </c:pt>
                      <c:pt idx="3189">
                        <c:v>42035</c:v>
                      </c:pt>
                      <c:pt idx="3190">
                        <c:v>42034</c:v>
                      </c:pt>
                      <c:pt idx="3191">
                        <c:v>42033</c:v>
                      </c:pt>
                      <c:pt idx="3192">
                        <c:v>42032</c:v>
                      </c:pt>
                      <c:pt idx="3193">
                        <c:v>42031</c:v>
                      </c:pt>
                      <c:pt idx="3194">
                        <c:v>42030</c:v>
                      </c:pt>
                      <c:pt idx="3195">
                        <c:v>42029</c:v>
                      </c:pt>
                      <c:pt idx="3196">
                        <c:v>42028</c:v>
                      </c:pt>
                      <c:pt idx="3197">
                        <c:v>42027</c:v>
                      </c:pt>
                      <c:pt idx="3198">
                        <c:v>42026</c:v>
                      </c:pt>
                      <c:pt idx="3199">
                        <c:v>42025</c:v>
                      </c:pt>
                      <c:pt idx="3200">
                        <c:v>42024</c:v>
                      </c:pt>
                      <c:pt idx="3201">
                        <c:v>42023</c:v>
                      </c:pt>
                      <c:pt idx="3202">
                        <c:v>42022</c:v>
                      </c:pt>
                      <c:pt idx="3203">
                        <c:v>42021</c:v>
                      </c:pt>
                      <c:pt idx="3204">
                        <c:v>42020</c:v>
                      </c:pt>
                      <c:pt idx="3205">
                        <c:v>42019</c:v>
                      </c:pt>
                      <c:pt idx="3206">
                        <c:v>42018</c:v>
                      </c:pt>
                      <c:pt idx="3207">
                        <c:v>42017</c:v>
                      </c:pt>
                      <c:pt idx="3208">
                        <c:v>42016</c:v>
                      </c:pt>
                      <c:pt idx="3209">
                        <c:v>42015</c:v>
                      </c:pt>
                      <c:pt idx="3210">
                        <c:v>42014</c:v>
                      </c:pt>
                      <c:pt idx="3211">
                        <c:v>42013</c:v>
                      </c:pt>
                      <c:pt idx="3212">
                        <c:v>42012</c:v>
                      </c:pt>
                      <c:pt idx="3213">
                        <c:v>42011</c:v>
                      </c:pt>
                      <c:pt idx="3214">
                        <c:v>42010</c:v>
                      </c:pt>
                      <c:pt idx="3215">
                        <c:v>42009</c:v>
                      </c:pt>
                      <c:pt idx="3216">
                        <c:v>42008</c:v>
                      </c:pt>
                      <c:pt idx="3217">
                        <c:v>42007</c:v>
                      </c:pt>
                      <c:pt idx="3218">
                        <c:v>42006</c:v>
                      </c:pt>
                      <c:pt idx="3219">
                        <c:v>42005</c:v>
                      </c:pt>
                      <c:pt idx="3220">
                        <c:v>42004</c:v>
                      </c:pt>
                      <c:pt idx="3221">
                        <c:v>42003</c:v>
                      </c:pt>
                      <c:pt idx="3222">
                        <c:v>42002</c:v>
                      </c:pt>
                      <c:pt idx="3223">
                        <c:v>42001</c:v>
                      </c:pt>
                      <c:pt idx="3224">
                        <c:v>42000</c:v>
                      </c:pt>
                      <c:pt idx="3225">
                        <c:v>41999</c:v>
                      </c:pt>
                      <c:pt idx="3226">
                        <c:v>41998</c:v>
                      </c:pt>
                      <c:pt idx="3227">
                        <c:v>41997</c:v>
                      </c:pt>
                      <c:pt idx="3228">
                        <c:v>41996</c:v>
                      </c:pt>
                      <c:pt idx="3229">
                        <c:v>41995</c:v>
                      </c:pt>
                      <c:pt idx="3230">
                        <c:v>41994</c:v>
                      </c:pt>
                      <c:pt idx="3231">
                        <c:v>41993</c:v>
                      </c:pt>
                      <c:pt idx="3232">
                        <c:v>41992</c:v>
                      </c:pt>
                      <c:pt idx="3233">
                        <c:v>41991</c:v>
                      </c:pt>
                      <c:pt idx="3234">
                        <c:v>41990</c:v>
                      </c:pt>
                      <c:pt idx="3235">
                        <c:v>41989</c:v>
                      </c:pt>
                      <c:pt idx="3236">
                        <c:v>41988</c:v>
                      </c:pt>
                      <c:pt idx="3237">
                        <c:v>41987</c:v>
                      </c:pt>
                      <c:pt idx="3238">
                        <c:v>41986</c:v>
                      </c:pt>
                      <c:pt idx="3239">
                        <c:v>41985</c:v>
                      </c:pt>
                      <c:pt idx="3240">
                        <c:v>41984</c:v>
                      </c:pt>
                      <c:pt idx="3241">
                        <c:v>41983</c:v>
                      </c:pt>
                      <c:pt idx="3242">
                        <c:v>41982</c:v>
                      </c:pt>
                      <c:pt idx="3243">
                        <c:v>41981</c:v>
                      </c:pt>
                      <c:pt idx="3244">
                        <c:v>41980</c:v>
                      </c:pt>
                      <c:pt idx="3245">
                        <c:v>41979</c:v>
                      </c:pt>
                      <c:pt idx="3246">
                        <c:v>41978</c:v>
                      </c:pt>
                      <c:pt idx="3247">
                        <c:v>41977</c:v>
                      </c:pt>
                      <c:pt idx="3248">
                        <c:v>41976</c:v>
                      </c:pt>
                      <c:pt idx="3249">
                        <c:v>41975</c:v>
                      </c:pt>
                      <c:pt idx="3250">
                        <c:v>41974</c:v>
                      </c:pt>
                      <c:pt idx="3251">
                        <c:v>41973</c:v>
                      </c:pt>
                      <c:pt idx="3252">
                        <c:v>41972</c:v>
                      </c:pt>
                      <c:pt idx="3253">
                        <c:v>41971</c:v>
                      </c:pt>
                      <c:pt idx="3254">
                        <c:v>41970</c:v>
                      </c:pt>
                      <c:pt idx="3255">
                        <c:v>41969</c:v>
                      </c:pt>
                      <c:pt idx="3256">
                        <c:v>41968</c:v>
                      </c:pt>
                      <c:pt idx="3257">
                        <c:v>41967</c:v>
                      </c:pt>
                      <c:pt idx="3258">
                        <c:v>41966</c:v>
                      </c:pt>
                      <c:pt idx="3259">
                        <c:v>41965</c:v>
                      </c:pt>
                      <c:pt idx="3260">
                        <c:v>41964</c:v>
                      </c:pt>
                      <c:pt idx="3261">
                        <c:v>41963</c:v>
                      </c:pt>
                      <c:pt idx="3262">
                        <c:v>41962</c:v>
                      </c:pt>
                      <c:pt idx="3263">
                        <c:v>41961</c:v>
                      </c:pt>
                      <c:pt idx="3264">
                        <c:v>41960</c:v>
                      </c:pt>
                      <c:pt idx="3265">
                        <c:v>41959</c:v>
                      </c:pt>
                      <c:pt idx="3266">
                        <c:v>41958</c:v>
                      </c:pt>
                      <c:pt idx="3267">
                        <c:v>41957</c:v>
                      </c:pt>
                      <c:pt idx="3268">
                        <c:v>41956</c:v>
                      </c:pt>
                      <c:pt idx="3269">
                        <c:v>41955</c:v>
                      </c:pt>
                      <c:pt idx="3270">
                        <c:v>41954</c:v>
                      </c:pt>
                      <c:pt idx="3271">
                        <c:v>41953</c:v>
                      </c:pt>
                      <c:pt idx="3272">
                        <c:v>41952</c:v>
                      </c:pt>
                      <c:pt idx="3273">
                        <c:v>41951</c:v>
                      </c:pt>
                      <c:pt idx="3274">
                        <c:v>41950</c:v>
                      </c:pt>
                      <c:pt idx="3275">
                        <c:v>41949</c:v>
                      </c:pt>
                      <c:pt idx="3276">
                        <c:v>41948</c:v>
                      </c:pt>
                      <c:pt idx="3277">
                        <c:v>41947</c:v>
                      </c:pt>
                      <c:pt idx="3278">
                        <c:v>41946</c:v>
                      </c:pt>
                      <c:pt idx="3279">
                        <c:v>41945</c:v>
                      </c:pt>
                      <c:pt idx="3280">
                        <c:v>41944</c:v>
                      </c:pt>
                      <c:pt idx="3281">
                        <c:v>41943</c:v>
                      </c:pt>
                      <c:pt idx="3282">
                        <c:v>41942</c:v>
                      </c:pt>
                      <c:pt idx="3283">
                        <c:v>41941</c:v>
                      </c:pt>
                      <c:pt idx="3284">
                        <c:v>41940</c:v>
                      </c:pt>
                      <c:pt idx="3285">
                        <c:v>41939</c:v>
                      </c:pt>
                      <c:pt idx="3286">
                        <c:v>41938</c:v>
                      </c:pt>
                      <c:pt idx="3287">
                        <c:v>41937</c:v>
                      </c:pt>
                      <c:pt idx="3288">
                        <c:v>41936</c:v>
                      </c:pt>
                      <c:pt idx="3289">
                        <c:v>41935</c:v>
                      </c:pt>
                      <c:pt idx="3290">
                        <c:v>41934</c:v>
                      </c:pt>
                      <c:pt idx="3291">
                        <c:v>41933</c:v>
                      </c:pt>
                      <c:pt idx="3292">
                        <c:v>41932</c:v>
                      </c:pt>
                      <c:pt idx="3293">
                        <c:v>41931</c:v>
                      </c:pt>
                      <c:pt idx="3294">
                        <c:v>41930</c:v>
                      </c:pt>
                      <c:pt idx="3295">
                        <c:v>41929</c:v>
                      </c:pt>
                      <c:pt idx="3296">
                        <c:v>41928</c:v>
                      </c:pt>
                      <c:pt idx="3297">
                        <c:v>41927</c:v>
                      </c:pt>
                      <c:pt idx="3298">
                        <c:v>41926</c:v>
                      </c:pt>
                      <c:pt idx="3299">
                        <c:v>41925</c:v>
                      </c:pt>
                      <c:pt idx="3300">
                        <c:v>41924</c:v>
                      </c:pt>
                      <c:pt idx="3301">
                        <c:v>41923</c:v>
                      </c:pt>
                      <c:pt idx="3302">
                        <c:v>41922</c:v>
                      </c:pt>
                      <c:pt idx="3303">
                        <c:v>41921</c:v>
                      </c:pt>
                      <c:pt idx="3304">
                        <c:v>41920</c:v>
                      </c:pt>
                      <c:pt idx="3305">
                        <c:v>41919</c:v>
                      </c:pt>
                      <c:pt idx="3306">
                        <c:v>41918</c:v>
                      </c:pt>
                      <c:pt idx="3307">
                        <c:v>41917</c:v>
                      </c:pt>
                      <c:pt idx="3308">
                        <c:v>41916</c:v>
                      </c:pt>
                      <c:pt idx="3309">
                        <c:v>41915</c:v>
                      </c:pt>
                      <c:pt idx="3310">
                        <c:v>41914</c:v>
                      </c:pt>
                      <c:pt idx="3311">
                        <c:v>41913</c:v>
                      </c:pt>
                      <c:pt idx="3312">
                        <c:v>41912</c:v>
                      </c:pt>
                      <c:pt idx="3313">
                        <c:v>41911</c:v>
                      </c:pt>
                      <c:pt idx="3314">
                        <c:v>41910</c:v>
                      </c:pt>
                      <c:pt idx="3315">
                        <c:v>41909</c:v>
                      </c:pt>
                      <c:pt idx="3316">
                        <c:v>41908</c:v>
                      </c:pt>
                      <c:pt idx="3317">
                        <c:v>41907</c:v>
                      </c:pt>
                      <c:pt idx="3318">
                        <c:v>41906</c:v>
                      </c:pt>
                      <c:pt idx="3319">
                        <c:v>41905</c:v>
                      </c:pt>
                      <c:pt idx="3320">
                        <c:v>41904</c:v>
                      </c:pt>
                      <c:pt idx="3321">
                        <c:v>41903</c:v>
                      </c:pt>
                      <c:pt idx="3322">
                        <c:v>41902</c:v>
                      </c:pt>
                      <c:pt idx="3323">
                        <c:v>41901</c:v>
                      </c:pt>
                      <c:pt idx="3324">
                        <c:v>41900</c:v>
                      </c:pt>
                      <c:pt idx="3325">
                        <c:v>41899</c:v>
                      </c:pt>
                      <c:pt idx="3326">
                        <c:v>41898</c:v>
                      </c:pt>
                      <c:pt idx="3327">
                        <c:v>41897</c:v>
                      </c:pt>
                      <c:pt idx="3328">
                        <c:v>41896</c:v>
                      </c:pt>
                      <c:pt idx="3329">
                        <c:v>41895</c:v>
                      </c:pt>
                      <c:pt idx="3330">
                        <c:v>41894</c:v>
                      </c:pt>
                      <c:pt idx="3331">
                        <c:v>41893</c:v>
                      </c:pt>
                      <c:pt idx="3332">
                        <c:v>41892</c:v>
                      </c:pt>
                      <c:pt idx="3333">
                        <c:v>41891</c:v>
                      </c:pt>
                      <c:pt idx="3334">
                        <c:v>41890</c:v>
                      </c:pt>
                      <c:pt idx="3335">
                        <c:v>41889</c:v>
                      </c:pt>
                      <c:pt idx="3336">
                        <c:v>41888</c:v>
                      </c:pt>
                      <c:pt idx="3337">
                        <c:v>41887</c:v>
                      </c:pt>
                      <c:pt idx="3338">
                        <c:v>41886</c:v>
                      </c:pt>
                      <c:pt idx="3339">
                        <c:v>41885</c:v>
                      </c:pt>
                      <c:pt idx="3340">
                        <c:v>41884</c:v>
                      </c:pt>
                      <c:pt idx="3341">
                        <c:v>41883</c:v>
                      </c:pt>
                      <c:pt idx="3342">
                        <c:v>41882</c:v>
                      </c:pt>
                      <c:pt idx="3343">
                        <c:v>41881</c:v>
                      </c:pt>
                      <c:pt idx="3344">
                        <c:v>41880</c:v>
                      </c:pt>
                      <c:pt idx="3345">
                        <c:v>41879</c:v>
                      </c:pt>
                      <c:pt idx="3346">
                        <c:v>41878</c:v>
                      </c:pt>
                      <c:pt idx="3347">
                        <c:v>41877</c:v>
                      </c:pt>
                      <c:pt idx="3348">
                        <c:v>41876</c:v>
                      </c:pt>
                      <c:pt idx="3349">
                        <c:v>41875</c:v>
                      </c:pt>
                      <c:pt idx="3350">
                        <c:v>41874</c:v>
                      </c:pt>
                      <c:pt idx="3351">
                        <c:v>41873</c:v>
                      </c:pt>
                      <c:pt idx="3352">
                        <c:v>41872</c:v>
                      </c:pt>
                      <c:pt idx="3353">
                        <c:v>41871</c:v>
                      </c:pt>
                      <c:pt idx="3354">
                        <c:v>41870</c:v>
                      </c:pt>
                      <c:pt idx="3355">
                        <c:v>41869</c:v>
                      </c:pt>
                      <c:pt idx="3356">
                        <c:v>41868</c:v>
                      </c:pt>
                      <c:pt idx="3357">
                        <c:v>41867</c:v>
                      </c:pt>
                      <c:pt idx="3358">
                        <c:v>41866</c:v>
                      </c:pt>
                      <c:pt idx="3359">
                        <c:v>41865</c:v>
                      </c:pt>
                      <c:pt idx="3360">
                        <c:v>41864</c:v>
                      </c:pt>
                      <c:pt idx="3361">
                        <c:v>41863</c:v>
                      </c:pt>
                      <c:pt idx="3362">
                        <c:v>41862</c:v>
                      </c:pt>
                      <c:pt idx="3363">
                        <c:v>41861</c:v>
                      </c:pt>
                      <c:pt idx="3364">
                        <c:v>41860</c:v>
                      </c:pt>
                      <c:pt idx="3365">
                        <c:v>41859</c:v>
                      </c:pt>
                      <c:pt idx="3366">
                        <c:v>41858</c:v>
                      </c:pt>
                      <c:pt idx="3367">
                        <c:v>41857</c:v>
                      </c:pt>
                      <c:pt idx="3368">
                        <c:v>41856</c:v>
                      </c:pt>
                      <c:pt idx="3369">
                        <c:v>41855</c:v>
                      </c:pt>
                      <c:pt idx="3370">
                        <c:v>41854</c:v>
                      </c:pt>
                      <c:pt idx="3371">
                        <c:v>41853</c:v>
                      </c:pt>
                      <c:pt idx="3372">
                        <c:v>41852</c:v>
                      </c:pt>
                      <c:pt idx="3373">
                        <c:v>41851</c:v>
                      </c:pt>
                      <c:pt idx="3374">
                        <c:v>41850</c:v>
                      </c:pt>
                      <c:pt idx="3375">
                        <c:v>41849</c:v>
                      </c:pt>
                      <c:pt idx="3376">
                        <c:v>41848</c:v>
                      </c:pt>
                      <c:pt idx="3377">
                        <c:v>41847</c:v>
                      </c:pt>
                      <c:pt idx="3378">
                        <c:v>41846</c:v>
                      </c:pt>
                      <c:pt idx="3379">
                        <c:v>41845</c:v>
                      </c:pt>
                      <c:pt idx="3380">
                        <c:v>41844</c:v>
                      </c:pt>
                      <c:pt idx="3381">
                        <c:v>41843</c:v>
                      </c:pt>
                      <c:pt idx="3382">
                        <c:v>41842</c:v>
                      </c:pt>
                      <c:pt idx="3383">
                        <c:v>41841</c:v>
                      </c:pt>
                      <c:pt idx="3384">
                        <c:v>41840</c:v>
                      </c:pt>
                      <c:pt idx="3385">
                        <c:v>41839</c:v>
                      </c:pt>
                      <c:pt idx="3386">
                        <c:v>41838</c:v>
                      </c:pt>
                      <c:pt idx="3387">
                        <c:v>41837</c:v>
                      </c:pt>
                      <c:pt idx="3388">
                        <c:v>41836</c:v>
                      </c:pt>
                      <c:pt idx="3389">
                        <c:v>41835</c:v>
                      </c:pt>
                      <c:pt idx="3390">
                        <c:v>41834</c:v>
                      </c:pt>
                      <c:pt idx="3391">
                        <c:v>41833</c:v>
                      </c:pt>
                      <c:pt idx="3392">
                        <c:v>41832</c:v>
                      </c:pt>
                      <c:pt idx="3393">
                        <c:v>41831</c:v>
                      </c:pt>
                      <c:pt idx="3394">
                        <c:v>41830</c:v>
                      </c:pt>
                      <c:pt idx="3395">
                        <c:v>41829</c:v>
                      </c:pt>
                      <c:pt idx="3396">
                        <c:v>41828</c:v>
                      </c:pt>
                      <c:pt idx="3397">
                        <c:v>41827</c:v>
                      </c:pt>
                      <c:pt idx="3398">
                        <c:v>41826</c:v>
                      </c:pt>
                      <c:pt idx="3399">
                        <c:v>41825</c:v>
                      </c:pt>
                      <c:pt idx="3400">
                        <c:v>41824</c:v>
                      </c:pt>
                      <c:pt idx="3401">
                        <c:v>41823</c:v>
                      </c:pt>
                      <c:pt idx="3402">
                        <c:v>41822</c:v>
                      </c:pt>
                      <c:pt idx="3403">
                        <c:v>41821</c:v>
                      </c:pt>
                      <c:pt idx="3404">
                        <c:v>41820</c:v>
                      </c:pt>
                      <c:pt idx="3405">
                        <c:v>41819</c:v>
                      </c:pt>
                      <c:pt idx="3406">
                        <c:v>41818</c:v>
                      </c:pt>
                      <c:pt idx="3407">
                        <c:v>41817</c:v>
                      </c:pt>
                      <c:pt idx="3408">
                        <c:v>41816</c:v>
                      </c:pt>
                      <c:pt idx="3409">
                        <c:v>41815</c:v>
                      </c:pt>
                      <c:pt idx="3410">
                        <c:v>41814</c:v>
                      </c:pt>
                      <c:pt idx="3411">
                        <c:v>41813</c:v>
                      </c:pt>
                      <c:pt idx="3412">
                        <c:v>41812</c:v>
                      </c:pt>
                      <c:pt idx="3413">
                        <c:v>41811</c:v>
                      </c:pt>
                      <c:pt idx="3414">
                        <c:v>41810</c:v>
                      </c:pt>
                      <c:pt idx="3415">
                        <c:v>41809</c:v>
                      </c:pt>
                      <c:pt idx="3416">
                        <c:v>41808</c:v>
                      </c:pt>
                      <c:pt idx="3417">
                        <c:v>41807</c:v>
                      </c:pt>
                      <c:pt idx="3418">
                        <c:v>41806</c:v>
                      </c:pt>
                      <c:pt idx="3419">
                        <c:v>41805</c:v>
                      </c:pt>
                      <c:pt idx="3420">
                        <c:v>41804</c:v>
                      </c:pt>
                      <c:pt idx="3421">
                        <c:v>41803</c:v>
                      </c:pt>
                      <c:pt idx="3422">
                        <c:v>41802</c:v>
                      </c:pt>
                      <c:pt idx="3423">
                        <c:v>41801</c:v>
                      </c:pt>
                      <c:pt idx="3424">
                        <c:v>41800</c:v>
                      </c:pt>
                      <c:pt idx="3425">
                        <c:v>41799</c:v>
                      </c:pt>
                      <c:pt idx="3426">
                        <c:v>41798</c:v>
                      </c:pt>
                      <c:pt idx="3427">
                        <c:v>41797</c:v>
                      </c:pt>
                      <c:pt idx="3428">
                        <c:v>41796</c:v>
                      </c:pt>
                      <c:pt idx="3429">
                        <c:v>41795</c:v>
                      </c:pt>
                      <c:pt idx="3430">
                        <c:v>41794</c:v>
                      </c:pt>
                      <c:pt idx="3431">
                        <c:v>41793</c:v>
                      </c:pt>
                      <c:pt idx="3432">
                        <c:v>41792</c:v>
                      </c:pt>
                      <c:pt idx="3433">
                        <c:v>41791</c:v>
                      </c:pt>
                      <c:pt idx="3434">
                        <c:v>41790</c:v>
                      </c:pt>
                      <c:pt idx="3435">
                        <c:v>41789</c:v>
                      </c:pt>
                      <c:pt idx="3436">
                        <c:v>41788</c:v>
                      </c:pt>
                      <c:pt idx="3437">
                        <c:v>41787</c:v>
                      </c:pt>
                      <c:pt idx="3438">
                        <c:v>41786</c:v>
                      </c:pt>
                      <c:pt idx="3439">
                        <c:v>41785</c:v>
                      </c:pt>
                      <c:pt idx="3440">
                        <c:v>41784</c:v>
                      </c:pt>
                      <c:pt idx="3441">
                        <c:v>41783</c:v>
                      </c:pt>
                      <c:pt idx="3442">
                        <c:v>41782</c:v>
                      </c:pt>
                      <c:pt idx="3443">
                        <c:v>41781</c:v>
                      </c:pt>
                      <c:pt idx="3444">
                        <c:v>41780</c:v>
                      </c:pt>
                      <c:pt idx="3445">
                        <c:v>41779</c:v>
                      </c:pt>
                      <c:pt idx="3446">
                        <c:v>41778</c:v>
                      </c:pt>
                      <c:pt idx="3447">
                        <c:v>41777</c:v>
                      </c:pt>
                      <c:pt idx="3448">
                        <c:v>41776</c:v>
                      </c:pt>
                      <c:pt idx="3449">
                        <c:v>41775</c:v>
                      </c:pt>
                      <c:pt idx="3450">
                        <c:v>41774</c:v>
                      </c:pt>
                      <c:pt idx="3451">
                        <c:v>41773</c:v>
                      </c:pt>
                      <c:pt idx="3452">
                        <c:v>41772</c:v>
                      </c:pt>
                      <c:pt idx="3453">
                        <c:v>41771</c:v>
                      </c:pt>
                      <c:pt idx="3454">
                        <c:v>41770</c:v>
                      </c:pt>
                      <c:pt idx="3455">
                        <c:v>41769</c:v>
                      </c:pt>
                      <c:pt idx="3456">
                        <c:v>41768</c:v>
                      </c:pt>
                      <c:pt idx="3457">
                        <c:v>41767</c:v>
                      </c:pt>
                      <c:pt idx="3458">
                        <c:v>41766</c:v>
                      </c:pt>
                      <c:pt idx="3459">
                        <c:v>41765</c:v>
                      </c:pt>
                      <c:pt idx="3460">
                        <c:v>41764</c:v>
                      </c:pt>
                      <c:pt idx="3461">
                        <c:v>41763</c:v>
                      </c:pt>
                      <c:pt idx="3462">
                        <c:v>41762</c:v>
                      </c:pt>
                      <c:pt idx="3463">
                        <c:v>41761</c:v>
                      </c:pt>
                      <c:pt idx="3464">
                        <c:v>41760</c:v>
                      </c:pt>
                      <c:pt idx="3465">
                        <c:v>41759</c:v>
                      </c:pt>
                      <c:pt idx="3466">
                        <c:v>41758</c:v>
                      </c:pt>
                      <c:pt idx="3467">
                        <c:v>41757</c:v>
                      </c:pt>
                      <c:pt idx="3468">
                        <c:v>41756</c:v>
                      </c:pt>
                      <c:pt idx="3469">
                        <c:v>41755</c:v>
                      </c:pt>
                      <c:pt idx="3470">
                        <c:v>41754</c:v>
                      </c:pt>
                      <c:pt idx="3471">
                        <c:v>41753</c:v>
                      </c:pt>
                      <c:pt idx="3472">
                        <c:v>41752</c:v>
                      </c:pt>
                      <c:pt idx="3473">
                        <c:v>41751</c:v>
                      </c:pt>
                      <c:pt idx="3474">
                        <c:v>41750</c:v>
                      </c:pt>
                      <c:pt idx="3475">
                        <c:v>41749</c:v>
                      </c:pt>
                      <c:pt idx="3476">
                        <c:v>41748</c:v>
                      </c:pt>
                      <c:pt idx="3477">
                        <c:v>41747</c:v>
                      </c:pt>
                      <c:pt idx="3478">
                        <c:v>41746</c:v>
                      </c:pt>
                      <c:pt idx="3479">
                        <c:v>41745</c:v>
                      </c:pt>
                      <c:pt idx="3480">
                        <c:v>41744</c:v>
                      </c:pt>
                      <c:pt idx="3481">
                        <c:v>41743</c:v>
                      </c:pt>
                      <c:pt idx="3482">
                        <c:v>41742</c:v>
                      </c:pt>
                      <c:pt idx="3483">
                        <c:v>41741</c:v>
                      </c:pt>
                      <c:pt idx="3484">
                        <c:v>41740</c:v>
                      </c:pt>
                      <c:pt idx="3485">
                        <c:v>41739</c:v>
                      </c:pt>
                      <c:pt idx="3486">
                        <c:v>41738</c:v>
                      </c:pt>
                      <c:pt idx="3487">
                        <c:v>41737</c:v>
                      </c:pt>
                      <c:pt idx="3488">
                        <c:v>41736</c:v>
                      </c:pt>
                      <c:pt idx="3489">
                        <c:v>41735</c:v>
                      </c:pt>
                      <c:pt idx="3490">
                        <c:v>41734</c:v>
                      </c:pt>
                      <c:pt idx="3491">
                        <c:v>41733</c:v>
                      </c:pt>
                      <c:pt idx="3492">
                        <c:v>41732</c:v>
                      </c:pt>
                      <c:pt idx="3493">
                        <c:v>41731</c:v>
                      </c:pt>
                      <c:pt idx="3494">
                        <c:v>41730</c:v>
                      </c:pt>
                      <c:pt idx="3495">
                        <c:v>41729</c:v>
                      </c:pt>
                      <c:pt idx="3496">
                        <c:v>41728</c:v>
                      </c:pt>
                      <c:pt idx="3497">
                        <c:v>41727</c:v>
                      </c:pt>
                      <c:pt idx="3498">
                        <c:v>41726</c:v>
                      </c:pt>
                      <c:pt idx="3499">
                        <c:v>41725</c:v>
                      </c:pt>
                      <c:pt idx="3500">
                        <c:v>41724</c:v>
                      </c:pt>
                      <c:pt idx="3501">
                        <c:v>41723</c:v>
                      </c:pt>
                      <c:pt idx="3502">
                        <c:v>41722</c:v>
                      </c:pt>
                      <c:pt idx="3503">
                        <c:v>41721</c:v>
                      </c:pt>
                      <c:pt idx="3504">
                        <c:v>41720</c:v>
                      </c:pt>
                      <c:pt idx="3505">
                        <c:v>41719</c:v>
                      </c:pt>
                      <c:pt idx="3506">
                        <c:v>41718</c:v>
                      </c:pt>
                      <c:pt idx="3507">
                        <c:v>41717</c:v>
                      </c:pt>
                      <c:pt idx="3508">
                        <c:v>41716</c:v>
                      </c:pt>
                      <c:pt idx="3509">
                        <c:v>41715</c:v>
                      </c:pt>
                      <c:pt idx="3510">
                        <c:v>41714</c:v>
                      </c:pt>
                      <c:pt idx="3511">
                        <c:v>41713</c:v>
                      </c:pt>
                      <c:pt idx="3512">
                        <c:v>41712</c:v>
                      </c:pt>
                      <c:pt idx="3513">
                        <c:v>41711</c:v>
                      </c:pt>
                      <c:pt idx="3514">
                        <c:v>41710</c:v>
                      </c:pt>
                      <c:pt idx="3515">
                        <c:v>41709</c:v>
                      </c:pt>
                      <c:pt idx="3516">
                        <c:v>41708</c:v>
                      </c:pt>
                      <c:pt idx="3517">
                        <c:v>41707</c:v>
                      </c:pt>
                      <c:pt idx="3518">
                        <c:v>41706</c:v>
                      </c:pt>
                      <c:pt idx="3519">
                        <c:v>41705</c:v>
                      </c:pt>
                      <c:pt idx="3520">
                        <c:v>41704</c:v>
                      </c:pt>
                      <c:pt idx="3521">
                        <c:v>41703</c:v>
                      </c:pt>
                      <c:pt idx="3522">
                        <c:v>41702</c:v>
                      </c:pt>
                      <c:pt idx="3523">
                        <c:v>41701</c:v>
                      </c:pt>
                      <c:pt idx="3524">
                        <c:v>41700</c:v>
                      </c:pt>
                      <c:pt idx="3525">
                        <c:v>41699</c:v>
                      </c:pt>
                      <c:pt idx="3526">
                        <c:v>41698</c:v>
                      </c:pt>
                      <c:pt idx="3527">
                        <c:v>41697</c:v>
                      </c:pt>
                      <c:pt idx="3528">
                        <c:v>41696</c:v>
                      </c:pt>
                      <c:pt idx="3529">
                        <c:v>41695</c:v>
                      </c:pt>
                      <c:pt idx="3530">
                        <c:v>41694</c:v>
                      </c:pt>
                      <c:pt idx="3531">
                        <c:v>41693</c:v>
                      </c:pt>
                      <c:pt idx="3532">
                        <c:v>41692</c:v>
                      </c:pt>
                      <c:pt idx="3533">
                        <c:v>41691</c:v>
                      </c:pt>
                      <c:pt idx="3534">
                        <c:v>41690</c:v>
                      </c:pt>
                      <c:pt idx="3535">
                        <c:v>41689</c:v>
                      </c:pt>
                      <c:pt idx="3536">
                        <c:v>41688</c:v>
                      </c:pt>
                      <c:pt idx="3537">
                        <c:v>41687</c:v>
                      </c:pt>
                      <c:pt idx="3538">
                        <c:v>41686</c:v>
                      </c:pt>
                      <c:pt idx="3539">
                        <c:v>41685</c:v>
                      </c:pt>
                      <c:pt idx="3540">
                        <c:v>41684</c:v>
                      </c:pt>
                      <c:pt idx="3541">
                        <c:v>41683</c:v>
                      </c:pt>
                      <c:pt idx="3542">
                        <c:v>41682</c:v>
                      </c:pt>
                      <c:pt idx="3543">
                        <c:v>41681</c:v>
                      </c:pt>
                      <c:pt idx="3544">
                        <c:v>41680</c:v>
                      </c:pt>
                      <c:pt idx="3545">
                        <c:v>41679</c:v>
                      </c:pt>
                      <c:pt idx="3546">
                        <c:v>41678</c:v>
                      </c:pt>
                      <c:pt idx="3547">
                        <c:v>41677</c:v>
                      </c:pt>
                      <c:pt idx="3548">
                        <c:v>41676</c:v>
                      </c:pt>
                      <c:pt idx="3549">
                        <c:v>41675</c:v>
                      </c:pt>
                      <c:pt idx="3550">
                        <c:v>41674</c:v>
                      </c:pt>
                      <c:pt idx="3551">
                        <c:v>41673</c:v>
                      </c:pt>
                      <c:pt idx="3552">
                        <c:v>41672</c:v>
                      </c:pt>
                      <c:pt idx="3553">
                        <c:v>41671</c:v>
                      </c:pt>
                      <c:pt idx="3554">
                        <c:v>41670</c:v>
                      </c:pt>
                      <c:pt idx="3555">
                        <c:v>41669</c:v>
                      </c:pt>
                      <c:pt idx="3556">
                        <c:v>41668</c:v>
                      </c:pt>
                      <c:pt idx="3557">
                        <c:v>41667</c:v>
                      </c:pt>
                      <c:pt idx="3558">
                        <c:v>41666</c:v>
                      </c:pt>
                      <c:pt idx="3559">
                        <c:v>41665</c:v>
                      </c:pt>
                      <c:pt idx="3560">
                        <c:v>41664</c:v>
                      </c:pt>
                      <c:pt idx="3561">
                        <c:v>41663</c:v>
                      </c:pt>
                      <c:pt idx="3562">
                        <c:v>41662</c:v>
                      </c:pt>
                      <c:pt idx="3563">
                        <c:v>41661</c:v>
                      </c:pt>
                      <c:pt idx="3564">
                        <c:v>41660</c:v>
                      </c:pt>
                      <c:pt idx="3565">
                        <c:v>41659</c:v>
                      </c:pt>
                      <c:pt idx="3566">
                        <c:v>41658</c:v>
                      </c:pt>
                      <c:pt idx="3567">
                        <c:v>41657</c:v>
                      </c:pt>
                      <c:pt idx="3568">
                        <c:v>41656</c:v>
                      </c:pt>
                      <c:pt idx="3569">
                        <c:v>41655</c:v>
                      </c:pt>
                      <c:pt idx="3570">
                        <c:v>41654</c:v>
                      </c:pt>
                      <c:pt idx="3571">
                        <c:v>41653</c:v>
                      </c:pt>
                      <c:pt idx="3572">
                        <c:v>41652</c:v>
                      </c:pt>
                      <c:pt idx="3573">
                        <c:v>41651</c:v>
                      </c:pt>
                      <c:pt idx="3574">
                        <c:v>41650</c:v>
                      </c:pt>
                      <c:pt idx="3575">
                        <c:v>41649</c:v>
                      </c:pt>
                      <c:pt idx="3576">
                        <c:v>41648</c:v>
                      </c:pt>
                      <c:pt idx="3577">
                        <c:v>41647</c:v>
                      </c:pt>
                      <c:pt idx="3578">
                        <c:v>41646</c:v>
                      </c:pt>
                      <c:pt idx="3579">
                        <c:v>41645</c:v>
                      </c:pt>
                      <c:pt idx="3580">
                        <c:v>41644</c:v>
                      </c:pt>
                      <c:pt idx="3581">
                        <c:v>41643</c:v>
                      </c:pt>
                      <c:pt idx="3582">
                        <c:v>41642</c:v>
                      </c:pt>
                      <c:pt idx="3583">
                        <c:v>41641</c:v>
                      </c:pt>
                      <c:pt idx="3584">
                        <c:v>41640</c:v>
                      </c:pt>
                      <c:pt idx="3585">
                        <c:v>41639</c:v>
                      </c:pt>
                      <c:pt idx="3586">
                        <c:v>41638</c:v>
                      </c:pt>
                      <c:pt idx="3587">
                        <c:v>41637</c:v>
                      </c:pt>
                      <c:pt idx="3588">
                        <c:v>41636</c:v>
                      </c:pt>
                      <c:pt idx="3589">
                        <c:v>41635</c:v>
                      </c:pt>
                      <c:pt idx="3590">
                        <c:v>41634</c:v>
                      </c:pt>
                      <c:pt idx="3591">
                        <c:v>41633</c:v>
                      </c:pt>
                      <c:pt idx="3592">
                        <c:v>41632</c:v>
                      </c:pt>
                      <c:pt idx="3593">
                        <c:v>41631</c:v>
                      </c:pt>
                      <c:pt idx="3594">
                        <c:v>41630</c:v>
                      </c:pt>
                      <c:pt idx="3595">
                        <c:v>41629</c:v>
                      </c:pt>
                      <c:pt idx="3596">
                        <c:v>41628</c:v>
                      </c:pt>
                      <c:pt idx="3597">
                        <c:v>41627</c:v>
                      </c:pt>
                      <c:pt idx="3598">
                        <c:v>41626</c:v>
                      </c:pt>
                      <c:pt idx="3599">
                        <c:v>41625</c:v>
                      </c:pt>
                      <c:pt idx="3600">
                        <c:v>41624</c:v>
                      </c:pt>
                      <c:pt idx="3601">
                        <c:v>41623</c:v>
                      </c:pt>
                      <c:pt idx="3602">
                        <c:v>41622</c:v>
                      </c:pt>
                      <c:pt idx="3603">
                        <c:v>41621</c:v>
                      </c:pt>
                      <c:pt idx="3604">
                        <c:v>41620</c:v>
                      </c:pt>
                      <c:pt idx="3605">
                        <c:v>41619</c:v>
                      </c:pt>
                      <c:pt idx="3606">
                        <c:v>41618</c:v>
                      </c:pt>
                      <c:pt idx="3607">
                        <c:v>41617</c:v>
                      </c:pt>
                      <c:pt idx="3608">
                        <c:v>41616</c:v>
                      </c:pt>
                      <c:pt idx="3609">
                        <c:v>41615</c:v>
                      </c:pt>
                      <c:pt idx="3610">
                        <c:v>41614</c:v>
                      </c:pt>
                      <c:pt idx="3611">
                        <c:v>41613</c:v>
                      </c:pt>
                      <c:pt idx="3612">
                        <c:v>41612</c:v>
                      </c:pt>
                      <c:pt idx="3613">
                        <c:v>41611</c:v>
                      </c:pt>
                      <c:pt idx="3614">
                        <c:v>41610</c:v>
                      </c:pt>
                      <c:pt idx="3615">
                        <c:v>41609</c:v>
                      </c:pt>
                      <c:pt idx="3616">
                        <c:v>41608</c:v>
                      </c:pt>
                      <c:pt idx="3617">
                        <c:v>41607</c:v>
                      </c:pt>
                      <c:pt idx="3618">
                        <c:v>41606</c:v>
                      </c:pt>
                      <c:pt idx="3619">
                        <c:v>41605</c:v>
                      </c:pt>
                      <c:pt idx="3620">
                        <c:v>41604</c:v>
                      </c:pt>
                      <c:pt idx="3621">
                        <c:v>41603</c:v>
                      </c:pt>
                      <c:pt idx="3622">
                        <c:v>41602</c:v>
                      </c:pt>
                      <c:pt idx="3623">
                        <c:v>41601</c:v>
                      </c:pt>
                      <c:pt idx="3624">
                        <c:v>41600</c:v>
                      </c:pt>
                      <c:pt idx="3625">
                        <c:v>41599</c:v>
                      </c:pt>
                      <c:pt idx="3626">
                        <c:v>41598</c:v>
                      </c:pt>
                      <c:pt idx="3627">
                        <c:v>41597</c:v>
                      </c:pt>
                      <c:pt idx="3628">
                        <c:v>41596</c:v>
                      </c:pt>
                      <c:pt idx="3629">
                        <c:v>41595</c:v>
                      </c:pt>
                      <c:pt idx="3630">
                        <c:v>41594</c:v>
                      </c:pt>
                      <c:pt idx="3631">
                        <c:v>41593</c:v>
                      </c:pt>
                      <c:pt idx="3632">
                        <c:v>41592</c:v>
                      </c:pt>
                      <c:pt idx="3633">
                        <c:v>41591</c:v>
                      </c:pt>
                      <c:pt idx="3634">
                        <c:v>41590</c:v>
                      </c:pt>
                      <c:pt idx="3635">
                        <c:v>41589</c:v>
                      </c:pt>
                      <c:pt idx="3636">
                        <c:v>41588</c:v>
                      </c:pt>
                      <c:pt idx="3637">
                        <c:v>41587</c:v>
                      </c:pt>
                      <c:pt idx="3638">
                        <c:v>41586</c:v>
                      </c:pt>
                      <c:pt idx="3639">
                        <c:v>41585</c:v>
                      </c:pt>
                      <c:pt idx="3640">
                        <c:v>41584</c:v>
                      </c:pt>
                      <c:pt idx="3641">
                        <c:v>41583</c:v>
                      </c:pt>
                      <c:pt idx="3642">
                        <c:v>41582</c:v>
                      </c:pt>
                      <c:pt idx="3643">
                        <c:v>41581</c:v>
                      </c:pt>
                      <c:pt idx="3644">
                        <c:v>41580</c:v>
                      </c:pt>
                      <c:pt idx="3645">
                        <c:v>41579</c:v>
                      </c:pt>
                      <c:pt idx="3646">
                        <c:v>41578</c:v>
                      </c:pt>
                      <c:pt idx="3647">
                        <c:v>41577</c:v>
                      </c:pt>
                      <c:pt idx="3648">
                        <c:v>41576</c:v>
                      </c:pt>
                      <c:pt idx="3649">
                        <c:v>41575</c:v>
                      </c:pt>
                      <c:pt idx="3650">
                        <c:v>41574</c:v>
                      </c:pt>
                      <c:pt idx="3651">
                        <c:v>41573</c:v>
                      </c:pt>
                      <c:pt idx="3652">
                        <c:v>41572</c:v>
                      </c:pt>
                      <c:pt idx="3653">
                        <c:v>41571</c:v>
                      </c:pt>
                      <c:pt idx="3654">
                        <c:v>41570</c:v>
                      </c:pt>
                      <c:pt idx="3655">
                        <c:v>41569</c:v>
                      </c:pt>
                      <c:pt idx="3656">
                        <c:v>41568</c:v>
                      </c:pt>
                      <c:pt idx="3657">
                        <c:v>41567</c:v>
                      </c:pt>
                      <c:pt idx="3658">
                        <c:v>41566</c:v>
                      </c:pt>
                      <c:pt idx="3659">
                        <c:v>41565</c:v>
                      </c:pt>
                      <c:pt idx="3660">
                        <c:v>41564</c:v>
                      </c:pt>
                      <c:pt idx="3661">
                        <c:v>41563</c:v>
                      </c:pt>
                      <c:pt idx="3662">
                        <c:v>41562</c:v>
                      </c:pt>
                      <c:pt idx="3663">
                        <c:v>41561</c:v>
                      </c:pt>
                      <c:pt idx="3664">
                        <c:v>41560</c:v>
                      </c:pt>
                      <c:pt idx="3665">
                        <c:v>41559</c:v>
                      </c:pt>
                      <c:pt idx="3666">
                        <c:v>41558</c:v>
                      </c:pt>
                      <c:pt idx="3667">
                        <c:v>41557</c:v>
                      </c:pt>
                      <c:pt idx="3668">
                        <c:v>41556</c:v>
                      </c:pt>
                      <c:pt idx="3669">
                        <c:v>41555</c:v>
                      </c:pt>
                      <c:pt idx="3670">
                        <c:v>41554</c:v>
                      </c:pt>
                      <c:pt idx="3671">
                        <c:v>41553</c:v>
                      </c:pt>
                      <c:pt idx="3672">
                        <c:v>41552</c:v>
                      </c:pt>
                      <c:pt idx="3673">
                        <c:v>41551</c:v>
                      </c:pt>
                      <c:pt idx="3674">
                        <c:v>41550</c:v>
                      </c:pt>
                      <c:pt idx="3675">
                        <c:v>41549</c:v>
                      </c:pt>
                      <c:pt idx="3676">
                        <c:v>41548</c:v>
                      </c:pt>
                      <c:pt idx="3677">
                        <c:v>41547</c:v>
                      </c:pt>
                      <c:pt idx="3678">
                        <c:v>41546</c:v>
                      </c:pt>
                      <c:pt idx="3679">
                        <c:v>41545</c:v>
                      </c:pt>
                      <c:pt idx="3680">
                        <c:v>41544</c:v>
                      </c:pt>
                      <c:pt idx="3681">
                        <c:v>41543</c:v>
                      </c:pt>
                      <c:pt idx="3682">
                        <c:v>41542</c:v>
                      </c:pt>
                      <c:pt idx="3683">
                        <c:v>41541</c:v>
                      </c:pt>
                      <c:pt idx="3684">
                        <c:v>41540</c:v>
                      </c:pt>
                      <c:pt idx="3685">
                        <c:v>41539</c:v>
                      </c:pt>
                      <c:pt idx="3686">
                        <c:v>41538</c:v>
                      </c:pt>
                      <c:pt idx="3687">
                        <c:v>41537</c:v>
                      </c:pt>
                      <c:pt idx="3688">
                        <c:v>41536</c:v>
                      </c:pt>
                      <c:pt idx="3689">
                        <c:v>41535</c:v>
                      </c:pt>
                      <c:pt idx="3690">
                        <c:v>41534</c:v>
                      </c:pt>
                      <c:pt idx="3691">
                        <c:v>41533</c:v>
                      </c:pt>
                      <c:pt idx="3692">
                        <c:v>41532</c:v>
                      </c:pt>
                      <c:pt idx="3693">
                        <c:v>41531</c:v>
                      </c:pt>
                      <c:pt idx="3694">
                        <c:v>41530</c:v>
                      </c:pt>
                      <c:pt idx="3695">
                        <c:v>41529</c:v>
                      </c:pt>
                      <c:pt idx="3696">
                        <c:v>41528</c:v>
                      </c:pt>
                      <c:pt idx="3697">
                        <c:v>41527</c:v>
                      </c:pt>
                      <c:pt idx="3698">
                        <c:v>41526</c:v>
                      </c:pt>
                      <c:pt idx="3699">
                        <c:v>41525</c:v>
                      </c:pt>
                      <c:pt idx="3700">
                        <c:v>41524</c:v>
                      </c:pt>
                      <c:pt idx="3701">
                        <c:v>41523</c:v>
                      </c:pt>
                      <c:pt idx="3702">
                        <c:v>41522</c:v>
                      </c:pt>
                      <c:pt idx="3703">
                        <c:v>41521</c:v>
                      </c:pt>
                      <c:pt idx="3704">
                        <c:v>41520</c:v>
                      </c:pt>
                      <c:pt idx="3705">
                        <c:v>41519</c:v>
                      </c:pt>
                      <c:pt idx="3706">
                        <c:v>41518</c:v>
                      </c:pt>
                      <c:pt idx="3707">
                        <c:v>41517</c:v>
                      </c:pt>
                      <c:pt idx="3708">
                        <c:v>41516</c:v>
                      </c:pt>
                      <c:pt idx="3709">
                        <c:v>41515</c:v>
                      </c:pt>
                      <c:pt idx="3710">
                        <c:v>41514</c:v>
                      </c:pt>
                      <c:pt idx="3711">
                        <c:v>41513</c:v>
                      </c:pt>
                      <c:pt idx="3712">
                        <c:v>41512</c:v>
                      </c:pt>
                      <c:pt idx="3713">
                        <c:v>41511</c:v>
                      </c:pt>
                      <c:pt idx="3714">
                        <c:v>41510</c:v>
                      </c:pt>
                      <c:pt idx="3715">
                        <c:v>41509</c:v>
                      </c:pt>
                      <c:pt idx="3716">
                        <c:v>41508</c:v>
                      </c:pt>
                      <c:pt idx="3717">
                        <c:v>41507</c:v>
                      </c:pt>
                      <c:pt idx="3718">
                        <c:v>41506</c:v>
                      </c:pt>
                      <c:pt idx="3719">
                        <c:v>41505</c:v>
                      </c:pt>
                      <c:pt idx="3720">
                        <c:v>41504</c:v>
                      </c:pt>
                      <c:pt idx="3721">
                        <c:v>41503</c:v>
                      </c:pt>
                      <c:pt idx="3722">
                        <c:v>41502</c:v>
                      </c:pt>
                      <c:pt idx="3723">
                        <c:v>41501</c:v>
                      </c:pt>
                      <c:pt idx="3724">
                        <c:v>41500</c:v>
                      </c:pt>
                      <c:pt idx="3725">
                        <c:v>41499</c:v>
                      </c:pt>
                      <c:pt idx="3726">
                        <c:v>41498</c:v>
                      </c:pt>
                      <c:pt idx="3727">
                        <c:v>41497</c:v>
                      </c:pt>
                      <c:pt idx="3728">
                        <c:v>41496</c:v>
                      </c:pt>
                      <c:pt idx="3729">
                        <c:v>41495</c:v>
                      </c:pt>
                      <c:pt idx="3730">
                        <c:v>41494</c:v>
                      </c:pt>
                      <c:pt idx="3731">
                        <c:v>41493</c:v>
                      </c:pt>
                      <c:pt idx="3732">
                        <c:v>41492</c:v>
                      </c:pt>
                      <c:pt idx="3733">
                        <c:v>41491</c:v>
                      </c:pt>
                      <c:pt idx="3734">
                        <c:v>41490</c:v>
                      </c:pt>
                      <c:pt idx="3735">
                        <c:v>41489</c:v>
                      </c:pt>
                      <c:pt idx="3736">
                        <c:v>41488</c:v>
                      </c:pt>
                      <c:pt idx="3737">
                        <c:v>41487</c:v>
                      </c:pt>
                      <c:pt idx="3738">
                        <c:v>41486</c:v>
                      </c:pt>
                      <c:pt idx="3739">
                        <c:v>41485</c:v>
                      </c:pt>
                      <c:pt idx="3740">
                        <c:v>41484</c:v>
                      </c:pt>
                      <c:pt idx="3741">
                        <c:v>41483</c:v>
                      </c:pt>
                      <c:pt idx="3742">
                        <c:v>41482</c:v>
                      </c:pt>
                      <c:pt idx="3743">
                        <c:v>41481</c:v>
                      </c:pt>
                      <c:pt idx="3744">
                        <c:v>41480</c:v>
                      </c:pt>
                      <c:pt idx="3745">
                        <c:v>41479</c:v>
                      </c:pt>
                      <c:pt idx="3746">
                        <c:v>41478</c:v>
                      </c:pt>
                      <c:pt idx="3747">
                        <c:v>41477</c:v>
                      </c:pt>
                      <c:pt idx="3748">
                        <c:v>41476</c:v>
                      </c:pt>
                      <c:pt idx="3749">
                        <c:v>41475</c:v>
                      </c:pt>
                      <c:pt idx="3750">
                        <c:v>41474</c:v>
                      </c:pt>
                      <c:pt idx="3751">
                        <c:v>41473</c:v>
                      </c:pt>
                      <c:pt idx="3752">
                        <c:v>41472</c:v>
                      </c:pt>
                      <c:pt idx="3753">
                        <c:v>41471</c:v>
                      </c:pt>
                      <c:pt idx="3754">
                        <c:v>41470</c:v>
                      </c:pt>
                      <c:pt idx="3755">
                        <c:v>41469</c:v>
                      </c:pt>
                      <c:pt idx="3756">
                        <c:v>41468</c:v>
                      </c:pt>
                      <c:pt idx="3757">
                        <c:v>41467</c:v>
                      </c:pt>
                      <c:pt idx="3758">
                        <c:v>41466</c:v>
                      </c:pt>
                      <c:pt idx="3759">
                        <c:v>41465</c:v>
                      </c:pt>
                      <c:pt idx="3760">
                        <c:v>41464</c:v>
                      </c:pt>
                      <c:pt idx="3761">
                        <c:v>41463</c:v>
                      </c:pt>
                      <c:pt idx="3762">
                        <c:v>41462</c:v>
                      </c:pt>
                      <c:pt idx="3763">
                        <c:v>41461</c:v>
                      </c:pt>
                      <c:pt idx="3764">
                        <c:v>41460</c:v>
                      </c:pt>
                      <c:pt idx="3765">
                        <c:v>41459</c:v>
                      </c:pt>
                      <c:pt idx="3766">
                        <c:v>41458</c:v>
                      </c:pt>
                      <c:pt idx="3767">
                        <c:v>41457</c:v>
                      </c:pt>
                      <c:pt idx="3768">
                        <c:v>41456</c:v>
                      </c:pt>
                      <c:pt idx="3769">
                        <c:v>41455</c:v>
                      </c:pt>
                      <c:pt idx="3770">
                        <c:v>41454</c:v>
                      </c:pt>
                      <c:pt idx="3771">
                        <c:v>41453</c:v>
                      </c:pt>
                      <c:pt idx="3772">
                        <c:v>41452</c:v>
                      </c:pt>
                      <c:pt idx="3773">
                        <c:v>41451</c:v>
                      </c:pt>
                      <c:pt idx="3774">
                        <c:v>41450</c:v>
                      </c:pt>
                      <c:pt idx="3775">
                        <c:v>41449</c:v>
                      </c:pt>
                      <c:pt idx="3776">
                        <c:v>41448</c:v>
                      </c:pt>
                      <c:pt idx="3777">
                        <c:v>41447</c:v>
                      </c:pt>
                      <c:pt idx="3778">
                        <c:v>41446</c:v>
                      </c:pt>
                      <c:pt idx="3779">
                        <c:v>41445</c:v>
                      </c:pt>
                      <c:pt idx="3780">
                        <c:v>41444</c:v>
                      </c:pt>
                      <c:pt idx="3781">
                        <c:v>41443</c:v>
                      </c:pt>
                      <c:pt idx="3782">
                        <c:v>41442</c:v>
                      </c:pt>
                      <c:pt idx="3783">
                        <c:v>41441</c:v>
                      </c:pt>
                      <c:pt idx="3784">
                        <c:v>41440</c:v>
                      </c:pt>
                      <c:pt idx="3785">
                        <c:v>41439</c:v>
                      </c:pt>
                      <c:pt idx="3786">
                        <c:v>41438</c:v>
                      </c:pt>
                      <c:pt idx="3787">
                        <c:v>41437</c:v>
                      </c:pt>
                      <c:pt idx="3788">
                        <c:v>41436</c:v>
                      </c:pt>
                      <c:pt idx="3789">
                        <c:v>41435</c:v>
                      </c:pt>
                      <c:pt idx="3790">
                        <c:v>41434</c:v>
                      </c:pt>
                      <c:pt idx="3791">
                        <c:v>41433</c:v>
                      </c:pt>
                      <c:pt idx="3792">
                        <c:v>41432</c:v>
                      </c:pt>
                      <c:pt idx="3793">
                        <c:v>41431</c:v>
                      </c:pt>
                      <c:pt idx="3794">
                        <c:v>41430</c:v>
                      </c:pt>
                      <c:pt idx="3795">
                        <c:v>41429</c:v>
                      </c:pt>
                      <c:pt idx="3796">
                        <c:v>41428</c:v>
                      </c:pt>
                      <c:pt idx="3797">
                        <c:v>41427</c:v>
                      </c:pt>
                      <c:pt idx="3798">
                        <c:v>41426</c:v>
                      </c:pt>
                      <c:pt idx="3799">
                        <c:v>41425</c:v>
                      </c:pt>
                      <c:pt idx="3800">
                        <c:v>41424</c:v>
                      </c:pt>
                      <c:pt idx="3801">
                        <c:v>41423</c:v>
                      </c:pt>
                      <c:pt idx="3802">
                        <c:v>41422</c:v>
                      </c:pt>
                      <c:pt idx="3803">
                        <c:v>41421</c:v>
                      </c:pt>
                      <c:pt idx="3804">
                        <c:v>41420</c:v>
                      </c:pt>
                      <c:pt idx="3805">
                        <c:v>41419</c:v>
                      </c:pt>
                      <c:pt idx="3806">
                        <c:v>41418</c:v>
                      </c:pt>
                      <c:pt idx="3807">
                        <c:v>41417</c:v>
                      </c:pt>
                      <c:pt idx="3808">
                        <c:v>41416</c:v>
                      </c:pt>
                      <c:pt idx="3809">
                        <c:v>41415</c:v>
                      </c:pt>
                      <c:pt idx="3810">
                        <c:v>41414</c:v>
                      </c:pt>
                      <c:pt idx="3811">
                        <c:v>41413</c:v>
                      </c:pt>
                      <c:pt idx="3812">
                        <c:v>41412</c:v>
                      </c:pt>
                      <c:pt idx="3813">
                        <c:v>41411</c:v>
                      </c:pt>
                      <c:pt idx="3814">
                        <c:v>41410</c:v>
                      </c:pt>
                      <c:pt idx="3815">
                        <c:v>41409</c:v>
                      </c:pt>
                      <c:pt idx="3816">
                        <c:v>41408</c:v>
                      </c:pt>
                      <c:pt idx="3817">
                        <c:v>41407</c:v>
                      </c:pt>
                      <c:pt idx="3818">
                        <c:v>41406</c:v>
                      </c:pt>
                      <c:pt idx="3819">
                        <c:v>41405</c:v>
                      </c:pt>
                      <c:pt idx="3820">
                        <c:v>41404</c:v>
                      </c:pt>
                      <c:pt idx="3821">
                        <c:v>41403</c:v>
                      </c:pt>
                      <c:pt idx="3822">
                        <c:v>41402</c:v>
                      </c:pt>
                      <c:pt idx="3823">
                        <c:v>41401</c:v>
                      </c:pt>
                      <c:pt idx="3824">
                        <c:v>41400</c:v>
                      </c:pt>
                      <c:pt idx="3825">
                        <c:v>41399</c:v>
                      </c:pt>
                      <c:pt idx="3826">
                        <c:v>41398</c:v>
                      </c:pt>
                      <c:pt idx="3827">
                        <c:v>41397</c:v>
                      </c:pt>
                      <c:pt idx="3828">
                        <c:v>41396</c:v>
                      </c:pt>
                      <c:pt idx="3829">
                        <c:v>41395</c:v>
                      </c:pt>
                      <c:pt idx="3830">
                        <c:v>41394</c:v>
                      </c:pt>
                      <c:pt idx="3831">
                        <c:v>41393</c:v>
                      </c:pt>
                      <c:pt idx="3832">
                        <c:v>41392</c:v>
                      </c:pt>
                      <c:pt idx="3833">
                        <c:v>41391</c:v>
                      </c:pt>
                      <c:pt idx="3834">
                        <c:v>41390</c:v>
                      </c:pt>
                      <c:pt idx="3835">
                        <c:v>41389</c:v>
                      </c:pt>
                      <c:pt idx="3836">
                        <c:v>41388</c:v>
                      </c:pt>
                      <c:pt idx="3837">
                        <c:v>41387</c:v>
                      </c:pt>
                      <c:pt idx="3838">
                        <c:v>41386</c:v>
                      </c:pt>
                      <c:pt idx="3839">
                        <c:v>41385</c:v>
                      </c:pt>
                      <c:pt idx="3840">
                        <c:v>41384</c:v>
                      </c:pt>
                      <c:pt idx="3841">
                        <c:v>41383</c:v>
                      </c:pt>
                      <c:pt idx="3842">
                        <c:v>41382</c:v>
                      </c:pt>
                      <c:pt idx="3843">
                        <c:v>41381</c:v>
                      </c:pt>
                      <c:pt idx="3844">
                        <c:v>41380</c:v>
                      </c:pt>
                      <c:pt idx="3845">
                        <c:v>41379</c:v>
                      </c:pt>
                      <c:pt idx="3846">
                        <c:v>41378</c:v>
                      </c:pt>
                      <c:pt idx="3847">
                        <c:v>41377</c:v>
                      </c:pt>
                      <c:pt idx="3848">
                        <c:v>41376</c:v>
                      </c:pt>
                      <c:pt idx="3849">
                        <c:v>41375</c:v>
                      </c:pt>
                      <c:pt idx="3850">
                        <c:v>41374</c:v>
                      </c:pt>
                      <c:pt idx="3851">
                        <c:v>41373</c:v>
                      </c:pt>
                      <c:pt idx="3852">
                        <c:v>41372</c:v>
                      </c:pt>
                      <c:pt idx="3853">
                        <c:v>41371</c:v>
                      </c:pt>
                      <c:pt idx="3854">
                        <c:v>41370</c:v>
                      </c:pt>
                      <c:pt idx="3855">
                        <c:v>41369</c:v>
                      </c:pt>
                      <c:pt idx="3856">
                        <c:v>41368</c:v>
                      </c:pt>
                      <c:pt idx="3857">
                        <c:v>41367</c:v>
                      </c:pt>
                      <c:pt idx="3858">
                        <c:v>41366</c:v>
                      </c:pt>
                      <c:pt idx="3859">
                        <c:v>41365</c:v>
                      </c:pt>
                      <c:pt idx="3860">
                        <c:v>41364</c:v>
                      </c:pt>
                      <c:pt idx="3861">
                        <c:v>41363</c:v>
                      </c:pt>
                      <c:pt idx="3862">
                        <c:v>41362</c:v>
                      </c:pt>
                      <c:pt idx="3863">
                        <c:v>41361</c:v>
                      </c:pt>
                      <c:pt idx="3864">
                        <c:v>41360</c:v>
                      </c:pt>
                      <c:pt idx="3865">
                        <c:v>41359</c:v>
                      </c:pt>
                      <c:pt idx="3866">
                        <c:v>41358</c:v>
                      </c:pt>
                      <c:pt idx="3867">
                        <c:v>41357</c:v>
                      </c:pt>
                      <c:pt idx="3868">
                        <c:v>41356</c:v>
                      </c:pt>
                      <c:pt idx="3869">
                        <c:v>41355</c:v>
                      </c:pt>
                      <c:pt idx="3870">
                        <c:v>41354</c:v>
                      </c:pt>
                      <c:pt idx="3871">
                        <c:v>41353</c:v>
                      </c:pt>
                      <c:pt idx="3872">
                        <c:v>41352</c:v>
                      </c:pt>
                      <c:pt idx="3873">
                        <c:v>41351</c:v>
                      </c:pt>
                      <c:pt idx="3874">
                        <c:v>41350</c:v>
                      </c:pt>
                      <c:pt idx="3875">
                        <c:v>41349</c:v>
                      </c:pt>
                      <c:pt idx="3876">
                        <c:v>41348</c:v>
                      </c:pt>
                      <c:pt idx="3877">
                        <c:v>41347</c:v>
                      </c:pt>
                      <c:pt idx="3878">
                        <c:v>41346</c:v>
                      </c:pt>
                      <c:pt idx="3879">
                        <c:v>41345</c:v>
                      </c:pt>
                      <c:pt idx="3880">
                        <c:v>41344</c:v>
                      </c:pt>
                      <c:pt idx="3881">
                        <c:v>41343</c:v>
                      </c:pt>
                      <c:pt idx="3882">
                        <c:v>41342</c:v>
                      </c:pt>
                      <c:pt idx="3883">
                        <c:v>41341</c:v>
                      </c:pt>
                      <c:pt idx="3884">
                        <c:v>41340</c:v>
                      </c:pt>
                      <c:pt idx="3885">
                        <c:v>41339</c:v>
                      </c:pt>
                      <c:pt idx="3886">
                        <c:v>41338</c:v>
                      </c:pt>
                      <c:pt idx="3887">
                        <c:v>41337</c:v>
                      </c:pt>
                      <c:pt idx="3888">
                        <c:v>41336</c:v>
                      </c:pt>
                      <c:pt idx="3889">
                        <c:v>41335</c:v>
                      </c:pt>
                      <c:pt idx="3890">
                        <c:v>41334</c:v>
                      </c:pt>
                      <c:pt idx="3891">
                        <c:v>41333</c:v>
                      </c:pt>
                      <c:pt idx="3892">
                        <c:v>41332</c:v>
                      </c:pt>
                      <c:pt idx="3893">
                        <c:v>41331</c:v>
                      </c:pt>
                      <c:pt idx="3894">
                        <c:v>41330</c:v>
                      </c:pt>
                      <c:pt idx="3895">
                        <c:v>41329</c:v>
                      </c:pt>
                      <c:pt idx="3896">
                        <c:v>41328</c:v>
                      </c:pt>
                      <c:pt idx="3897">
                        <c:v>41327</c:v>
                      </c:pt>
                      <c:pt idx="3898">
                        <c:v>41326</c:v>
                      </c:pt>
                      <c:pt idx="3899">
                        <c:v>41325</c:v>
                      </c:pt>
                      <c:pt idx="3900">
                        <c:v>41324</c:v>
                      </c:pt>
                      <c:pt idx="3901">
                        <c:v>41323</c:v>
                      </c:pt>
                      <c:pt idx="3902">
                        <c:v>41322</c:v>
                      </c:pt>
                      <c:pt idx="3903">
                        <c:v>41321</c:v>
                      </c:pt>
                      <c:pt idx="3904">
                        <c:v>41320</c:v>
                      </c:pt>
                      <c:pt idx="3905">
                        <c:v>41319</c:v>
                      </c:pt>
                      <c:pt idx="3906">
                        <c:v>41318</c:v>
                      </c:pt>
                      <c:pt idx="3907">
                        <c:v>41317</c:v>
                      </c:pt>
                      <c:pt idx="3908">
                        <c:v>41316</c:v>
                      </c:pt>
                      <c:pt idx="3909">
                        <c:v>41315</c:v>
                      </c:pt>
                      <c:pt idx="3910">
                        <c:v>41314</c:v>
                      </c:pt>
                      <c:pt idx="3911">
                        <c:v>41313</c:v>
                      </c:pt>
                      <c:pt idx="3912">
                        <c:v>41312</c:v>
                      </c:pt>
                      <c:pt idx="3913">
                        <c:v>41311</c:v>
                      </c:pt>
                      <c:pt idx="3914">
                        <c:v>41310</c:v>
                      </c:pt>
                      <c:pt idx="3915">
                        <c:v>41309</c:v>
                      </c:pt>
                      <c:pt idx="3916">
                        <c:v>41308</c:v>
                      </c:pt>
                      <c:pt idx="3917">
                        <c:v>41307</c:v>
                      </c:pt>
                      <c:pt idx="3918">
                        <c:v>41306</c:v>
                      </c:pt>
                      <c:pt idx="3919">
                        <c:v>41305</c:v>
                      </c:pt>
                      <c:pt idx="3920">
                        <c:v>41304</c:v>
                      </c:pt>
                      <c:pt idx="3921">
                        <c:v>41303</c:v>
                      </c:pt>
                      <c:pt idx="3922">
                        <c:v>41302</c:v>
                      </c:pt>
                      <c:pt idx="3923">
                        <c:v>41301</c:v>
                      </c:pt>
                      <c:pt idx="3924">
                        <c:v>41300</c:v>
                      </c:pt>
                      <c:pt idx="3925">
                        <c:v>41299</c:v>
                      </c:pt>
                      <c:pt idx="3926">
                        <c:v>41298</c:v>
                      </c:pt>
                      <c:pt idx="3927">
                        <c:v>41297</c:v>
                      </c:pt>
                      <c:pt idx="3928">
                        <c:v>41296</c:v>
                      </c:pt>
                      <c:pt idx="3929">
                        <c:v>41295</c:v>
                      </c:pt>
                      <c:pt idx="3930">
                        <c:v>41294</c:v>
                      </c:pt>
                      <c:pt idx="3931">
                        <c:v>41293</c:v>
                      </c:pt>
                      <c:pt idx="3932">
                        <c:v>41292</c:v>
                      </c:pt>
                      <c:pt idx="3933">
                        <c:v>41291</c:v>
                      </c:pt>
                      <c:pt idx="3934">
                        <c:v>41290</c:v>
                      </c:pt>
                      <c:pt idx="3935">
                        <c:v>41289</c:v>
                      </c:pt>
                      <c:pt idx="3936">
                        <c:v>41288</c:v>
                      </c:pt>
                      <c:pt idx="3937">
                        <c:v>41287</c:v>
                      </c:pt>
                      <c:pt idx="3938">
                        <c:v>41286</c:v>
                      </c:pt>
                      <c:pt idx="3939">
                        <c:v>41285</c:v>
                      </c:pt>
                      <c:pt idx="3940">
                        <c:v>41284</c:v>
                      </c:pt>
                      <c:pt idx="3941">
                        <c:v>41283</c:v>
                      </c:pt>
                      <c:pt idx="3942">
                        <c:v>41282</c:v>
                      </c:pt>
                      <c:pt idx="3943">
                        <c:v>41281</c:v>
                      </c:pt>
                      <c:pt idx="3944">
                        <c:v>41280</c:v>
                      </c:pt>
                      <c:pt idx="3945">
                        <c:v>41279</c:v>
                      </c:pt>
                      <c:pt idx="3946">
                        <c:v>41278</c:v>
                      </c:pt>
                      <c:pt idx="3947">
                        <c:v>41277</c:v>
                      </c:pt>
                      <c:pt idx="3948">
                        <c:v>41276</c:v>
                      </c:pt>
                      <c:pt idx="3949">
                        <c:v>41275</c:v>
                      </c:pt>
                      <c:pt idx="3950">
                        <c:v>41274</c:v>
                      </c:pt>
                      <c:pt idx="3951">
                        <c:v>41273</c:v>
                      </c:pt>
                      <c:pt idx="3952">
                        <c:v>41272</c:v>
                      </c:pt>
                      <c:pt idx="3953">
                        <c:v>41271</c:v>
                      </c:pt>
                      <c:pt idx="3954">
                        <c:v>41270</c:v>
                      </c:pt>
                      <c:pt idx="3955">
                        <c:v>41269</c:v>
                      </c:pt>
                      <c:pt idx="3956">
                        <c:v>41268</c:v>
                      </c:pt>
                      <c:pt idx="3957">
                        <c:v>41267</c:v>
                      </c:pt>
                      <c:pt idx="3958">
                        <c:v>41266</c:v>
                      </c:pt>
                      <c:pt idx="3959">
                        <c:v>41265</c:v>
                      </c:pt>
                      <c:pt idx="3960">
                        <c:v>41264</c:v>
                      </c:pt>
                      <c:pt idx="3961">
                        <c:v>41263</c:v>
                      </c:pt>
                      <c:pt idx="3962">
                        <c:v>41262</c:v>
                      </c:pt>
                      <c:pt idx="3963">
                        <c:v>41261</c:v>
                      </c:pt>
                      <c:pt idx="3964">
                        <c:v>41260</c:v>
                      </c:pt>
                      <c:pt idx="3965">
                        <c:v>41259</c:v>
                      </c:pt>
                      <c:pt idx="3966">
                        <c:v>41258</c:v>
                      </c:pt>
                      <c:pt idx="3967">
                        <c:v>41257</c:v>
                      </c:pt>
                      <c:pt idx="3968">
                        <c:v>41256</c:v>
                      </c:pt>
                      <c:pt idx="3969">
                        <c:v>41255</c:v>
                      </c:pt>
                      <c:pt idx="3970">
                        <c:v>41254</c:v>
                      </c:pt>
                      <c:pt idx="3971">
                        <c:v>41253</c:v>
                      </c:pt>
                      <c:pt idx="3972">
                        <c:v>41252</c:v>
                      </c:pt>
                      <c:pt idx="3973">
                        <c:v>41251</c:v>
                      </c:pt>
                      <c:pt idx="3974">
                        <c:v>41250</c:v>
                      </c:pt>
                      <c:pt idx="3975">
                        <c:v>41249</c:v>
                      </c:pt>
                      <c:pt idx="3976">
                        <c:v>41248</c:v>
                      </c:pt>
                      <c:pt idx="3977">
                        <c:v>41247</c:v>
                      </c:pt>
                      <c:pt idx="3978">
                        <c:v>41246</c:v>
                      </c:pt>
                      <c:pt idx="3979">
                        <c:v>41245</c:v>
                      </c:pt>
                      <c:pt idx="3980">
                        <c:v>41244</c:v>
                      </c:pt>
                      <c:pt idx="3981">
                        <c:v>41243</c:v>
                      </c:pt>
                      <c:pt idx="3982">
                        <c:v>41242</c:v>
                      </c:pt>
                      <c:pt idx="3983">
                        <c:v>41241</c:v>
                      </c:pt>
                      <c:pt idx="3984">
                        <c:v>41240</c:v>
                      </c:pt>
                      <c:pt idx="3985">
                        <c:v>41239</c:v>
                      </c:pt>
                      <c:pt idx="3986">
                        <c:v>41238</c:v>
                      </c:pt>
                      <c:pt idx="3987">
                        <c:v>41237</c:v>
                      </c:pt>
                      <c:pt idx="3988">
                        <c:v>41236</c:v>
                      </c:pt>
                      <c:pt idx="3989">
                        <c:v>41235</c:v>
                      </c:pt>
                      <c:pt idx="3990">
                        <c:v>41234</c:v>
                      </c:pt>
                      <c:pt idx="3991">
                        <c:v>41233</c:v>
                      </c:pt>
                      <c:pt idx="3992">
                        <c:v>41232</c:v>
                      </c:pt>
                      <c:pt idx="3993">
                        <c:v>41231</c:v>
                      </c:pt>
                      <c:pt idx="3994">
                        <c:v>41230</c:v>
                      </c:pt>
                      <c:pt idx="3995">
                        <c:v>41229</c:v>
                      </c:pt>
                      <c:pt idx="3996">
                        <c:v>41228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'10a riigivk spread'!$AH$4:$AH$2751</c15:sqref>
                        </c15:formulaRef>
                      </c:ext>
                    </c:extLst>
                    <c:numCache>
                      <c:formatCode>[$$-409]#,##0.00_ ;\-[$$-409]#,##0.00\ </c:formatCode>
                      <c:ptCount val="2748"/>
                      <c:pt idx="0">
                        <c:v>3.5760000000000001</c:v>
                      </c:pt>
                      <c:pt idx="1">
                        <c:v>3.5489999999999999</c:v>
                      </c:pt>
                      <c:pt idx="2">
                        <c:v>3.5819999999999999</c:v>
                      </c:pt>
                      <c:pt idx="3">
                        <c:v>3.609</c:v>
                      </c:pt>
                      <c:pt idx="4">
                        <c:v>3.609</c:v>
                      </c:pt>
                      <c:pt idx="5">
                        <c:v>3.609</c:v>
                      </c:pt>
                      <c:pt idx="6">
                        <c:v>3.6459999999999999</c:v>
                      </c:pt>
                      <c:pt idx="7">
                        <c:v>3.657</c:v>
                      </c:pt>
                      <c:pt idx="8">
                        <c:v>3.6110000000000002</c:v>
                      </c:pt>
                      <c:pt idx="9">
                        <c:v>3.5139999999999998</c:v>
                      </c:pt>
                      <c:pt idx="10">
                        <c:v>3.504</c:v>
                      </c:pt>
                      <c:pt idx="11">
                        <c:v>3.504</c:v>
                      </c:pt>
                      <c:pt idx="12">
                        <c:v>3.504</c:v>
                      </c:pt>
                      <c:pt idx="13">
                        <c:v>3.5209999999999999</c:v>
                      </c:pt>
                      <c:pt idx="14">
                        <c:v>3.4540000000000002</c:v>
                      </c:pt>
                      <c:pt idx="15">
                        <c:v>3.5150000000000001</c:v>
                      </c:pt>
                      <c:pt idx="16">
                        <c:v>3.569</c:v>
                      </c:pt>
                      <c:pt idx="17">
                        <c:v>3.653</c:v>
                      </c:pt>
                      <c:pt idx="18">
                        <c:v>3.653</c:v>
                      </c:pt>
                      <c:pt idx="19">
                        <c:v>3.653</c:v>
                      </c:pt>
                      <c:pt idx="20">
                        <c:v>3.6480000000000001</c:v>
                      </c:pt>
                      <c:pt idx="21">
                        <c:v>3.649</c:v>
                      </c:pt>
                      <c:pt idx="22">
                        <c:v>3.7109999999999999</c:v>
                      </c:pt>
                      <c:pt idx="23">
                        <c:v>3.669</c:v>
                      </c:pt>
                      <c:pt idx="24">
                        <c:v>3.6030000000000002</c:v>
                      </c:pt>
                      <c:pt idx="25">
                        <c:v>3.6030000000000002</c:v>
                      </c:pt>
                      <c:pt idx="26">
                        <c:v>3.6030000000000002</c:v>
                      </c:pt>
                      <c:pt idx="27">
                        <c:v>3.6890000000000001</c:v>
                      </c:pt>
                      <c:pt idx="28">
                        <c:v>3.6179999999999999</c:v>
                      </c:pt>
                      <c:pt idx="29">
                        <c:v>3.5779999999999998</c:v>
                      </c:pt>
                      <c:pt idx="30">
                        <c:v>3.5449999999999999</c:v>
                      </c:pt>
                      <c:pt idx="31">
                        <c:v>3.5009999999999999</c:v>
                      </c:pt>
                      <c:pt idx="32">
                        <c:v>3.5009999999999999</c:v>
                      </c:pt>
                      <c:pt idx="33">
                        <c:v>3.5009999999999999</c:v>
                      </c:pt>
                      <c:pt idx="34">
                        <c:v>3.4769999999999999</c:v>
                      </c:pt>
                      <c:pt idx="35">
                        <c:v>3.4249999999999998</c:v>
                      </c:pt>
                      <c:pt idx="36">
                        <c:v>3.468</c:v>
                      </c:pt>
                      <c:pt idx="37">
                        <c:v>3.4489999999999998</c:v>
                      </c:pt>
                      <c:pt idx="38">
                        <c:v>3.42</c:v>
                      </c:pt>
                      <c:pt idx="39">
                        <c:v>3.42</c:v>
                      </c:pt>
                      <c:pt idx="40">
                        <c:v>3.42</c:v>
                      </c:pt>
                      <c:pt idx="41">
                        <c:v>3.33</c:v>
                      </c:pt>
                      <c:pt idx="42">
                        <c:v>3.407</c:v>
                      </c:pt>
                      <c:pt idx="43">
                        <c:v>3.3780000000000001</c:v>
                      </c:pt>
                      <c:pt idx="44">
                        <c:v>3.3839999999999999</c:v>
                      </c:pt>
                      <c:pt idx="45">
                        <c:v>3.3439999999999999</c:v>
                      </c:pt>
                      <c:pt idx="46">
                        <c:v>3.3439999999999999</c:v>
                      </c:pt>
                      <c:pt idx="47">
                        <c:v>3.3439999999999999</c:v>
                      </c:pt>
                      <c:pt idx="48">
                        <c:v>3.355</c:v>
                      </c:pt>
                      <c:pt idx="49">
                        <c:v>3.411</c:v>
                      </c:pt>
                      <c:pt idx="50">
                        <c:v>3.3540000000000001</c:v>
                      </c:pt>
                      <c:pt idx="51">
                        <c:v>3.3159999999999998</c:v>
                      </c:pt>
                      <c:pt idx="52">
                        <c:v>3.278</c:v>
                      </c:pt>
                      <c:pt idx="53">
                        <c:v>3.278</c:v>
                      </c:pt>
                      <c:pt idx="54">
                        <c:v>3.278</c:v>
                      </c:pt>
                      <c:pt idx="55">
                        <c:v>3.194</c:v>
                      </c:pt>
                      <c:pt idx="56">
                        <c:v>3.25</c:v>
                      </c:pt>
                      <c:pt idx="57">
                        <c:v>3.214</c:v>
                      </c:pt>
                      <c:pt idx="58">
                        <c:v>3.2719999999999998</c:v>
                      </c:pt>
                      <c:pt idx="59">
                        <c:v>3.2749999999999999</c:v>
                      </c:pt>
                      <c:pt idx="60">
                        <c:v>3.2749999999999999</c:v>
                      </c:pt>
                      <c:pt idx="61">
                        <c:v>3.2749999999999999</c:v>
                      </c:pt>
                      <c:pt idx="62">
                        <c:v>3.218</c:v>
                      </c:pt>
                      <c:pt idx="63">
                        <c:v>3.226</c:v>
                      </c:pt>
                      <c:pt idx="64">
                        <c:v>3.3559999999999999</c:v>
                      </c:pt>
                      <c:pt idx="65">
                        <c:v>3.4350000000000001</c:v>
                      </c:pt>
                      <c:pt idx="66">
                        <c:v>3.363</c:v>
                      </c:pt>
                      <c:pt idx="67">
                        <c:v>3.363</c:v>
                      </c:pt>
                      <c:pt idx="68">
                        <c:v>3.363</c:v>
                      </c:pt>
                      <c:pt idx="69">
                        <c:v>3.448</c:v>
                      </c:pt>
                      <c:pt idx="70">
                        <c:v>3.3860000000000001</c:v>
                      </c:pt>
                      <c:pt idx="71">
                        <c:v>3.3959999999999999</c:v>
                      </c:pt>
                      <c:pt idx="72">
                        <c:v>3.3439999999999999</c:v>
                      </c:pt>
                      <c:pt idx="73">
                        <c:v>3.3340000000000001</c:v>
                      </c:pt>
                      <c:pt idx="74">
                        <c:v>3.3340000000000001</c:v>
                      </c:pt>
                      <c:pt idx="75">
                        <c:v>3.3340000000000001</c:v>
                      </c:pt>
                      <c:pt idx="76">
                        <c:v>3.2480000000000002</c:v>
                      </c:pt>
                      <c:pt idx="77">
                        <c:v>3.2290000000000001</c:v>
                      </c:pt>
                      <c:pt idx="78">
                        <c:v>3.2120000000000002</c:v>
                      </c:pt>
                      <c:pt idx="79">
                        <c:v>3.3420000000000001</c:v>
                      </c:pt>
                      <c:pt idx="80">
                        <c:v>3.3010000000000002</c:v>
                      </c:pt>
                      <c:pt idx="81">
                        <c:v>3.3010000000000002</c:v>
                      </c:pt>
                      <c:pt idx="82">
                        <c:v>3.3010000000000002</c:v>
                      </c:pt>
                      <c:pt idx="83">
                        <c:v>3.3380000000000001</c:v>
                      </c:pt>
                      <c:pt idx="84">
                        <c:v>3.2839999999999998</c:v>
                      </c:pt>
                      <c:pt idx="85">
                        <c:v>3.2919999999999998</c:v>
                      </c:pt>
                      <c:pt idx="86">
                        <c:v>3.2240000000000002</c:v>
                      </c:pt>
                      <c:pt idx="87">
                        <c:v>3.214</c:v>
                      </c:pt>
                      <c:pt idx="88">
                        <c:v>3.214</c:v>
                      </c:pt>
                      <c:pt idx="89">
                        <c:v>3.214</c:v>
                      </c:pt>
                      <c:pt idx="90">
                        <c:v>3.1709999999999998</c:v>
                      </c:pt>
                      <c:pt idx="91">
                        <c:v>3.202</c:v>
                      </c:pt>
                      <c:pt idx="92">
                        <c:v>3.1539999999999999</c:v>
                      </c:pt>
                      <c:pt idx="93">
                        <c:v>3.1259999999999999</c:v>
                      </c:pt>
                      <c:pt idx="94">
                        <c:v>3.1749999999999998</c:v>
                      </c:pt>
                      <c:pt idx="95">
                        <c:v>3.1749999999999998</c:v>
                      </c:pt>
                      <c:pt idx="96">
                        <c:v>3.1749999999999998</c:v>
                      </c:pt>
                      <c:pt idx="97">
                        <c:v>3.1930000000000001</c:v>
                      </c:pt>
                      <c:pt idx="98">
                        <c:v>3.141</c:v>
                      </c:pt>
                      <c:pt idx="99">
                        <c:v>3.09</c:v>
                      </c:pt>
                      <c:pt idx="100">
                        <c:v>3.2090000000000001</c:v>
                      </c:pt>
                      <c:pt idx="101">
                        <c:v>3.2280000000000002</c:v>
                      </c:pt>
                      <c:pt idx="102">
                        <c:v>3.2280000000000002</c:v>
                      </c:pt>
                      <c:pt idx="103">
                        <c:v>3.2280000000000002</c:v>
                      </c:pt>
                      <c:pt idx="104">
                        <c:v>3.1949999999999998</c:v>
                      </c:pt>
                      <c:pt idx="105">
                        <c:v>3.2970000000000002</c:v>
                      </c:pt>
                      <c:pt idx="106">
                        <c:v>3.4079999999999999</c:v>
                      </c:pt>
                      <c:pt idx="107">
                        <c:v>3.3769999999999998</c:v>
                      </c:pt>
                      <c:pt idx="108">
                        <c:v>3.37</c:v>
                      </c:pt>
                      <c:pt idx="109">
                        <c:v>3.37</c:v>
                      </c:pt>
                      <c:pt idx="110">
                        <c:v>3.37</c:v>
                      </c:pt>
                      <c:pt idx="111">
                        <c:v>3.3759999999999999</c:v>
                      </c:pt>
                      <c:pt idx="112">
                        <c:v>3.2029999999999998</c:v>
                      </c:pt>
                      <c:pt idx="113">
                        <c:v>3.2010000000000001</c:v>
                      </c:pt>
                      <c:pt idx="114">
                        <c:v>3.1880000000000002</c:v>
                      </c:pt>
                      <c:pt idx="115">
                        <c:v>3.125</c:v>
                      </c:pt>
                      <c:pt idx="116">
                        <c:v>3.125</c:v>
                      </c:pt>
                      <c:pt idx="117">
                        <c:v>3.125</c:v>
                      </c:pt>
                      <c:pt idx="118">
                        <c:v>3.141</c:v>
                      </c:pt>
                      <c:pt idx="119">
                        <c:v>3.0270000000000001</c:v>
                      </c:pt>
                      <c:pt idx="120">
                        <c:v>3.0539999999999998</c:v>
                      </c:pt>
                      <c:pt idx="121">
                        <c:v>3.004</c:v>
                      </c:pt>
                      <c:pt idx="122">
                        <c:v>3.0430000000000001</c:v>
                      </c:pt>
                      <c:pt idx="123">
                        <c:v>3.0430000000000001</c:v>
                      </c:pt>
                      <c:pt idx="124">
                        <c:v>3.0430000000000001</c:v>
                      </c:pt>
                      <c:pt idx="125">
                        <c:v>3.1789999999999998</c:v>
                      </c:pt>
                      <c:pt idx="126">
                        <c:v>3.1110000000000002</c:v>
                      </c:pt>
                      <c:pt idx="127">
                        <c:v>3.0720000000000001</c:v>
                      </c:pt>
                      <c:pt idx="128">
                        <c:v>3.16</c:v>
                      </c:pt>
                      <c:pt idx="129">
                        <c:v>3.11</c:v>
                      </c:pt>
                      <c:pt idx="130">
                        <c:v>3.11</c:v>
                      </c:pt>
                      <c:pt idx="131">
                        <c:v>3.11</c:v>
                      </c:pt>
                      <c:pt idx="132">
                        <c:v>3.165</c:v>
                      </c:pt>
                      <c:pt idx="133">
                        <c:v>3.1419999999999999</c:v>
                      </c:pt>
                      <c:pt idx="134">
                        <c:v>3.0979999999999999</c:v>
                      </c:pt>
                      <c:pt idx="135">
                        <c:v>3.0640000000000001</c:v>
                      </c:pt>
                      <c:pt idx="136">
                        <c:v>3.093</c:v>
                      </c:pt>
                      <c:pt idx="137">
                        <c:v>3.093</c:v>
                      </c:pt>
                      <c:pt idx="138">
                        <c:v>3.093</c:v>
                      </c:pt>
                      <c:pt idx="139">
                        <c:v>3.1339999999999999</c:v>
                      </c:pt>
                      <c:pt idx="140">
                        <c:v>3.165</c:v>
                      </c:pt>
                      <c:pt idx="141">
                        <c:v>3.0609999999999999</c:v>
                      </c:pt>
                      <c:pt idx="142">
                        <c:v>3.0649999999999999</c:v>
                      </c:pt>
                      <c:pt idx="143">
                        <c:v>2.9990000000000001</c:v>
                      </c:pt>
                      <c:pt idx="144">
                        <c:v>2.9990000000000001</c:v>
                      </c:pt>
                      <c:pt idx="145">
                        <c:v>2.9990000000000001</c:v>
                      </c:pt>
                      <c:pt idx="146">
                        <c:v>2.9729999999999999</c:v>
                      </c:pt>
                      <c:pt idx="147">
                        <c:v>3.0230000000000001</c:v>
                      </c:pt>
                      <c:pt idx="148">
                        <c:v>3.0630000000000002</c:v>
                      </c:pt>
                      <c:pt idx="149">
                        <c:v>3.17</c:v>
                      </c:pt>
                      <c:pt idx="150">
                        <c:v>3.2770000000000001</c:v>
                      </c:pt>
                      <c:pt idx="151">
                        <c:v>3.2770000000000001</c:v>
                      </c:pt>
                      <c:pt idx="152">
                        <c:v>3.2770000000000001</c:v>
                      </c:pt>
                      <c:pt idx="153">
                        <c:v>3.2810000000000001</c:v>
                      </c:pt>
                      <c:pt idx="154">
                        <c:v>3.2360000000000002</c:v>
                      </c:pt>
                      <c:pt idx="155">
                        <c:v>3.2450000000000001</c:v>
                      </c:pt>
                      <c:pt idx="156">
                        <c:v>3.2440000000000002</c:v>
                      </c:pt>
                      <c:pt idx="157">
                        <c:v>3.2189999999999999</c:v>
                      </c:pt>
                      <c:pt idx="158">
                        <c:v>3.2189999999999999</c:v>
                      </c:pt>
                      <c:pt idx="159">
                        <c:v>3.2189999999999999</c:v>
                      </c:pt>
                      <c:pt idx="160">
                        <c:v>3.2490000000000001</c:v>
                      </c:pt>
                      <c:pt idx="161">
                        <c:v>3.1349999999999998</c:v>
                      </c:pt>
                      <c:pt idx="162">
                        <c:v>3.1619999999999999</c:v>
                      </c:pt>
                      <c:pt idx="163">
                        <c:v>3.121</c:v>
                      </c:pt>
                      <c:pt idx="164">
                        <c:v>3.101</c:v>
                      </c:pt>
                      <c:pt idx="165">
                        <c:v>3.101</c:v>
                      </c:pt>
                      <c:pt idx="166">
                        <c:v>3.101</c:v>
                      </c:pt>
                      <c:pt idx="167">
                        <c:v>3.05</c:v>
                      </c:pt>
                      <c:pt idx="168">
                        <c:v>3.121</c:v>
                      </c:pt>
                      <c:pt idx="169">
                        <c:v>3.198</c:v>
                      </c:pt>
                      <c:pt idx="170">
                        <c:v>3.1659999999999999</c:v>
                      </c:pt>
                      <c:pt idx="171">
                        <c:v>3.141</c:v>
                      </c:pt>
                      <c:pt idx="172">
                        <c:v>3.141</c:v>
                      </c:pt>
                      <c:pt idx="173">
                        <c:v>3.141</c:v>
                      </c:pt>
                      <c:pt idx="174">
                        <c:v>3.0539999999999998</c:v>
                      </c:pt>
                      <c:pt idx="175">
                        <c:v>3.089</c:v>
                      </c:pt>
                      <c:pt idx="176">
                        <c:v>3.1</c:v>
                      </c:pt>
                      <c:pt idx="177">
                        <c:v>3.133</c:v>
                      </c:pt>
                      <c:pt idx="178">
                        <c:v>3.133</c:v>
                      </c:pt>
                      <c:pt idx="179">
                        <c:v>3.133</c:v>
                      </c:pt>
                      <c:pt idx="180">
                        <c:v>3.133</c:v>
                      </c:pt>
                      <c:pt idx="181">
                        <c:v>3.2879999999999998</c:v>
                      </c:pt>
                      <c:pt idx="182">
                        <c:v>3.2320000000000002</c:v>
                      </c:pt>
                      <c:pt idx="183">
                        <c:v>3.214</c:v>
                      </c:pt>
                      <c:pt idx="184">
                        <c:v>3.3370000000000002</c:v>
                      </c:pt>
                      <c:pt idx="185">
                        <c:v>3.306</c:v>
                      </c:pt>
                      <c:pt idx="186">
                        <c:v>3.306</c:v>
                      </c:pt>
                      <c:pt idx="187">
                        <c:v>3.306</c:v>
                      </c:pt>
                      <c:pt idx="188">
                        <c:v>3.294</c:v>
                      </c:pt>
                      <c:pt idx="189">
                        <c:v>3.3490000000000002</c:v>
                      </c:pt>
                      <c:pt idx="190">
                        <c:v>3.3130000000000002</c:v>
                      </c:pt>
                      <c:pt idx="191">
                        <c:v>3.3140000000000001</c:v>
                      </c:pt>
                      <c:pt idx="192">
                        <c:v>3.286</c:v>
                      </c:pt>
                      <c:pt idx="193">
                        <c:v>3.286</c:v>
                      </c:pt>
                      <c:pt idx="194">
                        <c:v>3.286</c:v>
                      </c:pt>
                      <c:pt idx="195">
                        <c:v>3.2330000000000001</c:v>
                      </c:pt>
                      <c:pt idx="196">
                        <c:v>3.2189999999999999</c:v>
                      </c:pt>
                      <c:pt idx="197">
                        <c:v>3.1669999999999998</c:v>
                      </c:pt>
                      <c:pt idx="198">
                        <c:v>3.056</c:v>
                      </c:pt>
                      <c:pt idx="199">
                        <c:v>3.056</c:v>
                      </c:pt>
                      <c:pt idx="200">
                        <c:v>3.056</c:v>
                      </c:pt>
                      <c:pt idx="201">
                        <c:v>3.056</c:v>
                      </c:pt>
                      <c:pt idx="202">
                        <c:v>3.056</c:v>
                      </c:pt>
                      <c:pt idx="203">
                        <c:v>3.0310000000000001</c:v>
                      </c:pt>
                      <c:pt idx="204">
                        <c:v>3.1080000000000001</c:v>
                      </c:pt>
                      <c:pt idx="205">
                        <c:v>3.0779999999999998</c:v>
                      </c:pt>
                      <c:pt idx="206">
                        <c:v>3.1240000000000001</c:v>
                      </c:pt>
                      <c:pt idx="207">
                        <c:v>3.1240000000000001</c:v>
                      </c:pt>
                      <c:pt idx="208">
                        <c:v>3.1240000000000001</c:v>
                      </c:pt>
                      <c:pt idx="209">
                        <c:v>3.222</c:v>
                      </c:pt>
                      <c:pt idx="210">
                        <c:v>3.177</c:v>
                      </c:pt>
                      <c:pt idx="211">
                        <c:v>3.1549999999999998</c:v>
                      </c:pt>
                      <c:pt idx="212">
                        <c:v>3.097</c:v>
                      </c:pt>
                      <c:pt idx="213">
                        <c:v>3.004</c:v>
                      </c:pt>
                      <c:pt idx="214">
                        <c:v>3.004</c:v>
                      </c:pt>
                      <c:pt idx="215">
                        <c:v>3.004</c:v>
                      </c:pt>
                      <c:pt idx="216">
                        <c:v>3.0670000000000002</c:v>
                      </c:pt>
                      <c:pt idx="217">
                        <c:v>3.1840000000000002</c:v>
                      </c:pt>
                      <c:pt idx="218">
                        <c:v>3.1320000000000001</c:v>
                      </c:pt>
                      <c:pt idx="219">
                        <c:v>3.0110000000000001</c:v>
                      </c:pt>
                      <c:pt idx="220">
                        <c:v>3.0339999999999998</c:v>
                      </c:pt>
                      <c:pt idx="221">
                        <c:v>3.0339999999999998</c:v>
                      </c:pt>
                      <c:pt idx="222">
                        <c:v>3.0339999999999998</c:v>
                      </c:pt>
                      <c:pt idx="223">
                        <c:v>3.2120000000000002</c:v>
                      </c:pt>
                      <c:pt idx="224">
                        <c:v>3.0880000000000001</c:v>
                      </c:pt>
                      <c:pt idx="225">
                        <c:v>3.3149999999999999</c:v>
                      </c:pt>
                      <c:pt idx="226">
                        <c:v>3.1989999999999998</c:v>
                      </c:pt>
                      <c:pt idx="227">
                        <c:v>3.3839999999999999</c:v>
                      </c:pt>
                      <c:pt idx="228">
                        <c:v>3.3839999999999999</c:v>
                      </c:pt>
                      <c:pt idx="229">
                        <c:v>3.3839999999999999</c:v>
                      </c:pt>
                      <c:pt idx="230">
                        <c:v>3.4950000000000001</c:v>
                      </c:pt>
                      <c:pt idx="231">
                        <c:v>3.5110000000000001</c:v>
                      </c:pt>
                      <c:pt idx="232">
                        <c:v>3.569</c:v>
                      </c:pt>
                      <c:pt idx="233">
                        <c:v>3.6070000000000002</c:v>
                      </c:pt>
                      <c:pt idx="234">
                        <c:v>3.5750000000000002</c:v>
                      </c:pt>
                      <c:pt idx="235">
                        <c:v>3.5750000000000002</c:v>
                      </c:pt>
                      <c:pt idx="236">
                        <c:v>3.5750000000000002</c:v>
                      </c:pt>
                      <c:pt idx="237">
                        <c:v>3.6240000000000001</c:v>
                      </c:pt>
                      <c:pt idx="238">
                        <c:v>3.577</c:v>
                      </c:pt>
                      <c:pt idx="239">
                        <c:v>3.5129999999999999</c:v>
                      </c:pt>
                      <c:pt idx="240">
                        <c:v>3.448</c:v>
                      </c:pt>
                      <c:pt idx="241">
                        <c:v>3.4180000000000001</c:v>
                      </c:pt>
                      <c:pt idx="242">
                        <c:v>3.4180000000000001</c:v>
                      </c:pt>
                      <c:pt idx="243">
                        <c:v>3.4180000000000001</c:v>
                      </c:pt>
                      <c:pt idx="244">
                        <c:v>3.355</c:v>
                      </c:pt>
                      <c:pt idx="245">
                        <c:v>3.4159999999999999</c:v>
                      </c:pt>
                      <c:pt idx="246">
                        <c:v>3.4220000000000002</c:v>
                      </c:pt>
                      <c:pt idx="247">
                        <c:v>3.3439999999999999</c:v>
                      </c:pt>
                      <c:pt idx="248">
                        <c:v>3.3220000000000001</c:v>
                      </c:pt>
                      <c:pt idx="249">
                        <c:v>3.3220000000000001</c:v>
                      </c:pt>
                      <c:pt idx="250">
                        <c:v>3.3220000000000001</c:v>
                      </c:pt>
                      <c:pt idx="251">
                        <c:v>3.3570000000000002</c:v>
                      </c:pt>
                      <c:pt idx="252">
                        <c:v>3.3530000000000002</c:v>
                      </c:pt>
                      <c:pt idx="253">
                        <c:v>3.2810000000000001</c:v>
                      </c:pt>
                      <c:pt idx="254">
                        <c:v>3.218</c:v>
                      </c:pt>
                      <c:pt idx="255">
                        <c:v>3.2269999999999999</c:v>
                      </c:pt>
                      <c:pt idx="256">
                        <c:v>3.2269999999999999</c:v>
                      </c:pt>
                      <c:pt idx="257">
                        <c:v>3.2269999999999999</c:v>
                      </c:pt>
                      <c:pt idx="258">
                        <c:v>3.15</c:v>
                      </c:pt>
                      <c:pt idx="259">
                        <c:v>3.218</c:v>
                      </c:pt>
                      <c:pt idx="260">
                        <c:v>3.2</c:v>
                      </c:pt>
                      <c:pt idx="261">
                        <c:v>3.1360000000000001</c:v>
                      </c:pt>
                      <c:pt idx="262">
                        <c:v>3.036</c:v>
                      </c:pt>
                      <c:pt idx="263">
                        <c:v>3.036</c:v>
                      </c:pt>
                      <c:pt idx="264">
                        <c:v>3.036</c:v>
                      </c:pt>
                      <c:pt idx="265">
                        <c:v>2.9060000000000001</c:v>
                      </c:pt>
                      <c:pt idx="266">
                        <c:v>3.1960000000000002</c:v>
                      </c:pt>
                      <c:pt idx="267">
                        <c:v>3.19</c:v>
                      </c:pt>
                      <c:pt idx="268">
                        <c:v>3.2280000000000002</c:v>
                      </c:pt>
                      <c:pt idx="269">
                        <c:v>3.1379999999999999</c:v>
                      </c:pt>
                      <c:pt idx="270">
                        <c:v>3.1379999999999999</c:v>
                      </c:pt>
                      <c:pt idx="271">
                        <c:v>3.1379999999999999</c:v>
                      </c:pt>
                      <c:pt idx="272">
                        <c:v>3.0960000000000001</c:v>
                      </c:pt>
                      <c:pt idx="273">
                        <c:v>3.0259999999999998</c:v>
                      </c:pt>
                      <c:pt idx="274">
                        <c:v>3.0139999999999998</c:v>
                      </c:pt>
                      <c:pt idx="275">
                        <c:v>3.085</c:v>
                      </c:pt>
                      <c:pt idx="276">
                        <c:v>3.0449999999999999</c:v>
                      </c:pt>
                      <c:pt idx="277">
                        <c:v>3.0449999999999999</c:v>
                      </c:pt>
                      <c:pt idx="278">
                        <c:v>3.0449999999999999</c:v>
                      </c:pt>
                      <c:pt idx="279">
                        <c:v>2.895</c:v>
                      </c:pt>
                      <c:pt idx="280">
                        <c:v>2.8860000000000001</c:v>
                      </c:pt>
                      <c:pt idx="281">
                        <c:v>2.976</c:v>
                      </c:pt>
                      <c:pt idx="282">
                        <c:v>3.0760000000000001</c:v>
                      </c:pt>
                      <c:pt idx="283">
                        <c:v>3.081</c:v>
                      </c:pt>
                      <c:pt idx="284">
                        <c:v>3.081</c:v>
                      </c:pt>
                      <c:pt idx="285">
                        <c:v>3.081</c:v>
                      </c:pt>
                      <c:pt idx="286">
                        <c:v>3.069</c:v>
                      </c:pt>
                      <c:pt idx="287">
                        <c:v>3.1070000000000002</c:v>
                      </c:pt>
                      <c:pt idx="288">
                        <c:v>3.254</c:v>
                      </c:pt>
                      <c:pt idx="289">
                        <c:v>3.1949999999999998</c:v>
                      </c:pt>
                      <c:pt idx="290">
                        <c:v>3.2120000000000002</c:v>
                      </c:pt>
                      <c:pt idx="291">
                        <c:v>3.2120000000000002</c:v>
                      </c:pt>
                      <c:pt idx="292">
                        <c:v>3.2120000000000002</c:v>
                      </c:pt>
                      <c:pt idx="293">
                        <c:v>3.3140000000000001</c:v>
                      </c:pt>
                      <c:pt idx="294">
                        <c:v>3.2589999999999999</c:v>
                      </c:pt>
                      <c:pt idx="295">
                        <c:v>3.403</c:v>
                      </c:pt>
                      <c:pt idx="296">
                        <c:v>3.4449999999999998</c:v>
                      </c:pt>
                      <c:pt idx="297">
                        <c:v>3.5859999999999999</c:v>
                      </c:pt>
                      <c:pt idx="298">
                        <c:v>3.5859999999999999</c:v>
                      </c:pt>
                      <c:pt idx="299">
                        <c:v>3.5859999999999999</c:v>
                      </c:pt>
                      <c:pt idx="300">
                        <c:v>3.4350000000000001</c:v>
                      </c:pt>
                      <c:pt idx="301">
                        <c:v>3.4929999999999999</c:v>
                      </c:pt>
                      <c:pt idx="302">
                        <c:v>3.5270000000000001</c:v>
                      </c:pt>
                      <c:pt idx="303">
                        <c:v>3.4020000000000001</c:v>
                      </c:pt>
                      <c:pt idx="304">
                        <c:v>3.4020000000000001</c:v>
                      </c:pt>
                      <c:pt idx="305">
                        <c:v>3.4020000000000001</c:v>
                      </c:pt>
                      <c:pt idx="306">
                        <c:v>3.4020000000000001</c:v>
                      </c:pt>
                      <c:pt idx="307">
                        <c:v>3.3650000000000002</c:v>
                      </c:pt>
                      <c:pt idx="308">
                        <c:v>3.3210000000000002</c:v>
                      </c:pt>
                      <c:pt idx="309">
                        <c:v>3.3439999999999999</c:v>
                      </c:pt>
                      <c:pt idx="310">
                        <c:v>3.2149999999999999</c:v>
                      </c:pt>
                      <c:pt idx="311">
                        <c:v>3.165</c:v>
                      </c:pt>
                      <c:pt idx="312">
                        <c:v>3.165</c:v>
                      </c:pt>
                      <c:pt idx="313">
                        <c:v>3.165</c:v>
                      </c:pt>
                      <c:pt idx="314">
                        <c:v>3.073</c:v>
                      </c:pt>
                      <c:pt idx="315">
                        <c:v>2.883</c:v>
                      </c:pt>
                      <c:pt idx="316">
                        <c:v>2.8359999999999999</c:v>
                      </c:pt>
                      <c:pt idx="317">
                        <c:v>2.8660000000000001</c:v>
                      </c:pt>
                      <c:pt idx="318">
                        <c:v>2.8610000000000002</c:v>
                      </c:pt>
                      <c:pt idx="319">
                        <c:v>2.8610000000000002</c:v>
                      </c:pt>
                      <c:pt idx="320">
                        <c:v>2.8610000000000002</c:v>
                      </c:pt>
                      <c:pt idx="321">
                        <c:v>2.7389999999999999</c:v>
                      </c:pt>
                      <c:pt idx="322">
                        <c:v>2.669</c:v>
                      </c:pt>
                      <c:pt idx="323">
                        <c:v>2.7170000000000001</c:v>
                      </c:pt>
                      <c:pt idx="324">
                        <c:v>2.7909999999999999</c:v>
                      </c:pt>
                      <c:pt idx="325">
                        <c:v>2.78</c:v>
                      </c:pt>
                      <c:pt idx="326">
                        <c:v>2.78</c:v>
                      </c:pt>
                      <c:pt idx="327">
                        <c:v>2.78</c:v>
                      </c:pt>
                      <c:pt idx="328">
                        <c:v>2.73</c:v>
                      </c:pt>
                      <c:pt idx="329">
                        <c:v>2.8769999999999998</c:v>
                      </c:pt>
                      <c:pt idx="330">
                        <c:v>2.8410000000000002</c:v>
                      </c:pt>
                      <c:pt idx="331">
                        <c:v>2.92</c:v>
                      </c:pt>
                      <c:pt idx="332">
                        <c:v>2.8889999999999998</c:v>
                      </c:pt>
                      <c:pt idx="333">
                        <c:v>2.8889999999999998</c:v>
                      </c:pt>
                      <c:pt idx="334">
                        <c:v>2.8889999999999998</c:v>
                      </c:pt>
                      <c:pt idx="335">
                        <c:v>2.7269999999999999</c:v>
                      </c:pt>
                      <c:pt idx="336">
                        <c:v>2.8290000000000002</c:v>
                      </c:pt>
                      <c:pt idx="337">
                        <c:v>2.9049999999999998</c:v>
                      </c:pt>
                      <c:pt idx="338">
                        <c:v>2.9220000000000002</c:v>
                      </c:pt>
                      <c:pt idx="339">
                        <c:v>2.931</c:v>
                      </c:pt>
                      <c:pt idx="340">
                        <c:v>2.931</c:v>
                      </c:pt>
                      <c:pt idx="341">
                        <c:v>2.931</c:v>
                      </c:pt>
                      <c:pt idx="342">
                        <c:v>2.9609999999999999</c:v>
                      </c:pt>
                      <c:pt idx="343">
                        <c:v>2.9609999999999999</c:v>
                      </c:pt>
                      <c:pt idx="344">
                        <c:v>3.048</c:v>
                      </c:pt>
                      <c:pt idx="345">
                        <c:v>3.117</c:v>
                      </c:pt>
                      <c:pt idx="346">
                        <c:v>3.113</c:v>
                      </c:pt>
                      <c:pt idx="347">
                        <c:v>3.113</c:v>
                      </c:pt>
                      <c:pt idx="348">
                        <c:v>3.113</c:v>
                      </c:pt>
                      <c:pt idx="349">
                        <c:v>2.9510000000000001</c:v>
                      </c:pt>
                      <c:pt idx="350">
                        <c:v>3.14</c:v>
                      </c:pt>
                      <c:pt idx="351">
                        <c:v>3.246</c:v>
                      </c:pt>
                      <c:pt idx="352">
                        <c:v>3.3119999999999998</c:v>
                      </c:pt>
                      <c:pt idx="353">
                        <c:v>3.2730000000000001</c:v>
                      </c:pt>
                      <c:pt idx="354">
                        <c:v>3.2730000000000001</c:v>
                      </c:pt>
                      <c:pt idx="355">
                        <c:v>3.2730000000000001</c:v>
                      </c:pt>
                      <c:pt idx="356">
                        <c:v>3.2280000000000002</c:v>
                      </c:pt>
                      <c:pt idx="357">
                        <c:v>3.1429999999999998</c:v>
                      </c:pt>
                      <c:pt idx="358">
                        <c:v>3.125</c:v>
                      </c:pt>
                      <c:pt idx="359">
                        <c:v>3.1480000000000001</c:v>
                      </c:pt>
                      <c:pt idx="360">
                        <c:v>3.0840000000000001</c:v>
                      </c:pt>
                      <c:pt idx="361">
                        <c:v>3.0840000000000001</c:v>
                      </c:pt>
                      <c:pt idx="362">
                        <c:v>3.0840000000000001</c:v>
                      </c:pt>
                      <c:pt idx="363">
                        <c:v>2.9369999999999998</c:v>
                      </c:pt>
                      <c:pt idx="364">
                        <c:v>3.133</c:v>
                      </c:pt>
                      <c:pt idx="365">
                        <c:v>3.1779999999999999</c:v>
                      </c:pt>
                      <c:pt idx="366">
                        <c:v>3.3319999999999999</c:v>
                      </c:pt>
                      <c:pt idx="367">
                        <c:v>3.4569999999999999</c:v>
                      </c:pt>
                      <c:pt idx="368">
                        <c:v>3.4569999999999999</c:v>
                      </c:pt>
                      <c:pt idx="369">
                        <c:v>3.4569999999999999</c:v>
                      </c:pt>
                      <c:pt idx="370">
                        <c:v>3.4510000000000001</c:v>
                      </c:pt>
                      <c:pt idx="371">
                        <c:v>3.4449999999999998</c:v>
                      </c:pt>
                      <c:pt idx="372">
                        <c:v>3.3580000000000001</c:v>
                      </c:pt>
                      <c:pt idx="373">
                        <c:v>3.3410000000000002</c:v>
                      </c:pt>
                      <c:pt idx="374">
                        <c:v>3.4319999999999999</c:v>
                      </c:pt>
                      <c:pt idx="375">
                        <c:v>3.4319999999999999</c:v>
                      </c:pt>
                      <c:pt idx="376">
                        <c:v>3.4319999999999999</c:v>
                      </c:pt>
                      <c:pt idx="377">
                        <c:v>3.3620000000000001</c:v>
                      </c:pt>
                      <c:pt idx="378">
                        <c:v>3.41</c:v>
                      </c:pt>
                      <c:pt idx="379">
                        <c:v>3.3740000000000001</c:v>
                      </c:pt>
                      <c:pt idx="380">
                        <c:v>3.3759999999999999</c:v>
                      </c:pt>
                      <c:pt idx="381">
                        <c:v>3.2930000000000001</c:v>
                      </c:pt>
                      <c:pt idx="382">
                        <c:v>3.2930000000000001</c:v>
                      </c:pt>
                      <c:pt idx="383">
                        <c:v>3.2930000000000001</c:v>
                      </c:pt>
                      <c:pt idx="384">
                        <c:v>3.17</c:v>
                      </c:pt>
                      <c:pt idx="385">
                        <c:v>3.12</c:v>
                      </c:pt>
                      <c:pt idx="386">
                        <c:v>2.919</c:v>
                      </c:pt>
                      <c:pt idx="387">
                        <c:v>2.9689999999999999</c:v>
                      </c:pt>
                      <c:pt idx="388">
                        <c:v>3.1749999999999998</c:v>
                      </c:pt>
                      <c:pt idx="389">
                        <c:v>3.1749999999999998</c:v>
                      </c:pt>
                      <c:pt idx="390">
                        <c:v>3.1749999999999998</c:v>
                      </c:pt>
                      <c:pt idx="391">
                        <c:v>3.2480000000000002</c:v>
                      </c:pt>
                      <c:pt idx="392">
                        <c:v>3.194</c:v>
                      </c:pt>
                      <c:pt idx="393">
                        <c:v>3.3340000000000001</c:v>
                      </c:pt>
                      <c:pt idx="394">
                        <c:v>3.1749999999999998</c:v>
                      </c:pt>
                      <c:pt idx="395">
                        <c:v>3.07</c:v>
                      </c:pt>
                      <c:pt idx="396">
                        <c:v>3.07</c:v>
                      </c:pt>
                      <c:pt idx="397">
                        <c:v>3.07</c:v>
                      </c:pt>
                      <c:pt idx="398">
                        <c:v>2.968</c:v>
                      </c:pt>
                      <c:pt idx="399">
                        <c:v>2.9220000000000002</c:v>
                      </c:pt>
                      <c:pt idx="400">
                        <c:v>2.9580000000000002</c:v>
                      </c:pt>
                      <c:pt idx="401">
                        <c:v>2.847</c:v>
                      </c:pt>
                      <c:pt idx="402">
                        <c:v>2.7989999999999999</c:v>
                      </c:pt>
                      <c:pt idx="403">
                        <c:v>2.7989999999999999</c:v>
                      </c:pt>
                      <c:pt idx="404">
                        <c:v>2.7989999999999999</c:v>
                      </c:pt>
                      <c:pt idx="405">
                        <c:v>2.8039999999999998</c:v>
                      </c:pt>
                      <c:pt idx="406">
                        <c:v>2.7519999999999998</c:v>
                      </c:pt>
                      <c:pt idx="407">
                        <c:v>2.762</c:v>
                      </c:pt>
                      <c:pt idx="408">
                        <c:v>2.698</c:v>
                      </c:pt>
                      <c:pt idx="409">
                        <c:v>2.7509999999999999</c:v>
                      </c:pt>
                      <c:pt idx="410">
                        <c:v>2.7509999999999999</c:v>
                      </c:pt>
                      <c:pt idx="411">
                        <c:v>2.7509999999999999</c:v>
                      </c:pt>
                      <c:pt idx="412">
                        <c:v>2.73</c:v>
                      </c:pt>
                      <c:pt idx="413">
                        <c:v>2.6280000000000001</c:v>
                      </c:pt>
                      <c:pt idx="414">
                        <c:v>2.706</c:v>
                      </c:pt>
                      <c:pt idx="415">
                        <c:v>2.6629999999999998</c:v>
                      </c:pt>
                      <c:pt idx="416">
                        <c:v>2.6059999999999999</c:v>
                      </c:pt>
                      <c:pt idx="417">
                        <c:v>2.6059999999999999</c:v>
                      </c:pt>
                      <c:pt idx="418">
                        <c:v>2.6059999999999999</c:v>
                      </c:pt>
                      <c:pt idx="419">
                        <c:v>2.6549999999999998</c:v>
                      </c:pt>
                      <c:pt idx="420">
                        <c:v>2.6280000000000001</c:v>
                      </c:pt>
                      <c:pt idx="421">
                        <c:v>2.5979999999999999</c:v>
                      </c:pt>
                      <c:pt idx="422">
                        <c:v>2.5880000000000001</c:v>
                      </c:pt>
                      <c:pt idx="423">
                        <c:v>2.4889999999999999</c:v>
                      </c:pt>
                      <c:pt idx="424">
                        <c:v>2.4889999999999999</c:v>
                      </c:pt>
                      <c:pt idx="425">
                        <c:v>2.4889999999999999</c:v>
                      </c:pt>
                      <c:pt idx="426">
                        <c:v>2.383</c:v>
                      </c:pt>
                      <c:pt idx="427">
                        <c:v>2.4590000000000001</c:v>
                      </c:pt>
                      <c:pt idx="428">
                        <c:v>2.4049999999999998</c:v>
                      </c:pt>
                      <c:pt idx="429">
                        <c:v>2.387</c:v>
                      </c:pt>
                      <c:pt idx="430">
                        <c:v>2.2869999999999999</c:v>
                      </c:pt>
                      <c:pt idx="431">
                        <c:v>2.2869999999999999</c:v>
                      </c:pt>
                      <c:pt idx="432">
                        <c:v>2.2869999999999999</c:v>
                      </c:pt>
                      <c:pt idx="433">
                        <c:v>2.157</c:v>
                      </c:pt>
                      <c:pt idx="434">
                        <c:v>2.129</c:v>
                      </c:pt>
                      <c:pt idx="435">
                        <c:v>1.9890000000000001</c:v>
                      </c:pt>
                      <c:pt idx="436">
                        <c:v>1.9139999999999999</c:v>
                      </c:pt>
                      <c:pt idx="437">
                        <c:v>1.9950000000000001</c:v>
                      </c:pt>
                      <c:pt idx="438">
                        <c:v>1.9950000000000001</c:v>
                      </c:pt>
                      <c:pt idx="439">
                        <c:v>1.9950000000000001</c:v>
                      </c:pt>
                      <c:pt idx="440">
                        <c:v>1.9630000000000001</c:v>
                      </c:pt>
                      <c:pt idx="441">
                        <c:v>1.9079999999999999</c:v>
                      </c:pt>
                      <c:pt idx="442">
                        <c:v>1.9390000000000001</c:v>
                      </c:pt>
                      <c:pt idx="443">
                        <c:v>1.919</c:v>
                      </c:pt>
                      <c:pt idx="444">
                        <c:v>1.9450000000000001</c:v>
                      </c:pt>
                      <c:pt idx="445">
                        <c:v>1.9450000000000001</c:v>
                      </c:pt>
                      <c:pt idx="446">
                        <c:v>1.9450000000000001</c:v>
                      </c:pt>
                      <c:pt idx="447">
                        <c:v>1.8240000000000001</c:v>
                      </c:pt>
                      <c:pt idx="448">
                        <c:v>1.9139999999999999</c:v>
                      </c:pt>
                      <c:pt idx="449">
                        <c:v>1.8879999999999999</c:v>
                      </c:pt>
                      <c:pt idx="450">
                        <c:v>1.7849999999999999</c:v>
                      </c:pt>
                      <c:pt idx="451">
                        <c:v>1.843</c:v>
                      </c:pt>
                      <c:pt idx="452">
                        <c:v>1.843</c:v>
                      </c:pt>
                      <c:pt idx="453">
                        <c:v>1.843</c:v>
                      </c:pt>
                      <c:pt idx="454">
                        <c:v>1.9159999999999999</c:v>
                      </c:pt>
                      <c:pt idx="455">
                        <c:v>2.0670000000000002</c:v>
                      </c:pt>
                      <c:pt idx="456">
                        <c:v>2.0379999999999998</c:v>
                      </c:pt>
                      <c:pt idx="457">
                        <c:v>2.15</c:v>
                      </c:pt>
                      <c:pt idx="458">
                        <c:v>2.1930000000000001</c:v>
                      </c:pt>
                      <c:pt idx="459">
                        <c:v>2.1930000000000001</c:v>
                      </c:pt>
                      <c:pt idx="460">
                        <c:v>2.1930000000000001</c:v>
                      </c:pt>
                      <c:pt idx="461">
                        <c:v>2.4020000000000001</c:v>
                      </c:pt>
                      <c:pt idx="462">
                        <c:v>2.3969999999999998</c:v>
                      </c:pt>
                      <c:pt idx="463">
                        <c:v>2.3929999999999998</c:v>
                      </c:pt>
                      <c:pt idx="464">
                        <c:v>2.3639999999999999</c:v>
                      </c:pt>
                      <c:pt idx="465">
                        <c:v>2.3090000000000002</c:v>
                      </c:pt>
                      <c:pt idx="466">
                        <c:v>2.3090000000000002</c:v>
                      </c:pt>
                      <c:pt idx="467">
                        <c:v>2.3090000000000002</c:v>
                      </c:pt>
                      <c:pt idx="468">
                        <c:v>2.3740000000000001</c:v>
                      </c:pt>
                      <c:pt idx="469">
                        <c:v>2.2570000000000001</c:v>
                      </c:pt>
                      <c:pt idx="470">
                        <c:v>2.2349999999999999</c:v>
                      </c:pt>
                      <c:pt idx="471">
                        <c:v>2.3359999999999999</c:v>
                      </c:pt>
                      <c:pt idx="472">
                        <c:v>2.419</c:v>
                      </c:pt>
                      <c:pt idx="473">
                        <c:v>2.419</c:v>
                      </c:pt>
                      <c:pt idx="474">
                        <c:v>2.419</c:v>
                      </c:pt>
                      <c:pt idx="475">
                        <c:v>2.4129999999999998</c:v>
                      </c:pt>
                      <c:pt idx="476">
                        <c:v>2.282</c:v>
                      </c:pt>
                      <c:pt idx="477">
                        <c:v>2.286</c:v>
                      </c:pt>
                      <c:pt idx="478">
                        <c:v>2.4020000000000001</c:v>
                      </c:pt>
                      <c:pt idx="479">
                        <c:v>2.27</c:v>
                      </c:pt>
                      <c:pt idx="480">
                        <c:v>2.27</c:v>
                      </c:pt>
                      <c:pt idx="481">
                        <c:v>2.27</c:v>
                      </c:pt>
                      <c:pt idx="482">
                        <c:v>2.415</c:v>
                      </c:pt>
                      <c:pt idx="483">
                        <c:v>2.5750000000000002</c:v>
                      </c:pt>
                      <c:pt idx="484">
                        <c:v>2.7040000000000002</c:v>
                      </c:pt>
                      <c:pt idx="485">
                        <c:v>2.6339999999999999</c:v>
                      </c:pt>
                      <c:pt idx="486">
                        <c:v>2.5219999999999998</c:v>
                      </c:pt>
                      <c:pt idx="487">
                        <c:v>2.5219999999999998</c:v>
                      </c:pt>
                      <c:pt idx="488">
                        <c:v>2.5219999999999998</c:v>
                      </c:pt>
                      <c:pt idx="489">
                        <c:v>2.4889999999999999</c:v>
                      </c:pt>
                      <c:pt idx="490">
                        <c:v>2.6760000000000002</c:v>
                      </c:pt>
                      <c:pt idx="491">
                        <c:v>2.8140000000000001</c:v>
                      </c:pt>
                      <c:pt idx="492">
                        <c:v>2.806</c:v>
                      </c:pt>
                      <c:pt idx="493">
                        <c:v>2.7</c:v>
                      </c:pt>
                      <c:pt idx="494">
                        <c:v>2.7</c:v>
                      </c:pt>
                      <c:pt idx="495">
                        <c:v>2.7</c:v>
                      </c:pt>
                      <c:pt idx="496">
                        <c:v>2.84</c:v>
                      </c:pt>
                      <c:pt idx="497">
                        <c:v>2.8530000000000002</c:v>
                      </c:pt>
                      <c:pt idx="498">
                        <c:v>3.11</c:v>
                      </c:pt>
                      <c:pt idx="499">
                        <c:v>2.9980000000000002</c:v>
                      </c:pt>
                      <c:pt idx="500">
                        <c:v>2.7959999999999998</c:v>
                      </c:pt>
                      <c:pt idx="501">
                        <c:v>2.7959999999999998</c:v>
                      </c:pt>
                      <c:pt idx="502">
                        <c:v>2.7959999999999998</c:v>
                      </c:pt>
                      <c:pt idx="503">
                        <c:v>2.6440000000000001</c:v>
                      </c:pt>
                      <c:pt idx="504">
                        <c:v>2.5049999999999999</c:v>
                      </c:pt>
                      <c:pt idx="505">
                        <c:v>2.448</c:v>
                      </c:pt>
                      <c:pt idx="506">
                        <c:v>2.5089999999999999</c:v>
                      </c:pt>
                      <c:pt idx="507">
                        <c:v>2.4740000000000002</c:v>
                      </c:pt>
                      <c:pt idx="508">
                        <c:v>2.4740000000000002</c:v>
                      </c:pt>
                      <c:pt idx="509">
                        <c:v>2.4740000000000002</c:v>
                      </c:pt>
                      <c:pt idx="510">
                        <c:v>2.411</c:v>
                      </c:pt>
                      <c:pt idx="511">
                        <c:v>2.3370000000000002</c:v>
                      </c:pt>
                      <c:pt idx="512">
                        <c:v>2.2589999999999999</c:v>
                      </c:pt>
                      <c:pt idx="513">
                        <c:v>2.169</c:v>
                      </c:pt>
                      <c:pt idx="514">
                        <c:v>2.0710000000000002</c:v>
                      </c:pt>
                      <c:pt idx="515">
                        <c:v>2.0710000000000002</c:v>
                      </c:pt>
                      <c:pt idx="516">
                        <c:v>2.0710000000000002</c:v>
                      </c:pt>
                      <c:pt idx="517">
                        <c:v>2.1040000000000001</c:v>
                      </c:pt>
                      <c:pt idx="518">
                        <c:v>2.1030000000000002</c:v>
                      </c:pt>
                      <c:pt idx="519">
                        <c:v>2.13</c:v>
                      </c:pt>
                      <c:pt idx="520">
                        <c:v>2.1709999999999998</c:v>
                      </c:pt>
                      <c:pt idx="521">
                        <c:v>2.13</c:v>
                      </c:pt>
                      <c:pt idx="522">
                        <c:v>2.13</c:v>
                      </c:pt>
                      <c:pt idx="523">
                        <c:v>2.13</c:v>
                      </c:pt>
                      <c:pt idx="524">
                        <c:v>2.0939999999999999</c:v>
                      </c:pt>
                      <c:pt idx="525">
                        <c:v>2.1560000000000001</c:v>
                      </c:pt>
                      <c:pt idx="526">
                        <c:v>2.1680000000000001</c:v>
                      </c:pt>
                      <c:pt idx="527">
                        <c:v>2.0539999999999998</c:v>
                      </c:pt>
                      <c:pt idx="528">
                        <c:v>2.0630000000000002</c:v>
                      </c:pt>
                      <c:pt idx="529">
                        <c:v>2.0630000000000002</c:v>
                      </c:pt>
                      <c:pt idx="530">
                        <c:v>2.0630000000000002</c:v>
                      </c:pt>
                      <c:pt idx="531">
                        <c:v>1.931</c:v>
                      </c:pt>
                      <c:pt idx="532">
                        <c:v>2.0790000000000002</c:v>
                      </c:pt>
                      <c:pt idx="533">
                        <c:v>2.1469999999999998</c:v>
                      </c:pt>
                      <c:pt idx="534">
                        <c:v>2.25</c:v>
                      </c:pt>
                      <c:pt idx="535">
                        <c:v>2.2679999999999998</c:v>
                      </c:pt>
                      <c:pt idx="536">
                        <c:v>2.2679999999999998</c:v>
                      </c:pt>
                      <c:pt idx="537">
                        <c:v>2.2679999999999998</c:v>
                      </c:pt>
                      <c:pt idx="538">
                        <c:v>2.1800000000000002</c:v>
                      </c:pt>
                      <c:pt idx="539">
                        <c:v>2.1030000000000002</c:v>
                      </c:pt>
                      <c:pt idx="540">
                        <c:v>2.0670000000000002</c:v>
                      </c:pt>
                      <c:pt idx="541">
                        <c:v>2.0619999999999998</c:v>
                      </c:pt>
                      <c:pt idx="542">
                        <c:v>2.0169999999999999</c:v>
                      </c:pt>
                      <c:pt idx="543">
                        <c:v>2.0169999999999999</c:v>
                      </c:pt>
                      <c:pt idx="544">
                        <c:v>2.0169999999999999</c:v>
                      </c:pt>
                      <c:pt idx="545">
                        <c:v>1.9430000000000001</c:v>
                      </c:pt>
                      <c:pt idx="546">
                        <c:v>1.847</c:v>
                      </c:pt>
                      <c:pt idx="547">
                        <c:v>1.8560000000000001</c:v>
                      </c:pt>
                      <c:pt idx="548">
                        <c:v>1.875</c:v>
                      </c:pt>
                      <c:pt idx="549">
                        <c:v>1.988</c:v>
                      </c:pt>
                      <c:pt idx="550">
                        <c:v>1.988</c:v>
                      </c:pt>
                      <c:pt idx="551">
                        <c:v>1.988</c:v>
                      </c:pt>
                      <c:pt idx="552">
                        <c:v>1.946</c:v>
                      </c:pt>
                      <c:pt idx="553">
                        <c:v>1.84</c:v>
                      </c:pt>
                      <c:pt idx="554">
                        <c:v>1.8779999999999999</c:v>
                      </c:pt>
                      <c:pt idx="555">
                        <c:v>1.835</c:v>
                      </c:pt>
                      <c:pt idx="556">
                        <c:v>1.835</c:v>
                      </c:pt>
                      <c:pt idx="557">
                        <c:v>1.835</c:v>
                      </c:pt>
                      <c:pt idx="558">
                        <c:v>1.835</c:v>
                      </c:pt>
                      <c:pt idx="559">
                        <c:v>1.835</c:v>
                      </c:pt>
                      <c:pt idx="560">
                        <c:v>1.764</c:v>
                      </c:pt>
                      <c:pt idx="561">
                        <c:v>1.653</c:v>
                      </c:pt>
                      <c:pt idx="562">
                        <c:v>1.6930000000000001</c:v>
                      </c:pt>
                      <c:pt idx="563">
                        <c:v>1.6359999999999999</c:v>
                      </c:pt>
                      <c:pt idx="564">
                        <c:v>1.6359999999999999</c:v>
                      </c:pt>
                      <c:pt idx="565">
                        <c:v>1.6359999999999999</c:v>
                      </c:pt>
                      <c:pt idx="566">
                        <c:v>1.593</c:v>
                      </c:pt>
                      <c:pt idx="567">
                        <c:v>1.5640000000000001</c:v>
                      </c:pt>
                      <c:pt idx="568">
                        <c:v>1.5129999999999999</c:v>
                      </c:pt>
                      <c:pt idx="569">
                        <c:v>1.355</c:v>
                      </c:pt>
                      <c:pt idx="570">
                        <c:v>1.379</c:v>
                      </c:pt>
                      <c:pt idx="571">
                        <c:v>1.379</c:v>
                      </c:pt>
                      <c:pt idx="572">
                        <c:v>1.379</c:v>
                      </c:pt>
                      <c:pt idx="573">
                        <c:v>1.3520000000000001</c:v>
                      </c:pt>
                      <c:pt idx="574">
                        <c:v>1.4339999999999999</c:v>
                      </c:pt>
                      <c:pt idx="575">
                        <c:v>1.393</c:v>
                      </c:pt>
                      <c:pt idx="576">
                        <c:v>1.337</c:v>
                      </c:pt>
                      <c:pt idx="577">
                        <c:v>1.3280000000000001</c:v>
                      </c:pt>
                      <c:pt idx="578">
                        <c:v>1.3280000000000001</c:v>
                      </c:pt>
                      <c:pt idx="579">
                        <c:v>1.3280000000000001</c:v>
                      </c:pt>
                      <c:pt idx="580">
                        <c:v>1.2949999999999999</c:v>
                      </c:pt>
                      <c:pt idx="581">
                        <c:v>1.252</c:v>
                      </c:pt>
                      <c:pt idx="582">
                        <c:v>1.288</c:v>
                      </c:pt>
                      <c:pt idx="583">
                        <c:v>1.266</c:v>
                      </c:pt>
                      <c:pt idx="584">
                        <c:v>1.1830000000000001</c:v>
                      </c:pt>
                      <c:pt idx="585">
                        <c:v>1.1830000000000001</c:v>
                      </c:pt>
                      <c:pt idx="586">
                        <c:v>1.1830000000000001</c:v>
                      </c:pt>
                      <c:pt idx="587">
                        <c:v>1.198</c:v>
                      </c:pt>
                      <c:pt idx="588">
                        <c:v>1.198</c:v>
                      </c:pt>
                      <c:pt idx="589">
                        <c:v>1.169</c:v>
                      </c:pt>
                      <c:pt idx="590">
                        <c:v>1.2130000000000001</c:v>
                      </c:pt>
                      <c:pt idx="591">
                        <c:v>1.105</c:v>
                      </c:pt>
                      <c:pt idx="592">
                        <c:v>1.105</c:v>
                      </c:pt>
                      <c:pt idx="593">
                        <c:v>1.105</c:v>
                      </c:pt>
                      <c:pt idx="594">
                        <c:v>1.135</c:v>
                      </c:pt>
                      <c:pt idx="595">
                        <c:v>1.002</c:v>
                      </c:pt>
                      <c:pt idx="596">
                        <c:v>0.92200000000000004</c:v>
                      </c:pt>
                      <c:pt idx="597">
                        <c:v>0.874</c:v>
                      </c:pt>
                      <c:pt idx="598">
                        <c:v>0.83699999999999997</c:v>
                      </c:pt>
                      <c:pt idx="599">
                        <c:v>0.83699999999999997</c:v>
                      </c:pt>
                      <c:pt idx="600">
                        <c:v>0.83699999999999997</c:v>
                      </c:pt>
                      <c:pt idx="601">
                        <c:v>0.86399999999999999</c:v>
                      </c:pt>
                      <c:pt idx="602">
                        <c:v>0.85799999999999998</c:v>
                      </c:pt>
                      <c:pt idx="603">
                        <c:v>0.73</c:v>
                      </c:pt>
                      <c:pt idx="604">
                        <c:v>0.998</c:v>
                      </c:pt>
                      <c:pt idx="605">
                        <c:v>1.101</c:v>
                      </c:pt>
                      <c:pt idx="606">
                        <c:v>1.101</c:v>
                      </c:pt>
                      <c:pt idx="607">
                        <c:v>1.101</c:v>
                      </c:pt>
                      <c:pt idx="608">
                        <c:v>1.0680000000000001</c:v>
                      </c:pt>
                      <c:pt idx="609">
                        <c:v>1.1459999999999999</c:v>
                      </c:pt>
                      <c:pt idx="610">
                        <c:v>1.143</c:v>
                      </c:pt>
                      <c:pt idx="611">
                        <c:v>1.1200000000000001</c:v>
                      </c:pt>
                      <c:pt idx="612">
                        <c:v>1.083</c:v>
                      </c:pt>
                      <c:pt idx="613">
                        <c:v>1.083</c:v>
                      </c:pt>
                      <c:pt idx="614">
                        <c:v>1.083</c:v>
                      </c:pt>
                      <c:pt idx="615">
                        <c:v>1.0920000000000001</c:v>
                      </c:pt>
                      <c:pt idx="616">
                        <c:v>1.145</c:v>
                      </c:pt>
                      <c:pt idx="617">
                        <c:v>1.1870000000000001</c:v>
                      </c:pt>
                      <c:pt idx="618">
                        <c:v>1.177</c:v>
                      </c:pt>
                      <c:pt idx="619">
                        <c:v>1.1679999999999999</c:v>
                      </c:pt>
                      <c:pt idx="620">
                        <c:v>1.1679999999999999</c:v>
                      </c:pt>
                      <c:pt idx="621">
                        <c:v>1.1679999999999999</c:v>
                      </c:pt>
                      <c:pt idx="622">
                        <c:v>1.1140000000000001</c:v>
                      </c:pt>
                      <c:pt idx="623">
                        <c:v>1.01</c:v>
                      </c:pt>
                      <c:pt idx="624">
                        <c:v>1.0609999999999999</c:v>
                      </c:pt>
                      <c:pt idx="625">
                        <c:v>1.01</c:v>
                      </c:pt>
                      <c:pt idx="626">
                        <c:v>0.96699999999999997</c:v>
                      </c:pt>
                      <c:pt idx="627">
                        <c:v>0.96699999999999997</c:v>
                      </c:pt>
                      <c:pt idx="628">
                        <c:v>0.96699999999999997</c:v>
                      </c:pt>
                      <c:pt idx="629">
                        <c:v>0.873</c:v>
                      </c:pt>
                      <c:pt idx="630">
                        <c:v>0.71299999999999997</c:v>
                      </c:pt>
                      <c:pt idx="631">
                        <c:v>0.69299999999999995</c:v>
                      </c:pt>
                      <c:pt idx="632">
                        <c:v>0.66500000000000004</c:v>
                      </c:pt>
                      <c:pt idx="633">
                        <c:v>0.62</c:v>
                      </c:pt>
                      <c:pt idx="634">
                        <c:v>0.62</c:v>
                      </c:pt>
                      <c:pt idx="635">
                        <c:v>0.62</c:v>
                      </c:pt>
                      <c:pt idx="636">
                        <c:v>0.59299999999999997</c:v>
                      </c:pt>
                      <c:pt idx="637">
                        <c:v>0.6</c:v>
                      </c:pt>
                      <c:pt idx="638">
                        <c:v>0.57399999999999995</c:v>
                      </c:pt>
                      <c:pt idx="639">
                        <c:v>0.55100000000000005</c:v>
                      </c:pt>
                      <c:pt idx="640">
                        <c:v>0.56399999999999995</c:v>
                      </c:pt>
                      <c:pt idx="641">
                        <c:v>0.56399999999999995</c:v>
                      </c:pt>
                      <c:pt idx="642">
                        <c:v>0.56399999999999995</c:v>
                      </c:pt>
                      <c:pt idx="643">
                        <c:v>0.59199999999999997</c:v>
                      </c:pt>
                      <c:pt idx="644">
                        <c:v>0.61199999999999999</c:v>
                      </c:pt>
                      <c:pt idx="645">
                        <c:v>0.59799999999999998</c:v>
                      </c:pt>
                      <c:pt idx="646">
                        <c:v>0.57299999999999995</c:v>
                      </c:pt>
                      <c:pt idx="647">
                        <c:v>0.55300000000000005</c:v>
                      </c:pt>
                      <c:pt idx="648">
                        <c:v>0.55300000000000005</c:v>
                      </c:pt>
                      <c:pt idx="649">
                        <c:v>0.55300000000000005</c:v>
                      </c:pt>
                      <c:pt idx="650">
                        <c:v>0.52600000000000002</c:v>
                      </c:pt>
                      <c:pt idx="651">
                        <c:v>0.56599999999999995</c:v>
                      </c:pt>
                      <c:pt idx="652">
                        <c:v>0.59799999999999998</c:v>
                      </c:pt>
                      <c:pt idx="653">
                        <c:v>0.58099999999999996</c:v>
                      </c:pt>
                      <c:pt idx="654">
                        <c:v>0.57899999999999996</c:v>
                      </c:pt>
                      <c:pt idx="655">
                        <c:v>0.57899999999999996</c:v>
                      </c:pt>
                      <c:pt idx="656">
                        <c:v>0.57899999999999996</c:v>
                      </c:pt>
                      <c:pt idx="657">
                        <c:v>0.53800000000000003</c:v>
                      </c:pt>
                      <c:pt idx="658">
                        <c:v>0.51</c:v>
                      </c:pt>
                      <c:pt idx="659">
                        <c:v>0.504</c:v>
                      </c:pt>
                      <c:pt idx="660">
                        <c:v>0.51100000000000001</c:v>
                      </c:pt>
                      <c:pt idx="661">
                        <c:v>0.46500000000000002</c:v>
                      </c:pt>
                      <c:pt idx="662">
                        <c:v>0.46500000000000002</c:v>
                      </c:pt>
                      <c:pt idx="663">
                        <c:v>0.46500000000000002</c:v>
                      </c:pt>
                      <c:pt idx="664">
                        <c:v>0.46500000000000002</c:v>
                      </c:pt>
                      <c:pt idx="665">
                        <c:v>0.45700000000000002</c:v>
                      </c:pt>
                      <c:pt idx="666">
                        <c:v>0.40400000000000003</c:v>
                      </c:pt>
                      <c:pt idx="667">
                        <c:v>0.40300000000000002</c:v>
                      </c:pt>
                      <c:pt idx="668">
                        <c:v>0.40799999999999997</c:v>
                      </c:pt>
                      <c:pt idx="669">
                        <c:v>0.40799999999999997</c:v>
                      </c:pt>
                      <c:pt idx="670">
                        <c:v>0.40799999999999997</c:v>
                      </c:pt>
                      <c:pt idx="671">
                        <c:v>0.40799999999999997</c:v>
                      </c:pt>
                      <c:pt idx="672">
                        <c:v>0.36099999999999999</c:v>
                      </c:pt>
                      <c:pt idx="673">
                        <c:v>0.34</c:v>
                      </c:pt>
                      <c:pt idx="674">
                        <c:v>0.26400000000000001</c:v>
                      </c:pt>
                      <c:pt idx="675">
                        <c:v>0.25600000000000001</c:v>
                      </c:pt>
                      <c:pt idx="676">
                        <c:v>0.25600000000000001</c:v>
                      </c:pt>
                      <c:pt idx="677">
                        <c:v>0.25600000000000001</c:v>
                      </c:pt>
                      <c:pt idx="678">
                        <c:v>0.30199999999999999</c:v>
                      </c:pt>
                      <c:pt idx="679">
                        <c:v>0.26100000000000001</c:v>
                      </c:pt>
                      <c:pt idx="680">
                        <c:v>0.26500000000000001</c:v>
                      </c:pt>
                      <c:pt idx="681">
                        <c:v>0.255</c:v>
                      </c:pt>
                      <c:pt idx="682">
                        <c:v>0.307</c:v>
                      </c:pt>
                      <c:pt idx="683">
                        <c:v>0.307</c:v>
                      </c:pt>
                      <c:pt idx="684">
                        <c:v>0.307</c:v>
                      </c:pt>
                      <c:pt idx="685">
                        <c:v>0.316</c:v>
                      </c:pt>
                      <c:pt idx="686">
                        <c:v>0.34599999999999997</c:v>
                      </c:pt>
                      <c:pt idx="687">
                        <c:v>0.26</c:v>
                      </c:pt>
                      <c:pt idx="688">
                        <c:v>0.25700000000000001</c:v>
                      </c:pt>
                      <c:pt idx="689">
                        <c:v>0.27700000000000002</c:v>
                      </c:pt>
                      <c:pt idx="690">
                        <c:v>0.27700000000000002</c:v>
                      </c:pt>
                      <c:pt idx="691">
                        <c:v>0.27700000000000002</c:v>
                      </c:pt>
                      <c:pt idx="692">
                        <c:v>0.31</c:v>
                      </c:pt>
                      <c:pt idx="693">
                        <c:v>0.35499999999999998</c:v>
                      </c:pt>
                      <c:pt idx="694">
                        <c:v>0.33</c:v>
                      </c:pt>
                      <c:pt idx="695">
                        <c:v>0.35</c:v>
                      </c:pt>
                      <c:pt idx="696">
                        <c:v>0.35299999999999998</c:v>
                      </c:pt>
                      <c:pt idx="697">
                        <c:v>0.35299999999999998</c:v>
                      </c:pt>
                      <c:pt idx="698">
                        <c:v>0.35299999999999998</c:v>
                      </c:pt>
                      <c:pt idx="699">
                        <c:v>0.43099999999999999</c:v>
                      </c:pt>
                      <c:pt idx="700">
                        <c:v>0.44600000000000001</c:v>
                      </c:pt>
                      <c:pt idx="701">
                        <c:v>0.439</c:v>
                      </c:pt>
                      <c:pt idx="702">
                        <c:v>0.34799999999999998</c:v>
                      </c:pt>
                      <c:pt idx="703">
                        <c:v>0.3</c:v>
                      </c:pt>
                      <c:pt idx="704">
                        <c:v>0.3</c:v>
                      </c:pt>
                      <c:pt idx="705">
                        <c:v>0.3</c:v>
                      </c:pt>
                      <c:pt idx="706">
                        <c:v>0.34499999999999997</c:v>
                      </c:pt>
                      <c:pt idx="707">
                        <c:v>0.38800000000000001</c:v>
                      </c:pt>
                      <c:pt idx="708">
                        <c:v>0.38100000000000001</c:v>
                      </c:pt>
                      <c:pt idx="709">
                        <c:v>0.40200000000000002</c:v>
                      </c:pt>
                      <c:pt idx="710">
                        <c:v>0.374</c:v>
                      </c:pt>
                      <c:pt idx="711">
                        <c:v>0.374</c:v>
                      </c:pt>
                      <c:pt idx="712">
                        <c:v>0.374</c:v>
                      </c:pt>
                      <c:pt idx="713">
                        <c:v>0.39</c:v>
                      </c:pt>
                      <c:pt idx="714">
                        <c:v>0.36799999999999999</c:v>
                      </c:pt>
                      <c:pt idx="715">
                        <c:v>0.29499999999999998</c:v>
                      </c:pt>
                      <c:pt idx="716">
                        <c:v>0.34200000000000003</c:v>
                      </c:pt>
                      <c:pt idx="717">
                        <c:v>0.309</c:v>
                      </c:pt>
                      <c:pt idx="718">
                        <c:v>0.309</c:v>
                      </c:pt>
                      <c:pt idx="719">
                        <c:v>0.309</c:v>
                      </c:pt>
                      <c:pt idx="720">
                        <c:v>0.34899999999999998</c:v>
                      </c:pt>
                      <c:pt idx="721">
                        <c:v>0.42499999999999999</c:v>
                      </c:pt>
                      <c:pt idx="722">
                        <c:v>0.442</c:v>
                      </c:pt>
                      <c:pt idx="723">
                        <c:v>0.55100000000000005</c:v>
                      </c:pt>
                      <c:pt idx="724">
                        <c:v>0.52</c:v>
                      </c:pt>
                      <c:pt idx="725">
                        <c:v>0.52</c:v>
                      </c:pt>
                      <c:pt idx="726">
                        <c:v>0.52</c:v>
                      </c:pt>
                      <c:pt idx="727">
                        <c:v>0.42199999999999999</c:v>
                      </c:pt>
                      <c:pt idx="728">
                        <c:v>0.374</c:v>
                      </c:pt>
                      <c:pt idx="729">
                        <c:v>0.41599999999999998</c:v>
                      </c:pt>
                      <c:pt idx="730">
                        <c:v>0.39</c:v>
                      </c:pt>
                      <c:pt idx="731">
                        <c:v>0.41</c:v>
                      </c:pt>
                      <c:pt idx="732">
                        <c:v>0.41</c:v>
                      </c:pt>
                      <c:pt idx="733">
                        <c:v>0.41</c:v>
                      </c:pt>
                      <c:pt idx="734">
                        <c:v>0.40899999999999997</c:v>
                      </c:pt>
                      <c:pt idx="735">
                        <c:v>0.38500000000000001</c:v>
                      </c:pt>
                      <c:pt idx="736">
                        <c:v>0.41499999999999998</c:v>
                      </c:pt>
                      <c:pt idx="737">
                        <c:v>0.38300000000000001</c:v>
                      </c:pt>
                      <c:pt idx="738">
                        <c:v>0.35099999999999998</c:v>
                      </c:pt>
                      <c:pt idx="739">
                        <c:v>0.35099999999999998</c:v>
                      </c:pt>
                      <c:pt idx="740">
                        <c:v>0.35099999999999998</c:v>
                      </c:pt>
                      <c:pt idx="741">
                        <c:v>0.32500000000000001</c:v>
                      </c:pt>
                      <c:pt idx="742">
                        <c:v>0.38</c:v>
                      </c:pt>
                      <c:pt idx="743">
                        <c:v>0.41499999999999998</c:v>
                      </c:pt>
                      <c:pt idx="744">
                        <c:v>0.39700000000000002</c:v>
                      </c:pt>
                      <c:pt idx="745">
                        <c:v>0.377</c:v>
                      </c:pt>
                      <c:pt idx="746">
                        <c:v>0.377</c:v>
                      </c:pt>
                      <c:pt idx="747">
                        <c:v>0.377</c:v>
                      </c:pt>
                      <c:pt idx="748">
                        <c:v>0.36099999999999999</c:v>
                      </c:pt>
                      <c:pt idx="749">
                        <c:v>0.37</c:v>
                      </c:pt>
                      <c:pt idx="750">
                        <c:v>0.36</c:v>
                      </c:pt>
                      <c:pt idx="751">
                        <c:v>0.33400000000000002</c:v>
                      </c:pt>
                      <c:pt idx="752">
                        <c:v>0.32100000000000001</c:v>
                      </c:pt>
                      <c:pt idx="753">
                        <c:v>0.32100000000000001</c:v>
                      </c:pt>
                      <c:pt idx="754">
                        <c:v>0.32100000000000001</c:v>
                      </c:pt>
                      <c:pt idx="755">
                        <c:v>0.35499999999999998</c:v>
                      </c:pt>
                      <c:pt idx="756">
                        <c:v>0.34300000000000003</c:v>
                      </c:pt>
                      <c:pt idx="757">
                        <c:v>0.34200000000000003</c:v>
                      </c:pt>
                      <c:pt idx="758">
                        <c:v>0.316</c:v>
                      </c:pt>
                      <c:pt idx="759">
                        <c:v>0.31900000000000001</c:v>
                      </c:pt>
                      <c:pt idx="760">
                        <c:v>0.31900000000000001</c:v>
                      </c:pt>
                      <c:pt idx="761">
                        <c:v>0.31900000000000001</c:v>
                      </c:pt>
                      <c:pt idx="762">
                        <c:v>0.27700000000000002</c:v>
                      </c:pt>
                      <c:pt idx="763">
                        <c:v>0.214</c:v>
                      </c:pt>
                      <c:pt idx="764">
                        <c:v>0.24099999999999999</c:v>
                      </c:pt>
                      <c:pt idx="765">
                        <c:v>0.245</c:v>
                      </c:pt>
                      <c:pt idx="766">
                        <c:v>0.26200000000000001</c:v>
                      </c:pt>
                      <c:pt idx="767">
                        <c:v>0.26200000000000001</c:v>
                      </c:pt>
                      <c:pt idx="768">
                        <c:v>0.26200000000000001</c:v>
                      </c:pt>
                      <c:pt idx="769">
                        <c:v>0.248</c:v>
                      </c:pt>
                      <c:pt idx="770">
                        <c:v>0.247</c:v>
                      </c:pt>
                      <c:pt idx="771">
                        <c:v>0.20300000000000001</c:v>
                      </c:pt>
                      <c:pt idx="772">
                        <c:v>0.22600000000000001</c:v>
                      </c:pt>
                      <c:pt idx="773">
                        <c:v>0.23100000000000001</c:v>
                      </c:pt>
                      <c:pt idx="774">
                        <c:v>0.23100000000000001</c:v>
                      </c:pt>
                      <c:pt idx="775">
                        <c:v>0.23100000000000001</c:v>
                      </c:pt>
                      <c:pt idx="776">
                        <c:v>0.19800000000000001</c:v>
                      </c:pt>
                      <c:pt idx="777">
                        <c:v>0.25700000000000001</c:v>
                      </c:pt>
                      <c:pt idx="778">
                        <c:v>0.255</c:v>
                      </c:pt>
                      <c:pt idx="779">
                        <c:v>0.2</c:v>
                      </c:pt>
                      <c:pt idx="780">
                        <c:v>0.223</c:v>
                      </c:pt>
                      <c:pt idx="781">
                        <c:v>0.223</c:v>
                      </c:pt>
                      <c:pt idx="782">
                        <c:v>0.223</c:v>
                      </c:pt>
                      <c:pt idx="783">
                        <c:v>0.20599999999999999</c:v>
                      </c:pt>
                      <c:pt idx="784">
                        <c:v>0.21099999999999999</c:v>
                      </c:pt>
                      <c:pt idx="785">
                        <c:v>0.21099999999999999</c:v>
                      </c:pt>
                      <c:pt idx="786">
                        <c:v>0.154</c:v>
                      </c:pt>
                      <c:pt idx="787">
                        <c:v>0.17299999999999999</c:v>
                      </c:pt>
                      <c:pt idx="788">
                        <c:v>0.17299999999999999</c:v>
                      </c:pt>
                      <c:pt idx="789">
                        <c:v>0.17299999999999999</c:v>
                      </c:pt>
                      <c:pt idx="790">
                        <c:v>0.20200000000000001</c:v>
                      </c:pt>
                      <c:pt idx="791">
                        <c:v>0.19600000000000001</c:v>
                      </c:pt>
                      <c:pt idx="792">
                        <c:v>0.129</c:v>
                      </c:pt>
                      <c:pt idx="793">
                        <c:v>0.125</c:v>
                      </c:pt>
                      <c:pt idx="794">
                        <c:v>0.106</c:v>
                      </c:pt>
                      <c:pt idx="795">
                        <c:v>0.106</c:v>
                      </c:pt>
                      <c:pt idx="796">
                        <c:v>0.106</c:v>
                      </c:pt>
                      <c:pt idx="797">
                        <c:v>0.11</c:v>
                      </c:pt>
                      <c:pt idx="798">
                        <c:v>0.104</c:v>
                      </c:pt>
                      <c:pt idx="799">
                        <c:v>0.11700000000000001</c:v>
                      </c:pt>
                      <c:pt idx="800">
                        <c:v>0.115</c:v>
                      </c:pt>
                      <c:pt idx="801">
                        <c:v>0.109</c:v>
                      </c:pt>
                      <c:pt idx="802">
                        <c:v>0.109</c:v>
                      </c:pt>
                      <c:pt idx="803">
                        <c:v>0.109</c:v>
                      </c:pt>
                      <c:pt idx="804">
                        <c:v>0.10299999999999999</c:v>
                      </c:pt>
                      <c:pt idx="805">
                        <c:v>0.122</c:v>
                      </c:pt>
                      <c:pt idx="806">
                        <c:v>0.11600000000000001</c:v>
                      </c:pt>
                      <c:pt idx="807">
                        <c:v>0.122</c:v>
                      </c:pt>
                      <c:pt idx="808">
                        <c:v>0.13</c:v>
                      </c:pt>
                      <c:pt idx="809">
                        <c:v>0.13</c:v>
                      </c:pt>
                      <c:pt idx="810">
                        <c:v>0.13</c:v>
                      </c:pt>
                      <c:pt idx="811">
                        <c:v>0.10199999999999999</c:v>
                      </c:pt>
                      <c:pt idx="812">
                        <c:v>0.129</c:v>
                      </c:pt>
                      <c:pt idx="813">
                        <c:v>0.13300000000000001</c:v>
                      </c:pt>
                      <c:pt idx="814">
                        <c:v>0.13600000000000001</c:v>
                      </c:pt>
                      <c:pt idx="815">
                        <c:v>0.17299999999999999</c:v>
                      </c:pt>
                      <c:pt idx="816">
                        <c:v>0.17299999999999999</c:v>
                      </c:pt>
                      <c:pt idx="817">
                        <c:v>0.17299999999999999</c:v>
                      </c:pt>
                      <c:pt idx="818">
                        <c:v>0.18099999999999999</c:v>
                      </c:pt>
                      <c:pt idx="819">
                        <c:v>0.188</c:v>
                      </c:pt>
                      <c:pt idx="820">
                        <c:v>0.19400000000000001</c:v>
                      </c:pt>
                      <c:pt idx="821">
                        <c:v>0.20300000000000001</c:v>
                      </c:pt>
                      <c:pt idx="822">
                        <c:v>0.192</c:v>
                      </c:pt>
                      <c:pt idx="823">
                        <c:v>0.192</c:v>
                      </c:pt>
                      <c:pt idx="824">
                        <c:v>0.192</c:v>
                      </c:pt>
                      <c:pt idx="825">
                        <c:v>0.2</c:v>
                      </c:pt>
                      <c:pt idx="826">
                        <c:v>0.255</c:v>
                      </c:pt>
                      <c:pt idx="827">
                        <c:v>0.23499999999999999</c:v>
                      </c:pt>
                      <c:pt idx="828">
                        <c:v>0.249</c:v>
                      </c:pt>
                      <c:pt idx="829">
                        <c:v>0.25700000000000001</c:v>
                      </c:pt>
                      <c:pt idx="830">
                        <c:v>0.25700000000000001</c:v>
                      </c:pt>
                      <c:pt idx="831">
                        <c:v>0.25700000000000001</c:v>
                      </c:pt>
                      <c:pt idx="832">
                        <c:v>0.27500000000000002</c:v>
                      </c:pt>
                      <c:pt idx="833">
                        <c:v>0.27900000000000003</c:v>
                      </c:pt>
                      <c:pt idx="834">
                        <c:v>0.29699999999999999</c:v>
                      </c:pt>
                      <c:pt idx="835">
                        <c:v>0.314</c:v>
                      </c:pt>
                      <c:pt idx="836">
                        <c:v>0.33100000000000002</c:v>
                      </c:pt>
                      <c:pt idx="837">
                        <c:v>0.33100000000000002</c:v>
                      </c:pt>
                      <c:pt idx="838">
                        <c:v>0.33100000000000002</c:v>
                      </c:pt>
                      <c:pt idx="839">
                        <c:v>0.32300000000000001</c:v>
                      </c:pt>
                      <c:pt idx="840">
                        <c:v>0.29499999999999998</c:v>
                      </c:pt>
                      <c:pt idx="841">
                        <c:v>0.311</c:v>
                      </c:pt>
                      <c:pt idx="842">
                        <c:v>0.372</c:v>
                      </c:pt>
                      <c:pt idx="843">
                        <c:v>0.34699999999999998</c:v>
                      </c:pt>
                      <c:pt idx="844">
                        <c:v>0.34699999999999998</c:v>
                      </c:pt>
                      <c:pt idx="845">
                        <c:v>0.34699999999999998</c:v>
                      </c:pt>
                      <c:pt idx="846">
                        <c:v>0.378</c:v>
                      </c:pt>
                      <c:pt idx="847">
                        <c:v>0.39</c:v>
                      </c:pt>
                      <c:pt idx="848">
                        <c:v>0.439</c:v>
                      </c:pt>
                      <c:pt idx="849">
                        <c:v>0.42299999999999999</c:v>
                      </c:pt>
                      <c:pt idx="850">
                        <c:v>0.46300000000000002</c:v>
                      </c:pt>
                      <c:pt idx="851">
                        <c:v>0.46300000000000002</c:v>
                      </c:pt>
                      <c:pt idx="852">
                        <c:v>0.46300000000000002</c:v>
                      </c:pt>
                      <c:pt idx="853">
                        <c:v>0.41299999999999998</c:v>
                      </c:pt>
                      <c:pt idx="854">
                        <c:v>0.435</c:v>
                      </c:pt>
                      <c:pt idx="855">
                        <c:v>0.44700000000000001</c:v>
                      </c:pt>
                      <c:pt idx="856">
                        <c:v>0.435</c:v>
                      </c:pt>
                      <c:pt idx="857">
                        <c:v>0.434</c:v>
                      </c:pt>
                      <c:pt idx="858">
                        <c:v>0.434</c:v>
                      </c:pt>
                      <c:pt idx="859">
                        <c:v>0.434</c:v>
                      </c:pt>
                      <c:pt idx="860">
                        <c:v>0.40600000000000003</c:v>
                      </c:pt>
                      <c:pt idx="861">
                        <c:v>0.378</c:v>
                      </c:pt>
                      <c:pt idx="862">
                        <c:v>0.38800000000000001</c:v>
                      </c:pt>
                      <c:pt idx="863">
                        <c:v>0.38600000000000001</c:v>
                      </c:pt>
                      <c:pt idx="864">
                        <c:v>0.35299999999999998</c:v>
                      </c:pt>
                      <c:pt idx="865">
                        <c:v>0.35299999999999998</c:v>
                      </c:pt>
                      <c:pt idx="866">
                        <c:v>0.35299999999999998</c:v>
                      </c:pt>
                      <c:pt idx="867">
                        <c:v>0.38900000000000001</c:v>
                      </c:pt>
                      <c:pt idx="868">
                        <c:v>0.40200000000000002</c:v>
                      </c:pt>
                      <c:pt idx="869">
                        <c:v>0.43</c:v>
                      </c:pt>
                      <c:pt idx="870">
                        <c:v>0.46899999999999997</c:v>
                      </c:pt>
                      <c:pt idx="871">
                        <c:v>0.44900000000000001</c:v>
                      </c:pt>
                      <c:pt idx="872">
                        <c:v>0.44900000000000001</c:v>
                      </c:pt>
                      <c:pt idx="873">
                        <c:v>0.44900000000000001</c:v>
                      </c:pt>
                      <c:pt idx="874">
                        <c:v>0.46500000000000002</c:v>
                      </c:pt>
                      <c:pt idx="875">
                        <c:v>0.44900000000000001</c:v>
                      </c:pt>
                      <c:pt idx="876">
                        <c:v>0.46500000000000002</c:v>
                      </c:pt>
                      <c:pt idx="877">
                        <c:v>0.46</c:v>
                      </c:pt>
                      <c:pt idx="878">
                        <c:v>0.46800000000000003</c:v>
                      </c:pt>
                      <c:pt idx="879">
                        <c:v>0.46800000000000003</c:v>
                      </c:pt>
                      <c:pt idx="880">
                        <c:v>0.46800000000000003</c:v>
                      </c:pt>
                      <c:pt idx="881">
                        <c:v>0.48099999999999998</c:v>
                      </c:pt>
                      <c:pt idx="882">
                        <c:v>0.45100000000000001</c:v>
                      </c:pt>
                      <c:pt idx="883">
                        <c:v>0.49299999999999999</c:v>
                      </c:pt>
                      <c:pt idx="884">
                        <c:v>0.54500000000000004</c:v>
                      </c:pt>
                      <c:pt idx="885">
                        <c:v>0.55600000000000005</c:v>
                      </c:pt>
                      <c:pt idx="886">
                        <c:v>0.55600000000000005</c:v>
                      </c:pt>
                      <c:pt idx="887">
                        <c:v>0.55600000000000005</c:v>
                      </c:pt>
                      <c:pt idx="888">
                        <c:v>0.57499999999999996</c:v>
                      </c:pt>
                      <c:pt idx="889">
                        <c:v>0.61</c:v>
                      </c:pt>
                      <c:pt idx="890">
                        <c:v>0.60199999999999998</c:v>
                      </c:pt>
                      <c:pt idx="891">
                        <c:v>0.61799999999999999</c:v>
                      </c:pt>
                      <c:pt idx="892">
                        <c:v>0.59199999999999997</c:v>
                      </c:pt>
                      <c:pt idx="893">
                        <c:v>0.59199999999999997</c:v>
                      </c:pt>
                      <c:pt idx="894">
                        <c:v>0.59199999999999997</c:v>
                      </c:pt>
                      <c:pt idx="895">
                        <c:v>0.59199999999999997</c:v>
                      </c:pt>
                      <c:pt idx="896">
                        <c:v>0.57599999999999996</c:v>
                      </c:pt>
                      <c:pt idx="897">
                        <c:v>0.54</c:v>
                      </c:pt>
                      <c:pt idx="898">
                        <c:v>0.48499999999999999</c:v>
                      </c:pt>
                      <c:pt idx="899">
                        <c:v>0.505</c:v>
                      </c:pt>
                      <c:pt idx="900">
                        <c:v>0.505</c:v>
                      </c:pt>
                      <c:pt idx="901">
                        <c:v>0.505</c:v>
                      </c:pt>
                      <c:pt idx="902">
                        <c:v>0.46600000000000003</c:v>
                      </c:pt>
                      <c:pt idx="903">
                        <c:v>0.46</c:v>
                      </c:pt>
                      <c:pt idx="904">
                        <c:v>0.442</c:v>
                      </c:pt>
                      <c:pt idx="905">
                        <c:v>0.46400000000000002</c:v>
                      </c:pt>
                      <c:pt idx="906">
                        <c:v>0.48</c:v>
                      </c:pt>
                      <c:pt idx="907">
                        <c:v>0.48</c:v>
                      </c:pt>
                      <c:pt idx="908">
                        <c:v>0.48</c:v>
                      </c:pt>
                      <c:pt idx="909">
                        <c:v>0.47699999999999998</c:v>
                      </c:pt>
                      <c:pt idx="910">
                        <c:v>0.441</c:v>
                      </c:pt>
                      <c:pt idx="911">
                        <c:v>0.41899999999999998</c:v>
                      </c:pt>
                      <c:pt idx="912">
                        <c:v>0.40500000000000003</c:v>
                      </c:pt>
                      <c:pt idx="913">
                        <c:v>0.4</c:v>
                      </c:pt>
                      <c:pt idx="914">
                        <c:v>0.4</c:v>
                      </c:pt>
                      <c:pt idx="915">
                        <c:v>0.4</c:v>
                      </c:pt>
                      <c:pt idx="916">
                        <c:v>0.4</c:v>
                      </c:pt>
                      <c:pt idx="917">
                        <c:v>0.39700000000000002</c:v>
                      </c:pt>
                      <c:pt idx="918">
                        <c:v>0.40600000000000003</c:v>
                      </c:pt>
                      <c:pt idx="919">
                        <c:v>0.41399999999999998</c:v>
                      </c:pt>
                      <c:pt idx="920">
                        <c:v>0.39700000000000002</c:v>
                      </c:pt>
                      <c:pt idx="921">
                        <c:v>0.39700000000000002</c:v>
                      </c:pt>
                      <c:pt idx="922">
                        <c:v>0.39700000000000002</c:v>
                      </c:pt>
                      <c:pt idx="923">
                        <c:v>0.38500000000000001</c:v>
                      </c:pt>
                      <c:pt idx="924">
                        <c:v>0.42799999999999999</c:v>
                      </c:pt>
                      <c:pt idx="925">
                        <c:v>0.28499999999999998</c:v>
                      </c:pt>
                      <c:pt idx="926">
                        <c:v>0.28499999999999998</c:v>
                      </c:pt>
                      <c:pt idx="927">
                        <c:v>0.27700000000000002</c:v>
                      </c:pt>
                      <c:pt idx="928">
                        <c:v>0.27700000000000002</c:v>
                      </c:pt>
                      <c:pt idx="929">
                        <c:v>0.27700000000000002</c:v>
                      </c:pt>
                      <c:pt idx="930">
                        <c:v>0.23300000000000001</c:v>
                      </c:pt>
                      <c:pt idx="931">
                        <c:v>0.23699999999999999</c:v>
                      </c:pt>
                      <c:pt idx="932">
                        <c:v>0.24099999999999999</c:v>
                      </c:pt>
                      <c:pt idx="933">
                        <c:v>0.20799999999999999</c:v>
                      </c:pt>
                      <c:pt idx="934">
                        <c:v>0.20799999999999999</c:v>
                      </c:pt>
                      <c:pt idx="935">
                        <c:v>0.20799999999999999</c:v>
                      </c:pt>
                      <c:pt idx="936">
                        <c:v>0.20799999999999999</c:v>
                      </c:pt>
                      <c:pt idx="937">
                        <c:v>0.20799999999999999</c:v>
                      </c:pt>
                      <c:pt idx="938">
                        <c:v>0.22700000000000001</c:v>
                      </c:pt>
                      <c:pt idx="939">
                        <c:v>0.22900000000000001</c:v>
                      </c:pt>
                      <c:pt idx="940">
                        <c:v>0.19800000000000001</c:v>
                      </c:pt>
                      <c:pt idx="941">
                        <c:v>0.17399999999999999</c:v>
                      </c:pt>
                      <c:pt idx="942">
                        <c:v>0.17399999999999999</c:v>
                      </c:pt>
                      <c:pt idx="943">
                        <c:v>0.17399999999999999</c:v>
                      </c:pt>
                      <c:pt idx="944">
                        <c:v>0.14899999999999999</c:v>
                      </c:pt>
                      <c:pt idx="945">
                        <c:v>0.161</c:v>
                      </c:pt>
                      <c:pt idx="946">
                        <c:v>0.17199999999999999</c:v>
                      </c:pt>
                      <c:pt idx="947">
                        <c:v>0.22</c:v>
                      </c:pt>
                      <c:pt idx="948">
                        <c:v>0.23100000000000001</c:v>
                      </c:pt>
                      <c:pt idx="949">
                        <c:v>0.23100000000000001</c:v>
                      </c:pt>
                      <c:pt idx="950">
                        <c:v>0.23100000000000001</c:v>
                      </c:pt>
                      <c:pt idx="951">
                        <c:v>0.26200000000000001</c:v>
                      </c:pt>
                      <c:pt idx="952">
                        <c:v>0.25800000000000001</c:v>
                      </c:pt>
                      <c:pt idx="953">
                        <c:v>0.19700000000000001</c:v>
                      </c:pt>
                      <c:pt idx="954">
                        <c:v>0.17899999999999999</c:v>
                      </c:pt>
                      <c:pt idx="955">
                        <c:v>0.19800000000000001</c:v>
                      </c:pt>
                      <c:pt idx="956">
                        <c:v>0.19800000000000001</c:v>
                      </c:pt>
                      <c:pt idx="957">
                        <c:v>0.19800000000000001</c:v>
                      </c:pt>
                      <c:pt idx="958">
                        <c:v>0.182</c:v>
                      </c:pt>
                      <c:pt idx="959">
                        <c:v>0.24099999999999999</c:v>
                      </c:pt>
                      <c:pt idx="960">
                        <c:v>0.26400000000000001</c:v>
                      </c:pt>
                      <c:pt idx="961">
                        <c:v>0.3</c:v>
                      </c:pt>
                      <c:pt idx="962">
                        <c:v>0.28999999999999998</c:v>
                      </c:pt>
                      <c:pt idx="963">
                        <c:v>0.28999999999999998</c:v>
                      </c:pt>
                      <c:pt idx="964">
                        <c:v>0.28999999999999998</c:v>
                      </c:pt>
                      <c:pt idx="965">
                        <c:v>0.27600000000000002</c:v>
                      </c:pt>
                      <c:pt idx="966">
                        <c:v>0.28199999999999997</c:v>
                      </c:pt>
                      <c:pt idx="967">
                        <c:v>0.218</c:v>
                      </c:pt>
                      <c:pt idx="968">
                        <c:v>0.223</c:v>
                      </c:pt>
                      <c:pt idx="969">
                        <c:v>0.317</c:v>
                      </c:pt>
                      <c:pt idx="970">
                        <c:v>0.317</c:v>
                      </c:pt>
                      <c:pt idx="971">
                        <c:v>0.317</c:v>
                      </c:pt>
                      <c:pt idx="972">
                        <c:v>0.36699999999999999</c:v>
                      </c:pt>
                      <c:pt idx="973">
                        <c:v>0.27900000000000003</c:v>
                      </c:pt>
                      <c:pt idx="974">
                        <c:v>0.254</c:v>
                      </c:pt>
                      <c:pt idx="975">
                        <c:v>0.22</c:v>
                      </c:pt>
                      <c:pt idx="976">
                        <c:v>0.253</c:v>
                      </c:pt>
                      <c:pt idx="977">
                        <c:v>0.253</c:v>
                      </c:pt>
                      <c:pt idx="978">
                        <c:v>0.253</c:v>
                      </c:pt>
                      <c:pt idx="979">
                        <c:v>0.24099999999999999</c:v>
                      </c:pt>
                      <c:pt idx="980">
                        <c:v>0.187</c:v>
                      </c:pt>
                      <c:pt idx="981">
                        <c:v>0.188</c:v>
                      </c:pt>
                      <c:pt idx="982">
                        <c:v>0.151</c:v>
                      </c:pt>
                      <c:pt idx="983">
                        <c:v>0.107</c:v>
                      </c:pt>
                      <c:pt idx="984">
                        <c:v>0.107</c:v>
                      </c:pt>
                      <c:pt idx="985">
                        <c:v>0.107</c:v>
                      </c:pt>
                      <c:pt idx="986">
                        <c:v>6.9000000000000006E-2</c:v>
                      </c:pt>
                      <c:pt idx="987">
                        <c:v>8.5999999999999993E-2</c:v>
                      </c:pt>
                      <c:pt idx="988">
                        <c:v>6.3E-2</c:v>
                      </c:pt>
                      <c:pt idx="989">
                        <c:v>5.8000000000000003E-2</c:v>
                      </c:pt>
                      <c:pt idx="990">
                        <c:v>5.7000000000000002E-2</c:v>
                      </c:pt>
                      <c:pt idx="991">
                        <c:v>5.7000000000000002E-2</c:v>
                      </c:pt>
                      <c:pt idx="992">
                        <c:v>5.7000000000000002E-2</c:v>
                      </c:pt>
                      <c:pt idx="993">
                        <c:v>5.6000000000000001E-2</c:v>
                      </c:pt>
                      <c:pt idx="994">
                        <c:v>5.6000000000000001E-2</c:v>
                      </c:pt>
                      <c:pt idx="995">
                        <c:v>5.5E-2</c:v>
                      </c:pt>
                      <c:pt idx="996">
                        <c:v>3.3000000000000002E-2</c:v>
                      </c:pt>
                      <c:pt idx="997">
                        <c:v>3.9E-2</c:v>
                      </c:pt>
                      <c:pt idx="998">
                        <c:v>3.9E-2</c:v>
                      </c:pt>
                      <c:pt idx="999">
                        <c:v>3.9E-2</c:v>
                      </c:pt>
                      <c:pt idx="1000">
                        <c:v>1.7999999999999999E-2</c:v>
                      </c:pt>
                      <c:pt idx="1001">
                        <c:v>2.1000000000000001E-2</c:v>
                      </c:pt>
                      <c:pt idx="1002">
                        <c:v>2.4E-2</c:v>
                      </c:pt>
                      <c:pt idx="1003">
                        <c:v>2.1999999999999999E-2</c:v>
                      </c:pt>
                      <c:pt idx="1004">
                        <c:v>7.0999999999999994E-2</c:v>
                      </c:pt>
                      <c:pt idx="1005">
                        <c:v>7.0999999999999994E-2</c:v>
                      </c:pt>
                      <c:pt idx="1006">
                        <c:v>7.0999999999999994E-2</c:v>
                      </c:pt>
                      <c:pt idx="1007">
                        <c:v>7.6999999999999999E-2</c:v>
                      </c:pt>
                      <c:pt idx="1008">
                        <c:v>2.4E-2</c:v>
                      </c:pt>
                      <c:pt idx="1009">
                        <c:v>0.01</c:v>
                      </c:pt>
                      <c:pt idx="1010">
                        <c:v>1.7999999999999999E-2</c:v>
                      </c:pt>
                      <c:pt idx="1011">
                        <c:v>1E-3</c:v>
                      </c:pt>
                      <c:pt idx="1012">
                        <c:v>1E-3</c:v>
                      </c:pt>
                      <c:pt idx="1013">
                        <c:v>1E-3</c:v>
                      </c:pt>
                      <c:pt idx="1014">
                        <c:v>8.0000000000000002E-3</c:v>
                      </c:pt>
                      <c:pt idx="1015">
                        <c:v>7.0000000000000001E-3</c:v>
                      </c:pt>
                      <c:pt idx="1016">
                        <c:v>0.04</c:v>
                      </c:pt>
                      <c:pt idx="1017">
                        <c:v>-6.0000000000000001E-3</c:v>
                      </c:pt>
                      <c:pt idx="1018">
                        <c:v>-2.4E-2</c:v>
                      </c:pt>
                      <c:pt idx="1019">
                        <c:v>-2.4E-2</c:v>
                      </c:pt>
                      <c:pt idx="1020">
                        <c:v>-2.4E-2</c:v>
                      </c:pt>
                      <c:pt idx="1021">
                        <c:v>2E-3</c:v>
                      </c:pt>
                      <c:pt idx="1022">
                        <c:v>0.02</c:v>
                      </c:pt>
                      <c:pt idx="1023">
                        <c:v>6.0000000000000001E-3</c:v>
                      </c:pt>
                      <c:pt idx="1024">
                        <c:v>1.0999999999999999E-2</c:v>
                      </c:pt>
                      <c:pt idx="1025">
                        <c:v>0.03</c:v>
                      </c:pt>
                      <c:pt idx="1026">
                        <c:v>0.03</c:v>
                      </c:pt>
                      <c:pt idx="1027">
                        <c:v>0.03</c:v>
                      </c:pt>
                      <c:pt idx="1028">
                        <c:v>0.03</c:v>
                      </c:pt>
                      <c:pt idx="1029">
                        <c:v>0.03</c:v>
                      </c:pt>
                      <c:pt idx="1030">
                        <c:v>3.3000000000000002E-2</c:v>
                      </c:pt>
                      <c:pt idx="1031">
                        <c:v>3.5000000000000003E-2</c:v>
                      </c:pt>
                      <c:pt idx="1032">
                        <c:v>0.06</c:v>
                      </c:pt>
                      <c:pt idx="1033">
                        <c:v>0.06</c:v>
                      </c:pt>
                      <c:pt idx="1034">
                        <c:v>0.06</c:v>
                      </c:pt>
                      <c:pt idx="1035">
                        <c:v>0.06</c:v>
                      </c:pt>
                      <c:pt idx="1036">
                        <c:v>0.06</c:v>
                      </c:pt>
                      <c:pt idx="1037">
                        <c:v>3.5000000000000003E-2</c:v>
                      </c:pt>
                      <c:pt idx="1038">
                        <c:v>3.9E-2</c:v>
                      </c:pt>
                      <c:pt idx="1039">
                        <c:v>3.5000000000000003E-2</c:v>
                      </c:pt>
                      <c:pt idx="1040">
                        <c:v>3.5000000000000003E-2</c:v>
                      </c:pt>
                      <c:pt idx="1041">
                        <c:v>3.5000000000000003E-2</c:v>
                      </c:pt>
                      <c:pt idx="1042">
                        <c:v>1.0999999999999999E-2</c:v>
                      </c:pt>
                      <c:pt idx="1043">
                        <c:v>-6.0000000000000001E-3</c:v>
                      </c:pt>
                      <c:pt idx="1044">
                        <c:v>-5.6000000000000001E-2</c:v>
                      </c:pt>
                      <c:pt idx="1045">
                        <c:v>-3.9E-2</c:v>
                      </c:pt>
                      <c:pt idx="1046">
                        <c:v>-3.7999999999999999E-2</c:v>
                      </c:pt>
                      <c:pt idx="1047">
                        <c:v>-3.7999999999999999E-2</c:v>
                      </c:pt>
                      <c:pt idx="1048">
                        <c:v>-3.7999999999999999E-2</c:v>
                      </c:pt>
                      <c:pt idx="1049">
                        <c:v>-0.02</c:v>
                      </c:pt>
                      <c:pt idx="1050">
                        <c:v>-1.7000000000000001E-2</c:v>
                      </c:pt>
                      <c:pt idx="1051">
                        <c:v>-6.0000000000000001E-3</c:v>
                      </c:pt>
                      <c:pt idx="1052">
                        <c:v>1.7000000000000001E-2</c:v>
                      </c:pt>
                      <c:pt idx="1053">
                        <c:v>4.2999999999999997E-2</c:v>
                      </c:pt>
                      <c:pt idx="1054">
                        <c:v>4.2999999999999997E-2</c:v>
                      </c:pt>
                      <c:pt idx="1055">
                        <c:v>4.2999999999999997E-2</c:v>
                      </c:pt>
                      <c:pt idx="1056">
                        <c:v>3.4000000000000002E-2</c:v>
                      </c:pt>
                      <c:pt idx="1057">
                        <c:v>6.6000000000000003E-2</c:v>
                      </c:pt>
                      <c:pt idx="1058">
                        <c:v>7.5999999999999998E-2</c:v>
                      </c:pt>
                      <c:pt idx="1059">
                        <c:v>3.4000000000000002E-2</c:v>
                      </c:pt>
                      <c:pt idx="1060">
                        <c:v>1.2999999999999999E-2</c:v>
                      </c:pt>
                      <c:pt idx="1061">
                        <c:v>1.2999999999999999E-2</c:v>
                      </c:pt>
                      <c:pt idx="1062">
                        <c:v>1.2999999999999999E-2</c:v>
                      </c:pt>
                      <c:pt idx="1063">
                        <c:v>8.9999999999999993E-3</c:v>
                      </c:pt>
                      <c:pt idx="1064">
                        <c:v>2.1000000000000001E-2</c:v>
                      </c:pt>
                      <c:pt idx="1065">
                        <c:v>3.3000000000000002E-2</c:v>
                      </c:pt>
                      <c:pt idx="1066">
                        <c:v>2.5000000000000001E-2</c:v>
                      </c:pt>
                      <c:pt idx="1067">
                        <c:v>2.3E-2</c:v>
                      </c:pt>
                      <c:pt idx="1068">
                        <c:v>2.3E-2</c:v>
                      </c:pt>
                      <c:pt idx="1069">
                        <c:v>2.3E-2</c:v>
                      </c:pt>
                      <c:pt idx="1070">
                        <c:v>3.5000000000000003E-2</c:v>
                      </c:pt>
                      <c:pt idx="1071">
                        <c:v>0.05</c:v>
                      </c:pt>
                      <c:pt idx="1072">
                        <c:v>4.2999999999999997E-2</c:v>
                      </c:pt>
                      <c:pt idx="1073">
                        <c:v>7.6999999999999999E-2</c:v>
                      </c:pt>
                      <c:pt idx="1074">
                        <c:v>8.6999999999999994E-2</c:v>
                      </c:pt>
                      <c:pt idx="1075">
                        <c:v>8.6999999999999994E-2</c:v>
                      </c:pt>
                      <c:pt idx="1076">
                        <c:v>8.6999999999999994E-2</c:v>
                      </c:pt>
                      <c:pt idx="1077">
                        <c:v>0.104</c:v>
                      </c:pt>
                      <c:pt idx="1078">
                        <c:v>0.126</c:v>
                      </c:pt>
                      <c:pt idx="1079">
                        <c:v>0.14899999999999999</c:v>
                      </c:pt>
                      <c:pt idx="1080">
                        <c:v>0.151</c:v>
                      </c:pt>
                      <c:pt idx="1081">
                        <c:v>0.08</c:v>
                      </c:pt>
                      <c:pt idx="1082">
                        <c:v>0.08</c:v>
                      </c:pt>
                      <c:pt idx="1083">
                        <c:v>0.08</c:v>
                      </c:pt>
                      <c:pt idx="1084">
                        <c:v>7.5999999999999998E-2</c:v>
                      </c:pt>
                      <c:pt idx="1085">
                        <c:v>6.5000000000000002E-2</c:v>
                      </c:pt>
                      <c:pt idx="1086">
                        <c:v>8.2000000000000003E-2</c:v>
                      </c:pt>
                      <c:pt idx="1087">
                        <c:v>9.4E-2</c:v>
                      </c:pt>
                      <c:pt idx="1088">
                        <c:v>0.105</c:v>
                      </c:pt>
                      <c:pt idx="1089">
                        <c:v>0.105</c:v>
                      </c:pt>
                      <c:pt idx="1090">
                        <c:v>0.105</c:v>
                      </c:pt>
                      <c:pt idx="1091">
                        <c:v>0.104</c:v>
                      </c:pt>
                      <c:pt idx="1092">
                        <c:v>0.15</c:v>
                      </c:pt>
                      <c:pt idx="1093">
                        <c:v>0.13100000000000001</c:v>
                      </c:pt>
                      <c:pt idx="1094">
                        <c:v>0.16</c:v>
                      </c:pt>
                      <c:pt idx="1095">
                        <c:v>0.17399999999999999</c:v>
                      </c:pt>
                      <c:pt idx="1096">
                        <c:v>0.17399999999999999</c:v>
                      </c:pt>
                      <c:pt idx="1097">
                        <c:v>0.17399999999999999</c:v>
                      </c:pt>
                      <c:pt idx="1098">
                        <c:v>0.20100000000000001</c:v>
                      </c:pt>
                      <c:pt idx="1099">
                        <c:v>0.184</c:v>
                      </c:pt>
                      <c:pt idx="1100">
                        <c:v>0.16200000000000001</c:v>
                      </c:pt>
                      <c:pt idx="1101">
                        <c:v>0.14000000000000001</c:v>
                      </c:pt>
                      <c:pt idx="1102">
                        <c:v>0.114</c:v>
                      </c:pt>
                      <c:pt idx="1103">
                        <c:v>0.114</c:v>
                      </c:pt>
                      <c:pt idx="1104">
                        <c:v>0.114</c:v>
                      </c:pt>
                      <c:pt idx="1105">
                        <c:v>0.14599999999999999</c:v>
                      </c:pt>
                      <c:pt idx="1106">
                        <c:v>0.13100000000000001</c:v>
                      </c:pt>
                      <c:pt idx="1107">
                        <c:v>0.14699999999999999</c:v>
                      </c:pt>
                      <c:pt idx="1108">
                        <c:v>0.155</c:v>
                      </c:pt>
                      <c:pt idx="1109">
                        <c:v>0.182</c:v>
                      </c:pt>
                      <c:pt idx="1110">
                        <c:v>0.182</c:v>
                      </c:pt>
                      <c:pt idx="1111">
                        <c:v>0.182</c:v>
                      </c:pt>
                      <c:pt idx="1112">
                        <c:v>0.20100000000000001</c:v>
                      </c:pt>
                      <c:pt idx="1113">
                        <c:v>0.23300000000000001</c:v>
                      </c:pt>
                      <c:pt idx="1114">
                        <c:v>0.22900000000000001</c:v>
                      </c:pt>
                      <c:pt idx="1115">
                        <c:v>0.245</c:v>
                      </c:pt>
                      <c:pt idx="1116">
                        <c:v>0.22</c:v>
                      </c:pt>
                      <c:pt idx="1117">
                        <c:v>0.22</c:v>
                      </c:pt>
                      <c:pt idx="1118">
                        <c:v>0.22</c:v>
                      </c:pt>
                      <c:pt idx="1119">
                        <c:v>0.247</c:v>
                      </c:pt>
                      <c:pt idx="1120">
                        <c:v>0.26300000000000001</c:v>
                      </c:pt>
                      <c:pt idx="1121">
                        <c:v>0.23799999999999999</c:v>
                      </c:pt>
                      <c:pt idx="1122">
                        <c:v>0.26100000000000001</c:v>
                      </c:pt>
                      <c:pt idx="1123">
                        <c:v>0.26800000000000002</c:v>
                      </c:pt>
                      <c:pt idx="1124">
                        <c:v>0.26800000000000002</c:v>
                      </c:pt>
                      <c:pt idx="1125">
                        <c:v>0.26800000000000002</c:v>
                      </c:pt>
                      <c:pt idx="1126">
                        <c:v>0.28000000000000003</c:v>
                      </c:pt>
                      <c:pt idx="1127">
                        <c:v>0.248</c:v>
                      </c:pt>
                      <c:pt idx="1128">
                        <c:v>0.25800000000000001</c:v>
                      </c:pt>
                      <c:pt idx="1129">
                        <c:v>0.27</c:v>
                      </c:pt>
                      <c:pt idx="1130">
                        <c:v>0.30099999999999999</c:v>
                      </c:pt>
                      <c:pt idx="1131">
                        <c:v>0.30099999999999999</c:v>
                      </c:pt>
                      <c:pt idx="1132">
                        <c:v>0.30099999999999999</c:v>
                      </c:pt>
                      <c:pt idx="1133">
                        <c:v>0.28499999999999998</c:v>
                      </c:pt>
                      <c:pt idx="1134">
                        <c:v>0.28799999999999998</c:v>
                      </c:pt>
                      <c:pt idx="1135">
                        <c:v>0.29799999999999999</c:v>
                      </c:pt>
                      <c:pt idx="1136">
                        <c:v>0.30599999999999999</c:v>
                      </c:pt>
                      <c:pt idx="1137">
                        <c:v>0.33</c:v>
                      </c:pt>
                      <c:pt idx="1138">
                        <c:v>0.33</c:v>
                      </c:pt>
                      <c:pt idx="1139">
                        <c:v>0.33</c:v>
                      </c:pt>
                      <c:pt idx="1140">
                        <c:v>0.37</c:v>
                      </c:pt>
                      <c:pt idx="1141">
                        <c:v>0.36199999999999999</c:v>
                      </c:pt>
                      <c:pt idx="1142">
                        <c:v>0.36</c:v>
                      </c:pt>
                      <c:pt idx="1143">
                        <c:v>0.379</c:v>
                      </c:pt>
                      <c:pt idx="1144">
                        <c:v>0.373</c:v>
                      </c:pt>
                      <c:pt idx="1145">
                        <c:v>0.373</c:v>
                      </c:pt>
                      <c:pt idx="1146">
                        <c:v>0.373</c:v>
                      </c:pt>
                      <c:pt idx="1147">
                        <c:v>0.34499999999999997</c:v>
                      </c:pt>
                      <c:pt idx="1148">
                        <c:v>0.34899999999999998</c:v>
                      </c:pt>
                      <c:pt idx="1149">
                        <c:v>0.41399999999999998</c:v>
                      </c:pt>
                      <c:pt idx="1150">
                        <c:v>0.42199999999999999</c:v>
                      </c:pt>
                      <c:pt idx="1151">
                        <c:v>0.39900000000000002</c:v>
                      </c:pt>
                      <c:pt idx="1152">
                        <c:v>0.39900000000000002</c:v>
                      </c:pt>
                      <c:pt idx="1153">
                        <c:v>0.39900000000000002</c:v>
                      </c:pt>
                      <c:pt idx="1154">
                        <c:v>0.40600000000000003</c:v>
                      </c:pt>
                      <c:pt idx="1155">
                        <c:v>0.39100000000000001</c:v>
                      </c:pt>
                      <c:pt idx="1156">
                        <c:v>0.40400000000000003</c:v>
                      </c:pt>
                      <c:pt idx="1157">
                        <c:v>0.35299999999999998</c:v>
                      </c:pt>
                      <c:pt idx="1158">
                        <c:v>0.32900000000000001</c:v>
                      </c:pt>
                      <c:pt idx="1159">
                        <c:v>0.32900000000000001</c:v>
                      </c:pt>
                      <c:pt idx="1160">
                        <c:v>0.32900000000000001</c:v>
                      </c:pt>
                      <c:pt idx="1161">
                        <c:v>0.32600000000000001</c:v>
                      </c:pt>
                      <c:pt idx="1162">
                        <c:v>0.33</c:v>
                      </c:pt>
                      <c:pt idx="1163">
                        <c:v>0.34200000000000003</c:v>
                      </c:pt>
                      <c:pt idx="1164">
                        <c:v>0.34699999999999998</c:v>
                      </c:pt>
                      <c:pt idx="1165">
                        <c:v>0.372</c:v>
                      </c:pt>
                      <c:pt idx="1166">
                        <c:v>0.372</c:v>
                      </c:pt>
                      <c:pt idx="1167">
                        <c:v>0.372</c:v>
                      </c:pt>
                      <c:pt idx="1168">
                        <c:v>0.39700000000000002</c:v>
                      </c:pt>
                      <c:pt idx="1169">
                        <c:v>0.32500000000000001</c:v>
                      </c:pt>
                      <c:pt idx="1170">
                        <c:v>0.29799999999999999</c:v>
                      </c:pt>
                      <c:pt idx="1171">
                        <c:v>0.27200000000000002</c:v>
                      </c:pt>
                      <c:pt idx="1172">
                        <c:v>0.29699999999999999</c:v>
                      </c:pt>
                      <c:pt idx="1173">
                        <c:v>0.29699999999999999</c:v>
                      </c:pt>
                      <c:pt idx="1174">
                        <c:v>0.29699999999999999</c:v>
                      </c:pt>
                      <c:pt idx="1175">
                        <c:v>0.30399999999999999</c:v>
                      </c:pt>
                      <c:pt idx="1176">
                        <c:v>0.32700000000000001</c:v>
                      </c:pt>
                      <c:pt idx="1177">
                        <c:v>0.29899999999999999</c:v>
                      </c:pt>
                      <c:pt idx="1178">
                        <c:v>0.34599999999999997</c:v>
                      </c:pt>
                      <c:pt idx="1179">
                        <c:v>0.35099999999999998</c:v>
                      </c:pt>
                      <c:pt idx="1180">
                        <c:v>0.35099999999999998</c:v>
                      </c:pt>
                      <c:pt idx="1181">
                        <c:v>0.35099999999999998</c:v>
                      </c:pt>
                      <c:pt idx="1182">
                        <c:v>0.32200000000000001</c:v>
                      </c:pt>
                      <c:pt idx="1183">
                        <c:v>0.35499999999999998</c:v>
                      </c:pt>
                      <c:pt idx="1184">
                        <c:v>0.36599999999999999</c:v>
                      </c:pt>
                      <c:pt idx="1185">
                        <c:v>0.34899999999999998</c:v>
                      </c:pt>
                      <c:pt idx="1186">
                        <c:v>0.35599999999999998</c:v>
                      </c:pt>
                      <c:pt idx="1187">
                        <c:v>0.35599999999999998</c:v>
                      </c:pt>
                      <c:pt idx="1188">
                        <c:v>0.35599999999999998</c:v>
                      </c:pt>
                      <c:pt idx="1189">
                        <c:v>0.32600000000000001</c:v>
                      </c:pt>
                      <c:pt idx="1190">
                        <c:v>0.34599999999999997</c:v>
                      </c:pt>
                      <c:pt idx="1191">
                        <c:v>0.36099999999999999</c:v>
                      </c:pt>
                      <c:pt idx="1192">
                        <c:v>0.36599999999999999</c:v>
                      </c:pt>
                      <c:pt idx="1193">
                        <c:v>0.42</c:v>
                      </c:pt>
                      <c:pt idx="1194">
                        <c:v>0.42</c:v>
                      </c:pt>
                      <c:pt idx="1195">
                        <c:v>0.42</c:v>
                      </c:pt>
                      <c:pt idx="1196">
                        <c:v>0.41899999999999998</c:v>
                      </c:pt>
                      <c:pt idx="1197">
                        <c:v>0.42899999999999999</c:v>
                      </c:pt>
                      <c:pt idx="1198">
                        <c:v>0.41599999999999998</c:v>
                      </c:pt>
                      <c:pt idx="1199">
                        <c:v>0.45100000000000001</c:v>
                      </c:pt>
                      <c:pt idx="1200">
                        <c:v>0.41899999999999998</c:v>
                      </c:pt>
                      <c:pt idx="1201">
                        <c:v>0.41899999999999998</c:v>
                      </c:pt>
                      <c:pt idx="1202">
                        <c:v>0.41899999999999998</c:v>
                      </c:pt>
                      <c:pt idx="1203">
                        <c:v>0.41699999999999998</c:v>
                      </c:pt>
                      <c:pt idx="1204">
                        <c:v>0.40699999999999997</c:v>
                      </c:pt>
                      <c:pt idx="1205">
                        <c:v>0.40600000000000003</c:v>
                      </c:pt>
                      <c:pt idx="1206">
                        <c:v>0.41599999999999998</c:v>
                      </c:pt>
                      <c:pt idx="1207">
                        <c:v>0.43099999999999999</c:v>
                      </c:pt>
                      <c:pt idx="1208">
                        <c:v>0.43099999999999999</c:v>
                      </c:pt>
                      <c:pt idx="1209">
                        <c:v>0.43099999999999999</c:v>
                      </c:pt>
                      <c:pt idx="1210">
                        <c:v>0.44</c:v>
                      </c:pt>
                      <c:pt idx="1211">
                        <c:v>0.47299999999999998</c:v>
                      </c:pt>
                      <c:pt idx="1212">
                        <c:v>0.47599999999999998</c:v>
                      </c:pt>
                      <c:pt idx="1213">
                        <c:v>0.47499999999999998</c:v>
                      </c:pt>
                      <c:pt idx="1214">
                        <c:v>0.45800000000000002</c:v>
                      </c:pt>
                      <c:pt idx="1215">
                        <c:v>0.45800000000000002</c:v>
                      </c:pt>
                      <c:pt idx="1216">
                        <c:v>0.45800000000000002</c:v>
                      </c:pt>
                      <c:pt idx="1217">
                        <c:v>0.46500000000000002</c:v>
                      </c:pt>
                      <c:pt idx="1218">
                        <c:v>0.45800000000000002</c:v>
                      </c:pt>
                      <c:pt idx="1219">
                        <c:v>0.48299999999999998</c:v>
                      </c:pt>
                      <c:pt idx="1220">
                        <c:v>0.48799999999999999</c:v>
                      </c:pt>
                      <c:pt idx="1221">
                        <c:v>0.50900000000000001</c:v>
                      </c:pt>
                      <c:pt idx="1222">
                        <c:v>0.50900000000000001</c:v>
                      </c:pt>
                      <c:pt idx="1223">
                        <c:v>0.50900000000000001</c:v>
                      </c:pt>
                      <c:pt idx="1224">
                        <c:v>0.49399999999999999</c:v>
                      </c:pt>
                      <c:pt idx="1225">
                        <c:v>0.54200000000000004</c:v>
                      </c:pt>
                      <c:pt idx="1226">
                        <c:v>0.53</c:v>
                      </c:pt>
                      <c:pt idx="1227">
                        <c:v>0.54500000000000004</c:v>
                      </c:pt>
                      <c:pt idx="1228">
                        <c:v>0.56999999999999995</c:v>
                      </c:pt>
                      <c:pt idx="1229">
                        <c:v>0.56999999999999995</c:v>
                      </c:pt>
                      <c:pt idx="1230">
                        <c:v>0.56999999999999995</c:v>
                      </c:pt>
                      <c:pt idx="1231">
                        <c:v>0.60199999999999998</c:v>
                      </c:pt>
                      <c:pt idx="1232">
                        <c:v>0.64300000000000002</c:v>
                      </c:pt>
                      <c:pt idx="1233">
                        <c:v>0.59499999999999997</c:v>
                      </c:pt>
                      <c:pt idx="1234">
                        <c:v>0.52300000000000002</c:v>
                      </c:pt>
                      <c:pt idx="1235">
                        <c:v>0.53800000000000003</c:v>
                      </c:pt>
                      <c:pt idx="1236">
                        <c:v>0.53800000000000003</c:v>
                      </c:pt>
                      <c:pt idx="1237">
                        <c:v>0.53800000000000003</c:v>
                      </c:pt>
                      <c:pt idx="1238">
                        <c:v>0.52700000000000002</c:v>
                      </c:pt>
                      <c:pt idx="1239">
                        <c:v>0.57499999999999996</c:v>
                      </c:pt>
                      <c:pt idx="1240">
                        <c:v>0.51100000000000001</c:v>
                      </c:pt>
                      <c:pt idx="1241">
                        <c:v>0.51400000000000001</c:v>
                      </c:pt>
                      <c:pt idx="1242">
                        <c:v>0.504</c:v>
                      </c:pt>
                      <c:pt idx="1243">
                        <c:v>0.504</c:v>
                      </c:pt>
                      <c:pt idx="1244">
                        <c:v>0.504</c:v>
                      </c:pt>
                      <c:pt idx="1245">
                        <c:v>0.54</c:v>
                      </c:pt>
                      <c:pt idx="1246">
                        <c:v>0.63200000000000001</c:v>
                      </c:pt>
                      <c:pt idx="1247">
                        <c:v>0.68700000000000006</c:v>
                      </c:pt>
                      <c:pt idx="1248">
                        <c:v>0.70699999999999996</c:v>
                      </c:pt>
                      <c:pt idx="1249">
                        <c:v>0.73</c:v>
                      </c:pt>
                      <c:pt idx="1250">
                        <c:v>0.73</c:v>
                      </c:pt>
                      <c:pt idx="1251">
                        <c:v>0.73</c:v>
                      </c:pt>
                      <c:pt idx="1252">
                        <c:v>0.754</c:v>
                      </c:pt>
                      <c:pt idx="1253">
                        <c:v>0.75900000000000001</c:v>
                      </c:pt>
                      <c:pt idx="1254">
                        <c:v>0.76300000000000001</c:v>
                      </c:pt>
                      <c:pt idx="1255">
                        <c:v>0.85199999999999998</c:v>
                      </c:pt>
                      <c:pt idx="1256">
                        <c:v>0.879</c:v>
                      </c:pt>
                      <c:pt idx="1257">
                        <c:v>0.879</c:v>
                      </c:pt>
                      <c:pt idx="1258">
                        <c:v>0.879</c:v>
                      </c:pt>
                      <c:pt idx="1259">
                        <c:v>0.86</c:v>
                      </c:pt>
                      <c:pt idx="1260">
                        <c:v>0.83899999999999997</c:v>
                      </c:pt>
                      <c:pt idx="1261">
                        <c:v>0.91800000000000004</c:v>
                      </c:pt>
                      <c:pt idx="1262">
                        <c:v>0.93600000000000005</c:v>
                      </c:pt>
                      <c:pt idx="1263">
                        <c:v>0.92400000000000004</c:v>
                      </c:pt>
                      <c:pt idx="1264">
                        <c:v>0.92400000000000004</c:v>
                      </c:pt>
                      <c:pt idx="1265">
                        <c:v>0.92400000000000004</c:v>
                      </c:pt>
                      <c:pt idx="1266">
                        <c:v>0.94499999999999995</c:v>
                      </c:pt>
                      <c:pt idx="1267">
                        <c:v>0.97299999999999998</c:v>
                      </c:pt>
                      <c:pt idx="1268">
                        <c:v>0.89500000000000002</c:v>
                      </c:pt>
                      <c:pt idx="1269">
                        <c:v>0.86199999999999999</c:v>
                      </c:pt>
                      <c:pt idx="1270">
                        <c:v>0.81699999999999995</c:v>
                      </c:pt>
                      <c:pt idx="1271">
                        <c:v>0.81699999999999995</c:v>
                      </c:pt>
                      <c:pt idx="1272">
                        <c:v>0.81699999999999995</c:v>
                      </c:pt>
                      <c:pt idx="1273">
                        <c:v>0.81699999999999995</c:v>
                      </c:pt>
                      <c:pt idx="1274">
                        <c:v>0.90300000000000002</c:v>
                      </c:pt>
                      <c:pt idx="1275">
                        <c:v>0.96599999999999997</c:v>
                      </c:pt>
                      <c:pt idx="1276">
                        <c:v>1.0189999999999999</c:v>
                      </c:pt>
                      <c:pt idx="1277">
                        <c:v>1.085</c:v>
                      </c:pt>
                      <c:pt idx="1278">
                        <c:v>1.085</c:v>
                      </c:pt>
                      <c:pt idx="1279">
                        <c:v>1.085</c:v>
                      </c:pt>
                      <c:pt idx="1280">
                        <c:v>1.196</c:v>
                      </c:pt>
                      <c:pt idx="1281">
                        <c:v>1.278</c:v>
                      </c:pt>
                      <c:pt idx="1282">
                        <c:v>1.159</c:v>
                      </c:pt>
                      <c:pt idx="1283">
                        <c:v>1.0489999999999999</c:v>
                      </c:pt>
                      <c:pt idx="1284">
                        <c:v>0.96499999999999997</c:v>
                      </c:pt>
                      <c:pt idx="1285">
                        <c:v>0.96499999999999997</c:v>
                      </c:pt>
                      <c:pt idx="1286">
                        <c:v>0.96499999999999997</c:v>
                      </c:pt>
                      <c:pt idx="1287">
                        <c:v>0.96399999999999997</c:v>
                      </c:pt>
                      <c:pt idx="1288">
                        <c:v>0.98</c:v>
                      </c:pt>
                      <c:pt idx="1289">
                        <c:v>0.94699999999999995</c:v>
                      </c:pt>
                      <c:pt idx="1290">
                        <c:v>0.90500000000000003</c:v>
                      </c:pt>
                      <c:pt idx="1291">
                        <c:v>0.90500000000000003</c:v>
                      </c:pt>
                      <c:pt idx="1292">
                        <c:v>0.90500000000000003</c:v>
                      </c:pt>
                      <c:pt idx="1293">
                        <c:v>0.90500000000000003</c:v>
                      </c:pt>
                      <c:pt idx="1294">
                        <c:v>0.90500000000000003</c:v>
                      </c:pt>
                      <c:pt idx="1295">
                        <c:v>0.97699999999999998</c:v>
                      </c:pt>
                      <c:pt idx="1296">
                        <c:v>0.94699999999999995</c:v>
                      </c:pt>
                      <c:pt idx="1297">
                        <c:v>0.86599999999999999</c:v>
                      </c:pt>
                      <c:pt idx="1298">
                        <c:v>0.89200000000000002</c:v>
                      </c:pt>
                      <c:pt idx="1299">
                        <c:v>0.89200000000000002</c:v>
                      </c:pt>
                      <c:pt idx="1300">
                        <c:v>0.89200000000000002</c:v>
                      </c:pt>
                      <c:pt idx="1301">
                        <c:v>0.86799999999999999</c:v>
                      </c:pt>
                      <c:pt idx="1302">
                        <c:v>0.89</c:v>
                      </c:pt>
                      <c:pt idx="1303">
                        <c:v>0.86799999999999999</c:v>
                      </c:pt>
                      <c:pt idx="1304">
                        <c:v>0.73599999999999999</c:v>
                      </c:pt>
                      <c:pt idx="1305">
                        <c:v>0.66600000000000004</c:v>
                      </c:pt>
                      <c:pt idx="1306">
                        <c:v>0.66600000000000004</c:v>
                      </c:pt>
                      <c:pt idx="1307">
                        <c:v>0.66600000000000004</c:v>
                      </c:pt>
                      <c:pt idx="1308">
                        <c:v>0.71599999999999997</c:v>
                      </c:pt>
                      <c:pt idx="1309">
                        <c:v>1.054</c:v>
                      </c:pt>
                      <c:pt idx="1310">
                        <c:v>1.073</c:v>
                      </c:pt>
                      <c:pt idx="1311">
                        <c:v>0.96</c:v>
                      </c:pt>
                      <c:pt idx="1312">
                        <c:v>0.94899999999999995</c:v>
                      </c:pt>
                      <c:pt idx="1313">
                        <c:v>0.94899999999999995</c:v>
                      </c:pt>
                      <c:pt idx="1314">
                        <c:v>0.94899999999999995</c:v>
                      </c:pt>
                      <c:pt idx="1315">
                        <c:v>1.0880000000000001</c:v>
                      </c:pt>
                      <c:pt idx="1316">
                        <c:v>1.4490000000000001</c:v>
                      </c:pt>
                      <c:pt idx="1317">
                        <c:v>1.27</c:v>
                      </c:pt>
                      <c:pt idx="1318">
                        <c:v>1.0580000000000001</c:v>
                      </c:pt>
                      <c:pt idx="1319">
                        <c:v>0.81899999999999995</c:v>
                      </c:pt>
                      <c:pt idx="1320">
                        <c:v>0.81899999999999995</c:v>
                      </c:pt>
                      <c:pt idx="1321">
                        <c:v>0.81899999999999995</c:v>
                      </c:pt>
                      <c:pt idx="1322">
                        <c:v>0.73</c:v>
                      </c:pt>
                      <c:pt idx="1323">
                        <c:v>0.41199999999999998</c:v>
                      </c:pt>
                      <c:pt idx="1324">
                        <c:v>0.48399999999999999</c:v>
                      </c:pt>
                      <c:pt idx="1325">
                        <c:v>0.38500000000000001</c:v>
                      </c:pt>
                      <c:pt idx="1326">
                        <c:v>0.3</c:v>
                      </c:pt>
                      <c:pt idx="1327">
                        <c:v>0.3</c:v>
                      </c:pt>
                      <c:pt idx="1328">
                        <c:v>0.3</c:v>
                      </c:pt>
                      <c:pt idx="1329">
                        <c:v>0.29699999999999999</c:v>
                      </c:pt>
                      <c:pt idx="1330">
                        <c:v>0.24399999999999999</c:v>
                      </c:pt>
                      <c:pt idx="1331">
                        <c:v>0.26100000000000001</c:v>
                      </c:pt>
                      <c:pt idx="1332">
                        <c:v>0.35699999999999998</c:v>
                      </c:pt>
                      <c:pt idx="1333">
                        <c:v>0.35299999999999998</c:v>
                      </c:pt>
                      <c:pt idx="1334">
                        <c:v>0.35299999999999998</c:v>
                      </c:pt>
                      <c:pt idx="1335">
                        <c:v>0.35299999999999998</c:v>
                      </c:pt>
                      <c:pt idx="1336">
                        <c:v>0.375</c:v>
                      </c:pt>
                      <c:pt idx="1337">
                        <c:v>0.27600000000000002</c:v>
                      </c:pt>
                      <c:pt idx="1338">
                        <c:v>0.23699999999999999</c:v>
                      </c:pt>
                      <c:pt idx="1339">
                        <c:v>0.22500000000000001</c:v>
                      </c:pt>
                      <c:pt idx="1340">
                        <c:v>0.23699999999999999</c:v>
                      </c:pt>
                      <c:pt idx="1341">
                        <c:v>0.23699999999999999</c:v>
                      </c:pt>
                      <c:pt idx="1342">
                        <c:v>0.23699999999999999</c:v>
                      </c:pt>
                      <c:pt idx="1343">
                        <c:v>0.23400000000000001</c:v>
                      </c:pt>
                      <c:pt idx="1344">
                        <c:v>0.27400000000000002</c:v>
                      </c:pt>
                      <c:pt idx="1345">
                        <c:v>0.28699999999999998</c:v>
                      </c:pt>
                      <c:pt idx="1346">
                        <c:v>0.29099999999999998</c:v>
                      </c:pt>
                      <c:pt idx="1347">
                        <c:v>0.29099999999999998</c:v>
                      </c:pt>
                      <c:pt idx="1348">
                        <c:v>0.29099999999999998</c:v>
                      </c:pt>
                      <c:pt idx="1349">
                        <c:v>0.29099999999999998</c:v>
                      </c:pt>
                      <c:pt idx="1350">
                        <c:v>0.29599999999999999</c:v>
                      </c:pt>
                      <c:pt idx="1351">
                        <c:v>0.30199999999999999</c:v>
                      </c:pt>
                      <c:pt idx="1352">
                        <c:v>0.31</c:v>
                      </c:pt>
                      <c:pt idx="1353">
                        <c:v>0.29399999999999998</c:v>
                      </c:pt>
                      <c:pt idx="1354">
                        <c:v>0.318</c:v>
                      </c:pt>
                      <c:pt idx="1355">
                        <c:v>0.318</c:v>
                      </c:pt>
                      <c:pt idx="1356">
                        <c:v>0.318</c:v>
                      </c:pt>
                      <c:pt idx="1357">
                        <c:v>0.33700000000000002</c:v>
                      </c:pt>
                      <c:pt idx="1358">
                        <c:v>0.34</c:v>
                      </c:pt>
                      <c:pt idx="1359">
                        <c:v>0.309</c:v>
                      </c:pt>
                      <c:pt idx="1360">
                        <c:v>0.27400000000000002</c:v>
                      </c:pt>
                      <c:pt idx="1361">
                        <c:v>0.26600000000000001</c:v>
                      </c:pt>
                      <c:pt idx="1362">
                        <c:v>0.26600000000000001</c:v>
                      </c:pt>
                      <c:pt idx="1363">
                        <c:v>0.26600000000000001</c:v>
                      </c:pt>
                      <c:pt idx="1364">
                        <c:v>0.28000000000000003</c:v>
                      </c:pt>
                      <c:pt idx="1365">
                        <c:v>0.313</c:v>
                      </c:pt>
                      <c:pt idx="1366">
                        <c:v>0.33900000000000002</c:v>
                      </c:pt>
                      <c:pt idx="1367">
                        <c:v>0.307</c:v>
                      </c:pt>
                      <c:pt idx="1368">
                        <c:v>0.379</c:v>
                      </c:pt>
                      <c:pt idx="1369">
                        <c:v>0.379</c:v>
                      </c:pt>
                      <c:pt idx="1370">
                        <c:v>0.379</c:v>
                      </c:pt>
                      <c:pt idx="1371">
                        <c:v>0.40400000000000003</c:v>
                      </c:pt>
                      <c:pt idx="1372">
                        <c:v>0.45400000000000001</c:v>
                      </c:pt>
                      <c:pt idx="1373">
                        <c:v>0.46600000000000003</c:v>
                      </c:pt>
                      <c:pt idx="1374">
                        <c:v>0.49</c:v>
                      </c:pt>
                      <c:pt idx="1375">
                        <c:v>0.499</c:v>
                      </c:pt>
                      <c:pt idx="1376">
                        <c:v>0.499</c:v>
                      </c:pt>
                      <c:pt idx="1377">
                        <c:v>0.499</c:v>
                      </c:pt>
                      <c:pt idx="1378">
                        <c:v>0.51700000000000002</c:v>
                      </c:pt>
                      <c:pt idx="1379">
                        <c:v>0.504</c:v>
                      </c:pt>
                      <c:pt idx="1380">
                        <c:v>0.42499999999999999</c:v>
                      </c:pt>
                      <c:pt idx="1381">
                        <c:v>0.43</c:v>
                      </c:pt>
                      <c:pt idx="1382">
                        <c:v>0.39400000000000002</c:v>
                      </c:pt>
                      <c:pt idx="1383">
                        <c:v>0.39400000000000002</c:v>
                      </c:pt>
                      <c:pt idx="1384">
                        <c:v>0.39400000000000002</c:v>
                      </c:pt>
                      <c:pt idx="1385">
                        <c:v>0.40500000000000003</c:v>
                      </c:pt>
                      <c:pt idx="1386">
                        <c:v>0.39300000000000002</c:v>
                      </c:pt>
                      <c:pt idx="1387">
                        <c:v>0.36499999999999999</c:v>
                      </c:pt>
                      <c:pt idx="1388">
                        <c:v>0.36899999999999999</c:v>
                      </c:pt>
                      <c:pt idx="1389">
                        <c:v>0.35899999999999999</c:v>
                      </c:pt>
                      <c:pt idx="1390">
                        <c:v>0.35899999999999999</c:v>
                      </c:pt>
                      <c:pt idx="1391">
                        <c:v>0.35899999999999999</c:v>
                      </c:pt>
                      <c:pt idx="1392">
                        <c:v>0.41699999999999998</c:v>
                      </c:pt>
                      <c:pt idx="1393">
                        <c:v>0.441</c:v>
                      </c:pt>
                      <c:pt idx="1394">
                        <c:v>0.442</c:v>
                      </c:pt>
                      <c:pt idx="1395">
                        <c:v>0.442</c:v>
                      </c:pt>
                      <c:pt idx="1396">
                        <c:v>0.38700000000000001</c:v>
                      </c:pt>
                      <c:pt idx="1397">
                        <c:v>0.38700000000000001</c:v>
                      </c:pt>
                      <c:pt idx="1398">
                        <c:v>0.38700000000000001</c:v>
                      </c:pt>
                      <c:pt idx="1399">
                        <c:v>0.41599999999999998</c:v>
                      </c:pt>
                      <c:pt idx="1400">
                        <c:v>0.41599999999999998</c:v>
                      </c:pt>
                      <c:pt idx="1401">
                        <c:v>0.41599999999999998</c:v>
                      </c:pt>
                      <c:pt idx="1402">
                        <c:v>0.41699999999999998</c:v>
                      </c:pt>
                      <c:pt idx="1403">
                        <c:v>0.41499999999999998</c:v>
                      </c:pt>
                      <c:pt idx="1404">
                        <c:v>0.41499999999999998</c:v>
                      </c:pt>
                      <c:pt idx="1405">
                        <c:v>0.41499999999999998</c:v>
                      </c:pt>
                      <c:pt idx="1406">
                        <c:v>0.41</c:v>
                      </c:pt>
                      <c:pt idx="1407">
                        <c:v>0.39300000000000002</c:v>
                      </c:pt>
                      <c:pt idx="1408">
                        <c:v>0.35399999999999998</c:v>
                      </c:pt>
                      <c:pt idx="1409">
                        <c:v>0.38100000000000001</c:v>
                      </c:pt>
                      <c:pt idx="1410">
                        <c:v>0.371</c:v>
                      </c:pt>
                      <c:pt idx="1411">
                        <c:v>0.371</c:v>
                      </c:pt>
                      <c:pt idx="1412">
                        <c:v>0.371</c:v>
                      </c:pt>
                      <c:pt idx="1413">
                        <c:v>0.40200000000000002</c:v>
                      </c:pt>
                      <c:pt idx="1414">
                        <c:v>0.35699999999999998</c:v>
                      </c:pt>
                      <c:pt idx="1415">
                        <c:v>0.39400000000000002</c:v>
                      </c:pt>
                      <c:pt idx="1416">
                        <c:v>0.39200000000000002</c:v>
                      </c:pt>
                      <c:pt idx="1417">
                        <c:v>0.42299999999999999</c:v>
                      </c:pt>
                      <c:pt idx="1418">
                        <c:v>0.42299999999999999</c:v>
                      </c:pt>
                      <c:pt idx="1419">
                        <c:v>0.42299999999999999</c:v>
                      </c:pt>
                      <c:pt idx="1420">
                        <c:v>0.42399999999999999</c:v>
                      </c:pt>
                      <c:pt idx="1421">
                        <c:v>0.379</c:v>
                      </c:pt>
                      <c:pt idx="1422">
                        <c:v>0.36499999999999999</c:v>
                      </c:pt>
                      <c:pt idx="1423">
                        <c:v>0.46300000000000002</c:v>
                      </c:pt>
                      <c:pt idx="1424">
                        <c:v>0.40100000000000002</c:v>
                      </c:pt>
                      <c:pt idx="1425">
                        <c:v>0.40100000000000002</c:v>
                      </c:pt>
                      <c:pt idx="1426">
                        <c:v>0.40100000000000002</c:v>
                      </c:pt>
                      <c:pt idx="1427">
                        <c:v>0.4</c:v>
                      </c:pt>
                      <c:pt idx="1428">
                        <c:v>0.38100000000000001</c:v>
                      </c:pt>
                      <c:pt idx="1429">
                        <c:v>0.373</c:v>
                      </c:pt>
                      <c:pt idx="1430">
                        <c:v>0.379</c:v>
                      </c:pt>
                      <c:pt idx="1431">
                        <c:v>0.39900000000000002</c:v>
                      </c:pt>
                      <c:pt idx="1432">
                        <c:v>0.39900000000000002</c:v>
                      </c:pt>
                      <c:pt idx="1433">
                        <c:v>0.39900000000000002</c:v>
                      </c:pt>
                      <c:pt idx="1434">
                        <c:v>0.42199999999999999</c:v>
                      </c:pt>
                      <c:pt idx="1435">
                        <c:v>0.38700000000000001</c:v>
                      </c:pt>
                      <c:pt idx="1436">
                        <c:v>0.373</c:v>
                      </c:pt>
                      <c:pt idx="1437">
                        <c:v>0.34699999999999998</c:v>
                      </c:pt>
                      <c:pt idx="1438">
                        <c:v>0.372</c:v>
                      </c:pt>
                      <c:pt idx="1439">
                        <c:v>0.372</c:v>
                      </c:pt>
                      <c:pt idx="1440">
                        <c:v>0.372</c:v>
                      </c:pt>
                      <c:pt idx="1441">
                        <c:v>0.38200000000000001</c:v>
                      </c:pt>
                      <c:pt idx="1442">
                        <c:v>0.36499999999999999</c:v>
                      </c:pt>
                      <c:pt idx="1443">
                        <c:v>0.36199999999999999</c:v>
                      </c:pt>
                      <c:pt idx="1444">
                        <c:v>0.35499999999999998</c:v>
                      </c:pt>
                      <c:pt idx="1445">
                        <c:v>0.32400000000000001</c:v>
                      </c:pt>
                      <c:pt idx="1446">
                        <c:v>0.32400000000000001</c:v>
                      </c:pt>
                      <c:pt idx="1447">
                        <c:v>0.32400000000000001</c:v>
                      </c:pt>
                      <c:pt idx="1448">
                        <c:v>0.30399999999999999</c:v>
                      </c:pt>
                      <c:pt idx="1449">
                        <c:v>0.219</c:v>
                      </c:pt>
                      <c:pt idx="1450">
                        <c:v>0.249</c:v>
                      </c:pt>
                      <c:pt idx="1451">
                        <c:v>0.23400000000000001</c:v>
                      </c:pt>
                      <c:pt idx="1452">
                        <c:v>0.20300000000000001</c:v>
                      </c:pt>
                      <c:pt idx="1453">
                        <c:v>0.20300000000000001</c:v>
                      </c:pt>
                      <c:pt idx="1454">
                        <c:v>0.20300000000000001</c:v>
                      </c:pt>
                      <c:pt idx="1455">
                        <c:v>0.16600000000000001</c:v>
                      </c:pt>
                      <c:pt idx="1456">
                        <c:v>0.21299999999999999</c:v>
                      </c:pt>
                      <c:pt idx="1457">
                        <c:v>0.22900000000000001</c:v>
                      </c:pt>
                      <c:pt idx="1458">
                        <c:v>0.252</c:v>
                      </c:pt>
                      <c:pt idx="1459">
                        <c:v>0.222</c:v>
                      </c:pt>
                      <c:pt idx="1460">
                        <c:v>0.222</c:v>
                      </c:pt>
                      <c:pt idx="1461">
                        <c:v>0.222</c:v>
                      </c:pt>
                      <c:pt idx="1462">
                        <c:v>0.183</c:v>
                      </c:pt>
                      <c:pt idx="1463">
                        <c:v>0.19700000000000001</c:v>
                      </c:pt>
                      <c:pt idx="1464">
                        <c:v>0.21299999999999999</c:v>
                      </c:pt>
                      <c:pt idx="1465">
                        <c:v>0.23699999999999999</c:v>
                      </c:pt>
                      <c:pt idx="1466">
                        <c:v>0.2</c:v>
                      </c:pt>
                      <c:pt idx="1467">
                        <c:v>0.2</c:v>
                      </c:pt>
                      <c:pt idx="1468">
                        <c:v>0.2</c:v>
                      </c:pt>
                      <c:pt idx="1469">
                        <c:v>0.17799999999999999</c:v>
                      </c:pt>
                      <c:pt idx="1470">
                        <c:v>0.20399999999999999</c:v>
                      </c:pt>
                      <c:pt idx="1471">
                        <c:v>0.18099999999999999</c:v>
                      </c:pt>
                      <c:pt idx="1472">
                        <c:v>0.17699999999999999</c:v>
                      </c:pt>
                      <c:pt idx="1473">
                        <c:v>0.20300000000000001</c:v>
                      </c:pt>
                      <c:pt idx="1474">
                        <c:v>0.20300000000000001</c:v>
                      </c:pt>
                      <c:pt idx="1475">
                        <c:v>0.20300000000000001</c:v>
                      </c:pt>
                      <c:pt idx="1476">
                        <c:v>0.20100000000000001</c:v>
                      </c:pt>
                      <c:pt idx="1477">
                        <c:v>0.13500000000000001</c:v>
                      </c:pt>
                      <c:pt idx="1478">
                        <c:v>0.11700000000000001</c:v>
                      </c:pt>
                      <c:pt idx="1479">
                        <c:v>0.13700000000000001</c:v>
                      </c:pt>
                      <c:pt idx="1480">
                        <c:v>0.14099999999999999</c:v>
                      </c:pt>
                      <c:pt idx="1481">
                        <c:v>0.14099999999999999</c:v>
                      </c:pt>
                      <c:pt idx="1482">
                        <c:v>0.14099999999999999</c:v>
                      </c:pt>
                      <c:pt idx="1483">
                        <c:v>0.14599999999999999</c:v>
                      </c:pt>
                      <c:pt idx="1484">
                        <c:v>0.185</c:v>
                      </c:pt>
                      <c:pt idx="1485">
                        <c:v>0.17599999999999999</c:v>
                      </c:pt>
                      <c:pt idx="1486">
                        <c:v>0.161</c:v>
                      </c:pt>
                      <c:pt idx="1487">
                        <c:v>0.16700000000000001</c:v>
                      </c:pt>
                      <c:pt idx="1488">
                        <c:v>0.16700000000000001</c:v>
                      </c:pt>
                      <c:pt idx="1489">
                        <c:v>0.16700000000000001</c:v>
                      </c:pt>
                      <c:pt idx="1490">
                        <c:v>0.17399999999999999</c:v>
                      </c:pt>
                      <c:pt idx="1491">
                        <c:v>0.158</c:v>
                      </c:pt>
                      <c:pt idx="1492">
                        <c:v>0.14299999999999999</c:v>
                      </c:pt>
                      <c:pt idx="1493">
                        <c:v>0.17399999999999999</c:v>
                      </c:pt>
                      <c:pt idx="1494">
                        <c:v>0.249</c:v>
                      </c:pt>
                      <c:pt idx="1495">
                        <c:v>0.249</c:v>
                      </c:pt>
                      <c:pt idx="1496">
                        <c:v>0.249</c:v>
                      </c:pt>
                      <c:pt idx="1497">
                        <c:v>0.26500000000000001</c:v>
                      </c:pt>
                      <c:pt idx="1498">
                        <c:v>0.24099999999999999</c:v>
                      </c:pt>
                      <c:pt idx="1499">
                        <c:v>0.311</c:v>
                      </c:pt>
                      <c:pt idx="1500">
                        <c:v>0.27100000000000002</c:v>
                      </c:pt>
                      <c:pt idx="1501">
                        <c:v>0.32100000000000001</c:v>
                      </c:pt>
                      <c:pt idx="1502">
                        <c:v>0.32100000000000001</c:v>
                      </c:pt>
                      <c:pt idx="1503">
                        <c:v>0.32100000000000001</c:v>
                      </c:pt>
                      <c:pt idx="1504">
                        <c:v>0.23499999999999999</c:v>
                      </c:pt>
                      <c:pt idx="1505">
                        <c:v>0.26600000000000001</c:v>
                      </c:pt>
                      <c:pt idx="1506">
                        <c:v>0.28100000000000003</c:v>
                      </c:pt>
                      <c:pt idx="1507">
                        <c:v>0.24299999999999999</c:v>
                      </c:pt>
                      <c:pt idx="1508">
                        <c:v>0.193</c:v>
                      </c:pt>
                      <c:pt idx="1509">
                        <c:v>0.193</c:v>
                      </c:pt>
                      <c:pt idx="1510">
                        <c:v>0.193</c:v>
                      </c:pt>
                      <c:pt idx="1511">
                        <c:v>0.248</c:v>
                      </c:pt>
                      <c:pt idx="1512">
                        <c:v>0.161</c:v>
                      </c:pt>
                      <c:pt idx="1513">
                        <c:v>0.125</c:v>
                      </c:pt>
                      <c:pt idx="1514">
                        <c:v>0.13300000000000001</c:v>
                      </c:pt>
                      <c:pt idx="1515">
                        <c:v>0.125</c:v>
                      </c:pt>
                      <c:pt idx="1516">
                        <c:v>0.125</c:v>
                      </c:pt>
                      <c:pt idx="1517">
                        <c:v>0.125</c:v>
                      </c:pt>
                      <c:pt idx="1518">
                        <c:v>0.126</c:v>
                      </c:pt>
                      <c:pt idx="1519">
                        <c:v>9.6000000000000002E-2</c:v>
                      </c:pt>
                      <c:pt idx="1520">
                        <c:v>0.112</c:v>
                      </c:pt>
                      <c:pt idx="1521">
                        <c:v>0.16800000000000001</c:v>
                      </c:pt>
                      <c:pt idx="1522">
                        <c:v>0.16400000000000001</c:v>
                      </c:pt>
                      <c:pt idx="1523">
                        <c:v>0.16400000000000001</c:v>
                      </c:pt>
                      <c:pt idx="1524">
                        <c:v>0.16400000000000001</c:v>
                      </c:pt>
                      <c:pt idx="1525">
                        <c:v>0.17199999999999999</c:v>
                      </c:pt>
                      <c:pt idx="1526">
                        <c:v>0.13100000000000001</c:v>
                      </c:pt>
                      <c:pt idx="1527">
                        <c:v>0.124</c:v>
                      </c:pt>
                      <c:pt idx="1528">
                        <c:v>0.159</c:v>
                      </c:pt>
                      <c:pt idx="1529">
                        <c:v>0.112</c:v>
                      </c:pt>
                      <c:pt idx="1530">
                        <c:v>0.112</c:v>
                      </c:pt>
                      <c:pt idx="1531">
                        <c:v>0.112</c:v>
                      </c:pt>
                      <c:pt idx="1532">
                        <c:v>7.0999999999999994E-2</c:v>
                      </c:pt>
                      <c:pt idx="1533">
                        <c:v>0.17299999999999999</c:v>
                      </c:pt>
                      <c:pt idx="1534">
                        <c:v>0.23300000000000001</c:v>
                      </c:pt>
                      <c:pt idx="1535">
                        <c:v>0.24099999999999999</c:v>
                      </c:pt>
                      <c:pt idx="1536">
                        <c:v>0.29199999999999998</c:v>
                      </c:pt>
                      <c:pt idx="1537">
                        <c:v>0.29199999999999998</c:v>
                      </c:pt>
                      <c:pt idx="1538">
                        <c:v>0.29199999999999998</c:v>
                      </c:pt>
                      <c:pt idx="1539">
                        <c:v>0.245</c:v>
                      </c:pt>
                      <c:pt idx="1540">
                        <c:v>0.186</c:v>
                      </c:pt>
                      <c:pt idx="1541">
                        <c:v>0.26100000000000001</c:v>
                      </c:pt>
                      <c:pt idx="1542">
                        <c:v>0.28399999999999997</c:v>
                      </c:pt>
                      <c:pt idx="1543">
                        <c:v>0.29199999999999998</c:v>
                      </c:pt>
                      <c:pt idx="1544">
                        <c:v>0.29199999999999998</c:v>
                      </c:pt>
                      <c:pt idx="1545">
                        <c:v>0.29199999999999998</c:v>
                      </c:pt>
                      <c:pt idx="1546">
                        <c:v>0.34399999999999997</c:v>
                      </c:pt>
                      <c:pt idx="1547">
                        <c:v>0.34399999999999997</c:v>
                      </c:pt>
                      <c:pt idx="1548">
                        <c:v>0.41</c:v>
                      </c:pt>
                      <c:pt idx="1549">
                        <c:v>0.42099999999999999</c:v>
                      </c:pt>
                      <c:pt idx="1550">
                        <c:v>0.439</c:v>
                      </c:pt>
                      <c:pt idx="1551">
                        <c:v>0.439</c:v>
                      </c:pt>
                      <c:pt idx="1552">
                        <c:v>0.439</c:v>
                      </c:pt>
                      <c:pt idx="1553">
                        <c:v>0.42599999999999999</c:v>
                      </c:pt>
                      <c:pt idx="1554">
                        <c:v>0.41699999999999998</c:v>
                      </c:pt>
                      <c:pt idx="1555">
                        <c:v>0.46</c:v>
                      </c:pt>
                      <c:pt idx="1556">
                        <c:v>0.46200000000000002</c:v>
                      </c:pt>
                      <c:pt idx="1557">
                        <c:v>0.45900000000000002</c:v>
                      </c:pt>
                      <c:pt idx="1558">
                        <c:v>0.45900000000000002</c:v>
                      </c:pt>
                      <c:pt idx="1559">
                        <c:v>0.45900000000000002</c:v>
                      </c:pt>
                      <c:pt idx="1560">
                        <c:v>0.47199999999999998</c:v>
                      </c:pt>
                      <c:pt idx="1561">
                        <c:v>0.51100000000000001</c:v>
                      </c:pt>
                      <c:pt idx="1562">
                        <c:v>0.55200000000000005</c:v>
                      </c:pt>
                      <c:pt idx="1563">
                        <c:v>0.58599999999999997</c:v>
                      </c:pt>
                      <c:pt idx="1564">
                        <c:v>0.65400000000000003</c:v>
                      </c:pt>
                      <c:pt idx="1565">
                        <c:v>0.65400000000000003</c:v>
                      </c:pt>
                      <c:pt idx="1566">
                        <c:v>0.65400000000000003</c:v>
                      </c:pt>
                      <c:pt idx="1567">
                        <c:v>0.56799999999999995</c:v>
                      </c:pt>
                      <c:pt idx="1568">
                        <c:v>0.502</c:v>
                      </c:pt>
                      <c:pt idx="1569">
                        <c:v>0.47299999999999998</c:v>
                      </c:pt>
                      <c:pt idx="1570">
                        <c:v>0.49299999999999999</c:v>
                      </c:pt>
                      <c:pt idx="1571">
                        <c:v>0.435</c:v>
                      </c:pt>
                      <c:pt idx="1572">
                        <c:v>0.435</c:v>
                      </c:pt>
                      <c:pt idx="1573">
                        <c:v>0.435</c:v>
                      </c:pt>
                      <c:pt idx="1574">
                        <c:v>0.33500000000000002</c:v>
                      </c:pt>
                      <c:pt idx="1575">
                        <c:v>0.29399999999999998</c:v>
                      </c:pt>
                      <c:pt idx="1576">
                        <c:v>0.36399999999999999</c:v>
                      </c:pt>
                      <c:pt idx="1577">
                        <c:v>0.41299999999999998</c:v>
                      </c:pt>
                      <c:pt idx="1578">
                        <c:v>0.47599999999999998</c:v>
                      </c:pt>
                      <c:pt idx="1579">
                        <c:v>0.47599999999999998</c:v>
                      </c:pt>
                      <c:pt idx="1580">
                        <c:v>0.47599999999999998</c:v>
                      </c:pt>
                      <c:pt idx="1581">
                        <c:v>0.48199999999999998</c:v>
                      </c:pt>
                      <c:pt idx="1582">
                        <c:v>0.47699999999999998</c:v>
                      </c:pt>
                      <c:pt idx="1583">
                        <c:v>0.48199999999999998</c:v>
                      </c:pt>
                      <c:pt idx="1584">
                        <c:v>0.52500000000000002</c:v>
                      </c:pt>
                      <c:pt idx="1585">
                        <c:v>0.57999999999999996</c:v>
                      </c:pt>
                      <c:pt idx="1586">
                        <c:v>0.57999999999999996</c:v>
                      </c:pt>
                      <c:pt idx="1587">
                        <c:v>0.57999999999999996</c:v>
                      </c:pt>
                      <c:pt idx="1588">
                        <c:v>0.53700000000000003</c:v>
                      </c:pt>
                      <c:pt idx="1589">
                        <c:v>0.55100000000000005</c:v>
                      </c:pt>
                      <c:pt idx="1590">
                        <c:v>0.53100000000000003</c:v>
                      </c:pt>
                      <c:pt idx="1591">
                        <c:v>0.63800000000000001</c:v>
                      </c:pt>
                      <c:pt idx="1592">
                        <c:v>0.61</c:v>
                      </c:pt>
                      <c:pt idx="1593">
                        <c:v>0.61</c:v>
                      </c:pt>
                      <c:pt idx="1594">
                        <c:v>0.61</c:v>
                      </c:pt>
                      <c:pt idx="1595">
                        <c:v>0.64200000000000002</c:v>
                      </c:pt>
                      <c:pt idx="1596">
                        <c:v>0.65700000000000003</c:v>
                      </c:pt>
                      <c:pt idx="1597">
                        <c:v>0.64700000000000002</c:v>
                      </c:pt>
                      <c:pt idx="1598">
                        <c:v>0.68400000000000005</c:v>
                      </c:pt>
                      <c:pt idx="1599">
                        <c:v>0.624</c:v>
                      </c:pt>
                      <c:pt idx="1600">
                        <c:v>0.624</c:v>
                      </c:pt>
                      <c:pt idx="1601">
                        <c:v>0.624</c:v>
                      </c:pt>
                      <c:pt idx="1602">
                        <c:v>0.67400000000000004</c:v>
                      </c:pt>
                      <c:pt idx="1603">
                        <c:v>0.67800000000000005</c:v>
                      </c:pt>
                      <c:pt idx="1604">
                        <c:v>0.72199999999999998</c:v>
                      </c:pt>
                      <c:pt idx="1605">
                        <c:v>0.75900000000000001</c:v>
                      </c:pt>
                      <c:pt idx="1606">
                        <c:v>0.81</c:v>
                      </c:pt>
                      <c:pt idx="1607">
                        <c:v>0.81</c:v>
                      </c:pt>
                      <c:pt idx="1608">
                        <c:v>0.81</c:v>
                      </c:pt>
                      <c:pt idx="1609">
                        <c:v>0.86399999999999999</c:v>
                      </c:pt>
                      <c:pt idx="1610">
                        <c:v>0.85</c:v>
                      </c:pt>
                      <c:pt idx="1611">
                        <c:v>0.92</c:v>
                      </c:pt>
                      <c:pt idx="1612">
                        <c:v>0.96199999999999997</c:v>
                      </c:pt>
                      <c:pt idx="1613">
                        <c:v>0.97599999999999998</c:v>
                      </c:pt>
                      <c:pt idx="1614">
                        <c:v>0.97599999999999998</c:v>
                      </c:pt>
                      <c:pt idx="1615">
                        <c:v>0.97599999999999998</c:v>
                      </c:pt>
                      <c:pt idx="1616">
                        <c:v>1.0129999999999999</c:v>
                      </c:pt>
                      <c:pt idx="1617">
                        <c:v>1.026</c:v>
                      </c:pt>
                      <c:pt idx="1618">
                        <c:v>1.0329999999999999</c:v>
                      </c:pt>
                      <c:pt idx="1619">
                        <c:v>1.0580000000000001</c:v>
                      </c:pt>
                      <c:pt idx="1620">
                        <c:v>1.0489999999999999</c:v>
                      </c:pt>
                      <c:pt idx="1621">
                        <c:v>1.0489999999999999</c:v>
                      </c:pt>
                      <c:pt idx="1622">
                        <c:v>1.0489999999999999</c:v>
                      </c:pt>
                      <c:pt idx="1623">
                        <c:v>1.079</c:v>
                      </c:pt>
                      <c:pt idx="1624">
                        <c:v>1.1259999999999999</c:v>
                      </c:pt>
                      <c:pt idx="1625">
                        <c:v>1.139</c:v>
                      </c:pt>
                      <c:pt idx="1626">
                        <c:v>1.1559999999999999</c:v>
                      </c:pt>
                      <c:pt idx="1627">
                        <c:v>1.117</c:v>
                      </c:pt>
                      <c:pt idx="1628">
                        <c:v>1.117</c:v>
                      </c:pt>
                      <c:pt idx="1629">
                        <c:v>1.117</c:v>
                      </c:pt>
                      <c:pt idx="1630">
                        <c:v>1.1180000000000001</c:v>
                      </c:pt>
                      <c:pt idx="1631">
                        <c:v>1.0860000000000001</c:v>
                      </c:pt>
                      <c:pt idx="1632">
                        <c:v>1.093</c:v>
                      </c:pt>
                      <c:pt idx="1633">
                        <c:v>1.1240000000000001</c:v>
                      </c:pt>
                      <c:pt idx="1634">
                        <c:v>1.121</c:v>
                      </c:pt>
                      <c:pt idx="1635">
                        <c:v>1.121</c:v>
                      </c:pt>
                      <c:pt idx="1636">
                        <c:v>1.121</c:v>
                      </c:pt>
                      <c:pt idx="1637">
                        <c:v>1.113</c:v>
                      </c:pt>
                      <c:pt idx="1638">
                        <c:v>1.115</c:v>
                      </c:pt>
                      <c:pt idx="1639">
                        <c:v>1.115</c:v>
                      </c:pt>
                      <c:pt idx="1640">
                        <c:v>1.125</c:v>
                      </c:pt>
                      <c:pt idx="1641">
                        <c:v>1.1299999999999999</c:v>
                      </c:pt>
                      <c:pt idx="1642">
                        <c:v>1.1299999999999999</c:v>
                      </c:pt>
                      <c:pt idx="1643">
                        <c:v>1.1299999999999999</c:v>
                      </c:pt>
                      <c:pt idx="1644">
                        <c:v>1.1870000000000001</c:v>
                      </c:pt>
                      <c:pt idx="1645">
                        <c:v>1.171</c:v>
                      </c:pt>
                      <c:pt idx="1646">
                        <c:v>1.202</c:v>
                      </c:pt>
                      <c:pt idx="1647">
                        <c:v>1.1739999999999999</c:v>
                      </c:pt>
                      <c:pt idx="1648">
                        <c:v>1.1739999999999999</c:v>
                      </c:pt>
                      <c:pt idx="1649">
                        <c:v>1.1739999999999999</c:v>
                      </c:pt>
                      <c:pt idx="1650">
                        <c:v>1.1739999999999999</c:v>
                      </c:pt>
                      <c:pt idx="1651">
                        <c:v>1.1739999999999999</c:v>
                      </c:pt>
                      <c:pt idx="1652">
                        <c:v>1.212</c:v>
                      </c:pt>
                      <c:pt idx="1653">
                        <c:v>1.1990000000000001</c:v>
                      </c:pt>
                      <c:pt idx="1654">
                        <c:v>1.196</c:v>
                      </c:pt>
                      <c:pt idx="1655">
                        <c:v>1.1719999999999999</c:v>
                      </c:pt>
                      <c:pt idx="1656">
                        <c:v>1.1719999999999999</c:v>
                      </c:pt>
                      <c:pt idx="1657">
                        <c:v>1.1719999999999999</c:v>
                      </c:pt>
                      <c:pt idx="1658">
                        <c:v>1.1319999999999999</c:v>
                      </c:pt>
                      <c:pt idx="1659">
                        <c:v>1.167</c:v>
                      </c:pt>
                      <c:pt idx="1660">
                        <c:v>1.1970000000000001</c:v>
                      </c:pt>
                      <c:pt idx="1661">
                        <c:v>1.2250000000000001</c:v>
                      </c:pt>
                      <c:pt idx="1662">
                        <c:v>1.2569999999999999</c:v>
                      </c:pt>
                      <c:pt idx="1663">
                        <c:v>1.2569999999999999</c:v>
                      </c:pt>
                      <c:pt idx="1664">
                        <c:v>1.2569999999999999</c:v>
                      </c:pt>
                      <c:pt idx="1665">
                        <c:v>1.262</c:v>
                      </c:pt>
                      <c:pt idx="1666">
                        <c:v>1.2709999999999999</c:v>
                      </c:pt>
                      <c:pt idx="1667">
                        <c:v>1.2549999999999999</c:v>
                      </c:pt>
                      <c:pt idx="1668">
                        <c:v>1.2749999999999999</c:v>
                      </c:pt>
                      <c:pt idx="1669">
                        <c:v>1.2509999999999999</c:v>
                      </c:pt>
                      <c:pt idx="1670">
                        <c:v>1.2509999999999999</c:v>
                      </c:pt>
                      <c:pt idx="1671">
                        <c:v>1.2509999999999999</c:v>
                      </c:pt>
                      <c:pt idx="1672">
                        <c:v>1.272</c:v>
                      </c:pt>
                      <c:pt idx="1673">
                        <c:v>1.2589999999999999</c:v>
                      </c:pt>
                      <c:pt idx="1674">
                        <c:v>1.292</c:v>
                      </c:pt>
                      <c:pt idx="1675">
                        <c:v>1.2949999999999999</c:v>
                      </c:pt>
                      <c:pt idx="1676">
                        <c:v>1.2629999999999999</c:v>
                      </c:pt>
                      <c:pt idx="1677">
                        <c:v>1.2629999999999999</c:v>
                      </c:pt>
                      <c:pt idx="1678">
                        <c:v>1.2629999999999999</c:v>
                      </c:pt>
                      <c:pt idx="1679">
                        <c:v>1.282</c:v>
                      </c:pt>
                      <c:pt idx="1680">
                        <c:v>1.3180000000000001</c:v>
                      </c:pt>
                      <c:pt idx="1681">
                        <c:v>1.302</c:v>
                      </c:pt>
                      <c:pt idx="1682">
                        <c:v>1.262</c:v>
                      </c:pt>
                      <c:pt idx="1683">
                        <c:v>1.31</c:v>
                      </c:pt>
                      <c:pt idx="1684">
                        <c:v>1.31</c:v>
                      </c:pt>
                      <c:pt idx="1685">
                        <c:v>1.31</c:v>
                      </c:pt>
                      <c:pt idx="1686">
                        <c:v>1.3320000000000001</c:v>
                      </c:pt>
                      <c:pt idx="1687">
                        <c:v>1.3440000000000001</c:v>
                      </c:pt>
                      <c:pt idx="1688">
                        <c:v>1.3360000000000001</c:v>
                      </c:pt>
                      <c:pt idx="1689">
                        <c:v>1.3169999999999999</c:v>
                      </c:pt>
                      <c:pt idx="1690">
                        <c:v>1.3480000000000001</c:v>
                      </c:pt>
                      <c:pt idx="1691">
                        <c:v>1.3480000000000001</c:v>
                      </c:pt>
                      <c:pt idx="1692">
                        <c:v>1.3480000000000001</c:v>
                      </c:pt>
                      <c:pt idx="1693">
                        <c:v>1.3420000000000001</c:v>
                      </c:pt>
                      <c:pt idx="1694">
                        <c:v>1.4219999999999999</c:v>
                      </c:pt>
                      <c:pt idx="1695">
                        <c:v>1.458</c:v>
                      </c:pt>
                      <c:pt idx="1696">
                        <c:v>1.4650000000000001</c:v>
                      </c:pt>
                      <c:pt idx="1697">
                        <c:v>1.49</c:v>
                      </c:pt>
                      <c:pt idx="1698">
                        <c:v>1.49</c:v>
                      </c:pt>
                      <c:pt idx="1699">
                        <c:v>1.49</c:v>
                      </c:pt>
                      <c:pt idx="1700">
                        <c:v>1.47</c:v>
                      </c:pt>
                      <c:pt idx="1701">
                        <c:v>1.4510000000000001</c:v>
                      </c:pt>
                      <c:pt idx="1702">
                        <c:v>1.4319999999999999</c:v>
                      </c:pt>
                      <c:pt idx="1703">
                        <c:v>1.466</c:v>
                      </c:pt>
                      <c:pt idx="1704">
                        <c:v>1.4850000000000001</c:v>
                      </c:pt>
                      <c:pt idx="1705">
                        <c:v>1.4850000000000001</c:v>
                      </c:pt>
                      <c:pt idx="1706">
                        <c:v>1.4850000000000001</c:v>
                      </c:pt>
                      <c:pt idx="1707">
                        <c:v>1.512</c:v>
                      </c:pt>
                      <c:pt idx="1708">
                        <c:v>1.5189999999999999</c:v>
                      </c:pt>
                      <c:pt idx="1709">
                        <c:v>1.5069999999999999</c:v>
                      </c:pt>
                      <c:pt idx="1710">
                        <c:v>1.514</c:v>
                      </c:pt>
                      <c:pt idx="1711">
                        <c:v>1.5620000000000001</c:v>
                      </c:pt>
                      <c:pt idx="1712">
                        <c:v>1.5620000000000001</c:v>
                      </c:pt>
                      <c:pt idx="1713">
                        <c:v>1.5620000000000001</c:v>
                      </c:pt>
                      <c:pt idx="1714">
                        <c:v>1.5740000000000001</c:v>
                      </c:pt>
                      <c:pt idx="1715">
                        <c:v>1.595</c:v>
                      </c:pt>
                      <c:pt idx="1716">
                        <c:v>1.6379999999999999</c:v>
                      </c:pt>
                      <c:pt idx="1717">
                        <c:v>1.655</c:v>
                      </c:pt>
                      <c:pt idx="1718">
                        <c:v>1.651</c:v>
                      </c:pt>
                      <c:pt idx="1719">
                        <c:v>1.651</c:v>
                      </c:pt>
                      <c:pt idx="1720">
                        <c:v>1.651</c:v>
                      </c:pt>
                      <c:pt idx="1721">
                        <c:v>1.659</c:v>
                      </c:pt>
                      <c:pt idx="1722">
                        <c:v>1.6619999999999999</c:v>
                      </c:pt>
                      <c:pt idx="1723">
                        <c:v>1.663</c:v>
                      </c:pt>
                      <c:pt idx="1724">
                        <c:v>1.657</c:v>
                      </c:pt>
                      <c:pt idx="1725">
                        <c:v>1.641</c:v>
                      </c:pt>
                      <c:pt idx="1726">
                        <c:v>1.641</c:v>
                      </c:pt>
                      <c:pt idx="1727">
                        <c:v>1.641</c:v>
                      </c:pt>
                      <c:pt idx="1728">
                        <c:v>1.62</c:v>
                      </c:pt>
                      <c:pt idx="1729">
                        <c:v>1.667</c:v>
                      </c:pt>
                      <c:pt idx="1730">
                        <c:v>1.6679999999999999</c:v>
                      </c:pt>
                      <c:pt idx="1731">
                        <c:v>1.6479999999999999</c:v>
                      </c:pt>
                      <c:pt idx="1732">
                        <c:v>1.649</c:v>
                      </c:pt>
                      <c:pt idx="1733">
                        <c:v>1.649</c:v>
                      </c:pt>
                      <c:pt idx="1734">
                        <c:v>1.649</c:v>
                      </c:pt>
                      <c:pt idx="1735">
                        <c:v>1.651</c:v>
                      </c:pt>
                      <c:pt idx="1736">
                        <c:v>1.714</c:v>
                      </c:pt>
                      <c:pt idx="1737">
                        <c:v>1.7290000000000001</c:v>
                      </c:pt>
                      <c:pt idx="1738">
                        <c:v>1.7509999999999999</c:v>
                      </c:pt>
                      <c:pt idx="1739">
                        <c:v>1.7270000000000001</c:v>
                      </c:pt>
                      <c:pt idx="1740">
                        <c:v>1.7270000000000001</c:v>
                      </c:pt>
                      <c:pt idx="1741">
                        <c:v>1.7270000000000001</c:v>
                      </c:pt>
                      <c:pt idx="1742">
                        <c:v>1.7569999999999999</c:v>
                      </c:pt>
                      <c:pt idx="1743">
                        <c:v>1.7889999999999999</c:v>
                      </c:pt>
                      <c:pt idx="1744">
                        <c:v>1.659</c:v>
                      </c:pt>
                      <c:pt idx="1745">
                        <c:v>1.6830000000000001</c:v>
                      </c:pt>
                      <c:pt idx="1746">
                        <c:v>1.7050000000000001</c:v>
                      </c:pt>
                      <c:pt idx="1747">
                        <c:v>1.7050000000000001</c:v>
                      </c:pt>
                      <c:pt idx="1748">
                        <c:v>1.7050000000000001</c:v>
                      </c:pt>
                      <c:pt idx="1749">
                        <c:v>1.716</c:v>
                      </c:pt>
                      <c:pt idx="1750">
                        <c:v>1.7729999999999999</c:v>
                      </c:pt>
                      <c:pt idx="1751">
                        <c:v>1.823</c:v>
                      </c:pt>
                      <c:pt idx="1752">
                        <c:v>1.8220000000000001</c:v>
                      </c:pt>
                      <c:pt idx="1753">
                        <c:v>1.8080000000000001</c:v>
                      </c:pt>
                      <c:pt idx="1754">
                        <c:v>1.8080000000000001</c:v>
                      </c:pt>
                      <c:pt idx="1755">
                        <c:v>1.8080000000000001</c:v>
                      </c:pt>
                      <c:pt idx="1756">
                        <c:v>1.7669999999999999</c:v>
                      </c:pt>
                      <c:pt idx="1757">
                        <c:v>1.7130000000000001</c:v>
                      </c:pt>
                      <c:pt idx="1758">
                        <c:v>1.722</c:v>
                      </c:pt>
                      <c:pt idx="1759">
                        <c:v>1.722</c:v>
                      </c:pt>
                      <c:pt idx="1760">
                        <c:v>1.722</c:v>
                      </c:pt>
                      <c:pt idx="1761">
                        <c:v>1.722</c:v>
                      </c:pt>
                      <c:pt idx="1762">
                        <c:v>1.722</c:v>
                      </c:pt>
                      <c:pt idx="1763">
                        <c:v>1.6839999999999999</c:v>
                      </c:pt>
                      <c:pt idx="1764">
                        <c:v>1.6870000000000001</c:v>
                      </c:pt>
                      <c:pt idx="1765">
                        <c:v>1.6870000000000001</c:v>
                      </c:pt>
                      <c:pt idx="1766">
                        <c:v>1.6870000000000001</c:v>
                      </c:pt>
                      <c:pt idx="1767">
                        <c:v>1.6870000000000001</c:v>
                      </c:pt>
                      <c:pt idx="1768">
                        <c:v>1.6870000000000001</c:v>
                      </c:pt>
                      <c:pt idx="1769">
                        <c:v>1.6870000000000001</c:v>
                      </c:pt>
                      <c:pt idx="1770">
                        <c:v>1.655</c:v>
                      </c:pt>
                      <c:pt idx="1771">
                        <c:v>1.649</c:v>
                      </c:pt>
                      <c:pt idx="1772">
                        <c:v>1.635</c:v>
                      </c:pt>
                      <c:pt idx="1773">
                        <c:v>1.651</c:v>
                      </c:pt>
                      <c:pt idx="1774">
                        <c:v>1.6639999999999999</c:v>
                      </c:pt>
                      <c:pt idx="1775">
                        <c:v>1.6639999999999999</c:v>
                      </c:pt>
                      <c:pt idx="1776">
                        <c:v>1.6639999999999999</c:v>
                      </c:pt>
                      <c:pt idx="1777">
                        <c:v>1.6759999999999999</c:v>
                      </c:pt>
                      <c:pt idx="1778">
                        <c:v>1.722</c:v>
                      </c:pt>
                      <c:pt idx="1779">
                        <c:v>1.7569999999999999</c:v>
                      </c:pt>
                      <c:pt idx="1780">
                        <c:v>1.7849999999999999</c:v>
                      </c:pt>
                      <c:pt idx="1781">
                        <c:v>1.7989999999999999</c:v>
                      </c:pt>
                      <c:pt idx="1782">
                        <c:v>1.7989999999999999</c:v>
                      </c:pt>
                      <c:pt idx="1783">
                        <c:v>1.7989999999999999</c:v>
                      </c:pt>
                      <c:pt idx="1784">
                        <c:v>1.8120000000000001</c:v>
                      </c:pt>
                      <c:pt idx="1785">
                        <c:v>1.7949999999999999</c:v>
                      </c:pt>
                      <c:pt idx="1786">
                        <c:v>1.8109999999999999</c:v>
                      </c:pt>
                      <c:pt idx="1787">
                        <c:v>1.804</c:v>
                      </c:pt>
                      <c:pt idx="1788">
                        <c:v>1.827</c:v>
                      </c:pt>
                      <c:pt idx="1789">
                        <c:v>1.827</c:v>
                      </c:pt>
                      <c:pt idx="1790">
                        <c:v>1.827</c:v>
                      </c:pt>
                      <c:pt idx="1791">
                        <c:v>1.835</c:v>
                      </c:pt>
                      <c:pt idx="1792">
                        <c:v>1.871</c:v>
                      </c:pt>
                      <c:pt idx="1793">
                        <c:v>1.8819999999999999</c:v>
                      </c:pt>
                      <c:pt idx="1794">
                        <c:v>1.8859999999999999</c:v>
                      </c:pt>
                      <c:pt idx="1795">
                        <c:v>1.9419999999999999</c:v>
                      </c:pt>
                      <c:pt idx="1796">
                        <c:v>1.9419999999999999</c:v>
                      </c:pt>
                      <c:pt idx="1797">
                        <c:v>1.9419999999999999</c:v>
                      </c:pt>
                      <c:pt idx="1798">
                        <c:v>1.9490000000000001</c:v>
                      </c:pt>
                      <c:pt idx="1799">
                        <c:v>1.9650000000000001</c:v>
                      </c:pt>
                      <c:pt idx="1800">
                        <c:v>1.984</c:v>
                      </c:pt>
                      <c:pt idx="1801">
                        <c:v>1.986</c:v>
                      </c:pt>
                      <c:pt idx="1802">
                        <c:v>1.976</c:v>
                      </c:pt>
                      <c:pt idx="1803">
                        <c:v>1.976</c:v>
                      </c:pt>
                      <c:pt idx="1804">
                        <c:v>1.976</c:v>
                      </c:pt>
                      <c:pt idx="1805">
                        <c:v>1.9690000000000001</c:v>
                      </c:pt>
                      <c:pt idx="1806">
                        <c:v>1.9630000000000001</c:v>
                      </c:pt>
                      <c:pt idx="1807">
                        <c:v>1.948</c:v>
                      </c:pt>
                      <c:pt idx="1808">
                        <c:v>1.948</c:v>
                      </c:pt>
                      <c:pt idx="1809">
                        <c:v>1.944</c:v>
                      </c:pt>
                      <c:pt idx="1810">
                        <c:v>1.944</c:v>
                      </c:pt>
                      <c:pt idx="1811">
                        <c:v>1.944</c:v>
                      </c:pt>
                      <c:pt idx="1812">
                        <c:v>1.94</c:v>
                      </c:pt>
                      <c:pt idx="1813">
                        <c:v>1.93</c:v>
                      </c:pt>
                      <c:pt idx="1814">
                        <c:v>1.8979999999999999</c:v>
                      </c:pt>
                      <c:pt idx="1815">
                        <c:v>1.8839999999999999</c:v>
                      </c:pt>
                      <c:pt idx="1816">
                        <c:v>1.8839999999999999</c:v>
                      </c:pt>
                      <c:pt idx="1817">
                        <c:v>1.8839999999999999</c:v>
                      </c:pt>
                      <c:pt idx="1818">
                        <c:v>1.8839999999999999</c:v>
                      </c:pt>
                      <c:pt idx="1819">
                        <c:v>1.8839999999999999</c:v>
                      </c:pt>
                      <c:pt idx="1820">
                        <c:v>1.873</c:v>
                      </c:pt>
                      <c:pt idx="1821">
                        <c:v>1.883</c:v>
                      </c:pt>
                      <c:pt idx="1822">
                        <c:v>1.8740000000000001</c:v>
                      </c:pt>
                      <c:pt idx="1823">
                        <c:v>1.9059999999999999</c:v>
                      </c:pt>
                      <c:pt idx="1824">
                        <c:v>1.9059999999999999</c:v>
                      </c:pt>
                      <c:pt idx="1825">
                        <c:v>1.9059999999999999</c:v>
                      </c:pt>
                      <c:pt idx="1826">
                        <c:v>1.9410000000000001</c:v>
                      </c:pt>
                      <c:pt idx="1827">
                        <c:v>1.98</c:v>
                      </c:pt>
                      <c:pt idx="1828">
                        <c:v>2.0059999999999998</c:v>
                      </c:pt>
                      <c:pt idx="1829">
                        <c:v>2.0129999999999999</c:v>
                      </c:pt>
                      <c:pt idx="1830">
                        <c:v>2.0190000000000001</c:v>
                      </c:pt>
                      <c:pt idx="1831">
                        <c:v>2.0190000000000001</c:v>
                      </c:pt>
                      <c:pt idx="1832">
                        <c:v>2.0190000000000001</c:v>
                      </c:pt>
                      <c:pt idx="1833">
                        <c:v>2.0310000000000001</c:v>
                      </c:pt>
                      <c:pt idx="1834">
                        <c:v>1.948</c:v>
                      </c:pt>
                      <c:pt idx="1835">
                        <c:v>1.94</c:v>
                      </c:pt>
                      <c:pt idx="1836">
                        <c:v>2.0009999999999999</c:v>
                      </c:pt>
                      <c:pt idx="1837">
                        <c:v>2.0430000000000001</c:v>
                      </c:pt>
                      <c:pt idx="1838">
                        <c:v>2.0430000000000001</c:v>
                      </c:pt>
                      <c:pt idx="1839">
                        <c:v>2.0430000000000001</c:v>
                      </c:pt>
                      <c:pt idx="1840">
                        <c:v>2.0209999999999999</c:v>
                      </c:pt>
                      <c:pt idx="1841">
                        <c:v>1.9630000000000001</c:v>
                      </c:pt>
                      <c:pt idx="1842">
                        <c:v>1.9750000000000001</c:v>
                      </c:pt>
                      <c:pt idx="1843">
                        <c:v>1.968</c:v>
                      </c:pt>
                      <c:pt idx="1844">
                        <c:v>1.9419999999999999</c:v>
                      </c:pt>
                      <c:pt idx="1845">
                        <c:v>1.9419999999999999</c:v>
                      </c:pt>
                      <c:pt idx="1846">
                        <c:v>1.9419999999999999</c:v>
                      </c:pt>
                      <c:pt idx="1847">
                        <c:v>1.913</c:v>
                      </c:pt>
                      <c:pt idx="1848">
                        <c:v>1.8939999999999999</c:v>
                      </c:pt>
                      <c:pt idx="1849">
                        <c:v>1.9</c:v>
                      </c:pt>
                      <c:pt idx="1850">
                        <c:v>1.903</c:v>
                      </c:pt>
                      <c:pt idx="1851">
                        <c:v>1.8779999999999999</c:v>
                      </c:pt>
                      <c:pt idx="1852">
                        <c:v>1.8779999999999999</c:v>
                      </c:pt>
                      <c:pt idx="1853">
                        <c:v>1.8779999999999999</c:v>
                      </c:pt>
                      <c:pt idx="1854">
                        <c:v>1.8680000000000001</c:v>
                      </c:pt>
                      <c:pt idx="1855">
                        <c:v>1.897</c:v>
                      </c:pt>
                      <c:pt idx="1856">
                        <c:v>1.893</c:v>
                      </c:pt>
                      <c:pt idx="1857">
                        <c:v>1.8979999999999999</c:v>
                      </c:pt>
                      <c:pt idx="1858">
                        <c:v>1.869</c:v>
                      </c:pt>
                      <c:pt idx="1859">
                        <c:v>1.869</c:v>
                      </c:pt>
                      <c:pt idx="1860">
                        <c:v>1.869</c:v>
                      </c:pt>
                      <c:pt idx="1861">
                        <c:v>1.883</c:v>
                      </c:pt>
                      <c:pt idx="1862">
                        <c:v>1.8919999999999999</c:v>
                      </c:pt>
                      <c:pt idx="1863">
                        <c:v>1.8540000000000001</c:v>
                      </c:pt>
                      <c:pt idx="1864">
                        <c:v>1.831</c:v>
                      </c:pt>
                      <c:pt idx="1865">
                        <c:v>1.8560000000000001</c:v>
                      </c:pt>
                      <c:pt idx="1866">
                        <c:v>1.8560000000000001</c:v>
                      </c:pt>
                      <c:pt idx="1867">
                        <c:v>1.8560000000000001</c:v>
                      </c:pt>
                      <c:pt idx="1868">
                        <c:v>1.8640000000000001</c:v>
                      </c:pt>
                      <c:pt idx="1869">
                        <c:v>1.8620000000000001</c:v>
                      </c:pt>
                      <c:pt idx="1870">
                        <c:v>1.8939999999999999</c:v>
                      </c:pt>
                      <c:pt idx="1871">
                        <c:v>1.883</c:v>
                      </c:pt>
                      <c:pt idx="1872">
                        <c:v>1.9019999999999999</c:v>
                      </c:pt>
                      <c:pt idx="1873">
                        <c:v>1.9019999999999999</c:v>
                      </c:pt>
                      <c:pt idx="1874">
                        <c:v>1.9019999999999999</c:v>
                      </c:pt>
                      <c:pt idx="1875">
                        <c:v>1.881</c:v>
                      </c:pt>
                      <c:pt idx="1876">
                        <c:v>1.8740000000000001</c:v>
                      </c:pt>
                      <c:pt idx="1877">
                        <c:v>1.87</c:v>
                      </c:pt>
                      <c:pt idx="1878">
                        <c:v>1.9059999999999999</c:v>
                      </c:pt>
                      <c:pt idx="1879">
                        <c:v>1.9239999999999999</c:v>
                      </c:pt>
                      <c:pt idx="1880">
                        <c:v>1.9239999999999999</c:v>
                      </c:pt>
                      <c:pt idx="1881">
                        <c:v>1.9239999999999999</c:v>
                      </c:pt>
                      <c:pt idx="1882">
                        <c:v>1.92</c:v>
                      </c:pt>
                      <c:pt idx="1883">
                        <c:v>1.901</c:v>
                      </c:pt>
                      <c:pt idx="1884">
                        <c:v>1.8759999999999999</c:v>
                      </c:pt>
                      <c:pt idx="1885">
                        <c:v>1.8360000000000001</c:v>
                      </c:pt>
                      <c:pt idx="1886">
                        <c:v>1.823</c:v>
                      </c:pt>
                      <c:pt idx="1887">
                        <c:v>1.823</c:v>
                      </c:pt>
                      <c:pt idx="1888">
                        <c:v>1.823</c:v>
                      </c:pt>
                      <c:pt idx="1889">
                        <c:v>1.7989999999999999</c:v>
                      </c:pt>
                      <c:pt idx="1890">
                        <c:v>1.7949999999999999</c:v>
                      </c:pt>
                      <c:pt idx="1891">
                        <c:v>1.772</c:v>
                      </c:pt>
                      <c:pt idx="1892">
                        <c:v>1.794</c:v>
                      </c:pt>
                      <c:pt idx="1893">
                        <c:v>1.855</c:v>
                      </c:pt>
                      <c:pt idx="1894">
                        <c:v>1.855</c:v>
                      </c:pt>
                      <c:pt idx="1895">
                        <c:v>1.855</c:v>
                      </c:pt>
                      <c:pt idx="1896">
                        <c:v>1.8540000000000001</c:v>
                      </c:pt>
                      <c:pt idx="1897">
                        <c:v>1.847</c:v>
                      </c:pt>
                      <c:pt idx="1898">
                        <c:v>1.8169999999999999</c:v>
                      </c:pt>
                      <c:pt idx="1899">
                        <c:v>1.8460000000000001</c:v>
                      </c:pt>
                      <c:pt idx="1900">
                        <c:v>1.778</c:v>
                      </c:pt>
                      <c:pt idx="1901">
                        <c:v>1.778</c:v>
                      </c:pt>
                      <c:pt idx="1902">
                        <c:v>1.778</c:v>
                      </c:pt>
                      <c:pt idx="1903">
                        <c:v>1.7669999999999999</c:v>
                      </c:pt>
                      <c:pt idx="1904">
                        <c:v>1.7709999999999999</c:v>
                      </c:pt>
                      <c:pt idx="1905">
                        <c:v>1.7529999999999999</c:v>
                      </c:pt>
                      <c:pt idx="1906">
                        <c:v>1.7509999999999999</c:v>
                      </c:pt>
                      <c:pt idx="1907">
                        <c:v>1.782</c:v>
                      </c:pt>
                      <c:pt idx="1908">
                        <c:v>1.782</c:v>
                      </c:pt>
                      <c:pt idx="1909">
                        <c:v>1.782</c:v>
                      </c:pt>
                      <c:pt idx="1910">
                        <c:v>1.8089999999999999</c:v>
                      </c:pt>
                      <c:pt idx="1911">
                        <c:v>1.788</c:v>
                      </c:pt>
                      <c:pt idx="1912">
                        <c:v>1.7410000000000001</c:v>
                      </c:pt>
                      <c:pt idx="1913">
                        <c:v>1.772</c:v>
                      </c:pt>
                      <c:pt idx="1914">
                        <c:v>1.7250000000000001</c:v>
                      </c:pt>
                      <c:pt idx="1915">
                        <c:v>1.7250000000000001</c:v>
                      </c:pt>
                      <c:pt idx="1916">
                        <c:v>1.7250000000000001</c:v>
                      </c:pt>
                      <c:pt idx="1917">
                        <c:v>1.7310000000000001</c:v>
                      </c:pt>
                      <c:pt idx="1918">
                        <c:v>1.7330000000000001</c:v>
                      </c:pt>
                      <c:pt idx="1919">
                        <c:v>1.78</c:v>
                      </c:pt>
                      <c:pt idx="1920">
                        <c:v>1.774</c:v>
                      </c:pt>
                      <c:pt idx="1921">
                        <c:v>1.782</c:v>
                      </c:pt>
                      <c:pt idx="1922">
                        <c:v>1.782</c:v>
                      </c:pt>
                      <c:pt idx="1923">
                        <c:v>1.782</c:v>
                      </c:pt>
                      <c:pt idx="1924">
                        <c:v>1.7529999999999999</c:v>
                      </c:pt>
                      <c:pt idx="1925">
                        <c:v>1.7629999999999999</c:v>
                      </c:pt>
                      <c:pt idx="1926">
                        <c:v>1.7390000000000001</c:v>
                      </c:pt>
                      <c:pt idx="1927">
                        <c:v>1.7809999999999999</c:v>
                      </c:pt>
                      <c:pt idx="1928">
                        <c:v>1.734</c:v>
                      </c:pt>
                      <c:pt idx="1929">
                        <c:v>1.734</c:v>
                      </c:pt>
                      <c:pt idx="1930">
                        <c:v>1.734</c:v>
                      </c:pt>
                      <c:pt idx="1931">
                        <c:v>1.7470000000000001</c:v>
                      </c:pt>
                      <c:pt idx="1932">
                        <c:v>1.7729999999999999</c:v>
                      </c:pt>
                      <c:pt idx="1933">
                        <c:v>1.7549999999999999</c:v>
                      </c:pt>
                      <c:pt idx="1934">
                        <c:v>1.782</c:v>
                      </c:pt>
                      <c:pt idx="1935">
                        <c:v>1.804</c:v>
                      </c:pt>
                      <c:pt idx="1936">
                        <c:v>1.804</c:v>
                      </c:pt>
                      <c:pt idx="1937">
                        <c:v>1.804</c:v>
                      </c:pt>
                      <c:pt idx="1938">
                        <c:v>1.8009999999999999</c:v>
                      </c:pt>
                      <c:pt idx="1939">
                        <c:v>1.756</c:v>
                      </c:pt>
                      <c:pt idx="1940">
                        <c:v>1.7350000000000001</c:v>
                      </c:pt>
                      <c:pt idx="1941">
                        <c:v>1.7629999999999999</c:v>
                      </c:pt>
                      <c:pt idx="1942">
                        <c:v>1.7869999999999999</c:v>
                      </c:pt>
                      <c:pt idx="1943">
                        <c:v>1.7869999999999999</c:v>
                      </c:pt>
                      <c:pt idx="1944">
                        <c:v>1.7869999999999999</c:v>
                      </c:pt>
                      <c:pt idx="1945">
                        <c:v>1.833</c:v>
                      </c:pt>
                      <c:pt idx="1946">
                        <c:v>1.8480000000000001</c:v>
                      </c:pt>
                      <c:pt idx="1947">
                        <c:v>1.8839999999999999</c:v>
                      </c:pt>
                      <c:pt idx="1948">
                        <c:v>1.8340000000000001</c:v>
                      </c:pt>
                      <c:pt idx="1949">
                        <c:v>1.82</c:v>
                      </c:pt>
                      <c:pt idx="1950">
                        <c:v>1.82</c:v>
                      </c:pt>
                      <c:pt idx="1951">
                        <c:v>1.82</c:v>
                      </c:pt>
                      <c:pt idx="1952">
                        <c:v>1.845</c:v>
                      </c:pt>
                      <c:pt idx="1953">
                        <c:v>1.748</c:v>
                      </c:pt>
                      <c:pt idx="1954">
                        <c:v>1.738</c:v>
                      </c:pt>
                      <c:pt idx="1955">
                        <c:v>1.748</c:v>
                      </c:pt>
                      <c:pt idx="1956">
                        <c:v>1.8220000000000001</c:v>
                      </c:pt>
                      <c:pt idx="1957">
                        <c:v>1.8220000000000001</c:v>
                      </c:pt>
                      <c:pt idx="1958">
                        <c:v>1.8220000000000001</c:v>
                      </c:pt>
                      <c:pt idx="1959">
                        <c:v>1.915</c:v>
                      </c:pt>
                      <c:pt idx="1960">
                        <c:v>1.948</c:v>
                      </c:pt>
                      <c:pt idx="1961">
                        <c:v>1.9870000000000001</c:v>
                      </c:pt>
                      <c:pt idx="1962">
                        <c:v>1.9990000000000001</c:v>
                      </c:pt>
                      <c:pt idx="1963">
                        <c:v>2.056</c:v>
                      </c:pt>
                      <c:pt idx="1964">
                        <c:v>2.056</c:v>
                      </c:pt>
                      <c:pt idx="1965">
                        <c:v>2.056</c:v>
                      </c:pt>
                      <c:pt idx="1966">
                        <c:v>2.0310000000000001</c:v>
                      </c:pt>
                      <c:pt idx="1967">
                        <c:v>1.946</c:v>
                      </c:pt>
                      <c:pt idx="1968">
                        <c:v>1.855</c:v>
                      </c:pt>
                      <c:pt idx="1969">
                        <c:v>1.762</c:v>
                      </c:pt>
                      <c:pt idx="1970">
                        <c:v>1.88</c:v>
                      </c:pt>
                      <c:pt idx="1971">
                        <c:v>1.88</c:v>
                      </c:pt>
                      <c:pt idx="1972">
                        <c:v>1.88</c:v>
                      </c:pt>
                      <c:pt idx="1973">
                        <c:v>1.9810000000000001</c:v>
                      </c:pt>
                      <c:pt idx="1974">
                        <c:v>2.052</c:v>
                      </c:pt>
                      <c:pt idx="1975">
                        <c:v>2.1930000000000001</c:v>
                      </c:pt>
                      <c:pt idx="1976">
                        <c:v>2.0710000000000002</c:v>
                      </c:pt>
                      <c:pt idx="1977">
                        <c:v>1.95</c:v>
                      </c:pt>
                      <c:pt idx="1978">
                        <c:v>1.95</c:v>
                      </c:pt>
                      <c:pt idx="1979">
                        <c:v>1.95</c:v>
                      </c:pt>
                      <c:pt idx="1980">
                        <c:v>1.9039999999999999</c:v>
                      </c:pt>
                      <c:pt idx="1981">
                        <c:v>1.956</c:v>
                      </c:pt>
                      <c:pt idx="1982">
                        <c:v>1.962</c:v>
                      </c:pt>
                      <c:pt idx="1983">
                        <c:v>2.0049999999999999</c:v>
                      </c:pt>
                      <c:pt idx="1984">
                        <c:v>1.8680000000000001</c:v>
                      </c:pt>
                      <c:pt idx="1985">
                        <c:v>1.8680000000000001</c:v>
                      </c:pt>
                      <c:pt idx="1986">
                        <c:v>1.8680000000000001</c:v>
                      </c:pt>
                      <c:pt idx="1987">
                        <c:v>1.8029999999999999</c:v>
                      </c:pt>
                      <c:pt idx="1988">
                        <c:v>1.8069999999999999</c:v>
                      </c:pt>
                      <c:pt idx="1989">
                        <c:v>1.7410000000000001</c:v>
                      </c:pt>
                      <c:pt idx="1990">
                        <c:v>1.7150000000000001</c:v>
                      </c:pt>
                      <c:pt idx="1991">
                        <c:v>1.679</c:v>
                      </c:pt>
                      <c:pt idx="1992">
                        <c:v>1.679</c:v>
                      </c:pt>
                      <c:pt idx="1993">
                        <c:v>1.679</c:v>
                      </c:pt>
                      <c:pt idx="1994">
                        <c:v>1.7250000000000001</c:v>
                      </c:pt>
                      <c:pt idx="1995">
                        <c:v>1.7130000000000001</c:v>
                      </c:pt>
                      <c:pt idx="1996">
                        <c:v>1.7350000000000001</c:v>
                      </c:pt>
                      <c:pt idx="1997">
                        <c:v>1.6739999999999999</c:v>
                      </c:pt>
                      <c:pt idx="1998">
                        <c:v>1.708</c:v>
                      </c:pt>
                      <c:pt idx="1999">
                        <c:v>1.708</c:v>
                      </c:pt>
                      <c:pt idx="2000">
                        <c:v>1.708</c:v>
                      </c:pt>
                      <c:pt idx="2001">
                        <c:v>1.647</c:v>
                      </c:pt>
                      <c:pt idx="2002">
                        <c:v>1.6930000000000001</c:v>
                      </c:pt>
                      <c:pt idx="2003">
                        <c:v>1.6759999999999999</c:v>
                      </c:pt>
                      <c:pt idx="2004">
                        <c:v>1.6759999999999999</c:v>
                      </c:pt>
                      <c:pt idx="2005">
                        <c:v>1.653</c:v>
                      </c:pt>
                      <c:pt idx="2006">
                        <c:v>1.653</c:v>
                      </c:pt>
                      <c:pt idx="2007">
                        <c:v>1.653</c:v>
                      </c:pt>
                      <c:pt idx="2008">
                        <c:v>1.6850000000000001</c:v>
                      </c:pt>
                      <c:pt idx="2009">
                        <c:v>1.712</c:v>
                      </c:pt>
                      <c:pt idx="2010">
                        <c:v>1.6779999999999999</c:v>
                      </c:pt>
                      <c:pt idx="2011">
                        <c:v>1.696</c:v>
                      </c:pt>
                      <c:pt idx="2012">
                        <c:v>1.655</c:v>
                      </c:pt>
                      <c:pt idx="2013">
                        <c:v>1.655</c:v>
                      </c:pt>
                      <c:pt idx="2014">
                        <c:v>1.655</c:v>
                      </c:pt>
                      <c:pt idx="2015">
                        <c:v>1.6559999999999999</c:v>
                      </c:pt>
                      <c:pt idx="2016">
                        <c:v>1.61</c:v>
                      </c:pt>
                      <c:pt idx="2017">
                        <c:v>1.617</c:v>
                      </c:pt>
                      <c:pt idx="2018">
                        <c:v>1.6479999999999999</c:v>
                      </c:pt>
                      <c:pt idx="2019">
                        <c:v>1.6539999999999999</c:v>
                      </c:pt>
                      <c:pt idx="2020">
                        <c:v>1.6539999999999999</c:v>
                      </c:pt>
                      <c:pt idx="2021">
                        <c:v>1.6539999999999999</c:v>
                      </c:pt>
                      <c:pt idx="2022">
                        <c:v>1.6990000000000001</c:v>
                      </c:pt>
                      <c:pt idx="2023">
                        <c:v>1.7</c:v>
                      </c:pt>
                      <c:pt idx="2024">
                        <c:v>1.726</c:v>
                      </c:pt>
                      <c:pt idx="2025">
                        <c:v>1.6970000000000001</c:v>
                      </c:pt>
                      <c:pt idx="2026">
                        <c:v>1.6910000000000001</c:v>
                      </c:pt>
                      <c:pt idx="2027">
                        <c:v>1.6910000000000001</c:v>
                      </c:pt>
                      <c:pt idx="2028">
                        <c:v>1.6910000000000001</c:v>
                      </c:pt>
                      <c:pt idx="2029">
                        <c:v>1.6719999999999999</c:v>
                      </c:pt>
                      <c:pt idx="2030">
                        <c:v>1.623</c:v>
                      </c:pt>
                      <c:pt idx="2031">
                        <c:v>1.637</c:v>
                      </c:pt>
                      <c:pt idx="2032">
                        <c:v>1.609</c:v>
                      </c:pt>
                      <c:pt idx="2033">
                        <c:v>1.609</c:v>
                      </c:pt>
                      <c:pt idx="2034">
                        <c:v>1.609</c:v>
                      </c:pt>
                      <c:pt idx="2035">
                        <c:v>1.609</c:v>
                      </c:pt>
                      <c:pt idx="2036">
                        <c:v>1.609</c:v>
                      </c:pt>
                      <c:pt idx="2037">
                        <c:v>1.641</c:v>
                      </c:pt>
                      <c:pt idx="2038">
                        <c:v>1.6679999999999999</c:v>
                      </c:pt>
                      <c:pt idx="2039">
                        <c:v>1.7170000000000001</c:v>
                      </c:pt>
                      <c:pt idx="2040">
                        <c:v>1.7210000000000001</c:v>
                      </c:pt>
                      <c:pt idx="2041">
                        <c:v>1.7210000000000001</c:v>
                      </c:pt>
                      <c:pt idx="2042">
                        <c:v>1.7210000000000001</c:v>
                      </c:pt>
                      <c:pt idx="2043">
                        <c:v>1.754</c:v>
                      </c:pt>
                      <c:pt idx="2044">
                        <c:v>1.7589999999999999</c:v>
                      </c:pt>
                      <c:pt idx="2045">
                        <c:v>1.7310000000000001</c:v>
                      </c:pt>
                      <c:pt idx="2046">
                        <c:v>1.742</c:v>
                      </c:pt>
                      <c:pt idx="2047">
                        <c:v>1.7549999999999999</c:v>
                      </c:pt>
                      <c:pt idx="2048">
                        <c:v>1.7549999999999999</c:v>
                      </c:pt>
                      <c:pt idx="2049">
                        <c:v>1.7549999999999999</c:v>
                      </c:pt>
                      <c:pt idx="2050">
                        <c:v>1.7889999999999999</c:v>
                      </c:pt>
                      <c:pt idx="2051">
                        <c:v>1.804</c:v>
                      </c:pt>
                      <c:pt idx="2052">
                        <c:v>1.802</c:v>
                      </c:pt>
                      <c:pt idx="2053">
                        <c:v>1.8240000000000001</c:v>
                      </c:pt>
                      <c:pt idx="2054">
                        <c:v>1.863</c:v>
                      </c:pt>
                      <c:pt idx="2055">
                        <c:v>1.863</c:v>
                      </c:pt>
                      <c:pt idx="2056">
                        <c:v>1.863</c:v>
                      </c:pt>
                      <c:pt idx="2057">
                        <c:v>1.823</c:v>
                      </c:pt>
                      <c:pt idx="2058">
                        <c:v>1.859</c:v>
                      </c:pt>
                      <c:pt idx="2059">
                        <c:v>1.917</c:v>
                      </c:pt>
                      <c:pt idx="2060">
                        <c:v>1.952</c:v>
                      </c:pt>
                      <c:pt idx="2061">
                        <c:v>1.9870000000000001</c:v>
                      </c:pt>
                      <c:pt idx="2062">
                        <c:v>1.9870000000000001</c:v>
                      </c:pt>
                      <c:pt idx="2063">
                        <c:v>1.9870000000000001</c:v>
                      </c:pt>
                      <c:pt idx="2064">
                        <c:v>1.9470000000000001</c:v>
                      </c:pt>
                      <c:pt idx="2065">
                        <c:v>1.9910000000000001</c:v>
                      </c:pt>
                      <c:pt idx="2066">
                        <c:v>2.0150000000000001</c:v>
                      </c:pt>
                      <c:pt idx="2067">
                        <c:v>1.996</c:v>
                      </c:pt>
                      <c:pt idx="2068">
                        <c:v>2.0350000000000001</c:v>
                      </c:pt>
                      <c:pt idx="2069">
                        <c:v>2.0350000000000001</c:v>
                      </c:pt>
                      <c:pt idx="2070">
                        <c:v>2.0350000000000001</c:v>
                      </c:pt>
                      <c:pt idx="2071">
                        <c:v>2.0270000000000001</c:v>
                      </c:pt>
                      <c:pt idx="2072">
                        <c:v>1.996</c:v>
                      </c:pt>
                      <c:pt idx="2073">
                        <c:v>2.0459999999999998</c:v>
                      </c:pt>
                      <c:pt idx="2074">
                        <c:v>2.0209999999999999</c:v>
                      </c:pt>
                      <c:pt idx="2075">
                        <c:v>2.0059999999999998</c:v>
                      </c:pt>
                      <c:pt idx="2076">
                        <c:v>2.0059999999999998</c:v>
                      </c:pt>
                      <c:pt idx="2077">
                        <c:v>2.0059999999999998</c:v>
                      </c:pt>
                      <c:pt idx="2078">
                        <c:v>2.0630000000000002</c:v>
                      </c:pt>
                      <c:pt idx="2079">
                        <c:v>2.0790000000000002</c:v>
                      </c:pt>
                      <c:pt idx="2080">
                        <c:v>2.1360000000000001</c:v>
                      </c:pt>
                      <c:pt idx="2081">
                        <c:v>2.0760000000000001</c:v>
                      </c:pt>
                      <c:pt idx="2082">
                        <c:v>2.101</c:v>
                      </c:pt>
                      <c:pt idx="2083">
                        <c:v>2.101</c:v>
                      </c:pt>
                      <c:pt idx="2084">
                        <c:v>2.101</c:v>
                      </c:pt>
                      <c:pt idx="2085">
                        <c:v>2.0310000000000001</c:v>
                      </c:pt>
                      <c:pt idx="2086">
                        <c:v>2.0139999999999998</c:v>
                      </c:pt>
                      <c:pt idx="2087">
                        <c:v>2.06</c:v>
                      </c:pt>
                      <c:pt idx="2088">
                        <c:v>2.044</c:v>
                      </c:pt>
                      <c:pt idx="2089">
                        <c:v>2.0169999999999999</c:v>
                      </c:pt>
                      <c:pt idx="2090">
                        <c:v>2.0169999999999999</c:v>
                      </c:pt>
                      <c:pt idx="2091">
                        <c:v>2.0169999999999999</c:v>
                      </c:pt>
                      <c:pt idx="2092">
                        <c:v>1.948</c:v>
                      </c:pt>
                      <c:pt idx="2093">
                        <c:v>1.9650000000000001</c:v>
                      </c:pt>
                      <c:pt idx="2094">
                        <c:v>1.9570000000000001</c:v>
                      </c:pt>
                      <c:pt idx="2095">
                        <c:v>1.9430000000000001</c:v>
                      </c:pt>
                      <c:pt idx="2096">
                        <c:v>1.946</c:v>
                      </c:pt>
                      <c:pt idx="2097">
                        <c:v>1.946</c:v>
                      </c:pt>
                      <c:pt idx="2098">
                        <c:v>1.946</c:v>
                      </c:pt>
                      <c:pt idx="2099">
                        <c:v>1.905</c:v>
                      </c:pt>
                      <c:pt idx="2100">
                        <c:v>1.8979999999999999</c:v>
                      </c:pt>
                      <c:pt idx="2101">
                        <c:v>1.905</c:v>
                      </c:pt>
                      <c:pt idx="2102">
                        <c:v>1.9339999999999999</c:v>
                      </c:pt>
                      <c:pt idx="2103">
                        <c:v>1.9790000000000001</c:v>
                      </c:pt>
                      <c:pt idx="2104">
                        <c:v>1.9790000000000001</c:v>
                      </c:pt>
                      <c:pt idx="2105">
                        <c:v>1.9790000000000001</c:v>
                      </c:pt>
                      <c:pt idx="2106">
                        <c:v>2.0169999999999999</c:v>
                      </c:pt>
                      <c:pt idx="2107">
                        <c:v>2.0339999999999998</c:v>
                      </c:pt>
                      <c:pt idx="2108">
                        <c:v>1.79</c:v>
                      </c:pt>
                      <c:pt idx="2109">
                        <c:v>1.8</c:v>
                      </c:pt>
                      <c:pt idx="2110">
                        <c:v>1.794</c:v>
                      </c:pt>
                      <c:pt idx="2111">
                        <c:v>1.794</c:v>
                      </c:pt>
                      <c:pt idx="2112">
                        <c:v>1.794</c:v>
                      </c:pt>
                      <c:pt idx="2113">
                        <c:v>1.825</c:v>
                      </c:pt>
                      <c:pt idx="2114">
                        <c:v>1.8420000000000001</c:v>
                      </c:pt>
                      <c:pt idx="2115">
                        <c:v>1.863</c:v>
                      </c:pt>
                      <c:pt idx="2116">
                        <c:v>1.867</c:v>
                      </c:pt>
                      <c:pt idx="2117">
                        <c:v>1.9410000000000001</c:v>
                      </c:pt>
                      <c:pt idx="2118">
                        <c:v>1.9410000000000001</c:v>
                      </c:pt>
                      <c:pt idx="2119">
                        <c:v>1.9410000000000001</c:v>
                      </c:pt>
                      <c:pt idx="2120">
                        <c:v>1.919</c:v>
                      </c:pt>
                      <c:pt idx="2121">
                        <c:v>1.99</c:v>
                      </c:pt>
                      <c:pt idx="2122">
                        <c:v>2.0089999999999999</c:v>
                      </c:pt>
                      <c:pt idx="2123">
                        <c:v>1.9430000000000001</c:v>
                      </c:pt>
                      <c:pt idx="2124">
                        <c:v>1.9430000000000001</c:v>
                      </c:pt>
                      <c:pt idx="2125">
                        <c:v>1.9430000000000001</c:v>
                      </c:pt>
                      <c:pt idx="2126">
                        <c:v>1.9430000000000001</c:v>
                      </c:pt>
                      <c:pt idx="2127">
                        <c:v>1.9079999999999999</c:v>
                      </c:pt>
                      <c:pt idx="2128">
                        <c:v>1.843</c:v>
                      </c:pt>
                      <c:pt idx="2129">
                        <c:v>1.8380000000000001</c:v>
                      </c:pt>
                      <c:pt idx="2130">
                        <c:v>1.8380000000000001</c:v>
                      </c:pt>
                      <c:pt idx="2131">
                        <c:v>1.8380000000000001</c:v>
                      </c:pt>
                      <c:pt idx="2132">
                        <c:v>1.8380000000000001</c:v>
                      </c:pt>
                      <c:pt idx="2133">
                        <c:v>1.8380000000000001</c:v>
                      </c:pt>
                      <c:pt idx="2134">
                        <c:v>1.766</c:v>
                      </c:pt>
                      <c:pt idx="2135">
                        <c:v>1.792</c:v>
                      </c:pt>
                      <c:pt idx="2136">
                        <c:v>1.829</c:v>
                      </c:pt>
                      <c:pt idx="2137">
                        <c:v>1.7789999999999999</c:v>
                      </c:pt>
                      <c:pt idx="2138">
                        <c:v>1.84</c:v>
                      </c:pt>
                      <c:pt idx="2139">
                        <c:v>1.84</c:v>
                      </c:pt>
                      <c:pt idx="2140">
                        <c:v>1.84</c:v>
                      </c:pt>
                      <c:pt idx="2141">
                        <c:v>1.825</c:v>
                      </c:pt>
                      <c:pt idx="2142">
                        <c:v>1.8839999999999999</c:v>
                      </c:pt>
                      <c:pt idx="2143">
                        <c:v>1.841</c:v>
                      </c:pt>
                      <c:pt idx="2144">
                        <c:v>1.7949999999999999</c:v>
                      </c:pt>
                      <c:pt idx="2145">
                        <c:v>1.806</c:v>
                      </c:pt>
                      <c:pt idx="2146">
                        <c:v>1.806</c:v>
                      </c:pt>
                      <c:pt idx="2147">
                        <c:v>1.806</c:v>
                      </c:pt>
                      <c:pt idx="2148">
                        <c:v>1.8169999999999999</c:v>
                      </c:pt>
                      <c:pt idx="2149">
                        <c:v>1.88</c:v>
                      </c:pt>
                      <c:pt idx="2150">
                        <c:v>1.885</c:v>
                      </c:pt>
                      <c:pt idx="2151">
                        <c:v>1.901</c:v>
                      </c:pt>
                      <c:pt idx="2152">
                        <c:v>1.883</c:v>
                      </c:pt>
                      <c:pt idx="2153">
                        <c:v>1.883</c:v>
                      </c:pt>
                      <c:pt idx="2154">
                        <c:v>1.883</c:v>
                      </c:pt>
                      <c:pt idx="2155">
                        <c:v>1.8720000000000001</c:v>
                      </c:pt>
                      <c:pt idx="2156">
                        <c:v>1.931</c:v>
                      </c:pt>
                      <c:pt idx="2157">
                        <c:v>1.923</c:v>
                      </c:pt>
                      <c:pt idx="2158">
                        <c:v>1.9159999999999999</c:v>
                      </c:pt>
                      <c:pt idx="2159">
                        <c:v>1.9390000000000001</c:v>
                      </c:pt>
                      <c:pt idx="2160">
                        <c:v>1.9390000000000001</c:v>
                      </c:pt>
                      <c:pt idx="2161">
                        <c:v>1.9390000000000001</c:v>
                      </c:pt>
                      <c:pt idx="2162">
                        <c:v>1.925</c:v>
                      </c:pt>
                      <c:pt idx="2163">
                        <c:v>1.905</c:v>
                      </c:pt>
                      <c:pt idx="2164">
                        <c:v>1.917</c:v>
                      </c:pt>
                      <c:pt idx="2165">
                        <c:v>1.9510000000000001</c:v>
                      </c:pt>
                      <c:pt idx="2166">
                        <c:v>1.9830000000000001</c:v>
                      </c:pt>
                      <c:pt idx="2167">
                        <c:v>1.9830000000000001</c:v>
                      </c:pt>
                      <c:pt idx="2168">
                        <c:v>1.9830000000000001</c:v>
                      </c:pt>
                      <c:pt idx="2169">
                        <c:v>1.9790000000000001</c:v>
                      </c:pt>
                      <c:pt idx="2170">
                        <c:v>1.998</c:v>
                      </c:pt>
                      <c:pt idx="2171">
                        <c:v>1.9690000000000001</c:v>
                      </c:pt>
                      <c:pt idx="2172">
                        <c:v>1.992</c:v>
                      </c:pt>
                      <c:pt idx="2173">
                        <c:v>2.0590000000000002</c:v>
                      </c:pt>
                      <c:pt idx="2174">
                        <c:v>2.0590000000000002</c:v>
                      </c:pt>
                      <c:pt idx="2175">
                        <c:v>2.0590000000000002</c:v>
                      </c:pt>
                      <c:pt idx="2176">
                        <c:v>2.0449999999999999</c:v>
                      </c:pt>
                      <c:pt idx="2177">
                        <c:v>2.0070000000000001</c:v>
                      </c:pt>
                      <c:pt idx="2178">
                        <c:v>1.93</c:v>
                      </c:pt>
                      <c:pt idx="2179">
                        <c:v>2.0270000000000001</c:v>
                      </c:pt>
                      <c:pt idx="2180">
                        <c:v>2.0680000000000001</c:v>
                      </c:pt>
                      <c:pt idx="2181">
                        <c:v>2.0680000000000001</c:v>
                      </c:pt>
                      <c:pt idx="2182">
                        <c:v>2.0680000000000001</c:v>
                      </c:pt>
                      <c:pt idx="2183">
                        <c:v>2.0979999999999999</c:v>
                      </c:pt>
                      <c:pt idx="2184">
                        <c:v>2.105</c:v>
                      </c:pt>
                      <c:pt idx="2185">
                        <c:v>2.0739999999999998</c:v>
                      </c:pt>
                      <c:pt idx="2186">
                        <c:v>2.0950000000000002</c:v>
                      </c:pt>
                      <c:pt idx="2187">
                        <c:v>2.194</c:v>
                      </c:pt>
                      <c:pt idx="2188">
                        <c:v>2.194</c:v>
                      </c:pt>
                      <c:pt idx="2189">
                        <c:v>2.194</c:v>
                      </c:pt>
                      <c:pt idx="2190">
                        <c:v>2.238</c:v>
                      </c:pt>
                      <c:pt idx="2191">
                        <c:v>2.3039999999999998</c:v>
                      </c:pt>
                      <c:pt idx="2192">
                        <c:v>2.3119999999999998</c:v>
                      </c:pt>
                      <c:pt idx="2193">
                        <c:v>2.2879999999999998</c:v>
                      </c:pt>
                      <c:pt idx="2194">
                        <c:v>2.3079999999999998</c:v>
                      </c:pt>
                      <c:pt idx="2195">
                        <c:v>2.3079999999999998</c:v>
                      </c:pt>
                      <c:pt idx="2196">
                        <c:v>2.3079999999999998</c:v>
                      </c:pt>
                      <c:pt idx="2197">
                        <c:v>2.3090000000000002</c:v>
                      </c:pt>
                      <c:pt idx="2198">
                        <c:v>2.3460000000000001</c:v>
                      </c:pt>
                      <c:pt idx="2199">
                        <c:v>2.3210000000000002</c:v>
                      </c:pt>
                      <c:pt idx="2200">
                        <c:v>2.3290000000000002</c:v>
                      </c:pt>
                      <c:pt idx="2201">
                        <c:v>2.3330000000000002</c:v>
                      </c:pt>
                      <c:pt idx="2202">
                        <c:v>2.3330000000000002</c:v>
                      </c:pt>
                      <c:pt idx="2203">
                        <c:v>2.3330000000000002</c:v>
                      </c:pt>
                      <c:pt idx="2204">
                        <c:v>2.3210000000000002</c:v>
                      </c:pt>
                      <c:pt idx="2205">
                        <c:v>2.3370000000000002</c:v>
                      </c:pt>
                      <c:pt idx="2206">
                        <c:v>2.3919999999999999</c:v>
                      </c:pt>
                      <c:pt idx="2207">
                        <c:v>2.4049999999999998</c:v>
                      </c:pt>
                      <c:pt idx="2208">
                        <c:v>2.4140000000000001</c:v>
                      </c:pt>
                      <c:pt idx="2209">
                        <c:v>2.4140000000000001</c:v>
                      </c:pt>
                      <c:pt idx="2210">
                        <c:v>2.4140000000000001</c:v>
                      </c:pt>
                      <c:pt idx="2211">
                        <c:v>2.4009999999999998</c:v>
                      </c:pt>
                      <c:pt idx="2212">
                        <c:v>2.4159999999999999</c:v>
                      </c:pt>
                      <c:pt idx="2213">
                        <c:v>2.411</c:v>
                      </c:pt>
                      <c:pt idx="2214">
                        <c:v>2.4279999999999999</c:v>
                      </c:pt>
                      <c:pt idx="2215">
                        <c:v>2.3879999999999999</c:v>
                      </c:pt>
                      <c:pt idx="2216">
                        <c:v>2.3879999999999999</c:v>
                      </c:pt>
                      <c:pt idx="2217">
                        <c:v>2.3879999999999999</c:v>
                      </c:pt>
                      <c:pt idx="2218">
                        <c:v>2.419</c:v>
                      </c:pt>
                      <c:pt idx="2219">
                        <c:v>2.4620000000000002</c:v>
                      </c:pt>
                      <c:pt idx="2220">
                        <c:v>2.4180000000000001</c:v>
                      </c:pt>
                      <c:pt idx="2221">
                        <c:v>2.4500000000000002</c:v>
                      </c:pt>
                      <c:pt idx="2222">
                        <c:v>2.4369999999999998</c:v>
                      </c:pt>
                      <c:pt idx="2223">
                        <c:v>2.4369999999999998</c:v>
                      </c:pt>
                      <c:pt idx="2224">
                        <c:v>2.4369999999999998</c:v>
                      </c:pt>
                      <c:pt idx="2225">
                        <c:v>2.427</c:v>
                      </c:pt>
                      <c:pt idx="2226">
                        <c:v>2.383</c:v>
                      </c:pt>
                      <c:pt idx="2227">
                        <c:v>2.4220000000000002</c:v>
                      </c:pt>
                      <c:pt idx="2228">
                        <c:v>2.4359999999999999</c:v>
                      </c:pt>
                      <c:pt idx="2229">
                        <c:v>2.8029999999999999</c:v>
                      </c:pt>
                      <c:pt idx="2230">
                        <c:v>2.8029999999999999</c:v>
                      </c:pt>
                      <c:pt idx="2231">
                        <c:v>2.8029999999999999</c:v>
                      </c:pt>
                      <c:pt idx="2232">
                        <c:v>2.8140000000000001</c:v>
                      </c:pt>
                      <c:pt idx="2233">
                        <c:v>2.8170000000000002</c:v>
                      </c:pt>
                      <c:pt idx="2234">
                        <c:v>2.85</c:v>
                      </c:pt>
                      <c:pt idx="2235">
                        <c:v>2.8180000000000001</c:v>
                      </c:pt>
                      <c:pt idx="2236">
                        <c:v>2.7989999999999999</c:v>
                      </c:pt>
                      <c:pt idx="2237">
                        <c:v>2.7989999999999999</c:v>
                      </c:pt>
                      <c:pt idx="2238">
                        <c:v>2.7989999999999999</c:v>
                      </c:pt>
                      <c:pt idx="2239">
                        <c:v>2.7480000000000002</c:v>
                      </c:pt>
                      <c:pt idx="2240">
                        <c:v>2.8460000000000001</c:v>
                      </c:pt>
                      <c:pt idx="2241">
                        <c:v>2.8410000000000002</c:v>
                      </c:pt>
                      <c:pt idx="2242">
                        <c:v>2.8330000000000002</c:v>
                      </c:pt>
                      <c:pt idx="2243">
                        <c:v>2.8410000000000002</c:v>
                      </c:pt>
                      <c:pt idx="2244">
                        <c:v>2.8410000000000002</c:v>
                      </c:pt>
                      <c:pt idx="2245">
                        <c:v>2.8410000000000002</c:v>
                      </c:pt>
                      <c:pt idx="2246">
                        <c:v>2.8319999999999999</c:v>
                      </c:pt>
                      <c:pt idx="2247">
                        <c:v>2.86</c:v>
                      </c:pt>
                      <c:pt idx="2248">
                        <c:v>2.85</c:v>
                      </c:pt>
                      <c:pt idx="2249">
                        <c:v>2.8610000000000002</c:v>
                      </c:pt>
                      <c:pt idx="2250">
                        <c:v>2.87</c:v>
                      </c:pt>
                      <c:pt idx="2251">
                        <c:v>2.87</c:v>
                      </c:pt>
                      <c:pt idx="2252">
                        <c:v>2.87</c:v>
                      </c:pt>
                      <c:pt idx="2253">
                        <c:v>2.867</c:v>
                      </c:pt>
                      <c:pt idx="2254">
                        <c:v>2.8170000000000002</c:v>
                      </c:pt>
                      <c:pt idx="2255">
                        <c:v>2.7770000000000001</c:v>
                      </c:pt>
                      <c:pt idx="2256">
                        <c:v>2.7469999999999999</c:v>
                      </c:pt>
                      <c:pt idx="2257">
                        <c:v>2.774</c:v>
                      </c:pt>
                      <c:pt idx="2258">
                        <c:v>2.774</c:v>
                      </c:pt>
                      <c:pt idx="2259">
                        <c:v>2.774</c:v>
                      </c:pt>
                      <c:pt idx="2260">
                        <c:v>2.7749999999999999</c:v>
                      </c:pt>
                      <c:pt idx="2261">
                        <c:v>2.8319999999999999</c:v>
                      </c:pt>
                      <c:pt idx="2262">
                        <c:v>2.84</c:v>
                      </c:pt>
                      <c:pt idx="2263">
                        <c:v>2.8119999999999998</c:v>
                      </c:pt>
                      <c:pt idx="2264">
                        <c:v>2.8530000000000002</c:v>
                      </c:pt>
                      <c:pt idx="2265">
                        <c:v>2.8530000000000002</c:v>
                      </c:pt>
                      <c:pt idx="2266">
                        <c:v>2.8530000000000002</c:v>
                      </c:pt>
                      <c:pt idx="2267">
                        <c:v>2.8679999999999999</c:v>
                      </c:pt>
                      <c:pt idx="2268">
                        <c:v>2.8420000000000001</c:v>
                      </c:pt>
                      <c:pt idx="2269">
                        <c:v>2.8620000000000001</c:v>
                      </c:pt>
                      <c:pt idx="2270">
                        <c:v>2.863</c:v>
                      </c:pt>
                      <c:pt idx="2271">
                        <c:v>2.867</c:v>
                      </c:pt>
                      <c:pt idx="2272">
                        <c:v>2.867</c:v>
                      </c:pt>
                      <c:pt idx="2273">
                        <c:v>2.867</c:v>
                      </c:pt>
                      <c:pt idx="2274">
                        <c:v>2.859</c:v>
                      </c:pt>
                      <c:pt idx="2275">
                        <c:v>2.8639999999999999</c:v>
                      </c:pt>
                      <c:pt idx="2276">
                        <c:v>2.839</c:v>
                      </c:pt>
                      <c:pt idx="2277">
                        <c:v>2.8809999999999998</c:v>
                      </c:pt>
                      <c:pt idx="2278">
                        <c:v>2.9260000000000002</c:v>
                      </c:pt>
                      <c:pt idx="2279">
                        <c:v>2.9260000000000002</c:v>
                      </c:pt>
                      <c:pt idx="2280">
                        <c:v>2.9260000000000002</c:v>
                      </c:pt>
                      <c:pt idx="2281">
                        <c:v>2.9550000000000001</c:v>
                      </c:pt>
                      <c:pt idx="2282">
                        <c:v>2.9740000000000002</c:v>
                      </c:pt>
                      <c:pt idx="2283">
                        <c:v>2.9809999999999999</c:v>
                      </c:pt>
                      <c:pt idx="2284">
                        <c:v>2.9039999999999999</c:v>
                      </c:pt>
                      <c:pt idx="2285">
                        <c:v>2.9079999999999999</c:v>
                      </c:pt>
                      <c:pt idx="2286">
                        <c:v>2.9079999999999999</c:v>
                      </c:pt>
                      <c:pt idx="2287">
                        <c:v>2.9079999999999999</c:v>
                      </c:pt>
                      <c:pt idx="2288">
                        <c:v>3.0049999999999999</c:v>
                      </c:pt>
                      <c:pt idx="2289">
                        <c:v>3.0670000000000002</c:v>
                      </c:pt>
                      <c:pt idx="2290">
                        <c:v>3.0649999999999999</c:v>
                      </c:pt>
                      <c:pt idx="2291">
                        <c:v>3.101</c:v>
                      </c:pt>
                      <c:pt idx="2292">
                        <c:v>3.1520000000000001</c:v>
                      </c:pt>
                      <c:pt idx="2293">
                        <c:v>3.1520000000000001</c:v>
                      </c:pt>
                      <c:pt idx="2294">
                        <c:v>3.1520000000000001</c:v>
                      </c:pt>
                      <c:pt idx="2295">
                        <c:v>3.1989999999999998</c:v>
                      </c:pt>
                      <c:pt idx="2296">
                        <c:v>3.105</c:v>
                      </c:pt>
                      <c:pt idx="2297">
                        <c:v>3.15</c:v>
                      </c:pt>
                      <c:pt idx="2298">
                        <c:v>3.1259999999999999</c:v>
                      </c:pt>
                      <c:pt idx="2299">
                        <c:v>3.16</c:v>
                      </c:pt>
                      <c:pt idx="2300">
                        <c:v>3.16</c:v>
                      </c:pt>
                      <c:pt idx="2301">
                        <c:v>3.16</c:v>
                      </c:pt>
                      <c:pt idx="2302">
                        <c:v>3.0609999999999999</c:v>
                      </c:pt>
                      <c:pt idx="2303">
                        <c:v>2.9780000000000002</c:v>
                      </c:pt>
                      <c:pt idx="2304">
                        <c:v>2.968</c:v>
                      </c:pt>
                      <c:pt idx="2305">
                        <c:v>3.0089999999999999</c:v>
                      </c:pt>
                      <c:pt idx="2306">
                        <c:v>3.0270000000000001</c:v>
                      </c:pt>
                      <c:pt idx="2307">
                        <c:v>3.0270000000000001</c:v>
                      </c:pt>
                      <c:pt idx="2308">
                        <c:v>3.0270000000000001</c:v>
                      </c:pt>
                      <c:pt idx="2309">
                        <c:v>3.0339999999999998</c:v>
                      </c:pt>
                      <c:pt idx="2310">
                        <c:v>2.9809999999999999</c:v>
                      </c:pt>
                      <c:pt idx="2311">
                        <c:v>3.07</c:v>
                      </c:pt>
                      <c:pt idx="2312">
                        <c:v>2.931</c:v>
                      </c:pt>
                      <c:pt idx="2313">
                        <c:v>2.9239999999999999</c:v>
                      </c:pt>
                      <c:pt idx="2314">
                        <c:v>2.9239999999999999</c:v>
                      </c:pt>
                      <c:pt idx="2315">
                        <c:v>2.9239999999999999</c:v>
                      </c:pt>
                      <c:pt idx="2316">
                        <c:v>2.956</c:v>
                      </c:pt>
                      <c:pt idx="2317">
                        <c:v>2.9209999999999998</c:v>
                      </c:pt>
                      <c:pt idx="2318">
                        <c:v>2.8740000000000001</c:v>
                      </c:pt>
                      <c:pt idx="2319">
                        <c:v>2.8730000000000002</c:v>
                      </c:pt>
                      <c:pt idx="2320">
                        <c:v>2.919</c:v>
                      </c:pt>
                      <c:pt idx="2321">
                        <c:v>2.919</c:v>
                      </c:pt>
                      <c:pt idx="2322">
                        <c:v>2.919</c:v>
                      </c:pt>
                      <c:pt idx="2323">
                        <c:v>2.8620000000000001</c:v>
                      </c:pt>
                      <c:pt idx="2324">
                        <c:v>2.8460000000000001</c:v>
                      </c:pt>
                      <c:pt idx="2325">
                        <c:v>2.9489999999999998</c:v>
                      </c:pt>
                      <c:pt idx="2326">
                        <c:v>2.984</c:v>
                      </c:pt>
                      <c:pt idx="2327">
                        <c:v>3.0169999999999999</c:v>
                      </c:pt>
                      <c:pt idx="2328">
                        <c:v>3.0169999999999999</c:v>
                      </c:pt>
                      <c:pt idx="2329">
                        <c:v>3.0169999999999999</c:v>
                      </c:pt>
                      <c:pt idx="2330">
                        <c:v>3.0230000000000001</c:v>
                      </c:pt>
                      <c:pt idx="2331">
                        <c:v>3.097</c:v>
                      </c:pt>
                      <c:pt idx="2332">
                        <c:v>3.085</c:v>
                      </c:pt>
                      <c:pt idx="2333">
                        <c:v>3.0539999999999998</c:v>
                      </c:pt>
                      <c:pt idx="2334">
                        <c:v>3.0350000000000001</c:v>
                      </c:pt>
                      <c:pt idx="2335">
                        <c:v>3.0350000000000001</c:v>
                      </c:pt>
                      <c:pt idx="2336">
                        <c:v>3.0350000000000001</c:v>
                      </c:pt>
                      <c:pt idx="2337">
                        <c:v>2.996</c:v>
                      </c:pt>
                      <c:pt idx="2338">
                        <c:v>3.06</c:v>
                      </c:pt>
                      <c:pt idx="2339">
                        <c:v>3.109</c:v>
                      </c:pt>
                      <c:pt idx="2340">
                        <c:v>3.153</c:v>
                      </c:pt>
                      <c:pt idx="2341">
                        <c:v>3.1440000000000001</c:v>
                      </c:pt>
                      <c:pt idx="2342">
                        <c:v>3.1440000000000001</c:v>
                      </c:pt>
                      <c:pt idx="2343">
                        <c:v>3.1440000000000001</c:v>
                      </c:pt>
                      <c:pt idx="2344">
                        <c:v>3.1930000000000001</c:v>
                      </c:pt>
                      <c:pt idx="2345">
                        <c:v>3.23</c:v>
                      </c:pt>
                      <c:pt idx="2346">
                        <c:v>3.1709999999999998</c:v>
                      </c:pt>
                      <c:pt idx="2347">
                        <c:v>3.1520000000000001</c:v>
                      </c:pt>
                      <c:pt idx="2348">
                        <c:v>3.1829999999999998</c:v>
                      </c:pt>
                      <c:pt idx="2349">
                        <c:v>3.1829999999999998</c:v>
                      </c:pt>
                      <c:pt idx="2350">
                        <c:v>3.1829999999999998</c:v>
                      </c:pt>
                      <c:pt idx="2351">
                        <c:v>3.2029999999999998</c:v>
                      </c:pt>
                      <c:pt idx="2352">
                        <c:v>3.2109999999999999</c:v>
                      </c:pt>
                      <c:pt idx="2353">
                        <c:v>3.2989999999999999</c:v>
                      </c:pt>
                      <c:pt idx="2354">
                        <c:v>3.379</c:v>
                      </c:pt>
                      <c:pt idx="2355">
                        <c:v>3.3730000000000002</c:v>
                      </c:pt>
                      <c:pt idx="2356">
                        <c:v>3.3730000000000002</c:v>
                      </c:pt>
                      <c:pt idx="2357">
                        <c:v>3.3730000000000002</c:v>
                      </c:pt>
                      <c:pt idx="2358">
                        <c:v>3.391</c:v>
                      </c:pt>
                      <c:pt idx="2359">
                        <c:v>3.3959999999999999</c:v>
                      </c:pt>
                      <c:pt idx="2360">
                        <c:v>3.4369999999999998</c:v>
                      </c:pt>
                      <c:pt idx="2361">
                        <c:v>3.4039999999999999</c:v>
                      </c:pt>
                      <c:pt idx="2362">
                        <c:v>3.39</c:v>
                      </c:pt>
                      <c:pt idx="2363">
                        <c:v>3.39</c:v>
                      </c:pt>
                      <c:pt idx="2364">
                        <c:v>3.39</c:v>
                      </c:pt>
                      <c:pt idx="2365">
                        <c:v>3.423</c:v>
                      </c:pt>
                      <c:pt idx="2366">
                        <c:v>3.4649999999999999</c:v>
                      </c:pt>
                      <c:pt idx="2367">
                        <c:v>3.5640000000000001</c:v>
                      </c:pt>
                      <c:pt idx="2368">
                        <c:v>3.5449999999999999</c:v>
                      </c:pt>
                      <c:pt idx="2369">
                        <c:v>3.5449999999999999</c:v>
                      </c:pt>
                      <c:pt idx="2370">
                        <c:v>3.5449999999999999</c:v>
                      </c:pt>
                      <c:pt idx="2371">
                        <c:v>3.5449999999999999</c:v>
                      </c:pt>
                      <c:pt idx="2372">
                        <c:v>3.46</c:v>
                      </c:pt>
                      <c:pt idx="2373">
                        <c:v>3.5739999999999998</c:v>
                      </c:pt>
                      <c:pt idx="2374">
                        <c:v>3.6059999999999999</c:v>
                      </c:pt>
                      <c:pt idx="2375">
                        <c:v>3.5579999999999998</c:v>
                      </c:pt>
                      <c:pt idx="2376">
                        <c:v>3.7429999999999999</c:v>
                      </c:pt>
                      <c:pt idx="2377">
                        <c:v>3.7429999999999999</c:v>
                      </c:pt>
                      <c:pt idx="2378">
                        <c:v>3.7429999999999999</c:v>
                      </c:pt>
                      <c:pt idx="2379">
                        <c:v>3.7770000000000001</c:v>
                      </c:pt>
                      <c:pt idx="2380">
                        <c:v>3.8119999999999998</c:v>
                      </c:pt>
                      <c:pt idx="2381">
                        <c:v>3.8180000000000001</c:v>
                      </c:pt>
                      <c:pt idx="2382">
                        <c:v>3.8849999999999998</c:v>
                      </c:pt>
                      <c:pt idx="2383">
                        <c:v>3.8849999999999998</c:v>
                      </c:pt>
                      <c:pt idx="2384">
                        <c:v>3.8849999999999998</c:v>
                      </c:pt>
                      <c:pt idx="2385">
                        <c:v>3.8849999999999998</c:v>
                      </c:pt>
                      <c:pt idx="2386">
                        <c:v>3.8849999999999998</c:v>
                      </c:pt>
                      <c:pt idx="2387">
                        <c:v>3.8610000000000002</c:v>
                      </c:pt>
                      <c:pt idx="2388">
                        <c:v>3.8540000000000001</c:v>
                      </c:pt>
                      <c:pt idx="2389">
                        <c:v>3.82</c:v>
                      </c:pt>
                      <c:pt idx="2390">
                        <c:v>3.8650000000000002</c:v>
                      </c:pt>
                      <c:pt idx="2391">
                        <c:v>3.8650000000000002</c:v>
                      </c:pt>
                      <c:pt idx="2392">
                        <c:v>3.8650000000000002</c:v>
                      </c:pt>
                      <c:pt idx="2393">
                        <c:v>3.9039999999999999</c:v>
                      </c:pt>
                      <c:pt idx="2394">
                        <c:v>3.9540000000000002</c:v>
                      </c:pt>
                      <c:pt idx="2395">
                        <c:v>3.9260000000000002</c:v>
                      </c:pt>
                      <c:pt idx="2396">
                        <c:v>3.9089999999999998</c:v>
                      </c:pt>
                      <c:pt idx="2397">
                        <c:v>3.9780000000000002</c:v>
                      </c:pt>
                      <c:pt idx="2398">
                        <c:v>3.9780000000000002</c:v>
                      </c:pt>
                      <c:pt idx="2399">
                        <c:v>3.9780000000000002</c:v>
                      </c:pt>
                      <c:pt idx="2400">
                        <c:v>3.95</c:v>
                      </c:pt>
                      <c:pt idx="2401">
                        <c:v>4.0030000000000001</c:v>
                      </c:pt>
                      <c:pt idx="2402">
                        <c:v>4.0709999999999997</c:v>
                      </c:pt>
                      <c:pt idx="2403">
                        <c:v>4.077</c:v>
                      </c:pt>
                      <c:pt idx="2404">
                        <c:v>4.1319999999999997</c:v>
                      </c:pt>
                      <c:pt idx="2405">
                        <c:v>4.1319999999999997</c:v>
                      </c:pt>
                      <c:pt idx="2406">
                        <c:v>4.1319999999999997</c:v>
                      </c:pt>
                      <c:pt idx="2407">
                        <c:v>4.1950000000000003</c:v>
                      </c:pt>
                      <c:pt idx="2408">
                        <c:v>4.1550000000000002</c:v>
                      </c:pt>
                      <c:pt idx="2409">
                        <c:v>4.2130000000000001</c:v>
                      </c:pt>
                      <c:pt idx="2410">
                        <c:v>4.2370000000000001</c:v>
                      </c:pt>
                      <c:pt idx="2411">
                        <c:v>4.2859999999999996</c:v>
                      </c:pt>
                      <c:pt idx="2412">
                        <c:v>4.2859999999999996</c:v>
                      </c:pt>
                      <c:pt idx="2413">
                        <c:v>4.2859999999999996</c:v>
                      </c:pt>
                      <c:pt idx="2414">
                        <c:v>4.2969999999999997</c:v>
                      </c:pt>
                      <c:pt idx="2415">
                        <c:v>3.992</c:v>
                      </c:pt>
                      <c:pt idx="2416">
                        <c:v>3.9660000000000002</c:v>
                      </c:pt>
                      <c:pt idx="2417">
                        <c:v>4.0149999999999997</c:v>
                      </c:pt>
                      <c:pt idx="2418">
                        <c:v>4.056</c:v>
                      </c:pt>
                      <c:pt idx="2419">
                        <c:v>4.056</c:v>
                      </c:pt>
                      <c:pt idx="2420">
                        <c:v>4.056</c:v>
                      </c:pt>
                      <c:pt idx="2421">
                        <c:v>4.0279999999999996</c:v>
                      </c:pt>
                      <c:pt idx="2422">
                        <c:v>3.9860000000000002</c:v>
                      </c:pt>
                      <c:pt idx="2423">
                        <c:v>3.9729999999999999</c:v>
                      </c:pt>
                      <c:pt idx="2424">
                        <c:v>3.9620000000000002</c:v>
                      </c:pt>
                      <c:pt idx="2425">
                        <c:v>3.9390000000000001</c:v>
                      </c:pt>
                      <c:pt idx="2426">
                        <c:v>3.9390000000000001</c:v>
                      </c:pt>
                      <c:pt idx="2427">
                        <c:v>3.9390000000000001</c:v>
                      </c:pt>
                      <c:pt idx="2428">
                        <c:v>3.9510000000000001</c:v>
                      </c:pt>
                      <c:pt idx="2429">
                        <c:v>3.9359999999999999</c:v>
                      </c:pt>
                      <c:pt idx="2430">
                        <c:v>3.8769999999999998</c:v>
                      </c:pt>
                      <c:pt idx="2431">
                        <c:v>3.879</c:v>
                      </c:pt>
                      <c:pt idx="2432">
                        <c:v>3.9350000000000001</c:v>
                      </c:pt>
                      <c:pt idx="2433">
                        <c:v>3.9350000000000001</c:v>
                      </c:pt>
                      <c:pt idx="2434">
                        <c:v>3.9350000000000001</c:v>
                      </c:pt>
                      <c:pt idx="2435">
                        <c:v>3.97</c:v>
                      </c:pt>
                      <c:pt idx="2436">
                        <c:v>3.9649999999999999</c:v>
                      </c:pt>
                      <c:pt idx="2437">
                        <c:v>4.0339999999999998</c:v>
                      </c:pt>
                      <c:pt idx="2438">
                        <c:v>3.99</c:v>
                      </c:pt>
                      <c:pt idx="2439">
                        <c:v>4.0279999999999996</c:v>
                      </c:pt>
                      <c:pt idx="2440">
                        <c:v>4.0279999999999996</c:v>
                      </c:pt>
                      <c:pt idx="2441">
                        <c:v>4.0279999999999996</c:v>
                      </c:pt>
                      <c:pt idx="2442">
                        <c:v>3.9820000000000002</c:v>
                      </c:pt>
                      <c:pt idx="2443">
                        <c:v>4.0869999999999997</c:v>
                      </c:pt>
                      <c:pt idx="2444">
                        <c:v>4.0419999999999998</c:v>
                      </c:pt>
                      <c:pt idx="2445">
                        <c:v>4.0049999999999999</c:v>
                      </c:pt>
                      <c:pt idx="2446">
                        <c:v>4.1150000000000002</c:v>
                      </c:pt>
                      <c:pt idx="2447">
                        <c:v>4.1150000000000002</c:v>
                      </c:pt>
                      <c:pt idx="2448">
                        <c:v>4.1150000000000002</c:v>
                      </c:pt>
                      <c:pt idx="2449">
                        <c:v>4.0510000000000002</c:v>
                      </c:pt>
                      <c:pt idx="2450">
                        <c:v>4.1150000000000002</c:v>
                      </c:pt>
                      <c:pt idx="2451">
                        <c:v>4.24</c:v>
                      </c:pt>
                      <c:pt idx="2452">
                        <c:v>4.2439999999999998</c:v>
                      </c:pt>
                      <c:pt idx="2453">
                        <c:v>4.1719999999999997</c:v>
                      </c:pt>
                      <c:pt idx="2454">
                        <c:v>4.1719999999999997</c:v>
                      </c:pt>
                      <c:pt idx="2455">
                        <c:v>4.1719999999999997</c:v>
                      </c:pt>
                      <c:pt idx="2456">
                        <c:v>4.1219999999999999</c:v>
                      </c:pt>
                      <c:pt idx="2457">
                        <c:v>4.2089999999999996</c:v>
                      </c:pt>
                      <c:pt idx="2458">
                        <c:v>4.1909999999999998</c:v>
                      </c:pt>
                      <c:pt idx="2459">
                        <c:v>4.2409999999999997</c:v>
                      </c:pt>
                      <c:pt idx="2460">
                        <c:v>4.141</c:v>
                      </c:pt>
                      <c:pt idx="2461">
                        <c:v>4.141</c:v>
                      </c:pt>
                      <c:pt idx="2462">
                        <c:v>4.141</c:v>
                      </c:pt>
                      <c:pt idx="2463">
                        <c:v>4.12</c:v>
                      </c:pt>
                      <c:pt idx="2464">
                        <c:v>3.9849999999999999</c:v>
                      </c:pt>
                      <c:pt idx="2465">
                        <c:v>3.8610000000000002</c:v>
                      </c:pt>
                      <c:pt idx="2466">
                        <c:v>3.7930000000000001</c:v>
                      </c:pt>
                      <c:pt idx="2467">
                        <c:v>3.8719999999999999</c:v>
                      </c:pt>
                      <c:pt idx="2468">
                        <c:v>3.8719999999999999</c:v>
                      </c:pt>
                      <c:pt idx="2469">
                        <c:v>3.8719999999999999</c:v>
                      </c:pt>
                      <c:pt idx="2470">
                        <c:v>3.8809999999999998</c:v>
                      </c:pt>
                      <c:pt idx="2471">
                        <c:v>3.8370000000000002</c:v>
                      </c:pt>
                      <c:pt idx="2472">
                        <c:v>3.8439999999999999</c:v>
                      </c:pt>
                      <c:pt idx="2473">
                        <c:v>3.8530000000000002</c:v>
                      </c:pt>
                      <c:pt idx="2474">
                        <c:v>3.9060000000000001</c:v>
                      </c:pt>
                      <c:pt idx="2475">
                        <c:v>3.9060000000000001</c:v>
                      </c:pt>
                      <c:pt idx="2476">
                        <c:v>3.9060000000000001</c:v>
                      </c:pt>
                      <c:pt idx="2477">
                        <c:v>3.907</c:v>
                      </c:pt>
                      <c:pt idx="2478">
                        <c:v>3.9740000000000002</c:v>
                      </c:pt>
                      <c:pt idx="2479">
                        <c:v>4.05</c:v>
                      </c:pt>
                      <c:pt idx="2480">
                        <c:v>3.976</c:v>
                      </c:pt>
                      <c:pt idx="2481">
                        <c:v>4.0510000000000002</c:v>
                      </c:pt>
                      <c:pt idx="2482">
                        <c:v>4.0510000000000002</c:v>
                      </c:pt>
                      <c:pt idx="2483">
                        <c:v>4.0510000000000002</c:v>
                      </c:pt>
                      <c:pt idx="2484">
                        <c:v>4.0309999999999997</c:v>
                      </c:pt>
                      <c:pt idx="2485">
                        <c:v>3.895</c:v>
                      </c:pt>
                      <c:pt idx="2486">
                        <c:v>3.9060000000000001</c:v>
                      </c:pt>
                      <c:pt idx="2487">
                        <c:v>3.7050000000000001</c:v>
                      </c:pt>
                      <c:pt idx="2488">
                        <c:v>3.7639999999999998</c:v>
                      </c:pt>
                      <c:pt idx="2489">
                        <c:v>3.7639999999999998</c:v>
                      </c:pt>
                      <c:pt idx="2490">
                        <c:v>3.7639999999999998</c:v>
                      </c:pt>
                      <c:pt idx="2491">
                        <c:v>3.754</c:v>
                      </c:pt>
                      <c:pt idx="2492">
                        <c:v>3.7709999999999999</c:v>
                      </c:pt>
                      <c:pt idx="2493">
                        <c:v>3.8140000000000001</c:v>
                      </c:pt>
                      <c:pt idx="2494">
                        <c:v>3.75</c:v>
                      </c:pt>
                      <c:pt idx="2495">
                        <c:v>3.75</c:v>
                      </c:pt>
                      <c:pt idx="2496">
                        <c:v>3.75</c:v>
                      </c:pt>
                      <c:pt idx="2497">
                        <c:v>3.75</c:v>
                      </c:pt>
                      <c:pt idx="2498">
                        <c:v>3.8029999999999999</c:v>
                      </c:pt>
                      <c:pt idx="2499">
                        <c:v>3.77</c:v>
                      </c:pt>
                      <c:pt idx="2500">
                        <c:v>3.7440000000000002</c:v>
                      </c:pt>
                      <c:pt idx="2501">
                        <c:v>3.758</c:v>
                      </c:pt>
                      <c:pt idx="2502">
                        <c:v>3.802</c:v>
                      </c:pt>
                      <c:pt idx="2503">
                        <c:v>3.802</c:v>
                      </c:pt>
                      <c:pt idx="2504">
                        <c:v>3.802</c:v>
                      </c:pt>
                      <c:pt idx="2505">
                        <c:v>3.774</c:v>
                      </c:pt>
                      <c:pt idx="2506">
                        <c:v>3.7749999999999999</c:v>
                      </c:pt>
                      <c:pt idx="2507">
                        <c:v>3.76</c:v>
                      </c:pt>
                      <c:pt idx="2508">
                        <c:v>3.831</c:v>
                      </c:pt>
                      <c:pt idx="2509">
                        <c:v>3.847</c:v>
                      </c:pt>
                      <c:pt idx="2510">
                        <c:v>3.847</c:v>
                      </c:pt>
                      <c:pt idx="2511">
                        <c:v>3.847</c:v>
                      </c:pt>
                      <c:pt idx="2512">
                        <c:v>3.746</c:v>
                      </c:pt>
                      <c:pt idx="2513">
                        <c:v>3.5129999999999999</c:v>
                      </c:pt>
                      <c:pt idx="2514">
                        <c:v>3.6360000000000001</c:v>
                      </c:pt>
                      <c:pt idx="2515">
                        <c:v>3.7029999999999998</c:v>
                      </c:pt>
                      <c:pt idx="2516">
                        <c:v>3.6970000000000001</c:v>
                      </c:pt>
                      <c:pt idx="2517">
                        <c:v>3.6970000000000001</c:v>
                      </c:pt>
                      <c:pt idx="2518">
                        <c:v>3.6970000000000001</c:v>
                      </c:pt>
                      <c:pt idx="2519">
                        <c:v>3.7650000000000001</c:v>
                      </c:pt>
                      <c:pt idx="2520">
                        <c:v>3.71</c:v>
                      </c:pt>
                      <c:pt idx="2521">
                        <c:v>3.6160000000000001</c:v>
                      </c:pt>
                      <c:pt idx="2522">
                        <c:v>3.601</c:v>
                      </c:pt>
                      <c:pt idx="2523">
                        <c:v>3.597</c:v>
                      </c:pt>
                      <c:pt idx="2524">
                        <c:v>3.597</c:v>
                      </c:pt>
                      <c:pt idx="2525">
                        <c:v>3.597</c:v>
                      </c:pt>
                      <c:pt idx="2526">
                        <c:v>3.6669999999999998</c:v>
                      </c:pt>
                      <c:pt idx="2527">
                        <c:v>3.6779999999999999</c:v>
                      </c:pt>
                      <c:pt idx="2528">
                        <c:v>3.6280000000000001</c:v>
                      </c:pt>
                      <c:pt idx="2529">
                        <c:v>3.71</c:v>
                      </c:pt>
                      <c:pt idx="2530">
                        <c:v>3.8540000000000001</c:v>
                      </c:pt>
                      <c:pt idx="2531">
                        <c:v>3.8540000000000001</c:v>
                      </c:pt>
                      <c:pt idx="2532">
                        <c:v>3.8540000000000001</c:v>
                      </c:pt>
                      <c:pt idx="2533">
                        <c:v>3.742</c:v>
                      </c:pt>
                      <c:pt idx="2534">
                        <c:v>3.673</c:v>
                      </c:pt>
                      <c:pt idx="2535">
                        <c:v>3.4940000000000002</c:v>
                      </c:pt>
                      <c:pt idx="2536">
                        <c:v>3.5409999999999999</c:v>
                      </c:pt>
                      <c:pt idx="2537">
                        <c:v>3.484</c:v>
                      </c:pt>
                      <c:pt idx="2538">
                        <c:v>3.484</c:v>
                      </c:pt>
                      <c:pt idx="2539">
                        <c:v>3.484</c:v>
                      </c:pt>
                      <c:pt idx="2540">
                        <c:v>3.3969999999999998</c:v>
                      </c:pt>
                      <c:pt idx="2541">
                        <c:v>3.282</c:v>
                      </c:pt>
                      <c:pt idx="2542">
                        <c:v>3.222</c:v>
                      </c:pt>
                      <c:pt idx="2543">
                        <c:v>3.2309999999999999</c:v>
                      </c:pt>
                      <c:pt idx="2544">
                        <c:v>3.2909999999999999</c:v>
                      </c:pt>
                      <c:pt idx="2545">
                        <c:v>3.2909999999999999</c:v>
                      </c:pt>
                      <c:pt idx="2546">
                        <c:v>3.2909999999999999</c:v>
                      </c:pt>
                      <c:pt idx="2547">
                        <c:v>3.2519999999999998</c:v>
                      </c:pt>
                      <c:pt idx="2548">
                        <c:v>3.242</c:v>
                      </c:pt>
                      <c:pt idx="2549">
                        <c:v>3.3570000000000002</c:v>
                      </c:pt>
                      <c:pt idx="2550">
                        <c:v>3.3180000000000001</c:v>
                      </c:pt>
                      <c:pt idx="2551">
                        <c:v>3.3380000000000001</c:v>
                      </c:pt>
                      <c:pt idx="2552">
                        <c:v>3.3380000000000001</c:v>
                      </c:pt>
                      <c:pt idx="2553">
                        <c:v>3.3380000000000001</c:v>
                      </c:pt>
                      <c:pt idx="2554">
                        <c:v>3.2839999999999998</c:v>
                      </c:pt>
                      <c:pt idx="2555">
                        <c:v>3.2069999999999999</c:v>
                      </c:pt>
                      <c:pt idx="2556">
                        <c:v>3.1909999999999998</c:v>
                      </c:pt>
                      <c:pt idx="2557">
                        <c:v>3.1520000000000001</c:v>
                      </c:pt>
                      <c:pt idx="2558">
                        <c:v>3.1920000000000002</c:v>
                      </c:pt>
                      <c:pt idx="2559">
                        <c:v>3.1920000000000002</c:v>
                      </c:pt>
                      <c:pt idx="2560">
                        <c:v>3.1920000000000002</c:v>
                      </c:pt>
                      <c:pt idx="2561">
                        <c:v>3.2109999999999999</c:v>
                      </c:pt>
                      <c:pt idx="2562">
                        <c:v>3.1949999999999998</c:v>
                      </c:pt>
                      <c:pt idx="2563">
                        <c:v>3.2450000000000001</c:v>
                      </c:pt>
                      <c:pt idx="2564">
                        <c:v>3.2519999999999998</c:v>
                      </c:pt>
                      <c:pt idx="2565">
                        <c:v>3.3</c:v>
                      </c:pt>
                      <c:pt idx="2566">
                        <c:v>3.3</c:v>
                      </c:pt>
                      <c:pt idx="2567">
                        <c:v>3.3</c:v>
                      </c:pt>
                      <c:pt idx="2568">
                        <c:v>3.3690000000000002</c:v>
                      </c:pt>
                      <c:pt idx="2569">
                        <c:v>3.403</c:v>
                      </c:pt>
                      <c:pt idx="2570">
                        <c:v>3.37</c:v>
                      </c:pt>
                      <c:pt idx="2571">
                        <c:v>3.4369999999999998</c:v>
                      </c:pt>
                      <c:pt idx="2572">
                        <c:v>3.5790000000000002</c:v>
                      </c:pt>
                      <c:pt idx="2573">
                        <c:v>3.5790000000000002</c:v>
                      </c:pt>
                      <c:pt idx="2574">
                        <c:v>3.5790000000000002</c:v>
                      </c:pt>
                      <c:pt idx="2575">
                        <c:v>3.5129999999999999</c:v>
                      </c:pt>
                      <c:pt idx="2576">
                        <c:v>3.4569999999999999</c:v>
                      </c:pt>
                      <c:pt idx="2577">
                        <c:v>3.3860000000000001</c:v>
                      </c:pt>
                      <c:pt idx="2578">
                        <c:v>3.3929999999999998</c:v>
                      </c:pt>
                      <c:pt idx="2579">
                        <c:v>3.33</c:v>
                      </c:pt>
                      <c:pt idx="2580">
                        <c:v>3.33</c:v>
                      </c:pt>
                      <c:pt idx="2581">
                        <c:v>3.33</c:v>
                      </c:pt>
                      <c:pt idx="2582">
                        <c:v>3.3079999999999998</c:v>
                      </c:pt>
                      <c:pt idx="2583">
                        <c:v>3.3290000000000002</c:v>
                      </c:pt>
                      <c:pt idx="2584">
                        <c:v>3.4089999999999998</c:v>
                      </c:pt>
                      <c:pt idx="2585">
                        <c:v>3.3809999999999998</c:v>
                      </c:pt>
                      <c:pt idx="2586">
                        <c:v>3.3769999999999998</c:v>
                      </c:pt>
                      <c:pt idx="2587">
                        <c:v>3.3769999999999998</c:v>
                      </c:pt>
                      <c:pt idx="2588">
                        <c:v>3.3769999999999998</c:v>
                      </c:pt>
                      <c:pt idx="2589">
                        <c:v>3.37</c:v>
                      </c:pt>
                      <c:pt idx="2590">
                        <c:v>3.41</c:v>
                      </c:pt>
                      <c:pt idx="2591">
                        <c:v>3.3079999999999998</c:v>
                      </c:pt>
                      <c:pt idx="2592">
                        <c:v>3.3690000000000002</c:v>
                      </c:pt>
                      <c:pt idx="2593">
                        <c:v>3.4159999999999999</c:v>
                      </c:pt>
                      <c:pt idx="2594">
                        <c:v>3.4159999999999999</c:v>
                      </c:pt>
                      <c:pt idx="2595">
                        <c:v>3.4159999999999999</c:v>
                      </c:pt>
                      <c:pt idx="2596">
                        <c:v>3.4239999999999999</c:v>
                      </c:pt>
                      <c:pt idx="2597">
                        <c:v>3.2669999999999999</c:v>
                      </c:pt>
                      <c:pt idx="2598">
                        <c:v>3.2970000000000002</c:v>
                      </c:pt>
                      <c:pt idx="2599">
                        <c:v>3.1930000000000001</c:v>
                      </c:pt>
                      <c:pt idx="2600">
                        <c:v>3.161</c:v>
                      </c:pt>
                      <c:pt idx="2601">
                        <c:v>3.161</c:v>
                      </c:pt>
                      <c:pt idx="2602">
                        <c:v>3.161</c:v>
                      </c:pt>
                      <c:pt idx="2603">
                        <c:v>3.07</c:v>
                      </c:pt>
                      <c:pt idx="2604">
                        <c:v>2.9780000000000002</c:v>
                      </c:pt>
                      <c:pt idx="2605">
                        <c:v>2.9929999999999999</c:v>
                      </c:pt>
                      <c:pt idx="2606">
                        <c:v>3.052</c:v>
                      </c:pt>
                      <c:pt idx="2607">
                        <c:v>3.044</c:v>
                      </c:pt>
                      <c:pt idx="2608">
                        <c:v>3.044</c:v>
                      </c:pt>
                      <c:pt idx="2609">
                        <c:v>3.044</c:v>
                      </c:pt>
                      <c:pt idx="2610">
                        <c:v>3.0430000000000001</c:v>
                      </c:pt>
                      <c:pt idx="2611">
                        <c:v>3.04</c:v>
                      </c:pt>
                      <c:pt idx="2612">
                        <c:v>3.0259999999999998</c:v>
                      </c:pt>
                      <c:pt idx="2613">
                        <c:v>3.0329999999999999</c:v>
                      </c:pt>
                      <c:pt idx="2614">
                        <c:v>3.044</c:v>
                      </c:pt>
                      <c:pt idx="2615">
                        <c:v>3.044</c:v>
                      </c:pt>
                      <c:pt idx="2616">
                        <c:v>3.044</c:v>
                      </c:pt>
                      <c:pt idx="2617">
                        <c:v>2.984</c:v>
                      </c:pt>
                      <c:pt idx="2618">
                        <c:v>2.9750000000000001</c:v>
                      </c:pt>
                      <c:pt idx="2619">
                        <c:v>3.0110000000000001</c:v>
                      </c:pt>
                      <c:pt idx="2620">
                        <c:v>3.028</c:v>
                      </c:pt>
                      <c:pt idx="2621">
                        <c:v>3.0089999999999999</c:v>
                      </c:pt>
                      <c:pt idx="2622">
                        <c:v>3.0089999999999999</c:v>
                      </c:pt>
                      <c:pt idx="2623">
                        <c:v>3.0089999999999999</c:v>
                      </c:pt>
                      <c:pt idx="2624">
                        <c:v>2.907</c:v>
                      </c:pt>
                      <c:pt idx="2625">
                        <c:v>2.8730000000000002</c:v>
                      </c:pt>
                      <c:pt idx="2626">
                        <c:v>2.84</c:v>
                      </c:pt>
                      <c:pt idx="2627">
                        <c:v>2.6920000000000002</c:v>
                      </c:pt>
                      <c:pt idx="2628">
                        <c:v>2.702</c:v>
                      </c:pt>
                      <c:pt idx="2629">
                        <c:v>2.702</c:v>
                      </c:pt>
                      <c:pt idx="2630">
                        <c:v>2.702</c:v>
                      </c:pt>
                      <c:pt idx="2631">
                        <c:v>2.7410000000000001</c:v>
                      </c:pt>
                      <c:pt idx="2632">
                        <c:v>2.7480000000000002</c:v>
                      </c:pt>
                      <c:pt idx="2633">
                        <c:v>2.8010000000000002</c:v>
                      </c:pt>
                      <c:pt idx="2634">
                        <c:v>2.8260000000000001</c:v>
                      </c:pt>
                      <c:pt idx="2635">
                        <c:v>2.8719999999999999</c:v>
                      </c:pt>
                      <c:pt idx="2636">
                        <c:v>2.8719999999999999</c:v>
                      </c:pt>
                      <c:pt idx="2637">
                        <c:v>2.8719999999999999</c:v>
                      </c:pt>
                      <c:pt idx="2638">
                        <c:v>2.867</c:v>
                      </c:pt>
                      <c:pt idx="2639">
                        <c:v>2.9390000000000001</c:v>
                      </c:pt>
                      <c:pt idx="2640">
                        <c:v>2.9289999999999998</c:v>
                      </c:pt>
                      <c:pt idx="2641">
                        <c:v>2.9039999999999999</c:v>
                      </c:pt>
                      <c:pt idx="2642">
                        <c:v>2.9340000000000002</c:v>
                      </c:pt>
                      <c:pt idx="2643">
                        <c:v>2.9340000000000002</c:v>
                      </c:pt>
                      <c:pt idx="2644">
                        <c:v>2.9340000000000002</c:v>
                      </c:pt>
                      <c:pt idx="2645">
                        <c:v>2.9649999999999999</c:v>
                      </c:pt>
                      <c:pt idx="2646">
                        <c:v>2.996</c:v>
                      </c:pt>
                      <c:pt idx="2647">
                        <c:v>3.0379999999999998</c:v>
                      </c:pt>
                      <c:pt idx="2648">
                        <c:v>3.03</c:v>
                      </c:pt>
                      <c:pt idx="2649">
                        <c:v>3.0510000000000002</c:v>
                      </c:pt>
                      <c:pt idx="2650">
                        <c:v>3.0510000000000002</c:v>
                      </c:pt>
                      <c:pt idx="2651">
                        <c:v>3.0510000000000002</c:v>
                      </c:pt>
                      <c:pt idx="2652">
                        <c:v>3.0529999999999999</c:v>
                      </c:pt>
                      <c:pt idx="2653">
                        <c:v>3.0720000000000001</c:v>
                      </c:pt>
                      <c:pt idx="2654">
                        <c:v>3.085</c:v>
                      </c:pt>
                      <c:pt idx="2655">
                        <c:v>3.1339999999999999</c:v>
                      </c:pt>
                      <c:pt idx="2656">
                        <c:v>3.1339999999999999</c:v>
                      </c:pt>
                      <c:pt idx="2657">
                        <c:v>3.1339999999999999</c:v>
                      </c:pt>
                      <c:pt idx="2658">
                        <c:v>3.1339999999999999</c:v>
                      </c:pt>
                      <c:pt idx="2659">
                        <c:v>3.1139999999999999</c:v>
                      </c:pt>
                      <c:pt idx="2660">
                        <c:v>3.0990000000000002</c:v>
                      </c:pt>
                      <c:pt idx="2661">
                        <c:v>3.1320000000000001</c:v>
                      </c:pt>
                      <c:pt idx="2662">
                        <c:v>3.1120000000000001</c:v>
                      </c:pt>
                      <c:pt idx="2663">
                        <c:v>3.0790000000000002</c:v>
                      </c:pt>
                      <c:pt idx="2664">
                        <c:v>3.0790000000000002</c:v>
                      </c:pt>
                      <c:pt idx="2665">
                        <c:v>3.0790000000000002</c:v>
                      </c:pt>
                      <c:pt idx="2666">
                        <c:v>3.0750000000000002</c:v>
                      </c:pt>
                      <c:pt idx="2667">
                        <c:v>3.0510000000000002</c:v>
                      </c:pt>
                      <c:pt idx="2668">
                        <c:v>3.02</c:v>
                      </c:pt>
                      <c:pt idx="2669">
                        <c:v>2.984</c:v>
                      </c:pt>
                      <c:pt idx="2670">
                        <c:v>3.0150000000000001</c:v>
                      </c:pt>
                      <c:pt idx="2671">
                        <c:v>3.0150000000000001</c:v>
                      </c:pt>
                      <c:pt idx="2672">
                        <c:v>3.0150000000000001</c:v>
                      </c:pt>
                      <c:pt idx="2673">
                        <c:v>3.0059999999999998</c:v>
                      </c:pt>
                      <c:pt idx="2674">
                        <c:v>3.085</c:v>
                      </c:pt>
                      <c:pt idx="2675">
                        <c:v>3.145</c:v>
                      </c:pt>
                      <c:pt idx="2676">
                        <c:v>3.302</c:v>
                      </c:pt>
                      <c:pt idx="2677">
                        <c:v>3.3570000000000002</c:v>
                      </c:pt>
                      <c:pt idx="2678">
                        <c:v>3.3570000000000002</c:v>
                      </c:pt>
                      <c:pt idx="2679">
                        <c:v>3.3570000000000002</c:v>
                      </c:pt>
                      <c:pt idx="2680">
                        <c:v>3.09</c:v>
                      </c:pt>
                      <c:pt idx="2681">
                        <c:v>3.1469999999999998</c:v>
                      </c:pt>
                      <c:pt idx="2682">
                        <c:v>3.1680000000000001</c:v>
                      </c:pt>
                      <c:pt idx="2683">
                        <c:v>3.1579999999999999</c:v>
                      </c:pt>
                      <c:pt idx="2684">
                        <c:v>3.3130000000000002</c:v>
                      </c:pt>
                      <c:pt idx="2685">
                        <c:v>3.3130000000000002</c:v>
                      </c:pt>
                      <c:pt idx="2686">
                        <c:v>3.3130000000000002</c:v>
                      </c:pt>
                      <c:pt idx="2687">
                        <c:v>3.4180000000000001</c:v>
                      </c:pt>
                      <c:pt idx="2688">
                        <c:v>3.35</c:v>
                      </c:pt>
                      <c:pt idx="2689">
                        <c:v>3.3879999999999999</c:v>
                      </c:pt>
                      <c:pt idx="2690">
                        <c:v>3.2210000000000001</c:v>
                      </c:pt>
                      <c:pt idx="2691">
                        <c:v>3.1030000000000002</c:v>
                      </c:pt>
                      <c:pt idx="2692">
                        <c:v>3.1030000000000002</c:v>
                      </c:pt>
                      <c:pt idx="2693">
                        <c:v>3.1030000000000002</c:v>
                      </c:pt>
                      <c:pt idx="2694">
                        <c:v>3.0670000000000002</c:v>
                      </c:pt>
                      <c:pt idx="2695">
                        <c:v>3.0760000000000001</c:v>
                      </c:pt>
                      <c:pt idx="2696">
                        <c:v>3.1190000000000002</c:v>
                      </c:pt>
                      <c:pt idx="2697">
                        <c:v>3.1949999999999998</c:v>
                      </c:pt>
                      <c:pt idx="2698">
                        <c:v>3.1640000000000001</c:v>
                      </c:pt>
                      <c:pt idx="2699">
                        <c:v>3.1640000000000001</c:v>
                      </c:pt>
                      <c:pt idx="2700">
                        <c:v>3.1640000000000001</c:v>
                      </c:pt>
                      <c:pt idx="2701">
                        <c:v>3.1629999999999998</c:v>
                      </c:pt>
                      <c:pt idx="2702">
                        <c:v>3.1190000000000002</c:v>
                      </c:pt>
                      <c:pt idx="2703">
                        <c:v>3.0630000000000002</c:v>
                      </c:pt>
                      <c:pt idx="2704">
                        <c:v>3.07</c:v>
                      </c:pt>
                      <c:pt idx="2705">
                        <c:v>3.0459999999999998</c:v>
                      </c:pt>
                      <c:pt idx="2706">
                        <c:v>3.0459999999999998</c:v>
                      </c:pt>
                      <c:pt idx="2707">
                        <c:v>3.0459999999999998</c:v>
                      </c:pt>
                      <c:pt idx="2708">
                        <c:v>3.0209999999999999</c:v>
                      </c:pt>
                      <c:pt idx="2709">
                        <c:v>2.9609999999999999</c:v>
                      </c:pt>
                      <c:pt idx="2710">
                        <c:v>3.0310000000000001</c:v>
                      </c:pt>
                      <c:pt idx="2711">
                        <c:v>3.08</c:v>
                      </c:pt>
                      <c:pt idx="2712">
                        <c:v>3.109</c:v>
                      </c:pt>
                      <c:pt idx="2713">
                        <c:v>3.109</c:v>
                      </c:pt>
                      <c:pt idx="2714">
                        <c:v>3.109</c:v>
                      </c:pt>
                      <c:pt idx="2715">
                        <c:v>3.0920000000000001</c:v>
                      </c:pt>
                      <c:pt idx="2716">
                        <c:v>3.0910000000000002</c:v>
                      </c:pt>
                      <c:pt idx="2717">
                        <c:v>3.0710000000000002</c:v>
                      </c:pt>
                      <c:pt idx="2718">
                        <c:v>3.1349999999999998</c:v>
                      </c:pt>
                      <c:pt idx="2719">
                        <c:v>3.1549999999999998</c:v>
                      </c:pt>
                      <c:pt idx="2720">
                        <c:v>3.1549999999999998</c:v>
                      </c:pt>
                      <c:pt idx="2721">
                        <c:v>3.1549999999999998</c:v>
                      </c:pt>
                      <c:pt idx="2722">
                        <c:v>3.234</c:v>
                      </c:pt>
                      <c:pt idx="2723">
                        <c:v>3.24</c:v>
                      </c:pt>
                      <c:pt idx="2724">
                        <c:v>3.3530000000000002</c:v>
                      </c:pt>
                      <c:pt idx="2725">
                        <c:v>3.3029999999999999</c:v>
                      </c:pt>
                      <c:pt idx="2726">
                        <c:v>3.3149999999999999</c:v>
                      </c:pt>
                      <c:pt idx="2727">
                        <c:v>3.3149999999999999</c:v>
                      </c:pt>
                      <c:pt idx="2728">
                        <c:v>3.3149999999999999</c:v>
                      </c:pt>
                      <c:pt idx="2729">
                        <c:v>3.2709999999999999</c:v>
                      </c:pt>
                      <c:pt idx="2730">
                        <c:v>3.1560000000000001</c:v>
                      </c:pt>
                      <c:pt idx="2731">
                        <c:v>3.089</c:v>
                      </c:pt>
                      <c:pt idx="2732">
                        <c:v>3.1030000000000002</c:v>
                      </c:pt>
                      <c:pt idx="2733">
                        <c:v>3.1629999999999998</c:v>
                      </c:pt>
                      <c:pt idx="2734">
                        <c:v>3.1629999999999998</c:v>
                      </c:pt>
                      <c:pt idx="2735">
                        <c:v>3.1629999999999998</c:v>
                      </c:pt>
                      <c:pt idx="2736">
                        <c:v>3.1720000000000002</c:v>
                      </c:pt>
                      <c:pt idx="2737">
                        <c:v>3.1859999999999999</c:v>
                      </c:pt>
                      <c:pt idx="2738">
                        <c:v>3.2229999999999999</c:v>
                      </c:pt>
                      <c:pt idx="2739">
                        <c:v>3.3029999999999999</c:v>
                      </c:pt>
                      <c:pt idx="2740">
                        <c:v>3.294</c:v>
                      </c:pt>
                      <c:pt idx="2741">
                        <c:v>3.294</c:v>
                      </c:pt>
                      <c:pt idx="2742">
                        <c:v>3.294</c:v>
                      </c:pt>
                      <c:pt idx="2743">
                        <c:v>3.1970000000000001</c:v>
                      </c:pt>
                      <c:pt idx="2744">
                        <c:v>3.141</c:v>
                      </c:pt>
                      <c:pt idx="2745">
                        <c:v>3.1269999999999998</c:v>
                      </c:pt>
                      <c:pt idx="2746">
                        <c:v>3.1309999999999998</c:v>
                      </c:pt>
                      <c:pt idx="2747">
                        <c:v>3.1680000000000001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5-2609-4D65-B6B0-1E4763E27B4F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'10a riigivk spread'!$AI$3</c15:sqref>
                        </c15:formulaRef>
                      </c:ext>
                    </c:extLst>
                    <c:strCache>
                      <c:ptCount val="1"/>
                      <c:pt idx="0">
                        <c:v>Kreeka</c:v>
                      </c:pt>
                    </c:strCache>
                  </c:strRef>
                </c:tx>
                <c:spPr>
                  <a:ln w="38100">
                    <a:solidFill>
                      <a:schemeClr val="tx2"/>
                    </a:solidFill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'10a riigivk spread'!$AD$4:$AD$4000</c15:sqref>
                        </c15:formulaRef>
                      </c:ext>
                    </c:extLst>
                    <c:numCache>
                      <c:formatCode>m/d/yyyy</c:formatCode>
                      <c:ptCount val="3997"/>
                      <c:pt idx="0">
                        <c:v>45224</c:v>
                      </c:pt>
                      <c:pt idx="1">
                        <c:v>45223</c:v>
                      </c:pt>
                      <c:pt idx="2">
                        <c:v>45222</c:v>
                      </c:pt>
                      <c:pt idx="3">
                        <c:v>45221</c:v>
                      </c:pt>
                      <c:pt idx="4">
                        <c:v>45220</c:v>
                      </c:pt>
                      <c:pt idx="5">
                        <c:v>45219</c:v>
                      </c:pt>
                      <c:pt idx="6">
                        <c:v>45218</c:v>
                      </c:pt>
                      <c:pt idx="7">
                        <c:v>45217</c:v>
                      </c:pt>
                      <c:pt idx="8">
                        <c:v>45216</c:v>
                      </c:pt>
                      <c:pt idx="9">
                        <c:v>45215</c:v>
                      </c:pt>
                      <c:pt idx="10">
                        <c:v>45214</c:v>
                      </c:pt>
                      <c:pt idx="11">
                        <c:v>45213</c:v>
                      </c:pt>
                      <c:pt idx="12">
                        <c:v>45212</c:v>
                      </c:pt>
                      <c:pt idx="13">
                        <c:v>45211</c:v>
                      </c:pt>
                      <c:pt idx="14">
                        <c:v>45210</c:v>
                      </c:pt>
                      <c:pt idx="15">
                        <c:v>45209</c:v>
                      </c:pt>
                      <c:pt idx="16">
                        <c:v>45208</c:v>
                      </c:pt>
                      <c:pt idx="17">
                        <c:v>45207</c:v>
                      </c:pt>
                      <c:pt idx="18">
                        <c:v>45206</c:v>
                      </c:pt>
                      <c:pt idx="19">
                        <c:v>45205</c:v>
                      </c:pt>
                      <c:pt idx="20">
                        <c:v>45204</c:v>
                      </c:pt>
                      <c:pt idx="21">
                        <c:v>45203</c:v>
                      </c:pt>
                      <c:pt idx="22">
                        <c:v>45202</c:v>
                      </c:pt>
                      <c:pt idx="23">
                        <c:v>45201</c:v>
                      </c:pt>
                      <c:pt idx="24">
                        <c:v>45200</c:v>
                      </c:pt>
                      <c:pt idx="25">
                        <c:v>45199</c:v>
                      </c:pt>
                      <c:pt idx="26">
                        <c:v>45198</c:v>
                      </c:pt>
                      <c:pt idx="27">
                        <c:v>45197</c:v>
                      </c:pt>
                      <c:pt idx="28">
                        <c:v>45196</c:v>
                      </c:pt>
                      <c:pt idx="29">
                        <c:v>45195</c:v>
                      </c:pt>
                      <c:pt idx="30">
                        <c:v>45194</c:v>
                      </c:pt>
                      <c:pt idx="31">
                        <c:v>45193</c:v>
                      </c:pt>
                      <c:pt idx="32">
                        <c:v>45192</c:v>
                      </c:pt>
                      <c:pt idx="33">
                        <c:v>45191</c:v>
                      </c:pt>
                      <c:pt idx="34">
                        <c:v>45190</c:v>
                      </c:pt>
                      <c:pt idx="35">
                        <c:v>45189</c:v>
                      </c:pt>
                      <c:pt idx="36">
                        <c:v>45188</c:v>
                      </c:pt>
                      <c:pt idx="37">
                        <c:v>45187</c:v>
                      </c:pt>
                      <c:pt idx="38">
                        <c:v>45186</c:v>
                      </c:pt>
                      <c:pt idx="39">
                        <c:v>45185</c:v>
                      </c:pt>
                      <c:pt idx="40">
                        <c:v>45184</c:v>
                      </c:pt>
                      <c:pt idx="41">
                        <c:v>45183</c:v>
                      </c:pt>
                      <c:pt idx="42">
                        <c:v>45182</c:v>
                      </c:pt>
                      <c:pt idx="43">
                        <c:v>45181</c:v>
                      </c:pt>
                      <c:pt idx="44">
                        <c:v>45180</c:v>
                      </c:pt>
                      <c:pt idx="45">
                        <c:v>45179</c:v>
                      </c:pt>
                      <c:pt idx="46">
                        <c:v>45178</c:v>
                      </c:pt>
                      <c:pt idx="47">
                        <c:v>45177</c:v>
                      </c:pt>
                      <c:pt idx="48">
                        <c:v>45176</c:v>
                      </c:pt>
                      <c:pt idx="49">
                        <c:v>45175</c:v>
                      </c:pt>
                      <c:pt idx="50">
                        <c:v>45174</c:v>
                      </c:pt>
                      <c:pt idx="51">
                        <c:v>45173</c:v>
                      </c:pt>
                      <c:pt idx="52">
                        <c:v>45172</c:v>
                      </c:pt>
                      <c:pt idx="53">
                        <c:v>45171</c:v>
                      </c:pt>
                      <c:pt idx="54">
                        <c:v>45170</c:v>
                      </c:pt>
                      <c:pt idx="55">
                        <c:v>45169</c:v>
                      </c:pt>
                      <c:pt idx="56">
                        <c:v>45168</c:v>
                      </c:pt>
                      <c:pt idx="57">
                        <c:v>45167</c:v>
                      </c:pt>
                      <c:pt idx="58">
                        <c:v>45166</c:v>
                      </c:pt>
                      <c:pt idx="59">
                        <c:v>45165</c:v>
                      </c:pt>
                      <c:pt idx="60">
                        <c:v>45164</c:v>
                      </c:pt>
                      <c:pt idx="61">
                        <c:v>45163</c:v>
                      </c:pt>
                      <c:pt idx="62">
                        <c:v>45162</c:v>
                      </c:pt>
                      <c:pt idx="63">
                        <c:v>45161</c:v>
                      </c:pt>
                      <c:pt idx="64">
                        <c:v>45160</c:v>
                      </c:pt>
                      <c:pt idx="65">
                        <c:v>45159</c:v>
                      </c:pt>
                      <c:pt idx="66">
                        <c:v>45158</c:v>
                      </c:pt>
                      <c:pt idx="67">
                        <c:v>45157</c:v>
                      </c:pt>
                      <c:pt idx="68">
                        <c:v>45156</c:v>
                      </c:pt>
                      <c:pt idx="69">
                        <c:v>45155</c:v>
                      </c:pt>
                      <c:pt idx="70">
                        <c:v>45154</c:v>
                      </c:pt>
                      <c:pt idx="71">
                        <c:v>45153</c:v>
                      </c:pt>
                      <c:pt idx="72">
                        <c:v>45152</c:v>
                      </c:pt>
                      <c:pt idx="73">
                        <c:v>45151</c:v>
                      </c:pt>
                      <c:pt idx="74">
                        <c:v>45150</c:v>
                      </c:pt>
                      <c:pt idx="75">
                        <c:v>45149</c:v>
                      </c:pt>
                      <c:pt idx="76">
                        <c:v>45148</c:v>
                      </c:pt>
                      <c:pt idx="77">
                        <c:v>45147</c:v>
                      </c:pt>
                      <c:pt idx="78">
                        <c:v>45146</c:v>
                      </c:pt>
                      <c:pt idx="79">
                        <c:v>45145</c:v>
                      </c:pt>
                      <c:pt idx="80">
                        <c:v>45144</c:v>
                      </c:pt>
                      <c:pt idx="81">
                        <c:v>45143</c:v>
                      </c:pt>
                      <c:pt idx="82">
                        <c:v>45142</c:v>
                      </c:pt>
                      <c:pt idx="83">
                        <c:v>45141</c:v>
                      </c:pt>
                      <c:pt idx="84">
                        <c:v>45140</c:v>
                      </c:pt>
                      <c:pt idx="85">
                        <c:v>45139</c:v>
                      </c:pt>
                      <c:pt idx="86">
                        <c:v>45138</c:v>
                      </c:pt>
                      <c:pt idx="87">
                        <c:v>45137</c:v>
                      </c:pt>
                      <c:pt idx="88">
                        <c:v>45136</c:v>
                      </c:pt>
                      <c:pt idx="89">
                        <c:v>45135</c:v>
                      </c:pt>
                      <c:pt idx="90">
                        <c:v>45134</c:v>
                      </c:pt>
                      <c:pt idx="91">
                        <c:v>45133</c:v>
                      </c:pt>
                      <c:pt idx="92">
                        <c:v>45132</c:v>
                      </c:pt>
                      <c:pt idx="93">
                        <c:v>45131</c:v>
                      </c:pt>
                      <c:pt idx="94">
                        <c:v>45130</c:v>
                      </c:pt>
                      <c:pt idx="95">
                        <c:v>45129</c:v>
                      </c:pt>
                      <c:pt idx="96">
                        <c:v>45128</c:v>
                      </c:pt>
                      <c:pt idx="97">
                        <c:v>45127</c:v>
                      </c:pt>
                      <c:pt idx="98">
                        <c:v>45126</c:v>
                      </c:pt>
                      <c:pt idx="99">
                        <c:v>45125</c:v>
                      </c:pt>
                      <c:pt idx="100">
                        <c:v>45124</c:v>
                      </c:pt>
                      <c:pt idx="101">
                        <c:v>45123</c:v>
                      </c:pt>
                      <c:pt idx="102">
                        <c:v>45122</c:v>
                      </c:pt>
                      <c:pt idx="103">
                        <c:v>45121</c:v>
                      </c:pt>
                      <c:pt idx="104">
                        <c:v>45120</c:v>
                      </c:pt>
                      <c:pt idx="105">
                        <c:v>45119</c:v>
                      </c:pt>
                      <c:pt idx="106">
                        <c:v>45118</c:v>
                      </c:pt>
                      <c:pt idx="107">
                        <c:v>45117</c:v>
                      </c:pt>
                      <c:pt idx="108">
                        <c:v>45116</c:v>
                      </c:pt>
                      <c:pt idx="109">
                        <c:v>45115</c:v>
                      </c:pt>
                      <c:pt idx="110">
                        <c:v>45114</c:v>
                      </c:pt>
                      <c:pt idx="111">
                        <c:v>45113</c:v>
                      </c:pt>
                      <c:pt idx="112">
                        <c:v>45112</c:v>
                      </c:pt>
                      <c:pt idx="113">
                        <c:v>45111</c:v>
                      </c:pt>
                      <c:pt idx="114">
                        <c:v>45110</c:v>
                      </c:pt>
                      <c:pt idx="115">
                        <c:v>45109</c:v>
                      </c:pt>
                      <c:pt idx="116">
                        <c:v>45108</c:v>
                      </c:pt>
                      <c:pt idx="117">
                        <c:v>45107</c:v>
                      </c:pt>
                      <c:pt idx="118">
                        <c:v>45106</c:v>
                      </c:pt>
                      <c:pt idx="119">
                        <c:v>45105</c:v>
                      </c:pt>
                      <c:pt idx="120">
                        <c:v>45104</c:v>
                      </c:pt>
                      <c:pt idx="121">
                        <c:v>45103</c:v>
                      </c:pt>
                      <c:pt idx="122">
                        <c:v>45102</c:v>
                      </c:pt>
                      <c:pt idx="123">
                        <c:v>45101</c:v>
                      </c:pt>
                      <c:pt idx="124">
                        <c:v>45100</c:v>
                      </c:pt>
                      <c:pt idx="125">
                        <c:v>45099</c:v>
                      </c:pt>
                      <c:pt idx="126">
                        <c:v>45098</c:v>
                      </c:pt>
                      <c:pt idx="127">
                        <c:v>45097</c:v>
                      </c:pt>
                      <c:pt idx="128">
                        <c:v>45096</c:v>
                      </c:pt>
                      <c:pt idx="129">
                        <c:v>45095</c:v>
                      </c:pt>
                      <c:pt idx="130">
                        <c:v>45094</c:v>
                      </c:pt>
                      <c:pt idx="131">
                        <c:v>45093</c:v>
                      </c:pt>
                      <c:pt idx="132">
                        <c:v>45092</c:v>
                      </c:pt>
                      <c:pt idx="133">
                        <c:v>45091</c:v>
                      </c:pt>
                      <c:pt idx="134">
                        <c:v>45090</c:v>
                      </c:pt>
                      <c:pt idx="135">
                        <c:v>45089</c:v>
                      </c:pt>
                      <c:pt idx="136">
                        <c:v>45088</c:v>
                      </c:pt>
                      <c:pt idx="137">
                        <c:v>45087</c:v>
                      </c:pt>
                      <c:pt idx="138">
                        <c:v>45086</c:v>
                      </c:pt>
                      <c:pt idx="139">
                        <c:v>45085</c:v>
                      </c:pt>
                      <c:pt idx="140">
                        <c:v>45084</c:v>
                      </c:pt>
                      <c:pt idx="141">
                        <c:v>45083</c:v>
                      </c:pt>
                      <c:pt idx="142">
                        <c:v>45082</c:v>
                      </c:pt>
                      <c:pt idx="143">
                        <c:v>45081</c:v>
                      </c:pt>
                      <c:pt idx="144">
                        <c:v>45080</c:v>
                      </c:pt>
                      <c:pt idx="145">
                        <c:v>45079</c:v>
                      </c:pt>
                      <c:pt idx="146">
                        <c:v>45078</c:v>
                      </c:pt>
                      <c:pt idx="147">
                        <c:v>45077</c:v>
                      </c:pt>
                      <c:pt idx="148">
                        <c:v>45076</c:v>
                      </c:pt>
                      <c:pt idx="149">
                        <c:v>45075</c:v>
                      </c:pt>
                      <c:pt idx="150">
                        <c:v>45074</c:v>
                      </c:pt>
                      <c:pt idx="151">
                        <c:v>45073</c:v>
                      </c:pt>
                      <c:pt idx="152">
                        <c:v>45072</c:v>
                      </c:pt>
                      <c:pt idx="153">
                        <c:v>45071</c:v>
                      </c:pt>
                      <c:pt idx="154">
                        <c:v>45070</c:v>
                      </c:pt>
                      <c:pt idx="155">
                        <c:v>45069</c:v>
                      </c:pt>
                      <c:pt idx="156">
                        <c:v>45068</c:v>
                      </c:pt>
                      <c:pt idx="157">
                        <c:v>45067</c:v>
                      </c:pt>
                      <c:pt idx="158">
                        <c:v>45066</c:v>
                      </c:pt>
                      <c:pt idx="159">
                        <c:v>45065</c:v>
                      </c:pt>
                      <c:pt idx="160">
                        <c:v>45064</c:v>
                      </c:pt>
                      <c:pt idx="161">
                        <c:v>45063</c:v>
                      </c:pt>
                      <c:pt idx="162">
                        <c:v>45062</c:v>
                      </c:pt>
                      <c:pt idx="163">
                        <c:v>45061</c:v>
                      </c:pt>
                      <c:pt idx="164">
                        <c:v>45060</c:v>
                      </c:pt>
                      <c:pt idx="165">
                        <c:v>45059</c:v>
                      </c:pt>
                      <c:pt idx="166">
                        <c:v>45058</c:v>
                      </c:pt>
                      <c:pt idx="167">
                        <c:v>45057</c:v>
                      </c:pt>
                      <c:pt idx="168">
                        <c:v>45056</c:v>
                      </c:pt>
                      <c:pt idx="169">
                        <c:v>45055</c:v>
                      </c:pt>
                      <c:pt idx="170">
                        <c:v>45054</c:v>
                      </c:pt>
                      <c:pt idx="171">
                        <c:v>45053</c:v>
                      </c:pt>
                      <c:pt idx="172">
                        <c:v>45052</c:v>
                      </c:pt>
                      <c:pt idx="173">
                        <c:v>45051</c:v>
                      </c:pt>
                      <c:pt idx="174">
                        <c:v>45050</c:v>
                      </c:pt>
                      <c:pt idx="175">
                        <c:v>45049</c:v>
                      </c:pt>
                      <c:pt idx="176">
                        <c:v>45048</c:v>
                      </c:pt>
                      <c:pt idx="177">
                        <c:v>45047</c:v>
                      </c:pt>
                      <c:pt idx="178">
                        <c:v>45046</c:v>
                      </c:pt>
                      <c:pt idx="179">
                        <c:v>45045</c:v>
                      </c:pt>
                      <c:pt idx="180">
                        <c:v>45044</c:v>
                      </c:pt>
                      <c:pt idx="181">
                        <c:v>45043</c:v>
                      </c:pt>
                      <c:pt idx="182">
                        <c:v>45042</c:v>
                      </c:pt>
                      <c:pt idx="183">
                        <c:v>45041</c:v>
                      </c:pt>
                      <c:pt idx="184">
                        <c:v>45040</c:v>
                      </c:pt>
                      <c:pt idx="185">
                        <c:v>45039</c:v>
                      </c:pt>
                      <c:pt idx="186">
                        <c:v>45038</c:v>
                      </c:pt>
                      <c:pt idx="187">
                        <c:v>45037</c:v>
                      </c:pt>
                      <c:pt idx="188">
                        <c:v>45036</c:v>
                      </c:pt>
                      <c:pt idx="189">
                        <c:v>45035</c:v>
                      </c:pt>
                      <c:pt idx="190">
                        <c:v>45034</c:v>
                      </c:pt>
                      <c:pt idx="191">
                        <c:v>45033</c:v>
                      </c:pt>
                      <c:pt idx="192">
                        <c:v>45032</c:v>
                      </c:pt>
                      <c:pt idx="193">
                        <c:v>45031</c:v>
                      </c:pt>
                      <c:pt idx="194">
                        <c:v>45030</c:v>
                      </c:pt>
                      <c:pt idx="195">
                        <c:v>45029</c:v>
                      </c:pt>
                      <c:pt idx="196">
                        <c:v>45028</c:v>
                      </c:pt>
                      <c:pt idx="197">
                        <c:v>45027</c:v>
                      </c:pt>
                      <c:pt idx="198">
                        <c:v>45026</c:v>
                      </c:pt>
                      <c:pt idx="199">
                        <c:v>45025</c:v>
                      </c:pt>
                      <c:pt idx="200">
                        <c:v>45024</c:v>
                      </c:pt>
                      <c:pt idx="201">
                        <c:v>45023</c:v>
                      </c:pt>
                      <c:pt idx="202">
                        <c:v>45022</c:v>
                      </c:pt>
                      <c:pt idx="203">
                        <c:v>45021</c:v>
                      </c:pt>
                      <c:pt idx="204">
                        <c:v>45020</c:v>
                      </c:pt>
                      <c:pt idx="205">
                        <c:v>45019</c:v>
                      </c:pt>
                      <c:pt idx="206">
                        <c:v>45018</c:v>
                      </c:pt>
                      <c:pt idx="207">
                        <c:v>45017</c:v>
                      </c:pt>
                      <c:pt idx="208">
                        <c:v>45016</c:v>
                      </c:pt>
                      <c:pt idx="209">
                        <c:v>45015</c:v>
                      </c:pt>
                      <c:pt idx="210">
                        <c:v>45014</c:v>
                      </c:pt>
                      <c:pt idx="211">
                        <c:v>45013</c:v>
                      </c:pt>
                      <c:pt idx="212">
                        <c:v>45012</c:v>
                      </c:pt>
                      <c:pt idx="213">
                        <c:v>45011</c:v>
                      </c:pt>
                      <c:pt idx="214">
                        <c:v>45010</c:v>
                      </c:pt>
                      <c:pt idx="215">
                        <c:v>45009</c:v>
                      </c:pt>
                      <c:pt idx="216">
                        <c:v>45008</c:v>
                      </c:pt>
                      <c:pt idx="217">
                        <c:v>45007</c:v>
                      </c:pt>
                      <c:pt idx="218">
                        <c:v>45006</c:v>
                      </c:pt>
                      <c:pt idx="219">
                        <c:v>45005</c:v>
                      </c:pt>
                      <c:pt idx="220">
                        <c:v>45004</c:v>
                      </c:pt>
                      <c:pt idx="221">
                        <c:v>45003</c:v>
                      </c:pt>
                      <c:pt idx="222">
                        <c:v>45002</c:v>
                      </c:pt>
                      <c:pt idx="223">
                        <c:v>45001</c:v>
                      </c:pt>
                      <c:pt idx="224">
                        <c:v>45000</c:v>
                      </c:pt>
                      <c:pt idx="225">
                        <c:v>44999</c:v>
                      </c:pt>
                      <c:pt idx="226">
                        <c:v>44998</c:v>
                      </c:pt>
                      <c:pt idx="227">
                        <c:v>44997</c:v>
                      </c:pt>
                      <c:pt idx="228">
                        <c:v>44996</c:v>
                      </c:pt>
                      <c:pt idx="229">
                        <c:v>44995</c:v>
                      </c:pt>
                      <c:pt idx="230">
                        <c:v>44994</c:v>
                      </c:pt>
                      <c:pt idx="231">
                        <c:v>44993</c:v>
                      </c:pt>
                      <c:pt idx="232">
                        <c:v>44992</c:v>
                      </c:pt>
                      <c:pt idx="233">
                        <c:v>44991</c:v>
                      </c:pt>
                      <c:pt idx="234">
                        <c:v>44990</c:v>
                      </c:pt>
                      <c:pt idx="235">
                        <c:v>44989</c:v>
                      </c:pt>
                      <c:pt idx="236">
                        <c:v>44988</c:v>
                      </c:pt>
                      <c:pt idx="237">
                        <c:v>44987</c:v>
                      </c:pt>
                      <c:pt idx="238">
                        <c:v>44986</c:v>
                      </c:pt>
                      <c:pt idx="239">
                        <c:v>44985</c:v>
                      </c:pt>
                      <c:pt idx="240">
                        <c:v>44984</c:v>
                      </c:pt>
                      <c:pt idx="241">
                        <c:v>44983</c:v>
                      </c:pt>
                      <c:pt idx="242">
                        <c:v>44982</c:v>
                      </c:pt>
                      <c:pt idx="243">
                        <c:v>44981</c:v>
                      </c:pt>
                      <c:pt idx="244">
                        <c:v>44980</c:v>
                      </c:pt>
                      <c:pt idx="245">
                        <c:v>44979</c:v>
                      </c:pt>
                      <c:pt idx="246">
                        <c:v>44978</c:v>
                      </c:pt>
                      <c:pt idx="247">
                        <c:v>44977</c:v>
                      </c:pt>
                      <c:pt idx="248">
                        <c:v>44976</c:v>
                      </c:pt>
                      <c:pt idx="249">
                        <c:v>44975</c:v>
                      </c:pt>
                      <c:pt idx="250">
                        <c:v>44974</c:v>
                      </c:pt>
                      <c:pt idx="251">
                        <c:v>44973</c:v>
                      </c:pt>
                      <c:pt idx="252">
                        <c:v>44972</c:v>
                      </c:pt>
                      <c:pt idx="253">
                        <c:v>44971</c:v>
                      </c:pt>
                      <c:pt idx="254">
                        <c:v>44970</c:v>
                      </c:pt>
                      <c:pt idx="255">
                        <c:v>44969</c:v>
                      </c:pt>
                      <c:pt idx="256">
                        <c:v>44968</c:v>
                      </c:pt>
                      <c:pt idx="257">
                        <c:v>44967</c:v>
                      </c:pt>
                      <c:pt idx="258">
                        <c:v>44966</c:v>
                      </c:pt>
                      <c:pt idx="259">
                        <c:v>44965</c:v>
                      </c:pt>
                      <c:pt idx="260">
                        <c:v>44964</c:v>
                      </c:pt>
                      <c:pt idx="261">
                        <c:v>44963</c:v>
                      </c:pt>
                      <c:pt idx="262">
                        <c:v>44962</c:v>
                      </c:pt>
                      <c:pt idx="263">
                        <c:v>44961</c:v>
                      </c:pt>
                      <c:pt idx="264">
                        <c:v>44960</c:v>
                      </c:pt>
                      <c:pt idx="265">
                        <c:v>44959</c:v>
                      </c:pt>
                      <c:pt idx="266">
                        <c:v>44958</c:v>
                      </c:pt>
                      <c:pt idx="267">
                        <c:v>44957</c:v>
                      </c:pt>
                      <c:pt idx="268">
                        <c:v>44956</c:v>
                      </c:pt>
                      <c:pt idx="269">
                        <c:v>44955</c:v>
                      </c:pt>
                      <c:pt idx="270">
                        <c:v>44954</c:v>
                      </c:pt>
                      <c:pt idx="271">
                        <c:v>44953</c:v>
                      </c:pt>
                      <c:pt idx="272">
                        <c:v>44952</c:v>
                      </c:pt>
                      <c:pt idx="273">
                        <c:v>44951</c:v>
                      </c:pt>
                      <c:pt idx="274">
                        <c:v>44950</c:v>
                      </c:pt>
                      <c:pt idx="275">
                        <c:v>44949</c:v>
                      </c:pt>
                      <c:pt idx="276">
                        <c:v>44948</c:v>
                      </c:pt>
                      <c:pt idx="277">
                        <c:v>44947</c:v>
                      </c:pt>
                      <c:pt idx="278">
                        <c:v>44946</c:v>
                      </c:pt>
                      <c:pt idx="279">
                        <c:v>44945</c:v>
                      </c:pt>
                      <c:pt idx="280">
                        <c:v>44944</c:v>
                      </c:pt>
                      <c:pt idx="281">
                        <c:v>44943</c:v>
                      </c:pt>
                      <c:pt idx="282">
                        <c:v>44942</c:v>
                      </c:pt>
                      <c:pt idx="283">
                        <c:v>44941</c:v>
                      </c:pt>
                      <c:pt idx="284">
                        <c:v>44940</c:v>
                      </c:pt>
                      <c:pt idx="285">
                        <c:v>44939</c:v>
                      </c:pt>
                      <c:pt idx="286">
                        <c:v>44938</c:v>
                      </c:pt>
                      <c:pt idx="287">
                        <c:v>44937</c:v>
                      </c:pt>
                      <c:pt idx="288">
                        <c:v>44936</c:v>
                      </c:pt>
                      <c:pt idx="289">
                        <c:v>44935</c:v>
                      </c:pt>
                      <c:pt idx="290">
                        <c:v>44934</c:v>
                      </c:pt>
                      <c:pt idx="291">
                        <c:v>44933</c:v>
                      </c:pt>
                      <c:pt idx="292">
                        <c:v>44932</c:v>
                      </c:pt>
                      <c:pt idx="293">
                        <c:v>44931</c:v>
                      </c:pt>
                      <c:pt idx="294">
                        <c:v>44930</c:v>
                      </c:pt>
                      <c:pt idx="295">
                        <c:v>44929</c:v>
                      </c:pt>
                      <c:pt idx="296">
                        <c:v>44928</c:v>
                      </c:pt>
                      <c:pt idx="297">
                        <c:v>44927</c:v>
                      </c:pt>
                      <c:pt idx="298">
                        <c:v>44926</c:v>
                      </c:pt>
                      <c:pt idx="299">
                        <c:v>44925</c:v>
                      </c:pt>
                      <c:pt idx="300">
                        <c:v>44924</c:v>
                      </c:pt>
                      <c:pt idx="301">
                        <c:v>44923</c:v>
                      </c:pt>
                      <c:pt idx="302">
                        <c:v>44922</c:v>
                      </c:pt>
                      <c:pt idx="303">
                        <c:v>44921</c:v>
                      </c:pt>
                      <c:pt idx="304">
                        <c:v>44920</c:v>
                      </c:pt>
                      <c:pt idx="305">
                        <c:v>44919</c:v>
                      </c:pt>
                      <c:pt idx="306">
                        <c:v>44918</c:v>
                      </c:pt>
                      <c:pt idx="307">
                        <c:v>44917</c:v>
                      </c:pt>
                      <c:pt idx="308">
                        <c:v>44916</c:v>
                      </c:pt>
                      <c:pt idx="309">
                        <c:v>44915</c:v>
                      </c:pt>
                      <c:pt idx="310">
                        <c:v>44914</c:v>
                      </c:pt>
                      <c:pt idx="311">
                        <c:v>44913</c:v>
                      </c:pt>
                      <c:pt idx="312">
                        <c:v>44912</c:v>
                      </c:pt>
                      <c:pt idx="313">
                        <c:v>44911</c:v>
                      </c:pt>
                      <c:pt idx="314">
                        <c:v>44910</c:v>
                      </c:pt>
                      <c:pt idx="315">
                        <c:v>44909</c:v>
                      </c:pt>
                      <c:pt idx="316">
                        <c:v>44908</c:v>
                      </c:pt>
                      <c:pt idx="317">
                        <c:v>44907</c:v>
                      </c:pt>
                      <c:pt idx="318">
                        <c:v>44906</c:v>
                      </c:pt>
                      <c:pt idx="319">
                        <c:v>44905</c:v>
                      </c:pt>
                      <c:pt idx="320">
                        <c:v>44904</c:v>
                      </c:pt>
                      <c:pt idx="321">
                        <c:v>44903</c:v>
                      </c:pt>
                      <c:pt idx="322">
                        <c:v>44902</c:v>
                      </c:pt>
                      <c:pt idx="323">
                        <c:v>44901</c:v>
                      </c:pt>
                      <c:pt idx="324">
                        <c:v>44900</c:v>
                      </c:pt>
                      <c:pt idx="325">
                        <c:v>44899</c:v>
                      </c:pt>
                      <c:pt idx="326">
                        <c:v>44898</c:v>
                      </c:pt>
                      <c:pt idx="327">
                        <c:v>44897</c:v>
                      </c:pt>
                      <c:pt idx="328">
                        <c:v>44896</c:v>
                      </c:pt>
                      <c:pt idx="329">
                        <c:v>44895</c:v>
                      </c:pt>
                      <c:pt idx="330">
                        <c:v>44894</c:v>
                      </c:pt>
                      <c:pt idx="331">
                        <c:v>44893</c:v>
                      </c:pt>
                      <c:pt idx="332">
                        <c:v>44892</c:v>
                      </c:pt>
                      <c:pt idx="333">
                        <c:v>44891</c:v>
                      </c:pt>
                      <c:pt idx="334">
                        <c:v>44890</c:v>
                      </c:pt>
                      <c:pt idx="335">
                        <c:v>44889</c:v>
                      </c:pt>
                      <c:pt idx="336">
                        <c:v>44888</c:v>
                      </c:pt>
                      <c:pt idx="337">
                        <c:v>44887</c:v>
                      </c:pt>
                      <c:pt idx="338">
                        <c:v>44886</c:v>
                      </c:pt>
                      <c:pt idx="339">
                        <c:v>44885</c:v>
                      </c:pt>
                      <c:pt idx="340">
                        <c:v>44884</c:v>
                      </c:pt>
                      <c:pt idx="341">
                        <c:v>44883</c:v>
                      </c:pt>
                      <c:pt idx="342">
                        <c:v>44882</c:v>
                      </c:pt>
                      <c:pt idx="343">
                        <c:v>44881</c:v>
                      </c:pt>
                      <c:pt idx="344">
                        <c:v>44880</c:v>
                      </c:pt>
                      <c:pt idx="345">
                        <c:v>44879</c:v>
                      </c:pt>
                      <c:pt idx="346">
                        <c:v>44878</c:v>
                      </c:pt>
                      <c:pt idx="347">
                        <c:v>44877</c:v>
                      </c:pt>
                      <c:pt idx="348">
                        <c:v>44876</c:v>
                      </c:pt>
                      <c:pt idx="349">
                        <c:v>44875</c:v>
                      </c:pt>
                      <c:pt idx="350">
                        <c:v>44874</c:v>
                      </c:pt>
                      <c:pt idx="351">
                        <c:v>44873</c:v>
                      </c:pt>
                      <c:pt idx="352">
                        <c:v>44872</c:v>
                      </c:pt>
                      <c:pt idx="353">
                        <c:v>44871</c:v>
                      </c:pt>
                      <c:pt idx="354">
                        <c:v>44870</c:v>
                      </c:pt>
                      <c:pt idx="355">
                        <c:v>44869</c:v>
                      </c:pt>
                      <c:pt idx="356">
                        <c:v>44868</c:v>
                      </c:pt>
                      <c:pt idx="357">
                        <c:v>44867</c:v>
                      </c:pt>
                      <c:pt idx="358">
                        <c:v>44866</c:v>
                      </c:pt>
                      <c:pt idx="359">
                        <c:v>44865</c:v>
                      </c:pt>
                      <c:pt idx="360">
                        <c:v>44864</c:v>
                      </c:pt>
                      <c:pt idx="361">
                        <c:v>44863</c:v>
                      </c:pt>
                      <c:pt idx="362">
                        <c:v>44862</c:v>
                      </c:pt>
                      <c:pt idx="363">
                        <c:v>44861</c:v>
                      </c:pt>
                      <c:pt idx="364">
                        <c:v>44860</c:v>
                      </c:pt>
                      <c:pt idx="365">
                        <c:v>44859</c:v>
                      </c:pt>
                      <c:pt idx="366">
                        <c:v>44858</c:v>
                      </c:pt>
                      <c:pt idx="367">
                        <c:v>44857</c:v>
                      </c:pt>
                      <c:pt idx="368">
                        <c:v>44856</c:v>
                      </c:pt>
                      <c:pt idx="369">
                        <c:v>44855</c:v>
                      </c:pt>
                      <c:pt idx="370">
                        <c:v>44854</c:v>
                      </c:pt>
                      <c:pt idx="371">
                        <c:v>44853</c:v>
                      </c:pt>
                      <c:pt idx="372">
                        <c:v>44852</c:v>
                      </c:pt>
                      <c:pt idx="373">
                        <c:v>44851</c:v>
                      </c:pt>
                      <c:pt idx="374">
                        <c:v>44850</c:v>
                      </c:pt>
                      <c:pt idx="375">
                        <c:v>44849</c:v>
                      </c:pt>
                      <c:pt idx="376">
                        <c:v>44848</c:v>
                      </c:pt>
                      <c:pt idx="377">
                        <c:v>44847</c:v>
                      </c:pt>
                      <c:pt idx="378">
                        <c:v>44846</c:v>
                      </c:pt>
                      <c:pt idx="379">
                        <c:v>44845</c:v>
                      </c:pt>
                      <c:pt idx="380">
                        <c:v>44844</c:v>
                      </c:pt>
                      <c:pt idx="381">
                        <c:v>44843</c:v>
                      </c:pt>
                      <c:pt idx="382">
                        <c:v>44842</c:v>
                      </c:pt>
                      <c:pt idx="383">
                        <c:v>44841</c:v>
                      </c:pt>
                      <c:pt idx="384">
                        <c:v>44840</c:v>
                      </c:pt>
                      <c:pt idx="385">
                        <c:v>44839</c:v>
                      </c:pt>
                      <c:pt idx="386">
                        <c:v>44838</c:v>
                      </c:pt>
                      <c:pt idx="387">
                        <c:v>44837</c:v>
                      </c:pt>
                      <c:pt idx="388">
                        <c:v>44836</c:v>
                      </c:pt>
                      <c:pt idx="389">
                        <c:v>44835</c:v>
                      </c:pt>
                      <c:pt idx="390">
                        <c:v>44834</c:v>
                      </c:pt>
                      <c:pt idx="391">
                        <c:v>44833</c:v>
                      </c:pt>
                      <c:pt idx="392">
                        <c:v>44832</c:v>
                      </c:pt>
                      <c:pt idx="393">
                        <c:v>44831</c:v>
                      </c:pt>
                      <c:pt idx="394">
                        <c:v>44830</c:v>
                      </c:pt>
                      <c:pt idx="395">
                        <c:v>44829</c:v>
                      </c:pt>
                      <c:pt idx="396">
                        <c:v>44828</c:v>
                      </c:pt>
                      <c:pt idx="397">
                        <c:v>44827</c:v>
                      </c:pt>
                      <c:pt idx="398">
                        <c:v>44826</c:v>
                      </c:pt>
                      <c:pt idx="399">
                        <c:v>44825</c:v>
                      </c:pt>
                      <c:pt idx="400">
                        <c:v>44824</c:v>
                      </c:pt>
                      <c:pt idx="401">
                        <c:v>44823</c:v>
                      </c:pt>
                      <c:pt idx="402">
                        <c:v>44822</c:v>
                      </c:pt>
                      <c:pt idx="403">
                        <c:v>44821</c:v>
                      </c:pt>
                      <c:pt idx="404">
                        <c:v>44820</c:v>
                      </c:pt>
                      <c:pt idx="405">
                        <c:v>44819</c:v>
                      </c:pt>
                      <c:pt idx="406">
                        <c:v>44818</c:v>
                      </c:pt>
                      <c:pt idx="407">
                        <c:v>44817</c:v>
                      </c:pt>
                      <c:pt idx="408">
                        <c:v>44816</c:v>
                      </c:pt>
                      <c:pt idx="409">
                        <c:v>44815</c:v>
                      </c:pt>
                      <c:pt idx="410">
                        <c:v>44814</c:v>
                      </c:pt>
                      <c:pt idx="411">
                        <c:v>44813</c:v>
                      </c:pt>
                      <c:pt idx="412">
                        <c:v>44812</c:v>
                      </c:pt>
                      <c:pt idx="413">
                        <c:v>44811</c:v>
                      </c:pt>
                      <c:pt idx="414">
                        <c:v>44810</c:v>
                      </c:pt>
                      <c:pt idx="415">
                        <c:v>44809</c:v>
                      </c:pt>
                      <c:pt idx="416">
                        <c:v>44808</c:v>
                      </c:pt>
                      <c:pt idx="417">
                        <c:v>44807</c:v>
                      </c:pt>
                      <c:pt idx="418">
                        <c:v>44806</c:v>
                      </c:pt>
                      <c:pt idx="419">
                        <c:v>44805</c:v>
                      </c:pt>
                      <c:pt idx="420">
                        <c:v>44804</c:v>
                      </c:pt>
                      <c:pt idx="421">
                        <c:v>44803</c:v>
                      </c:pt>
                      <c:pt idx="422">
                        <c:v>44802</c:v>
                      </c:pt>
                      <c:pt idx="423">
                        <c:v>44801</c:v>
                      </c:pt>
                      <c:pt idx="424">
                        <c:v>44800</c:v>
                      </c:pt>
                      <c:pt idx="425">
                        <c:v>44799</c:v>
                      </c:pt>
                      <c:pt idx="426">
                        <c:v>44798</c:v>
                      </c:pt>
                      <c:pt idx="427">
                        <c:v>44797</c:v>
                      </c:pt>
                      <c:pt idx="428">
                        <c:v>44796</c:v>
                      </c:pt>
                      <c:pt idx="429">
                        <c:v>44795</c:v>
                      </c:pt>
                      <c:pt idx="430">
                        <c:v>44794</c:v>
                      </c:pt>
                      <c:pt idx="431">
                        <c:v>44793</c:v>
                      </c:pt>
                      <c:pt idx="432">
                        <c:v>44792</c:v>
                      </c:pt>
                      <c:pt idx="433">
                        <c:v>44791</c:v>
                      </c:pt>
                      <c:pt idx="434">
                        <c:v>44790</c:v>
                      </c:pt>
                      <c:pt idx="435">
                        <c:v>44789</c:v>
                      </c:pt>
                      <c:pt idx="436">
                        <c:v>44788</c:v>
                      </c:pt>
                      <c:pt idx="437">
                        <c:v>44787</c:v>
                      </c:pt>
                      <c:pt idx="438">
                        <c:v>44786</c:v>
                      </c:pt>
                      <c:pt idx="439">
                        <c:v>44785</c:v>
                      </c:pt>
                      <c:pt idx="440">
                        <c:v>44784</c:v>
                      </c:pt>
                      <c:pt idx="441">
                        <c:v>44783</c:v>
                      </c:pt>
                      <c:pt idx="442">
                        <c:v>44782</c:v>
                      </c:pt>
                      <c:pt idx="443">
                        <c:v>44781</c:v>
                      </c:pt>
                      <c:pt idx="444">
                        <c:v>44780</c:v>
                      </c:pt>
                      <c:pt idx="445">
                        <c:v>44779</c:v>
                      </c:pt>
                      <c:pt idx="446">
                        <c:v>44778</c:v>
                      </c:pt>
                      <c:pt idx="447">
                        <c:v>44777</c:v>
                      </c:pt>
                      <c:pt idx="448">
                        <c:v>44776</c:v>
                      </c:pt>
                      <c:pt idx="449">
                        <c:v>44775</c:v>
                      </c:pt>
                      <c:pt idx="450">
                        <c:v>44774</c:v>
                      </c:pt>
                      <c:pt idx="451">
                        <c:v>44773</c:v>
                      </c:pt>
                      <c:pt idx="452">
                        <c:v>44772</c:v>
                      </c:pt>
                      <c:pt idx="453">
                        <c:v>44771</c:v>
                      </c:pt>
                      <c:pt idx="454">
                        <c:v>44770</c:v>
                      </c:pt>
                      <c:pt idx="455">
                        <c:v>44769</c:v>
                      </c:pt>
                      <c:pt idx="456">
                        <c:v>44768</c:v>
                      </c:pt>
                      <c:pt idx="457">
                        <c:v>44767</c:v>
                      </c:pt>
                      <c:pt idx="458">
                        <c:v>44766</c:v>
                      </c:pt>
                      <c:pt idx="459">
                        <c:v>44765</c:v>
                      </c:pt>
                      <c:pt idx="460">
                        <c:v>44764</c:v>
                      </c:pt>
                      <c:pt idx="461">
                        <c:v>44763</c:v>
                      </c:pt>
                      <c:pt idx="462">
                        <c:v>44762</c:v>
                      </c:pt>
                      <c:pt idx="463">
                        <c:v>44761</c:v>
                      </c:pt>
                      <c:pt idx="464">
                        <c:v>44760</c:v>
                      </c:pt>
                      <c:pt idx="465">
                        <c:v>44759</c:v>
                      </c:pt>
                      <c:pt idx="466">
                        <c:v>44758</c:v>
                      </c:pt>
                      <c:pt idx="467">
                        <c:v>44757</c:v>
                      </c:pt>
                      <c:pt idx="468">
                        <c:v>44756</c:v>
                      </c:pt>
                      <c:pt idx="469">
                        <c:v>44755</c:v>
                      </c:pt>
                      <c:pt idx="470">
                        <c:v>44754</c:v>
                      </c:pt>
                      <c:pt idx="471">
                        <c:v>44753</c:v>
                      </c:pt>
                      <c:pt idx="472">
                        <c:v>44752</c:v>
                      </c:pt>
                      <c:pt idx="473">
                        <c:v>44751</c:v>
                      </c:pt>
                      <c:pt idx="474">
                        <c:v>44750</c:v>
                      </c:pt>
                      <c:pt idx="475">
                        <c:v>44749</c:v>
                      </c:pt>
                      <c:pt idx="476">
                        <c:v>44748</c:v>
                      </c:pt>
                      <c:pt idx="477">
                        <c:v>44747</c:v>
                      </c:pt>
                      <c:pt idx="478">
                        <c:v>44746</c:v>
                      </c:pt>
                      <c:pt idx="479">
                        <c:v>44745</c:v>
                      </c:pt>
                      <c:pt idx="480">
                        <c:v>44744</c:v>
                      </c:pt>
                      <c:pt idx="481">
                        <c:v>44743</c:v>
                      </c:pt>
                      <c:pt idx="482">
                        <c:v>44742</c:v>
                      </c:pt>
                      <c:pt idx="483">
                        <c:v>44741</c:v>
                      </c:pt>
                      <c:pt idx="484">
                        <c:v>44740</c:v>
                      </c:pt>
                      <c:pt idx="485">
                        <c:v>44739</c:v>
                      </c:pt>
                      <c:pt idx="486">
                        <c:v>44738</c:v>
                      </c:pt>
                      <c:pt idx="487">
                        <c:v>44737</c:v>
                      </c:pt>
                      <c:pt idx="488">
                        <c:v>44736</c:v>
                      </c:pt>
                      <c:pt idx="489">
                        <c:v>44735</c:v>
                      </c:pt>
                      <c:pt idx="490">
                        <c:v>44734</c:v>
                      </c:pt>
                      <c:pt idx="491">
                        <c:v>44733</c:v>
                      </c:pt>
                      <c:pt idx="492">
                        <c:v>44732</c:v>
                      </c:pt>
                      <c:pt idx="493">
                        <c:v>44731</c:v>
                      </c:pt>
                      <c:pt idx="494">
                        <c:v>44730</c:v>
                      </c:pt>
                      <c:pt idx="495">
                        <c:v>44729</c:v>
                      </c:pt>
                      <c:pt idx="496">
                        <c:v>44728</c:v>
                      </c:pt>
                      <c:pt idx="497">
                        <c:v>44727</c:v>
                      </c:pt>
                      <c:pt idx="498">
                        <c:v>44726</c:v>
                      </c:pt>
                      <c:pt idx="499">
                        <c:v>44725</c:v>
                      </c:pt>
                      <c:pt idx="500">
                        <c:v>44724</c:v>
                      </c:pt>
                      <c:pt idx="501">
                        <c:v>44723</c:v>
                      </c:pt>
                      <c:pt idx="502">
                        <c:v>44722</c:v>
                      </c:pt>
                      <c:pt idx="503">
                        <c:v>44721</c:v>
                      </c:pt>
                      <c:pt idx="504">
                        <c:v>44720</c:v>
                      </c:pt>
                      <c:pt idx="505">
                        <c:v>44719</c:v>
                      </c:pt>
                      <c:pt idx="506">
                        <c:v>44718</c:v>
                      </c:pt>
                      <c:pt idx="507">
                        <c:v>44717</c:v>
                      </c:pt>
                      <c:pt idx="508">
                        <c:v>44716</c:v>
                      </c:pt>
                      <c:pt idx="509">
                        <c:v>44715</c:v>
                      </c:pt>
                      <c:pt idx="510">
                        <c:v>44714</c:v>
                      </c:pt>
                      <c:pt idx="511">
                        <c:v>44713</c:v>
                      </c:pt>
                      <c:pt idx="512">
                        <c:v>44712</c:v>
                      </c:pt>
                      <c:pt idx="513">
                        <c:v>44711</c:v>
                      </c:pt>
                      <c:pt idx="514">
                        <c:v>44710</c:v>
                      </c:pt>
                      <c:pt idx="515">
                        <c:v>44709</c:v>
                      </c:pt>
                      <c:pt idx="516">
                        <c:v>44708</c:v>
                      </c:pt>
                      <c:pt idx="517">
                        <c:v>44707</c:v>
                      </c:pt>
                      <c:pt idx="518">
                        <c:v>44706</c:v>
                      </c:pt>
                      <c:pt idx="519">
                        <c:v>44705</c:v>
                      </c:pt>
                      <c:pt idx="520">
                        <c:v>44704</c:v>
                      </c:pt>
                      <c:pt idx="521">
                        <c:v>44703</c:v>
                      </c:pt>
                      <c:pt idx="522">
                        <c:v>44702</c:v>
                      </c:pt>
                      <c:pt idx="523">
                        <c:v>44701</c:v>
                      </c:pt>
                      <c:pt idx="524">
                        <c:v>44700</c:v>
                      </c:pt>
                      <c:pt idx="525">
                        <c:v>44699</c:v>
                      </c:pt>
                      <c:pt idx="526">
                        <c:v>44698</c:v>
                      </c:pt>
                      <c:pt idx="527">
                        <c:v>44697</c:v>
                      </c:pt>
                      <c:pt idx="528">
                        <c:v>44696</c:v>
                      </c:pt>
                      <c:pt idx="529">
                        <c:v>44695</c:v>
                      </c:pt>
                      <c:pt idx="530">
                        <c:v>44694</c:v>
                      </c:pt>
                      <c:pt idx="531">
                        <c:v>44693</c:v>
                      </c:pt>
                      <c:pt idx="532">
                        <c:v>44692</c:v>
                      </c:pt>
                      <c:pt idx="533">
                        <c:v>44691</c:v>
                      </c:pt>
                      <c:pt idx="534">
                        <c:v>44690</c:v>
                      </c:pt>
                      <c:pt idx="535">
                        <c:v>44689</c:v>
                      </c:pt>
                      <c:pt idx="536">
                        <c:v>44688</c:v>
                      </c:pt>
                      <c:pt idx="537">
                        <c:v>44687</c:v>
                      </c:pt>
                      <c:pt idx="538">
                        <c:v>44686</c:v>
                      </c:pt>
                      <c:pt idx="539">
                        <c:v>44685</c:v>
                      </c:pt>
                      <c:pt idx="540">
                        <c:v>44684</c:v>
                      </c:pt>
                      <c:pt idx="541">
                        <c:v>44683</c:v>
                      </c:pt>
                      <c:pt idx="542">
                        <c:v>44682</c:v>
                      </c:pt>
                      <c:pt idx="543">
                        <c:v>44681</c:v>
                      </c:pt>
                      <c:pt idx="544">
                        <c:v>44680</c:v>
                      </c:pt>
                      <c:pt idx="545">
                        <c:v>44679</c:v>
                      </c:pt>
                      <c:pt idx="546">
                        <c:v>44678</c:v>
                      </c:pt>
                      <c:pt idx="547">
                        <c:v>44677</c:v>
                      </c:pt>
                      <c:pt idx="548">
                        <c:v>44676</c:v>
                      </c:pt>
                      <c:pt idx="549">
                        <c:v>44675</c:v>
                      </c:pt>
                      <c:pt idx="550">
                        <c:v>44674</c:v>
                      </c:pt>
                      <c:pt idx="551">
                        <c:v>44673</c:v>
                      </c:pt>
                      <c:pt idx="552">
                        <c:v>44672</c:v>
                      </c:pt>
                      <c:pt idx="553">
                        <c:v>44671</c:v>
                      </c:pt>
                      <c:pt idx="554">
                        <c:v>44670</c:v>
                      </c:pt>
                      <c:pt idx="555">
                        <c:v>44669</c:v>
                      </c:pt>
                      <c:pt idx="556">
                        <c:v>44668</c:v>
                      </c:pt>
                      <c:pt idx="557">
                        <c:v>44667</c:v>
                      </c:pt>
                      <c:pt idx="558">
                        <c:v>44666</c:v>
                      </c:pt>
                      <c:pt idx="559">
                        <c:v>44665</c:v>
                      </c:pt>
                      <c:pt idx="560">
                        <c:v>44664</c:v>
                      </c:pt>
                      <c:pt idx="561">
                        <c:v>44663</c:v>
                      </c:pt>
                      <c:pt idx="562">
                        <c:v>44662</c:v>
                      </c:pt>
                      <c:pt idx="563">
                        <c:v>44661</c:v>
                      </c:pt>
                      <c:pt idx="564">
                        <c:v>44660</c:v>
                      </c:pt>
                      <c:pt idx="565">
                        <c:v>44659</c:v>
                      </c:pt>
                      <c:pt idx="566">
                        <c:v>44658</c:v>
                      </c:pt>
                      <c:pt idx="567">
                        <c:v>44657</c:v>
                      </c:pt>
                      <c:pt idx="568">
                        <c:v>44656</c:v>
                      </c:pt>
                      <c:pt idx="569">
                        <c:v>44655</c:v>
                      </c:pt>
                      <c:pt idx="570">
                        <c:v>44654</c:v>
                      </c:pt>
                      <c:pt idx="571">
                        <c:v>44653</c:v>
                      </c:pt>
                      <c:pt idx="572">
                        <c:v>44652</c:v>
                      </c:pt>
                      <c:pt idx="573">
                        <c:v>44651</c:v>
                      </c:pt>
                      <c:pt idx="574">
                        <c:v>44650</c:v>
                      </c:pt>
                      <c:pt idx="575">
                        <c:v>44649</c:v>
                      </c:pt>
                      <c:pt idx="576">
                        <c:v>44648</c:v>
                      </c:pt>
                      <c:pt idx="577">
                        <c:v>44647</c:v>
                      </c:pt>
                      <c:pt idx="578">
                        <c:v>44646</c:v>
                      </c:pt>
                      <c:pt idx="579">
                        <c:v>44645</c:v>
                      </c:pt>
                      <c:pt idx="580">
                        <c:v>44644</c:v>
                      </c:pt>
                      <c:pt idx="581">
                        <c:v>44643</c:v>
                      </c:pt>
                      <c:pt idx="582">
                        <c:v>44642</c:v>
                      </c:pt>
                      <c:pt idx="583">
                        <c:v>44641</c:v>
                      </c:pt>
                      <c:pt idx="584">
                        <c:v>44640</c:v>
                      </c:pt>
                      <c:pt idx="585">
                        <c:v>44639</c:v>
                      </c:pt>
                      <c:pt idx="586">
                        <c:v>44638</c:v>
                      </c:pt>
                      <c:pt idx="587">
                        <c:v>44637</c:v>
                      </c:pt>
                      <c:pt idx="588">
                        <c:v>44636</c:v>
                      </c:pt>
                      <c:pt idx="589">
                        <c:v>44635</c:v>
                      </c:pt>
                      <c:pt idx="590">
                        <c:v>44634</c:v>
                      </c:pt>
                      <c:pt idx="591">
                        <c:v>44633</c:v>
                      </c:pt>
                      <c:pt idx="592">
                        <c:v>44632</c:v>
                      </c:pt>
                      <c:pt idx="593">
                        <c:v>44631</c:v>
                      </c:pt>
                      <c:pt idx="594">
                        <c:v>44630</c:v>
                      </c:pt>
                      <c:pt idx="595">
                        <c:v>44629</c:v>
                      </c:pt>
                      <c:pt idx="596">
                        <c:v>44628</c:v>
                      </c:pt>
                      <c:pt idx="597">
                        <c:v>44627</c:v>
                      </c:pt>
                      <c:pt idx="598">
                        <c:v>44626</c:v>
                      </c:pt>
                      <c:pt idx="599">
                        <c:v>44625</c:v>
                      </c:pt>
                      <c:pt idx="600">
                        <c:v>44624</c:v>
                      </c:pt>
                      <c:pt idx="601">
                        <c:v>44623</c:v>
                      </c:pt>
                      <c:pt idx="602">
                        <c:v>44622</c:v>
                      </c:pt>
                      <c:pt idx="603">
                        <c:v>44621</c:v>
                      </c:pt>
                      <c:pt idx="604">
                        <c:v>44620</c:v>
                      </c:pt>
                      <c:pt idx="605">
                        <c:v>44619</c:v>
                      </c:pt>
                      <c:pt idx="606">
                        <c:v>44618</c:v>
                      </c:pt>
                      <c:pt idx="607">
                        <c:v>44617</c:v>
                      </c:pt>
                      <c:pt idx="608">
                        <c:v>44616</c:v>
                      </c:pt>
                      <c:pt idx="609">
                        <c:v>44615</c:v>
                      </c:pt>
                      <c:pt idx="610">
                        <c:v>44614</c:v>
                      </c:pt>
                      <c:pt idx="611">
                        <c:v>44613</c:v>
                      </c:pt>
                      <c:pt idx="612">
                        <c:v>44612</c:v>
                      </c:pt>
                      <c:pt idx="613">
                        <c:v>44611</c:v>
                      </c:pt>
                      <c:pt idx="614">
                        <c:v>44610</c:v>
                      </c:pt>
                      <c:pt idx="615">
                        <c:v>44609</c:v>
                      </c:pt>
                      <c:pt idx="616">
                        <c:v>44608</c:v>
                      </c:pt>
                      <c:pt idx="617">
                        <c:v>44607</c:v>
                      </c:pt>
                      <c:pt idx="618">
                        <c:v>44606</c:v>
                      </c:pt>
                      <c:pt idx="619">
                        <c:v>44605</c:v>
                      </c:pt>
                      <c:pt idx="620">
                        <c:v>44604</c:v>
                      </c:pt>
                      <c:pt idx="621">
                        <c:v>44603</c:v>
                      </c:pt>
                      <c:pt idx="622">
                        <c:v>44602</c:v>
                      </c:pt>
                      <c:pt idx="623">
                        <c:v>44601</c:v>
                      </c:pt>
                      <c:pt idx="624">
                        <c:v>44600</c:v>
                      </c:pt>
                      <c:pt idx="625">
                        <c:v>44599</c:v>
                      </c:pt>
                      <c:pt idx="626">
                        <c:v>44598</c:v>
                      </c:pt>
                      <c:pt idx="627">
                        <c:v>44597</c:v>
                      </c:pt>
                      <c:pt idx="628">
                        <c:v>44596</c:v>
                      </c:pt>
                      <c:pt idx="629">
                        <c:v>44595</c:v>
                      </c:pt>
                      <c:pt idx="630">
                        <c:v>44594</c:v>
                      </c:pt>
                      <c:pt idx="631">
                        <c:v>44593</c:v>
                      </c:pt>
                      <c:pt idx="632">
                        <c:v>44592</c:v>
                      </c:pt>
                      <c:pt idx="633">
                        <c:v>44591</c:v>
                      </c:pt>
                      <c:pt idx="634">
                        <c:v>44590</c:v>
                      </c:pt>
                      <c:pt idx="635">
                        <c:v>44589</c:v>
                      </c:pt>
                      <c:pt idx="636">
                        <c:v>44588</c:v>
                      </c:pt>
                      <c:pt idx="637">
                        <c:v>44587</c:v>
                      </c:pt>
                      <c:pt idx="638">
                        <c:v>44586</c:v>
                      </c:pt>
                      <c:pt idx="639">
                        <c:v>44585</c:v>
                      </c:pt>
                      <c:pt idx="640">
                        <c:v>44584</c:v>
                      </c:pt>
                      <c:pt idx="641">
                        <c:v>44583</c:v>
                      </c:pt>
                      <c:pt idx="642">
                        <c:v>44582</c:v>
                      </c:pt>
                      <c:pt idx="643">
                        <c:v>44581</c:v>
                      </c:pt>
                      <c:pt idx="644">
                        <c:v>44580</c:v>
                      </c:pt>
                      <c:pt idx="645">
                        <c:v>44579</c:v>
                      </c:pt>
                      <c:pt idx="646">
                        <c:v>44578</c:v>
                      </c:pt>
                      <c:pt idx="647">
                        <c:v>44577</c:v>
                      </c:pt>
                      <c:pt idx="648">
                        <c:v>44576</c:v>
                      </c:pt>
                      <c:pt idx="649">
                        <c:v>44575</c:v>
                      </c:pt>
                      <c:pt idx="650">
                        <c:v>44574</c:v>
                      </c:pt>
                      <c:pt idx="651">
                        <c:v>44573</c:v>
                      </c:pt>
                      <c:pt idx="652">
                        <c:v>44572</c:v>
                      </c:pt>
                      <c:pt idx="653">
                        <c:v>44571</c:v>
                      </c:pt>
                      <c:pt idx="654">
                        <c:v>44570</c:v>
                      </c:pt>
                      <c:pt idx="655">
                        <c:v>44569</c:v>
                      </c:pt>
                      <c:pt idx="656">
                        <c:v>44568</c:v>
                      </c:pt>
                      <c:pt idx="657">
                        <c:v>44567</c:v>
                      </c:pt>
                      <c:pt idx="658">
                        <c:v>44566</c:v>
                      </c:pt>
                      <c:pt idx="659">
                        <c:v>44565</c:v>
                      </c:pt>
                      <c:pt idx="660">
                        <c:v>44564</c:v>
                      </c:pt>
                      <c:pt idx="661">
                        <c:v>44563</c:v>
                      </c:pt>
                      <c:pt idx="662">
                        <c:v>44562</c:v>
                      </c:pt>
                      <c:pt idx="663">
                        <c:v>44561</c:v>
                      </c:pt>
                      <c:pt idx="664">
                        <c:v>44560</c:v>
                      </c:pt>
                      <c:pt idx="665">
                        <c:v>44559</c:v>
                      </c:pt>
                      <c:pt idx="666">
                        <c:v>44558</c:v>
                      </c:pt>
                      <c:pt idx="667">
                        <c:v>44557</c:v>
                      </c:pt>
                      <c:pt idx="668">
                        <c:v>44556</c:v>
                      </c:pt>
                      <c:pt idx="669">
                        <c:v>44555</c:v>
                      </c:pt>
                      <c:pt idx="670">
                        <c:v>44554</c:v>
                      </c:pt>
                      <c:pt idx="671">
                        <c:v>44553</c:v>
                      </c:pt>
                      <c:pt idx="672">
                        <c:v>44552</c:v>
                      </c:pt>
                      <c:pt idx="673">
                        <c:v>44551</c:v>
                      </c:pt>
                      <c:pt idx="674">
                        <c:v>44550</c:v>
                      </c:pt>
                      <c:pt idx="675">
                        <c:v>44549</c:v>
                      </c:pt>
                      <c:pt idx="676">
                        <c:v>44548</c:v>
                      </c:pt>
                      <c:pt idx="677">
                        <c:v>44547</c:v>
                      </c:pt>
                      <c:pt idx="678">
                        <c:v>44546</c:v>
                      </c:pt>
                      <c:pt idx="679">
                        <c:v>44545</c:v>
                      </c:pt>
                      <c:pt idx="680">
                        <c:v>44544</c:v>
                      </c:pt>
                      <c:pt idx="681">
                        <c:v>44543</c:v>
                      </c:pt>
                      <c:pt idx="682">
                        <c:v>44542</c:v>
                      </c:pt>
                      <c:pt idx="683">
                        <c:v>44541</c:v>
                      </c:pt>
                      <c:pt idx="684">
                        <c:v>44540</c:v>
                      </c:pt>
                      <c:pt idx="685">
                        <c:v>44539</c:v>
                      </c:pt>
                      <c:pt idx="686">
                        <c:v>44538</c:v>
                      </c:pt>
                      <c:pt idx="687">
                        <c:v>44537</c:v>
                      </c:pt>
                      <c:pt idx="688">
                        <c:v>44536</c:v>
                      </c:pt>
                      <c:pt idx="689">
                        <c:v>44535</c:v>
                      </c:pt>
                      <c:pt idx="690">
                        <c:v>44534</c:v>
                      </c:pt>
                      <c:pt idx="691">
                        <c:v>44533</c:v>
                      </c:pt>
                      <c:pt idx="692">
                        <c:v>44532</c:v>
                      </c:pt>
                      <c:pt idx="693">
                        <c:v>44531</c:v>
                      </c:pt>
                      <c:pt idx="694">
                        <c:v>44530</c:v>
                      </c:pt>
                      <c:pt idx="695">
                        <c:v>44529</c:v>
                      </c:pt>
                      <c:pt idx="696">
                        <c:v>44528</c:v>
                      </c:pt>
                      <c:pt idx="697">
                        <c:v>44527</c:v>
                      </c:pt>
                      <c:pt idx="698">
                        <c:v>44526</c:v>
                      </c:pt>
                      <c:pt idx="699">
                        <c:v>44525</c:v>
                      </c:pt>
                      <c:pt idx="700">
                        <c:v>44524</c:v>
                      </c:pt>
                      <c:pt idx="701">
                        <c:v>44523</c:v>
                      </c:pt>
                      <c:pt idx="702">
                        <c:v>44522</c:v>
                      </c:pt>
                      <c:pt idx="703">
                        <c:v>44521</c:v>
                      </c:pt>
                      <c:pt idx="704">
                        <c:v>44520</c:v>
                      </c:pt>
                      <c:pt idx="705">
                        <c:v>44519</c:v>
                      </c:pt>
                      <c:pt idx="706">
                        <c:v>44518</c:v>
                      </c:pt>
                      <c:pt idx="707">
                        <c:v>44517</c:v>
                      </c:pt>
                      <c:pt idx="708">
                        <c:v>44516</c:v>
                      </c:pt>
                      <c:pt idx="709">
                        <c:v>44515</c:v>
                      </c:pt>
                      <c:pt idx="710">
                        <c:v>44514</c:v>
                      </c:pt>
                      <c:pt idx="711">
                        <c:v>44513</c:v>
                      </c:pt>
                      <c:pt idx="712">
                        <c:v>44512</c:v>
                      </c:pt>
                      <c:pt idx="713">
                        <c:v>44511</c:v>
                      </c:pt>
                      <c:pt idx="714">
                        <c:v>44510</c:v>
                      </c:pt>
                      <c:pt idx="715">
                        <c:v>44509</c:v>
                      </c:pt>
                      <c:pt idx="716">
                        <c:v>44508</c:v>
                      </c:pt>
                      <c:pt idx="717">
                        <c:v>44507</c:v>
                      </c:pt>
                      <c:pt idx="718">
                        <c:v>44506</c:v>
                      </c:pt>
                      <c:pt idx="719">
                        <c:v>44505</c:v>
                      </c:pt>
                      <c:pt idx="720">
                        <c:v>44504</c:v>
                      </c:pt>
                      <c:pt idx="721">
                        <c:v>44503</c:v>
                      </c:pt>
                      <c:pt idx="722">
                        <c:v>44502</c:v>
                      </c:pt>
                      <c:pt idx="723">
                        <c:v>44501</c:v>
                      </c:pt>
                      <c:pt idx="724">
                        <c:v>44500</c:v>
                      </c:pt>
                      <c:pt idx="725">
                        <c:v>44499</c:v>
                      </c:pt>
                      <c:pt idx="726">
                        <c:v>44498</c:v>
                      </c:pt>
                      <c:pt idx="727">
                        <c:v>44497</c:v>
                      </c:pt>
                      <c:pt idx="728">
                        <c:v>44496</c:v>
                      </c:pt>
                      <c:pt idx="729">
                        <c:v>44495</c:v>
                      </c:pt>
                      <c:pt idx="730">
                        <c:v>44494</c:v>
                      </c:pt>
                      <c:pt idx="731">
                        <c:v>44493</c:v>
                      </c:pt>
                      <c:pt idx="732">
                        <c:v>44492</c:v>
                      </c:pt>
                      <c:pt idx="733">
                        <c:v>44491</c:v>
                      </c:pt>
                      <c:pt idx="734">
                        <c:v>44490</c:v>
                      </c:pt>
                      <c:pt idx="735">
                        <c:v>44489</c:v>
                      </c:pt>
                      <c:pt idx="736">
                        <c:v>44488</c:v>
                      </c:pt>
                      <c:pt idx="737">
                        <c:v>44487</c:v>
                      </c:pt>
                      <c:pt idx="738">
                        <c:v>44486</c:v>
                      </c:pt>
                      <c:pt idx="739">
                        <c:v>44485</c:v>
                      </c:pt>
                      <c:pt idx="740">
                        <c:v>44484</c:v>
                      </c:pt>
                      <c:pt idx="741">
                        <c:v>44483</c:v>
                      </c:pt>
                      <c:pt idx="742">
                        <c:v>44482</c:v>
                      </c:pt>
                      <c:pt idx="743">
                        <c:v>44481</c:v>
                      </c:pt>
                      <c:pt idx="744">
                        <c:v>44480</c:v>
                      </c:pt>
                      <c:pt idx="745">
                        <c:v>44479</c:v>
                      </c:pt>
                      <c:pt idx="746">
                        <c:v>44478</c:v>
                      </c:pt>
                      <c:pt idx="747">
                        <c:v>44477</c:v>
                      </c:pt>
                      <c:pt idx="748">
                        <c:v>44476</c:v>
                      </c:pt>
                      <c:pt idx="749">
                        <c:v>44475</c:v>
                      </c:pt>
                      <c:pt idx="750">
                        <c:v>44474</c:v>
                      </c:pt>
                      <c:pt idx="751">
                        <c:v>44473</c:v>
                      </c:pt>
                      <c:pt idx="752">
                        <c:v>44472</c:v>
                      </c:pt>
                      <c:pt idx="753">
                        <c:v>44471</c:v>
                      </c:pt>
                      <c:pt idx="754">
                        <c:v>44470</c:v>
                      </c:pt>
                      <c:pt idx="755">
                        <c:v>44469</c:v>
                      </c:pt>
                      <c:pt idx="756">
                        <c:v>44468</c:v>
                      </c:pt>
                      <c:pt idx="757">
                        <c:v>44467</c:v>
                      </c:pt>
                      <c:pt idx="758">
                        <c:v>44466</c:v>
                      </c:pt>
                      <c:pt idx="759">
                        <c:v>44465</c:v>
                      </c:pt>
                      <c:pt idx="760">
                        <c:v>44464</c:v>
                      </c:pt>
                      <c:pt idx="761">
                        <c:v>44463</c:v>
                      </c:pt>
                      <c:pt idx="762">
                        <c:v>44462</c:v>
                      </c:pt>
                      <c:pt idx="763">
                        <c:v>44461</c:v>
                      </c:pt>
                      <c:pt idx="764">
                        <c:v>44460</c:v>
                      </c:pt>
                      <c:pt idx="765">
                        <c:v>44459</c:v>
                      </c:pt>
                      <c:pt idx="766">
                        <c:v>44458</c:v>
                      </c:pt>
                      <c:pt idx="767">
                        <c:v>44457</c:v>
                      </c:pt>
                      <c:pt idx="768">
                        <c:v>44456</c:v>
                      </c:pt>
                      <c:pt idx="769">
                        <c:v>44455</c:v>
                      </c:pt>
                      <c:pt idx="770">
                        <c:v>44454</c:v>
                      </c:pt>
                      <c:pt idx="771">
                        <c:v>44453</c:v>
                      </c:pt>
                      <c:pt idx="772">
                        <c:v>44452</c:v>
                      </c:pt>
                      <c:pt idx="773">
                        <c:v>44451</c:v>
                      </c:pt>
                      <c:pt idx="774">
                        <c:v>44450</c:v>
                      </c:pt>
                      <c:pt idx="775">
                        <c:v>44449</c:v>
                      </c:pt>
                      <c:pt idx="776">
                        <c:v>44448</c:v>
                      </c:pt>
                      <c:pt idx="777">
                        <c:v>44447</c:v>
                      </c:pt>
                      <c:pt idx="778">
                        <c:v>44446</c:v>
                      </c:pt>
                      <c:pt idx="779">
                        <c:v>44445</c:v>
                      </c:pt>
                      <c:pt idx="780">
                        <c:v>44444</c:v>
                      </c:pt>
                      <c:pt idx="781">
                        <c:v>44443</c:v>
                      </c:pt>
                      <c:pt idx="782">
                        <c:v>44442</c:v>
                      </c:pt>
                      <c:pt idx="783">
                        <c:v>44441</c:v>
                      </c:pt>
                      <c:pt idx="784">
                        <c:v>44440</c:v>
                      </c:pt>
                      <c:pt idx="785">
                        <c:v>44439</c:v>
                      </c:pt>
                      <c:pt idx="786">
                        <c:v>44438</c:v>
                      </c:pt>
                      <c:pt idx="787">
                        <c:v>44437</c:v>
                      </c:pt>
                      <c:pt idx="788">
                        <c:v>44436</c:v>
                      </c:pt>
                      <c:pt idx="789">
                        <c:v>44435</c:v>
                      </c:pt>
                      <c:pt idx="790">
                        <c:v>44434</c:v>
                      </c:pt>
                      <c:pt idx="791">
                        <c:v>44433</c:v>
                      </c:pt>
                      <c:pt idx="792">
                        <c:v>44432</c:v>
                      </c:pt>
                      <c:pt idx="793">
                        <c:v>44431</c:v>
                      </c:pt>
                      <c:pt idx="794">
                        <c:v>44430</c:v>
                      </c:pt>
                      <c:pt idx="795">
                        <c:v>44429</c:v>
                      </c:pt>
                      <c:pt idx="796">
                        <c:v>44428</c:v>
                      </c:pt>
                      <c:pt idx="797">
                        <c:v>44427</c:v>
                      </c:pt>
                      <c:pt idx="798">
                        <c:v>44426</c:v>
                      </c:pt>
                      <c:pt idx="799">
                        <c:v>44425</c:v>
                      </c:pt>
                      <c:pt idx="800">
                        <c:v>44424</c:v>
                      </c:pt>
                      <c:pt idx="801">
                        <c:v>44423</c:v>
                      </c:pt>
                      <c:pt idx="802">
                        <c:v>44422</c:v>
                      </c:pt>
                      <c:pt idx="803">
                        <c:v>44421</c:v>
                      </c:pt>
                      <c:pt idx="804">
                        <c:v>44420</c:v>
                      </c:pt>
                      <c:pt idx="805">
                        <c:v>44419</c:v>
                      </c:pt>
                      <c:pt idx="806">
                        <c:v>44418</c:v>
                      </c:pt>
                      <c:pt idx="807">
                        <c:v>44417</c:v>
                      </c:pt>
                      <c:pt idx="808">
                        <c:v>44416</c:v>
                      </c:pt>
                      <c:pt idx="809">
                        <c:v>44415</c:v>
                      </c:pt>
                      <c:pt idx="810">
                        <c:v>44414</c:v>
                      </c:pt>
                      <c:pt idx="811">
                        <c:v>44413</c:v>
                      </c:pt>
                      <c:pt idx="812">
                        <c:v>44412</c:v>
                      </c:pt>
                      <c:pt idx="813">
                        <c:v>44411</c:v>
                      </c:pt>
                      <c:pt idx="814">
                        <c:v>44410</c:v>
                      </c:pt>
                      <c:pt idx="815">
                        <c:v>44409</c:v>
                      </c:pt>
                      <c:pt idx="816">
                        <c:v>44408</c:v>
                      </c:pt>
                      <c:pt idx="817">
                        <c:v>44407</c:v>
                      </c:pt>
                      <c:pt idx="818">
                        <c:v>44406</c:v>
                      </c:pt>
                      <c:pt idx="819">
                        <c:v>44405</c:v>
                      </c:pt>
                      <c:pt idx="820">
                        <c:v>44404</c:v>
                      </c:pt>
                      <c:pt idx="821">
                        <c:v>44403</c:v>
                      </c:pt>
                      <c:pt idx="822">
                        <c:v>44402</c:v>
                      </c:pt>
                      <c:pt idx="823">
                        <c:v>44401</c:v>
                      </c:pt>
                      <c:pt idx="824">
                        <c:v>44400</c:v>
                      </c:pt>
                      <c:pt idx="825">
                        <c:v>44399</c:v>
                      </c:pt>
                      <c:pt idx="826">
                        <c:v>44398</c:v>
                      </c:pt>
                      <c:pt idx="827">
                        <c:v>44397</c:v>
                      </c:pt>
                      <c:pt idx="828">
                        <c:v>44396</c:v>
                      </c:pt>
                      <c:pt idx="829">
                        <c:v>44395</c:v>
                      </c:pt>
                      <c:pt idx="830">
                        <c:v>44394</c:v>
                      </c:pt>
                      <c:pt idx="831">
                        <c:v>44393</c:v>
                      </c:pt>
                      <c:pt idx="832">
                        <c:v>44392</c:v>
                      </c:pt>
                      <c:pt idx="833">
                        <c:v>44391</c:v>
                      </c:pt>
                      <c:pt idx="834">
                        <c:v>44390</c:v>
                      </c:pt>
                      <c:pt idx="835">
                        <c:v>44389</c:v>
                      </c:pt>
                      <c:pt idx="836">
                        <c:v>44388</c:v>
                      </c:pt>
                      <c:pt idx="837">
                        <c:v>44387</c:v>
                      </c:pt>
                      <c:pt idx="838">
                        <c:v>44386</c:v>
                      </c:pt>
                      <c:pt idx="839">
                        <c:v>44385</c:v>
                      </c:pt>
                      <c:pt idx="840">
                        <c:v>44384</c:v>
                      </c:pt>
                      <c:pt idx="841">
                        <c:v>44383</c:v>
                      </c:pt>
                      <c:pt idx="842">
                        <c:v>44382</c:v>
                      </c:pt>
                      <c:pt idx="843">
                        <c:v>44381</c:v>
                      </c:pt>
                      <c:pt idx="844">
                        <c:v>44380</c:v>
                      </c:pt>
                      <c:pt idx="845">
                        <c:v>44379</c:v>
                      </c:pt>
                      <c:pt idx="846">
                        <c:v>44378</c:v>
                      </c:pt>
                      <c:pt idx="847">
                        <c:v>44377</c:v>
                      </c:pt>
                      <c:pt idx="848">
                        <c:v>44376</c:v>
                      </c:pt>
                      <c:pt idx="849">
                        <c:v>44375</c:v>
                      </c:pt>
                      <c:pt idx="850">
                        <c:v>44374</c:v>
                      </c:pt>
                      <c:pt idx="851">
                        <c:v>44373</c:v>
                      </c:pt>
                      <c:pt idx="852">
                        <c:v>44372</c:v>
                      </c:pt>
                      <c:pt idx="853">
                        <c:v>44371</c:v>
                      </c:pt>
                      <c:pt idx="854">
                        <c:v>44370</c:v>
                      </c:pt>
                      <c:pt idx="855">
                        <c:v>44369</c:v>
                      </c:pt>
                      <c:pt idx="856">
                        <c:v>44368</c:v>
                      </c:pt>
                      <c:pt idx="857">
                        <c:v>44367</c:v>
                      </c:pt>
                      <c:pt idx="858">
                        <c:v>44366</c:v>
                      </c:pt>
                      <c:pt idx="859">
                        <c:v>44365</c:v>
                      </c:pt>
                      <c:pt idx="860">
                        <c:v>44364</c:v>
                      </c:pt>
                      <c:pt idx="861">
                        <c:v>44363</c:v>
                      </c:pt>
                      <c:pt idx="862">
                        <c:v>44362</c:v>
                      </c:pt>
                      <c:pt idx="863">
                        <c:v>44361</c:v>
                      </c:pt>
                      <c:pt idx="864">
                        <c:v>44360</c:v>
                      </c:pt>
                      <c:pt idx="865">
                        <c:v>44359</c:v>
                      </c:pt>
                      <c:pt idx="866">
                        <c:v>44358</c:v>
                      </c:pt>
                      <c:pt idx="867">
                        <c:v>44357</c:v>
                      </c:pt>
                      <c:pt idx="868">
                        <c:v>44356</c:v>
                      </c:pt>
                      <c:pt idx="869">
                        <c:v>44355</c:v>
                      </c:pt>
                      <c:pt idx="870">
                        <c:v>44354</c:v>
                      </c:pt>
                      <c:pt idx="871">
                        <c:v>44353</c:v>
                      </c:pt>
                      <c:pt idx="872">
                        <c:v>44352</c:v>
                      </c:pt>
                      <c:pt idx="873">
                        <c:v>44351</c:v>
                      </c:pt>
                      <c:pt idx="874">
                        <c:v>44350</c:v>
                      </c:pt>
                      <c:pt idx="875">
                        <c:v>44349</c:v>
                      </c:pt>
                      <c:pt idx="876">
                        <c:v>44348</c:v>
                      </c:pt>
                      <c:pt idx="877">
                        <c:v>44347</c:v>
                      </c:pt>
                      <c:pt idx="878">
                        <c:v>44346</c:v>
                      </c:pt>
                      <c:pt idx="879">
                        <c:v>44345</c:v>
                      </c:pt>
                      <c:pt idx="880">
                        <c:v>44344</c:v>
                      </c:pt>
                      <c:pt idx="881">
                        <c:v>44343</c:v>
                      </c:pt>
                      <c:pt idx="882">
                        <c:v>44342</c:v>
                      </c:pt>
                      <c:pt idx="883">
                        <c:v>44341</c:v>
                      </c:pt>
                      <c:pt idx="884">
                        <c:v>44340</c:v>
                      </c:pt>
                      <c:pt idx="885">
                        <c:v>44339</c:v>
                      </c:pt>
                      <c:pt idx="886">
                        <c:v>44338</c:v>
                      </c:pt>
                      <c:pt idx="887">
                        <c:v>44337</c:v>
                      </c:pt>
                      <c:pt idx="888">
                        <c:v>44336</c:v>
                      </c:pt>
                      <c:pt idx="889">
                        <c:v>44335</c:v>
                      </c:pt>
                      <c:pt idx="890">
                        <c:v>44334</c:v>
                      </c:pt>
                      <c:pt idx="891">
                        <c:v>44333</c:v>
                      </c:pt>
                      <c:pt idx="892">
                        <c:v>44332</c:v>
                      </c:pt>
                      <c:pt idx="893">
                        <c:v>44331</c:v>
                      </c:pt>
                      <c:pt idx="894">
                        <c:v>44330</c:v>
                      </c:pt>
                      <c:pt idx="895">
                        <c:v>44329</c:v>
                      </c:pt>
                      <c:pt idx="896">
                        <c:v>44328</c:v>
                      </c:pt>
                      <c:pt idx="897">
                        <c:v>44327</c:v>
                      </c:pt>
                      <c:pt idx="898">
                        <c:v>44326</c:v>
                      </c:pt>
                      <c:pt idx="899">
                        <c:v>44325</c:v>
                      </c:pt>
                      <c:pt idx="900">
                        <c:v>44324</c:v>
                      </c:pt>
                      <c:pt idx="901">
                        <c:v>44323</c:v>
                      </c:pt>
                      <c:pt idx="902">
                        <c:v>44322</c:v>
                      </c:pt>
                      <c:pt idx="903">
                        <c:v>44321</c:v>
                      </c:pt>
                      <c:pt idx="904">
                        <c:v>44320</c:v>
                      </c:pt>
                      <c:pt idx="905">
                        <c:v>44319</c:v>
                      </c:pt>
                      <c:pt idx="906">
                        <c:v>44318</c:v>
                      </c:pt>
                      <c:pt idx="907">
                        <c:v>44317</c:v>
                      </c:pt>
                      <c:pt idx="908">
                        <c:v>44316</c:v>
                      </c:pt>
                      <c:pt idx="909">
                        <c:v>44315</c:v>
                      </c:pt>
                      <c:pt idx="910">
                        <c:v>44314</c:v>
                      </c:pt>
                      <c:pt idx="911">
                        <c:v>44313</c:v>
                      </c:pt>
                      <c:pt idx="912">
                        <c:v>44312</c:v>
                      </c:pt>
                      <c:pt idx="913">
                        <c:v>44311</c:v>
                      </c:pt>
                      <c:pt idx="914">
                        <c:v>44310</c:v>
                      </c:pt>
                      <c:pt idx="915">
                        <c:v>44309</c:v>
                      </c:pt>
                      <c:pt idx="916">
                        <c:v>44308</c:v>
                      </c:pt>
                      <c:pt idx="917">
                        <c:v>44307</c:v>
                      </c:pt>
                      <c:pt idx="918">
                        <c:v>44306</c:v>
                      </c:pt>
                      <c:pt idx="919">
                        <c:v>44305</c:v>
                      </c:pt>
                      <c:pt idx="920">
                        <c:v>44304</c:v>
                      </c:pt>
                      <c:pt idx="921">
                        <c:v>44303</c:v>
                      </c:pt>
                      <c:pt idx="922">
                        <c:v>44302</c:v>
                      </c:pt>
                      <c:pt idx="923">
                        <c:v>44301</c:v>
                      </c:pt>
                      <c:pt idx="924">
                        <c:v>44300</c:v>
                      </c:pt>
                      <c:pt idx="925">
                        <c:v>44299</c:v>
                      </c:pt>
                      <c:pt idx="926">
                        <c:v>44298</c:v>
                      </c:pt>
                      <c:pt idx="927">
                        <c:v>44297</c:v>
                      </c:pt>
                      <c:pt idx="928">
                        <c:v>44296</c:v>
                      </c:pt>
                      <c:pt idx="929">
                        <c:v>44295</c:v>
                      </c:pt>
                      <c:pt idx="930">
                        <c:v>44294</c:v>
                      </c:pt>
                      <c:pt idx="931">
                        <c:v>44293</c:v>
                      </c:pt>
                      <c:pt idx="932">
                        <c:v>44292</c:v>
                      </c:pt>
                      <c:pt idx="933">
                        <c:v>44291</c:v>
                      </c:pt>
                      <c:pt idx="934">
                        <c:v>44290</c:v>
                      </c:pt>
                      <c:pt idx="935">
                        <c:v>44289</c:v>
                      </c:pt>
                      <c:pt idx="936">
                        <c:v>44288</c:v>
                      </c:pt>
                      <c:pt idx="937">
                        <c:v>44287</c:v>
                      </c:pt>
                      <c:pt idx="938">
                        <c:v>44286</c:v>
                      </c:pt>
                      <c:pt idx="939">
                        <c:v>44285</c:v>
                      </c:pt>
                      <c:pt idx="940">
                        <c:v>44284</c:v>
                      </c:pt>
                      <c:pt idx="941">
                        <c:v>44283</c:v>
                      </c:pt>
                      <c:pt idx="942">
                        <c:v>44282</c:v>
                      </c:pt>
                      <c:pt idx="943">
                        <c:v>44281</c:v>
                      </c:pt>
                      <c:pt idx="944">
                        <c:v>44280</c:v>
                      </c:pt>
                      <c:pt idx="945">
                        <c:v>44279</c:v>
                      </c:pt>
                      <c:pt idx="946">
                        <c:v>44278</c:v>
                      </c:pt>
                      <c:pt idx="947">
                        <c:v>44277</c:v>
                      </c:pt>
                      <c:pt idx="948">
                        <c:v>44276</c:v>
                      </c:pt>
                      <c:pt idx="949">
                        <c:v>44275</c:v>
                      </c:pt>
                      <c:pt idx="950">
                        <c:v>44274</c:v>
                      </c:pt>
                      <c:pt idx="951">
                        <c:v>44273</c:v>
                      </c:pt>
                      <c:pt idx="952">
                        <c:v>44272</c:v>
                      </c:pt>
                      <c:pt idx="953">
                        <c:v>44271</c:v>
                      </c:pt>
                      <c:pt idx="954">
                        <c:v>44270</c:v>
                      </c:pt>
                      <c:pt idx="955">
                        <c:v>44269</c:v>
                      </c:pt>
                      <c:pt idx="956">
                        <c:v>44268</c:v>
                      </c:pt>
                      <c:pt idx="957">
                        <c:v>44267</c:v>
                      </c:pt>
                      <c:pt idx="958">
                        <c:v>44266</c:v>
                      </c:pt>
                      <c:pt idx="959">
                        <c:v>44265</c:v>
                      </c:pt>
                      <c:pt idx="960">
                        <c:v>44264</c:v>
                      </c:pt>
                      <c:pt idx="961">
                        <c:v>44263</c:v>
                      </c:pt>
                      <c:pt idx="962">
                        <c:v>44262</c:v>
                      </c:pt>
                      <c:pt idx="963">
                        <c:v>44261</c:v>
                      </c:pt>
                      <c:pt idx="964">
                        <c:v>44260</c:v>
                      </c:pt>
                      <c:pt idx="965">
                        <c:v>44259</c:v>
                      </c:pt>
                      <c:pt idx="966">
                        <c:v>44258</c:v>
                      </c:pt>
                      <c:pt idx="967">
                        <c:v>44257</c:v>
                      </c:pt>
                      <c:pt idx="968">
                        <c:v>44256</c:v>
                      </c:pt>
                      <c:pt idx="969">
                        <c:v>44255</c:v>
                      </c:pt>
                      <c:pt idx="970">
                        <c:v>44254</c:v>
                      </c:pt>
                      <c:pt idx="971">
                        <c:v>44253</c:v>
                      </c:pt>
                      <c:pt idx="972">
                        <c:v>44252</c:v>
                      </c:pt>
                      <c:pt idx="973">
                        <c:v>44251</c:v>
                      </c:pt>
                      <c:pt idx="974">
                        <c:v>44250</c:v>
                      </c:pt>
                      <c:pt idx="975">
                        <c:v>44249</c:v>
                      </c:pt>
                      <c:pt idx="976">
                        <c:v>44248</c:v>
                      </c:pt>
                      <c:pt idx="977">
                        <c:v>44247</c:v>
                      </c:pt>
                      <c:pt idx="978">
                        <c:v>44246</c:v>
                      </c:pt>
                      <c:pt idx="979">
                        <c:v>44245</c:v>
                      </c:pt>
                      <c:pt idx="980">
                        <c:v>44244</c:v>
                      </c:pt>
                      <c:pt idx="981">
                        <c:v>44243</c:v>
                      </c:pt>
                      <c:pt idx="982">
                        <c:v>44242</c:v>
                      </c:pt>
                      <c:pt idx="983">
                        <c:v>44241</c:v>
                      </c:pt>
                      <c:pt idx="984">
                        <c:v>44240</c:v>
                      </c:pt>
                      <c:pt idx="985">
                        <c:v>44239</c:v>
                      </c:pt>
                      <c:pt idx="986">
                        <c:v>44238</c:v>
                      </c:pt>
                      <c:pt idx="987">
                        <c:v>44237</c:v>
                      </c:pt>
                      <c:pt idx="988">
                        <c:v>44236</c:v>
                      </c:pt>
                      <c:pt idx="989">
                        <c:v>44235</c:v>
                      </c:pt>
                      <c:pt idx="990">
                        <c:v>44234</c:v>
                      </c:pt>
                      <c:pt idx="991">
                        <c:v>44233</c:v>
                      </c:pt>
                      <c:pt idx="992">
                        <c:v>44232</c:v>
                      </c:pt>
                      <c:pt idx="993">
                        <c:v>44231</c:v>
                      </c:pt>
                      <c:pt idx="994">
                        <c:v>44230</c:v>
                      </c:pt>
                      <c:pt idx="995">
                        <c:v>44229</c:v>
                      </c:pt>
                      <c:pt idx="996">
                        <c:v>44228</c:v>
                      </c:pt>
                      <c:pt idx="997">
                        <c:v>44227</c:v>
                      </c:pt>
                      <c:pt idx="998">
                        <c:v>44226</c:v>
                      </c:pt>
                      <c:pt idx="999">
                        <c:v>44225</c:v>
                      </c:pt>
                      <c:pt idx="1000">
                        <c:v>44224</c:v>
                      </c:pt>
                      <c:pt idx="1001">
                        <c:v>44223</c:v>
                      </c:pt>
                      <c:pt idx="1002">
                        <c:v>44222</c:v>
                      </c:pt>
                      <c:pt idx="1003">
                        <c:v>44221</c:v>
                      </c:pt>
                      <c:pt idx="1004">
                        <c:v>44220</c:v>
                      </c:pt>
                      <c:pt idx="1005">
                        <c:v>44219</c:v>
                      </c:pt>
                      <c:pt idx="1006">
                        <c:v>44218</c:v>
                      </c:pt>
                      <c:pt idx="1007">
                        <c:v>44217</c:v>
                      </c:pt>
                      <c:pt idx="1008">
                        <c:v>44216</c:v>
                      </c:pt>
                      <c:pt idx="1009">
                        <c:v>44215</c:v>
                      </c:pt>
                      <c:pt idx="1010">
                        <c:v>44214</c:v>
                      </c:pt>
                      <c:pt idx="1011">
                        <c:v>44213</c:v>
                      </c:pt>
                      <c:pt idx="1012">
                        <c:v>44212</c:v>
                      </c:pt>
                      <c:pt idx="1013">
                        <c:v>44211</c:v>
                      </c:pt>
                      <c:pt idx="1014">
                        <c:v>44210</c:v>
                      </c:pt>
                      <c:pt idx="1015">
                        <c:v>44209</c:v>
                      </c:pt>
                      <c:pt idx="1016">
                        <c:v>44208</c:v>
                      </c:pt>
                      <c:pt idx="1017">
                        <c:v>44207</c:v>
                      </c:pt>
                      <c:pt idx="1018">
                        <c:v>44206</c:v>
                      </c:pt>
                      <c:pt idx="1019">
                        <c:v>44205</c:v>
                      </c:pt>
                      <c:pt idx="1020">
                        <c:v>44204</c:v>
                      </c:pt>
                      <c:pt idx="1021">
                        <c:v>44203</c:v>
                      </c:pt>
                      <c:pt idx="1022">
                        <c:v>44202</c:v>
                      </c:pt>
                      <c:pt idx="1023">
                        <c:v>44201</c:v>
                      </c:pt>
                      <c:pt idx="1024">
                        <c:v>44200</c:v>
                      </c:pt>
                      <c:pt idx="1025">
                        <c:v>44199</c:v>
                      </c:pt>
                      <c:pt idx="1026">
                        <c:v>44198</c:v>
                      </c:pt>
                      <c:pt idx="1027">
                        <c:v>44197</c:v>
                      </c:pt>
                      <c:pt idx="1028">
                        <c:v>44196</c:v>
                      </c:pt>
                      <c:pt idx="1029">
                        <c:v>44195</c:v>
                      </c:pt>
                      <c:pt idx="1030">
                        <c:v>44194</c:v>
                      </c:pt>
                      <c:pt idx="1031">
                        <c:v>44193</c:v>
                      </c:pt>
                      <c:pt idx="1032">
                        <c:v>44192</c:v>
                      </c:pt>
                      <c:pt idx="1033">
                        <c:v>44191</c:v>
                      </c:pt>
                      <c:pt idx="1034">
                        <c:v>44190</c:v>
                      </c:pt>
                      <c:pt idx="1035">
                        <c:v>44189</c:v>
                      </c:pt>
                      <c:pt idx="1036">
                        <c:v>44188</c:v>
                      </c:pt>
                      <c:pt idx="1037">
                        <c:v>44187</c:v>
                      </c:pt>
                      <c:pt idx="1038">
                        <c:v>44186</c:v>
                      </c:pt>
                      <c:pt idx="1039">
                        <c:v>44185</c:v>
                      </c:pt>
                      <c:pt idx="1040">
                        <c:v>44184</c:v>
                      </c:pt>
                      <c:pt idx="1041">
                        <c:v>44183</c:v>
                      </c:pt>
                      <c:pt idx="1042">
                        <c:v>44182</c:v>
                      </c:pt>
                      <c:pt idx="1043">
                        <c:v>44181</c:v>
                      </c:pt>
                      <c:pt idx="1044">
                        <c:v>44180</c:v>
                      </c:pt>
                      <c:pt idx="1045">
                        <c:v>44179</c:v>
                      </c:pt>
                      <c:pt idx="1046">
                        <c:v>44178</c:v>
                      </c:pt>
                      <c:pt idx="1047">
                        <c:v>44177</c:v>
                      </c:pt>
                      <c:pt idx="1048">
                        <c:v>44176</c:v>
                      </c:pt>
                      <c:pt idx="1049">
                        <c:v>44175</c:v>
                      </c:pt>
                      <c:pt idx="1050">
                        <c:v>44174</c:v>
                      </c:pt>
                      <c:pt idx="1051">
                        <c:v>44173</c:v>
                      </c:pt>
                      <c:pt idx="1052">
                        <c:v>44172</c:v>
                      </c:pt>
                      <c:pt idx="1053">
                        <c:v>44171</c:v>
                      </c:pt>
                      <c:pt idx="1054">
                        <c:v>44170</c:v>
                      </c:pt>
                      <c:pt idx="1055">
                        <c:v>44169</c:v>
                      </c:pt>
                      <c:pt idx="1056">
                        <c:v>44168</c:v>
                      </c:pt>
                      <c:pt idx="1057">
                        <c:v>44167</c:v>
                      </c:pt>
                      <c:pt idx="1058">
                        <c:v>44166</c:v>
                      </c:pt>
                      <c:pt idx="1059">
                        <c:v>44165</c:v>
                      </c:pt>
                      <c:pt idx="1060">
                        <c:v>44164</c:v>
                      </c:pt>
                      <c:pt idx="1061">
                        <c:v>44163</c:v>
                      </c:pt>
                      <c:pt idx="1062">
                        <c:v>44162</c:v>
                      </c:pt>
                      <c:pt idx="1063">
                        <c:v>44161</c:v>
                      </c:pt>
                      <c:pt idx="1064">
                        <c:v>44160</c:v>
                      </c:pt>
                      <c:pt idx="1065">
                        <c:v>44159</c:v>
                      </c:pt>
                      <c:pt idx="1066">
                        <c:v>44158</c:v>
                      </c:pt>
                      <c:pt idx="1067">
                        <c:v>44157</c:v>
                      </c:pt>
                      <c:pt idx="1068">
                        <c:v>44156</c:v>
                      </c:pt>
                      <c:pt idx="1069">
                        <c:v>44155</c:v>
                      </c:pt>
                      <c:pt idx="1070">
                        <c:v>44154</c:v>
                      </c:pt>
                      <c:pt idx="1071">
                        <c:v>44153</c:v>
                      </c:pt>
                      <c:pt idx="1072">
                        <c:v>44152</c:v>
                      </c:pt>
                      <c:pt idx="1073">
                        <c:v>44151</c:v>
                      </c:pt>
                      <c:pt idx="1074">
                        <c:v>44150</c:v>
                      </c:pt>
                      <c:pt idx="1075">
                        <c:v>44149</c:v>
                      </c:pt>
                      <c:pt idx="1076">
                        <c:v>44148</c:v>
                      </c:pt>
                      <c:pt idx="1077">
                        <c:v>44147</c:v>
                      </c:pt>
                      <c:pt idx="1078">
                        <c:v>44146</c:v>
                      </c:pt>
                      <c:pt idx="1079">
                        <c:v>44145</c:v>
                      </c:pt>
                      <c:pt idx="1080">
                        <c:v>44144</c:v>
                      </c:pt>
                      <c:pt idx="1081">
                        <c:v>44143</c:v>
                      </c:pt>
                      <c:pt idx="1082">
                        <c:v>44142</c:v>
                      </c:pt>
                      <c:pt idx="1083">
                        <c:v>44141</c:v>
                      </c:pt>
                      <c:pt idx="1084">
                        <c:v>44140</c:v>
                      </c:pt>
                      <c:pt idx="1085">
                        <c:v>44139</c:v>
                      </c:pt>
                      <c:pt idx="1086">
                        <c:v>44138</c:v>
                      </c:pt>
                      <c:pt idx="1087">
                        <c:v>44137</c:v>
                      </c:pt>
                      <c:pt idx="1088">
                        <c:v>44136</c:v>
                      </c:pt>
                      <c:pt idx="1089">
                        <c:v>44135</c:v>
                      </c:pt>
                      <c:pt idx="1090">
                        <c:v>44134</c:v>
                      </c:pt>
                      <c:pt idx="1091">
                        <c:v>44133</c:v>
                      </c:pt>
                      <c:pt idx="1092">
                        <c:v>44132</c:v>
                      </c:pt>
                      <c:pt idx="1093">
                        <c:v>44131</c:v>
                      </c:pt>
                      <c:pt idx="1094">
                        <c:v>44130</c:v>
                      </c:pt>
                      <c:pt idx="1095">
                        <c:v>44129</c:v>
                      </c:pt>
                      <c:pt idx="1096">
                        <c:v>44128</c:v>
                      </c:pt>
                      <c:pt idx="1097">
                        <c:v>44127</c:v>
                      </c:pt>
                      <c:pt idx="1098">
                        <c:v>44126</c:v>
                      </c:pt>
                      <c:pt idx="1099">
                        <c:v>44125</c:v>
                      </c:pt>
                      <c:pt idx="1100">
                        <c:v>44124</c:v>
                      </c:pt>
                      <c:pt idx="1101">
                        <c:v>44123</c:v>
                      </c:pt>
                      <c:pt idx="1102">
                        <c:v>44122</c:v>
                      </c:pt>
                      <c:pt idx="1103">
                        <c:v>44121</c:v>
                      </c:pt>
                      <c:pt idx="1104">
                        <c:v>44120</c:v>
                      </c:pt>
                      <c:pt idx="1105">
                        <c:v>44119</c:v>
                      </c:pt>
                      <c:pt idx="1106">
                        <c:v>44118</c:v>
                      </c:pt>
                      <c:pt idx="1107">
                        <c:v>44117</c:v>
                      </c:pt>
                      <c:pt idx="1108">
                        <c:v>44116</c:v>
                      </c:pt>
                      <c:pt idx="1109">
                        <c:v>44115</c:v>
                      </c:pt>
                      <c:pt idx="1110">
                        <c:v>44114</c:v>
                      </c:pt>
                      <c:pt idx="1111">
                        <c:v>44113</c:v>
                      </c:pt>
                      <c:pt idx="1112">
                        <c:v>44112</c:v>
                      </c:pt>
                      <c:pt idx="1113">
                        <c:v>44111</c:v>
                      </c:pt>
                      <c:pt idx="1114">
                        <c:v>44110</c:v>
                      </c:pt>
                      <c:pt idx="1115">
                        <c:v>44109</c:v>
                      </c:pt>
                      <c:pt idx="1116">
                        <c:v>44108</c:v>
                      </c:pt>
                      <c:pt idx="1117">
                        <c:v>44107</c:v>
                      </c:pt>
                      <c:pt idx="1118">
                        <c:v>44106</c:v>
                      </c:pt>
                      <c:pt idx="1119">
                        <c:v>44105</c:v>
                      </c:pt>
                      <c:pt idx="1120">
                        <c:v>44104</c:v>
                      </c:pt>
                      <c:pt idx="1121">
                        <c:v>44103</c:v>
                      </c:pt>
                      <c:pt idx="1122">
                        <c:v>44102</c:v>
                      </c:pt>
                      <c:pt idx="1123">
                        <c:v>44101</c:v>
                      </c:pt>
                      <c:pt idx="1124">
                        <c:v>44100</c:v>
                      </c:pt>
                      <c:pt idx="1125">
                        <c:v>44099</c:v>
                      </c:pt>
                      <c:pt idx="1126">
                        <c:v>44098</c:v>
                      </c:pt>
                      <c:pt idx="1127">
                        <c:v>44097</c:v>
                      </c:pt>
                      <c:pt idx="1128">
                        <c:v>44096</c:v>
                      </c:pt>
                      <c:pt idx="1129">
                        <c:v>44095</c:v>
                      </c:pt>
                      <c:pt idx="1130">
                        <c:v>44094</c:v>
                      </c:pt>
                      <c:pt idx="1131">
                        <c:v>44093</c:v>
                      </c:pt>
                      <c:pt idx="1132">
                        <c:v>44092</c:v>
                      </c:pt>
                      <c:pt idx="1133">
                        <c:v>44091</c:v>
                      </c:pt>
                      <c:pt idx="1134">
                        <c:v>44090</c:v>
                      </c:pt>
                      <c:pt idx="1135">
                        <c:v>44089</c:v>
                      </c:pt>
                      <c:pt idx="1136">
                        <c:v>44088</c:v>
                      </c:pt>
                      <c:pt idx="1137">
                        <c:v>44087</c:v>
                      </c:pt>
                      <c:pt idx="1138">
                        <c:v>44086</c:v>
                      </c:pt>
                      <c:pt idx="1139">
                        <c:v>44085</c:v>
                      </c:pt>
                      <c:pt idx="1140">
                        <c:v>44084</c:v>
                      </c:pt>
                      <c:pt idx="1141">
                        <c:v>44083</c:v>
                      </c:pt>
                      <c:pt idx="1142">
                        <c:v>44082</c:v>
                      </c:pt>
                      <c:pt idx="1143">
                        <c:v>44081</c:v>
                      </c:pt>
                      <c:pt idx="1144">
                        <c:v>44080</c:v>
                      </c:pt>
                      <c:pt idx="1145">
                        <c:v>44079</c:v>
                      </c:pt>
                      <c:pt idx="1146">
                        <c:v>44078</c:v>
                      </c:pt>
                      <c:pt idx="1147">
                        <c:v>44077</c:v>
                      </c:pt>
                      <c:pt idx="1148">
                        <c:v>44076</c:v>
                      </c:pt>
                      <c:pt idx="1149">
                        <c:v>44075</c:v>
                      </c:pt>
                      <c:pt idx="1150">
                        <c:v>44074</c:v>
                      </c:pt>
                      <c:pt idx="1151">
                        <c:v>44073</c:v>
                      </c:pt>
                      <c:pt idx="1152">
                        <c:v>44072</c:v>
                      </c:pt>
                      <c:pt idx="1153">
                        <c:v>44071</c:v>
                      </c:pt>
                      <c:pt idx="1154">
                        <c:v>44070</c:v>
                      </c:pt>
                      <c:pt idx="1155">
                        <c:v>44069</c:v>
                      </c:pt>
                      <c:pt idx="1156">
                        <c:v>44068</c:v>
                      </c:pt>
                      <c:pt idx="1157">
                        <c:v>44067</c:v>
                      </c:pt>
                      <c:pt idx="1158">
                        <c:v>44066</c:v>
                      </c:pt>
                      <c:pt idx="1159">
                        <c:v>44065</c:v>
                      </c:pt>
                      <c:pt idx="1160">
                        <c:v>44064</c:v>
                      </c:pt>
                      <c:pt idx="1161">
                        <c:v>44063</c:v>
                      </c:pt>
                      <c:pt idx="1162">
                        <c:v>44062</c:v>
                      </c:pt>
                      <c:pt idx="1163">
                        <c:v>44061</c:v>
                      </c:pt>
                      <c:pt idx="1164">
                        <c:v>44060</c:v>
                      </c:pt>
                      <c:pt idx="1165">
                        <c:v>44059</c:v>
                      </c:pt>
                      <c:pt idx="1166">
                        <c:v>44058</c:v>
                      </c:pt>
                      <c:pt idx="1167">
                        <c:v>44057</c:v>
                      </c:pt>
                      <c:pt idx="1168">
                        <c:v>44056</c:v>
                      </c:pt>
                      <c:pt idx="1169">
                        <c:v>44055</c:v>
                      </c:pt>
                      <c:pt idx="1170">
                        <c:v>44054</c:v>
                      </c:pt>
                      <c:pt idx="1171">
                        <c:v>44053</c:v>
                      </c:pt>
                      <c:pt idx="1172">
                        <c:v>44052</c:v>
                      </c:pt>
                      <c:pt idx="1173">
                        <c:v>44051</c:v>
                      </c:pt>
                      <c:pt idx="1174">
                        <c:v>44050</c:v>
                      </c:pt>
                      <c:pt idx="1175">
                        <c:v>44049</c:v>
                      </c:pt>
                      <c:pt idx="1176">
                        <c:v>44048</c:v>
                      </c:pt>
                      <c:pt idx="1177">
                        <c:v>44047</c:v>
                      </c:pt>
                      <c:pt idx="1178">
                        <c:v>44046</c:v>
                      </c:pt>
                      <c:pt idx="1179">
                        <c:v>44045</c:v>
                      </c:pt>
                      <c:pt idx="1180">
                        <c:v>44044</c:v>
                      </c:pt>
                      <c:pt idx="1181">
                        <c:v>44043</c:v>
                      </c:pt>
                      <c:pt idx="1182">
                        <c:v>44042</c:v>
                      </c:pt>
                      <c:pt idx="1183">
                        <c:v>44041</c:v>
                      </c:pt>
                      <c:pt idx="1184">
                        <c:v>44040</c:v>
                      </c:pt>
                      <c:pt idx="1185">
                        <c:v>44039</c:v>
                      </c:pt>
                      <c:pt idx="1186">
                        <c:v>44038</c:v>
                      </c:pt>
                      <c:pt idx="1187">
                        <c:v>44037</c:v>
                      </c:pt>
                      <c:pt idx="1188">
                        <c:v>44036</c:v>
                      </c:pt>
                      <c:pt idx="1189">
                        <c:v>44035</c:v>
                      </c:pt>
                      <c:pt idx="1190">
                        <c:v>44034</c:v>
                      </c:pt>
                      <c:pt idx="1191">
                        <c:v>44033</c:v>
                      </c:pt>
                      <c:pt idx="1192">
                        <c:v>44032</c:v>
                      </c:pt>
                      <c:pt idx="1193">
                        <c:v>44031</c:v>
                      </c:pt>
                      <c:pt idx="1194">
                        <c:v>44030</c:v>
                      </c:pt>
                      <c:pt idx="1195">
                        <c:v>44029</c:v>
                      </c:pt>
                      <c:pt idx="1196">
                        <c:v>44028</c:v>
                      </c:pt>
                      <c:pt idx="1197">
                        <c:v>44027</c:v>
                      </c:pt>
                      <c:pt idx="1198">
                        <c:v>44026</c:v>
                      </c:pt>
                      <c:pt idx="1199">
                        <c:v>44025</c:v>
                      </c:pt>
                      <c:pt idx="1200">
                        <c:v>44024</c:v>
                      </c:pt>
                      <c:pt idx="1201">
                        <c:v>44023</c:v>
                      </c:pt>
                      <c:pt idx="1202">
                        <c:v>44022</c:v>
                      </c:pt>
                      <c:pt idx="1203">
                        <c:v>44021</c:v>
                      </c:pt>
                      <c:pt idx="1204">
                        <c:v>44020</c:v>
                      </c:pt>
                      <c:pt idx="1205">
                        <c:v>44019</c:v>
                      </c:pt>
                      <c:pt idx="1206">
                        <c:v>44018</c:v>
                      </c:pt>
                      <c:pt idx="1207">
                        <c:v>44017</c:v>
                      </c:pt>
                      <c:pt idx="1208">
                        <c:v>44016</c:v>
                      </c:pt>
                      <c:pt idx="1209">
                        <c:v>44015</c:v>
                      </c:pt>
                      <c:pt idx="1210">
                        <c:v>44014</c:v>
                      </c:pt>
                      <c:pt idx="1211">
                        <c:v>44013</c:v>
                      </c:pt>
                      <c:pt idx="1212">
                        <c:v>44012</c:v>
                      </c:pt>
                      <c:pt idx="1213">
                        <c:v>44011</c:v>
                      </c:pt>
                      <c:pt idx="1214">
                        <c:v>44010</c:v>
                      </c:pt>
                      <c:pt idx="1215">
                        <c:v>44009</c:v>
                      </c:pt>
                      <c:pt idx="1216">
                        <c:v>44008</c:v>
                      </c:pt>
                      <c:pt idx="1217">
                        <c:v>44007</c:v>
                      </c:pt>
                      <c:pt idx="1218">
                        <c:v>44006</c:v>
                      </c:pt>
                      <c:pt idx="1219">
                        <c:v>44005</c:v>
                      </c:pt>
                      <c:pt idx="1220">
                        <c:v>44004</c:v>
                      </c:pt>
                      <c:pt idx="1221">
                        <c:v>44003</c:v>
                      </c:pt>
                      <c:pt idx="1222">
                        <c:v>44002</c:v>
                      </c:pt>
                      <c:pt idx="1223">
                        <c:v>44001</c:v>
                      </c:pt>
                      <c:pt idx="1224">
                        <c:v>44000</c:v>
                      </c:pt>
                      <c:pt idx="1225">
                        <c:v>43999</c:v>
                      </c:pt>
                      <c:pt idx="1226">
                        <c:v>43998</c:v>
                      </c:pt>
                      <c:pt idx="1227">
                        <c:v>43997</c:v>
                      </c:pt>
                      <c:pt idx="1228">
                        <c:v>43996</c:v>
                      </c:pt>
                      <c:pt idx="1229">
                        <c:v>43995</c:v>
                      </c:pt>
                      <c:pt idx="1230">
                        <c:v>43994</c:v>
                      </c:pt>
                      <c:pt idx="1231">
                        <c:v>43993</c:v>
                      </c:pt>
                      <c:pt idx="1232">
                        <c:v>43992</c:v>
                      </c:pt>
                      <c:pt idx="1233">
                        <c:v>43991</c:v>
                      </c:pt>
                      <c:pt idx="1234">
                        <c:v>43990</c:v>
                      </c:pt>
                      <c:pt idx="1235">
                        <c:v>43989</c:v>
                      </c:pt>
                      <c:pt idx="1236">
                        <c:v>43988</c:v>
                      </c:pt>
                      <c:pt idx="1237">
                        <c:v>43987</c:v>
                      </c:pt>
                      <c:pt idx="1238">
                        <c:v>43986</c:v>
                      </c:pt>
                      <c:pt idx="1239">
                        <c:v>43985</c:v>
                      </c:pt>
                      <c:pt idx="1240">
                        <c:v>43984</c:v>
                      </c:pt>
                      <c:pt idx="1241">
                        <c:v>43983</c:v>
                      </c:pt>
                      <c:pt idx="1242">
                        <c:v>43982</c:v>
                      </c:pt>
                      <c:pt idx="1243">
                        <c:v>43981</c:v>
                      </c:pt>
                      <c:pt idx="1244">
                        <c:v>43980</c:v>
                      </c:pt>
                      <c:pt idx="1245">
                        <c:v>43979</c:v>
                      </c:pt>
                      <c:pt idx="1246">
                        <c:v>43978</c:v>
                      </c:pt>
                      <c:pt idx="1247">
                        <c:v>43977</c:v>
                      </c:pt>
                      <c:pt idx="1248">
                        <c:v>43976</c:v>
                      </c:pt>
                      <c:pt idx="1249">
                        <c:v>43975</c:v>
                      </c:pt>
                      <c:pt idx="1250">
                        <c:v>43974</c:v>
                      </c:pt>
                      <c:pt idx="1251">
                        <c:v>43973</c:v>
                      </c:pt>
                      <c:pt idx="1252">
                        <c:v>43972</c:v>
                      </c:pt>
                      <c:pt idx="1253">
                        <c:v>43971</c:v>
                      </c:pt>
                      <c:pt idx="1254">
                        <c:v>43970</c:v>
                      </c:pt>
                      <c:pt idx="1255">
                        <c:v>43969</c:v>
                      </c:pt>
                      <c:pt idx="1256">
                        <c:v>43968</c:v>
                      </c:pt>
                      <c:pt idx="1257">
                        <c:v>43967</c:v>
                      </c:pt>
                      <c:pt idx="1258">
                        <c:v>43966</c:v>
                      </c:pt>
                      <c:pt idx="1259">
                        <c:v>43965</c:v>
                      </c:pt>
                      <c:pt idx="1260">
                        <c:v>43964</c:v>
                      </c:pt>
                      <c:pt idx="1261">
                        <c:v>43963</c:v>
                      </c:pt>
                      <c:pt idx="1262">
                        <c:v>43962</c:v>
                      </c:pt>
                      <c:pt idx="1263">
                        <c:v>43961</c:v>
                      </c:pt>
                      <c:pt idx="1264">
                        <c:v>43960</c:v>
                      </c:pt>
                      <c:pt idx="1265">
                        <c:v>43959</c:v>
                      </c:pt>
                      <c:pt idx="1266">
                        <c:v>43958</c:v>
                      </c:pt>
                      <c:pt idx="1267">
                        <c:v>43957</c:v>
                      </c:pt>
                      <c:pt idx="1268">
                        <c:v>43956</c:v>
                      </c:pt>
                      <c:pt idx="1269">
                        <c:v>43955</c:v>
                      </c:pt>
                      <c:pt idx="1270">
                        <c:v>43954</c:v>
                      </c:pt>
                      <c:pt idx="1271">
                        <c:v>43953</c:v>
                      </c:pt>
                      <c:pt idx="1272">
                        <c:v>43952</c:v>
                      </c:pt>
                      <c:pt idx="1273">
                        <c:v>43951</c:v>
                      </c:pt>
                      <c:pt idx="1274">
                        <c:v>43950</c:v>
                      </c:pt>
                      <c:pt idx="1275">
                        <c:v>43949</c:v>
                      </c:pt>
                      <c:pt idx="1276">
                        <c:v>43948</c:v>
                      </c:pt>
                      <c:pt idx="1277">
                        <c:v>43947</c:v>
                      </c:pt>
                      <c:pt idx="1278">
                        <c:v>43946</c:v>
                      </c:pt>
                      <c:pt idx="1279">
                        <c:v>43945</c:v>
                      </c:pt>
                      <c:pt idx="1280">
                        <c:v>43944</c:v>
                      </c:pt>
                      <c:pt idx="1281">
                        <c:v>43943</c:v>
                      </c:pt>
                      <c:pt idx="1282">
                        <c:v>43942</c:v>
                      </c:pt>
                      <c:pt idx="1283">
                        <c:v>43941</c:v>
                      </c:pt>
                      <c:pt idx="1284">
                        <c:v>43940</c:v>
                      </c:pt>
                      <c:pt idx="1285">
                        <c:v>43939</c:v>
                      </c:pt>
                      <c:pt idx="1286">
                        <c:v>43938</c:v>
                      </c:pt>
                      <c:pt idx="1287">
                        <c:v>43937</c:v>
                      </c:pt>
                      <c:pt idx="1288">
                        <c:v>43936</c:v>
                      </c:pt>
                      <c:pt idx="1289">
                        <c:v>43935</c:v>
                      </c:pt>
                      <c:pt idx="1290">
                        <c:v>43934</c:v>
                      </c:pt>
                      <c:pt idx="1291">
                        <c:v>43933</c:v>
                      </c:pt>
                      <c:pt idx="1292">
                        <c:v>43932</c:v>
                      </c:pt>
                      <c:pt idx="1293">
                        <c:v>43931</c:v>
                      </c:pt>
                      <c:pt idx="1294">
                        <c:v>43930</c:v>
                      </c:pt>
                      <c:pt idx="1295">
                        <c:v>43929</c:v>
                      </c:pt>
                      <c:pt idx="1296">
                        <c:v>43928</c:v>
                      </c:pt>
                      <c:pt idx="1297">
                        <c:v>43927</c:v>
                      </c:pt>
                      <c:pt idx="1298">
                        <c:v>43926</c:v>
                      </c:pt>
                      <c:pt idx="1299">
                        <c:v>43925</c:v>
                      </c:pt>
                      <c:pt idx="1300">
                        <c:v>43924</c:v>
                      </c:pt>
                      <c:pt idx="1301">
                        <c:v>43923</c:v>
                      </c:pt>
                      <c:pt idx="1302">
                        <c:v>43922</c:v>
                      </c:pt>
                      <c:pt idx="1303">
                        <c:v>43921</c:v>
                      </c:pt>
                      <c:pt idx="1304">
                        <c:v>43920</c:v>
                      </c:pt>
                      <c:pt idx="1305">
                        <c:v>43919</c:v>
                      </c:pt>
                      <c:pt idx="1306">
                        <c:v>43918</c:v>
                      </c:pt>
                      <c:pt idx="1307">
                        <c:v>43917</c:v>
                      </c:pt>
                      <c:pt idx="1308">
                        <c:v>43916</c:v>
                      </c:pt>
                      <c:pt idx="1309">
                        <c:v>43915</c:v>
                      </c:pt>
                      <c:pt idx="1310">
                        <c:v>43914</c:v>
                      </c:pt>
                      <c:pt idx="1311">
                        <c:v>43913</c:v>
                      </c:pt>
                      <c:pt idx="1312">
                        <c:v>43912</c:v>
                      </c:pt>
                      <c:pt idx="1313">
                        <c:v>43911</c:v>
                      </c:pt>
                      <c:pt idx="1314">
                        <c:v>43910</c:v>
                      </c:pt>
                      <c:pt idx="1315">
                        <c:v>43909</c:v>
                      </c:pt>
                      <c:pt idx="1316">
                        <c:v>43908</c:v>
                      </c:pt>
                      <c:pt idx="1317">
                        <c:v>43907</c:v>
                      </c:pt>
                      <c:pt idx="1318">
                        <c:v>43906</c:v>
                      </c:pt>
                      <c:pt idx="1319">
                        <c:v>43905</c:v>
                      </c:pt>
                      <c:pt idx="1320">
                        <c:v>43904</c:v>
                      </c:pt>
                      <c:pt idx="1321">
                        <c:v>43903</c:v>
                      </c:pt>
                      <c:pt idx="1322">
                        <c:v>43902</c:v>
                      </c:pt>
                      <c:pt idx="1323">
                        <c:v>43901</c:v>
                      </c:pt>
                      <c:pt idx="1324">
                        <c:v>43900</c:v>
                      </c:pt>
                      <c:pt idx="1325">
                        <c:v>43899</c:v>
                      </c:pt>
                      <c:pt idx="1326">
                        <c:v>43898</c:v>
                      </c:pt>
                      <c:pt idx="1327">
                        <c:v>43897</c:v>
                      </c:pt>
                      <c:pt idx="1328">
                        <c:v>43896</c:v>
                      </c:pt>
                      <c:pt idx="1329">
                        <c:v>43895</c:v>
                      </c:pt>
                      <c:pt idx="1330">
                        <c:v>43894</c:v>
                      </c:pt>
                      <c:pt idx="1331">
                        <c:v>43893</c:v>
                      </c:pt>
                      <c:pt idx="1332">
                        <c:v>43892</c:v>
                      </c:pt>
                      <c:pt idx="1333">
                        <c:v>43891</c:v>
                      </c:pt>
                      <c:pt idx="1334">
                        <c:v>43890</c:v>
                      </c:pt>
                      <c:pt idx="1335">
                        <c:v>43889</c:v>
                      </c:pt>
                      <c:pt idx="1336">
                        <c:v>43888</c:v>
                      </c:pt>
                      <c:pt idx="1337">
                        <c:v>43887</c:v>
                      </c:pt>
                      <c:pt idx="1338">
                        <c:v>43886</c:v>
                      </c:pt>
                      <c:pt idx="1339">
                        <c:v>43885</c:v>
                      </c:pt>
                      <c:pt idx="1340">
                        <c:v>43884</c:v>
                      </c:pt>
                      <c:pt idx="1341">
                        <c:v>43883</c:v>
                      </c:pt>
                      <c:pt idx="1342">
                        <c:v>43882</c:v>
                      </c:pt>
                      <c:pt idx="1343">
                        <c:v>43881</c:v>
                      </c:pt>
                      <c:pt idx="1344">
                        <c:v>43880</c:v>
                      </c:pt>
                      <c:pt idx="1345">
                        <c:v>43879</c:v>
                      </c:pt>
                      <c:pt idx="1346">
                        <c:v>43878</c:v>
                      </c:pt>
                      <c:pt idx="1347">
                        <c:v>43877</c:v>
                      </c:pt>
                      <c:pt idx="1348">
                        <c:v>43876</c:v>
                      </c:pt>
                      <c:pt idx="1349">
                        <c:v>43875</c:v>
                      </c:pt>
                      <c:pt idx="1350">
                        <c:v>43874</c:v>
                      </c:pt>
                      <c:pt idx="1351">
                        <c:v>43873</c:v>
                      </c:pt>
                      <c:pt idx="1352">
                        <c:v>43872</c:v>
                      </c:pt>
                      <c:pt idx="1353">
                        <c:v>43871</c:v>
                      </c:pt>
                      <c:pt idx="1354">
                        <c:v>43870</c:v>
                      </c:pt>
                      <c:pt idx="1355">
                        <c:v>43869</c:v>
                      </c:pt>
                      <c:pt idx="1356">
                        <c:v>43868</c:v>
                      </c:pt>
                      <c:pt idx="1357">
                        <c:v>43867</c:v>
                      </c:pt>
                      <c:pt idx="1358">
                        <c:v>43866</c:v>
                      </c:pt>
                      <c:pt idx="1359">
                        <c:v>43865</c:v>
                      </c:pt>
                      <c:pt idx="1360">
                        <c:v>43864</c:v>
                      </c:pt>
                      <c:pt idx="1361">
                        <c:v>43863</c:v>
                      </c:pt>
                      <c:pt idx="1362">
                        <c:v>43862</c:v>
                      </c:pt>
                      <c:pt idx="1363">
                        <c:v>43861</c:v>
                      </c:pt>
                      <c:pt idx="1364">
                        <c:v>43860</c:v>
                      </c:pt>
                      <c:pt idx="1365">
                        <c:v>43859</c:v>
                      </c:pt>
                      <c:pt idx="1366">
                        <c:v>43858</c:v>
                      </c:pt>
                      <c:pt idx="1367">
                        <c:v>43857</c:v>
                      </c:pt>
                      <c:pt idx="1368">
                        <c:v>43856</c:v>
                      </c:pt>
                      <c:pt idx="1369">
                        <c:v>43855</c:v>
                      </c:pt>
                      <c:pt idx="1370">
                        <c:v>43854</c:v>
                      </c:pt>
                      <c:pt idx="1371">
                        <c:v>43853</c:v>
                      </c:pt>
                      <c:pt idx="1372">
                        <c:v>43852</c:v>
                      </c:pt>
                      <c:pt idx="1373">
                        <c:v>43851</c:v>
                      </c:pt>
                      <c:pt idx="1374">
                        <c:v>43850</c:v>
                      </c:pt>
                      <c:pt idx="1375">
                        <c:v>43849</c:v>
                      </c:pt>
                      <c:pt idx="1376">
                        <c:v>43848</c:v>
                      </c:pt>
                      <c:pt idx="1377">
                        <c:v>43847</c:v>
                      </c:pt>
                      <c:pt idx="1378">
                        <c:v>43846</c:v>
                      </c:pt>
                      <c:pt idx="1379">
                        <c:v>43845</c:v>
                      </c:pt>
                      <c:pt idx="1380">
                        <c:v>43844</c:v>
                      </c:pt>
                      <c:pt idx="1381">
                        <c:v>43843</c:v>
                      </c:pt>
                      <c:pt idx="1382">
                        <c:v>43842</c:v>
                      </c:pt>
                      <c:pt idx="1383">
                        <c:v>43841</c:v>
                      </c:pt>
                      <c:pt idx="1384">
                        <c:v>43840</c:v>
                      </c:pt>
                      <c:pt idx="1385">
                        <c:v>43839</c:v>
                      </c:pt>
                      <c:pt idx="1386">
                        <c:v>43838</c:v>
                      </c:pt>
                      <c:pt idx="1387">
                        <c:v>43837</c:v>
                      </c:pt>
                      <c:pt idx="1388">
                        <c:v>43836</c:v>
                      </c:pt>
                      <c:pt idx="1389">
                        <c:v>43835</c:v>
                      </c:pt>
                      <c:pt idx="1390">
                        <c:v>43834</c:v>
                      </c:pt>
                      <c:pt idx="1391">
                        <c:v>43833</c:v>
                      </c:pt>
                      <c:pt idx="1392">
                        <c:v>43832</c:v>
                      </c:pt>
                      <c:pt idx="1393">
                        <c:v>43831</c:v>
                      </c:pt>
                      <c:pt idx="1394">
                        <c:v>43830</c:v>
                      </c:pt>
                      <c:pt idx="1395">
                        <c:v>43829</c:v>
                      </c:pt>
                      <c:pt idx="1396">
                        <c:v>43828</c:v>
                      </c:pt>
                      <c:pt idx="1397">
                        <c:v>43827</c:v>
                      </c:pt>
                      <c:pt idx="1398">
                        <c:v>43826</c:v>
                      </c:pt>
                      <c:pt idx="1399">
                        <c:v>43825</c:v>
                      </c:pt>
                      <c:pt idx="1400">
                        <c:v>43824</c:v>
                      </c:pt>
                      <c:pt idx="1401">
                        <c:v>43823</c:v>
                      </c:pt>
                      <c:pt idx="1402">
                        <c:v>43822</c:v>
                      </c:pt>
                      <c:pt idx="1403">
                        <c:v>43821</c:v>
                      </c:pt>
                      <c:pt idx="1404">
                        <c:v>43820</c:v>
                      </c:pt>
                      <c:pt idx="1405">
                        <c:v>43819</c:v>
                      </c:pt>
                      <c:pt idx="1406">
                        <c:v>43818</c:v>
                      </c:pt>
                      <c:pt idx="1407">
                        <c:v>43817</c:v>
                      </c:pt>
                      <c:pt idx="1408">
                        <c:v>43816</c:v>
                      </c:pt>
                      <c:pt idx="1409">
                        <c:v>43815</c:v>
                      </c:pt>
                      <c:pt idx="1410">
                        <c:v>43814</c:v>
                      </c:pt>
                      <c:pt idx="1411">
                        <c:v>43813</c:v>
                      </c:pt>
                      <c:pt idx="1412">
                        <c:v>43812</c:v>
                      </c:pt>
                      <c:pt idx="1413">
                        <c:v>43811</c:v>
                      </c:pt>
                      <c:pt idx="1414">
                        <c:v>43810</c:v>
                      </c:pt>
                      <c:pt idx="1415">
                        <c:v>43809</c:v>
                      </c:pt>
                      <c:pt idx="1416">
                        <c:v>43808</c:v>
                      </c:pt>
                      <c:pt idx="1417">
                        <c:v>43807</c:v>
                      </c:pt>
                      <c:pt idx="1418">
                        <c:v>43806</c:v>
                      </c:pt>
                      <c:pt idx="1419">
                        <c:v>43805</c:v>
                      </c:pt>
                      <c:pt idx="1420">
                        <c:v>43804</c:v>
                      </c:pt>
                      <c:pt idx="1421">
                        <c:v>43803</c:v>
                      </c:pt>
                      <c:pt idx="1422">
                        <c:v>43802</c:v>
                      </c:pt>
                      <c:pt idx="1423">
                        <c:v>43801</c:v>
                      </c:pt>
                      <c:pt idx="1424">
                        <c:v>43800</c:v>
                      </c:pt>
                      <c:pt idx="1425">
                        <c:v>43799</c:v>
                      </c:pt>
                      <c:pt idx="1426">
                        <c:v>43798</c:v>
                      </c:pt>
                      <c:pt idx="1427">
                        <c:v>43797</c:v>
                      </c:pt>
                      <c:pt idx="1428">
                        <c:v>43796</c:v>
                      </c:pt>
                      <c:pt idx="1429">
                        <c:v>43795</c:v>
                      </c:pt>
                      <c:pt idx="1430">
                        <c:v>43794</c:v>
                      </c:pt>
                      <c:pt idx="1431">
                        <c:v>43793</c:v>
                      </c:pt>
                      <c:pt idx="1432">
                        <c:v>43792</c:v>
                      </c:pt>
                      <c:pt idx="1433">
                        <c:v>43791</c:v>
                      </c:pt>
                      <c:pt idx="1434">
                        <c:v>43790</c:v>
                      </c:pt>
                      <c:pt idx="1435">
                        <c:v>43789</c:v>
                      </c:pt>
                      <c:pt idx="1436">
                        <c:v>43788</c:v>
                      </c:pt>
                      <c:pt idx="1437">
                        <c:v>43787</c:v>
                      </c:pt>
                      <c:pt idx="1438">
                        <c:v>43786</c:v>
                      </c:pt>
                      <c:pt idx="1439">
                        <c:v>43785</c:v>
                      </c:pt>
                      <c:pt idx="1440">
                        <c:v>43784</c:v>
                      </c:pt>
                      <c:pt idx="1441">
                        <c:v>43783</c:v>
                      </c:pt>
                      <c:pt idx="1442">
                        <c:v>43782</c:v>
                      </c:pt>
                      <c:pt idx="1443">
                        <c:v>43781</c:v>
                      </c:pt>
                      <c:pt idx="1444">
                        <c:v>43780</c:v>
                      </c:pt>
                      <c:pt idx="1445">
                        <c:v>43779</c:v>
                      </c:pt>
                      <c:pt idx="1446">
                        <c:v>43778</c:v>
                      </c:pt>
                      <c:pt idx="1447">
                        <c:v>43777</c:v>
                      </c:pt>
                      <c:pt idx="1448">
                        <c:v>43776</c:v>
                      </c:pt>
                      <c:pt idx="1449">
                        <c:v>43775</c:v>
                      </c:pt>
                      <c:pt idx="1450">
                        <c:v>43774</c:v>
                      </c:pt>
                      <c:pt idx="1451">
                        <c:v>43773</c:v>
                      </c:pt>
                      <c:pt idx="1452">
                        <c:v>43772</c:v>
                      </c:pt>
                      <c:pt idx="1453">
                        <c:v>43771</c:v>
                      </c:pt>
                      <c:pt idx="1454">
                        <c:v>43770</c:v>
                      </c:pt>
                      <c:pt idx="1455">
                        <c:v>43769</c:v>
                      </c:pt>
                      <c:pt idx="1456">
                        <c:v>43768</c:v>
                      </c:pt>
                      <c:pt idx="1457">
                        <c:v>43767</c:v>
                      </c:pt>
                      <c:pt idx="1458">
                        <c:v>43766</c:v>
                      </c:pt>
                      <c:pt idx="1459">
                        <c:v>43765</c:v>
                      </c:pt>
                      <c:pt idx="1460">
                        <c:v>43764</c:v>
                      </c:pt>
                      <c:pt idx="1461">
                        <c:v>43763</c:v>
                      </c:pt>
                      <c:pt idx="1462">
                        <c:v>43762</c:v>
                      </c:pt>
                      <c:pt idx="1463">
                        <c:v>43761</c:v>
                      </c:pt>
                      <c:pt idx="1464">
                        <c:v>43760</c:v>
                      </c:pt>
                      <c:pt idx="1465">
                        <c:v>43759</c:v>
                      </c:pt>
                      <c:pt idx="1466">
                        <c:v>43758</c:v>
                      </c:pt>
                      <c:pt idx="1467">
                        <c:v>43757</c:v>
                      </c:pt>
                      <c:pt idx="1468">
                        <c:v>43756</c:v>
                      </c:pt>
                      <c:pt idx="1469">
                        <c:v>43755</c:v>
                      </c:pt>
                      <c:pt idx="1470">
                        <c:v>43754</c:v>
                      </c:pt>
                      <c:pt idx="1471">
                        <c:v>43753</c:v>
                      </c:pt>
                      <c:pt idx="1472">
                        <c:v>43752</c:v>
                      </c:pt>
                      <c:pt idx="1473">
                        <c:v>43751</c:v>
                      </c:pt>
                      <c:pt idx="1474">
                        <c:v>43750</c:v>
                      </c:pt>
                      <c:pt idx="1475">
                        <c:v>43749</c:v>
                      </c:pt>
                      <c:pt idx="1476">
                        <c:v>43748</c:v>
                      </c:pt>
                      <c:pt idx="1477">
                        <c:v>43747</c:v>
                      </c:pt>
                      <c:pt idx="1478">
                        <c:v>43746</c:v>
                      </c:pt>
                      <c:pt idx="1479">
                        <c:v>43745</c:v>
                      </c:pt>
                      <c:pt idx="1480">
                        <c:v>43744</c:v>
                      </c:pt>
                      <c:pt idx="1481">
                        <c:v>43743</c:v>
                      </c:pt>
                      <c:pt idx="1482">
                        <c:v>43742</c:v>
                      </c:pt>
                      <c:pt idx="1483">
                        <c:v>43741</c:v>
                      </c:pt>
                      <c:pt idx="1484">
                        <c:v>43740</c:v>
                      </c:pt>
                      <c:pt idx="1485">
                        <c:v>43739</c:v>
                      </c:pt>
                      <c:pt idx="1486">
                        <c:v>43738</c:v>
                      </c:pt>
                      <c:pt idx="1487">
                        <c:v>43737</c:v>
                      </c:pt>
                      <c:pt idx="1488">
                        <c:v>43736</c:v>
                      </c:pt>
                      <c:pt idx="1489">
                        <c:v>43735</c:v>
                      </c:pt>
                      <c:pt idx="1490">
                        <c:v>43734</c:v>
                      </c:pt>
                      <c:pt idx="1491">
                        <c:v>43733</c:v>
                      </c:pt>
                      <c:pt idx="1492">
                        <c:v>43732</c:v>
                      </c:pt>
                      <c:pt idx="1493">
                        <c:v>43731</c:v>
                      </c:pt>
                      <c:pt idx="1494">
                        <c:v>43730</c:v>
                      </c:pt>
                      <c:pt idx="1495">
                        <c:v>43729</c:v>
                      </c:pt>
                      <c:pt idx="1496">
                        <c:v>43728</c:v>
                      </c:pt>
                      <c:pt idx="1497">
                        <c:v>43727</c:v>
                      </c:pt>
                      <c:pt idx="1498">
                        <c:v>43726</c:v>
                      </c:pt>
                      <c:pt idx="1499">
                        <c:v>43725</c:v>
                      </c:pt>
                      <c:pt idx="1500">
                        <c:v>43724</c:v>
                      </c:pt>
                      <c:pt idx="1501">
                        <c:v>43723</c:v>
                      </c:pt>
                      <c:pt idx="1502">
                        <c:v>43722</c:v>
                      </c:pt>
                      <c:pt idx="1503">
                        <c:v>43721</c:v>
                      </c:pt>
                      <c:pt idx="1504">
                        <c:v>43720</c:v>
                      </c:pt>
                      <c:pt idx="1505">
                        <c:v>43719</c:v>
                      </c:pt>
                      <c:pt idx="1506">
                        <c:v>43718</c:v>
                      </c:pt>
                      <c:pt idx="1507">
                        <c:v>43717</c:v>
                      </c:pt>
                      <c:pt idx="1508">
                        <c:v>43716</c:v>
                      </c:pt>
                      <c:pt idx="1509">
                        <c:v>43715</c:v>
                      </c:pt>
                      <c:pt idx="1510">
                        <c:v>43714</c:v>
                      </c:pt>
                      <c:pt idx="1511">
                        <c:v>43713</c:v>
                      </c:pt>
                      <c:pt idx="1512">
                        <c:v>43712</c:v>
                      </c:pt>
                      <c:pt idx="1513">
                        <c:v>43711</c:v>
                      </c:pt>
                      <c:pt idx="1514">
                        <c:v>43710</c:v>
                      </c:pt>
                      <c:pt idx="1515">
                        <c:v>43709</c:v>
                      </c:pt>
                      <c:pt idx="1516">
                        <c:v>43708</c:v>
                      </c:pt>
                      <c:pt idx="1517">
                        <c:v>43707</c:v>
                      </c:pt>
                      <c:pt idx="1518">
                        <c:v>43706</c:v>
                      </c:pt>
                      <c:pt idx="1519">
                        <c:v>43705</c:v>
                      </c:pt>
                      <c:pt idx="1520">
                        <c:v>43704</c:v>
                      </c:pt>
                      <c:pt idx="1521">
                        <c:v>43703</c:v>
                      </c:pt>
                      <c:pt idx="1522">
                        <c:v>43702</c:v>
                      </c:pt>
                      <c:pt idx="1523">
                        <c:v>43701</c:v>
                      </c:pt>
                      <c:pt idx="1524">
                        <c:v>43700</c:v>
                      </c:pt>
                      <c:pt idx="1525">
                        <c:v>43699</c:v>
                      </c:pt>
                      <c:pt idx="1526">
                        <c:v>43698</c:v>
                      </c:pt>
                      <c:pt idx="1527">
                        <c:v>43697</c:v>
                      </c:pt>
                      <c:pt idx="1528">
                        <c:v>43696</c:v>
                      </c:pt>
                      <c:pt idx="1529">
                        <c:v>43695</c:v>
                      </c:pt>
                      <c:pt idx="1530">
                        <c:v>43694</c:v>
                      </c:pt>
                      <c:pt idx="1531">
                        <c:v>43693</c:v>
                      </c:pt>
                      <c:pt idx="1532">
                        <c:v>43692</c:v>
                      </c:pt>
                      <c:pt idx="1533">
                        <c:v>43691</c:v>
                      </c:pt>
                      <c:pt idx="1534">
                        <c:v>43690</c:v>
                      </c:pt>
                      <c:pt idx="1535">
                        <c:v>43689</c:v>
                      </c:pt>
                      <c:pt idx="1536">
                        <c:v>43688</c:v>
                      </c:pt>
                      <c:pt idx="1537">
                        <c:v>43687</c:v>
                      </c:pt>
                      <c:pt idx="1538">
                        <c:v>43686</c:v>
                      </c:pt>
                      <c:pt idx="1539">
                        <c:v>43685</c:v>
                      </c:pt>
                      <c:pt idx="1540">
                        <c:v>43684</c:v>
                      </c:pt>
                      <c:pt idx="1541">
                        <c:v>43683</c:v>
                      </c:pt>
                      <c:pt idx="1542">
                        <c:v>43682</c:v>
                      </c:pt>
                      <c:pt idx="1543">
                        <c:v>43681</c:v>
                      </c:pt>
                      <c:pt idx="1544">
                        <c:v>43680</c:v>
                      </c:pt>
                      <c:pt idx="1545">
                        <c:v>43679</c:v>
                      </c:pt>
                      <c:pt idx="1546">
                        <c:v>43678</c:v>
                      </c:pt>
                      <c:pt idx="1547">
                        <c:v>43677</c:v>
                      </c:pt>
                      <c:pt idx="1548">
                        <c:v>43676</c:v>
                      </c:pt>
                      <c:pt idx="1549">
                        <c:v>43675</c:v>
                      </c:pt>
                      <c:pt idx="1550">
                        <c:v>43674</c:v>
                      </c:pt>
                      <c:pt idx="1551">
                        <c:v>43673</c:v>
                      </c:pt>
                      <c:pt idx="1552">
                        <c:v>43672</c:v>
                      </c:pt>
                      <c:pt idx="1553">
                        <c:v>43671</c:v>
                      </c:pt>
                      <c:pt idx="1554">
                        <c:v>43670</c:v>
                      </c:pt>
                      <c:pt idx="1555">
                        <c:v>43669</c:v>
                      </c:pt>
                      <c:pt idx="1556">
                        <c:v>43668</c:v>
                      </c:pt>
                      <c:pt idx="1557">
                        <c:v>43667</c:v>
                      </c:pt>
                      <c:pt idx="1558">
                        <c:v>43666</c:v>
                      </c:pt>
                      <c:pt idx="1559">
                        <c:v>43665</c:v>
                      </c:pt>
                      <c:pt idx="1560">
                        <c:v>43664</c:v>
                      </c:pt>
                      <c:pt idx="1561">
                        <c:v>43663</c:v>
                      </c:pt>
                      <c:pt idx="1562">
                        <c:v>43662</c:v>
                      </c:pt>
                      <c:pt idx="1563">
                        <c:v>43661</c:v>
                      </c:pt>
                      <c:pt idx="1564">
                        <c:v>43660</c:v>
                      </c:pt>
                      <c:pt idx="1565">
                        <c:v>43659</c:v>
                      </c:pt>
                      <c:pt idx="1566">
                        <c:v>43658</c:v>
                      </c:pt>
                      <c:pt idx="1567">
                        <c:v>43657</c:v>
                      </c:pt>
                      <c:pt idx="1568">
                        <c:v>43656</c:v>
                      </c:pt>
                      <c:pt idx="1569">
                        <c:v>43655</c:v>
                      </c:pt>
                      <c:pt idx="1570">
                        <c:v>43654</c:v>
                      </c:pt>
                      <c:pt idx="1571">
                        <c:v>43653</c:v>
                      </c:pt>
                      <c:pt idx="1572">
                        <c:v>43652</c:v>
                      </c:pt>
                      <c:pt idx="1573">
                        <c:v>43651</c:v>
                      </c:pt>
                      <c:pt idx="1574">
                        <c:v>43650</c:v>
                      </c:pt>
                      <c:pt idx="1575">
                        <c:v>43649</c:v>
                      </c:pt>
                      <c:pt idx="1576">
                        <c:v>43648</c:v>
                      </c:pt>
                      <c:pt idx="1577">
                        <c:v>43647</c:v>
                      </c:pt>
                      <c:pt idx="1578">
                        <c:v>43646</c:v>
                      </c:pt>
                      <c:pt idx="1579">
                        <c:v>43645</c:v>
                      </c:pt>
                      <c:pt idx="1580">
                        <c:v>43644</c:v>
                      </c:pt>
                      <c:pt idx="1581">
                        <c:v>43643</c:v>
                      </c:pt>
                      <c:pt idx="1582">
                        <c:v>43642</c:v>
                      </c:pt>
                      <c:pt idx="1583">
                        <c:v>43641</c:v>
                      </c:pt>
                      <c:pt idx="1584">
                        <c:v>43640</c:v>
                      </c:pt>
                      <c:pt idx="1585">
                        <c:v>43639</c:v>
                      </c:pt>
                      <c:pt idx="1586">
                        <c:v>43638</c:v>
                      </c:pt>
                      <c:pt idx="1587">
                        <c:v>43637</c:v>
                      </c:pt>
                      <c:pt idx="1588">
                        <c:v>43636</c:v>
                      </c:pt>
                      <c:pt idx="1589">
                        <c:v>43635</c:v>
                      </c:pt>
                      <c:pt idx="1590">
                        <c:v>43634</c:v>
                      </c:pt>
                      <c:pt idx="1591">
                        <c:v>43633</c:v>
                      </c:pt>
                      <c:pt idx="1592">
                        <c:v>43632</c:v>
                      </c:pt>
                      <c:pt idx="1593">
                        <c:v>43631</c:v>
                      </c:pt>
                      <c:pt idx="1594">
                        <c:v>43630</c:v>
                      </c:pt>
                      <c:pt idx="1595">
                        <c:v>43629</c:v>
                      </c:pt>
                      <c:pt idx="1596">
                        <c:v>43628</c:v>
                      </c:pt>
                      <c:pt idx="1597">
                        <c:v>43627</c:v>
                      </c:pt>
                      <c:pt idx="1598">
                        <c:v>43626</c:v>
                      </c:pt>
                      <c:pt idx="1599">
                        <c:v>43625</c:v>
                      </c:pt>
                      <c:pt idx="1600">
                        <c:v>43624</c:v>
                      </c:pt>
                      <c:pt idx="1601">
                        <c:v>43623</c:v>
                      </c:pt>
                      <c:pt idx="1602">
                        <c:v>43622</c:v>
                      </c:pt>
                      <c:pt idx="1603">
                        <c:v>43621</c:v>
                      </c:pt>
                      <c:pt idx="1604">
                        <c:v>43620</c:v>
                      </c:pt>
                      <c:pt idx="1605">
                        <c:v>43619</c:v>
                      </c:pt>
                      <c:pt idx="1606">
                        <c:v>43618</c:v>
                      </c:pt>
                      <c:pt idx="1607">
                        <c:v>43617</c:v>
                      </c:pt>
                      <c:pt idx="1608">
                        <c:v>43616</c:v>
                      </c:pt>
                      <c:pt idx="1609">
                        <c:v>43615</c:v>
                      </c:pt>
                      <c:pt idx="1610">
                        <c:v>43614</c:v>
                      </c:pt>
                      <c:pt idx="1611">
                        <c:v>43613</c:v>
                      </c:pt>
                      <c:pt idx="1612">
                        <c:v>43612</c:v>
                      </c:pt>
                      <c:pt idx="1613">
                        <c:v>43611</c:v>
                      </c:pt>
                      <c:pt idx="1614">
                        <c:v>43610</c:v>
                      </c:pt>
                      <c:pt idx="1615">
                        <c:v>43609</c:v>
                      </c:pt>
                      <c:pt idx="1616">
                        <c:v>43608</c:v>
                      </c:pt>
                      <c:pt idx="1617">
                        <c:v>43607</c:v>
                      </c:pt>
                      <c:pt idx="1618">
                        <c:v>43606</c:v>
                      </c:pt>
                      <c:pt idx="1619">
                        <c:v>43605</c:v>
                      </c:pt>
                      <c:pt idx="1620">
                        <c:v>43604</c:v>
                      </c:pt>
                      <c:pt idx="1621">
                        <c:v>43603</c:v>
                      </c:pt>
                      <c:pt idx="1622">
                        <c:v>43602</c:v>
                      </c:pt>
                      <c:pt idx="1623">
                        <c:v>43601</c:v>
                      </c:pt>
                      <c:pt idx="1624">
                        <c:v>43600</c:v>
                      </c:pt>
                      <c:pt idx="1625">
                        <c:v>43599</c:v>
                      </c:pt>
                      <c:pt idx="1626">
                        <c:v>43598</c:v>
                      </c:pt>
                      <c:pt idx="1627">
                        <c:v>43597</c:v>
                      </c:pt>
                      <c:pt idx="1628">
                        <c:v>43596</c:v>
                      </c:pt>
                      <c:pt idx="1629">
                        <c:v>43595</c:v>
                      </c:pt>
                      <c:pt idx="1630">
                        <c:v>43594</c:v>
                      </c:pt>
                      <c:pt idx="1631">
                        <c:v>43593</c:v>
                      </c:pt>
                      <c:pt idx="1632">
                        <c:v>43592</c:v>
                      </c:pt>
                      <c:pt idx="1633">
                        <c:v>43591</c:v>
                      </c:pt>
                      <c:pt idx="1634">
                        <c:v>43590</c:v>
                      </c:pt>
                      <c:pt idx="1635">
                        <c:v>43589</c:v>
                      </c:pt>
                      <c:pt idx="1636">
                        <c:v>43588</c:v>
                      </c:pt>
                      <c:pt idx="1637">
                        <c:v>43587</c:v>
                      </c:pt>
                      <c:pt idx="1638">
                        <c:v>43586</c:v>
                      </c:pt>
                      <c:pt idx="1639">
                        <c:v>43585</c:v>
                      </c:pt>
                      <c:pt idx="1640">
                        <c:v>43584</c:v>
                      </c:pt>
                      <c:pt idx="1641">
                        <c:v>43583</c:v>
                      </c:pt>
                      <c:pt idx="1642">
                        <c:v>43582</c:v>
                      </c:pt>
                      <c:pt idx="1643">
                        <c:v>43581</c:v>
                      </c:pt>
                      <c:pt idx="1644">
                        <c:v>43580</c:v>
                      </c:pt>
                      <c:pt idx="1645">
                        <c:v>43579</c:v>
                      </c:pt>
                      <c:pt idx="1646">
                        <c:v>43578</c:v>
                      </c:pt>
                      <c:pt idx="1647">
                        <c:v>43577</c:v>
                      </c:pt>
                      <c:pt idx="1648">
                        <c:v>43576</c:v>
                      </c:pt>
                      <c:pt idx="1649">
                        <c:v>43575</c:v>
                      </c:pt>
                      <c:pt idx="1650">
                        <c:v>43574</c:v>
                      </c:pt>
                      <c:pt idx="1651">
                        <c:v>43573</c:v>
                      </c:pt>
                      <c:pt idx="1652">
                        <c:v>43572</c:v>
                      </c:pt>
                      <c:pt idx="1653">
                        <c:v>43571</c:v>
                      </c:pt>
                      <c:pt idx="1654">
                        <c:v>43570</c:v>
                      </c:pt>
                      <c:pt idx="1655">
                        <c:v>43569</c:v>
                      </c:pt>
                      <c:pt idx="1656">
                        <c:v>43568</c:v>
                      </c:pt>
                      <c:pt idx="1657">
                        <c:v>43567</c:v>
                      </c:pt>
                      <c:pt idx="1658">
                        <c:v>43566</c:v>
                      </c:pt>
                      <c:pt idx="1659">
                        <c:v>43565</c:v>
                      </c:pt>
                      <c:pt idx="1660">
                        <c:v>43564</c:v>
                      </c:pt>
                      <c:pt idx="1661">
                        <c:v>43563</c:v>
                      </c:pt>
                      <c:pt idx="1662">
                        <c:v>43562</c:v>
                      </c:pt>
                      <c:pt idx="1663">
                        <c:v>43561</c:v>
                      </c:pt>
                      <c:pt idx="1664">
                        <c:v>43560</c:v>
                      </c:pt>
                      <c:pt idx="1665">
                        <c:v>43559</c:v>
                      </c:pt>
                      <c:pt idx="1666">
                        <c:v>43558</c:v>
                      </c:pt>
                      <c:pt idx="1667">
                        <c:v>43557</c:v>
                      </c:pt>
                      <c:pt idx="1668">
                        <c:v>43556</c:v>
                      </c:pt>
                      <c:pt idx="1669">
                        <c:v>43555</c:v>
                      </c:pt>
                      <c:pt idx="1670">
                        <c:v>43554</c:v>
                      </c:pt>
                      <c:pt idx="1671">
                        <c:v>43553</c:v>
                      </c:pt>
                      <c:pt idx="1672">
                        <c:v>43552</c:v>
                      </c:pt>
                      <c:pt idx="1673">
                        <c:v>43551</c:v>
                      </c:pt>
                      <c:pt idx="1674">
                        <c:v>43550</c:v>
                      </c:pt>
                      <c:pt idx="1675">
                        <c:v>43549</c:v>
                      </c:pt>
                      <c:pt idx="1676">
                        <c:v>43548</c:v>
                      </c:pt>
                      <c:pt idx="1677">
                        <c:v>43547</c:v>
                      </c:pt>
                      <c:pt idx="1678">
                        <c:v>43546</c:v>
                      </c:pt>
                      <c:pt idx="1679">
                        <c:v>43545</c:v>
                      </c:pt>
                      <c:pt idx="1680">
                        <c:v>43544</c:v>
                      </c:pt>
                      <c:pt idx="1681">
                        <c:v>43543</c:v>
                      </c:pt>
                      <c:pt idx="1682">
                        <c:v>43542</c:v>
                      </c:pt>
                      <c:pt idx="1683">
                        <c:v>43541</c:v>
                      </c:pt>
                      <c:pt idx="1684">
                        <c:v>43540</c:v>
                      </c:pt>
                      <c:pt idx="1685">
                        <c:v>43539</c:v>
                      </c:pt>
                      <c:pt idx="1686">
                        <c:v>43538</c:v>
                      </c:pt>
                      <c:pt idx="1687">
                        <c:v>43537</c:v>
                      </c:pt>
                      <c:pt idx="1688">
                        <c:v>43536</c:v>
                      </c:pt>
                      <c:pt idx="1689">
                        <c:v>43535</c:v>
                      </c:pt>
                      <c:pt idx="1690">
                        <c:v>43534</c:v>
                      </c:pt>
                      <c:pt idx="1691">
                        <c:v>43533</c:v>
                      </c:pt>
                      <c:pt idx="1692">
                        <c:v>43532</c:v>
                      </c:pt>
                      <c:pt idx="1693">
                        <c:v>43531</c:v>
                      </c:pt>
                      <c:pt idx="1694">
                        <c:v>43530</c:v>
                      </c:pt>
                      <c:pt idx="1695">
                        <c:v>43529</c:v>
                      </c:pt>
                      <c:pt idx="1696">
                        <c:v>43528</c:v>
                      </c:pt>
                      <c:pt idx="1697">
                        <c:v>43527</c:v>
                      </c:pt>
                      <c:pt idx="1698">
                        <c:v>43526</c:v>
                      </c:pt>
                      <c:pt idx="1699">
                        <c:v>43525</c:v>
                      </c:pt>
                      <c:pt idx="1700">
                        <c:v>43524</c:v>
                      </c:pt>
                      <c:pt idx="1701">
                        <c:v>43523</c:v>
                      </c:pt>
                      <c:pt idx="1702">
                        <c:v>43522</c:v>
                      </c:pt>
                      <c:pt idx="1703">
                        <c:v>43521</c:v>
                      </c:pt>
                      <c:pt idx="1704">
                        <c:v>43520</c:v>
                      </c:pt>
                      <c:pt idx="1705">
                        <c:v>43519</c:v>
                      </c:pt>
                      <c:pt idx="1706">
                        <c:v>43518</c:v>
                      </c:pt>
                      <c:pt idx="1707">
                        <c:v>43517</c:v>
                      </c:pt>
                      <c:pt idx="1708">
                        <c:v>43516</c:v>
                      </c:pt>
                      <c:pt idx="1709">
                        <c:v>43515</c:v>
                      </c:pt>
                      <c:pt idx="1710">
                        <c:v>43514</c:v>
                      </c:pt>
                      <c:pt idx="1711">
                        <c:v>43513</c:v>
                      </c:pt>
                      <c:pt idx="1712">
                        <c:v>43512</c:v>
                      </c:pt>
                      <c:pt idx="1713">
                        <c:v>43511</c:v>
                      </c:pt>
                      <c:pt idx="1714">
                        <c:v>43510</c:v>
                      </c:pt>
                      <c:pt idx="1715">
                        <c:v>43509</c:v>
                      </c:pt>
                      <c:pt idx="1716">
                        <c:v>43508</c:v>
                      </c:pt>
                      <c:pt idx="1717">
                        <c:v>43507</c:v>
                      </c:pt>
                      <c:pt idx="1718">
                        <c:v>43506</c:v>
                      </c:pt>
                      <c:pt idx="1719">
                        <c:v>43505</c:v>
                      </c:pt>
                      <c:pt idx="1720">
                        <c:v>43504</c:v>
                      </c:pt>
                      <c:pt idx="1721">
                        <c:v>43503</c:v>
                      </c:pt>
                      <c:pt idx="1722">
                        <c:v>43502</c:v>
                      </c:pt>
                      <c:pt idx="1723">
                        <c:v>43501</c:v>
                      </c:pt>
                      <c:pt idx="1724">
                        <c:v>43500</c:v>
                      </c:pt>
                      <c:pt idx="1725">
                        <c:v>43499</c:v>
                      </c:pt>
                      <c:pt idx="1726">
                        <c:v>43498</c:v>
                      </c:pt>
                      <c:pt idx="1727">
                        <c:v>43497</c:v>
                      </c:pt>
                      <c:pt idx="1728">
                        <c:v>43496</c:v>
                      </c:pt>
                      <c:pt idx="1729">
                        <c:v>43495</c:v>
                      </c:pt>
                      <c:pt idx="1730">
                        <c:v>43494</c:v>
                      </c:pt>
                      <c:pt idx="1731">
                        <c:v>43493</c:v>
                      </c:pt>
                      <c:pt idx="1732">
                        <c:v>43492</c:v>
                      </c:pt>
                      <c:pt idx="1733">
                        <c:v>43491</c:v>
                      </c:pt>
                      <c:pt idx="1734">
                        <c:v>43490</c:v>
                      </c:pt>
                      <c:pt idx="1735">
                        <c:v>43489</c:v>
                      </c:pt>
                      <c:pt idx="1736">
                        <c:v>43488</c:v>
                      </c:pt>
                      <c:pt idx="1737">
                        <c:v>43487</c:v>
                      </c:pt>
                      <c:pt idx="1738">
                        <c:v>43486</c:v>
                      </c:pt>
                      <c:pt idx="1739">
                        <c:v>43485</c:v>
                      </c:pt>
                      <c:pt idx="1740">
                        <c:v>43484</c:v>
                      </c:pt>
                      <c:pt idx="1741">
                        <c:v>43483</c:v>
                      </c:pt>
                      <c:pt idx="1742">
                        <c:v>43482</c:v>
                      </c:pt>
                      <c:pt idx="1743">
                        <c:v>43481</c:v>
                      </c:pt>
                      <c:pt idx="1744">
                        <c:v>43480</c:v>
                      </c:pt>
                      <c:pt idx="1745">
                        <c:v>43479</c:v>
                      </c:pt>
                      <c:pt idx="1746">
                        <c:v>43478</c:v>
                      </c:pt>
                      <c:pt idx="1747">
                        <c:v>43477</c:v>
                      </c:pt>
                      <c:pt idx="1748">
                        <c:v>43476</c:v>
                      </c:pt>
                      <c:pt idx="1749">
                        <c:v>43475</c:v>
                      </c:pt>
                      <c:pt idx="1750">
                        <c:v>43474</c:v>
                      </c:pt>
                      <c:pt idx="1751">
                        <c:v>43473</c:v>
                      </c:pt>
                      <c:pt idx="1752">
                        <c:v>43472</c:v>
                      </c:pt>
                      <c:pt idx="1753">
                        <c:v>43471</c:v>
                      </c:pt>
                      <c:pt idx="1754">
                        <c:v>43470</c:v>
                      </c:pt>
                      <c:pt idx="1755">
                        <c:v>43469</c:v>
                      </c:pt>
                      <c:pt idx="1756">
                        <c:v>43468</c:v>
                      </c:pt>
                      <c:pt idx="1757">
                        <c:v>43467</c:v>
                      </c:pt>
                      <c:pt idx="1758">
                        <c:v>43466</c:v>
                      </c:pt>
                      <c:pt idx="1759">
                        <c:v>43465</c:v>
                      </c:pt>
                      <c:pt idx="1760">
                        <c:v>43464</c:v>
                      </c:pt>
                      <c:pt idx="1761">
                        <c:v>43463</c:v>
                      </c:pt>
                      <c:pt idx="1762">
                        <c:v>43462</c:v>
                      </c:pt>
                      <c:pt idx="1763">
                        <c:v>43461</c:v>
                      </c:pt>
                      <c:pt idx="1764">
                        <c:v>43460</c:v>
                      </c:pt>
                      <c:pt idx="1765">
                        <c:v>43459</c:v>
                      </c:pt>
                      <c:pt idx="1766">
                        <c:v>43458</c:v>
                      </c:pt>
                      <c:pt idx="1767">
                        <c:v>43457</c:v>
                      </c:pt>
                      <c:pt idx="1768">
                        <c:v>43456</c:v>
                      </c:pt>
                      <c:pt idx="1769">
                        <c:v>43455</c:v>
                      </c:pt>
                      <c:pt idx="1770">
                        <c:v>43454</c:v>
                      </c:pt>
                      <c:pt idx="1771">
                        <c:v>43453</c:v>
                      </c:pt>
                      <c:pt idx="1772">
                        <c:v>43452</c:v>
                      </c:pt>
                      <c:pt idx="1773">
                        <c:v>43451</c:v>
                      </c:pt>
                      <c:pt idx="1774">
                        <c:v>43450</c:v>
                      </c:pt>
                      <c:pt idx="1775">
                        <c:v>43449</c:v>
                      </c:pt>
                      <c:pt idx="1776">
                        <c:v>43448</c:v>
                      </c:pt>
                      <c:pt idx="1777">
                        <c:v>43447</c:v>
                      </c:pt>
                      <c:pt idx="1778">
                        <c:v>43446</c:v>
                      </c:pt>
                      <c:pt idx="1779">
                        <c:v>43445</c:v>
                      </c:pt>
                      <c:pt idx="1780">
                        <c:v>43444</c:v>
                      </c:pt>
                      <c:pt idx="1781">
                        <c:v>43443</c:v>
                      </c:pt>
                      <c:pt idx="1782">
                        <c:v>43442</c:v>
                      </c:pt>
                      <c:pt idx="1783">
                        <c:v>43441</c:v>
                      </c:pt>
                      <c:pt idx="1784">
                        <c:v>43440</c:v>
                      </c:pt>
                      <c:pt idx="1785">
                        <c:v>43439</c:v>
                      </c:pt>
                      <c:pt idx="1786">
                        <c:v>43438</c:v>
                      </c:pt>
                      <c:pt idx="1787">
                        <c:v>43437</c:v>
                      </c:pt>
                      <c:pt idx="1788">
                        <c:v>43436</c:v>
                      </c:pt>
                      <c:pt idx="1789">
                        <c:v>43435</c:v>
                      </c:pt>
                      <c:pt idx="1790">
                        <c:v>43434</c:v>
                      </c:pt>
                      <c:pt idx="1791">
                        <c:v>43433</c:v>
                      </c:pt>
                      <c:pt idx="1792">
                        <c:v>43432</c:v>
                      </c:pt>
                      <c:pt idx="1793">
                        <c:v>43431</c:v>
                      </c:pt>
                      <c:pt idx="1794">
                        <c:v>43430</c:v>
                      </c:pt>
                      <c:pt idx="1795">
                        <c:v>43429</c:v>
                      </c:pt>
                      <c:pt idx="1796">
                        <c:v>43428</c:v>
                      </c:pt>
                      <c:pt idx="1797">
                        <c:v>43427</c:v>
                      </c:pt>
                      <c:pt idx="1798">
                        <c:v>43426</c:v>
                      </c:pt>
                      <c:pt idx="1799">
                        <c:v>43425</c:v>
                      </c:pt>
                      <c:pt idx="1800">
                        <c:v>43424</c:v>
                      </c:pt>
                      <c:pt idx="1801">
                        <c:v>43423</c:v>
                      </c:pt>
                      <c:pt idx="1802">
                        <c:v>43422</c:v>
                      </c:pt>
                      <c:pt idx="1803">
                        <c:v>43421</c:v>
                      </c:pt>
                      <c:pt idx="1804">
                        <c:v>43420</c:v>
                      </c:pt>
                      <c:pt idx="1805">
                        <c:v>43419</c:v>
                      </c:pt>
                      <c:pt idx="1806">
                        <c:v>43418</c:v>
                      </c:pt>
                      <c:pt idx="1807">
                        <c:v>43417</c:v>
                      </c:pt>
                      <c:pt idx="1808">
                        <c:v>43416</c:v>
                      </c:pt>
                      <c:pt idx="1809">
                        <c:v>43415</c:v>
                      </c:pt>
                      <c:pt idx="1810">
                        <c:v>43414</c:v>
                      </c:pt>
                      <c:pt idx="1811">
                        <c:v>43413</c:v>
                      </c:pt>
                      <c:pt idx="1812">
                        <c:v>43412</c:v>
                      </c:pt>
                      <c:pt idx="1813">
                        <c:v>43411</c:v>
                      </c:pt>
                      <c:pt idx="1814">
                        <c:v>43410</c:v>
                      </c:pt>
                      <c:pt idx="1815">
                        <c:v>43409</c:v>
                      </c:pt>
                      <c:pt idx="1816">
                        <c:v>43408</c:v>
                      </c:pt>
                      <c:pt idx="1817">
                        <c:v>43407</c:v>
                      </c:pt>
                      <c:pt idx="1818">
                        <c:v>43406</c:v>
                      </c:pt>
                      <c:pt idx="1819">
                        <c:v>43405</c:v>
                      </c:pt>
                      <c:pt idx="1820">
                        <c:v>43404</c:v>
                      </c:pt>
                      <c:pt idx="1821">
                        <c:v>43403</c:v>
                      </c:pt>
                      <c:pt idx="1822">
                        <c:v>43402</c:v>
                      </c:pt>
                      <c:pt idx="1823">
                        <c:v>43401</c:v>
                      </c:pt>
                      <c:pt idx="1824">
                        <c:v>43400</c:v>
                      </c:pt>
                      <c:pt idx="1825">
                        <c:v>43399</c:v>
                      </c:pt>
                      <c:pt idx="1826">
                        <c:v>43398</c:v>
                      </c:pt>
                      <c:pt idx="1827">
                        <c:v>43397</c:v>
                      </c:pt>
                      <c:pt idx="1828">
                        <c:v>43396</c:v>
                      </c:pt>
                      <c:pt idx="1829">
                        <c:v>43395</c:v>
                      </c:pt>
                      <c:pt idx="1830">
                        <c:v>43394</c:v>
                      </c:pt>
                      <c:pt idx="1831">
                        <c:v>43393</c:v>
                      </c:pt>
                      <c:pt idx="1832">
                        <c:v>43392</c:v>
                      </c:pt>
                      <c:pt idx="1833">
                        <c:v>43391</c:v>
                      </c:pt>
                      <c:pt idx="1834">
                        <c:v>43390</c:v>
                      </c:pt>
                      <c:pt idx="1835">
                        <c:v>43389</c:v>
                      </c:pt>
                      <c:pt idx="1836">
                        <c:v>43388</c:v>
                      </c:pt>
                      <c:pt idx="1837">
                        <c:v>43387</c:v>
                      </c:pt>
                      <c:pt idx="1838">
                        <c:v>43386</c:v>
                      </c:pt>
                      <c:pt idx="1839">
                        <c:v>43385</c:v>
                      </c:pt>
                      <c:pt idx="1840">
                        <c:v>43384</c:v>
                      </c:pt>
                      <c:pt idx="1841">
                        <c:v>43383</c:v>
                      </c:pt>
                      <c:pt idx="1842">
                        <c:v>43382</c:v>
                      </c:pt>
                      <c:pt idx="1843">
                        <c:v>43381</c:v>
                      </c:pt>
                      <c:pt idx="1844">
                        <c:v>43380</c:v>
                      </c:pt>
                      <c:pt idx="1845">
                        <c:v>43379</c:v>
                      </c:pt>
                      <c:pt idx="1846">
                        <c:v>43378</c:v>
                      </c:pt>
                      <c:pt idx="1847">
                        <c:v>43377</c:v>
                      </c:pt>
                      <c:pt idx="1848">
                        <c:v>43376</c:v>
                      </c:pt>
                      <c:pt idx="1849">
                        <c:v>43375</c:v>
                      </c:pt>
                      <c:pt idx="1850">
                        <c:v>43374</c:v>
                      </c:pt>
                      <c:pt idx="1851">
                        <c:v>43373</c:v>
                      </c:pt>
                      <c:pt idx="1852">
                        <c:v>43372</c:v>
                      </c:pt>
                      <c:pt idx="1853">
                        <c:v>43371</c:v>
                      </c:pt>
                      <c:pt idx="1854">
                        <c:v>43370</c:v>
                      </c:pt>
                      <c:pt idx="1855">
                        <c:v>43369</c:v>
                      </c:pt>
                      <c:pt idx="1856">
                        <c:v>43368</c:v>
                      </c:pt>
                      <c:pt idx="1857">
                        <c:v>43367</c:v>
                      </c:pt>
                      <c:pt idx="1858">
                        <c:v>43366</c:v>
                      </c:pt>
                      <c:pt idx="1859">
                        <c:v>43365</c:v>
                      </c:pt>
                      <c:pt idx="1860">
                        <c:v>43364</c:v>
                      </c:pt>
                      <c:pt idx="1861">
                        <c:v>43363</c:v>
                      </c:pt>
                      <c:pt idx="1862">
                        <c:v>43362</c:v>
                      </c:pt>
                      <c:pt idx="1863">
                        <c:v>43361</c:v>
                      </c:pt>
                      <c:pt idx="1864">
                        <c:v>43360</c:v>
                      </c:pt>
                      <c:pt idx="1865">
                        <c:v>43359</c:v>
                      </c:pt>
                      <c:pt idx="1866">
                        <c:v>43358</c:v>
                      </c:pt>
                      <c:pt idx="1867">
                        <c:v>43357</c:v>
                      </c:pt>
                      <c:pt idx="1868">
                        <c:v>43356</c:v>
                      </c:pt>
                      <c:pt idx="1869">
                        <c:v>43355</c:v>
                      </c:pt>
                      <c:pt idx="1870">
                        <c:v>43354</c:v>
                      </c:pt>
                      <c:pt idx="1871">
                        <c:v>43353</c:v>
                      </c:pt>
                      <c:pt idx="1872">
                        <c:v>43352</c:v>
                      </c:pt>
                      <c:pt idx="1873">
                        <c:v>43351</c:v>
                      </c:pt>
                      <c:pt idx="1874">
                        <c:v>43350</c:v>
                      </c:pt>
                      <c:pt idx="1875">
                        <c:v>43349</c:v>
                      </c:pt>
                      <c:pt idx="1876">
                        <c:v>43348</c:v>
                      </c:pt>
                      <c:pt idx="1877">
                        <c:v>43347</c:v>
                      </c:pt>
                      <c:pt idx="1878">
                        <c:v>43346</c:v>
                      </c:pt>
                      <c:pt idx="1879">
                        <c:v>43345</c:v>
                      </c:pt>
                      <c:pt idx="1880">
                        <c:v>43344</c:v>
                      </c:pt>
                      <c:pt idx="1881">
                        <c:v>43343</c:v>
                      </c:pt>
                      <c:pt idx="1882">
                        <c:v>43342</c:v>
                      </c:pt>
                      <c:pt idx="1883">
                        <c:v>43341</c:v>
                      </c:pt>
                      <c:pt idx="1884">
                        <c:v>43340</c:v>
                      </c:pt>
                      <c:pt idx="1885">
                        <c:v>43339</c:v>
                      </c:pt>
                      <c:pt idx="1886">
                        <c:v>43338</c:v>
                      </c:pt>
                      <c:pt idx="1887">
                        <c:v>43337</c:v>
                      </c:pt>
                      <c:pt idx="1888">
                        <c:v>43336</c:v>
                      </c:pt>
                      <c:pt idx="1889">
                        <c:v>43335</c:v>
                      </c:pt>
                      <c:pt idx="1890">
                        <c:v>43334</c:v>
                      </c:pt>
                      <c:pt idx="1891">
                        <c:v>43333</c:v>
                      </c:pt>
                      <c:pt idx="1892">
                        <c:v>43332</c:v>
                      </c:pt>
                      <c:pt idx="1893">
                        <c:v>43331</c:v>
                      </c:pt>
                      <c:pt idx="1894">
                        <c:v>43330</c:v>
                      </c:pt>
                      <c:pt idx="1895">
                        <c:v>43329</c:v>
                      </c:pt>
                      <c:pt idx="1896">
                        <c:v>43328</c:v>
                      </c:pt>
                      <c:pt idx="1897">
                        <c:v>43327</c:v>
                      </c:pt>
                      <c:pt idx="1898">
                        <c:v>43326</c:v>
                      </c:pt>
                      <c:pt idx="1899">
                        <c:v>43325</c:v>
                      </c:pt>
                      <c:pt idx="1900">
                        <c:v>43324</c:v>
                      </c:pt>
                      <c:pt idx="1901">
                        <c:v>43323</c:v>
                      </c:pt>
                      <c:pt idx="1902">
                        <c:v>43322</c:v>
                      </c:pt>
                      <c:pt idx="1903">
                        <c:v>43321</c:v>
                      </c:pt>
                      <c:pt idx="1904">
                        <c:v>43320</c:v>
                      </c:pt>
                      <c:pt idx="1905">
                        <c:v>43319</c:v>
                      </c:pt>
                      <c:pt idx="1906">
                        <c:v>43318</c:v>
                      </c:pt>
                      <c:pt idx="1907">
                        <c:v>43317</c:v>
                      </c:pt>
                      <c:pt idx="1908">
                        <c:v>43316</c:v>
                      </c:pt>
                      <c:pt idx="1909">
                        <c:v>43315</c:v>
                      </c:pt>
                      <c:pt idx="1910">
                        <c:v>43314</c:v>
                      </c:pt>
                      <c:pt idx="1911">
                        <c:v>43313</c:v>
                      </c:pt>
                      <c:pt idx="1912">
                        <c:v>43312</c:v>
                      </c:pt>
                      <c:pt idx="1913">
                        <c:v>43311</c:v>
                      </c:pt>
                      <c:pt idx="1914">
                        <c:v>43310</c:v>
                      </c:pt>
                      <c:pt idx="1915">
                        <c:v>43309</c:v>
                      </c:pt>
                      <c:pt idx="1916">
                        <c:v>43308</c:v>
                      </c:pt>
                      <c:pt idx="1917">
                        <c:v>43307</c:v>
                      </c:pt>
                      <c:pt idx="1918">
                        <c:v>43306</c:v>
                      </c:pt>
                      <c:pt idx="1919">
                        <c:v>43305</c:v>
                      </c:pt>
                      <c:pt idx="1920">
                        <c:v>43304</c:v>
                      </c:pt>
                      <c:pt idx="1921">
                        <c:v>43303</c:v>
                      </c:pt>
                      <c:pt idx="1922">
                        <c:v>43302</c:v>
                      </c:pt>
                      <c:pt idx="1923">
                        <c:v>43301</c:v>
                      </c:pt>
                      <c:pt idx="1924">
                        <c:v>43300</c:v>
                      </c:pt>
                      <c:pt idx="1925">
                        <c:v>43299</c:v>
                      </c:pt>
                      <c:pt idx="1926">
                        <c:v>43298</c:v>
                      </c:pt>
                      <c:pt idx="1927">
                        <c:v>43297</c:v>
                      </c:pt>
                      <c:pt idx="1928">
                        <c:v>43296</c:v>
                      </c:pt>
                      <c:pt idx="1929">
                        <c:v>43295</c:v>
                      </c:pt>
                      <c:pt idx="1930">
                        <c:v>43294</c:v>
                      </c:pt>
                      <c:pt idx="1931">
                        <c:v>43293</c:v>
                      </c:pt>
                      <c:pt idx="1932">
                        <c:v>43292</c:v>
                      </c:pt>
                      <c:pt idx="1933">
                        <c:v>43291</c:v>
                      </c:pt>
                      <c:pt idx="1934">
                        <c:v>43290</c:v>
                      </c:pt>
                      <c:pt idx="1935">
                        <c:v>43289</c:v>
                      </c:pt>
                      <c:pt idx="1936">
                        <c:v>43288</c:v>
                      </c:pt>
                      <c:pt idx="1937">
                        <c:v>43287</c:v>
                      </c:pt>
                      <c:pt idx="1938">
                        <c:v>43286</c:v>
                      </c:pt>
                      <c:pt idx="1939">
                        <c:v>43285</c:v>
                      </c:pt>
                      <c:pt idx="1940">
                        <c:v>43284</c:v>
                      </c:pt>
                      <c:pt idx="1941">
                        <c:v>43283</c:v>
                      </c:pt>
                      <c:pt idx="1942">
                        <c:v>43282</c:v>
                      </c:pt>
                      <c:pt idx="1943">
                        <c:v>43281</c:v>
                      </c:pt>
                      <c:pt idx="1944">
                        <c:v>43280</c:v>
                      </c:pt>
                      <c:pt idx="1945">
                        <c:v>43279</c:v>
                      </c:pt>
                      <c:pt idx="1946">
                        <c:v>43278</c:v>
                      </c:pt>
                      <c:pt idx="1947">
                        <c:v>43277</c:v>
                      </c:pt>
                      <c:pt idx="1948">
                        <c:v>43276</c:v>
                      </c:pt>
                      <c:pt idx="1949">
                        <c:v>43275</c:v>
                      </c:pt>
                      <c:pt idx="1950">
                        <c:v>43274</c:v>
                      </c:pt>
                      <c:pt idx="1951">
                        <c:v>43273</c:v>
                      </c:pt>
                      <c:pt idx="1952">
                        <c:v>43272</c:v>
                      </c:pt>
                      <c:pt idx="1953">
                        <c:v>43271</c:v>
                      </c:pt>
                      <c:pt idx="1954">
                        <c:v>43270</c:v>
                      </c:pt>
                      <c:pt idx="1955">
                        <c:v>43269</c:v>
                      </c:pt>
                      <c:pt idx="1956">
                        <c:v>43268</c:v>
                      </c:pt>
                      <c:pt idx="1957">
                        <c:v>43267</c:v>
                      </c:pt>
                      <c:pt idx="1958">
                        <c:v>43266</c:v>
                      </c:pt>
                      <c:pt idx="1959">
                        <c:v>43265</c:v>
                      </c:pt>
                      <c:pt idx="1960">
                        <c:v>43264</c:v>
                      </c:pt>
                      <c:pt idx="1961">
                        <c:v>43263</c:v>
                      </c:pt>
                      <c:pt idx="1962">
                        <c:v>43262</c:v>
                      </c:pt>
                      <c:pt idx="1963">
                        <c:v>43261</c:v>
                      </c:pt>
                      <c:pt idx="1964">
                        <c:v>43260</c:v>
                      </c:pt>
                      <c:pt idx="1965">
                        <c:v>43259</c:v>
                      </c:pt>
                      <c:pt idx="1966">
                        <c:v>43258</c:v>
                      </c:pt>
                      <c:pt idx="1967">
                        <c:v>43257</c:v>
                      </c:pt>
                      <c:pt idx="1968">
                        <c:v>43256</c:v>
                      </c:pt>
                      <c:pt idx="1969">
                        <c:v>43255</c:v>
                      </c:pt>
                      <c:pt idx="1970">
                        <c:v>43254</c:v>
                      </c:pt>
                      <c:pt idx="1971">
                        <c:v>43253</c:v>
                      </c:pt>
                      <c:pt idx="1972">
                        <c:v>43252</c:v>
                      </c:pt>
                      <c:pt idx="1973">
                        <c:v>43251</c:v>
                      </c:pt>
                      <c:pt idx="1974">
                        <c:v>43250</c:v>
                      </c:pt>
                      <c:pt idx="1975">
                        <c:v>43249</c:v>
                      </c:pt>
                      <c:pt idx="1976">
                        <c:v>43248</c:v>
                      </c:pt>
                      <c:pt idx="1977">
                        <c:v>43247</c:v>
                      </c:pt>
                      <c:pt idx="1978">
                        <c:v>43246</c:v>
                      </c:pt>
                      <c:pt idx="1979">
                        <c:v>43245</c:v>
                      </c:pt>
                      <c:pt idx="1980">
                        <c:v>43244</c:v>
                      </c:pt>
                      <c:pt idx="1981">
                        <c:v>43243</c:v>
                      </c:pt>
                      <c:pt idx="1982">
                        <c:v>43242</c:v>
                      </c:pt>
                      <c:pt idx="1983">
                        <c:v>43241</c:v>
                      </c:pt>
                      <c:pt idx="1984">
                        <c:v>43240</c:v>
                      </c:pt>
                      <c:pt idx="1985">
                        <c:v>43239</c:v>
                      </c:pt>
                      <c:pt idx="1986">
                        <c:v>43238</c:v>
                      </c:pt>
                      <c:pt idx="1987">
                        <c:v>43237</c:v>
                      </c:pt>
                      <c:pt idx="1988">
                        <c:v>43236</c:v>
                      </c:pt>
                      <c:pt idx="1989">
                        <c:v>43235</c:v>
                      </c:pt>
                      <c:pt idx="1990">
                        <c:v>43234</c:v>
                      </c:pt>
                      <c:pt idx="1991">
                        <c:v>43233</c:v>
                      </c:pt>
                      <c:pt idx="1992">
                        <c:v>43232</c:v>
                      </c:pt>
                      <c:pt idx="1993">
                        <c:v>43231</c:v>
                      </c:pt>
                      <c:pt idx="1994">
                        <c:v>43230</c:v>
                      </c:pt>
                      <c:pt idx="1995">
                        <c:v>43229</c:v>
                      </c:pt>
                      <c:pt idx="1996">
                        <c:v>43228</c:v>
                      </c:pt>
                      <c:pt idx="1997">
                        <c:v>43227</c:v>
                      </c:pt>
                      <c:pt idx="1998">
                        <c:v>43226</c:v>
                      </c:pt>
                      <c:pt idx="1999">
                        <c:v>43225</c:v>
                      </c:pt>
                      <c:pt idx="2000">
                        <c:v>43224</c:v>
                      </c:pt>
                      <c:pt idx="2001">
                        <c:v>43223</c:v>
                      </c:pt>
                      <c:pt idx="2002">
                        <c:v>43222</c:v>
                      </c:pt>
                      <c:pt idx="2003">
                        <c:v>43221</c:v>
                      </c:pt>
                      <c:pt idx="2004">
                        <c:v>43220</c:v>
                      </c:pt>
                      <c:pt idx="2005">
                        <c:v>43219</c:v>
                      </c:pt>
                      <c:pt idx="2006">
                        <c:v>43218</c:v>
                      </c:pt>
                      <c:pt idx="2007">
                        <c:v>43217</c:v>
                      </c:pt>
                      <c:pt idx="2008">
                        <c:v>43216</c:v>
                      </c:pt>
                      <c:pt idx="2009">
                        <c:v>43215</c:v>
                      </c:pt>
                      <c:pt idx="2010">
                        <c:v>43214</c:v>
                      </c:pt>
                      <c:pt idx="2011">
                        <c:v>43213</c:v>
                      </c:pt>
                      <c:pt idx="2012">
                        <c:v>43212</c:v>
                      </c:pt>
                      <c:pt idx="2013">
                        <c:v>43211</c:v>
                      </c:pt>
                      <c:pt idx="2014">
                        <c:v>43210</c:v>
                      </c:pt>
                      <c:pt idx="2015">
                        <c:v>43209</c:v>
                      </c:pt>
                      <c:pt idx="2016">
                        <c:v>43208</c:v>
                      </c:pt>
                      <c:pt idx="2017">
                        <c:v>43207</c:v>
                      </c:pt>
                      <c:pt idx="2018">
                        <c:v>43206</c:v>
                      </c:pt>
                      <c:pt idx="2019">
                        <c:v>43205</c:v>
                      </c:pt>
                      <c:pt idx="2020">
                        <c:v>43204</c:v>
                      </c:pt>
                      <c:pt idx="2021">
                        <c:v>43203</c:v>
                      </c:pt>
                      <c:pt idx="2022">
                        <c:v>43202</c:v>
                      </c:pt>
                      <c:pt idx="2023">
                        <c:v>43201</c:v>
                      </c:pt>
                      <c:pt idx="2024">
                        <c:v>43200</c:v>
                      </c:pt>
                      <c:pt idx="2025">
                        <c:v>43199</c:v>
                      </c:pt>
                      <c:pt idx="2026">
                        <c:v>43198</c:v>
                      </c:pt>
                      <c:pt idx="2027">
                        <c:v>43197</c:v>
                      </c:pt>
                      <c:pt idx="2028">
                        <c:v>43196</c:v>
                      </c:pt>
                      <c:pt idx="2029">
                        <c:v>43195</c:v>
                      </c:pt>
                      <c:pt idx="2030">
                        <c:v>43194</c:v>
                      </c:pt>
                      <c:pt idx="2031">
                        <c:v>43193</c:v>
                      </c:pt>
                      <c:pt idx="2032">
                        <c:v>43192</c:v>
                      </c:pt>
                      <c:pt idx="2033">
                        <c:v>43191</c:v>
                      </c:pt>
                      <c:pt idx="2034">
                        <c:v>43190</c:v>
                      </c:pt>
                      <c:pt idx="2035">
                        <c:v>43189</c:v>
                      </c:pt>
                      <c:pt idx="2036">
                        <c:v>43188</c:v>
                      </c:pt>
                      <c:pt idx="2037">
                        <c:v>43187</c:v>
                      </c:pt>
                      <c:pt idx="2038">
                        <c:v>43186</c:v>
                      </c:pt>
                      <c:pt idx="2039">
                        <c:v>43185</c:v>
                      </c:pt>
                      <c:pt idx="2040">
                        <c:v>43184</c:v>
                      </c:pt>
                      <c:pt idx="2041">
                        <c:v>43183</c:v>
                      </c:pt>
                      <c:pt idx="2042">
                        <c:v>43182</c:v>
                      </c:pt>
                      <c:pt idx="2043">
                        <c:v>43181</c:v>
                      </c:pt>
                      <c:pt idx="2044">
                        <c:v>43180</c:v>
                      </c:pt>
                      <c:pt idx="2045">
                        <c:v>43179</c:v>
                      </c:pt>
                      <c:pt idx="2046">
                        <c:v>43178</c:v>
                      </c:pt>
                      <c:pt idx="2047">
                        <c:v>43177</c:v>
                      </c:pt>
                      <c:pt idx="2048">
                        <c:v>43176</c:v>
                      </c:pt>
                      <c:pt idx="2049">
                        <c:v>43175</c:v>
                      </c:pt>
                      <c:pt idx="2050">
                        <c:v>43174</c:v>
                      </c:pt>
                      <c:pt idx="2051">
                        <c:v>43173</c:v>
                      </c:pt>
                      <c:pt idx="2052">
                        <c:v>43172</c:v>
                      </c:pt>
                      <c:pt idx="2053">
                        <c:v>43171</c:v>
                      </c:pt>
                      <c:pt idx="2054">
                        <c:v>43170</c:v>
                      </c:pt>
                      <c:pt idx="2055">
                        <c:v>43169</c:v>
                      </c:pt>
                      <c:pt idx="2056">
                        <c:v>43168</c:v>
                      </c:pt>
                      <c:pt idx="2057">
                        <c:v>43167</c:v>
                      </c:pt>
                      <c:pt idx="2058">
                        <c:v>43166</c:v>
                      </c:pt>
                      <c:pt idx="2059">
                        <c:v>43165</c:v>
                      </c:pt>
                      <c:pt idx="2060">
                        <c:v>43164</c:v>
                      </c:pt>
                      <c:pt idx="2061">
                        <c:v>43163</c:v>
                      </c:pt>
                      <c:pt idx="2062">
                        <c:v>43162</c:v>
                      </c:pt>
                      <c:pt idx="2063">
                        <c:v>43161</c:v>
                      </c:pt>
                      <c:pt idx="2064">
                        <c:v>43160</c:v>
                      </c:pt>
                      <c:pt idx="2065">
                        <c:v>43159</c:v>
                      </c:pt>
                      <c:pt idx="2066">
                        <c:v>43158</c:v>
                      </c:pt>
                      <c:pt idx="2067">
                        <c:v>43157</c:v>
                      </c:pt>
                      <c:pt idx="2068">
                        <c:v>43156</c:v>
                      </c:pt>
                      <c:pt idx="2069">
                        <c:v>43155</c:v>
                      </c:pt>
                      <c:pt idx="2070">
                        <c:v>43154</c:v>
                      </c:pt>
                      <c:pt idx="2071">
                        <c:v>43153</c:v>
                      </c:pt>
                      <c:pt idx="2072">
                        <c:v>43152</c:v>
                      </c:pt>
                      <c:pt idx="2073">
                        <c:v>43151</c:v>
                      </c:pt>
                      <c:pt idx="2074">
                        <c:v>43150</c:v>
                      </c:pt>
                      <c:pt idx="2075">
                        <c:v>43149</c:v>
                      </c:pt>
                      <c:pt idx="2076">
                        <c:v>43148</c:v>
                      </c:pt>
                      <c:pt idx="2077">
                        <c:v>43147</c:v>
                      </c:pt>
                      <c:pt idx="2078">
                        <c:v>43146</c:v>
                      </c:pt>
                      <c:pt idx="2079">
                        <c:v>43145</c:v>
                      </c:pt>
                      <c:pt idx="2080">
                        <c:v>43144</c:v>
                      </c:pt>
                      <c:pt idx="2081">
                        <c:v>43143</c:v>
                      </c:pt>
                      <c:pt idx="2082">
                        <c:v>43142</c:v>
                      </c:pt>
                      <c:pt idx="2083">
                        <c:v>43141</c:v>
                      </c:pt>
                      <c:pt idx="2084">
                        <c:v>43140</c:v>
                      </c:pt>
                      <c:pt idx="2085">
                        <c:v>43139</c:v>
                      </c:pt>
                      <c:pt idx="2086">
                        <c:v>43138</c:v>
                      </c:pt>
                      <c:pt idx="2087">
                        <c:v>43137</c:v>
                      </c:pt>
                      <c:pt idx="2088">
                        <c:v>43136</c:v>
                      </c:pt>
                      <c:pt idx="2089">
                        <c:v>43135</c:v>
                      </c:pt>
                      <c:pt idx="2090">
                        <c:v>43134</c:v>
                      </c:pt>
                      <c:pt idx="2091">
                        <c:v>43133</c:v>
                      </c:pt>
                      <c:pt idx="2092">
                        <c:v>43132</c:v>
                      </c:pt>
                      <c:pt idx="2093">
                        <c:v>43131</c:v>
                      </c:pt>
                      <c:pt idx="2094">
                        <c:v>43130</c:v>
                      </c:pt>
                      <c:pt idx="2095">
                        <c:v>43129</c:v>
                      </c:pt>
                      <c:pt idx="2096">
                        <c:v>43128</c:v>
                      </c:pt>
                      <c:pt idx="2097">
                        <c:v>43127</c:v>
                      </c:pt>
                      <c:pt idx="2098">
                        <c:v>43126</c:v>
                      </c:pt>
                      <c:pt idx="2099">
                        <c:v>43125</c:v>
                      </c:pt>
                      <c:pt idx="2100">
                        <c:v>43124</c:v>
                      </c:pt>
                      <c:pt idx="2101">
                        <c:v>43123</c:v>
                      </c:pt>
                      <c:pt idx="2102">
                        <c:v>43122</c:v>
                      </c:pt>
                      <c:pt idx="2103">
                        <c:v>43121</c:v>
                      </c:pt>
                      <c:pt idx="2104">
                        <c:v>43120</c:v>
                      </c:pt>
                      <c:pt idx="2105">
                        <c:v>43119</c:v>
                      </c:pt>
                      <c:pt idx="2106">
                        <c:v>43118</c:v>
                      </c:pt>
                      <c:pt idx="2107">
                        <c:v>43117</c:v>
                      </c:pt>
                      <c:pt idx="2108">
                        <c:v>43116</c:v>
                      </c:pt>
                      <c:pt idx="2109">
                        <c:v>43115</c:v>
                      </c:pt>
                      <c:pt idx="2110">
                        <c:v>43114</c:v>
                      </c:pt>
                      <c:pt idx="2111">
                        <c:v>43113</c:v>
                      </c:pt>
                      <c:pt idx="2112">
                        <c:v>43112</c:v>
                      </c:pt>
                      <c:pt idx="2113">
                        <c:v>43111</c:v>
                      </c:pt>
                      <c:pt idx="2114">
                        <c:v>43110</c:v>
                      </c:pt>
                      <c:pt idx="2115">
                        <c:v>43109</c:v>
                      </c:pt>
                      <c:pt idx="2116">
                        <c:v>43108</c:v>
                      </c:pt>
                      <c:pt idx="2117">
                        <c:v>43107</c:v>
                      </c:pt>
                      <c:pt idx="2118">
                        <c:v>43106</c:v>
                      </c:pt>
                      <c:pt idx="2119">
                        <c:v>43105</c:v>
                      </c:pt>
                      <c:pt idx="2120">
                        <c:v>43104</c:v>
                      </c:pt>
                      <c:pt idx="2121">
                        <c:v>43103</c:v>
                      </c:pt>
                      <c:pt idx="2122">
                        <c:v>43102</c:v>
                      </c:pt>
                      <c:pt idx="2123">
                        <c:v>43101</c:v>
                      </c:pt>
                      <c:pt idx="2124">
                        <c:v>43100</c:v>
                      </c:pt>
                      <c:pt idx="2125">
                        <c:v>43099</c:v>
                      </c:pt>
                      <c:pt idx="2126">
                        <c:v>43098</c:v>
                      </c:pt>
                      <c:pt idx="2127">
                        <c:v>43097</c:v>
                      </c:pt>
                      <c:pt idx="2128">
                        <c:v>43096</c:v>
                      </c:pt>
                      <c:pt idx="2129">
                        <c:v>43095</c:v>
                      </c:pt>
                      <c:pt idx="2130">
                        <c:v>43094</c:v>
                      </c:pt>
                      <c:pt idx="2131">
                        <c:v>43093</c:v>
                      </c:pt>
                      <c:pt idx="2132">
                        <c:v>43092</c:v>
                      </c:pt>
                      <c:pt idx="2133">
                        <c:v>43091</c:v>
                      </c:pt>
                      <c:pt idx="2134">
                        <c:v>43090</c:v>
                      </c:pt>
                      <c:pt idx="2135">
                        <c:v>43089</c:v>
                      </c:pt>
                      <c:pt idx="2136">
                        <c:v>43088</c:v>
                      </c:pt>
                      <c:pt idx="2137">
                        <c:v>43087</c:v>
                      </c:pt>
                      <c:pt idx="2138">
                        <c:v>43086</c:v>
                      </c:pt>
                      <c:pt idx="2139">
                        <c:v>43085</c:v>
                      </c:pt>
                      <c:pt idx="2140">
                        <c:v>43084</c:v>
                      </c:pt>
                      <c:pt idx="2141">
                        <c:v>43083</c:v>
                      </c:pt>
                      <c:pt idx="2142">
                        <c:v>43082</c:v>
                      </c:pt>
                      <c:pt idx="2143">
                        <c:v>43081</c:v>
                      </c:pt>
                      <c:pt idx="2144">
                        <c:v>43080</c:v>
                      </c:pt>
                      <c:pt idx="2145">
                        <c:v>43079</c:v>
                      </c:pt>
                      <c:pt idx="2146">
                        <c:v>43078</c:v>
                      </c:pt>
                      <c:pt idx="2147">
                        <c:v>43077</c:v>
                      </c:pt>
                      <c:pt idx="2148">
                        <c:v>43076</c:v>
                      </c:pt>
                      <c:pt idx="2149">
                        <c:v>43075</c:v>
                      </c:pt>
                      <c:pt idx="2150">
                        <c:v>43074</c:v>
                      </c:pt>
                      <c:pt idx="2151">
                        <c:v>43073</c:v>
                      </c:pt>
                      <c:pt idx="2152">
                        <c:v>43072</c:v>
                      </c:pt>
                      <c:pt idx="2153">
                        <c:v>43071</c:v>
                      </c:pt>
                      <c:pt idx="2154">
                        <c:v>43070</c:v>
                      </c:pt>
                      <c:pt idx="2155">
                        <c:v>43069</c:v>
                      </c:pt>
                      <c:pt idx="2156">
                        <c:v>43068</c:v>
                      </c:pt>
                      <c:pt idx="2157">
                        <c:v>43067</c:v>
                      </c:pt>
                      <c:pt idx="2158">
                        <c:v>43066</c:v>
                      </c:pt>
                      <c:pt idx="2159">
                        <c:v>43065</c:v>
                      </c:pt>
                      <c:pt idx="2160">
                        <c:v>43064</c:v>
                      </c:pt>
                      <c:pt idx="2161">
                        <c:v>43063</c:v>
                      </c:pt>
                      <c:pt idx="2162">
                        <c:v>43062</c:v>
                      </c:pt>
                      <c:pt idx="2163">
                        <c:v>43061</c:v>
                      </c:pt>
                      <c:pt idx="2164">
                        <c:v>43060</c:v>
                      </c:pt>
                      <c:pt idx="2165">
                        <c:v>43059</c:v>
                      </c:pt>
                      <c:pt idx="2166">
                        <c:v>43058</c:v>
                      </c:pt>
                      <c:pt idx="2167">
                        <c:v>43057</c:v>
                      </c:pt>
                      <c:pt idx="2168">
                        <c:v>43056</c:v>
                      </c:pt>
                      <c:pt idx="2169">
                        <c:v>43055</c:v>
                      </c:pt>
                      <c:pt idx="2170">
                        <c:v>43054</c:v>
                      </c:pt>
                      <c:pt idx="2171">
                        <c:v>43053</c:v>
                      </c:pt>
                      <c:pt idx="2172">
                        <c:v>43052</c:v>
                      </c:pt>
                      <c:pt idx="2173">
                        <c:v>43051</c:v>
                      </c:pt>
                      <c:pt idx="2174">
                        <c:v>43050</c:v>
                      </c:pt>
                      <c:pt idx="2175">
                        <c:v>43049</c:v>
                      </c:pt>
                      <c:pt idx="2176">
                        <c:v>43048</c:v>
                      </c:pt>
                      <c:pt idx="2177">
                        <c:v>43047</c:v>
                      </c:pt>
                      <c:pt idx="2178">
                        <c:v>43046</c:v>
                      </c:pt>
                      <c:pt idx="2179">
                        <c:v>43045</c:v>
                      </c:pt>
                      <c:pt idx="2180">
                        <c:v>43044</c:v>
                      </c:pt>
                      <c:pt idx="2181">
                        <c:v>43043</c:v>
                      </c:pt>
                      <c:pt idx="2182">
                        <c:v>43042</c:v>
                      </c:pt>
                      <c:pt idx="2183">
                        <c:v>43041</c:v>
                      </c:pt>
                      <c:pt idx="2184">
                        <c:v>43040</c:v>
                      </c:pt>
                      <c:pt idx="2185">
                        <c:v>43039</c:v>
                      </c:pt>
                      <c:pt idx="2186">
                        <c:v>43038</c:v>
                      </c:pt>
                      <c:pt idx="2187">
                        <c:v>43037</c:v>
                      </c:pt>
                      <c:pt idx="2188">
                        <c:v>43036</c:v>
                      </c:pt>
                      <c:pt idx="2189">
                        <c:v>43035</c:v>
                      </c:pt>
                      <c:pt idx="2190">
                        <c:v>43034</c:v>
                      </c:pt>
                      <c:pt idx="2191">
                        <c:v>43033</c:v>
                      </c:pt>
                      <c:pt idx="2192">
                        <c:v>43032</c:v>
                      </c:pt>
                      <c:pt idx="2193">
                        <c:v>43031</c:v>
                      </c:pt>
                      <c:pt idx="2194">
                        <c:v>43030</c:v>
                      </c:pt>
                      <c:pt idx="2195">
                        <c:v>43029</c:v>
                      </c:pt>
                      <c:pt idx="2196">
                        <c:v>43028</c:v>
                      </c:pt>
                      <c:pt idx="2197">
                        <c:v>43027</c:v>
                      </c:pt>
                      <c:pt idx="2198">
                        <c:v>43026</c:v>
                      </c:pt>
                      <c:pt idx="2199">
                        <c:v>43025</c:v>
                      </c:pt>
                      <c:pt idx="2200">
                        <c:v>43024</c:v>
                      </c:pt>
                      <c:pt idx="2201">
                        <c:v>43023</c:v>
                      </c:pt>
                      <c:pt idx="2202">
                        <c:v>43022</c:v>
                      </c:pt>
                      <c:pt idx="2203">
                        <c:v>43021</c:v>
                      </c:pt>
                      <c:pt idx="2204">
                        <c:v>43020</c:v>
                      </c:pt>
                      <c:pt idx="2205">
                        <c:v>43019</c:v>
                      </c:pt>
                      <c:pt idx="2206">
                        <c:v>43018</c:v>
                      </c:pt>
                      <c:pt idx="2207">
                        <c:v>43017</c:v>
                      </c:pt>
                      <c:pt idx="2208">
                        <c:v>43016</c:v>
                      </c:pt>
                      <c:pt idx="2209">
                        <c:v>43015</c:v>
                      </c:pt>
                      <c:pt idx="2210">
                        <c:v>43014</c:v>
                      </c:pt>
                      <c:pt idx="2211">
                        <c:v>43013</c:v>
                      </c:pt>
                      <c:pt idx="2212">
                        <c:v>43012</c:v>
                      </c:pt>
                      <c:pt idx="2213">
                        <c:v>43011</c:v>
                      </c:pt>
                      <c:pt idx="2214">
                        <c:v>43010</c:v>
                      </c:pt>
                      <c:pt idx="2215">
                        <c:v>43009</c:v>
                      </c:pt>
                      <c:pt idx="2216">
                        <c:v>43008</c:v>
                      </c:pt>
                      <c:pt idx="2217">
                        <c:v>43007</c:v>
                      </c:pt>
                      <c:pt idx="2218">
                        <c:v>43006</c:v>
                      </c:pt>
                      <c:pt idx="2219">
                        <c:v>43005</c:v>
                      </c:pt>
                      <c:pt idx="2220">
                        <c:v>43004</c:v>
                      </c:pt>
                      <c:pt idx="2221">
                        <c:v>43003</c:v>
                      </c:pt>
                      <c:pt idx="2222">
                        <c:v>43002</c:v>
                      </c:pt>
                      <c:pt idx="2223">
                        <c:v>43001</c:v>
                      </c:pt>
                      <c:pt idx="2224">
                        <c:v>43000</c:v>
                      </c:pt>
                      <c:pt idx="2225">
                        <c:v>42999</c:v>
                      </c:pt>
                      <c:pt idx="2226">
                        <c:v>42998</c:v>
                      </c:pt>
                      <c:pt idx="2227">
                        <c:v>42997</c:v>
                      </c:pt>
                      <c:pt idx="2228">
                        <c:v>42996</c:v>
                      </c:pt>
                      <c:pt idx="2229">
                        <c:v>42995</c:v>
                      </c:pt>
                      <c:pt idx="2230">
                        <c:v>42994</c:v>
                      </c:pt>
                      <c:pt idx="2231">
                        <c:v>42993</c:v>
                      </c:pt>
                      <c:pt idx="2232">
                        <c:v>42992</c:v>
                      </c:pt>
                      <c:pt idx="2233">
                        <c:v>42991</c:v>
                      </c:pt>
                      <c:pt idx="2234">
                        <c:v>42990</c:v>
                      </c:pt>
                      <c:pt idx="2235">
                        <c:v>42989</c:v>
                      </c:pt>
                      <c:pt idx="2236">
                        <c:v>42988</c:v>
                      </c:pt>
                      <c:pt idx="2237">
                        <c:v>42987</c:v>
                      </c:pt>
                      <c:pt idx="2238">
                        <c:v>42986</c:v>
                      </c:pt>
                      <c:pt idx="2239">
                        <c:v>42985</c:v>
                      </c:pt>
                      <c:pt idx="2240">
                        <c:v>42984</c:v>
                      </c:pt>
                      <c:pt idx="2241">
                        <c:v>42983</c:v>
                      </c:pt>
                      <c:pt idx="2242">
                        <c:v>42982</c:v>
                      </c:pt>
                      <c:pt idx="2243">
                        <c:v>42981</c:v>
                      </c:pt>
                      <c:pt idx="2244">
                        <c:v>42980</c:v>
                      </c:pt>
                      <c:pt idx="2245">
                        <c:v>42979</c:v>
                      </c:pt>
                      <c:pt idx="2246">
                        <c:v>42978</c:v>
                      </c:pt>
                      <c:pt idx="2247">
                        <c:v>42977</c:v>
                      </c:pt>
                      <c:pt idx="2248">
                        <c:v>42976</c:v>
                      </c:pt>
                      <c:pt idx="2249">
                        <c:v>42975</c:v>
                      </c:pt>
                      <c:pt idx="2250">
                        <c:v>42974</c:v>
                      </c:pt>
                      <c:pt idx="2251">
                        <c:v>42973</c:v>
                      </c:pt>
                      <c:pt idx="2252">
                        <c:v>42972</c:v>
                      </c:pt>
                      <c:pt idx="2253">
                        <c:v>42971</c:v>
                      </c:pt>
                      <c:pt idx="2254">
                        <c:v>42970</c:v>
                      </c:pt>
                      <c:pt idx="2255">
                        <c:v>42969</c:v>
                      </c:pt>
                      <c:pt idx="2256">
                        <c:v>42968</c:v>
                      </c:pt>
                      <c:pt idx="2257">
                        <c:v>42967</c:v>
                      </c:pt>
                      <c:pt idx="2258">
                        <c:v>42966</c:v>
                      </c:pt>
                      <c:pt idx="2259">
                        <c:v>42965</c:v>
                      </c:pt>
                      <c:pt idx="2260">
                        <c:v>42964</c:v>
                      </c:pt>
                      <c:pt idx="2261">
                        <c:v>42963</c:v>
                      </c:pt>
                      <c:pt idx="2262">
                        <c:v>42962</c:v>
                      </c:pt>
                      <c:pt idx="2263">
                        <c:v>42961</c:v>
                      </c:pt>
                      <c:pt idx="2264">
                        <c:v>42960</c:v>
                      </c:pt>
                      <c:pt idx="2265">
                        <c:v>42959</c:v>
                      </c:pt>
                      <c:pt idx="2266">
                        <c:v>42958</c:v>
                      </c:pt>
                      <c:pt idx="2267">
                        <c:v>42957</c:v>
                      </c:pt>
                      <c:pt idx="2268">
                        <c:v>42956</c:v>
                      </c:pt>
                      <c:pt idx="2269">
                        <c:v>42955</c:v>
                      </c:pt>
                      <c:pt idx="2270">
                        <c:v>42954</c:v>
                      </c:pt>
                      <c:pt idx="2271">
                        <c:v>42953</c:v>
                      </c:pt>
                      <c:pt idx="2272">
                        <c:v>42952</c:v>
                      </c:pt>
                      <c:pt idx="2273">
                        <c:v>42951</c:v>
                      </c:pt>
                      <c:pt idx="2274">
                        <c:v>42950</c:v>
                      </c:pt>
                      <c:pt idx="2275">
                        <c:v>42949</c:v>
                      </c:pt>
                      <c:pt idx="2276">
                        <c:v>42948</c:v>
                      </c:pt>
                      <c:pt idx="2277">
                        <c:v>42947</c:v>
                      </c:pt>
                      <c:pt idx="2278">
                        <c:v>42946</c:v>
                      </c:pt>
                      <c:pt idx="2279">
                        <c:v>42945</c:v>
                      </c:pt>
                      <c:pt idx="2280">
                        <c:v>42944</c:v>
                      </c:pt>
                      <c:pt idx="2281">
                        <c:v>42943</c:v>
                      </c:pt>
                      <c:pt idx="2282">
                        <c:v>42942</c:v>
                      </c:pt>
                      <c:pt idx="2283">
                        <c:v>42941</c:v>
                      </c:pt>
                      <c:pt idx="2284">
                        <c:v>42940</c:v>
                      </c:pt>
                      <c:pt idx="2285">
                        <c:v>42939</c:v>
                      </c:pt>
                      <c:pt idx="2286">
                        <c:v>42938</c:v>
                      </c:pt>
                      <c:pt idx="2287">
                        <c:v>42937</c:v>
                      </c:pt>
                      <c:pt idx="2288">
                        <c:v>42936</c:v>
                      </c:pt>
                      <c:pt idx="2289">
                        <c:v>42935</c:v>
                      </c:pt>
                      <c:pt idx="2290">
                        <c:v>42934</c:v>
                      </c:pt>
                      <c:pt idx="2291">
                        <c:v>42933</c:v>
                      </c:pt>
                      <c:pt idx="2292">
                        <c:v>42932</c:v>
                      </c:pt>
                      <c:pt idx="2293">
                        <c:v>42931</c:v>
                      </c:pt>
                      <c:pt idx="2294">
                        <c:v>42930</c:v>
                      </c:pt>
                      <c:pt idx="2295">
                        <c:v>42929</c:v>
                      </c:pt>
                      <c:pt idx="2296">
                        <c:v>42928</c:v>
                      </c:pt>
                      <c:pt idx="2297">
                        <c:v>42927</c:v>
                      </c:pt>
                      <c:pt idx="2298">
                        <c:v>42926</c:v>
                      </c:pt>
                      <c:pt idx="2299">
                        <c:v>42925</c:v>
                      </c:pt>
                      <c:pt idx="2300">
                        <c:v>42924</c:v>
                      </c:pt>
                      <c:pt idx="2301">
                        <c:v>42923</c:v>
                      </c:pt>
                      <c:pt idx="2302">
                        <c:v>42922</c:v>
                      </c:pt>
                      <c:pt idx="2303">
                        <c:v>42921</c:v>
                      </c:pt>
                      <c:pt idx="2304">
                        <c:v>42920</c:v>
                      </c:pt>
                      <c:pt idx="2305">
                        <c:v>42919</c:v>
                      </c:pt>
                      <c:pt idx="2306">
                        <c:v>42918</c:v>
                      </c:pt>
                      <c:pt idx="2307">
                        <c:v>42917</c:v>
                      </c:pt>
                      <c:pt idx="2308">
                        <c:v>42916</c:v>
                      </c:pt>
                      <c:pt idx="2309">
                        <c:v>42915</c:v>
                      </c:pt>
                      <c:pt idx="2310">
                        <c:v>42914</c:v>
                      </c:pt>
                      <c:pt idx="2311">
                        <c:v>42913</c:v>
                      </c:pt>
                      <c:pt idx="2312">
                        <c:v>42912</c:v>
                      </c:pt>
                      <c:pt idx="2313">
                        <c:v>42911</c:v>
                      </c:pt>
                      <c:pt idx="2314">
                        <c:v>42910</c:v>
                      </c:pt>
                      <c:pt idx="2315">
                        <c:v>42909</c:v>
                      </c:pt>
                      <c:pt idx="2316">
                        <c:v>42908</c:v>
                      </c:pt>
                      <c:pt idx="2317">
                        <c:v>42907</c:v>
                      </c:pt>
                      <c:pt idx="2318">
                        <c:v>42906</c:v>
                      </c:pt>
                      <c:pt idx="2319">
                        <c:v>42905</c:v>
                      </c:pt>
                      <c:pt idx="2320">
                        <c:v>42904</c:v>
                      </c:pt>
                      <c:pt idx="2321">
                        <c:v>42903</c:v>
                      </c:pt>
                      <c:pt idx="2322">
                        <c:v>42902</c:v>
                      </c:pt>
                      <c:pt idx="2323">
                        <c:v>42901</c:v>
                      </c:pt>
                      <c:pt idx="2324">
                        <c:v>42900</c:v>
                      </c:pt>
                      <c:pt idx="2325">
                        <c:v>42899</c:v>
                      </c:pt>
                      <c:pt idx="2326">
                        <c:v>42898</c:v>
                      </c:pt>
                      <c:pt idx="2327">
                        <c:v>42897</c:v>
                      </c:pt>
                      <c:pt idx="2328">
                        <c:v>42896</c:v>
                      </c:pt>
                      <c:pt idx="2329">
                        <c:v>42895</c:v>
                      </c:pt>
                      <c:pt idx="2330">
                        <c:v>42894</c:v>
                      </c:pt>
                      <c:pt idx="2331">
                        <c:v>42893</c:v>
                      </c:pt>
                      <c:pt idx="2332">
                        <c:v>42892</c:v>
                      </c:pt>
                      <c:pt idx="2333">
                        <c:v>42891</c:v>
                      </c:pt>
                      <c:pt idx="2334">
                        <c:v>42890</c:v>
                      </c:pt>
                      <c:pt idx="2335">
                        <c:v>42889</c:v>
                      </c:pt>
                      <c:pt idx="2336">
                        <c:v>42888</c:v>
                      </c:pt>
                      <c:pt idx="2337">
                        <c:v>42887</c:v>
                      </c:pt>
                      <c:pt idx="2338">
                        <c:v>42886</c:v>
                      </c:pt>
                      <c:pt idx="2339">
                        <c:v>42885</c:v>
                      </c:pt>
                      <c:pt idx="2340">
                        <c:v>42884</c:v>
                      </c:pt>
                      <c:pt idx="2341">
                        <c:v>42883</c:v>
                      </c:pt>
                      <c:pt idx="2342">
                        <c:v>42882</c:v>
                      </c:pt>
                      <c:pt idx="2343">
                        <c:v>42881</c:v>
                      </c:pt>
                      <c:pt idx="2344">
                        <c:v>42880</c:v>
                      </c:pt>
                      <c:pt idx="2345">
                        <c:v>42879</c:v>
                      </c:pt>
                      <c:pt idx="2346">
                        <c:v>42878</c:v>
                      </c:pt>
                      <c:pt idx="2347">
                        <c:v>42877</c:v>
                      </c:pt>
                      <c:pt idx="2348">
                        <c:v>42876</c:v>
                      </c:pt>
                      <c:pt idx="2349">
                        <c:v>42875</c:v>
                      </c:pt>
                      <c:pt idx="2350">
                        <c:v>42874</c:v>
                      </c:pt>
                      <c:pt idx="2351">
                        <c:v>42873</c:v>
                      </c:pt>
                      <c:pt idx="2352">
                        <c:v>42872</c:v>
                      </c:pt>
                      <c:pt idx="2353">
                        <c:v>42871</c:v>
                      </c:pt>
                      <c:pt idx="2354">
                        <c:v>42870</c:v>
                      </c:pt>
                      <c:pt idx="2355">
                        <c:v>42869</c:v>
                      </c:pt>
                      <c:pt idx="2356">
                        <c:v>42868</c:v>
                      </c:pt>
                      <c:pt idx="2357">
                        <c:v>42867</c:v>
                      </c:pt>
                      <c:pt idx="2358">
                        <c:v>42866</c:v>
                      </c:pt>
                      <c:pt idx="2359">
                        <c:v>42865</c:v>
                      </c:pt>
                      <c:pt idx="2360">
                        <c:v>42864</c:v>
                      </c:pt>
                      <c:pt idx="2361">
                        <c:v>42863</c:v>
                      </c:pt>
                      <c:pt idx="2362">
                        <c:v>42862</c:v>
                      </c:pt>
                      <c:pt idx="2363">
                        <c:v>42861</c:v>
                      </c:pt>
                      <c:pt idx="2364">
                        <c:v>42860</c:v>
                      </c:pt>
                      <c:pt idx="2365">
                        <c:v>42859</c:v>
                      </c:pt>
                      <c:pt idx="2366">
                        <c:v>42858</c:v>
                      </c:pt>
                      <c:pt idx="2367">
                        <c:v>42857</c:v>
                      </c:pt>
                      <c:pt idx="2368">
                        <c:v>42856</c:v>
                      </c:pt>
                      <c:pt idx="2369">
                        <c:v>42855</c:v>
                      </c:pt>
                      <c:pt idx="2370">
                        <c:v>42854</c:v>
                      </c:pt>
                      <c:pt idx="2371">
                        <c:v>42853</c:v>
                      </c:pt>
                      <c:pt idx="2372">
                        <c:v>42852</c:v>
                      </c:pt>
                      <c:pt idx="2373">
                        <c:v>42851</c:v>
                      </c:pt>
                      <c:pt idx="2374">
                        <c:v>42850</c:v>
                      </c:pt>
                      <c:pt idx="2375">
                        <c:v>42849</c:v>
                      </c:pt>
                      <c:pt idx="2376">
                        <c:v>42848</c:v>
                      </c:pt>
                      <c:pt idx="2377">
                        <c:v>42847</c:v>
                      </c:pt>
                      <c:pt idx="2378">
                        <c:v>42846</c:v>
                      </c:pt>
                      <c:pt idx="2379">
                        <c:v>42845</c:v>
                      </c:pt>
                      <c:pt idx="2380">
                        <c:v>42844</c:v>
                      </c:pt>
                      <c:pt idx="2381">
                        <c:v>42843</c:v>
                      </c:pt>
                      <c:pt idx="2382">
                        <c:v>42842</c:v>
                      </c:pt>
                      <c:pt idx="2383">
                        <c:v>42841</c:v>
                      </c:pt>
                      <c:pt idx="2384">
                        <c:v>42840</c:v>
                      </c:pt>
                      <c:pt idx="2385">
                        <c:v>42839</c:v>
                      </c:pt>
                      <c:pt idx="2386">
                        <c:v>42838</c:v>
                      </c:pt>
                      <c:pt idx="2387">
                        <c:v>42837</c:v>
                      </c:pt>
                      <c:pt idx="2388">
                        <c:v>42836</c:v>
                      </c:pt>
                      <c:pt idx="2389">
                        <c:v>42835</c:v>
                      </c:pt>
                      <c:pt idx="2390">
                        <c:v>42834</c:v>
                      </c:pt>
                      <c:pt idx="2391">
                        <c:v>42833</c:v>
                      </c:pt>
                      <c:pt idx="2392">
                        <c:v>42832</c:v>
                      </c:pt>
                      <c:pt idx="2393">
                        <c:v>42831</c:v>
                      </c:pt>
                      <c:pt idx="2394">
                        <c:v>42830</c:v>
                      </c:pt>
                      <c:pt idx="2395">
                        <c:v>42829</c:v>
                      </c:pt>
                      <c:pt idx="2396">
                        <c:v>42828</c:v>
                      </c:pt>
                      <c:pt idx="2397">
                        <c:v>42827</c:v>
                      </c:pt>
                      <c:pt idx="2398">
                        <c:v>42826</c:v>
                      </c:pt>
                      <c:pt idx="2399">
                        <c:v>42825</c:v>
                      </c:pt>
                      <c:pt idx="2400">
                        <c:v>42824</c:v>
                      </c:pt>
                      <c:pt idx="2401">
                        <c:v>42823</c:v>
                      </c:pt>
                      <c:pt idx="2402">
                        <c:v>42822</c:v>
                      </c:pt>
                      <c:pt idx="2403">
                        <c:v>42821</c:v>
                      </c:pt>
                      <c:pt idx="2404">
                        <c:v>42820</c:v>
                      </c:pt>
                      <c:pt idx="2405">
                        <c:v>42819</c:v>
                      </c:pt>
                      <c:pt idx="2406">
                        <c:v>42818</c:v>
                      </c:pt>
                      <c:pt idx="2407">
                        <c:v>42817</c:v>
                      </c:pt>
                      <c:pt idx="2408">
                        <c:v>42816</c:v>
                      </c:pt>
                      <c:pt idx="2409">
                        <c:v>42815</c:v>
                      </c:pt>
                      <c:pt idx="2410">
                        <c:v>42814</c:v>
                      </c:pt>
                      <c:pt idx="2411">
                        <c:v>42813</c:v>
                      </c:pt>
                      <c:pt idx="2412">
                        <c:v>42812</c:v>
                      </c:pt>
                      <c:pt idx="2413">
                        <c:v>42811</c:v>
                      </c:pt>
                      <c:pt idx="2414">
                        <c:v>42810</c:v>
                      </c:pt>
                      <c:pt idx="2415">
                        <c:v>42809</c:v>
                      </c:pt>
                      <c:pt idx="2416">
                        <c:v>42808</c:v>
                      </c:pt>
                      <c:pt idx="2417">
                        <c:v>42807</c:v>
                      </c:pt>
                      <c:pt idx="2418">
                        <c:v>42806</c:v>
                      </c:pt>
                      <c:pt idx="2419">
                        <c:v>42805</c:v>
                      </c:pt>
                      <c:pt idx="2420">
                        <c:v>42804</c:v>
                      </c:pt>
                      <c:pt idx="2421">
                        <c:v>42803</c:v>
                      </c:pt>
                      <c:pt idx="2422">
                        <c:v>42802</c:v>
                      </c:pt>
                      <c:pt idx="2423">
                        <c:v>42801</c:v>
                      </c:pt>
                      <c:pt idx="2424">
                        <c:v>42800</c:v>
                      </c:pt>
                      <c:pt idx="2425">
                        <c:v>42799</c:v>
                      </c:pt>
                      <c:pt idx="2426">
                        <c:v>42798</c:v>
                      </c:pt>
                      <c:pt idx="2427">
                        <c:v>42797</c:v>
                      </c:pt>
                      <c:pt idx="2428">
                        <c:v>42796</c:v>
                      </c:pt>
                      <c:pt idx="2429">
                        <c:v>42795</c:v>
                      </c:pt>
                      <c:pt idx="2430">
                        <c:v>42794</c:v>
                      </c:pt>
                      <c:pt idx="2431">
                        <c:v>42793</c:v>
                      </c:pt>
                      <c:pt idx="2432">
                        <c:v>42792</c:v>
                      </c:pt>
                      <c:pt idx="2433">
                        <c:v>42791</c:v>
                      </c:pt>
                      <c:pt idx="2434">
                        <c:v>42790</c:v>
                      </c:pt>
                      <c:pt idx="2435">
                        <c:v>42789</c:v>
                      </c:pt>
                      <c:pt idx="2436">
                        <c:v>42788</c:v>
                      </c:pt>
                      <c:pt idx="2437">
                        <c:v>42787</c:v>
                      </c:pt>
                      <c:pt idx="2438">
                        <c:v>42786</c:v>
                      </c:pt>
                      <c:pt idx="2439">
                        <c:v>42785</c:v>
                      </c:pt>
                      <c:pt idx="2440">
                        <c:v>42784</c:v>
                      </c:pt>
                      <c:pt idx="2441">
                        <c:v>42783</c:v>
                      </c:pt>
                      <c:pt idx="2442">
                        <c:v>42782</c:v>
                      </c:pt>
                      <c:pt idx="2443">
                        <c:v>42781</c:v>
                      </c:pt>
                      <c:pt idx="2444">
                        <c:v>42780</c:v>
                      </c:pt>
                      <c:pt idx="2445">
                        <c:v>42779</c:v>
                      </c:pt>
                      <c:pt idx="2446">
                        <c:v>42778</c:v>
                      </c:pt>
                      <c:pt idx="2447">
                        <c:v>42777</c:v>
                      </c:pt>
                      <c:pt idx="2448">
                        <c:v>42776</c:v>
                      </c:pt>
                      <c:pt idx="2449">
                        <c:v>42775</c:v>
                      </c:pt>
                      <c:pt idx="2450">
                        <c:v>42774</c:v>
                      </c:pt>
                      <c:pt idx="2451">
                        <c:v>42773</c:v>
                      </c:pt>
                      <c:pt idx="2452">
                        <c:v>42772</c:v>
                      </c:pt>
                      <c:pt idx="2453">
                        <c:v>42771</c:v>
                      </c:pt>
                      <c:pt idx="2454">
                        <c:v>42770</c:v>
                      </c:pt>
                      <c:pt idx="2455">
                        <c:v>42769</c:v>
                      </c:pt>
                      <c:pt idx="2456">
                        <c:v>42768</c:v>
                      </c:pt>
                      <c:pt idx="2457">
                        <c:v>42767</c:v>
                      </c:pt>
                      <c:pt idx="2458">
                        <c:v>42766</c:v>
                      </c:pt>
                      <c:pt idx="2459">
                        <c:v>42765</c:v>
                      </c:pt>
                      <c:pt idx="2460">
                        <c:v>42764</c:v>
                      </c:pt>
                      <c:pt idx="2461">
                        <c:v>42763</c:v>
                      </c:pt>
                      <c:pt idx="2462">
                        <c:v>42762</c:v>
                      </c:pt>
                      <c:pt idx="2463">
                        <c:v>42761</c:v>
                      </c:pt>
                      <c:pt idx="2464">
                        <c:v>42760</c:v>
                      </c:pt>
                      <c:pt idx="2465">
                        <c:v>42759</c:v>
                      </c:pt>
                      <c:pt idx="2466">
                        <c:v>42758</c:v>
                      </c:pt>
                      <c:pt idx="2467">
                        <c:v>42757</c:v>
                      </c:pt>
                      <c:pt idx="2468">
                        <c:v>42756</c:v>
                      </c:pt>
                      <c:pt idx="2469">
                        <c:v>42755</c:v>
                      </c:pt>
                      <c:pt idx="2470">
                        <c:v>42754</c:v>
                      </c:pt>
                      <c:pt idx="2471">
                        <c:v>42753</c:v>
                      </c:pt>
                      <c:pt idx="2472">
                        <c:v>42752</c:v>
                      </c:pt>
                      <c:pt idx="2473">
                        <c:v>42751</c:v>
                      </c:pt>
                      <c:pt idx="2474">
                        <c:v>42750</c:v>
                      </c:pt>
                      <c:pt idx="2475">
                        <c:v>42749</c:v>
                      </c:pt>
                      <c:pt idx="2476">
                        <c:v>42748</c:v>
                      </c:pt>
                      <c:pt idx="2477">
                        <c:v>42747</c:v>
                      </c:pt>
                      <c:pt idx="2478">
                        <c:v>42746</c:v>
                      </c:pt>
                      <c:pt idx="2479">
                        <c:v>42745</c:v>
                      </c:pt>
                      <c:pt idx="2480">
                        <c:v>42744</c:v>
                      </c:pt>
                      <c:pt idx="2481">
                        <c:v>42743</c:v>
                      </c:pt>
                      <c:pt idx="2482">
                        <c:v>42742</c:v>
                      </c:pt>
                      <c:pt idx="2483">
                        <c:v>42741</c:v>
                      </c:pt>
                      <c:pt idx="2484">
                        <c:v>42740</c:v>
                      </c:pt>
                      <c:pt idx="2485">
                        <c:v>42739</c:v>
                      </c:pt>
                      <c:pt idx="2486">
                        <c:v>42738</c:v>
                      </c:pt>
                      <c:pt idx="2487">
                        <c:v>42737</c:v>
                      </c:pt>
                      <c:pt idx="2488">
                        <c:v>42736</c:v>
                      </c:pt>
                      <c:pt idx="2489">
                        <c:v>42735</c:v>
                      </c:pt>
                      <c:pt idx="2490">
                        <c:v>42734</c:v>
                      </c:pt>
                      <c:pt idx="2491">
                        <c:v>42733</c:v>
                      </c:pt>
                      <c:pt idx="2492">
                        <c:v>42732</c:v>
                      </c:pt>
                      <c:pt idx="2493">
                        <c:v>42731</c:v>
                      </c:pt>
                      <c:pt idx="2494">
                        <c:v>42730</c:v>
                      </c:pt>
                      <c:pt idx="2495">
                        <c:v>42729</c:v>
                      </c:pt>
                      <c:pt idx="2496">
                        <c:v>42728</c:v>
                      </c:pt>
                      <c:pt idx="2497">
                        <c:v>42727</c:v>
                      </c:pt>
                      <c:pt idx="2498">
                        <c:v>42726</c:v>
                      </c:pt>
                      <c:pt idx="2499">
                        <c:v>42725</c:v>
                      </c:pt>
                      <c:pt idx="2500">
                        <c:v>42724</c:v>
                      </c:pt>
                      <c:pt idx="2501">
                        <c:v>42723</c:v>
                      </c:pt>
                      <c:pt idx="2502">
                        <c:v>42722</c:v>
                      </c:pt>
                      <c:pt idx="2503">
                        <c:v>42721</c:v>
                      </c:pt>
                      <c:pt idx="2504">
                        <c:v>42720</c:v>
                      </c:pt>
                      <c:pt idx="2505">
                        <c:v>42719</c:v>
                      </c:pt>
                      <c:pt idx="2506">
                        <c:v>42718</c:v>
                      </c:pt>
                      <c:pt idx="2507">
                        <c:v>42717</c:v>
                      </c:pt>
                      <c:pt idx="2508">
                        <c:v>42716</c:v>
                      </c:pt>
                      <c:pt idx="2509">
                        <c:v>42715</c:v>
                      </c:pt>
                      <c:pt idx="2510">
                        <c:v>42714</c:v>
                      </c:pt>
                      <c:pt idx="2511">
                        <c:v>42713</c:v>
                      </c:pt>
                      <c:pt idx="2512">
                        <c:v>42712</c:v>
                      </c:pt>
                      <c:pt idx="2513">
                        <c:v>42711</c:v>
                      </c:pt>
                      <c:pt idx="2514">
                        <c:v>42710</c:v>
                      </c:pt>
                      <c:pt idx="2515">
                        <c:v>42709</c:v>
                      </c:pt>
                      <c:pt idx="2516">
                        <c:v>42708</c:v>
                      </c:pt>
                      <c:pt idx="2517">
                        <c:v>42707</c:v>
                      </c:pt>
                      <c:pt idx="2518">
                        <c:v>42706</c:v>
                      </c:pt>
                      <c:pt idx="2519">
                        <c:v>42705</c:v>
                      </c:pt>
                      <c:pt idx="2520">
                        <c:v>42704</c:v>
                      </c:pt>
                      <c:pt idx="2521">
                        <c:v>42703</c:v>
                      </c:pt>
                      <c:pt idx="2522">
                        <c:v>42702</c:v>
                      </c:pt>
                      <c:pt idx="2523">
                        <c:v>42701</c:v>
                      </c:pt>
                      <c:pt idx="2524">
                        <c:v>42700</c:v>
                      </c:pt>
                      <c:pt idx="2525">
                        <c:v>42699</c:v>
                      </c:pt>
                      <c:pt idx="2526">
                        <c:v>42698</c:v>
                      </c:pt>
                      <c:pt idx="2527">
                        <c:v>42697</c:v>
                      </c:pt>
                      <c:pt idx="2528">
                        <c:v>42696</c:v>
                      </c:pt>
                      <c:pt idx="2529">
                        <c:v>42695</c:v>
                      </c:pt>
                      <c:pt idx="2530">
                        <c:v>42694</c:v>
                      </c:pt>
                      <c:pt idx="2531">
                        <c:v>42693</c:v>
                      </c:pt>
                      <c:pt idx="2532">
                        <c:v>42692</c:v>
                      </c:pt>
                      <c:pt idx="2533">
                        <c:v>42691</c:v>
                      </c:pt>
                      <c:pt idx="2534">
                        <c:v>42690</c:v>
                      </c:pt>
                      <c:pt idx="2535">
                        <c:v>42689</c:v>
                      </c:pt>
                      <c:pt idx="2536">
                        <c:v>42688</c:v>
                      </c:pt>
                      <c:pt idx="2537">
                        <c:v>42687</c:v>
                      </c:pt>
                      <c:pt idx="2538">
                        <c:v>42686</c:v>
                      </c:pt>
                      <c:pt idx="2539">
                        <c:v>42685</c:v>
                      </c:pt>
                      <c:pt idx="2540">
                        <c:v>42684</c:v>
                      </c:pt>
                      <c:pt idx="2541">
                        <c:v>42683</c:v>
                      </c:pt>
                      <c:pt idx="2542">
                        <c:v>42682</c:v>
                      </c:pt>
                      <c:pt idx="2543">
                        <c:v>42681</c:v>
                      </c:pt>
                      <c:pt idx="2544">
                        <c:v>42680</c:v>
                      </c:pt>
                      <c:pt idx="2545">
                        <c:v>42679</c:v>
                      </c:pt>
                      <c:pt idx="2546">
                        <c:v>42678</c:v>
                      </c:pt>
                      <c:pt idx="2547">
                        <c:v>42677</c:v>
                      </c:pt>
                      <c:pt idx="2548">
                        <c:v>42676</c:v>
                      </c:pt>
                      <c:pt idx="2549">
                        <c:v>42675</c:v>
                      </c:pt>
                      <c:pt idx="2550">
                        <c:v>42674</c:v>
                      </c:pt>
                      <c:pt idx="2551">
                        <c:v>42673</c:v>
                      </c:pt>
                      <c:pt idx="2552">
                        <c:v>42672</c:v>
                      </c:pt>
                      <c:pt idx="2553">
                        <c:v>42671</c:v>
                      </c:pt>
                      <c:pt idx="2554">
                        <c:v>42670</c:v>
                      </c:pt>
                      <c:pt idx="2555">
                        <c:v>42669</c:v>
                      </c:pt>
                      <c:pt idx="2556">
                        <c:v>42668</c:v>
                      </c:pt>
                      <c:pt idx="2557">
                        <c:v>42667</c:v>
                      </c:pt>
                      <c:pt idx="2558">
                        <c:v>42666</c:v>
                      </c:pt>
                      <c:pt idx="2559">
                        <c:v>42665</c:v>
                      </c:pt>
                      <c:pt idx="2560">
                        <c:v>42664</c:v>
                      </c:pt>
                      <c:pt idx="2561">
                        <c:v>42663</c:v>
                      </c:pt>
                      <c:pt idx="2562">
                        <c:v>42662</c:v>
                      </c:pt>
                      <c:pt idx="2563">
                        <c:v>42661</c:v>
                      </c:pt>
                      <c:pt idx="2564">
                        <c:v>42660</c:v>
                      </c:pt>
                      <c:pt idx="2565">
                        <c:v>42659</c:v>
                      </c:pt>
                      <c:pt idx="2566">
                        <c:v>42658</c:v>
                      </c:pt>
                      <c:pt idx="2567">
                        <c:v>42657</c:v>
                      </c:pt>
                      <c:pt idx="2568">
                        <c:v>42656</c:v>
                      </c:pt>
                      <c:pt idx="2569">
                        <c:v>42655</c:v>
                      </c:pt>
                      <c:pt idx="2570">
                        <c:v>42654</c:v>
                      </c:pt>
                      <c:pt idx="2571">
                        <c:v>42653</c:v>
                      </c:pt>
                      <c:pt idx="2572">
                        <c:v>42652</c:v>
                      </c:pt>
                      <c:pt idx="2573">
                        <c:v>42651</c:v>
                      </c:pt>
                      <c:pt idx="2574">
                        <c:v>42650</c:v>
                      </c:pt>
                      <c:pt idx="2575">
                        <c:v>42649</c:v>
                      </c:pt>
                      <c:pt idx="2576">
                        <c:v>42648</c:v>
                      </c:pt>
                      <c:pt idx="2577">
                        <c:v>42647</c:v>
                      </c:pt>
                      <c:pt idx="2578">
                        <c:v>42646</c:v>
                      </c:pt>
                      <c:pt idx="2579">
                        <c:v>42645</c:v>
                      </c:pt>
                      <c:pt idx="2580">
                        <c:v>42644</c:v>
                      </c:pt>
                      <c:pt idx="2581">
                        <c:v>42643</c:v>
                      </c:pt>
                      <c:pt idx="2582">
                        <c:v>42642</c:v>
                      </c:pt>
                      <c:pt idx="2583">
                        <c:v>42641</c:v>
                      </c:pt>
                      <c:pt idx="2584">
                        <c:v>42640</c:v>
                      </c:pt>
                      <c:pt idx="2585">
                        <c:v>42639</c:v>
                      </c:pt>
                      <c:pt idx="2586">
                        <c:v>42638</c:v>
                      </c:pt>
                      <c:pt idx="2587">
                        <c:v>42637</c:v>
                      </c:pt>
                      <c:pt idx="2588">
                        <c:v>42636</c:v>
                      </c:pt>
                      <c:pt idx="2589">
                        <c:v>42635</c:v>
                      </c:pt>
                      <c:pt idx="2590">
                        <c:v>42634</c:v>
                      </c:pt>
                      <c:pt idx="2591">
                        <c:v>42633</c:v>
                      </c:pt>
                      <c:pt idx="2592">
                        <c:v>42632</c:v>
                      </c:pt>
                      <c:pt idx="2593">
                        <c:v>42631</c:v>
                      </c:pt>
                      <c:pt idx="2594">
                        <c:v>42630</c:v>
                      </c:pt>
                      <c:pt idx="2595">
                        <c:v>42629</c:v>
                      </c:pt>
                      <c:pt idx="2596">
                        <c:v>42628</c:v>
                      </c:pt>
                      <c:pt idx="2597">
                        <c:v>42627</c:v>
                      </c:pt>
                      <c:pt idx="2598">
                        <c:v>42626</c:v>
                      </c:pt>
                      <c:pt idx="2599">
                        <c:v>42625</c:v>
                      </c:pt>
                      <c:pt idx="2600">
                        <c:v>42624</c:v>
                      </c:pt>
                      <c:pt idx="2601">
                        <c:v>42623</c:v>
                      </c:pt>
                      <c:pt idx="2602">
                        <c:v>42622</c:v>
                      </c:pt>
                      <c:pt idx="2603">
                        <c:v>42621</c:v>
                      </c:pt>
                      <c:pt idx="2604">
                        <c:v>42620</c:v>
                      </c:pt>
                      <c:pt idx="2605">
                        <c:v>42619</c:v>
                      </c:pt>
                      <c:pt idx="2606">
                        <c:v>42618</c:v>
                      </c:pt>
                      <c:pt idx="2607">
                        <c:v>42617</c:v>
                      </c:pt>
                      <c:pt idx="2608">
                        <c:v>42616</c:v>
                      </c:pt>
                      <c:pt idx="2609">
                        <c:v>42615</c:v>
                      </c:pt>
                      <c:pt idx="2610">
                        <c:v>42614</c:v>
                      </c:pt>
                      <c:pt idx="2611">
                        <c:v>42613</c:v>
                      </c:pt>
                      <c:pt idx="2612">
                        <c:v>42612</c:v>
                      </c:pt>
                      <c:pt idx="2613">
                        <c:v>42611</c:v>
                      </c:pt>
                      <c:pt idx="2614">
                        <c:v>42610</c:v>
                      </c:pt>
                      <c:pt idx="2615">
                        <c:v>42609</c:v>
                      </c:pt>
                      <c:pt idx="2616">
                        <c:v>42608</c:v>
                      </c:pt>
                      <c:pt idx="2617">
                        <c:v>42607</c:v>
                      </c:pt>
                      <c:pt idx="2618">
                        <c:v>42606</c:v>
                      </c:pt>
                      <c:pt idx="2619">
                        <c:v>42605</c:v>
                      </c:pt>
                      <c:pt idx="2620">
                        <c:v>42604</c:v>
                      </c:pt>
                      <c:pt idx="2621">
                        <c:v>42603</c:v>
                      </c:pt>
                      <c:pt idx="2622">
                        <c:v>42602</c:v>
                      </c:pt>
                      <c:pt idx="2623">
                        <c:v>42601</c:v>
                      </c:pt>
                      <c:pt idx="2624">
                        <c:v>42600</c:v>
                      </c:pt>
                      <c:pt idx="2625">
                        <c:v>42599</c:v>
                      </c:pt>
                      <c:pt idx="2626">
                        <c:v>42598</c:v>
                      </c:pt>
                      <c:pt idx="2627">
                        <c:v>42597</c:v>
                      </c:pt>
                      <c:pt idx="2628">
                        <c:v>42596</c:v>
                      </c:pt>
                      <c:pt idx="2629">
                        <c:v>42595</c:v>
                      </c:pt>
                      <c:pt idx="2630">
                        <c:v>42594</c:v>
                      </c:pt>
                      <c:pt idx="2631">
                        <c:v>42593</c:v>
                      </c:pt>
                      <c:pt idx="2632">
                        <c:v>42592</c:v>
                      </c:pt>
                      <c:pt idx="2633">
                        <c:v>42591</c:v>
                      </c:pt>
                      <c:pt idx="2634">
                        <c:v>42590</c:v>
                      </c:pt>
                      <c:pt idx="2635">
                        <c:v>42589</c:v>
                      </c:pt>
                      <c:pt idx="2636">
                        <c:v>42588</c:v>
                      </c:pt>
                      <c:pt idx="2637">
                        <c:v>42587</c:v>
                      </c:pt>
                      <c:pt idx="2638">
                        <c:v>42586</c:v>
                      </c:pt>
                      <c:pt idx="2639">
                        <c:v>42585</c:v>
                      </c:pt>
                      <c:pt idx="2640">
                        <c:v>42584</c:v>
                      </c:pt>
                      <c:pt idx="2641">
                        <c:v>42583</c:v>
                      </c:pt>
                      <c:pt idx="2642">
                        <c:v>42582</c:v>
                      </c:pt>
                      <c:pt idx="2643">
                        <c:v>42581</c:v>
                      </c:pt>
                      <c:pt idx="2644">
                        <c:v>42580</c:v>
                      </c:pt>
                      <c:pt idx="2645">
                        <c:v>42579</c:v>
                      </c:pt>
                      <c:pt idx="2646">
                        <c:v>42578</c:v>
                      </c:pt>
                      <c:pt idx="2647">
                        <c:v>42577</c:v>
                      </c:pt>
                      <c:pt idx="2648">
                        <c:v>42576</c:v>
                      </c:pt>
                      <c:pt idx="2649">
                        <c:v>42575</c:v>
                      </c:pt>
                      <c:pt idx="2650">
                        <c:v>42574</c:v>
                      </c:pt>
                      <c:pt idx="2651">
                        <c:v>42573</c:v>
                      </c:pt>
                      <c:pt idx="2652">
                        <c:v>42572</c:v>
                      </c:pt>
                      <c:pt idx="2653">
                        <c:v>42571</c:v>
                      </c:pt>
                      <c:pt idx="2654">
                        <c:v>42570</c:v>
                      </c:pt>
                      <c:pt idx="2655">
                        <c:v>42569</c:v>
                      </c:pt>
                      <c:pt idx="2656">
                        <c:v>42568</c:v>
                      </c:pt>
                      <c:pt idx="2657">
                        <c:v>42567</c:v>
                      </c:pt>
                      <c:pt idx="2658">
                        <c:v>42566</c:v>
                      </c:pt>
                      <c:pt idx="2659">
                        <c:v>42565</c:v>
                      </c:pt>
                      <c:pt idx="2660">
                        <c:v>42564</c:v>
                      </c:pt>
                      <c:pt idx="2661">
                        <c:v>42563</c:v>
                      </c:pt>
                      <c:pt idx="2662">
                        <c:v>42562</c:v>
                      </c:pt>
                      <c:pt idx="2663">
                        <c:v>42561</c:v>
                      </c:pt>
                      <c:pt idx="2664">
                        <c:v>42560</c:v>
                      </c:pt>
                      <c:pt idx="2665">
                        <c:v>42559</c:v>
                      </c:pt>
                      <c:pt idx="2666">
                        <c:v>42558</c:v>
                      </c:pt>
                      <c:pt idx="2667">
                        <c:v>42557</c:v>
                      </c:pt>
                      <c:pt idx="2668">
                        <c:v>42556</c:v>
                      </c:pt>
                      <c:pt idx="2669">
                        <c:v>42555</c:v>
                      </c:pt>
                      <c:pt idx="2670">
                        <c:v>42554</c:v>
                      </c:pt>
                      <c:pt idx="2671">
                        <c:v>42553</c:v>
                      </c:pt>
                      <c:pt idx="2672">
                        <c:v>42552</c:v>
                      </c:pt>
                      <c:pt idx="2673">
                        <c:v>42551</c:v>
                      </c:pt>
                      <c:pt idx="2674">
                        <c:v>42550</c:v>
                      </c:pt>
                      <c:pt idx="2675">
                        <c:v>42549</c:v>
                      </c:pt>
                      <c:pt idx="2676">
                        <c:v>42548</c:v>
                      </c:pt>
                      <c:pt idx="2677">
                        <c:v>42547</c:v>
                      </c:pt>
                      <c:pt idx="2678">
                        <c:v>42546</c:v>
                      </c:pt>
                      <c:pt idx="2679">
                        <c:v>42545</c:v>
                      </c:pt>
                      <c:pt idx="2680">
                        <c:v>42544</c:v>
                      </c:pt>
                      <c:pt idx="2681">
                        <c:v>42543</c:v>
                      </c:pt>
                      <c:pt idx="2682">
                        <c:v>42542</c:v>
                      </c:pt>
                      <c:pt idx="2683">
                        <c:v>42541</c:v>
                      </c:pt>
                      <c:pt idx="2684">
                        <c:v>42540</c:v>
                      </c:pt>
                      <c:pt idx="2685">
                        <c:v>42539</c:v>
                      </c:pt>
                      <c:pt idx="2686">
                        <c:v>42538</c:v>
                      </c:pt>
                      <c:pt idx="2687">
                        <c:v>42537</c:v>
                      </c:pt>
                      <c:pt idx="2688">
                        <c:v>42536</c:v>
                      </c:pt>
                      <c:pt idx="2689">
                        <c:v>42535</c:v>
                      </c:pt>
                      <c:pt idx="2690">
                        <c:v>42534</c:v>
                      </c:pt>
                      <c:pt idx="2691">
                        <c:v>42533</c:v>
                      </c:pt>
                      <c:pt idx="2692">
                        <c:v>42532</c:v>
                      </c:pt>
                      <c:pt idx="2693">
                        <c:v>42531</c:v>
                      </c:pt>
                      <c:pt idx="2694">
                        <c:v>42530</c:v>
                      </c:pt>
                      <c:pt idx="2695">
                        <c:v>42529</c:v>
                      </c:pt>
                      <c:pt idx="2696">
                        <c:v>42528</c:v>
                      </c:pt>
                      <c:pt idx="2697">
                        <c:v>42527</c:v>
                      </c:pt>
                      <c:pt idx="2698">
                        <c:v>42526</c:v>
                      </c:pt>
                      <c:pt idx="2699">
                        <c:v>42525</c:v>
                      </c:pt>
                      <c:pt idx="2700">
                        <c:v>42524</c:v>
                      </c:pt>
                      <c:pt idx="2701">
                        <c:v>42523</c:v>
                      </c:pt>
                      <c:pt idx="2702">
                        <c:v>42522</c:v>
                      </c:pt>
                      <c:pt idx="2703">
                        <c:v>42521</c:v>
                      </c:pt>
                      <c:pt idx="2704">
                        <c:v>42520</c:v>
                      </c:pt>
                      <c:pt idx="2705">
                        <c:v>42519</c:v>
                      </c:pt>
                      <c:pt idx="2706">
                        <c:v>42518</c:v>
                      </c:pt>
                      <c:pt idx="2707">
                        <c:v>42517</c:v>
                      </c:pt>
                      <c:pt idx="2708">
                        <c:v>42516</c:v>
                      </c:pt>
                      <c:pt idx="2709">
                        <c:v>42515</c:v>
                      </c:pt>
                      <c:pt idx="2710">
                        <c:v>42514</c:v>
                      </c:pt>
                      <c:pt idx="2711">
                        <c:v>42513</c:v>
                      </c:pt>
                      <c:pt idx="2712">
                        <c:v>42512</c:v>
                      </c:pt>
                      <c:pt idx="2713">
                        <c:v>42511</c:v>
                      </c:pt>
                      <c:pt idx="2714">
                        <c:v>42510</c:v>
                      </c:pt>
                      <c:pt idx="2715">
                        <c:v>42509</c:v>
                      </c:pt>
                      <c:pt idx="2716">
                        <c:v>42508</c:v>
                      </c:pt>
                      <c:pt idx="2717">
                        <c:v>42507</c:v>
                      </c:pt>
                      <c:pt idx="2718">
                        <c:v>42506</c:v>
                      </c:pt>
                      <c:pt idx="2719">
                        <c:v>42505</c:v>
                      </c:pt>
                      <c:pt idx="2720">
                        <c:v>42504</c:v>
                      </c:pt>
                      <c:pt idx="2721">
                        <c:v>42503</c:v>
                      </c:pt>
                      <c:pt idx="2722">
                        <c:v>42502</c:v>
                      </c:pt>
                      <c:pt idx="2723">
                        <c:v>42501</c:v>
                      </c:pt>
                      <c:pt idx="2724">
                        <c:v>42500</c:v>
                      </c:pt>
                      <c:pt idx="2725">
                        <c:v>42499</c:v>
                      </c:pt>
                      <c:pt idx="2726">
                        <c:v>42498</c:v>
                      </c:pt>
                      <c:pt idx="2727">
                        <c:v>42497</c:v>
                      </c:pt>
                      <c:pt idx="2728">
                        <c:v>42496</c:v>
                      </c:pt>
                      <c:pt idx="2729">
                        <c:v>42495</c:v>
                      </c:pt>
                      <c:pt idx="2730">
                        <c:v>42494</c:v>
                      </c:pt>
                      <c:pt idx="2731">
                        <c:v>42493</c:v>
                      </c:pt>
                      <c:pt idx="2732">
                        <c:v>42492</c:v>
                      </c:pt>
                      <c:pt idx="2733">
                        <c:v>42491</c:v>
                      </c:pt>
                      <c:pt idx="2734">
                        <c:v>42490</c:v>
                      </c:pt>
                      <c:pt idx="2735">
                        <c:v>42489</c:v>
                      </c:pt>
                      <c:pt idx="2736">
                        <c:v>42488</c:v>
                      </c:pt>
                      <c:pt idx="2737">
                        <c:v>42487</c:v>
                      </c:pt>
                      <c:pt idx="2738">
                        <c:v>42486</c:v>
                      </c:pt>
                      <c:pt idx="2739">
                        <c:v>42485</c:v>
                      </c:pt>
                      <c:pt idx="2740">
                        <c:v>42484</c:v>
                      </c:pt>
                      <c:pt idx="2741">
                        <c:v>42483</c:v>
                      </c:pt>
                      <c:pt idx="2742">
                        <c:v>42482</c:v>
                      </c:pt>
                      <c:pt idx="2743">
                        <c:v>42481</c:v>
                      </c:pt>
                      <c:pt idx="2744">
                        <c:v>42480</c:v>
                      </c:pt>
                      <c:pt idx="2745">
                        <c:v>42479</c:v>
                      </c:pt>
                      <c:pt idx="2746">
                        <c:v>42478</c:v>
                      </c:pt>
                      <c:pt idx="2747">
                        <c:v>42477</c:v>
                      </c:pt>
                      <c:pt idx="2748">
                        <c:v>42476</c:v>
                      </c:pt>
                      <c:pt idx="2749">
                        <c:v>42475</c:v>
                      </c:pt>
                      <c:pt idx="2750">
                        <c:v>42474</c:v>
                      </c:pt>
                      <c:pt idx="2751">
                        <c:v>42473</c:v>
                      </c:pt>
                      <c:pt idx="2752">
                        <c:v>42472</c:v>
                      </c:pt>
                      <c:pt idx="2753">
                        <c:v>42471</c:v>
                      </c:pt>
                      <c:pt idx="2754">
                        <c:v>42470</c:v>
                      </c:pt>
                      <c:pt idx="2755">
                        <c:v>42469</c:v>
                      </c:pt>
                      <c:pt idx="2756">
                        <c:v>42468</c:v>
                      </c:pt>
                      <c:pt idx="2757">
                        <c:v>42467</c:v>
                      </c:pt>
                      <c:pt idx="2758">
                        <c:v>42466</c:v>
                      </c:pt>
                      <c:pt idx="2759">
                        <c:v>42465</c:v>
                      </c:pt>
                      <c:pt idx="2760">
                        <c:v>42464</c:v>
                      </c:pt>
                      <c:pt idx="2761">
                        <c:v>42463</c:v>
                      </c:pt>
                      <c:pt idx="2762">
                        <c:v>42462</c:v>
                      </c:pt>
                      <c:pt idx="2763">
                        <c:v>42461</c:v>
                      </c:pt>
                      <c:pt idx="2764">
                        <c:v>42460</c:v>
                      </c:pt>
                      <c:pt idx="2765">
                        <c:v>42459</c:v>
                      </c:pt>
                      <c:pt idx="2766">
                        <c:v>42458</c:v>
                      </c:pt>
                      <c:pt idx="2767">
                        <c:v>42457</c:v>
                      </c:pt>
                      <c:pt idx="2768">
                        <c:v>42456</c:v>
                      </c:pt>
                      <c:pt idx="2769">
                        <c:v>42455</c:v>
                      </c:pt>
                      <c:pt idx="2770">
                        <c:v>42454</c:v>
                      </c:pt>
                      <c:pt idx="2771">
                        <c:v>42453</c:v>
                      </c:pt>
                      <c:pt idx="2772">
                        <c:v>42452</c:v>
                      </c:pt>
                      <c:pt idx="2773">
                        <c:v>42451</c:v>
                      </c:pt>
                      <c:pt idx="2774">
                        <c:v>42450</c:v>
                      </c:pt>
                      <c:pt idx="2775">
                        <c:v>42449</c:v>
                      </c:pt>
                      <c:pt idx="2776">
                        <c:v>42448</c:v>
                      </c:pt>
                      <c:pt idx="2777">
                        <c:v>42447</c:v>
                      </c:pt>
                      <c:pt idx="2778">
                        <c:v>42446</c:v>
                      </c:pt>
                      <c:pt idx="2779">
                        <c:v>42445</c:v>
                      </c:pt>
                      <c:pt idx="2780">
                        <c:v>42444</c:v>
                      </c:pt>
                      <c:pt idx="2781">
                        <c:v>42443</c:v>
                      </c:pt>
                      <c:pt idx="2782">
                        <c:v>42442</c:v>
                      </c:pt>
                      <c:pt idx="2783">
                        <c:v>42441</c:v>
                      </c:pt>
                      <c:pt idx="2784">
                        <c:v>42440</c:v>
                      </c:pt>
                      <c:pt idx="2785">
                        <c:v>42439</c:v>
                      </c:pt>
                      <c:pt idx="2786">
                        <c:v>42438</c:v>
                      </c:pt>
                      <c:pt idx="2787">
                        <c:v>42437</c:v>
                      </c:pt>
                      <c:pt idx="2788">
                        <c:v>42436</c:v>
                      </c:pt>
                      <c:pt idx="2789">
                        <c:v>42435</c:v>
                      </c:pt>
                      <c:pt idx="2790">
                        <c:v>42434</c:v>
                      </c:pt>
                      <c:pt idx="2791">
                        <c:v>42433</c:v>
                      </c:pt>
                      <c:pt idx="2792">
                        <c:v>42432</c:v>
                      </c:pt>
                      <c:pt idx="2793">
                        <c:v>42431</c:v>
                      </c:pt>
                      <c:pt idx="2794">
                        <c:v>42430</c:v>
                      </c:pt>
                      <c:pt idx="2795">
                        <c:v>42429</c:v>
                      </c:pt>
                      <c:pt idx="2796">
                        <c:v>42428</c:v>
                      </c:pt>
                      <c:pt idx="2797">
                        <c:v>42427</c:v>
                      </c:pt>
                      <c:pt idx="2798">
                        <c:v>42426</c:v>
                      </c:pt>
                      <c:pt idx="2799">
                        <c:v>42425</c:v>
                      </c:pt>
                      <c:pt idx="2800">
                        <c:v>42424</c:v>
                      </c:pt>
                      <c:pt idx="2801">
                        <c:v>42423</c:v>
                      </c:pt>
                      <c:pt idx="2802">
                        <c:v>42422</c:v>
                      </c:pt>
                      <c:pt idx="2803">
                        <c:v>42421</c:v>
                      </c:pt>
                      <c:pt idx="2804">
                        <c:v>42420</c:v>
                      </c:pt>
                      <c:pt idx="2805">
                        <c:v>42419</c:v>
                      </c:pt>
                      <c:pt idx="2806">
                        <c:v>42418</c:v>
                      </c:pt>
                      <c:pt idx="2807">
                        <c:v>42417</c:v>
                      </c:pt>
                      <c:pt idx="2808">
                        <c:v>42416</c:v>
                      </c:pt>
                      <c:pt idx="2809">
                        <c:v>42415</c:v>
                      </c:pt>
                      <c:pt idx="2810">
                        <c:v>42414</c:v>
                      </c:pt>
                      <c:pt idx="2811">
                        <c:v>42413</c:v>
                      </c:pt>
                      <c:pt idx="2812">
                        <c:v>42412</c:v>
                      </c:pt>
                      <c:pt idx="2813">
                        <c:v>42411</c:v>
                      </c:pt>
                      <c:pt idx="2814">
                        <c:v>42410</c:v>
                      </c:pt>
                      <c:pt idx="2815">
                        <c:v>42409</c:v>
                      </c:pt>
                      <c:pt idx="2816">
                        <c:v>42408</c:v>
                      </c:pt>
                      <c:pt idx="2817">
                        <c:v>42407</c:v>
                      </c:pt>
                      <c:pt idx="2818">
                        <c:v>42406</c:v>
                      </c:pt>
                      <c:pt idx="2819">
                        <c:v>42405</c:v>
                      </c:pt>
                      <c:pt idx="2820">
                        <c:v>42404</c:v>
                      </c:pt>
                      <c:pt idx="2821">
                        <c:v>42403</c:v>
                      </c:pt>
                      <c:pt idx="2822">
                        <c:v>42402</c:v>
                      </c:pt>
                      <c:pt idx="2823">
                        <c:v>42401</c:v>
                      </c:pt>
                      <c:pt idx="2824">
                        <c:v>42400</c:v>
                      </c:pt>
                      <c:pt idx="2825">
                        <c:v>42399</c:v>
                      </c:pt>
                      <c:pt idx="2826">
                        <c:v>42398</c:v>
                      </c:pt>
                      <c:pt idx="2827">
                        <c:v>42397</c:v>
                      </c:pt>
                      <c:pt idx="2828">
                        <c:v>42396</c:v>
                      </c:pt>
                      <c:pt idx="2829">
                        <c:v>42395</c:v>
                      </c:pt>
                      <c:pt idx="2830">
                        <c:v>42394</c:v>
                      </c:pt>
                      <c:pt idx="2831">
                        <c:v>42393</c:v>
                      </c:pt>
                      <c:pt idx="2832">
                        <c:v>42392</c:v>
                      </c:pt>
                      <c:pt idx="2833">
                        <c:v>42391</c:v>
                      </c:pt>
                      <c:pt idx="2834">
                        <c:v>42390</c:v>
                      </c:pt>
                      <c:pt idx="2835">
                        <c:v>42389</c:v>
                      </c:pt>
                      <c:pt idx="2836">
                        <c:v>42388</c:v>
                      </c:pt>
                      <c:pt idx="2837">
                        <c:v>42387</c:v>
                      </c:pt>
                      <c:pt idx="2838">
                        <c:v>42386</c:v>
                      </c:pt>
                      <c:pt idx="2839">
                        <c:v>42385</c:v>
                      </c:pt>
                      <c:pt idx="2840">
                        <c:v>42384</c:v>
                      </c:pt>
                      <c:pt idx="2841">
                        <c:v>42383</c:v>
                      </c:pt>
                      <c:pt idx="2842">
                        <c:v>42382</c:v>
                      </c:pt>
                      <c:pt idx="2843">
                        <c:v>42381</c:v>
                      </c:pt>
                      <c:pt idx="2844">
                        <c:v>42380</c:v>
                      </c:pt>
                      <c:pt idx="2845">
                        <c:v>42379</c:v>
                      </c:pt>
                      <c:pt idx="2846">
                        <c:v>42378</c:v>
                      </c:pt>
                      <c:pt idx="2847">
                        <c:v>42377</c:v>
                      </c:pt>
                      <c:pt idx="2848">
                        <c:v>42376</c:v>
                      </c:pt>
                      <c:pt idx="2849">
                        <c:v>42375</c:v>
                      </c:pt>
                      <c:pt idx="2850">
                        <c:v>42374</c:v>
                      </c:pt>
                      <c:pt idx="2851">
                        <c:v>42373</c:v>
                      </c:pt>
                      <c:pt idx="2852">
                        <c:v>42372</c:v>
                      </c:pt>
                      <c:pt idx="2853">
                        <c:v>42371</c:v>
                      </c:pt>
                      <c:pt idx="2854">
                        <c:v>42370</c:v>
                      </c:pt>
                      <c:pt idx="2855">
                        <c:v>42369</c:v>
                      </c:pt>
                      <c:pt idx="2856">
                        <c:v>42368</c:v>
                      </c:pt>
                      <c:pt idx="2857">
                        <c:v>42367</c:v>
                      </c:pt>
                      <c:pt idx="2858">
                        <c:v>42366</c:v>
                      </c:pt>
                      <c:pt idx="2859">
                        <c:v>42365</c:v>
                      </c:pt>
                      <c:pt idx="2860">
                        <c:v>42364</c:v>
                      </c:pt>
                      <c:pt idx="2861">
                        <c:v>42363</c:v>
                      </c:pt>
                      <c:pt idx="2862">
                        <c:v>42362</c:v>
                      </c:pt>
                      <c:pt idx="2863">
                        <c:v>42361</c:v>
                      </c:pt>
                      <c:pt idx="2864">
                        <c:v>42360</c:v>
                      </c:pt>
                      <c:pt idx="2865">
                        <c:v>42359</c:v>
                      </c:pt>
                      <c:pt idx="2866">
                        <c:v>42358</c:v>
                      </c:pt>
                      <c:pt idx="2867">
                        <c:v>42357</c:v>
                      </c:pt>
                      <c:pt idx="2868">
                        <c:v>42356</c:v>
                      </c:pt>
                      <c:pt idx="2869">
                        <c:v>42355</c:v>
                      </c:pt>
                      <c:pt idx="2870">
                        <c:v>42354</c:v>
                      </c:pt>
                      <c:pt idx="2871">
                        <c:v>42353</c:v>
                      </c:pt>
                      <c:pt idx="2872">
                        <c:v>42352</c:v>
                      </c:pt>
                      <c:pt idx="2873">
                        <c:v>42351</c:v>
                      </c:pt>
                      <c:pt idx="2874">
                        <c:v>42350</c:v>
                      </c:pt>
                      <c:pt idx="2875">
                        <c:v>42349</c:v>
                      </c:pt>
                      <c:pt idx="2876">
                        <c:v>42348</c:v>
                      </c:pt>
                      <c:pt idx="2877">
                        <c:v>42347</c:v>
                      </c:pt>
                      <c:pt idx="2878">
                        <c:v>42346</c:v>
                      </c:pt>
                      <c:pt idx="2879">
                        <c:v>42345</c:v>
                      </c:pt>
                      <c:pt idx="2880">
                        <c:v>42344</c:v>
                      </c:pt>
                      <c:pt idx="2881">
                        <c:v>42343</c:v>
                      </c:pt>
                      <c:pt idx="2882">
                        <c:v>42342</c:v>
                      </c:pt>
                      <c:pt idx="2883">
                        <c:v>42341</c:v>
                      </c:pt>
                      <c:pt idx="2884">
                        <c:v>42340</c:v>
                      </c:pt>
                      <c:pt idx="2885">
                        <c:v>42339</c:v>
                      </c:pt>
                      <c:pt idx="2886">
                        <c:v>42338</c:v>
                      </c:pt>
                      <c:pt idx="2887">
                        <c:v>42337</c:v>
                      </c:pt>
                      <c:pt idx="2888">
                        <c:v>42336</c:v>
                      </c:pt>
                      <c:pt idx="2889">
                        <c:v>42335</c:v>
                      </c:pt>
                      <c:pt idx="2890">
                        <c:v>42334</c:v>
                      </c:pt>
                      <c:pt idx="2891">
                        <c:v>42333</c:v>
                      </c:pt>
                      <c:pt idx="2892">
                        <c:v>42332</c:v>
                      </c:pt>
                      <c:pt idx="2893">
                        <c:v>42331</c:v>
                      </c:pt>
                      <c:pt idx="2894">
                        <c:v>42330</c:v>
                      </c:pt>
                      <c:pt idx="2895">
                        <c:v>42329</c:v>
                      </c:pt>
                      <c:pt idx="2896">
                        <c:v>42328</c:v>
                      </c:pt>
                      <c:pt idx="2897">
                        <c:v>42327</c:v>
                      </c:pt>
                      <c:pt idx="2898">
                        <c:v>42326</c:v>
                      </c:pt>
                      <c:pt idx="2899">
                        <c:v>42325</c:v>
                      </c:pt>
                      <c:pt idx="2900">
                        <c:v>42324</c:v>
                      </c:pt>
                      <c:pt idx="2901">
                        <c:v>42323</c:v>
                      </c:pt>
                      <c:pt idx="2902">
                        <c:v>42322</c:v>
                      </c:pt>
                      <c:pt idx="2903">
                        <c:v>42321</c:v>
                      </c:pt>
                      <c:pt idx="2904">
                        <c:v>42320</c:v>
                      </c:pt>
                      <c:pt idx="2905">
                        <c:v>42319</c:v>
                      </c:pt>
                      <c:pt idx="2906">
                        <c:v>42318</c:v>
                      </c:pt>
                      <c:pt idx="2907">
                        <c:v>42317</c:v>
                      </c:pt>
                      <c:pt idx="2908">
                        <c:v>42316</c:v>
                      </c:pt>
                      <c:pt idx="2909">
                        <c:v>42315</c:v>
                      </c:pt>
                      <c:pt idx="2910">
                        <c:v>42314</c:v>
                      </c:pt>
                      <c:pt idx="2911">
                        <c:v>42313</c:v>
                      </c:pt>
                      <c:pt idx="2912">
                        <c:v>42312</c:v>
                      </c:pt>
                      <c:pt idx="2913">
                        <c:v>42311</c:v>
                      </c:pt>
                      <c:pt idx="2914">
                        <c:v>42310</c:v>
                      </c:pt>
                      <c:pt idx="2915">
                        <c:v>42309</c:v>
                      </c:pt>
                      <c:pt idx="2916">
                        <c:v>42308</c:v>
                      </c:pt>
                      <c:pt idx="2917">
                        <c:v>42307</c:v>
                      </c:pt>
                      <c:pt idx="2918">
                        <c:v>42306</c:v>
                      </c:pt>
                      <c:pt idx="2919">
                        <c:v>42305</c:v>
                      </c:pt>
                      <c:pt idx="2920">
                        <c:v>42304</c:v>
                      </c:pt>
                      <c:pt idx="2921">
                        <c:v>42303</c:v>
                      </c:pt>
                      <c:pt idx="2922">
                        <c:v>42302</c:v>
                      </c:pt>
                      <c:pt idx="2923">
                        <c:v>42301</c:v>
                      </c:pt>
                      <c:pt idx="2924">
                        <c:v>42300</c:v>
                      </c:pt>
                      <c:pt idx="2925">
                        <c:v>42299</c:v>
                      </c:pt>
                      <c:pt idx="2926">
                        <c:v>42298</c:v>
                      </c:pt>
                      <c:pt idx="2927">
                        <c:v>42297</c:v>
                      </c:pt>
                      <c:pt idx="2928">
                        <c:v>42296</c:v>
                      </c:pt>
                      <c:pt idx="2929">
                        <c:v>42295</c:v>
                      </c:pt>
                      <c:pt idx="2930">
                        <c:v>42294</c:v>
                      </c:pt>
                      <c:pt idx="2931">
                        <c:v>42293</c:v>
                      </c:pt>
                      <c:pt idx="2932">
                        <c:v>42292</c:v>
                      </c:pt>
                      <c:pt idx="2933">
                        <c:v>42291</c:v>
                      </c:pt>
                      <c:pt idx="2934">
                        <c:v>42290</c:v>
                      </c:pt>
                      <c:pt idx="2935">
                        <c:v>42289</c:v>
                      </c:pt>
                      <c:pt idx="2936">
                        <c:v>42288</c:v>
                      </c:pt>
                      <c:pt idx="2937">
                        <c:v>42287</c:v>
                      </c:pt>
                      <c:pt idx="2938">
                        <c:v>42286</c:v>
                      </c:pt>
                      <c:pt idx="2939">
                        <c:v>42285</c:v>
                      </c:pt>
                      <c:pt idx="2940">
                        <c:v>42284</c:v>
                      </c:pt>
                      <c:pt idx="2941">
                        <c:v>42283</c:v>
                      </c:pt>
                      <c:pt idx="2942">
                        <c:v>42282</c:v>
                      </c:pt>
                      <c:pt idx="2943">
                        <c:v>42281</c:v>
                      </c:pt>
                      <c:pt idx="2944">
                        <c:v>42280</c:v>
                      </c:pt>
                      <c:pt idx="2945">
                        <c:v>42279</c:v>
                      </c:pt>
                      <c:pt idx="2946">
                        <c:v>42278</c:v>
                      </c:pt>
                      <c:pt idx="2947">
                        <c:v>42277</c:v>
                      </c:pt>
                      <c:pt idx="2948">
                        <c:v>42276</c:v>
                      </c:pt>
                      <c:pt idx="2949">
                        <c:v>42275</c:v>
                      </c:pt>
                      <c:pt idx="2950">
                        <c:v>42274</c:v>
                      </c:pt>
                      <c:pt idx="2951">
                        <c:v>42273</c:v>
                      </c:pt>
                      <c:pt idx="2952">
                        <c:v>42272</c:v>
                      </c:pt>
                      <c:pt idx="2953">
                        <c:v>42271</c:v>
                      </c:pt>
                      <c:pt idx="2954">
                        <c:v>42270</c:v>
                      </c:pt>
                      <c:pt idx="2955">
                        <c:v>42269</c:v>
                      </c:pt>
                      <c:pt idx="2956">
                        <c:v>42268</c:v>
                      </c:pt>
                      <c:pt idx="2957">
                        <c:v>42267</c:v>
                      </c:pt>
                      <c:pt idx="2958">
                        <c:v>42266</c:v>
                      </c:pt>
                      <c:pt idx="2959">
                        <c:v>42265</c:v>
                      </c:pt>
                      <c:pt idx="2960">
                        <c:v>42264</c:v>
                      </c:pt>
                      <c:pt idx="2961">
                        <c:v>42263</c:v>
                      </c:pt>
                      <c:pt idx="2962">
                        <c:v>42262</c:v>
                      </c:pt>
                      <c:pt idx="2963">
                        <c:v>42261</c:v>
                      </c:pt>
                      <c:pt idx="2964">
                        <c:v>42260</c:v>
                      </c:pt>
                      <c:pt idx="2965">
                        <c:v>42259</c:v>
                      </c:pt>
                      <c:pt idx="2966">
                        <c:v>42258</c:v>
                      </c:pt>
                      <c:pt idx="2967">
                        <c:v>42257</c:v>
                      </c:pt>
                      <c:pt idx="2968">
                        <c:v>42256</c:v>
                      </c:pt>
                      <c:pt idx="2969">
                        <c:v>42255</c:v>
                      </c:pt>
                      <c:pt idx="2970">
                        <c:v>42254</c:v>
                      </c:pt>
                      <c:pt idx="2971">
                        <c:v>42253</c:v>
                      </c:pt>
                      <c:pt idx="2972">
                        <c:v>42252</c:v>
                      </c:pt>
                      <c:pt idx="2973">
                        <c:v>42251</c:v>
                      </c:pt>
                      <c:pt idx="2974">
                        <c:v>42250</c:v>
                      </c:pt>
                      <c:pt idx="2975">
                        <c:v>42249</c:v>
                      </c:pt>
                      <c:pt idx="2976">
                        <c:v>42248</c:v>
                      </c:pt>
                      <c:pt idx="2977">
                        <c:v>42247</c:v>
                      </c:pt>
                      <c:pt idx="2978">
                        <c:v>42246</c:v>
                      </c:pt>
                      <c:pt idx="2979">
                        <c:v>42245</c:v>
                      </c:pt>
                      <c:pt idx="2980">
                        <c:v>42244</c:v>
                      </c:pt>
                      <c:pt idx="2981">
                        <c:v>42243</c:v>
                      </c:pt>
                      <c:pt idx="2982">
                        <c:v>42242</c:v>
                      </c:pt>
                      <c:pt idx="2983">
                        <c:v>42241</c:v>
                      </c:pt>
                      <c:pt idx="2984">
                        <c:v>42240</c:v>
                      </c:pt>
                      <c:pt idx="2985">
                        <c:v>42239</c:v>
                      </c:pt>
                      <c:pt idx="2986">
                        <c:v>42238</c:v>
                      </c:pt>
                      <c:pt idx="2987">
                        <c:v>42237</c:v>
                      </c:pt>
                      <c:pt idx="2988">
                        <c:v>42236</c:v>
                      </c:pt>
                      <c:pt idx="2989">
                        <c:v>42235</c:v>
                      </c:pt>
                      <c:pt idx="2990">
                        <c:v>42234</c:v>
                      </c:pt>
                      <c:pt idx="2991">
                        <c:v>42233</c:v>
                      </c:pt>
                      <c:pt idx="2992">
                        <c:v>42232</c:v>
                      </c:pt>
                      <c:pt idx="2993">
                        <c:v>42231</c:v>
                      </c:pt>
                      <c:pt idx="2994">
                        <c:v>42230</c:v>
                      </c:pt>
                      <c:pt idx="2995">
                        <c:v>42229</c:v>
                      </c:pt>
                      <c:pt idx="2996">
                        <c:v>42228</c:v>
                      </c:pt>
                      <c:pt idx="2997">
                        <c:v>42227</c:v>
                      </c:pt>
                      <c:pt idx="2998">
                        <c:v>42226</c:v>
                      </c:pt>
                      <c:pt idx="2999">
                        <c:v>42225</c:v>
                      </c:pt>
                      <c:pt idx="3000">
                        <c:v>42224</c:v>
                      </c:pt>
                      <c:pt idx="3001">
                        <c:v>42223</c:v>
                      </c:pt>
                      <c:pt idx="3002">
                        <c:v>42222</c:v>
                      </c:pt>
                      <c:pt idx="3003">
                        <c:v>42221</c:v>
                      </c:pt>
                      <c:pt idx="3004">
                        <c:v>42220</c:v>
                      </c:pt>
                      <c:pt idx="3005">
                        <c:v>42219</c:v>
                      </c:pt>
                      <c:pt idx="3006">
                        <c:v>42218</c:v>
                      </c:pt>
                      <c:pt idx="3007">
                        <c:v>42217</c:v>
                      </c:pt>
                      <c:pt idx="3008">
                        <c:v>42216</c:v>
                      </c:pt>
                      <c:pt idx="3009">
                        <c:v>42215</c:v>
                      </c:pt>
                      <c:pt idx="3010">
                        <c:v>42214</c:v>
                      </c:pt>
                      <c:pt idx="3011">
                        <c:v>42213</c:v>
                      </c:pt>
                      <c:pt idx="3012">
                        <c:v>42212</c:v>
                      </c:pt>
                      <c:pt idx="3013">
                        <c:v>42211</c:v>
                      </c:pt>
                      <c:pt idx="3014">
                        <c:v>42210</c:v>
                      </c:pt>
                      <c:pt idx="3015">
                        <c:v>42209</c:v>
                      </c:pt>
                      <c:pt idx="3016">
                        <c:v>42208</c:v>
                      </c:pt>
                      <c:pt idx="3017">
                        <c:v>42207</c:v>
                      </c:pt>
                      <c:pt idx="3018">
                        <c:v>42206</c:v>
                      </c:pt>
                      <c:pt idx="3019">
                        <c:v>42205</c:v>
                      </c:pt>
                      <c:pt idx="3020">
                        <c:v>42204</c:v>
                      </c:pt>
                      <c:pt idx="3021">
                        <c:v>42203</c:v>
                      </c:pt>
                      <c:pt idx="3022">
                        <c:v>42202</c:v>
                      </c:pt>
                      <c:pt idx="3023">
                        <c:v>42201</c:v>
                      </c:pt>
                      <c:pt idx="3024">
                        <c:v>42200</c:v>
                      </c:pt>
                      <c:pt idx="3025">
                        <c:v>42199</c:v>
                      </c:pt>
                      <c:pt idx="3026">
                        <c:v>42198</c:v>
                      </c:pt>
                      <c:pt idx="3027">
                        <c:v>42197</c:v>
                      </c:pt>
                      <c:pt idx="3028">
                        <c:v>42196</c:v>
                      </c:pt>
                      <c:pt idx="3029">
                        <c:v>42195</c:v>
                      </c:pt>
                      <c:pt idx="3030">
                        <c:v>42194</c:v>
                      </c:pt>
                      <c:pt idx="3031">
                        <c:v>42193</c:v>
                      </c:pt>
                      <c:pt idx="3032">
                        <c:v>42192</c:v>
                      </c:pt>
                      <c:pt idx="3033">
                        <c:v>42191</c:v>
                      </c:pt>
                      <c:pt idx="3034">
                        <c:v>42190</c:v>
                      </c:pt>
                      <c:pt idx="3035">
                        <c:v>42189</c:v>
                      </c:pt>
                      <c:pt idx="3036">
                        <c:v>42188</c:v>
                      </c:pt>
                      <c:pt idx="3037">
                        <c:v>42187</c:v>
                      </c:pt>
                      <c:pt idx="3038">
                        <c:v>42186</c:v>
                      </c:pt>
                      <c:pt idx="3039">
                        <c:v>42185</c:v>
                      </c:pt>
                      <c:pt idx="3040">
                        <c:v>42184</c:v>
                      </c:pt>
                      <c:pt idx="3041">
                        <c:v>42183</c:v>
                      </c:pt>
                      <c:pt idx="3042">
                        <c:v>42182</c:v>
                      </c:pt>
                      <c:pt idx="3043">
                        <c:v>42181</c:v>
                      </c:pt>
                      <c:pt idx="3044">
                        <c:v>42180</c:v>
                      </c:pt>
                      <c:pt idx="3045">
                        <c:v>42179</c:v>
                      </c:pt>
                      <c:pt idx="3046">
                        <c:v>42178</c:v>
                      </c:pt>
                      <c:pt idx="3047">
                        <c:v>42177</c:v>
                      </c:pt>
                      <c:pt idx="3048">
                        <c:v>42176</c:v>
                      </c:pt>
                      <c:pt idx="3049">
                        <c:v>42175</c:v>
                      </c:pt>
                      <c:pt idx="3050">
                        <c:v>42174</c:v>
                      </c:pt>
                      <c:pt idx="3051">
                        <c:v>42173</c:v>
                      </c:pt>
                      <c:pt idx="3052">
                        <c:v>42172</c:v>
                      </c:pt>
                      <c:pt idx="3053">
                        <c:v>42171</c:v>
                      </c:pt>
                      <c:pt idx="3054">
                        <c:v>42170</c:v>
                      </c:pt>
                      <c:pt idx="3055">
                        <c:v>42169</c:v>
                      </c:pt>
                      <c:pt idx="3056">
                        <c:v>42168</c:v>
                      </c:pt>
                      <c:pt idx="3057">
                        <c:v>42167</c:v>
                      </c:pt>
                      <c:pt idx="3058">
                        <c:v>42166</c:v>
                      </c:pt>
                      <c:pt idx="3059">
                        <c:v>42165</c:v>
                      </c:pt>
                      <c:pt idx="3060">
                        <c:v>42164</c:v>
                      </c:pt>
                      <c:pt idx="3061">
                        <c:v>42163</c:v>
                      </c:pt>
                      <c:pt idx="3062">
                        <c:v>42162</c:v>
                      </c:pt>
                      <c:pt idx="3063">
                        <c:v>42161</c:v>
                      </c:pt>
                      <c:pt idx="3064">
                        <c:v>42160</c:v>
                      </c:pt>
                      <c:pt idx="3065">
                        <c:v>42159</c:v>
                      </c:pt>
                      <c:pt idx="3066">
                        <c:v>42158</c:v>
                      </c:pt>
                      <c:pt idx="3067">
                        <c:v>42157</c:v>
                      </c:pt>
                      <c:pt idx="3068">
                        <c:v>42156</c:v>
                      </c:pt>
                      <c:pt idx="3069">
                        <c:v>42155</c:v>
                      </c:pt>
                      <c:pt idx="3070">
                        <c:v>42154</c:v>
                      </c:pt>
                      <c:pt idx="3071">
                        <c:v>42153</c:v>
                      </c:pt>
                      <c:pt idx="3072">
                        <c:v>42152</c:v>
                      </c:pt>
                      <c:pt idx="3073">
                        <c:v>42151</c:v>
                      </c:pt>
                      <c:pt idx="3074">
                        <c:v>42150</c:v>
                      </c:pt>
                      <c:pt idx="3075">
                        <c:v>42149</c:v>
                      </c:pt>
                      <c:pt idx="3076">
                        <c:v>42148</c:v>
                      </c:pt>
                      <c:pt idx="3077">
                        <c:v>42147</c:v>
                      </c:pt>
                      <c:pt idx="3078">
                        <c:v>42146</c:v>
                      </c:pt>
                      <c:pt idx="3079">
                        <c:v>42145</c:v>
                      </c:pt>
                      <c:pt idx="3080">
                        <c:v>42144</c:v>
                      </c:pt>
                      <c:pt idx="3081">
                        <c:v>42143</c:v>
                      </c:pt>
                      <c:pt idx="3082">
                        <c:v>42142</c:v>
                      </c:pt>
                      <c:pt idx="3083">
                        <c:v>42141</c:v>
                      </c:pt>
                      <c:pt idx="3084">
                        <c:v>42140</c:v>
                      </c:pt>
                      <c:pt idx="3085">
                        <c:v>42139</c:v>
                      </c:pt>
                      <c:pt idx="3086">
                        <c:v>42138</c:v>
                      </c:pt>
                      <c:pt idx="3087">
                        <c:v>42137</c:v>
                      </c:pt>
                      <c:pt idx="3088">
                        <c:v>42136</c:v>
                      </c:pt>
                      <c:pt idx="3089">
                        <c:v>42135</c:v>
                      </c:pt>
                      <c:pt idx="3090">
                        <c:v>42134</c:v>
                      </c:pt>
                      <c:pt idx="3091">
                        <c:v>42133</c:v>
                      </c:pt>
                      <c:pt idx="3092">
                        <c:v>42132</c:v>
                      </c:pt>
                      <c:pt idx="3093">
                        <c:v>42131</c:v>
                      </c:pt>
                      <c:pt idx="3094">
                        <c:v>42130</c:v>
                      </c:pt>
                      <c:pt idx="3095">
                        <c:v>42129</c:v>
                      </c:pt>
                      <c:pt idx="3096">
                        <c:v>42128</c:v>
                      </c:pt>
                      <c:pt idx="3097">
                        <c:v>42127</c:v>
                      </c:pt>
                      <c:pt idx="3098">
                        <c:v>42126</c:v>
                      </c:pt>
                      <c:pt idx="3099">
                        <c:v>42125</c:v>
                      </c:pt>
                      <c:pt idx="3100">
                        <c:v>42124</c:v>
                      </c:pt>
                      <c:pt idx="3101">
                        <c:v>42123</c:v>
                      </c:pt>
                      <c:pt idx="3102">
                        <c:v>42122</c:v>
                      </c:pt>
                      <c:pt idx="3103">
                        <c:v>42121</c:v>
                      </c:pt>
                      <c:pt idx="3104">
                        <c:v>42120</c:v>
                      </c:pt>
                      <c:pt idx="3105">
                        <c:v>42119</c:v>
                      </c:pt>
                      <c:pt idx="3106">
                        <c:v>42118</c:v>
                      </c:pt>
                      <c:pt idx="3107">
                        <c:v>42117</c:v>
                      </c:pt>
                      <c:pt idx="3108">
                        <c:v>42116</c:v>
                      </c:pt>
                      <c:pt idx="3109">
                        <c:v>42115</c:v>
                      </c:pt>
                      <c:pt idx="3110">
                        <c:v>42114</c:v>
                      </c:pt>
                      <c:pt idx="3111">
                        <c:v>42113</c:v>
                      </c:pt>
                      <c:pt idx="3112">
                        <c:v>42112</c:v>
                      </c:pt>
                      <c:pt idx="3113">
                        <c:v>42111</c:v>
                      </c:pt>
                      <c:pt idx="3114">
                        <c:v>42110</c:v>
                      </c:pt>
                      <c:pt idx="3115">
                        <c:v>42109</c:v>
                      </c:pt>
                      <c:pt idx="3116">
                        <c:v>42108</c:v>
                      </c:pt>
                      <c:pt idx="3117">
                        <c:v>42107</c:v>
                      </c:pt>
                      <c:pt idx="3118">
                        <c:v>42106</c:v>
                      </c:pt>
                      <c:pt idx="3119">
                        <c:v>42105</c:v>
                      </c:pt>
                      <c:pt idx="3120">
                        <c:v>42104</c:v>
                      </c:pt>
                      <c:pt idx="3121">
                        <c:v>42103</c:v>
                      </c:pt>
                      <c:pt idx="3122">
                        <c:v>42102</c:v>
                      </c:pt>
                      <c:pt idx="3123">
                        <c:v>42101</c:v>
                      </c:pt>
                      <c:pt idx="3124">
                        <c:v>42100</c:v>
                      </c:pt>
                      <c:pt idx="3125">
                        <c:v>42099</c:v>
                      </c:pt>
                      <c:pt idx="3126">
                        <c:v>42098</c:v>
                      </c:pt>
                      <c:pt idx="3127">
                        <c:v>42097</c:v>
                      </c:pt>
                      <c:pt idx="3128">
                        <c:v>42096</c:v>
                      </c:pt>
                      <c:pt idx="3129">
                        <c:v>42095</c:v>
                      </c:pt>
                      <c:pt idx="3130">
                        <c:v>42094</c:v>
                      </c:pt>
                      <c:pt idx="3131">
                        <c:v>42093</c:v>
                      </c:pt>
                      <c:pt idx="3132">
                        <c:v>42092</c:v>
                      </c:pt>
                      <c:pt idx="3133">
                        <c:v>42091</c:v>
                      </c:pt>
                      <c:pt idx="3134">
                        <c:v>42090</c:v>
                      </c:pt>
                      <c:pt idx="3135">
                        <c:v>42089</c:v>
                      </c:pt>
                      <c:pt idx="3136">
                        <c:v>42088</c:v>
                      </c:pt>
                      <c:pt idx="3137">
                        <c:v>42087</c:v>
                      </c:pt>
                      <c:pt idx="3138">
                        <c:v>42086</c:v>
                      </c:pt>
                      <c:pt idx="3139">
                        <c:v>42085</c:v>
                      </c:pt>
                      <c:pt idx="3140">
                        <c:v>42084</c:v>
                      </c:pt>
                      <c:pt idx="3141">
                        <c:v>42083</c:v>
                      </c:pt>
                      <c:pt idx="3142">
                        <c:v>42082</c:v>
                      </c:pt>
                      <c:pt idx="3143">
                        <c:v>42081</c:v>
                      </c:pt>
                      <c:pt idx="3144">
                        <c:v>42080</c:v>
                      </c:pt>
                      <c:pt idx="3145">
                        <c:v>42079</c:v>
                      </c:pt>
                      <c:pt idx="3146">
                        <c:v>42078</c:v>
                      </c:pt>
                      <c:pt idx="3147">
                        <c:v>42077</c:v>
                      </c:pt>
                      <c:pt idx="3148">
                        <c:v>42076</c:v>
                      </c:pt>
                      <c:pt idx="3149">
                        <c:v>42075</c:v>
                      </c:pt>
                      <c:pt idx="3150">
                        <c:v>42074</c:v>
                      </c:pt>
                      <c:pt idx="3151">
                        <c:v>42073</c:v>
                      </c:pt>
                      <c:pt idx="3152">
                        <c:v>42072</c:v>
                      </c:pt>
                      <c:pt idx="3153">
                        <c:v>42071</c:v>
                      </c:pt>
                      <c:pt idx="3154">
                        <c:v>42070</c:v>
                      </c:pt>
                      <c:pt idx="3155">
                        <c:v>42069</c:v>
                      </c:pt>
                      <c:pt idx="3156">
                        <c:v>42068</c:v>
                      </c:pt>
                      <c:pt idx="3157">
                        <c:v>42067</c:v>
                      </c:pt>
                      <c:pt idx="3158">
                        <c:v>42066</c:v>
                      </c:pt>
                      <c:pt idx="3159">
                        <c:v>42065</c:v>
                      </c:pt>
                      <c:pt idx="3160">
                        <c:v>42064</c:v>
                      </c:pt>
                      <c:pt idx="3161">
                        <c:v>42063</c:v>
                      </c:pt>
                      <c:pt idx="3162">
                        <c:v>42062</c:v>
                      </c:pt>
                      <c:pt idx="3163">
                        <c:v>42061</c:v>
                      </c:pt>
                      <c:pt idx="3164">
                        <c:v>42060</c:v>
                      </c:pt>
                      <c:pt idx="3165">
                        <c:v>42059</c:v>
                      </c:pt>
                      <c:pt idx="3166">
                        <c:v>42058</c:v>
                      </c:pt>
                      <c:pt idx="3167">
                        <c:v>42057</c:v>
                      </c:pt>
                      <c:pt idx="3168">
                        <c:v>42056</c:v>
                      </c:pt>
                      <c:pt idx="3169">
                        <c:v>42055</c:v>
                      </c:pt>
                      <c:pt idx="3170">
                        <c:v>42054</c:v>
                      </c:pt>
                      <c:pt idx="3171">
                        <c:v>42053</c:v>
                      </c:pt>
                      <c:pt idx="3172">
                        <c:v>42052</c:v>
                      </c:pt>
                      <c:pt idx="3173">
                        <c:v>42051</c:v>
                      </c:pt>
                      <c:pt idx="3174">
                        <c:v>42050</c:v>
                      </c:pt>
                      <c:pt idx="3175">
                        <c:v>42049</c:v>
                      </c:pt>
                      <c:pt idx="3176">
                        <c:v>42048</c:v>
                      </c:pt>
                      <c:pt idx="3177">
                        <c:v>42047</c:v>
                      </c:pt>
                      <c:pt idx="3178">
                        <c:v>42046</c:v>
                      </c:pt>
                      <c:pt idx="3179">
                        <c:v>42045</c:v>
                      </c:pt>
                      <c:pt idx="3180">
                        <c:v>42044</c:v>
                      </c:pt>
                      <c:pt idx="3181">
                        <c:v>42043</c:v>
                      </c:pt>
                      <c:pt idx="3182">
                        <c:v>42042</c:v>
                      </c:pt>
                      <c:pt idx="3183">
                        <c:v>42041</c:v>
                      </c:pt>
                      <c:pt idx="3184">
                        <c:v>42040</c:v>
                      </c:pt>
                      <c:pt idx="3185">
                        <c:v>42039</c:v>
                      </c:pt>
                      <c:pt idx="3186">
                        <c:v>42038</c:v>
                      </c:pt>
                      <c:pt idx="3187">
                        <c:v>42037</c:v>
                      </c:pt>
                      <c:pt idx="3188">
                        <c:v>42036</c:v>
                      </c:pt>
                      <c:pt idx="3189">
                        <c:v>42035</c:v>
                      </c:pt>
                      <c:pt idx="3190">
                        <c:v>42034</c:v>
                      </c:pt>
                      <c:pt idx="3191">
                        <c:v>42033</c:v>
                      </c:pt>
                      <c:pt idx="3192">
                        <c:v>42032</c:v>
                      </c:pt>
                      <c:pt idx="3193">
                        <c:v>42031</c:v>
                      </c:pt>
                      <c:pt idx="3194">
                        <c:v>42030</c:v>
                      </c:pt>
                      <c:pt idx="3195">
                        <c:v>42029</c:v>
                      </c:pt>
                      <c:pt idx="3196">
                        <c:v>42028</c:v>
                      </c:pt>
                      <c:pt idx="3197">
                        <c:v>42027</c:v>
                      </c:pt>
                      <c:pt idx="3198">
                        <c:v>42026</c:v>
                      </c:pt>
                      <c:pt idx="3199">
                        <c:v>42025</c:v>
                      </c:pt>
                      <c:pt idx="3200">
                        <c:v>42024</c:v>
                      </c:pt>
                      <c:pt idx="3201">
                        <c:v>42023</c:v>
                      </c:pt>
                      <c:pt idx="3202">
                        <c:v>42022</c:v>
                      </c:pt>
                      <c:pt idx="3203">
                        <c:v>42021</c:v>
                      </c:pt>
                      <c:pt idx="3204">
                        <c:v>42020</c:v>
                      </c:pt>
                      <c:pt idx="3205">
                        <c:v>42019</c:v>
                      </c:pt>
                      <c:pt idx="3206">
                        <c:v>42018</c:v>
                      </c:pt>
                      <c:pt idx="3207">
                        <c:v>42017</c:v>
                      </c:pt>
                      <c:pt idx="3208">
                        <c:v>42016</c:v>
                      </c:pt>
                      <c:pt idx="3209">
                        <c:v>42015</c:v>
                      </c:pt>
                      <c:pt idx="3210">
                        <c:v>42014</c:v>
                      </c:pt>
                      <c:pt idx="3211">
                        <c:v>42013</c:v>
                      </c:pt>
                      <c:pt idx="3212">
                        <c:v>42012</c:v>
                      </c:pt>
                      <c:pt idx="3213">
                        <c:v>42011</c:v>
                      </c:pt>
                      <c:pt idx="3214">
                        <c:v>42010</c:v>
                      </c:pt>
                      <c:pt idx="3215">
                        <c:v>42009</c:v>
                      </c:pt>
                      <c:pt idx="3216">
                        <c:v>42008</c:v>
                      </c:pt>
                      <c:pt idx="3217">
                        <c:v>42007</c:v>
                      </c:pt>
                      <c:pt idx="3218">
                        <c:v>42006</c:v>
                      </c:pt>
                      <c:pt idx="3219">
                        <c:v>42005</c:v>
                      </c:pt>
                      <c:pt idx="3220">
                        <c:v>42004</c:v>
                      </c:pt>
                      <c:pt idx="3221">
                        <c:v>42003</c:v>
                      </c:pt>
                      <c:pt idx="3222">
                        <c:v>42002</c:v>
                      </c:pt>
                      <c:pt idx="3223">
                        <c:v>42001</c:v>
                      </c:pt>
                      <c:pt idx="3224">
                        <c:v>42000</c:v>
                      </c:pt>
                      <c:pt idx="3225">
                        <c:v>41999</c:v>
                      </c:pt>
                      <c:pt idx="3226">
                        <c:v>41998</c:v>
                      </c:pt>
                      <c:pt idx="3227">
                        <c:v>41997</c:v>
                      </c:pt>
                      <c:pt idx="3228">
                        <c:v>41996</c:v>
                      </c:pt>
                      <c:pt idx="3229">
                        <c:v>41995</c:v>
                      </c:pt>
                      <c:pt idx="3230">
                        <c:v>41994</c:v>
                      </c:pt>
                      <c:pt idx="3231">
                        <c:v>41993</c:v>
                      </c:pt>
                      <c:pt idx="3232">
                        <c:v>41992</c:v>
                      </c:pt>
                      <c:pt idx="3233">
                        <c:v>41991</c:v>
                      </c:pt>
                      <c:pt idx="3234">
                        <c:v>41990</c:v>
                      </c:pt>
                      <c:pt idx="3235">
                        <c:v>41989</c:v>
                      </c:pt>
                      <c:pt idx="3236">
                        <c:v>41988</c:v>
                      </c:pt>
                      <c:pt idx="3237">
                        <c:v>41987</c:v>
                      </c:pt>
                      <c:pt idx="3238">
                        <c:v>41986</c:v>
                      </c:pt>
                      <c:pt idx="3239">
                        <c:v>41985</c:v>
                      </c:pt>
                      <c:pt idx="3240">
                        <c:v>41984</c:v>
                      </c:pt>
                      <c:pt idx="3241">
                        <c:v>41983</c:v>
                      </c:pt>
                      <c:pt idx="3242">
                        <c:v>41982</c:v>
                      </c:pt>
                      <c:pt idx="3243">
                        <c:v>41981</c:v>
                      </c:pt>
                      <c:pt idx="3244">
                        <c:v>41980</c:v>
                      </c:pt>
                      <c:pt idx="3245">
                        <c:v>41979</c:v>
                      </c:pt>
                      <c:pt idx="3246">
                        <c:v>41978</c:v>
                      </c:pt>
                      <c:pt idx="3247">
                        <c:v>41977</c:v>
                      </c:pt>
                      <c:pt idx="3248">
                        <c:v>41976</c:v>
                      </c:pt>
                      <c:pt idx="3249">
                        <c:v>41975</c:v>
                      </c:pt>
                      <c:pt idx="3250">
                        <c:v>41974</c:v>
                      </c:pt>
                      <c:pt idx="3251">
                        <c:v>41973</c:v>
                      </c:pt>
                      <c:pt idx="3252">
                        <c:v>41972</c:v>
                      </c:pt>
                      <c:pt idx="3253">
                        <c:v>41971</c:v>
                      </c:pt>
                      <c:pt idx="3254">
                        <c:v>41970</c:v>
                      </c:pt>
                      <c:pt idx="3255">
                        <c:v>41969</c:v>
                      </c:pt>
                      <c:pt idx="3256">
                        <c:v>41968</c:v>
                      </c:pt>
                      <c:pt idx="3257">
                        <c:v>41967</c:v>
                      </c:pt>
                      <c:pt idx="3258">
                        <c:v>41966</c:v>
                      </c:pt>
                      <c:pt idx="3259">
                        <c:v>41965</c:v>
                      </c:pt>
                      <c:pt idx="3260">
                        <c:v>41964</c:v>
                      </c:pt>
                      <c:pt idx="3261">
                        <c:v>41963</c:v>
                      </c:pt>
                      <c:pt idx="3262">
                        <c:v>41962</c:v>
                      </c:pt>
                      <c:pt idx="3263">
                        <c:v>41961</c:v>
                      </c:pt>
                      <c:pt idx="3264">
                        <c:v>41960</c:v>
                      </c:pt>
                      <c:pt idx="3265">
                        <c:v>41959</c:v>
                      </c:pt>
                      <c:pt idx="3266">
                        <c:v>41958</c:v>
                      </c:pt>
                      <c:pt idx="3267">
                        <c:v>41957</c:v>
                      </c:pt>
                      <c:pt idx="3268">
                        <c:v>41956</c:v>
                      </c:pt>
                      <c:pt idx="3269">
                        <c:v>41955</c:v>
                      </c:pt>
                      <c:pt idx="3270">
                        <c:v>41954</c:v>
                      </c:pt>
                      <c:pt idx="3271">
                        <c:v>41953</c:v>
                      </c:pt>
                      <c:pt idx="3272">
                        <c:v>41952</c:v>
                      </c:pt>
                      <c:pt idx="3273">
                        <c:v>41951</c:v>
                      </c:pt>
                      <c:pt idx="3274">
                        <c:v>41950</c:v>
                      </c:pt>
                      <c:pt idx="3275">
                        <c:v>41949</c:v>
                      </c:pt>
                      <c:pt idx="3276">
                        <c:v>41948</c:v>
                      </c:pt>
                      <c:pt idx="3277">
                        <c:v>41947</c:v>
                      </c:pt>
                      <c:pt idx="3278">
                        <c:v>41946</c:v>
                      </c:pt>
                      <c:pt idx="3279">
                        <c:v>41945</c:v>
                      </c:pt>
                      <c:pt idx="3280">
                        <c:v>41944</c:v>
                      </c:pt>
                      <c:pt idx="3281">
                        <c:v>41943</c:v>
                      </c:pt>
                      <c:pt idx="3282">
                        <c:v>41942</c:v>
                      </c:pt>
                      <c:pt idx="3283">
                        <c:v>41941</c:v>
                      </c:pt>
                      <c:pt idx="3284">
                        <c:v>41940</c:v>
                      </c:pt>
                      <c:pt idx="3285">
                        <c:v>41939</c:v>
                      </c:pt>
                      <c:pt idx="3286">
                        <c:v>41938</c:v>
                      </c:pt>
                      <c:pt idx="3287">
                        <c:v>41937</c:v>
                      </c:pt>
                      <c:pt idx="3288">
                        <c:v>41936</c:v>
                      </c:pt>
                      <c:pt idx="3289">
                        <c:v>41935</c:v>
                      </c:pt>
                      <c:pt idx="3290">
                        <c:v>41934</c:v>
                      </c:pt>
                      <c:pt idx="3291">
                        <c:v>41933</c:v>
                      </c:pt>
                      <c:pt idx="3292">
                        <c:v>41932</c:v>
                      </c:pt>
                      <c:pt idx="3293">
                        <c:v>41931</c:v>
                      </c:pt>
                      <c:pt idx="3294">
                        <c:v>41930</c:v>
                      </c:pt>
                      <c:pt idx="3295">
                        <c:v>41929</c:v>
                      </c:pt>
                      <c:pt idx="3296">
                        <c:v>41928</c:v>
                      </c:pt>
                      <c:pt idx="3297">
                        <c:v>41927</c:v>
                      </c:pt>
                      <c:pt idx="3298">
                        <c:v>41926</c:v>
                      </c:pt>
                      <c:pt idx="3299">
                        <c:v>41925</c:v>
                      </c:pt>
                      <c:pt idx="3300">
                        <c:v>41924</c:v>
                      </c:pt>
                      <c:pt idx="3301">
                        <c:v>41923</c:v>
                      </c:pt>
                      <c:pt idx="3302">
                        <c:v>41922</c:v>
                      </c:pt>
                      <c:pt idx="3303">
                        <c:v>41921</c:v>
                      </c:pt>
                      <c:pt idx="3304">
                        <c:v>41920</c:v>
                      </c:pt>
                      <c:pt idx="3305">
                        <c:v>41919</c:v>
                      </c:pt>
                      <c:pt idx="3306">
                        <c:v>41918</c:v>
                      </c:pt>
                      <c:pt idx="3307">
                        <c:v>41917</c:v>
                      </c:pt>
                      <c:pt idx="3308">
                        <c:v>41916</c:v>
                      </c:pt>
                      <c:pt idx="3309">
                        <c:v>41915</c:v>
                      </c:pt>
                      <c:pt idx="3310">
                        <c:v>41914</c:v>
                      </c:pt>
                      <c:pt idx="3311">
                        <c:v>41913</c:v>
                      </c:pt>
                      <c:pt idx="3312">
                        <c:v>41912</c:v>
                      </c:pt>
                      <c:pt idx="3313">
                        <c:v>41911</c:v>
                      </c:pt>
                      <c:pt idx="3314">
                        <c:v>41910</c:v>
                      </c:pt>
                      <c:pt idx="3315">
                        <c:v>41909</c:v>
                      </c:pt>
                      <c:pt idx="3316">
                        <c:v>41908</c:v>
                      </c:pt>
                      <c:pt idx="3317">
                        <c:v>41907</c:v>
                      </c:pt>
                      <c:pt idx="3318">
                        <c:v>41906</c:v>
                      </c:pt>
                      <c:pt idx="3319">
                        <c:v>41905</c:v>
                      </c:pt>
                      <c:pt idx="3320">
                        <c:v>41904</c:v>
                      </c:pt>
                      <c:pt idx="3321">
                        <c:v>41903</c:v>
                      </c:pt>
                      <c:pt idx="3322">
                        <c:v>41902</c:v>
                      </c:pt>
                      <c:pt idx="3323">
                        <c:v>41901</c:v>
                      </c:pt>
                      <c:pt idx="3324">
                        <c:v>41900</c:v>
                      </c:pt>
                      <c:pt idx="3325">
                        <c:v>41899</c:v>
                      </c:pt>
                      <c:pt idx="3326">
                        <c:v>41898</c:v>
                      </c:pt>
                      <c:pt idx="3327">
                        <c:v>41897</c:v>
                      </c:pt>
                      <c:pt idx="3328">
                        <c:v>41896</c:v>
                      </c:pt>
                      <c:pt idx="3329">
                        <c:v>41895</c:v>
                      </c:pt>
                      <c:pt idx="3330">
                        <c:v>41894</c:v>
                      </c:pt>
                      <c:pt idx="3331">
                        <c:v>41893</c:v>
                      </c:pt>
                      <c:pt idx="3332">
                        <c:v>41892</c:v>
                      </c:pt>
                      <c:pt idx="3333">
                        <c:v>41891</c:v>
                      </c:pt>
                      <c:pt idx="3334">
                        <c:v>41890</c:v>
                      </c:pt>
                      <c:pt idx="3335">
                        <c:v>41889</c:v>
                      </c:pt>
                      <c:pt idx="3336">
                        <c:v>41888</c:v>
                      </c:pt>
                      <c:pt idx="3337">
                        <c:v>41887</c:v>
                      </c:pt>
                      <c:pt idx="3338">
                        <c:v>41886</c:v>
                      </c:pt>
                      <c:pt idx="3339">
                        <c:v>41885</c:v>
                      </c:pt>
                      <c:pt idx="3340">
                        <c:v>41884</c:v>
                      </c:pt>
                      <c:pt idx="3341">
                        <c:v>41883</c:v>
                      </c:pt>
                      <c:pt idx="3342">
                        <c:v>41882</c:v>
                      </c:pt>
                      <c:pt idx="3343">
                        <c:v>41881</c:v>
                      </c:pt>
                      <c:pt idx="3344">
                        <c:v>41880</c:v>
                      </c:pt>
                      <c:pt idx="3345">
                        <c:v>41879</c:v>
                      </c:pt>
                      <c:pt idx="3346">
                        <c:v>41878</c:v>
                      </c:pt>
                      <c:pt idx="3347">
                        <c:v>41877</c:v>
                      </c:pt>
                      <c:pt idx="3348">
                        <c:v>41876</c:v>
                      </c:pt>
                      <c:pt idx="3349">
                        <c:v>41875</c:v>
                      </c:pt>
                      <c:pt idx="3350">
                        <c:v>41874</c:v>
                      </c:pt>
                      <c:pt idx="3351">
                        <c:v>41873</c:v>
                      </c:pt>
                      <c:pt idx="3352">
                        <c:v>41872</c:v>
                      </c:pt>
                      <c:pt idx="3353">
                        <c:v>41871</c:v>
                      </c:pt>
                      <c:pt idx="3354">
                        <c:v>41870</c:v>
                      </c:pt>
                      <c:pt idx="3355">
                        <c:v>41869</c:v>
                      </c:pt>
                      <c:pt idx="3356">
                        <c:v>41868</c:v>
                      </c:pt>
                      <c:pt idx="3357">
                        <c:v>41867</c:v>
                      </c:pt>
                      <c:pt idx="3358">
                        <c:v>41866</c:v>
                      </c:pt>
                      <c:pt idx="3359">
                        <c:v>41865</c:v>
                      </c:pt>
                      <c:pt idx="3360">
                        <c:v>41864</c:v>
                      </c:pt>
                      <c:pt idx="3361">
                        <c:v>41863</c:v>
                      </c:pt>
                      <c:pt idx="3362">
                        <c:v>41862</c:v>
                      </c:pt>
                      <c:pt idx="3363">
                        <c:v>41861</c:v>
                      </c:pt>
                      <c:pt idx="3364">
                        <c:v>41860</c:v>
                      </c:pt>
                      <c:pt idx="3365">
                        <c:v>41859</c:v>
                      </c:pt>
                      <c:pt idx="3366">
                        <c:v>41858</c:v>
                      </c:pt>
                      <c:pt idx="3367">
                        <c:v>41857</c:v>
                      </c:pt>
                      <c:pt idx="3368">
                        <c:v>41856</c:v>
                      </c:pt>
                      <c:pt idx="3369">
                        <c:v>41855</c:v>
                      </c:pt>
                      <c:pt idx="3370">
                        <c:v>41854</c:v>
                      </c:pt>
                      <c:pt idx="3371">
                        <c:v>41853</c:v>
                      </c:pt>
                      <c:pt idx="3372">
                        <c:v>41852</c:v>
                      </c:pt>
                      <c:pt idx="3373">
                        <c:v>41851</c:v>
                      </c:pt>
                      <c:pt idx="3374">
                        <c:v>41850</c:v>
                      </c:pt>
                      <c:pt idx="3375">
                        <c:v>41849</c:v>
                      </c:pt>
                      <c:pt idx="3376">
                        <c:v>41848</c:v>
                      </c:pt>
                      <c:pt idx="3377">
                        <c:v>41847</c:v>
                      </c:pt>
                      <c:pt idx="3378">
                        <c:v>41846</c:v>
                      </c:pt>
                      <c:pt idx="3379">
                        <c:v>41845</c:v>
                      </c:pt>
                      <c:pt idx="3380">
                        <c:v>41844</c:v>
                      </c:pt>
                      <c:pt idx="3381">
                        <c:v>41843</c:v>
                      </c:pt>
                      <c:pt idx="3382">
                        <c:v>41842</c:v>
                      </c:pt>
                      <c:pt idx="3383">
                        <c:v>41841</c:v>
                      </c:pt>
                      <c:pt idx="3384">
                        <c:v>41840</c:v>
                      </c:pt>
                      <c:pt idx="3385">
                        <c:v>41839</c:v>
                      </c:pt>
                      <c:pt idx="3386">
                        <c:v>41838</c:v>
                      </c:pt>
                      <c:pt idx="3387">
                        <c:v>41837</c:v>
                      </c:pt>
                      <c:pt idx="3388">
                        <c:v>41836</c:v>
                      </c:pt>
                      <c:pt idx="3389">
                        <c:v>41835</c:v>
                      </c:pt>
                      <c:pt idx="3390">
                        <c:v>41834</c:v>
                      </c:pt>
                      <c:pt idx="3391">
                        <c:v>41833</c:v>
                      </c:pt>
                      <c:pt idx="3392">
                        <c:v>41832</c:v>
                      </c:pt>
                      <c:pt idx="3393">
                        <c:v>41831</c:v>
                      </c:pt>
                      <c:pt idx="3394">
                        <c:v>41830</c:v>
                      </c:pt>
                      <c:pt idx="3395">
                        <c:v>41829</c:v>
                      </c:pt>
                      <c:pt idx="3396">
                        <c:v>41828</c:v>
                      </c:pt>
                      <c:pt idx="3397">
                        <c:v>41827</c:v>
                      </c:pt>
                      <c:pt idx="3398">
                        <c:v>41826</c:v>
                      </c:pt>
                      <c:pt idx="3399">
                        <c:v>41825</c:v>
                      </c:pt>
                      <c:pt idx="3400">
                        <c:v>41824</c:v>
                      </c:pt>
                      <c:pt idx="3401">
                        <c:v>41823</c:v>
                      </c:pt>
                      <c:pt idx="3402">
                        <c:v>41822</c:v>
                      </c:pt>
                      <c:pt idx="3403">
                        <c:v>41821</c:v>
                      </c:pt>
                      <c:pt idx="3404">
                        <c:v>41820</c:v>
                      </c:pt>
                      <c:pt idx="3405">
                        <c:v>41819</c:v>
                      </c:pt>
                      <c:pt idx="3406">
                        <c:v>41818</c:v>
                      </c:pt>
                      <c:pt idx="3407">
                        <c:v>41817</c:v>
                      </c:pt>
                      <c:pt idx="3408">
                        <c:v>41816</c:v>
                      </c:pt>
                      <c:pt idx="3409">
                        <c:v>41815</c:v>
                      </c:pt>
                      <c:pt idx="3410">
                        <c:v>41814</c:v>
                      </c:pt>
                      <c:pt idx="3411">
                        <c:v>41813</c:v>
                      </c:pt>
                      <c:pt idx="3412">
                        <c:v>41812</c:v>
                      </c:pt>
                      <c:pt idx="3413">
                        <c:v>41811</c:v>
                      </c:pt>
                      <c:pt idx="3414">
                        <c:v>41810</c:v>
                      </c:pt>
                      <c:pt idx="3415">
                        <c:v>41809</c:v>
                      </c:pt>
                      <c:pt idx="3416">
                        <c:v>41808</c:v>
                      </c:pt>
                      <c:pt idx="3417">
                        <c:v>41807</c:v>
                      </c:pt>
                      <c:pt idx="3418">
                        <c:v>41806</c:v>
                      </c:pt>
                      <c:pt idx="3419">
                        <c:v>41805</c:v>
                      </c:pt>
                      <c:pt idx="3420">
                        <c:v>41804</c:v>
                      </c:pt>
                      <c:pt idx="3421">
                        <c:v>41803</c:v>
                      </c:pt>
                      <c:pt idx="3422">
                        <c:v>41802</c:v>
                      </c:pt>
                      <c:pt idx="3423">
                        <c:v>41801</c:v>
                      </c:pt>
                      <c:pt idx="3424">
                        <c:v>41800</c:v>
                      </c:pt>
                      <c:pt idx="3425">
                        <c:v>41799</c:v>
                      </c:pt>
                      <c:pt idx="3426">
                        <c:v>41798</c:v>
                      </c:pt>
                      <c:pt idx="3427">
                        <c:v>41797</c:v>
                      </c:pt>
                      <c:pt idx="3428">
                        <c:v>41796</c:v>
                      </c:pt>
                      <c:pt idx="3429">
                        <c:v>41795</c:v>
                      </c:pt>
                      <c:pt idx="3430">
                        <c:v>41794</c:v>
                      </c:pt>
                      <c:pt idx="3431">
                        <c:v>41793</c:v>
                      </c:pt>
                      <c:pt idx="3432">
                        <c:v>41792</c:v>
                      </c:pt>
                      <c:pt idx="3433">
                        <c:v>41791</c:v>
                      </c:pt>
                      <c:pt idx="3434">
                        <c:v>41790</c:v>
                      </c:pt>
                      <c:pt idx="3435">
                        <c:v>41789</c:v>
                      </c:pt>
                      <c:pt idx="3436">
                        <c:v>41788</c:v>
                      </c:pt>
                      <c:pt idx="3437">
                        <c:v>41787</c:v>
                      </c:pt>
                      <c:pt idx="3438">
                        <c:v>41786</c:v>
                      </c:pt>
                      <c:pt idx="3439">
                        <c:v>41785</c:v>
                      </c:pt>
                      <c:pt idx="3440">
                        <c:v>41784</c:v>
                      </c:pt>
                      <c:pt idx="3441">
                        <c:v>41783</c:v>
                      </c:pt>
                      <c:pt idx="3442">
                        <c:v>41782</c:v>
                      </c:pt>
                      <c:pt idx="3443">
                        <c:v>41781</c:v>
                      </c:pt>
                      <c:pt idx="3444">
                        <c:v>41780</c:v>
                      </c:pt>
                      <c:pt idx="3445">
                        <c:v>41779</c:v>
                      </c:pt>
                      <c:pt idx="3446">
                        <c:v>41778</c:v>
                      </c:pt>
                      <c:pt idx="3447">
                        <c:v>41777</c:v>
                      </c:pt>
                      <c:pt idx="3448">
                        <c:v>41776</c:v>
                      </c:pt>
                      <c:pt idx="3449">
                        <c:v>41775</c:v>
                      </c:pt>
                      <c:pt idx="3450">
                        <c:v>41774</c:v>
                      </c:pt>
                      <c:pt idx="3451">
                        <c:v>41773</c:v>
                      </c:pt>
                      <c:pt idx="3452">
                        <c:v>41772</c:v>
                      </c:pt>
                      <c:pt idx="3453">
                        <c:v>41771</c:v>
                      </c:pt>
                      <c:pt idx="3454">
                        <c:v>41770</c:v>
                      </c:pt>
                      <c:pt idx="3455">
                        <c:v>41769</c:v>
                      </c:pt>
                      <c:pt idx="3456">
                        <c:v>41768</c:v>
                      </c:pt>
                      <c:pt idx="3457">
                        <c:v>41767</c:v>
                      </c:pt>
                      <c:pt idx="3458">
                        <c:v>41766</c:v>
                      </c:pt>
                      <c:pt idx="3459">
                        <c:v>41765</c:v>
                      </c:pt>
                      <c:pt idx="3460">
                        <c:v>41764</c:v>
                      </c:pt>
                      <c:pt idx="3461">
                        <c:v>41763</c:v>
                      </c:pt>
                      <c:pt idx="3462">
                        <c:v>41762</c:v>
                      </c:pt>
                      <c:pt idx="3463">
                        <c:v>41761</c:v>
                      </c:pt>
                      <c:pt idx="3464">
                        <c:v>41760</c:v>
                      </c:pt>
                      <c:pt idx="3465">
                        <c:v>41759</c:v>
                      </c:pt>
                      <c:pt idx="3466">
                        <c:v>41758</c:v>
                      </c:pt>
                      <c:pt idx="3467">
                        <c:v>41757</c:v>
                      </c:pt>
                      <c:pt idx="3468">
                        <c:v>41756</c:v>
                      </c:pt>
                      <c:pt idx="3469">
                        <c:v>41755</c:v>
                      </c:pt>
                      <c:pt idx="3470">
                        <c:v>41754</c:v>
                      </c:pt>
                      <c:pt idx="3471">
                        <c:v>41753</c:v>
                      </c:pt>
                      <c:pt idx="3472">
                        <c:v>41752</c:v>
                      </c:pt>
                      <c:pt idx="3473">
                        <c:v>41751</c:v>
                      </c:pt>
                      <c:pt idx="3474">
                        <c:v>41750</c:v>
                      </c:pt>
                      <c:pt idx="3475">
                        <c:v>41749</c:v>
                      </c:pt>
                      <c:pt idx="3476">
                        <c:v>41748</c:v>
                      </c:pt>
                      <c:pt idx="3477">
                        <c:v>41747</c:v>
                      </c:pt>
                      <c:pt idx="3478">
                        <c:v>41746</c:v>
                      </c:pt>
                      <c:pt idx="3479">
                        <c:v>41745</c:v>
                      </c:pt>
                      <c:pt idx="3480">
                        <c:v>41744</c:v>
                      </c:pt>
                      <c:pt idx="3481">
                        <c:v>41743</c:v>
                      </c:pt>
                      <c:pt idx="3482">
                        <c:v>41742</c:v>
                      </c:pt>
                      <c:pt idx="3483">
                        <c:v>41741</c:v>
                      </c:pt>
                      <c:pt idx="3484">
                        <c:v>41740</c:v>
                      </c:pt>
                      <c:pt idx="3485">
                        <c:v>41739</c:v>
                      </c:pt>
                      <c:pt idx="3486">
                        <c:v>41738</c:v>
                      </c:pt>
                      <c:pt idx="3487">
                        <c:v>41737</c:v>
                      </c:pt>
                      <c:pt idx="3488">
                        <c:v>41736</c:v>
                      </c:pt>
                      <c:pt idx="3489">
                        <c:v>41735</c:v>
                      </c:pt>
                      <c:pt idx="3490">
                        <c:v>41734</c:v>
                      </c:pt>
                      <c:pt idx="3491">
                        <c:v>41733</c:v>
                      </c:pt>
                      <c:pt idx="3492">
                        <c:v>41732</c:v>
                      </c:pt>
                      <c:pt idx="3493">
                        <c:v>41731</c:v>
                      </c:pt>
                      <c:pt idx="3494">
                        <c:v>41730</c:v>
                      </c:pt>
                      <c:pt idx="3495">
                        <c:v>41729</c:v>
                      </c:pt>
                      <c:pt idx="3496">
                        <c:v>41728</c:v>
                      </c:pt>
                      <c:pt idx="3497">
                        <c:v>41727</c:v>
                      </c:pt>
                      <c:pt idx="3498">
                        <c:v>41726</c:v>
                      </c:pt>
                      <c:pt idx="3499">
                        <c:v>41725</c:v>
                      </c:pt>
                      <c:pt idx="3500">
                        <c:v>41724</c:v>
                      </c:pt>
                      <c:pt idx="3501">
                        <c:v>41723</c:v>
                      </c:pt>
                      <c:pt idx="3502">
                        <c:v>41722</c:v>
                      </c:pt>
                      <c:pt idx="3503">
                        <c:v>41721</c:v>
                      </c:pt>
                      <c:pt idx="3504">
                        <c:v>41720</c:v>
                      </c:pt>
                      <c:pt idx="3505">
                        <c:v>41719</c:v>
                      </c:pt>
                      <c:pt idx="3506">
                        <c:v>41718</c:v>
                      </c:pt>
                      <c:pt idx="3507">
                        <c:v>41717</c:v>
                      </c:pt>
                      <c:pt idx="3508">
                        <c:v>41716</c:v>
                      </c:pt>
                      <c:pt idx="3509">
                        <c:v>41715</c:v>
                      </c:pt>
                      <c:pt idx="3510">
                        <c:v>41714</c:v>
                      </c:pt>
                      <c:pt idx="3511">
                        <c:v>41713</c:v>
                      </c:pt>
                      <c:pt idx="3512">
                        <c:v>41712</c:v>
                      </c:pt>
                      <c:pt idx="3513">
                        <c:v>41711</c:v>
                      </c:pt>
                      <c:pt idx="3514">
                        <c:v>41710</c:v>
                      </c:pt>
                      <c:pt idx="3515">
                        <c:v>41709</c:v>
                      </c:pt>
                      <c:pt idx="3516">
                        <c:v>41708</c:v>
                      </c:pt>
                      <c:pt idx="3517">
                        <c:v>41707</c:v>
                      </c:pt>
                      <c:pt idx="3518">
                        <c:v>41706</c:v>
                      </c:pt>
                      <c:pt idx="3519">
                        <c:v>41705</c:v>
                      </c:pt>
                      <c:pt idx="3520">
                        <c:v>41704</c:v>
                      </c:pt>
                      <c:pt idx="3521">
                        <c:v>41703</c:v>
                      </c:pt>
                      <c:pt idx="3522">
                        <c:v>41702</c:v>
                      </c:pt>
                      <c:pt idx="3523">
                        <c:v>41701</c:v>
                      </c:pt>
                      <c:pt idx="3524">
                        <c:v>41700</c:v>
                      </c:pt>
                      <c:pt idx="3525">
                        <c:v>41699</c:v>
                      </c:pt>
                      <c:pt idx="3526">
                        <c:v>41698</c:v>
                      </c:pt>
                      <c:pt idx="3527">
                        <c:v>41697</c:v>
                      </c:pt>
                      <c:pt idx="3528">
                        <c:v>41696</c:v>
                      </c:pt>
                      <c:pt idx="3529">
                        <c:v>41695</c:v>
                      </c:pt>
                      <c:pt idx="3530">
                        <c:v>41694</c:v>
                      </c:pt>
                      <c:pt idx="3531">
                        <c:v>41693</c:v>
                      </c:pt>
                      <c:pt idx="3532">
                        <c:v>41692</c:v>
                      </c:pt>
                      <c:pt idx="3533">
                        <c:v>41691</c:v>
                      </c:pt>
                      <c:pt idx="3534">
                        <c:v>41690</c:v>
                      </c:pt>
                      <c:pt idx="3535">
                        <c:v>41689</c:v>
                      </c:pt>
                      <c:pt idx="3536">
                        <c:v>41688</c:v>
                      </c:pt>
                      <c:pt idx="3537">
                        <c:v>41687</c:v>
                      </c:pt>
                      <c:pt idx="3538">
                        <c:v>41686</c:v>
                      </c:pt>
                      <c:pt idx="3539">
                        <c:v>41685</c:v>
                      </c:pt>
                      <c:pt idx="3540">
                        <c:v>41684</c:v>
                      </c:pt>
                      <c:pt idx="3541">
                        <c:v>41683</c:v>
                      </c:pt>
                      <c:pt idx="3542">
                        <c:v>41682</c:v>
                      </c:pt>
                      <c:pt idx="3543">
                        <c:v>41681</c:v>
                      </c:pt>
                      <c:pt idx="3544">
                        <c:v>41680</c:v>
                      </c:pt>
                      <c:pt idx="3545">
                        <c:v>41679</c:v>
                      </c:pt>
                      <c:pt idx="3546">
                        <c:v>41678</c:v>
                      </c:pt>
                      <c:pt idx="3547">
                        <c:v>41677</c:v>
                      </c:pt>
                      <c:pt idx="3548">
                        <c:v>41676</c:v>
                      </c:pt>
                      <c:pt idx="3549">
                        <c:v>41675</c:v>
                      </c:pt>
                      <c:pt idx="3550">
                        <c:v>41674</c:v>
                      </c:pt>
                      <c:pt idx="3551">
                        <c:v>41673</c:v>
                      </c:pt>
                      <c:pt idx="3552">
                        <c:v>41672</c:v>
                      </c:pt>
                      <c:pt idx="3553">
                        <c:v>41671</c:v>
                      </c:pt>
                      <c:pt idx="3554">
                        <c:v>41670</c:v>
                      </c:pt>
                      <c:pt idx="3555">
                        <c:v>41669</c:v>
                      </c:pt>
                      <c:pt idx="3556">
                        <c:v>41668</c:v>
                      </c:pt>
                      <c:pt idx="3557">
                        <c:v>41667</c:v>
                      </c:pt>
                      <c:pt idx="3558">
                        <c:v>41666</c:v>
                      </c:pt>
                      <c:pt idx="3559">
                        <c:v>41665</c:v>
                      </c:pt>
                      <c:pt idx="3560">
                        <c:v>41664</c:v>
                      </c:pt>
                      <c:pt idx="3561">
                        <c:v>41663</c:v>
                      </c:pt>
                      <c:pt idx="3562">
                        <c:v>41662</c:v>
                      </c:pt>
                      <c:pt idx="3563">
                        <c:v>41661</c:v>
                      </c:pt>
                      <c:pt idx="3564">
                        <c:v>41660</c:v>
                      </c:pt>
                      <c:pt idx="3565">
                        <c:v>41659</c:v>
                      </c:pt>
                      <c:pt idx="3566">
                        <c:v>41658</c:v>
                      </c:pt>
                      <c:pt idx="3567">
                        <c:v>41657</c:v>
                      </c:pt>
                      <c:pt idx="3568">
                        <c:v>41656</c:v>
                      </c:pt>
                      <c:pt idx="3569">
                        <c:v>41655</c:v>
                      </c:pt>
                      <c:pt idx="3570">
                        <c:v>41654</c:v>
                      </c:pt>
                      <c:pt idx="3571">
                        <c:v>41653</c:v>
                      </c:pt>
                      <c:pt idx="3572">
                        <c:v>41652</c:v>
                      </c:pt>
                      <c:pt idx="3573">
                        <c:v>41651</c:v>
                      </c:pt>
                      <c:pt idx="3574">
                        <c:v>41650</c:v>
                      </c:pt>
                      <c:pt idx="3575">
                        <c:v>41649</c:v>
                      </c:pt>
                      <c:pt idx="3576">
                        <c:v>41648</c:v>
                      </c:pt>
                      <c:pt idx="3577">
                        <c:v>41647</c:v>
                      </c:pt>
                      <c:pt idx="3578">
                        <c:v>41646</c:v>
                      </c:pt>
                      <c:pt idx="3579">
                        <c:v>41645</c:v>
                      </c:pt>
                      <c:pt idx="3580">
                        <c:v>41644</c:v>
                      </c:pt>
                      <c:pt idx="3581">
                        <c:v>41643</c:v>
                      </c:pt>
                      <c:pt idx="3582">
                        <c:v>41642</c:v>
                      </c:pt>
                      <c:pt idx="3583">
                        <c:v>41641</c:v>
                      </c:pt>
                      <c:pt idx="3584">
                        <c:v>41640</c:v>
                      </c:pt>
                      <c:pt idx="3585">
                        <c:v>41639</c:v>
                      </c:pt>
                      <c:pt idx="3586">
                        <c:v>41638</c:v>
                      </c:pt>
                      <c:pt idx="3587">
                        <c:v>41637</c:v>
                      </c:pt>
                      <c:pt idx="3588">
                        <c:v>41636</c:v>
                      </c:pt>
                      <c:pt idx="3589">
                        <c:v>41635</c:v>
                      </c:pt>
                      <c:pt idx="3590">
                        <c:v>41634</c:v>
                      </c:pt>
                      <c:pt idx="3591">
                        <c:v>41633</c:v>
                      </c:pt>
                      <c:pt idx="3592">
                        <c:v>41632</c:v>
                      </c:pt>
                      <c:pt idx="3593">
                        <c:v>41631</c:v>
                      </c:pt>
                      <c:pt idx="3594">
                        <c:v>41630</c:v>
                      </c:pt>
                      <c:pt idx="3595">
                        <c:v>41629</c:v>
                      </c:pt>
                      <c:pt idx="3596">
                        <c:v>41628</c:v>
                      </c:pt>
                      <c:pt idx="3597">
                        <c:v>41627</c:v>
                      </c:pt>
                      <c:pt idx="3598">
                        <c:v>41626</c:v>
                      </c:pt>
                      <c:pt idx="3599">
                        <c:v>41625</c:v>
                      </c:pt>
                      <c:pt idx="3600">
                        <c:v>41624</c:v>
                      </c:pt>
                      <c:pt idx="3601">
                        <c:v>41623</c:v>
                      </c:pt>
                      <c:pt idx="3602">
                        <c:v>41622</c:v>
                      </c:pt>
                      <c:pt idx="3603">
                        <c:v>41621</c:v>
                      </c:pt>
                      <c:pt idx="3604">
                        <c:v>41620</c:v>
                      </c:pt>
                      <c:pt idx="3605">
                        <c:v>41619</c:v>
                      </c:pt>
                      <c:pt idx="3606">
                        <c:v>41618</c:v>
                      </c:pt>
                      <c:pt idx="3607">
                        <c:v>41617</c:v>
                      </c:pt>
                      <c:pt idx="3608">
                        <c:v>41616</c:v>
                      </c:pt>
                      <c:pt idx="3609">
                        <c:v>41615</c:v>
                      </c:pt>
                      <c:pt idx="3610">
                        <c:v>41614</c:v>
                      </c:pt>
                      <c:pt idx="3611">
                        <c:v>41613</c:v>
                      </c:pt>
                      <c:pt idx="3612">
                        <c:v>41612</c:v>
                      </c:pt>
                      <c:pt idx="3613">
                        <c:v>41611</c:v>
                      </c:pt>
                      <c:pt idx="3614">
                        <c:v>41610</c:v>
                      </c:pt>
                      <c:pt idx="3615">
                        <c:v>41609</c:v>
                      </c:pt>
                      <c:pt idx="3616">
                        <c:v>41608</c:v>
                      </c:pt>
                      <c:pt idx="3617">
                        <c:v>41607</c:v>
                      </c:pt>
                      <c:pt idx="3618">
                        <c:v>41606</c:v>
                      </c:pt>
                      <c:pt idx="3619">
                        <c:v>41605</c:v>
                      </c:pt>
                      <c:pt idx="3620">
                        <c:v>41604</c:v>
                      </c:pt>
                      <c:pt idx="3621">
                        <c:v>41603</c:v>
                      </c:pt>
                      <c:pt idx="3622">
                        <c:v>41602</c:v>
                      </c:pt>
                      <c:pt idx="3623">
                        <c:v>41601</c:v>
                      </c:pt>
                      <c:pt idx="3624">
                        <c:v>41600</c:v>
                      </c:pt>
                      <c:pt idx="3625">
                        <c:v>41599</c:v>
                      </c:pt>
                      <c:pt idx="3626">
                        <c:v>41598</c:v>
                      </c:pt>
                      <c:pt idx="3627">
                        <c:v>41597</c:v>
                      </c:pt>
                      <c:pt idx="3628">
                        <c:v>41596</c:v>
                      </c:pt>
                      <c:pt idx="3629">
                        <c:v>41595</c:v>
                      </c:pt>
                      <c:pt idx="3630">
                        <c:v>41594</c:v>
                      </c:pt>
                      <c:pt idx="3631">
                        <c:v>41593</c:v>
                      </c:pt>
                      <c:pt idx="3632">
                        <c:v>41592</c:v>
                      </c:pt>
                      <c:pt idx="3633">
                        <c:v>41591</c:v>
                      </c:pt>
                      <c:pt idx="3634">
                        <c:v>41590</c:v>
                      </c:pt>
                      <c:pt idx="3635">
                        <c:v>41589</c:v>
                      </c:pt>
                      <c:pt idx="3636">
                        <c:v>41588</c:v>
                      </c:pt>
                      <c:pt idx="3637">
                        <c:v>41587</c:v>
                      </c:pt>
                      <c:pt idx="3638">
                        <c:v>41586</c:v>
                      </c:pt>
                      <c:pt idx="3639">
                        <c:v>41585</c:v>
                      </c:pt>
                      <c:pt idx="3640">
                        <c:v>41584</c:v>
                      </c:pt>
                      <c:pt idx="3641">
                        <c:v>41583</c:v>
                      </c:pt>
                      <c:pt idx="3642">
                        <c:v>41582</c:v>
                      </c:pt>
                      <c:pt idx="3643">
                        <c:v>41581</c:v>
                      </c:pt>
                      <c:pt idx="3644">
                        <c:v>41580</c:v>
                      </c:pt>
                      <c:pt idx="3645">
                        <c:v>41579</c:v>
                      </c:pt>
                      <c:pt idx="3646">
                        <c:v>41578</c:v>
                      </c:pt>
                      <c:pt idx="3647">
                        <c:v>41577</c:v>
                      </c:pt>
                      <c:pt idx="3648">
                        <c:v>41576</c:v>
                      </c:pt>
                      <c:pt idx="3649">
                        <c:v>41575</c:v>
                      </c:pt>
                      <c:pt idx="3650">
                        <c:v>41574</c:v>
                      </c:pt>
                      <c:pt idx="3651">
                        <c:v>41573</c:v>
                      </c:pt>
                      <c:pt idx="3652">
                        <c:v>41572</c:v>
                      </c:pt>
                      <c:pt idx="3653">
                        <c:v>41571</c:v>
                      </c:pt>
                      <c:pt idx="3654">
                        <c:v>41570</c:v>
                      </c:pt>
                      <c:pt idx="3655">
                        <c:v>41569</c:v>
                      </c:pt>
                      <c:pt idx="3656">
                        <c:v>41568</c:v>
                      </c:pt>
                      <c:pt idx="3657">
                        <c:v>41567</c:v>
                      </c:pt>
                      <c:pt idx="3658">
                        <c:v>41566</c:v>
                      </c:pt>
                      <c:pt idx="3659">
                        <c:v>41565</c:v>
                      </c:pt>
                      <c:pt idx="3660">
                        <c:v>41564</c:v>
                      </c:pt>
                      <c:pt idx="3661">
                        <c:v>41563</c:v>
                      </c:pt>
                      <c:pt idx="3662">
                        <c:v>41562</c:v>
                      </c:pt>
                      <c:pt idx="3663">
                        <c:v>41561</c:v>
                      </c:pt>
                      <c:pt idx="3664">
                        <c:v>41560</c:v>
                      </c:pt>
                      <c:pt idx="3665">
                        <c:v>41559</c:v>
                      </c:pt>
                      <c:pt idx="3666">
                        <c:v>41558</c:v>
                      </c:pt>
                      <c:pt idx="3667">
                        <c:v>41557</c:v>
                      </c:pt>
                      <c:pt idx="3668">
                        <c:v>41556</c:v>
                      </c:pt>
                      <c:pt idx="3669">
                        <c:v>41555</c:v>
                      </c:pt>
                      <c:pt idx="3670">
                        <c:v>41554</c:v>
                      </c:pt>
                      <c:pt idx="3671">
                        <c:v>41553</c:v>
                      </c:pt>
                      <c:pt idx="3672">
                        <c:v>41552</c:v>
                      </c:pt>
                      <c:pt idx="3673">
                        <c:v>41551</c:v>
                      </c:pt>
                      <c:pt idx="3674">
                        <c:v>41550</c:v>
                      </c:pt>
                      <c:pt idx="3675">
                        <c:v>41549</c:v>
                      </c:pt>
                      <c:pt idx="3676">
                        <c:v>41548</c:v>
                      </c:pt>
                      <c:pt idx="3677">
                        <c:v>41547</c:v>
                      </c:pt>
                      <c:pt idx="3678">
                        <c:v>41546</c:v>
                      </c:pt>
                      <c:pt idx="3679">
                        <c:v>41545</c:v>
                      </c:pt>
                      <c:pt idx="3680">
                        <c:v>41544</c:v>
                      </c:pt>
                      <c:pt idx="3681">
                        <c:v>41543</c:v>
                      </c:pt>
                      <c:pt idx="3682">
                        <c:v>41542</c:v>
                      </c:pt>
                      <c:pt idx="3683">
                        <c:v>41541</c:v>
                      </c:pt>
                      <c:pt idx="3684">
                        <c:v>41540</c:v>
                      </c:pt>
                      <c:pt idx="3685">
                        <c:v>41539</c:v>
                      </c:pt>
                      <c:pt idx="3686">
                        <c:v>41538</c:v>
                      </c:pt>
                      <c:pt idx="3687">
                        <c:v>41537</c:v>
                      </c:pt>
                      <c:pt idx="3688">
                        <c:v>41536</c:v>
                      </c:pt>
                      <c:pt idx="3689">
                        <c:v>41535</c:v>
                      </c:pt>
                      <c:pt idx="3690">
                        <c:v>41534</c:v>
                      </c:pt>
                      <c:pt idx="3691">
                        <c:v>41533</c:v>
                      </c:pt>
                      <c:pt idx="3692">
                        <c:v>41532</c:v>
                      </c:pt>
                      <c:pt idx="3693">
                        <c:v>41531</c:v>
                      </c:pt>
                      <c:pt idx="3694">
                        <c:v>41530</c:v>
                      </c:pt>
                      <c:pt idx="3695">
                        <c:v>41529</c:v>
                      </c:pt>
                      <c:pt idx="3696">
                        <c:v>41528</c:v>
                      </c:pt>
                      <c:pt idx="3697">
                        <c:v>41527</c:v>
                      </c:pt>
                      <c:pt idx="3698">
                        <c:v>41526</c:v>
                      </c:pt>
                      <c:pt idx="3699">
                        <c:v>41525</c:v>
                      </c:pt>
                      <c:pt idx="3700">
                        <c:v>41524</c:v>
                      </c:pt>
                      <c:pt idx="3701">
                        <c:v>41523</c:v>
                      </c:pt>
                      <c:pt idx="3702">
                        <c:v>41522</c:v>
                      </c:pt>
                      <c:pt idx="3703">
                        <c:v>41521</c:v>
                      </c:pt>
                      <c:pt idx="3704">
                        <c:v>41520</c:v>
                      </c:pt>
                      <c:pt idx="3705">
                        <c:v>41519</c:v>
                      </c:pt>
                      <c:pt idx="3706">
                        <c:v>41518</c:v>
                      </c:pt>
                      <c:pt idx="3707">
                        <c:v>41517</c:v>
                      </c:pt>
                      <c:pt idx="3708">
                        <c:v>41516</c:v>
                      </c:pt>
                      <c:pt idx="3709">
                        <c:v>41515</c:v>
                      </c:pt>
                      <c:pt idx="3710">
                        <c:v>41514</c:v>
                      </c:pt>
                      <c:pt idx="3711">
                        <c:v>41513</c:v>
                      </c:pt>
                      <c:pt idx="3712">
                        <c:v>41512</c:v>
                      </c:pt>
                      <c:pt idx="3713">
                        <c:v>41511</c:v>
                      </c:pt>
                      <c:pt idx="3714">
                        <c:v>41510</c:v>
                      </c:pt>
                      <c:pt idx="3715">
                        <c:v>41509</c:v>
                      </c:pt>
                      <c:pt idx="3716">
                        <c:v>41508</c:v>
                      </c:pt>
                      <c:pt idx="3717">
                        <c:v>41507</c:v>
                      </c:pt>
                      <c:pt idx="3718">
                        <c:v>41506</c:v>
                      </c:pt>
                      <c:pt idx="3719">
                        <c:v>41505</c:v>
                      </c:pt>
                      <c:pt idx="3720">
                        <c:v>41504</c:v>
                      </c:pt>
                      <c:pt idx="3721">
                        <c:v>41503</c:v>
                      </c:pt>
                      <c:pt idx="3722">
                        <c:v>41502</c:v>
                      </c:pt>
                      <c:pt idx="3723">
                        <c:v>41501</c:v>
                      </c:pt>
                      <c:pt idx="3724">
                        <c:v>41500</c:v>
                      </c:pt>
                      <c:pt idx="3725">
                        <c:v>41499</c:v>
                      </c:pt>
                      <c:pt idx="3726">
                        <c:v>41498</c:v>
                      </c:pt>
                      <c:pt idx="3727">
                        <c:v>41497</c:v>
                      </c:pt>
                      <c:pt idx="3728">
                        <c:v>41496</c:v>
                      </c:pt>
                      <c:pt idx="3729">
                        <c:v>41495</c:v>
                      </c:pt>
                      <c:pt idx="3730">
                        <c:v>41494</c:v>
                      </c:pt>
                      <c:pt idx="3731">
                        <c:v>41493</c:v>
                      </c:pt>
                      <c:pt idx="3732">
                        <c:v>41492</c:v>
                      </c:pt>
                      <c:pt idx="3733">
                        <c:v>41491</c:v>
                      </c:pt>
                      <c:pt idx="3734">
                        <c:v>41490</c:v>
                      </c:pt>
                      <c:pt idx="3735">
                        <c:v>41489</c:v>
                      </c:pt>
                      <c:pt idx="3736">
                        <c:v>41488</c:v>
                      </c:pt>
                      <c:pt idx="3737">
                        <c:v>41487</c:v>
                      </c:pt>
                      <c:pt idx="3738">
                        <c:v>41486</c:v>
                      </c:pt>
                      <c:pt idx="3739">
                        <c:v>41485</c:v>
                      </c:pt>
                      <c:pt idx="3740">
                        <c:v>41484</c:v>
                      </c:pt>
                      <c:pt idx="3741">
                        <c:v>41483</c:v>
                      </c:pt>
                      <c:pt idx="3742">
                        <c:v>41482</c:v>
                      </c:pt>
                      <c:pt idx="3743">
                        <c:v>41481</c:v>
                      </c:pt>
                      <c:pt idx="3744">
                        <c:v>41480</c:v>
                      </c:pt>
                      <c:pt idx="3745">
                        <c:v>41479</c:v>
                      </c:pt>
                      <c:pt idx="3746">
                        <c:v>41478</c:v>
                      </c:pt>
                      <c:pt idx="3747">
                        <c:v>41477</c:v>
                      </c:pt>
                      <c:pt idx="3748">
                        <c:v>41476</c:v>
                      </c:pt>
                      <c:pt idx="3749">
                        <c:v>41475</c:v>
                      </c:pt>
                      <c:pt idx="3750">
                        <c:v>41474</c:v>
                      </c:pt>
                      <c:pt idx="3751">
                        <c:v>41473</c:v>
                      </c:pt>
                      <c:pt idx="3752">
                        <c:v>41472</c:v>
                      </c:pt>
                      <c:pt idx="3753">
                        <c:v>41471</c:v>
                      </c:pt>
                      <c:pt idx="3754">
                        <c:v>41470</c:v>
                      </c:pt>
                      <c:pt idx="3755">
                        <c:v>41469</c:v>
                      </c:pt>
                      <c:pt idx="3756">
                        <c:v>41468</c:v>
                      </c:pt>
                      <c:pt idx="3757">
                        <c:v>41467</c:v>
                      </c:pt>
                      <c:pt idx="3758">
                        <c:v>41466</c:v>
                      </c:pt>
                      <c:pt idx="3759">
                        <c:v>41465</c:v>
                      </c:pt>
                      <c:pt idx="3760">
                        <c:v>41464</c:v>
                      </c:pt>
                      <c:pt idx="3761">
                        <c:v>41463</c:v>
                      </c:pt>
                      <c:pt idx="3762">
                        <c:v>41462</c:v>
                      </c:pt>
                      <c:pt idx="3763">
                        <c:v>41461</c:v>
                      </c:pt>
                      <c:pt idx="3764">
                        <c:v>41460</c:v>
                      </c:pt>
                      <c:pt idx="3765">
                        <c:v>41459</c:v>
                      </c:pt>
                      <c:pt idx="3766">
                        <c:v>41458</c:v>
                      </c:pt>
                      <c:pt idx="3767">
                        <c:v>41457</c:v>
                      </c:pt>
                      <c:pt idx="3768">
                        <c:v>41456</c:v>
                      </c:pt>
                      <c:pt idx="3769">
                        <c:v>41455</c:v>
                      </c:pt>
                      <c:pt idx="3770">
                        <c:v>41454</c:v>
                      </c:pt>
                      <c:pt idx="3771">
                        <c:v>41453</c:v>
                      </c:pt>
                      <c:pt idx="3772">
                        <c:v>41452</c:v>
                      </c:pt>
                      <c:pt idx="3773">
                        <c:v>41451</c:v>
                      </c:pt>
                      <c:pt idx="3774">
                        <c:v>41450</c:v>
                      </c:pt>
                      <c:pt idx="3775">
                        <c:v>41449</c:v>
                      </c:pt>
                      <c:pt idx="3776">
                        <c:v>41448</c:v>
                      </c:pt>
                      <c:pt idx="3777">
                        <c:v>41447</c:v>
                      </c:pt>
                      <c:pt idx="3778">
                        <c:v>41446</c:v>
                      </c:pt>
                      <c:pt idx="3779">
                        <c:v>41445</c:v>
                      </c:pt>
                      <c:pt idx="3780">
                        <c:v>41444</c:v>
                      </c:pt>
                      <c:pt idx="3781">
                        <c:v>41443</c:v>
                      </c:pt>
                      <c:pt idx="3782">
                        <c:v>41442</c:v>
                      </c:pt>
                      <c:pt idx="3783">
                        <c:v>41441</c:v>
                      </c:pt>
                      <c:pt idx="3784">
                        <c:v>41440</c:v>
                      </c:pt>
                      <c:pt idx="3785">
                        <c:v>41439</c:v>
                      </c:pt>
                      <c:pt idx="3786">
                        <c:v>41438</c:v>
                      </c:pt>
                      <c:pt idx="3787">
                        <c:v>41437</c:v>
                      </c:pt>
                      <c:pt idx="3788">
                        <c:v>41436</c:v>
                      </c:pt>
                      <c:pt idx="3789">
                        <c:v>41435</c:v>
                      </c:pt>
                      <c:pt idx="3790">
                        <c:v>41434</c:v>
                      </c:pt>
                      <c:pt idx="3791">
                        <c:v>41433</c:v>
                      </c:pt>
                      <c:pt idx="3792">
                        <c:v>41432</c:v>
                      </c:pt>
                      <c:pt idx="3793">
                        <c:v>41431</c:v>
                      </c:pt>
                      <c:pt idx="3794">
                        <c:v>41430</c:v>
                      </c:pt>
                      <c:pt idx="3795">
                        <c:v>41429</c:v>
                      </c:pt>
                      <c:pt idx="3796">
                        <c:v>41428</c:v>
                      </c:pt>
                      <c:pt idx="3797">
                        <c:v>41427</c:v>
                      </c:pt>
                      <c:pt idx="3798">
                        <c:v>41426</c:v>
                      </c:pt>
                      <c:pt idx="3799">
                        <c:v>41425</c:v>
                      </c:pt>
                      <c:pt idx="3800">
                        <c:v>41424</c:v>
                      </c:pt>
                      <c:pt idx="3801">
                        <c:v>41423</c:v>
                      </c:pt>
                      <c:pt idx="3802">
                        <c:v>41422</c:v>
                      </c:pt>
                      <c:pt idx="3803">
                        <c:v>41421</c:v>
                      </c:pt>
                      <c:pt idx="3804">
                        <c:v>41420</c:v>
                      </c:pt>
                      <c:pt idx="3805">
                        <c:v>41419</c:v>
                      </c:pt>
                      <c:pt idx="3806">
                        <c:v>41418</c:v>
                      </c:pt>
                      <c:pt idx="3807">
                        <c:v>41417</c:v>
                      </c:pt>
                      <c:pt idx="3808">
                        <c:v>41416</c:v>
                      </c:pt>
                      <c:pt idx="3809">
                        <c:v>41415</c:v>
                      </c:pt>
                      <c:pt idx="3810">
                        <c:v>41414</c:v>
                      </c:pt>
                      <c:pt idx="3811">
                        <c:v>41413</c:v>
                      </c:pt>
                      <c:pt idx="3812">
                        <c:v>41412</c:v>
                      </c:pt>
                      <c:pt idx="3813">
                        <c:v>41411</c:v>
                      </c:pt>
                      <c:pt idx="3814">
                        <c:v>41410</c:v>
                      </c:pt>
                      <c:pt idx="3815">
                        <c:v>41409</c:v>
                      </c:pt>
                      <c:pt idx="3816">
                        <c:v>41408</c:v>
                      </c:pt>
                      <c:pt idx="3817">
                        <c:v>41407</c:v>
                      </c:pt>
                      <c:pt idx="3818">
                        <c:v>41406</c:v>
                      </c:pt>
                      <c:pt idx="3819">
                        <c:v>41405</c:v>
                      </c:pt>
                      <c:pt idx="3820">
                        <c:v>41404</c:v>
                      </c:pt>
                      <c:pt idx="3821">
                        <c:v>41403</c:v>
                      </c:pt>
                      <c:pt idx="3822">
                        <c:v>41402</c:v>
                      </c:pt>
                      <c:pt idx="3823">
                        <c:v>41401</c:v>
                      </c:pt>
                      <c:pt idx="3824">
                        <c:v>41400</c:v>
                      </c:pt>
                      <c:pt idx="3825">
                        <c:v>41399</c:v>
                      </c:pt>
                      <c:pt idx="3826">
                        <c:v>41398</c:v>
                      </c:pt>
                      <c:pt idx="3827">
                        <c:v>41397</c:v>
                      </c:pt>
                      <c:pt idx="3828">
                        <c:v>41396</c:v>
                      </c:pt>
                      <c:pt idx="3829">
                        <c:v>41395</c:v>
                      </c:pt>
                      <c:pt idx="3830">
                        <c:v>41394</c:v>
                      </c:pt>
                      <c:pt idx="3831">
                        <c:v>41393</c:v>
                      </c:pt>
                      <c:pt idx="3832">
                        <c:v>41392</c:v>
                      </c:pt>
                      <c:pt idx="3833">
                        <c:v>41391</c:v>
                      </c:pt>
                      <c:pt idx="3834">
                        <c:v>41390</c:v>
                      </c:pt>
                      <c:pt idx="3835">
                        <c:v>41389</c:v>
                      </c:pt>
                      <c:pt idx="3836">
                        <c:v>41388</c:v>
                      </c:pt>
                      <c:pt idx="3837">
                        <c:v>41387</c:v>
                      </c:pt>
                      <c:pt idx="3838">
                        <c:v>41386</c:v>
                      </c:pt>
                      <c:pt idx="3839">
                        <c:v>41385</c:v>
                      </c:pt>
                      <c:pt idx="3840">
                        <c:v>41384</c:v>
                      </c:pt>
                      <c:pt idx="3841">
                        <c:v>41383</c:v>
                      </c:pt>
                      <c:pt idx="3842">
                        <c:v>41382</c:v>
                      </c:pt>
                      <c:pt idx="3843">
                        <c:v>41381</c:v>
                      </c:pt>
                      <c:pt idx="3844">
                        <c:v>41380</c:v>
                      </c:pt>
                      <c:pt idx="3845">
                        <c:v>41379</c:v>
                      </c:pt>
                      <c:pt idx="3846">
                        <c:v>41378</c:v>
                      </c:pt>
                      <c:pt idx="3847">
                        <c:v>41377</c:v>
                      </c:pt>
                      <c:pt idx="3848">
                        <c:v>41376</c:v>
                      </c:pt>
                      <c:pt idx="3849">
                        <c:v>41375</c:v>
                      </c:pt>
                      <c:pt idx="3850">
                        <c:v>41374</c:v>
                      </c:pt>
                      <c:pt idx="3851">
                        <c:v>41373</c:v>
                      </c:pt>
                      <c:pt idx="3852">
                        <c:v>41372</c:v>
                      </c:pt>
                      <c:pt idx="3853">
                        <c:v>41371</c:v>
                      </c:pt>
                      <c:pt idx="3854">
                        <c:v>41370</c:v>
                      </c:pt>
                      <c:pt idx="3855">
                        <c:v>41369</c:v>
                      </c:pt>
                      <c:pt idx="3856">
                        <c:v>41368</c:v>
                      </c:pt>
                      <c:pt idx="3857">
                        <c:v>41367</c:v>
                      </c:pt>
                      <c:pt idx="3858">
                        <c:v>41366</c:v>
                      </c:pt>
                      <c:pt idx="3859">
                        <c:v>41365</c:v>
                      </c:pt>
                      <c:pt idx="3860">
                        <c:v>41364</c:v>
                      </c:pt>
                      <c:pt idx="3861">
                        <c:v>41363</c:v>
                      </c:pt>
                      <c:pt idx="3862">
                        <c:v>41362</c:v>
                      </c:pt>
                      <c:pt idx="3863">
                        <c:v>41361</c:v>
                      </c:pt>
                      <c:pt idx="3864">
                        <c:v>41360</c:v>
                      </c:pt>
                      <c:pt idx="3865">
                        <c:v>41359</c:v>
                      </c:pt>
                      <c:pt idx="3866">
                        <c:v>41358</c:v>
                      </c:pt>
                      <c:pt idx="3867">
                        <c:v>41357</c:v>
                      </c:pt>
                      <c:pt idx="3868">
                        <c:v>41356</c:v>
                      </c:pt>
                      <c:pt idx="3869">
                        <c:v>41355</c:v>
                      </c:pt>
                      <c:pt idx="3870">
                        <c:v>41354</c:v>
                      </c:pt>
                      <c:pt idx="3871">
                        <c:v>41353</c:v>
                      </c:pt>
                      <c:pt idx="3872">
                        <c:v>41352</c:v>
                      </c:pt>
                      <c:pt idx="3873">
                        <c:v>41351</c:v>
                      </c:pt>
                      <c:pt idx="3874">
                        <c:v>41350</c:v>
                      </c:pt>
                      <c:pt idx="3875">
                        <c:v>41349</c:v>
                      </c:pt>
                      <c:pt idx="3876">
                        <c:v>41348</c:v>
                      </c:pt>
                      <c:pt idx="3877">
                        <c:v>41347</c:v>
                      </c:pt>
                      <c:pt idx="3878">
                        <c:v>41346</c:v>
                      </c:pt>
                      <c:pt idx="3879">
                        <c:v>41345</c:v>
                      </c:pt>
                      <c:pt idx="3880">
                        <c:v>41344</c:v>
                      </c:pt>
                      <c:pt idx="3881">
                        <c:v>41343</c:v>
                      </c:pt>
                      <c:pt idx="3882">
                        <c:v>41342</c:v>
                      </c:pt>
                      <c:pt idx="3883">
                        <c:v>41341</c:v>
                      </c:pt>
                      <c:pt idx="3884">
                        <c:v>41340</c:v>
                      </c:pt>
                      <c:pt idx="3885">
                        <c:v>41339</c:v>
                      </c:pt>
                      <c:pt idx="3886">
                        <c:v>41338</c:v>
                      </c:pt>
                      <c:pt idx="3887">
                        <c:v>41337</c:v>
                      </c:pt>
                      <c:pt idx="3888">
                        <c:v>41336</c:v>
                      </c:pt>
                      <c:pt idx="3889">
                        <c:v>41335</c:v>
                      </c:pt>
                      <c:pt idx="3890">
                        <c:v>41334</c:v>
                      </c:pt>
                      <c:pt idx="3891">
                        <c:v>41333</c:v>
                      </c:pt>
                      <c:pt idx="3892">
                        <c:v>41332</c:v>
                      </c:pt>
                      <c:pt idx="3893">
                        <c:v>41331</c:v>
                      </c:pt>
                      <c:pt idx="3894">
                        <c:v>41330</c:v>
                      </c:pt>
                      <c:pt idx="3895">
                        <c:v>41329</c:v>
                      </c:pt>
                      <c:pt idx="3896">
                        <c:v>41328</c:v>
                      </c:pt>
                      <c:pt idx="3897">
                        <c:v>41327</c:v>
                      </c:pt>
                      <c:pt idx="3898">
                        <c:v>41326</c:v>
                      </c:pt>
                      <c:pt idx="3899">
                        <c:v>41325</c:v>
                      </c:pt>
                      <c:pt idx="3900">
                        <c:v>41324</c:v>
                      </c:pt>
                      <c:pt idx="3901">
                        <c:v>41323</c:v>
                      </c:pt>
                      <c:pt idx="3902">
                        <c:v>41322</c:v>
                      </c:pt>
                      <c:pt idx="3903">
                        <c:v>41321</c:v>
                      </c:pt>
                      <c:pt idx="3904">
                        <c:v>41320</c:v>
                      </c:pt>
                      <c:pt idx="3905">
                        <c:v>41319</c:v>
                      </c:pt>
                      <c:pt idx="3906">
                        <c:v>41318</c:v>
                      </c:pt>
                      <c:pt idx="3907">
                        <c:v>41317</c:v>
                      </c:pt>
                      <c:pt idx="3908">
                        <c:v>41316</c:v>
                      </c:pt>
                      <c:pt idx="3909">
                        <c:v>41315</c:v>
                      </c:pt>
                      <c:pt idx="3910">
                        <c:v>41314</c:v>
                      </c:pt>
                      <c:pt idx="3911">
                        <c:v>41313</c:v>
                      </c:pt>
                      <c:pt idx="3912">
                        <c:v>41312</c:v>
                      </c:pt>
                      <c:pt idx="3913">
                        <c:v>41311</c:v>
                      </c:pt>
                      <c:pt idx="3914">
                        <c:v>41310</c:v>
                      </c:pt>
                      <c:pt idx="3915">
                        <c:v>41309</c:v>
                      </c:pt>
                      <c:pt idx="3916">
                        <c:v>41308</c:v>
                      </c:pt>
                      <c:pt idx="3917">
                        <c:v>41307</c:v>
                      </c:pt>
                      <c:pt idx="3918">
                        <c:v>41306</c:v>
                      </c:pt>
                      <c:pt idx="3919">
                        <c:v>41305</c:v>
                      </c:pt>
                      <c:pt idx="3920">
                        <c:v>41304</c:v>
                      </c:pt>
                      <c:pt idx="3921">
                        <c:v>41303</c:v>
                      </c:pt>
                      <c:pt idx="3922">
                        <c:v>41302</c:v>
                      </c:pt>
                      <c:pt idx="3923">
                        <c:v>41301</c:v>
                      </c:pt>
                      <c:pt idx="3924">
                        <c:v>41300</c:v>
                      </c:pt>
                      <c:pt idx="3925">
                        <c:v>41299</c:v>
                      </c:pt>
                      <c:pt idx="3926">
                        <c:v>41298</c:v>
                      </c:pt>
                      <c:pt idx="3927">
                        <c:v>41297</c:v>
                      </c:pt>
                      <c:pt idx="3928">
                        <c:v>41296</c:v>
                      </c:pt>
                      <c:pt idx="3929">
                        <c:v>41295</c:v>
                      </c:pt>
                      <c:pt idx="3930">
                        <c:v>41294</c:v>
                      </c:pt>
                      <c:pt idx="3931">
                        <c:v>41293</c:v>
                      </c:pt>
                      <c:pt idx="3932">
                        <c:v>41292</c:v>
                      </c:pt>
                      <c:pt idx="3933">
                        <c:v>41291</c:v>
                      </c:pt>
                      <c:pt idx="3934">
                        <c:v>41290</c:v>
                      </c:pt>
                      <c:pt idx="3935">
                        <c:v>41289</c:v>
                      </c:pt>
                      <c:pt idx="3936">
                        <c:v>41288</c:v>
                      </c:pt>
                      <c:pt idx="3937">
                        <c:v>41287</c:v>
                      </c:pt>
                      <c:pt idx="3938">
                        <c:v>41286</c:v>
                      </c:pt>
                      <c:pt idx="3939">
                        <c:v>41285</c:v>
                      </c:pt>
                      <c:pt idx="3940">
                        <c:v>41284</c:v>
                      </c:pt>
                      <c:pt idx="3941">
                        <c:v>41283</c:v>
                      </c:pt>
                      <c:pt idx="3942">
                        <c:v>41282</c:v>
                      </c:pt>
                      <c:pt idx="3943">
                        <c:v>41281</c:v>
                      </c:pt>
                      <c:pt idx="3944">
                        <c:v>41280</c:v>
                      </c:pt>
                      <c:pt idx="3945">
                        <c:v>41279</c:v>
                      </c:pt>
                      <c:pt idx="3946">
                        <c:v>41278</c:v>
                      </c:pt>
                      <c:pt idx="3947">
                        <c:v>41277</c:v>
                      </c:pt>
                      <c:pt idx="3948">
                        <c:v>41276</c:v>
                      </c:pt>
                      <c:pt idx="3949">
                        <c:v>41275</c:v>
                      </c:pt>
                      <c:pt idx="3950">
                        <c:v>41274</c:v>
                      </c:pt>
                      <c:pt idx="3951">
                        <c:v>41273</c:v>
                      </c:pt>
                      <c:pt idx="3952">
                        <c:v>41272</c:v>
                      </c:pt>
                      <c:pt idx="3953">
                        <c:v>41271</c:v>
                      </c:pt>
                      <c:pt idx="3954">
                        <c:v>41270</c:v>
                      </c:pt>
                      <c:pt idx="3955">
                        <c:v>41269</c:v>
                      </c:pt>
                      <c:pt idx="3956">
                        <c:v>41268</c:v>
                      </c:pt>
                      <c:pt idx="3957">
                        <c:v>41267</c:v>
                      </c:pt>
                      <c:pt idx="3958">
                        <c:v>41266</c:v>
                      </c:pt>
                      <c:pt idx="3959">
                        <c:v>41265</c:v>
                      </c:pt>
                      <c:pt idx="3960">
                        <c:v>41264</c:v>
                      </c:pt>
                      <c:pt idx="3961">
                        <c:v>41263</c:v>
                      </c:pt>
                      <c:pt idx="3962">
                        <c:v>41262</c:v>
                      </c:pt>
                      <c:pt idx="3963">
                        <c:v>41261</c:v>
                      </c:pt>
                      <c:pt idx="3964">
                        <c:v>41260</c:v>
                      </c:pt>
                      <c:pt idx="3965">
                        <c:v>41259</c:v>
                      </c:pt>
                      <c:pt idx="3966">
                        <c:v>41258</c:v>
                      </c:pt>
                      <c:pt idx="3967">
                        <c:v>41257</c:v>
                      </c:pt>
                      <c:pt idx="3968">
                        <c:v>41256</c:v>
                      </c:pt>
                      <c:pt idx="3969">
                        <c:v>41255</c:v>
                      </c:pt>
                      <c:pt idx="3970">
                        <c:v>41254</c:v>
                      </c:pt>
                      <c:pt idx="3971">
                        <c:v>41253</c:v>
                      </c:pt>
                      <c:pt idx="3972">
                        <c:v>41252</c:v>
                      </c:pt>
                      <c:pt idx="3973">
                        <c:v>41251</c:v>
                      </c:pt>
                      <c:pt idx="3974">
                        <c:v>41250</c:v>
                      </c:pt>
                      <c:pt idx="3975">
                        <c:v>41249</c:v>
                      </c:pt>
                      <c:pt idx="3976">
                        <c:v>41248</c:v>
                      </c:pt>
                      <c:pt idx="3977">
                        <c:v>41247</c:v>
                      </c:pt>
                      <c:pt idx="3978">
                        <c:v>41246</c:v>
                      </c:pt>
                      <c:pt idx="3979">
                        <c:v>41245</c:v>
                      </c:pt>
                      <c:pt idx="3980">
                        <c:v>41244</c:v>
                      </c:pt>
                      <c:pt idx="3981">
                        <c:v>41243</c:v>
                      </c:pt>
                      <c:pt idx="3982">
                        <c:v>41242</c:v>
                      </c:pt>
                      <c:pt idx="3983">
                        <c:v>41241</c:v>
                      </c:pt>
                      <c:pt idx="3984">
                        <c:v>41240</c:v>
                      </c:pt>
                      <c:pt idx="3985">
                        <c:v>41239</c:v>
                      </c:pt>
                      <c:pt idx="3986">
                        <c:v>41238</c:v>
                      </c:pt>
                      <c:pt idx="3987">
                        <c:v>41237</c:v>
                      </c:pt>
                      <c:pt idx="3988">
                        <c:v>41236</c:v>
                      </c:pt>
                      <c:pt idx="3989">
                        <c:v>41235</c:v>
                      </c:pt>
                      <c:pt idx="3990">
                        <c:v>41234</c:v>
                      </c:pt>
                      <c:pt idx="3991">
                        <c:v>41233</c:v>
                      </c:pt>
                      <c:pt idx="3992">
                        <c:v>41232</c:v>
                      </c:pt>
                      <c:pt idx="3993">
                        <c:v>41231</c:v>
                      </c:pt>
                      <c:pt idx="3994">
                        <c:v>41230</c:v>
                      </c:pt>
                      <c:pt idx="3995">
                        <c:v>41229</c:v>
                      </c:pt>
                      <c:pt idx="3996">
                        <c:v>41228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'10a riigivk spread'!$AI$4:$AI$2751</c15:sqref>
                        </c15:formulaRef>
                      </c:ext>
                    </c:extLst>
                    <c:numCache>
                      <c:formatCode>[$$-409]#,##0.00_ ;\-[$$-409]#,##0.00\ </c:formatCode>
                      <c:ptCount val="2748"/>
                      <c:pt idx="0">
                        <c:v>4.2569999999999997</c:v>
                      </c:pt>
                      <c:pt idx="1">
                        <c:v>4.2560000000000002</c:v>
                      </c:pt>
                      <c:pt idx="2">
                        <c:v>4.2919999999999998</c:v>
                      </c:pt>
                      <c:pt idx="3">
                        <c:v>4.3730000000000002</c:v>
                      </c:pt>
                      <c:pt idx="4">
                        <c:v>4.3730000000000002</c:v>
                      </c:pt>
                      <c:pt idx="5">
                        <c:v>4.3730000000000002</c:v>
                      </c:pt>
                      <c:pt idx="6">
                        <c:v>4.4130000000000003</c:v>
                      </c:pt>
                      <c:pt idx="7">
                        <c:v>4.4240000000000004</c:v>
                      </c:pt>
                      <c:pt idx="8">
                        <c:v>4.3579999999999997</c:v>
                      </c:pt>
                      <c:pt idx="9">
                        <c:v>4.3220000000000001</c:v>
                      </c:pt>
                      <c:pt idx="10">
                        <c:v>4.3</c:v>
                      </c:pt>
                      <c:pt idx="11">
                        <c:v>4.3</c:v>
                      </c:pt>
                      <c:pt idx="12">
                        <c:v>4.3</c:v>
                      </c:pt>
                      <c:pt idx="13">
                        <c:v>4.2910000000000004</c:v>
                      </c:pt>
                      <c:pt idx="14">
                        <c:v>4.218</c:v>
                      </c:pt>
                      <c:pt idx="15">
                        <c:v>4.2880000000000003</c:v>
                      </c:pt>
                      <c:pt idx="16">
                        <c:v>4.3079999999999998</c:v>
                      </c:pt>
                      <c:pt idx="17">
                        <c:v>4.4089999999999998</c:v>
                      </c:pt>
                      <c:pt idx="18">
                        <c:v>4.4089999999999998</c:v>
                      </c:pt>
                      <c:pt idx="19">
                        <c:v>4.4089999999999998</c:v>
                      </c:pt>
                      <c:pt idx="20">
                        <c:v>4.3540000000000001</c:v>
                      </c:pt>
                      <c:pt idx="21">
                        <c:v>4.3920000000000003</c:v>
                      </c:pt>
                      <c:pt idx="22">
                        <c:v>4.4820000000000002</c:v>
                      </c:pt>
                      <c:pt idx="23">
                        <c:v>4.4039999999999999</c:v>
                      </c:pt>
                      <c:pt idx="24">
                        <c:v>4.3559999999999999</c:v>
                      </c:pt>
                      <c:pt idx="25">
                        <c:v>4.3559999999999999</c:v>
                      </c:pt>
                      <c:pt idx="26">
                        <c:v>4.3559999999999999</c:v>
                      </c:pt>
                      <c:pt idx="27">
                        <c:v>4.4790000000000001</c:v>
                      </c:pt>
                      <c:pt idx="28">
                        <c:v>4.3769999999999998</c:v>
                      </c:pt>
                      <c:pt idx="29">
                        <c:v>4.3079999999999998</c:v>
                      </c:pt>
                      <c:pt idx="30">
                        <c:v>4.2560000000000002</c:v>
                      </c:pt>
                      <c:pt idx="31">
                        <c:v>4.2030000000000003</c:v>
                      </c:pt>
                      <c:pt idx="32">
                        <c:v>4.2030000000000003</c:v>
                      </c:pt>
                      <c:pt idx="33">
                        <c:v>4.2030000000000003</c:v>
                      </c:pt>
                      <c:pt idx="34">
                        <c:v>4.157</c:v>
                      </c:pt>
                      <c:pt idx="35">
                        <c:v>4.0759999999999996</c:v>
                      </c:pt>
                      <c:pt idx="36">
                        <c:v>4.1280000000000001</c:v>
                      </c:pt>
                      <c:pt idx="37">
                        <c:v>4.1539999999999999</c:v>
                      </c:pt>
                      <c:pt idx="38">
                        <c:v>4.0979999999999999</c:v>
                      </c:pt>
                      <c:pt idx="39">
                        <c:v>4.0979999999999999</c:v>
                      </c:pt>
                      <c:pt idx="40">
                        <c:v>4.0979999999999999</c:v>
                      </c:pt>
                      <c:pt idx="41">
                        <c:v>3.9750000000000001</c:v>
                      </c:pt>
                      <c:pt idx="42">
                        <c:v>4.0579999999999998</c:v>
                      </c:pt>
                      <c:pt idx="43">
                        <c:v>4.0469999999999997</c:v>
                      </c:pt>
                      <c:pt idx="44">
                        <c:v>4</c:v>
                      </c:pt>
                      <c:pt idx="45">
                        <c:v>3.964</c:v>
                      </c:pt>
                      <c:pt idx="46">
                        <c:v>3.964</c:v>
                      </c:pt>
                      <c:pt idx="47">
                        <c:v>3.964</c:v>
                      </c:pt>
                      <c:pt idx="48">
                        <c:v>3.9740000000000002</c:v>
                      </c:pt>
                      <c:pt idx="49">
                        <c:v>4.024</c:v>
                      </c:pt>
                      <c:pt idx="50">
                        <c:v>3.9279999999999999</c:v>
                      </c:pt>
                      <c:pt idx="51">
                        <c:v>3.9289999999999998</c:v>
                      </c:pt>
                      <c:pt idx="52">
                        <c:v>3.8479999999999999</c:v>
                      </c:pt>
                      <c:pt idx="53">
                        <c:v>3.8479999999999999</c:v>
                      </c:pt>
                      <c:pt idx="54">
                        <c:v>3.8479999999999999</c:v>
                      </c:pt>
                      <c:pt idx="55">
                        <c:v>3.7789999999999999</c:v>
                      </c:pt>
                      <c:pt idx="56">
                        <c:v>3.8650000000000002</c:v>
                      </c:pt>
                      <c:pt idx="57">
                        <c:v>3.8159999999999998</c:v>
                      </c:pt>
                      <c:pt idx="58">
                        <c:v>3.887</c:v>
                      </c:pt>
                      <c:pt idx="59">
                        <c:v>3.895</c:v>
                      </c:pt>
                      <c:pt idx="60">
                        <c:v>3.895</c:v>
                      </c:pt>
                      <c:pt idx="61">
                        <c:v>3.895</c:v>
                      </c:pt>
                      <c:pt idx="62">
                        <c:v>3.8380000000000001</c:v>
                      </c:pt>
                      <c:pt idx="63">
                        <c:v>3.843</c:v>
                      </c:pt>
                      <c:pt idx="64">
                        <c:v>3.9420000000000002</c:v>
                      </c:pt>
                      <c:pt idx="65">
                        <c:v>4.0060000000000002</c:v>
                      </c:pt>
                      <c:pt idx="66">
                        <c:v>3.931</c:v>
                      </c:pt>
                      <c:pt idx="67">
                        <c:v>3.931</c:v>
                      </c:pt>
                      <c:pt idx="68">
                        <c:v>3.931</c:v>
                      </c:pt>
                      <c:pt idx="69">
                        <c:v>4</c:v>
                      </c:pt>
                      <c:pt idx="70">
                        <c:v>3.9449999999999998</c:v>
                      </c:pt>
                      <c:pt idx="71">
                        <c:v>3.97</c:v>
                      </c:pt>
                      <c:pt idx="72">
                        <c:v>3.8969999999999998</c:v>
                      </c:pt>
                      <c:pt idx="73">
                        <c:v>3.9039999999999999</c:v>
                      </c:pt>
                      <c:pt idx="74">
                        <c:v>3.9039999999999999</c:v>
                      </c:pt>
                      <c:pt idx="75">
                        <c:v>3.9039999999999999</c:v>
                      </c:pt>
                      <c:pt idx="76">
                        <c:v>3.8340000000000001</c:v>
                      </c:pt>
                      <c:pt idx="77">
                        <c:v>3.8250000000000002</c:v>
                      </c:pt>
                      <c:pt idx="78">
                        <c:v>3.806</c:v>
                      </c:pt>
                      <c:pt idx="79">
                        <c:v>3.8780000000000001</c:v>
                      </c:pt>
                      <c:pt idx="80">
                        <c:v>3.7879999999999998</c:v>
                      </c:pt>
                      <c:pt idx="81">
                        <c:v>3.7879999999999998</c:v>
                      </c:pt>
                      <c:pt idx="82">
                        <c:v>3.7879999999999998</c:v>
                      </c:pt>
                      <c:pt idx="83">
                        <c:v>3.8780000000000001</c:v>
                      </c:pt>
                      <c:pt idx="84">
                        <c:v>3.82</c:v>
                      </c:pt>
                      <c:pt idx="85">
                        <c:v>3.867</c:v>
                      </c:pt>
                      <c:pt idx="86">
                        <c:v>3.7610000000000001</c:v>
                      </c:pt>
                      <c:pt idx="87">
                        <c:v>3.827</c:v>
                      </c:pt>
                      <c:pt idx="88">
                        <c:v>3.827</c:v>
                      </c:pt>
                      <c:pt idx="89">
                        <c:v>3.827</c:v>
                      </c:pt>
                      <c:pt idx="90">
                        <c:v>3.7789999999999999</c:v>
                      </c:pt>
                      <c:pt idx="91">
                        <c:v>3.77</c:v>
                      </c:pt>
                      <c:pt idx="92">
                        <c:v>3.7509999999999999</c:v>
                      </c:pt>
                      <c:pt idx="93">
                        <c:v>3.7570000000000001</c:v>
                      </c:pt>
                      <c:pt idx="94">
                        <c:v>3.8</c:v>
                      </c:pt>
                      <c:pt idx="95">
                        <c:v>3.8</c:v>
                      </c:pt>
                      <c:pt idx="96">
                        <c:v>3.8</c:v>
                      </c:pt>
                      <c:pt idx="97">
                        <c:v>3.8610000000000002</c:v>
                      </c:pt>
                      <c:pt idx="98">
                        <c:v>3.823</c:v>
                      </c:pt>
                      <c:pt idx="99">
                        <c:v>3.8159999999999998</c:v>
                      </c:pt>
                      <c:pt idx="100">
                        <c:v>3.9390000000000001</c:v>
                      </c:pt>
                      <c:pt idx="101">
                        <c:v>3.964</c:v>
                      </c:pt>
                      <c:pt idx="102">
                        <c:v>3.964</c:v>
                      </c:pt>
                      <c:pt idx="103">
                        <c:v>3.964</c:v>
                      </c:pt>
                      <c:pt idx="104">
                        <c:v>3.9060000000000001</c:v>
                      </c:pt>
                      <c:pt idx="105">
                        <c:v>3.9580000000000002</c:v>
                      </c:pt>
                      <c:pt idx="106">
                        <c:v>4.0890000000000004</c:v>
                      </c:pt>
                      <c:pt idx="107">
                        <c:v>4.0860000000000003</c:v>
                      </c:pt>
                      <c:pt idx="108">
                        <c:v>3.9750000000000001</c:v>
                      </c:pt>
                      <c:pt idx="109">
                        <c:v>3.9750000000000001</c:v>
                      </c:pt>
                      <c:pt idx="110">
                        <c:v>3.9750000000000001</c:v>
                      </c:pt>
                      <c:pt idx="111">
                        <c:v>3.9830000000000001</c:v>
                      </c:pt>
                      <c:pt idx="112">
                        <c:v>3.798</c:v>
                      </c:pt>
                      <c:pt idx="113">
                        <c:v>3.794</c:v>
                      </c:pt>
                      <c:pt idx="114">
                        <c:v>3.706</c:v>
                      </c:pt>
                      <c:pt idx="115">
                        <c:v>3.6709999999999998</c:v>
                      </c:pt>
                      <c:pt idx="116">
                        <c:v>3.6709999999999998</c:v>
                      </c:pt>
                      <c:pt idx="117">
                        <c:v>3.6709999999999998</c:v>
                      </c:pt>
                      <c:pt idx="118">
                        <c:v>3.6819999999999999</c:v>
                      </c:pt>
                      <c:pt idx="119">
                        <c:v>3.5859999999999999</c:v>
                      </c:pt>
                      <c:pt idx="120">
                        <c:v>3.573</c:v>
                      </c:pt>
                      <c:pt idx="121">
                        <c:v>3.5449999999999999</c:v>
                      </c:pt>
                      <c:pt idx="122">
                        <c:v>3.6030000000000002</c:v>
                      </c:pt>
                      <c:pt idx="123">
                        <c:v>3.6030000000000002</c:v>
                      </c:pt>
                      <c:pt idx="124">
                        <c:v>3.6030000000000002</c:v>
                      </c:pt>
                      <c:pt idx="125">
                        <c:v>3.7320000000000002</c:v>
                      </c:pt>
                      <c:pt idx="126">
                        <c:v>3.7389999999999999</c:v>
                      </c:pt>
                      <c:pt idx="127">
                        <c:v>3.7250000000000001</c:v>
                      </c:pt>
                      <c:pt idx="128">
                        <c:v>3.82</c:v>
                      </c:pt>
                      <c:pt idx="129">
                        <c:v>3.78</c:v>
                      </c:pt>
                      <c:pt idx="130">
                        <c:v>3.78</c:v>
                      </c:pt>
                      <c:pt idx="131">
                        <c:v>3.78</c:v>
                      </c:pt>
                      <c:pt idx="132">
                        <c:v>3.8610000000000002</c:v>
                      </c:pt>
                      <c:pt idx="133">
                        <c:v>3.7650000000000001</c:v>
                      </c:pt>
                      <c:pt idx="134">
                        <c:v>3.7069999999999999</c:v>
                      </c:pt>
                      <c:pt idx="135">
                        <c:v>3.7160000000000002</c:v>
                      </c:pt>
                      <c:pt idx="136">
                        <c:v>3.6629999999999998</c:v>
                      </c:pt>
                      <c:pt idx="137">
                        <c:v>3.6629999999999998</c:v>
                      </c:pt>
                      <c:pt idx="138">
                        <c:v>3.6629999999999998</c:v>
                      </c:pt>
                      <c:pt idx="139">
                        <c:v>3.6909999999999998</c:v>
                      </c:pt>
                      <c:pt idx="140">
                        <c:v>3.7839999999999998</c:v>
                      </c:pt>
                      <c:pt idx="141">
                        <c:v>3.7440000000000002</c:v>
                      </c:pt>
                      <c:pt idx="142">
                        <c:v>3.7450000000000001</c:v>
                      </c:pt>
                      <c:pt idx="143">
                        <c:v>3.6869999999999998</c:v>
                      </c:pt>
                      <c:pt idx="144">
                        <c:v>3.6869999999999998</c:v>
                      </c:pt>
                      <c:pt idx="145">
                        <c:v>3.6869999999999998</c:v>
                      </c:pt>
                      <c:pt idx="146">
                        <c:v>3.7280000000000002</c:v>
                      </c:pt>
                      <c:pt idx="147">
                        <c:v>3.7770000000000001</c:v>
                      </c:pt>
                      <c:pt idx="148">
                        <c:v>3.8</c:v>
                      </c:pt>
                      <c:pt idx="149">
                        <c:v>3.8610000000000002</c:v>
                      </c:pt>
                      <c:pt idx="150">
                        <c:v>3.9209999999999998</c:v>
                      </c:pt>
                      <c:pt idx="151">
                        <c:v>3.9209999999999998</c:v>
                      </c:pt>
                      <c:pt idx="152">
                        <c:v>3.9209999999999998</c:v>
                      </c:pt>
                      <c:pt idx="153">
                        <c:v>3.9060000000000001</c:v>
                      </c:pt>
                      <c:pt idx="154">
                        <c:v>3.899</c:v>
                      </c:pt>
                      <c:pt idx="155">
                        <c:v>3.883</c:v>
                      </c:pt>
                      <c:pt idx="156">
                        <c:v>3.8769999999999998</c:v>
                      </c:pt>
                      <c:pt idx="157">
                        <c:v>4.0190000000000001</c:v>
                      </c:pt>
                      <c:pt idx="158">
                        <c:v>4.0190000000000001</c:v>
                      </c:pt>
                      <c:pt idx="159">
                        <c:v>4.0190000000000001</c:v>
                      </c:pt>
                      <c:pt idx="160">
                        <c:v>4.0410000000000004</c:v>
                      </c:pt>
                      <c:pt idx="161">
                        <c:v>3.9990000000000001</c:v>
                      </c:pt>
                      <c:pt idx="162">
                        <c:v>4.0620000000000003</c:v>
                      </c:pt>
                      <c:pt idx="163">
                        <c:v>4.0129999999999999</c:v>
                      </c:pt>
                      <c:pt idx="164">
                        <c:v>4.0209999999999999</c:v>
                      </c:pt>
                      <c:pt idx="165">
                        <c:v>4.0209999999999999</c:v>
                      </c:pt>
                      <c:pt idx="166">
                        <c:v>4.0209999999999999</c:v>
                      </c:pt>
                      <c:pt idx="167">
                        <c:v>4.0229999999999997</c:v>
                      </c:pt>
                      <c:pt idx="168">
                        <c:v>4.085</c:v>
                      </c:pt>
                      <c:pt idx="169">
                        <c:v>4.1319999999999997</c:v>
                      </c:pt>
                      <c:pt idx="170">
                        <c:v>4.0739999999999998</c:v>
                      </c:pt>
                      <c:pt idx="171">
                        <c:v>4.0380000000000003</c:v>
                      </c:pt>
                      <c:pt idx="172">
                        <c:v>4.0380000000000003</c:v>
                      </c:pt>
                      <c:pt idx="173">
                        <c:v>4.0380000000000003</c:v>
                      </c:pt>
                      <c:pt idx="174">
                        <c:v>4.0620000000000003</c:v>
                      </c:pt>
                      <c:pt idx="175">
                        <c:v>4.0940000000000003</c:v>
                      </c:pt>
                      <c:pt idx="176">
                        <c:v>4.194</c:v>
                      </c:pt>
                      <c:pt idx="177">
                        <c:v>4.1840000000000002</c:v>
                      </c:pt>
                      <c:pt idx="178">
                        <c:v>4.1840000000000002</c:v>
                      </c:pt>
                      <c:pt idx="179">
                        <c:v>4.1840000000000002</c:v>
                      </c:pt>
                      <c:pt idx="180">
                        <c:v>4.1840000000000002</c:v>
                      </c:pt>
                      <c:pt idx="181">
                        <c:v>4.2990000000000004</c:v>
                      </c:pt>
                      <c:pt idx="182">
                        <c:v>4.2220000000000004</c:v>
                      </c:pt>
                      <c:pt idx="183">
                        <c:v>4.218</c:v>
                      </c:pt>
                      <c:pt idx="184">
                        <c:v>4.2969999999999997</c:v>
                      </c:pt>
                      <c:pt idx="185">
                        <c:v>4.3120000000000003</c:v>
                      </c:pt>
                      <c:pt idx="186">
                        <c:v>4.3120000000000003</c:v>
                      </c:pt>
                      <c:pt idx="187">
                        <c:v>4.3120000000000003</c:v>
                      </c:pt>
                      <c:pt idx="188">
                        <c:v>4.3049999999999997</c:v>
                      </c:pt>
                      <c:pt idx="189">
                        <c:v>4.3289999999999997</c:v>
                      </c:pt>
                      <c:pt idx="190">
                        <c:v>4.3310000000000004</c:v>
                      </c:pt>
                      <c:pt idx="191">
                        <c:v>4.3239999999999998</c:v>
                      </c:pt>
                      <c:pt idx="192">
                        <c:v>4.2960000000000003</c:v>
                      </c:pt>
                      <c:pt idx="193">
                        <c:v>4.2960000000000003</c:v>
                      </c:pt>
                      <c:pt idx="194">
                        <c:v>4.2960000000000003</c:v>
                      </c:pt>
                      <c:pt idx="195">
                        <c:v>4.266</c:v>
                      </c:pt>
                      <c:pt idx="196">
                        <c:v>4.2480000000000002</c:v>
                      </c:pt>
                      <c:pt idx="197">
                        <c:v>4.1929999999999996</c:v>
                      </c:pt>
                      <c:pt idx="198">
                        <c:v>4.093</c:v>
                      </c:pt>
                      <c:pt idx="199">
                        <c:v>4.093</c:v>
                      </c:pt>
                      <c:pt idx="200">
                        <c:v>4.093</c:v>
                      </c:pt>
                      <c:pt idx="201">
                        <c:v>4.093</c:v>
                      </c:pt>
                      <c:pt idx="202">
                        <c:v>4.093</c:v>
                      </c:pt>
                      <c:pt idx="203">
                        <c:v>4.0880000000000001</c:v>
                      </c:pt>
                      <c:pt idx="204">
                        <c:v>4.1630000000000003</c:v>
                      </c:pt>
                      <c:pt idx="205">
                        <c:v>4.1950000000000003</c:v>
                      </c:pt>
                      <c:pt idx="206">
                        <c:v>4.218</c:v>
                      </c:pt>
                      <c:pt idx="207">
                        <c:v>4.218</c:v>
                      </c:pt>
                      <c:pt idx="208">
                        <c:v>4.218</c:v>
                      </c:pt>
                      <c:pt idx="209">
                        <c:v>4.2939999999999996</c:v>
                      </c:pt>
                      <c:pt idx="210">
                        <c:v>4.2329999999999997</c:v>
                      </c:pt>
                      <c:pt idx="211">
                        <c:v>4.1950000000000003</c:v>
                      </c:pt>
                      <c:pt idx="212">
                        <c:v>4.1070000000000002</c:v>
                      </c:pt>
                      <c:pt idx="213">
                        <c:v>4.0869999999999997</c:v>
                      </c:pt>
                      <c:pt idx="214">
                        <c:v>4.0869999999999997</c:v>
                      </c:pt>
                      <c:pt idx="215">
                        <c:v>4.0869999999999997</c:v>
                      </c:pt>
                      <c:pt idx="216">
                        <c:v>4.1470000000000002</c:v>
                      </c:pt>
                      <c:pt idx="217">
                        <c:v>4.2149999999999999</c:v>
                      </c:pt>
                      <c:pt idx="218">
                        <c:v>4.202</c:v>
                      </c:pt>
                      <c:pt idx="219">
                        <c:v>4.1070000000000002</c:v>
                      </c:pt>
                      <c:pt idx="220">
                        <c:v>4.1559999999999997</c:v>
                      </c:pt>
                      <c:pt idx="221">
                        <c:v>4.1559999999999997</c:v>
                      </c:pt>
                      <c:pt idx="222">
                        <c:v>4.1559999999999997</c:v>
                      </c:pt>
                      <c:pt idx="223">
                        <c:v>4.2930000000000001</c:v>
                      </c:pt>
                      <c:pt idx="224">
                        <c:v>4.2320000000000002</c:v>
                      </c:pt>
                      <c:pt idx="225">
                        <c:v>4.3330000000000002</c:v>
                      </c:pt>
                      <c:pt idx="226">
                        <c:v>4.3029999999999999</c:v>
                      </c:pt>
                      <c:pt idx="227">
                        <c:v>4.3339999999999996</c:v>
                      </c:pt>
                      <c:pt idx="228">
                        <c:v>4.3339999999999996</c:v>
                      </c:pt>
                      <c:pt idx="229">
                        <c:v>4.3339999999999996</c:v>
                      </c:pt>
                      <c:pt idx="230">
                        <c:v>4.4180000000000001</c:v>
                      </c:pt>
                      <c:pt idx="231">
                        <c:v>4.4509999999999996</c:v>
                      </c:pt>
                      <c:pt idx="232">
                        <c:v>4.5</c:v>
                      </c:pt>
                      <c:pt idx="233">
                        <c:v>4.4989999999999997</c:v>
                      </c:pt>
                      <c:pt idx="234">
                        <c:v>4.4880000000000004</c:v>
                      </c:pt>
                      <c:pt idx="235">
                        <c:v>4.4880000000000004</c:v>
                      </c:pt>
                      <c:pt idx="236">
                        <c:v>4.4880000000000004</c:v>
                      </c:pt>
                      <c:pt idx="237">
                        <c:v>4.5380000000000003</c:v>
                      </c:pt>
                      <c:pt idx="238">
                        <c:v>4.4880000000000004</c:v>
                      </c:pt>
                      <c:pt idx="239">
                        <c:v>4.4429999999999996</c:v>
                      </c:pt>
                      <c:pt idx="240">
                        <c:v>4.4009999999999998</c:v>
                      </c:pt>
                      <c:pt idx="241">
                        <c:v>4.3869999999999996</c:v>
                      </c:pt>
                      <c:pt idx="242">
                        <c:v>4.3869999999999996</c:v>
                      </c:pt>
                      <c:pt idx="243">
                        <c:v>4.3869999999999996</c:v>
                      </c:pt>
                      <c:pt idx="244">
                        <c:v>4.3730000000000002</c:v>
                      </c:pt>
                      <c:pt idx="245">
                        <c:v>4.4290000000000003</c:v>
                      </c:pt>
                      <c:pt idx="246">
                        <c:v>4.4320000000000004</c:v>
                      </c:pt>
                      <c:pt idx="247">
                        <c:v>4.3360000000000003</c:v>
                      </c:pt>
                      <c:pt idx="248">
                        <c:v>4.2919999999999998</c:v>
                      </c:pt>
                      <c:pt idx="249">
                        <c:v>4.2919999999999998</c:v>
                      </c:pt>
                      <c:pt idx="250">
                        <c:v>4.2919999999999998</c:v>
                      </c:pt>
                      <c:pt idx="251">
                        <c:v>4.2789999999999999</c:v>
                      </c:pt>
                      <c:pt idx="252">
                        <c:v>4.2510000000000003</c:v>
                      </c:pt>
                      <c:pt idx="253">
                        <c:v>4.2370000000000001</c:v>
                      </c:pt>
                      <c:pt idx="254">
                        <c:v>4.2039999999999997</c:v>
                      </c:pt>
                      <c:pt idx="255">
                        <c:v>4.2050000000000001</c:v>
                      </c:pt>
                      <c:pt idx="256">
                        <c:v>4.2050000000000001</c:v>
                      </c:pt>
                      <c:pt idx="257">
                        <c:v>4.2050000000000001</c:v>
                      </c:pt>
                      <c:pt idx="258">
                        <c:v>4.16</c:v>
                      </c:pt>
                      <c:pt idx="259">
                        <c:v>4.2300000000000004</c:v>
                      </c:pt>
                      <c:pt idx="260">
                        <c:v>4.1989999999999998</c:v>
                      </c:pt>
                      <c:pt idx="261">
                        <c:v>4.1260000000000003</c:v>
                      </c:pt>
                      <c:pt idx="262">
                        <c:v>4.016</c:v>
                      </c:pt>
                      <c:pt idx="263">
                        <c:v>4.016</c:v>
                      </c:pt>
                      <c:pt idx="264">
                        <c:v>4.016</c:v>
                      </c:pt>
                      <c:pt idx="265">
                        <c:v>4.0309999999999997</c:v>
                      </c:pt>
                      <c:pt idx="266">
                        <c:v>4.3049999999999997</c:v>
                      </c:pt>
                      <c:pt idx="267">
                        <c:v>4.3029999999999999</c:v>
                      </c:pt>
                      <c:pt idx="268">
                        <c:v>4.3150000000000004</c:v>
                      </c:pt>
                      <c:pt idx="269">
                        <c:v>4.2549999999999999</c:v>
                      </c:pt>
                      <c:pt idx="270">
                        <c:v>4.2549999999999999</c:v>
                      </c:pt>
                      <c:pt idx="271">
                        <c:v>4.2549999999999999</c:v>
                      </c:pt>
                      <c:pt idx="272">
                        <c:v>4.226</c:v>
                      </c:pt>
                      <c:pt idx="273">
                        <c:v>4.226</c:v>
                      </c:pt>
                      <c:pt idx="274">
                        <c:v>4.25</c:v>
                      </c:pt>
                      <c:pt idx="275">
                        <c:v>4.21</c:v>
                      </c:pt>
                      <c:pt idx="276">
                        <c:v>4.1669999999999998</c:v>
                      </c:pt>
                      <c:pt idx="277">
                        <c:v>4.1669999999999998</c:v>
                      </c:pt>
                      <c:pt idx="278">
                        <c:v>4.1669999999999998</c:v>
                      </c:pt>
                      <c:pt idx="279">
                        <c:v>4.0490000000000004</c:v>
                      </c:pt>
                      <c:pt idx="280">
                        <c:v>3.9910000000000001</c:v>
                      </c:pt>
                      <c:pt idx="281">
                        <c:v>4.1269999999999998</c:v>
                      </c:pt>
                      <c:pt idx="282">
                        <c:v>4.1580000000000004</c:v>
                      </c:pt>
                      <c:pt idx="283">
                        <c:v>4.1369999999999996</c:v>
                      </c:pt>
                      <c:pt idx="284">
                        <c:v>4.1369999999999996</c:v>
                      </c:pt>
                      <c:pt idx="285">
                        <c:v>4.1369999999999996</c:v>
                      </c:pt>
                      <c:pt idx="286">
                        <c:v>4.0670000000000002</c:v>
                      </c:pt>
                      <c:pt idx="287">
                        <c:v>4.1740000000000004</c:v>
                      </c:pt>
                      <c:pt idx="288">
                        <c:v>4.3979999999999997</c:v>
                      </c:pt>
                      <c:pt idx="289">
                        <c:v>4.4059999999999997</c:v>
                      </c:pt>
                      <c:pt idx="290">
                        <c:v>4.3710000000000004</c:v>
                      </c:pt>
                      <c:pt idx="291">
                        <c:v>4.3710000000000004</c:v>
                      </c:pt>
                      <c:pt idx="292">
                        <c:v>4.3710000000000004</c:v>
                      </c:pt>
                      <c:pt idx="293">
                        <c:v>4.4550000000000001</c:v>
                      </c:pt>
                      <c:pt idx="294">
                        <c:v>4.5090000000000003</c:v>
                      </c:pt>
                      <c:pt idx="295">
                        <c:v>4.6260000000000003</c:v>
                      </c:pt>
                      <c:pt idx="296">
                        <c:v>4.6790000000000003</c:v>
                      </c:pt>
                      <c:pt idx="297">
                        <c:v>4.6239999999999997</c:v>
                      </c:pt>
                      <c:pt idx="298">
                        <c:v>4.6239999999999997</c:v>
                      </c:pt>
                      <c:pt idx="299">
                        <c:v>4.6239999999999997</c:v>
                      </c:pt>
                      <c:pt idx="300">
                        <c:v>4.5259999999999998</c:v>
                      </c:pt>
                      <c:pt idx="301">
                        <c:v>4.6029999999999998</c:v>
                      </c:pt>
                      <c:pt idx="302">
                        <c:v>4.5970000000000004</c:v>
                      </c:pt>
                      <c:pt idx="303">
                        <c:v>4.5759999999999996</c:v>
                      </c:pt>
                      <c:pt idx="304">
                        <c:v>4.5759999999999996</c:v>
                      </c:pt>
                      <c:pt idx="305">
                        <c:v>4.5759999999999996</c:v>
                      </c:pt>
                      <c:pt idx="306">
                        <c:v>4.5759999999999996</c:v>
                      </c:pt>
                      <c:pt idx="307">
                        <c:v>4.5229999999999997</c:v>
                      </c:pt>
                      <c:pt idx="308">
                        <c:v>4.4820000000000002</c:v>
                      </c:pt>
                      <c:pt idx="309">
                        <c:v>4.4569999999999999</c:v>
                      </c:pt>
                      <c:pt idx="310">
                        <c:v>4.3380000000000001</c:v>
                      </c:pt>
                      <c:pt idx="311">
                        <c:v>4.3179999999999996</c:v>
                      </c:pt>
                      <c:pt idx="312">
                        <c:v>4.3179999999999996</c:v>
                      </c:pt>
                      <c:pt idx="313">
                        <c:v>4.3179999999999996</c:v>
                      </c:pt>
                      <c:pt idx="314">
                        <c:v>4.1779999999999999</c:v>
                      </c:pt>
                      <c:pt idx="315">
                        <c:v>4.024</c:v>
                      </c:pt>
                      <c:pt idx="316">
                        <c:v>3.992</c:v>
                      </c:pt>
                      <c:pt idx="317">
                        <c:v>3.984</c:v>
                      </c:pt>
                      <c:pt idx="318">
                        <c:v>4.0039999999999996</c:v>
                      </c:pt>
                      <c:pt idx="319">
                        <c:v>4.0039999999999996</c:v>
                      </c:pt>
                      <c:pt idx="320">
                        <c:v>4.0039999999999996</c:v>
                      </c:pt>
                      <c:pt idx="321">
                        <c:v>3.8580000000000001</c:v>
                      </c:pt>
                      <c:pt idx="322">
                        <c:v>3.71</c:v>
                      </c:pt>
                      <c:pt idx="323">
                        <c:v>3.7490000000000001</c:v>
                      </c:pt>
                      <c:pt idx="324">
                        <c:v>3.8839999999999999</c:v>
                      </c:pt>
                      <c:pt idx="325">
                        <c:v>3.9020000000000001</c:v>
                      </c:pt>
                      <c:pt idx="326">
                        <c:v>3.9020000000000001</c:v>
                      </c:pt>
                      <c:pt idx="327">
                        <c:v>3.9020000000000001</c:v>
                      </c:pt>
                      <c:pt idx="328">
                        <c:v>3.88</c:v>
                      </c:pt>
                      <c:pt idx="329">
                        <c:v>4.1529999999999996</c:v>
                      </c:pt>
                      <c:pt idx="330">
                        <c:v>4.1619999999999999</c:v>
                      </c:pt>
                      <c:pt idx="331">
                        <c:v>4.2220000000000004</c:v>
                      </c:pt>
                      <c:pt idx="332">
                        <c:v>4.165</c:v>
                      </c:pt>
                      <c:pt idx="333">
                        <c:v>4.165</c:v>
                      </c:pt>
                      <c:pt idx="334">
                        <c:v>4.165</c:v>
                      </c:pt>
                      <c:pt idx="335">
                        <c:v>4.08</c:v>
                      </c:pt>
                      <c:pt idx="336">
                        <c:v>4.1900000000000004</c:v>
                      </c:pt>
                      <c:pt idx="337">
                        <c:v>4.2350000000000003</c:v>
                      </c:pt>
                      <c:pt idx="338">
                        <c:v>4.2690000000000001</c:v>
                      </c:pt>
                      <c:pt idx="339">
                        <c:v>4.2629999999999999</c:v>
                      </c:pt>
                      <c:pt idx="340">
                        <c:v>4.2629999999999999</c:v>
                      </c:pt>
                      <c:pt idx="341">
                        <c:v>4.2629999999999999</c:v>
                      </c:pt>
                      <c:pt idx="342">
                        <c:v>4.282</c:v>
                      </c:pt>
                      <c:pt idx="343">
                        <c:v>4.2510000000000003</c:v>
                      </c:pt>
                      <c:pt idx="344">
                        <c:v>4.2709999999999999</c:v>
                      </c:pt>
                      <c:pt idx="345">
                        <c:v>4.3360000000000003</c:v>
                      </c:pt>
                      <c:pt idx="346">
                        <c:v>4.5350000000000001</c:v>
                      </c:pt>
                      <c:pt idx="347">
                        <c:v>4.5350000000000001</c:v>
                      </c:pt>
                      <c:pt idx="348">
                        <c:v>4.5350000000000001</c:v>
                      </c:pt>
                      <c:pt idx="349">
                        <c:v>4.4450000000000003</c:v>
                      </c:pt>
                      <c:pt idx="350">
                        <c:v>4.6349999999999998</c:v>
                      </c:pt>
                      <c:pt idx="351">
                        <c:v>4.6890000000000001</c:v>
                      </c:pt>
                      <c:pt idx="352">
                        <c:v>4.7670000000000003</c:v>
                      </c:pt>
                      <c:pt idx="353">
                        <c:v>4.7270000000000003</c:v>
                      </c:pt>
                      <c:pt idx="354">
                        <c:v>4.7270000000000003</c:v>
                      </c:pt>
                      <c:pt idx="355">
                        <c:v>4.7270000000000003</c:v>
                      </c:pt>
                      <c:pt idx="356">
                        <c:v>4.6749999999999998</c:v>
                      </c:pt>
                      <c:pt idx="357">
                        <c:v>4.5830000000000002</c:v>
                      </c:pt>
                      <c:pt idx="358">
                        <c:v>4.5880000000000001</c:v>
                      </c:pt>
                      <c:pt idx="359">
                        <c:v>4.62</c:v>
                      </c:pt>
                      <c:pt idx="360">
                        <c:v>4.5049999999999999</c:v>
                      </c:pt>
                      <c:pt idx="361">
                        <c:v>4.5049999999999999</c:v>
                      </c:pt>
                      <c:pt idx="362">
                        <c:v>4.5049999999999999</c:v>
                      </c:pt>
                      <c:pt idx="363">
                        <c:v>4.4050000000000002</c:v>
                      </c:pt>
                      <c:pt idx="364">
                        <c:v>4.6399999999999997</c:v>
                      </c:pt>
                      <c:pt idx="365">
                        <c:v>4.6849999999999996</c:v>
                      </c:pt>
                      <c:pt idx="366">
                        <c:v>4.8520000000000003</c:v>
                      </c:pt>
                      <c:pt idx="367">
                        <c:v>5.0599999999999996</c:v>
                      </c:pt>
                      <c:pt idx="368">
                        <c:v>5.0599999999999996</c:v>
                      </c:pt>
                      <c:pt idx="369">
                        <c:v>5.0599999999999996</c:v>
                      </c:pt>
                      <c:pt idx="370">
                        <c:v>5.0590000000000002</c:v>
                      </c:pt>
                      <c:pt idx="371">
                        <c:v>5.0789999999999997</c:v>
                      </c:pt>
                      <c:pt idx="372">
                        <c:v>5.0039999999999996</c:v>
                      </c:pt>
                      <c:pt idx="373">
                        <c:v>4.9390000000000001</c:v>
                      </c:pt>
                      <c:pt idx="374">
                        <c:v>4.9470000000000001</c:v>
                      </c:pt>
                      <c:pt idx="375">
                        <c:v>4.9470000000000001</c:v>
                      </c:pt>
                      <c:pt idx="376">
                        <c:v>4.9470000000000001</c:v>
                      </c:pt>
                      <c:pt idx="377">
                        <c:v>4.8949999999999996</c:v>
                      </c:pt>
                      <c:pt idx="378">
                        <c:v>4.9859999999999998</c:v>
                      </c:pt>
                      <c:pt idx="379">
                        <c:v>4.9370000000000003</c:v>
                      </c:pt>
                      <c:pt idx="380">
                        <c:v>4.8920000000000003</c:v>
                      </c:pt>
                      <c:pt idx="381">
                        <c:v>4.8360000000000003</c:v>
                      </c:pt>
                      <c:pt idx="382">
                        <c:v>4.8360000000000003</c:v>
                      </c:pt>
                      <c:pt idx="383">
                        <c:v>4.8360000000000003</c:v>
                      </c:pt>
                      <c:pt idx="384">
                        <c:v>4.7709999999999999</c:v>
                      </c:pt>
                      <c:pt idx="385">
                        <c:v>4.7060000000000004</c:v>
                      </c:pt>
                      <c:pt idx="386">
                        <c:v>4.6429999999999998</c:v>
                      </c:pt>
                      <c:pt idx="387">
                        <c:v>4.758</c:v>
                      </c:pt>
                      <c:pt idx="388">
                        <c:v>4.8609999999999998</c:v>
                      </c:pt>
                      <c:pt idx="389">
                        <c:v>4.8609999999999998</c:v>
                      </c:pt>
                      <c:pt idx="390">
                        <c:v>4.8609999999999998</c:v>
                      </c:pt>
                      <c:pt idx="391">
                        <c:v>4.9080000000000004</c:v>
                      </c:pt>
                      <c:pt idx="392">
                        <c:v>4.8579999999999997</c:v>
                      </c:pt>
                      <c:pt idx="393">
                        <c:v>4.9269999999999996</c:v>
                      </c:pt>
                      <c:pt idx="394">
                        <c:v>4.718</c:v>
                      </c:pt>
                      <c:pt idx="395">
                        <c:v>4.59</c:v>
                      </c:pt>
                      <c:pt idx="396">
                        <c:v>4.59</c:v>
                      </c:pt>
                      <c:pt idx="397">
                        <c:v>4.59</c:v>
                      </c:pt>
                      <c:pt idx="398">
                        <c:v>4.5</c:v>
                      </c:pt>
                      <c:pt idx="399">
                        <c:v>4.4619999999999997</c:v>
                      </c:pt>
                      <c:pt idx="400">
                        <c:v>4.4660000000000002</c:v>
                      </c:pt>
                      <c:pt idx="401">
                        <c:v>4.3739999999999997</c:v>
                      </c:pt>
                      <c:pt idx="402">
                        <c:v>4.2779999999999996</c:v>
                      </c:pt>
                      <c:pt idx="403">
                        <c:v>4.2779999999999996</c:v>
                      </c:pt>
                      <c:pt idx="404">
                        <c:v>4.2779999999999996</c:v>
                      </c:pt>
                      <c:pt idx="405">
                        <c:v>4.2539999999999996</c:v>
                      </c:pt>
                      <c:pt idx="406">
                        <c:v>4.2480000000000002</c:v>
                      </c:pt>
                      <c:pt idx="407">
                        <c:v>4.2460000000000004</c:v>
                      </c:pt>
                      <c:pt idx="408">
                        <c:v>4.1920000000000002</c:v>
                      </c:pt>
                      <c:pt idx="409">
                        <c:v>4.28</c:v>
                      </c:pt>
                      <c:pt idx="410">
                        <c:v>4.28</c:v>
                      </c:pt>
                      <c:pt idx="411">
                        <c:v>4.28</c:v>
                      </c:pt>
                      <c:pt idx="412">
                        <c:v>4.2290000000000001</c:v>
                      </c:pt>
                      <c:pt idx="413">
                        <c:v>4.1559999999999997</c:v>
                      </c:pt>
                      <c:pt idx="414">
                        <c:v>4.2380000000000004</c:v>
                      </c:pt>
                      <c:pt idx="415">
                        <c:v>4.2969999999999997</c:v>
                      </c:pt>
                      <c:pt idx="416">
                        <c:v>4.1989999999999998</c:v>
                      </c:pt>
                      <c:pt idx="417">
                        <c:v>4.1989999999999998</c:v>
                      </c:pt>
                      <c:pt idx="418">
                        <c:v>4.1989999999999998</c:v>
                      </c:pt>
                      <c:pt idx="419">
                        <c:v>4.21</c:v>
                      </c:pt>
                      <c:pt idx="420">
                        <c:v>4.1070000000000002</c:v>
                      </c:pt>
                      <c:pt idx="421">
                        <c:v>4.0350000000000001</c:v>
                      </c:pt>
                      <c:pt idx="422">
                        <c:v>4.0579999999999998</c:v>
                      </c:pt>
                      <c:pt idx="423">
                        <c:v>3.9710000000000001</c:v>
                      </c:pt>
                      <c:pt idx="424">
                        <c:v>3.9710000000000001</c:v>
                      </c:pt>
                      <c:pt idx="425">
                        <c:v>3.9710000000000001</c:v>
                      </c:pt>
                      <c:pt idx="426">
                        <c:v>3.9</c:v>
                      </c:pt>
                      <c:pt idx="427">
                        <c:v>3.9950000000000001</c:v>
                      </c:pt>
                      <c:pt idx="428">
                        <c:v>3.9380000000000002</c:v>
                      </c:pt>
                      <c:pt idx="429">
                        <c:v>3.8090000000000002</c:v>
                      </c:pt>
                      <c:pt idx="430">
                        <c:v>3.7010000000000001</c:v>
                      </c:pt>
                      <c:pt idx="431">
                        <c:v>3.7010000000000001</c:v>
                      </c:pt>
                      <c:pt idx="432">
                        <c:v>3.7010000000000001</c:v>
                      </c:pt>
                      <c:pt idx="433">
                        <c:v>3.55</c:v>
                      </c:pt>
                      <c:pt idx="434">
                        <c:v>3.5150000000000001</c:v>
                      </c:pt>
                      <c:pt idx="435">
                        <c:v>3.3359999999999999</c:v>
                      </c:pt>
                      <c:pt idx="436">
                        <c:v>3.1890000000000001</c:v>
                      </c:pt>
                      <c:pt idx="437">
                        <c:v>3.2389999999999999</c:v>
                      </c:pt>
                      <c:pt idx="438">
                        <c:v>3.2389999999999999</c:v>
                      </c:pt>
                      <c:pt idx="439">
                        <c:v>3.2389999999999999</c:v>
                      </c:pt>
                      <c:pt idx="440">
                        <c:v>3.2370000000000001</c:v>
                      </c:pt>
                      <c:pt idx="441">
                        <c:v>3.1960000000000002</c:v>
                      </c:pt>
                      <c:pt idx="442">
                        <c:v>3.2040000000000002</c:v>
                      </c:pt>
                      <c:pt idx="443">
                        <c:v>3.081</c:v>
                      </c:pt>
                      <c:pt idx="444">
                        <c:v>3.0630000000000002</c:v>
                      </c:pt>
                      <c:pt idx="445">
                        <c:v>3.0630000000000002</c:v>
                      </c:pt>
                      <c:pt idx="446">
                        <c:v>3.0630000000000002</c:v>
                      </c:pt>
                      <c:pt idx="447">
                        <c:v>2.9670000000000001</c:v>
                      </c:pt>
                      <c:pt idx="448">
                        <c:v>3.0270000000000001</c:v>
                      </c:pt>
                      <c:pt idx="449">
                        <c:v>2.976</c:v>
                      </c:pt>
                      <c:pt idx="450">
                        <c:v>2.903</c:v>
                      </c:pt>
                      <c:pt idx="451">
                        <c:v>2.9590000000000001</c:v>
                      </c:pt>
                      <c:pt idx="452">
                        <c:v>2.9590000000000001</c:v>
                      </c:pt>
                      <c:pt idx="453">
                        <c:v>2.9590000000000001</c:v>
                      </c:pt>
                      <c:pt idx="454">
                        <c:v>2.931</c:v>
                      </c:pt>
                      <c:pt idx="455">
                        <c:v>3.0350000000000001</c:v>
                      </c:pt>
                      <c:pt idx="456">
                        <c:v>2.9790000000000001</c:v>
                      </c:pt>
                      <c:pt idx="457">
                        <c:v>3.0859999999999999</c:v>
                      </c:pt>
                      <c:pt idx="458">
                        <c:v>3.2549999999999999</c:v>
                      </c:pt>
                      <c:pt idx="459">
                        <c:v>3.2549999999999999</c:v>
                      </c:pt>
                      <c:pt idx="460">
                        <c:v>3.2549999999999999</c:v>
                      </c:pt>
                      <c:pt idx="461">
                        <c:v>3.56</c:v>
                      </c:pt>
                      <c:pt idx="462">
                        <c:v>3.464</c:v>
                      </c:pt>
                      <c:pt idx="463">
                        <c:v>3.4689999999999999</c:v>
                      </c:pt>
                      <c:pt idx="464">
                        <c:v>3.48</c:v>
                      </c:pt>
                      <c:pt idx="465">
                        <c:v>3.516</c:v>
                      </c:pt>
                      <c:pt idx="466">
                        <c:v>3.516</c:v>
                      </c:pt>
                      <c:pt idx="467">
                        <c:v>3.516</c:v>
                      </c:pt>
                      <c:pt idx="468">
                        <c:v>3.5019999999999998</c:v>
                      </c:pt>
                      <c:pt idx="469">
                        <c:v>3.45</c:v>
                      </c:pt>
                      <c:pt idx="470">
                        <c:v>3.4769999999999999</c:v>
                      </c:pt>
                      <c:pt idx="471">
                        <c:v>3.6070000000000002</c:v>
                      </c:pt>
                      <c:pt idx="472">
                        <c:v>3.69</c:v>
                      </c:pt>
                      <c:pt idx="473">
                        <c:v>3.69</c:v>
                      </c:pt>
                      <c:pt idx="474">
                        <c:v>3.69</c:v>
                      </c:pt>
                      <c:pt idx="475">
                        <c:v>3.5409999999999999</c:v>
                      </c:pt>
                      <c:pt idx="476">
                        <c:v>3.298</c:v>
                      </c:pt>
                      <c:pt idx="477">
                        <c:v>3.4039999999999999</c:v>
                      </c:pt>
                      <c:pt idx="478">
                        <c:v>3.504</c:v>
                      </c:pt>
                      <c:pt idx="479">
                        <c:v>3.5049999999999999</c:v>
                      </c:pt>
                      <c:pt idx="480">
                        <c:v>3.5049999999999999</c:v>
                      </c:pt>
                      <c:pt idx="481">
                        <c:v>3.5049999999999999</c:v>
                      </c:pt>
                      <c:pt idx="482">
                        <c:v>3.6160000000000001</c:v>
                      </c:pt>
                      <c:pt idx="483">
                        <c:v>3.6709999999999998</c:v>
                      </c:pt>
                      <c:pt idx="484">
                        <c:v>3.8889999999999998</c:v>
                      </c:pt>
                      <c:pt idx="485">
                        <c:v>3.8559999999999999</c:v>
                      </c:pt>
                      <c:pt idx="486">
                        <c:v>3.78</c:v>
                      </c:pt>
                      <c:pt idx="487">
                        <c:v>3.78</c:v>
                      </c:pt>
                      <c:pt idx="488">
                        <c:v>3.78</c:v>
                      </c:pt>
                      <c:pt idx="489">
                        <c:v>3.7719999999999998</c:v>
                      </c:pt>
                      <c:pt idx="490">
                        <c:v>3.8730000000000002</c:v>
                      </c:pt>
                      <c:pt idx="491">
                        <c:v>3.9449999999999998</c:v>
                      </c:pt>
                      <c:pt idx="492">
                        <c:v>4.0209999999999999</c:v>
                      </c:pt>
                      <c:pt idx="493">
                        <c:v>4.0309999999999997</c:v>
                      </c:pt>
                      <c:pt idx="494">
                        <c:v>4.0309999999999997</c:v>
                      </c:pt>
                      <c:pt idx="495">
                        <c:v>4.0309999999999997</c:v>
                      </c:pt>
                      <c:pt idx="496">
                        <c:v>4.2699999999999996</c:v>
                      </c:pt>
                      <c:pt idx="497">
                        <c:v>4.24</c:v>
                      </c:pt>
                      <c:pt idx="498">
                        <c:v>4.7080000000000002</c:v>
                      </c:pt>
                      <c:pt idx="499">
                        <c:v>4.5119999999999996</c:v>
                      </c:pt>
                      <c:pt idx="500">
                        <c:v>4.3970000000000002</c:v>
                      </c:pt>
                      <c:pt idx="501">
                        <c:v>4.3970000000000002</c:v>
                      </c:pt>
                      <c:pt idx="502">
                        <c:v>4.3970000000000002</c:v>
                      </c:pt>
                      <c:pt idx="503">
                        <c:v>4.1230000000000002</c:v>
                      </c:pt>
                      <c:pt idx="504">
                        <c:v>3.9729999999999999</c:v>
                      </c:pt>
                      <c:pt idx="505">
                        <c:v>3.8159999999999998</c:v>
                      </c:pt>
                      <c:pt idx="506">
                        <c:v>3.8820000000000001</c:v>
                      </c:pt>
                      <c:pt idx="507">
                        <c:v>3.7229999999999999</c:v>
                      </c:pt>
                      <c:pt idx="508">
                        <c:v>3.7229999999999999</c:v>
                      </c:pt>
                      <c:pt idx="509">
                        <c:v>3.7229999999999999</c:v>
                      </c:pt>
                      <c:pt idx="510">
                        <c:v>3.7080000000000002</c:v>
                      </c:pt>
                      <c:pt idx="511">
                        <c:v>3.6579999999999999</c:v>
                      </c:pt>
                      <c:pt idx="512">
                        <c:v>3.58</c:v>
                      </c:pt>
                      <c:pt idx="513">
                        <c:v>3.5329999999999999</c:v>
                      </c:pt>
                      <c:pt idx="514">
                        <c:v>3.5019999999999998</c:v>
                      </c:pt>
                      <c:pt idx="515">
                        <c:v>3.5019999999999998</c:v>
                      </c:pt>
                      <c:pt idx="516">
                        <c:v>3.5019999999999998</c:v>
                      </c:pt>
                      <c:pt idx="517">
                        <c:v>3.5419999999999998</c:v>
                      </c:pt>
                      <c:pt idx="518">
                        <c:v>3.5710000000000002</c:v>
                      </c:pt>
                      <c:pt idx="519">
                        <c:v>3.629</c:v>
                      </c:pt>
                      <c:pt idx="520">
                        <c:v>3.7410000000000001</c:v>
                      </c:pt>
                      <c:pt idx="521">
                        <c:v>3.722</c:v>
                      </c:pt>
                      <c:pt idx="522">
                        <c:v>3.722</c:v>
                      </c:pt>
                      <c:pt idx="523">
                        <c:v>3.722</c:v>
                      </c:pt>
                      <c:pt idx="524">
                        <c:v>3.548</c:v>
                      </c:pt>
                      <c:pt idx="525">
                        <c:v>3.59</c:v>
                      </c:pt>
                      <c:pt idx="526">
                        <c:v>3.573</c:v>
                      </c:pt>
                      <c:pt idx="527">
                        <c:v>3.5339999999999998</c:v>
                      </c:pt>
                      <c:pt idx="528">
                        <c:v>3.4870000000000001</c:v>
                      </c:pt>
                      <c:pt idx="529">
                        <c:v>3.4870000000000001</c:v>
                      </c:pt>
                      <c:pt idx="530">
                        <c:v>3.4870000000000001</c:v>
                      </c:pt>
                      <c:pt idx="531">
                        <c:v>3.36</c:v>
                      </c:pt>
                      <c:pt idx="532">
                        <c:v>3.4529999999999998</c:v>
                      </c:pt>
                      <c:pt idx="533">
                        <c:v>3.5110000000000001</c:v>
                      </c:pt>
                      <c:pt idx="534">
                        <c:v>3.6269999999999998</c:v>
                      </c:pt>
                      <c:pt idx="535">
                        <c:v>3.5760000000000001</c:v>
                      </c:pt>
                      <c:pt idx="536">
                        <c:v>3.5760000000000001</c:v>
                      </c:pt>
                      <c:pt idx="537">
                        <c:v>3.5760000000000001</c:v>
                      </c:pt>
                      <c:pt idx="538">
                        <c:v>3.452</c:v>
                      </c:pt>
                      <c:pt idx="539">
                        <c:v>3.4159999999999999</c:v>
                      </c:pt>
                      <c:pt idx="540">
                        <c:v>3.3820000000000001</c:v>
                      </c:pt>
                      <c:pt idx="541">
                        <c:v>3.3889999999999998</c:v>
                      </c:pt>
                      <c:pt idx="542">
                        <c:v>3.3439999999999999</c:v>
                      </c:pt>
                      <c:pt idx="543">
                        <c:v>3.3439999999999999</c:v>
                      </c:pt>
                      <c:pt idx="544">
                        <c:v>3.3439999999999999</c:v>
                      </c:pt>
                      <c:pt idx="545">
                        <c:v>3.198</c:v>
                      </c:pt>
                      <c:pt idx="546">
                        <c:v>3.0350000000000001</c:v>
                      </c:pt>
                      <c:pt idx="547">
                        <c:v>2.9929999999999999</c:v>
                      </c:pt>
                      <c:pt idx="548">
                        <c:v>2.9729999999999999</c:v>
                      </c:pt>
                      <c:pt idx="549">
                        <c:v>2.99</c:v>
                      </c:pt>
                      <c:pt idx="550">
                        <c:v>2.99</c:v>
                      </c:pt>
                      <c:pt idx="551">
                        <c:v>2.99</c:v>
                      </c:pt>
                      <c:pt idx="552">
                        <c:v>2.9670000000000001</c:v>
                      </c:pt>
                      <c:pt idx="553">
                        <c:v>2.89</c:v>
                      </c:pt>
                      <c:pt idx="554">
                        <c:v>2.968</c:v>
                      </c:pt>
                      <c:pt idx="555">
                        <c:v>2.9169999999999998</c:v>
                      </c:pt>
                      <c:pt idx="556">
                        <c:v>2.9169999999999998</c:v>
                      </c:pt>
                      <c:pt idx="557">
                        <c:v>2.9169999999999998</c:v>
                      </c:pt>
                      <c:pt idx="558">
                        <c:v>2.9169999999999998</c:v>
                      </c:pt>
                      <c:pt idx="559">
                        <c:v>2.9169999999999998</c:v>
                      </c:pt>
                      <c:pt idx="560">
                        <c:v>2.8340000000000001</c:v>
                      </c:pt>
                      <c:pt idx="561">
                        <c:v>2.8519999999999999</c:v>
                      </c:pt>
                      <c:pt idx="562">
                        <c:v>2.8719999999999999</c:v>
                      </c:pt>
                      <c:pt idx="563">
                        <c:v>2.8969999999999998</c:v>
                      </c:pt>
                      <c:pt idx="564">
                        <c:v>2.8969999999999998</c:v>
                      </c:pt>
                      <c:pt idx="565">
                        <c:v>2.8969999999999998</c:v>
                      </c:pt>
                      <c:pt idx="566">
                        <c:v>2.8170000000000002</c:v>
                      </c:pt>
                      <c:pt idx="567">
                        <c:v>2.7530000000000001</c:v>
                      </c:pt>
                      <c:pt idx="568">
                        <c:v>2.6669999999999998</c:v>
                      </c:pt>
                      <c:pt idx="569">
                        <c:v>2.6139999999999999</c:v>
                      </c:pt>
                      <c:pt idx="570">
                        <c:v>2.6829999999999998</c:v>
                      </c:pt>
                      <c:pt idx="571">
                        <c:v>2.6829999999999998</c:v>
                      </c:pt>
                      <c:pt idx="572">
                        <c:v>2.6829999999999998</c:v>
                      </c:pt>
                      <c:pt idx="573">
                        <c:v>2.673</c:v>
                      </c:pt>
                      <c:pt idx="574">
                        <c:v>2.7719999999999998</c:v>
                      </c:pt>
                      <c:pt idx="575">
                        <c:v>2.8620000000000001</c:v>
                      </c:pt>
                      <c:pt idx="576">
                        <c:v>2.8359999999999999</c:v>
                      </c:pt>
                      <c:pt idx="577">
                        <c:v>2.8149999999999999</c:v>
                      </c:pt>
                      <c:pt idx="578">
                        <c:v>2.8149999999999999</c:v>
                      </c:pt>
                      <c:pt idx="579">
                        <c:v>2.8149999999999999</c:v>
                      </c:pt>
                      <c:pt idx="580">
                        <c:v>2.8029999999999999</c:v>
                      </c:pt>
                      <c:pt idx="581">
                        <c:v>2.7360000000000002</c:v>
                      </c:pt>
                      <c:pt idx="582">
                        <c:v>2.746</c:v>
                      </c:pt>
                      <c:pt idx="583">
                        <c:v>2.69</c:v>
                      </c:pt>
                      <c:pt idx="584">
                        <c:v>2.6440000000000001</c:v>
                      </c:pt>
                      <c:pt idx="585">
                        <c:v>2.6440000000000001</c:v>
                      </c:pt>
                      <c:pt idx="586">
                        <c:v>2.6440000000000001</c:v>
                      </c:pt>
                      <c:pt idx="587">
                        <c:v>2.65</c:v>
                      </c:pt>
                      <c:pt idx="588">
                        <c:v>2.6659999999999999</c:v>
                      </c:pt>
                      <c:pt idx="589">
                        <c:v>2.6579999999999999</c:v>
                      </c:pt>
                      <c:pt idx="590">
                        <c:v>2.7050000000000001</c:v>
                      </c:pt>
                      <c:pt idx="591">
                        <c:v>2.5870000000000002</c:v>
                      </c:pt>
                      <c:pt idx="592">
                        <c:v>2.5870000000000002</c:v>
                      </c:pt>
                      <c:pt idx="593">
                        <c:v>2.5870000000000002</c:v>
                      </c:pt>
                      <c:pt idx="594">
                        <c:v>2.56</c:v>
                      </c:pt>
                      <c:pt idx="595">
                        <c:v>2.3879999999999999</c:v>
                      </c:pt>
                      <c:pt idx="596">
                        <c:v>2.3370000000000002</c:v>
                      </c:pt>
                      <c:pt idx="597">
                        <c:v>2.3959999999999999</c:v>
                      </c:pt>
                      <c:pt idx="598">
                        <c:v>2.3650000000000002</c:v>
                      </c:pt>
                      <c:pt idx="599">
                        <c:v>2.3650000000000002</c:v>
                      </c:pt>
                      <c:pt idx="600">
                        <c:v>2.3650000000000002</c:v>
                      </c:pt>
                      <c:pt idx="601">
                        <c:v>2.379</c:v>
                      </c:pt>
                      <c:pt idx="602">
                        <c:v>2.3639999999999999</c:v>
                      </c:pt>
                      <c:pt idx="603">
                        <c:v>2.3159999999999998</c:v>
                      </c:pt>
                      <c:pt idx="604">
                        <c:v>2.5270000000000001</c:v>
                      </c:pt>
                      <c:pt idx="605">
                        <c:v>2.573</c:v>
                      </c:pt>
                      <c:pt idx="606">
                        <c:v>2.573</c:v>
                      </c:pt>
                      <c:pt idx="607">
                        <c:v>2.573</c:v>
                      </c:pt>
                      <c:pt idx="608">
                        <c:v>2.589</c:v>
                      </c:pt>
                      <c:pt idx="609">
                        <c:v>2.6280000000000001</c:v>
                      </c:pt>
                      <c:pt idx="610">
                        <c:v>2.6219999999999999</c:v>
                      </c:pt>
                      <c:pt idx="611">
                        <c:v>2.57</c:v>
                      </c:pt>
                      <c:pt idx="612">
                        <c:v>2.581</c:v>
                      </c:pt>
                      <c:pt idx="613">
                        <c:v>2.581</c:v>
                      </c:pt>
                      <c:pt idx="614">
                        <c:v>2.581</c:v>
                      </c:pt>
                      <c:pt idx="615">
                        <c:v>2.625</c:v>
                      </c:pt>
                      <c:pt idx="616">
                        <c:v>2.67</c:v>
                      </c:pt>
                      <c:pt idx="617">
                        <c:v>2.7040000000000002</c:v>
                      </c:pt>
                      <c:pt idx="618">
                        <c:v>2.6560000000000001</c:v>
                      </c:pt>
                      <c:pt idx="619">
                        <c:v>2.6419999999999999</c:v>
                      </c:pt>
                      <c:pt idx="620">
                        <c:v>2.6419999999999999</c:v>
                      </c:pt>
                      <c:pt idx="621">
                        <c:v>2.6419999999999999</c:v>
                      </c:pt>
                      <c:pt idx="622">
                        <c:v>2.577</c:v>
                      </c:pt>
                      <c:pt idx="623">
                        <c:v>2.4630000000000001</c:v>
                      </c:pt>
                      <c:pt idx="624">
                        <c:v>2.4990000000000001</c:v>
                      </c:pt>
                      <c:pt idx="625">
                        <c:v>2.5129999999999999</c:v>
                      </c:pt>
                      <c:pt idx="626">
                        <c:v>2.2709999999999999</c:v>
                      </c:pt>
                      <c:pt idx="627">
                        <c:v>2.2709999999999999</c:v>
                      </c:pt>
                      <c:pt idx="628">
                        <c:v>2.2709999999999999</c:v>
                      </c:pt>
                      <c:pt idx="629">
                        <c:v>2.0870000000000002</c:v>
                      </c:pt>
                      <c:pt idx="630">
                        <c:v>1.925</c:v>
                      </c:pt>
                      <c:pt idx="631">
                        <c:v>1.9239999999999999</c:v>
                      </c:pt>
                      <c:pt idx="632">
                        <c:v>1.891</c:v>
                      </c:pt>
                      <c:pt idx="633">
                        <c:v>1.869</c:v>
                      </c:pt>
                      <c:pt idx="634">
                        <c:v>1.869</c:v>
                      </c:pt>
                      <c:pt idx="635">
                        <c:v>1.869</c:v>
                      </c:pt>
                      <c:pt idx="636">
                        <c:v>1.8580000000000001</c:v>
                      </c:pt>
                      <c:pt idx="637">
                        <c:v>1.857</c:v>
                      </c:pt>
                      <c:pt idx="638">
                        <c:v>1.657</c:v>
                      </c:pt>
                      <c:pt idx="639">
                        <c:v>1.665</c:v>
                      </c:pt>
                      <c:pt idx="640">
                        <c:v>1.7</c:v>
                      </c:pt>
                      <c:pt idx="641">
                        <c:v>1.7</c:v>
                      </c:pt>
                      <c:pt idx="642">
                        <c:v>1.7</c:v>
                      </c:pt>
                      <c:pt idx="643">
                        <c:v>1.7070000000000001</c:v>
                      </c:pt>
                      <c:pt idx="644">
                        <c:v>1.7310000000000001</c:v>
                      </c:pt>
                      <c:pt idx="645">
                        <c:v>1.629</c:v>
                      </c:pt>
                      <c:pt idx="646">
                        <c:v>1.6020000000000001</c:v>
                      </c:pt>
                      <c:pt idx="647">
                        <c:v>1.534</c:v>
                      </c:pt>
                      <c:pt idx="648">
                        <c:v>1.534</c:v>
                      </c:pt>
                      <c:pt idx="649">
                        <c:v>1.534</c:v>
                      </c:pt>
                      <c:pt idx="650">
                        <c:v>1.5309999999999999</c:v>
                      </c:pt>
                      <c:pt idx="651">
                        <c:v>1.5449999999999999</c:v>
                      </c:pt>
                      <c:pt idx="652">
                        <c:v>1.587</c:v>
                      </c:pt>
                      <c:pt idx="653">
                        <c:v>1.5669999999999999</c:v>
                      </c:pt>
                      <c:pt idx="654">
                        <c:v>1.5369999999999999</c:v>
                      </c:pt>
                      <c:pt idx="655">
                        <c:v>1.5369999999999999</c:v>
                      </c:pt>
                      <c:pt idx="656">
                        <c:v>1.5369999999999999</c:v>
                      </c:pt>
                      <c:pt idx="657">
                        <c:v>1.405</c:v>
                      </c:pt>
                      <c:pt idx="658">
                        <c:v>1.377</c:v>
                      </c:pt>
                      <c:pt idx="659">
                        <c:v>1.3160000000000001</c:v>
                      </c:pt>
                      <c:pt idx="660">
                        <c:v>1.323</c:v>
                      </c:pt>
                      <c:pt idx="661">
                        <c:v>1.3380000000000001</c:v>
                      </c:pt>
                      <c:pt idx="662">
                        <c:v>1.3380000000000001</c:v>
                      </c:pt>
                      <c:pt idx="663">
                        <c:v>1.3380000000000001</c:v>
                      </c:pt>
                      <c:pt idx="664">
                        <c:v>1.3380000000000001</c:v>
                      </c:pt>
                      <c:pt idx="665">
                        <c:v>1.3660000000000001</c:v>
                      </c:pt>
                      <c:pt idx="666">
                        <c:v>1.331</c:v>
                      </c:pt>
                      <c:pt idx="667">
                        <c:v>1.3420000000000001</c:v>
                      </c:pt>
                      <c:pt idx="668">
                        <c:v>1.34</c:v>
                      </c:pt>
                      <c:pt idx="669">
                        <c:v>1.34</c:v>
                      </c:pt>
                      <c:pt idx="670">
                        <c:v>1.34</c:v>
                      </c:pt>
                      <c:pt idx="671">
                        <c:v>1.339</c:v>
                      </c:pt>
                      <c:pt idx="672">
                        <c:v>1.3080000000000001</c:v>
                      </c:pt>
                      <c:pt idx="673">
                        <c:v>1.286</c:v>
                      </c:pt>
                      <c:pt idx="674">
                        <c:v>1.2390000000000001</c:v>
                      </c:pt>
                      <c:pt idx="675">
                        <c:v>1.206</c:v>
                      </c:pt>
                      <c:pt idx="676">
                        <c:v>1.206</c:v>
                      </c:pt>
                      <c:pt idx="677">
                        <c:v>1.206</c:v>
                      </c:pt>
                      <c:pt idx="678">
                        <c:v>1.2150000000000001</c:v>
                      </c:pt>
                      <c:pt idx="679">
                        <c:v>1.2330000000000001</c:v>
                      </c:pt>
                      <c:pt idx="680">
                        <c:v>1.3240000000000001</c:v>
                      </c:pt>
                      <c:pt idx="681">
                        <c:v>1.3460000000000001</c:v>
                      </c:pt>
                      <c:pt idx="682">
                        <c:v>1.379</c:v>
                      </c:pt>
                      <c:pt idx="683">
                        <c:v>1.379</c:v>
                      </c:pt>
                      <c:pt idx="684">
                        <c:v>1.379</c:v>
                      </c:pt>
                      <c:pt idx="685">
                        <c:v>1.3819999999999999</c:v>
                      </c:pt>
                      <c:pt idx="686">
                        <c:v>1.383</c:v>
                      </c:pt>
                      <c:pt idx="687">
                        <c:v>1.2609999999999999</c:v>
                      </c:pt>
                      <c:pt idx="688">
                        <c:v>1.268</c:v>
                      </c:pt>
                      <c:pt idx="689">
                        <c:v>1.2130000000000001</c:v>
                      </c:pt>
                      <c:pt idx="690">
                        <c:v>1.2130000000000001</c:v>
                      </c:pt>
                      <c:pt idx="691">
                        <c:v>1.2130000000000001</c:v>
                      </c:pt>
                      <c:pt idx="692">
                        <c:v>1.2110000000000001</c:v>
                      </c:pt>
                      <c:pt idx="693">
                        <c:v>1.216</c:v>
                      </c:pt>
                      <c:pt idx="694">
                        <c:v>1.264</c:v>
                      </c:pt>
                      <c:pt idx="695">
                        <c:v>1.3009999999999999</c:v>
                      </c:pt>
                      <c:pt idx="696">
                        <c:v>1.302</c:v>
                      </c:pt>
                      <c:pt idx="697">
                        <c:v>1.302</c:v>
                      </c:pt>
                      <c:pt idx="698">
                        <c:v>1.302</c:v>
                      </c:pt>
                      <c:pt idx="699">
                        <c:v>1.351</c:v>
                      </c:pt>
                      <c:pt idx="700">
                        <c:v>1.363</c:v>
                      </c:pt>
                      <c:pt idx="701">
                        <c:v>1.3149999999999999</c:v>
                      </c:pt>
                      <c:pt idx="702">
                        <c:v>1.2210000000000001</c:v>
                      </c:pt>
                      <c:pt idx="703">
                        <c:v>1.1739999999999999</c:v>
                      </c:pt>
                      <c:pt idx="704">
                        <c:v>1.1739999999999999</c:v>
                      </c:pt>
                      <c:pt idx="705">
                        <c:v>1.1739999999999999</c:v>
                      </c:pt>
                      <c:pt idx="706">
                        <c:v>1.194</c:v>
                      </c:pt>
                      <c:pt idx="707">
                        <c:v>1.232</c:v>
                      </c:pt>
                      <c:pt idx="708">
                        <c:v>1.2370000000000001</c:v>
                      </c:pt>
                      <c:pt idx="709">
                        <c:v>1.236</c:v>
                      </c:pt>
                      <c:pt idx="710">
                        <c:v>1.2210000000000001</c:v>
                      </c:pt>
                      <c:pt idx="711">
                        <c:v>1.2210000000000001</c:v>
                      </c:pt>
                      <c:pt idx="712">
                        <c:v>1.2210000000000001</c:v>
                      </c:pt>
                      <c:pt idx="713">
                        <c:v>1.208</c:v>
                      </c:pt>
                      <c:pt idx="714">
                        <c:v>1.151</c:v>
                      </c:pt>
                      <c:pt idx="715">
                        <c:v>1.0820000000000001</c:v>
                      </c:pt>
                      <c:pt idx="716">
                        <c:v>1.1020000000000001</c:v>
                      </c:pt>
                      <c:pt idx="717">
                        <c:v>1.089</c:v>
                      </c:pt>
                      <c:pt idx="718">
                        <c:v>1.089</c:v>
                      </c:pt>
                      <c:pt idx="719">
                        <c:v>1.089</c:v>
                      </c:pt>
                      <c:pt idx="720">
                        <c:v>1.1160000000000001</c:v>
                      </c:pt>
                      <c:pt idx="721">
                        <c:v>1.2010000000000001</c:v>
                      </c:pt>
                      <c:pt idx="722">
                        <c:v>1.23</c:v>
                      </c:pt>
                      <c:pt idx="723">
                        <c:v>1.3320000000000001</c:v>
                      </c:pt>
                      <c:pt idx="724">
                        <c:v>1.327</c:v>
                      </c:pt>
                      <c:pt idx="725">
                        <c:v>1.327</c:v>
                      </c:pt>
                      <c:pt idx="726">
                        <c:v>1.327</c:v>
                      </c:pt>
                      <c:pt idx="727">
                        <c:v>1.0720000000000001</c:v>
                      </c:pt>
                      <c:pt idx="728">
                        <c:v>1.0249999999999999</c:v>
                      </c:pt>
                      <c:pt idx="729">
                        <c:v>1.0469999999999999</c:v>
                      </c:pt>
                      <c:pt idx="730">
                        <c:v>1.03</c:v>
                      </c:pt>
                      <c:pt idx="731">
                        <c:v>1.0369999999999999</c:v>
                      </c:pt>
                      <c:pt idx="732">
                        <c:v>1.0369999999999999</c:v>
                      </c:pt>
                      <c:pt idx="733">
                        <c:v>1.0369999999999999</c:v>
                      </c:pt>
                      <c:pt idx="734">
                        <c:v>1.0249999999999999</c:v>
                      </c:pt>
                      <c:pt idx="735">
                        <c:v>1.0029999999999999</c:v>
                      </c:pt>
                      <c:pt idx="736">
                        <c:v>1.014</c:v>
                      </c:pt>
                      <c:pt idx="737">
                        <c:v>0.97499999999999998</c:v>
                      </c:pt>
                      <c:pt idx="738">
                        <c:v>0.91700000000000004</c:v>
                      </c:pt>
                      <c:pt idx="739">
                        <c:v>0.91700000000000004</c:v>
                      </c:pt>
                      <c:pt idx="740">
                        <c:v>0.91700000000000004</c:v>
                      </c:pt>
                      <c:pt idx="741">
                        <c:v>0.9</c:v>
                      </c:pt>
                      <c:pt idx="742">
                        <c:v>0.92900000000000005</c:v>
                      </c:pt>
                      <c:pt idx="743">
                        <c:v>0.93799999999999994</c:v>
                      </c:pt>
                      <c:pt idx="744">
                        <c:v>0.92600000000000005</c:v>
                      </c:pt>
                      <c:pt idx="745">
                        <c:v>0.90100000000000002</c:v>
                      </c:pt>
                      <c:pt idx="746">
                        <c:v>0.90100000000000002</c:v>
                      </c:pt>
                      <c:pt idx="747">
                        <c:v>0.90100000000000002</c:v>
                      </c:pt>
                      <c:pt idx="748">
                        <c:v>0.88800000000000001</c:v>
                      </c:pt>
                      <c:pt idx="749">
                        <c:v>0.92</c:v>
                      </c:pt>
                      <c:pt idx="750">
                        <c:v>0.88300000000000001</c:v>
                      </c:pt>
                      <c:pt idx="751">
                        <c:v>0.86099999999999999</c:v>
                      </c:pt>
                      <c:pt idx="752">
                        <c:v>0.85099999999999998</c:v>
                      </c:pt>
                      <c:pt idx="753">
                        <c:v>0.85099999999999998</c:v>
                      </c:pt>
                      <c:pt idx="754">
                        <c:v>0.85099999999999998</c:v>
                      </c:pt>
                      <c:pt idx="755">
                        <c:v>0.877</c:v>
                      </c:pt>
                      <c:pt idx="756">
                        <c:v>0.85699999999999998</c:v>
                      </c:pt>
                      <c:pt idx="757">
                        <c:v>0.85599999999999998</c:v>
                      </c:pt>
                      <c:pt idx="758">
                        <c:v>0.83299999999999996</c:v>
                      </c:pt>
                      <c:pt idx="759">
                        <c:v>0.83799999999999997</c:v>
                      </c:pt>
                      <c:pt idx="760">
                        <c:v>0.83799999999999997</c:v>
                      </c:pt>
                      <c:pt idx="761">
                        <c:v>0.83799999999999997</c:v>
                      </c:pt>
                      <c:pt idx="762">
                        <c:v>0.78100000000000003</c:v>
                      </c:pt>
                      <c:pt idx="763">
                        <c:v>0.76100000000000001</c:v>
                      </c:pt>
                      <c:pt idx="764">
                        <c:v>0.77300000000000002</c:v>
                      </c:pt>
                      <c:pt idx="765">
                        <c:v>0.82199999999999995</c:v>
                      </c:pt>
                      <c:pt idx="766">
                        <c:v>0.84099999999999997</c:v>
                      </c:pt>
                      <c:pt idx="767">
                        <c:v>0.84099999999999997</c:v>
                      </c:pt>
                      <c:pt idx="768">
                        <c:v>0.84099999999999997</c:v>
                      </c:pt>
                      <c:pt idx="769">
                        <c:v>0.80900000000000005</c:v>
                      </c:pt>
                      <c:pt idx="770">
                        <c:v>0.80700000000000005</c:v>
                      </c:pt>
                      <c:pt idx="771">
                        <c:v>0.77500000000000002</c:v>
                      </c:pt>
                      <c:pt idx="772">
                        <c:v>0.78500000000000003</c:v>
                      </c:pt>
                      <c:pt idx="773">
                        <c:v>0.79900000000000004</c:v>
                      </c:pt>
                      <c:pt idx="774">
                        <c:v>0.79900000000000004</c:v>
                      </c:pt>
                      <c:pt idx="775">
                        <c:v>0.79900000000000004</c:v>
                      </c:pt>
                      <c:pt idx="776">
                        <c:v>0.78500000000000003</c:v>
                      </c:pt>
                      <c:pt idx="777">
                        <c:v>0.88300000000000001</c:v>
                      </c:pt>
                      <c:pt idx="778">
                        <c:v>0.89600000000000002</c:v>
                      </c:pt>
                      <c:pt idx="779">
                        <c:v>0.82499999999999996</c:v>
                      </c:pt>
                      <c:pt idx="780">
                        <c:v>0.79300000000000004</c:v>
                      </c:pt>
                      <c:pt idx="781">
                        <c:v>0.79300000000000004</c:v>
                      </c:pt>
                      <c:pt idx="782">
                        <c:v>0.79300000000000004</c:v>
                      </c:pt>
                      <c:pt idx="783">
                        <c:v>0.75600000000000001</c:v>
                      </c:pt>
                      <c:pt idx="784">
                        <c:v>0.78300000000000003</c:v>
                      </c:pt>
                      <c:pt idx="785">
                        <c:v>0.76700000000000002</c:v>
                      </c:pt>
                      <c:pt idx="786">
                        <c:v>0.70399999999999996</c:v>
                      </c:pt>
                      <c:pt idx="787">
                        <c:v>0.70399999999999996</c:v>
                      </c:pt>
                      <c:pt idx="788">
                        <c:v>0.70399999999999996</c:v>
                      </c:pt>
                      <c:pt idx="789">
                        <c:v>0.70399999999999996</c:v>
                      </c:pt>
                      <c:pt idx="790">
                        <c:v>0.70299999999999996</c:v>
                      </c:pt>
                      <c:pt idx="791">
                        <c:v>0.65</c:v>
                      </c:pt>
                      <c:pt idx="792">
                        <c:v>0.58199999999999996</c:v>
                      </c:pt>
                      <c:pt idx="793">
                        <c:v>0.58799999999999997</c:v>
                      </c:pt>
                      <c:pt idx="794">
                        <c:v>0.56299999999999994</c:v>
                      </c:pt>
                      <c:pt idx="795">
                        <c:v>0.56299999999999994</c:v>
                      </c:pt>
                      <c:pt idx="796">
                        <c:v>0.56299999999999994</c:v>
                      </c:pt>
                      <c:pt idx="797">
                        <c:v>0.56499999999999995</c:v>
                      </c:pt>
                      <c:pt idx="798">
                        <c:v>0.55100000000000005</c:v>
                      </c:pt>
                      <c:pt idx="799">
                        <c:v>0.55700000000000005</c:v>
                      </c:pt>
                      <c:pt idx="800">
                        <c:v>0.55900000000000005</c:v>
                      </c:pt>
                      <c:pt idx="801">
                        <c:v>0.55700000000000005</c:v>
                      </c:pt>
                      <c:pt idx="802">
                        <c:v>0.55700000000000005</c:v>
                      </c:pt>
                      <c:pt idx="803">
                        <c:v>0.55700000000000005</c:v>
                      </c:pt>
                      <c:pt idx="804">
                        <c:v>0.55200000000000005</c:v>
                      </c:pt>
                      <c:pt idx="805">
                        <c:v>0.56200000000000006</c:v>
                      </c:pt>
                      <c:pt idx="806">
                        <c:v>0.55200000000000005</c:v>
                      </c:pt>
                      <c:pt idx="807">
                        <c:v>0.55000000000000004</c:v>
                      </c:pt>
                      <c:pt idx="808">
                        <c:v>0.56000000000000005</c:v>
                      </c:pt>
                      <c:pt idx="809">
                        <c:v>0.56000000000000005</c:v>
                      </c:pt>
                      <c:pt idx="810">
                        <c:v>0.56000000000000005</c:v>
                      </c:pt>
                      <c:pt idx="811">
                        <c:v>0.55200000000000005</c:v>
                      </c:pt>
                      <c:pt idx="812">
                        <c:v>0.56000000000000005</c:v>
                      </c:pt>
                      <c:pt idx="813">
                        <c:v>0.57199999999999995</c:v>
                      </c:pt>
                      <c:pt idx="814">
                        <c:v>0.57799999999999996</c:v>
                      </c:pt>
                      <c:pt idx="815">
                        <c:v>0.61099999999999999</c:v>
                      </c:pt>
                      <c:pt idx="816">
                        <c:v>0.61099999999999999</c:v>
                      </c:pt>
                      <c:pt idx="817">
                        <c:v>0.61099999999999999</c:v>
                      </c:pt>
                      <c:pt idx="818">
                        <c:v>0.61399999999999999</c:v>
                      </c:pt>
                      <c:pt idx="819">
                        <c:v>0.624</c:v>
                      </c:pt>
                      <c:pt idx="820">
                        <c:v>0.63100000000000001</c:v>
                      </c:pt>
                      <c:pt idx="821">
                        <c:v>0.65300000000000002</c:v>
                      </c:pt>
                      <c:pt idx="822">
                        <c:v>0.66300000000000003</c:v>
                      </c:pt>
                      <c:pt idx="823">
                        <c:v>0.66300000000000003</c:v>
                      </c:pt>
                      <c:pt idx="824">
                        <c:v>0.66300000000000003</c:v>
                      </c:pt>
                      <c:pt idx="825">
                        <c:v>0.67400000000000004</c:v>
                      </c:pt>
                      <c:pt idx="826">
                        <c:v>0.69099999999999995</c:v>
                      </c:pt>
                      <c:pt idx="827">
                        <c:v>0.68799999999999994</c:v>
                      </c:pt>
                      <c:pt idx="828">
                        <c:v>0.69299999999999995</c:v>
                      </c:pt>
                      <c:pt idx="829">
                        <c:v>0.68500000000000005</c:v>
                      </c:pt>
                      <c:pt idx="830">
                        <c:v>0.68500000000000005</c:v>
                      </c:pt>
                      <c:pt idx="831">
                        <c:v>0.68500000000000005</c:v>
                      </c:pt>
                      <c:pt idx="832">
                        <c:v>0.70599999999999996</c:v>
                      </c:pt>
                      <c:pt idx="833">
                        <c:v>0.71</c:v>
                      </c:pt>
                      <c:pt idx="834">
                        <c:v>0.72299999999999998</c:v>
                      </c:pt>
                      <c:pt idx="835">
                        <c:v>0.751</c:v>
                      </c:pt>
                      <c:pt idx="836">
                        <c:v>0.76500000000000001</c:v>
                      </c:pt>
                      <c:pt idx="837">
                        <c:v>0.76500000000000001</c:v>
                      </c:pt>
                      <c:pt idx="838">
                        <c:v>0.76500000000000001</c:v>
                      </c:pt>
                      <c:pt idx="839">
                        <c:v>0.76600000000000001</c:v>
                      </c:pt>
                      <c:pt idx="840">
                        <c:v>0.749</c:v>
                      </c:pt>
                      <c:pt idx="841">
                        <c:v>0.77</c:v>
                      </c:pt>
                      <c:pt idx="842">
                        <c:v>0.82</c:v>
                      </c:pt>
                      <c:pt idx="843">
                        <c:v>0.80700000000000005</c:v>
                      </c:pt>
                      <c:pt idx="844">
                        <c:v>0.80700000000000005</c:v>
                      </c:pt>
                      <c:pt idx="845">
                        <c:v>0.80700000000000005</c:v>
                      </c:pt>
                      <c:pt idx="846">
                        <c:v>0.83699999999999997</c:v>
                      </c:pt>
                      <c:pt idx="847">
                        <c:v>0.83299999999999996</c:v>
                      </c:pt>
                      <c:pt idx="848">
                        <c:v>0.85299999999999998</c:v>
                      </c:pt>
                      <c:pt idx="849">
                        <c:v>0.84699999999999998</c:v>
                      </c:pt>
                      <c:pt idx="850">
                        <c:v>0.86299999999999999</c:v>
                      </c:pt>
                      <c:pt idx="851">
                        <c:v>0.86299999999999999</c:v>
                      </c:pt>
                      <c:pt idx="852">
                        <c:v>0.86299999999999999</c:v>
                      </c:pt>
                      <c:pt idx="853">
                        <c:v>0.84199999999999997</c:v>
                      </c:pt>
                      <c:pt idx="854">
                        <c:v>0.84499999999999997</c:v>
                      </c:pt>
                      <c:pt idx="855">
                        <c:v>0.85699999999999998</c:v>
                      </c:pt>
                      <c:pt idx="856">
                        <c:v>0.82799999999999996</c:v>
                      </c:pt>
                      <c:pt idx="857">
                        <c:v>0.82699999999999996</c:v>
                      </c:pt>
                      <c:pt idx="858">
                        <c:v>0.82699999999999996</c:v>
                      </c:pt>
                      <c:pt idx="859">
                        <c:v>0.82699999999999996</c:v>
                      </c:pt>
                      <c:pt idx="860">
                        <c:v>0.78500000000000003</c:v>
                      </c:pt>
                      <c:pt idx="861">
                        <c:v>0.74299999999999999</c:v>
                      </c:pt>
                      <c:pt idx="862">
                        <c:v>0.751</c:v>
                      </c:pt>
                      <c:pt idx="863">
                        <c:v>0.75600000000000001</c:v>
                      </c:pt>
                      <c:pt idx="864">
                        <c:v>0.74</c:v>
                      </c:pt>
                      <c:pt idx="865">
                        <c:v>0.74</c:v>
                      </c:pt>
                      <c:pt idx="866">
                        <c:v>0.74</c:v>
                      </c:pt>
                      <c:pt idx="867">
                        <c:v>0.80500000000000005</c:v>
                      </c:pt>
                      <c:pt idx="868">
                        <c:v>0.83399999999999996</c:v>
                      </c:pt>
                      <c:pt idx="869">
                        <c:v>0.86399999999999999</c:v>
                      </c:pt>
                      <c:pt idx="870">
                        <c:v>0.83299999999999996</c:v>
                      </c:pt>
                      <c:pt idx="871">
                        <c:v>0.82099999999999995</c:v>
                      </c:pt>
                      <c:pt idx="872">
                        <c:v>0.82099999999999995</c:v>
                      </c:pt>
                      <c:pt idx="873">
                        <c:v>0.82099999999999995</c:v>
                      </c:pt>
                      <c:pt idx="874">
                        <c:v>0.81200000000000006</c:v>
                      </c:pt>
                      <c:pt idx="875">
                        <c:v>0.81699999999999995</c:v>
                      </c:pt>
                      <c:pt idx="876">
                        <c:v>0.83299999999999996</c:v>
                      </c:pt>
                      <c:pt idx="877">
                        <c:v>0.83199999999999996</c:v>
                      </c:pt>
                      <c:pt idx="878">
                        <c:v>0.83299999999999996</c:v>
                      </c:pt>
                      <c:pt idx="879">
                        <c:v>0.83299999999999996</c:v>
                      </c:pt>
                      <c:pt idx="880">
                        <c:v>0.83299999999999996</c:v>
                      </c:pt>
                      <c:pt idx="881">
                        <c:v>0.876</c:v>
                      </c:pt>
                      <c:pt idx="882">
                        <c:v>0.85899999999999999</c:v>
                      </c:pt>
                      <c:pt idx="883">
                        <c:v>0.90200000000000002</c:v>
                      </c:pt>
                      <c:pt idx="884">
                        <c:v>0.95399999999999996</c:v>
                      </c:pt>
                      <c:pt idx="885">
                        <c:v>0.97599999999999998</c:v>
                      </c:pt>
                      <c:pt idx="886">
                        <c:v>0.97599999999999998</c:v>
                      </c:pt>
                      <c:pt idx="887">
                        <c:v>0.97599999999999998</c:v>
                      </c:pt>
                      <c:pt idx="888">
                        <c:v>1.022</c:v>
                      </c:pt>
                      <c:pt idx="889">
                        <c:v>1.081</c:v>
                      </c:pt>
                      <c:pt idx="890">
                        <c:v>1.0780000000000001</c:v>
                      </c:pt>
                      <c:pt idx="891">
                        <c:v>1.095</c:v>
                      </c:pt>
                      <c:pt idx="892">
                        <c:v>1.0669999999999999</c:v>
                      </c:pt>
                      <c:pt idx="893">
                        <c:v>1.0669999999999999</c:v>
                      </c:pt>
                      <c:pt idx="894">
                        <c:v>1.0669999999999999</c:v>
                      </c:pt>
                      <c:pt idx="895">
                        <c:v>1.0549999999999999</c:v>
                      </c:pt>
                      <c:pt idx="896">
                        <c:v>1.0329999999999999</c:v>
                      </c:pt>
                      <c:pt idx="897">
                        <c:v>1.0149999999999999</c:v>
                      </c:pt>
                      <c:pt idx="898">
                        <c:v>0.98499999999999999</c:v>
                      </c:pt>
                      <c:pt idx="899">
                        <c:v>1.0009999999999999</c:v>
                      </c:pt>
                      <c:pt idx="900">
                        <c:v>1.0009999999999999</c:v>
                      </c:pt>
                      <c:pt idx="901">
                        <c:v>1.0009999999999999</c:v>
                      </c:pt>
                      <c:pt idx="902">
                        <c:v>0.97</c:v>
                      </c:pt>
                      <c:pt idx="903">
                        <c:v>0.97799999999999998</c:v>
                      </c:pt>
                      <c:pt idx="904">
                        <c:v>1.004</c:v>
                      </c:pt>
                      <c:pt idx="905">
                        <c:v>0.99299999999999999</c:v>
                      </c:pt>
                      <c:pt idx="906">
                        <c:v>0.99299999999999999</c:v>
                      </c:pt>
                      <c:pt idx="907">
                        <c:v>0.99299999999999999</c:v>
                      </c:pt>
                      <c:pt idx="908">
                        <c:v>0.99299999999999999</c:v>
                      </c:pt>
                      <c:pt idx="909">
                        <c:v>0.98599999999999999</c:v>
                      </c:pt>
                      <c:pt idx="910">
                        <c:v>0.95399999999999996</c:v>
                      </c:pt>
                      <c:pt idx="911">
                        <c:v>0.91600000000000004</c:v>
                      </c:pt>
                      <c:pt idx="912">
                        <c:v>0.90600000000000003</c:v>
                      </c:pt>
                      <c:pt idx="913">
                        <c:v>0.90400000000000003</c:v>
                      </c:pt>
                      <c:pt idx="914">
                        <c:v>0.90400000000000003</c:v>
                      </c:pt>
                      <c:pt idx="915">
                        <c:v>0.90400000000000003</c:v>
                      </c:pt>
                      <c:pt idx="916">
                        <c:v>0.89700000000000002</c:v>
                      </c:pt>
                      <c:pt idx="917">
                        <c:v>0.90200000000000002</c:v>
                      </c:pt>
                      <c:pt idx="918">
                        <c:v>0.91900000000000004</c:v>
                      </c:pt>
                      <c:pt idx="919">
                        <c:v>0.91200000000000003</c:v>
                      </c:pt>
                      <c:pt idx="920">
                        <c:v>0.90300000000000002</c:v>
                      </c:pt>
                      <c:pt idx="921">
                        <c:v>0.90300000000000002</c:v>
                      </c:pt>
                      <c:pt idx="922">
                        <c:v>0.90300000000000002</c:v>
                      </c:pt>
                      <c:pt idx="923">
                        <c:v>0.90200000000000002</c:v>
                      </c:pt>
                      <c:pt idx="924">
                        <c:v>0.92500000000000004</c:v>
                      </c:pt>
                      <c:pt idx="925">
                        <c:v>0.91500000000000004</c:v>
                      </c:pt>
                      <c:pt idx="926">
                        <c:v>0.879</c:v>
                      </c:pt>
                      <c:pt idx="927">
                        <c:v>0.87</c:v>
                      </c:pt>
                      <c:pt idx="928">
                        <c:v>0.87</c:v>
                      </c:pt>
                      <c:pt idx="929">
                        <c:v>0.87</c:v>
                      </c:pt>
                      <c:pt idx="930">
                        <c:v>0.83</c:v>
                      </c:pt>
                      <c:pt idx="931">
                        <c:v>0.85899999999999999</c:v>
                      </c:pt>
                      <c:pt idx="932">
                        <c:v>0.85399999999999998</c:v>
                      </c:pt>
                      <c:pt idx="933">
                        <c:v>0.82399999999999995</c:v>
                      </c:pt>
                      <c:pt idx="934">
                        <c:v>0.82399999999999995</c:v>
                      </c:pt>
                      <c:pt idx="935">
                        <c:v>0.82399999999999995</c:v>
                      </c:pt>
                      <c:pt idx="936">
                        <c:v>0.82399999999999995</c:v>
                      </c:pt>
                      <c:pt idx="937">
                        <c:v>0.82399999999999995</c:v>
                      </c:pt>
                      <c:pt idx="938">
                        <c:v>0.86899999999999999</c:v>
                      </c:pt>
                      <c:pt idx="939">
                        <c:v>0.89500000000000002</c:v>
                      </c:pt>
                      <c:pt idx="940">
                        <c:v>0.873</c:v>
                      </c:pt>
                      <c:pt idx="941">
                        <c:v>0.86299999999999999</c:v>
                      </c:pt>
                      <c:pt idx="942">
                        <c:v>0.86299999999999999</c:v>
                      </c:pt>
                      <c:pt idx="943">
                        <c:v>0.86299999999999999</c:v>
                      </c:pt>
                      <c:pt idx="944">
                        <c:v>0.85799999999999998</c:v>
                      </c:pt>
                      <c:pt idx="945">
                        <c:v>0.85799999999999998</c:v>
                      </c:pt>
                      <c:pt idx="946">
                        <c:v>0.87</c:v>
                      </c:pt>
                      <c:pt idx="947">
                        <c:v>0.91400000000000003</c:v>
                      </c:pt>
                      <c:pt idx="948">
                        <c:v>0.92</c:v>
                      </c:pt>
                      <c:pt idx="949">
                        <c:v>0.92</c:v>
                      </c:pt>
                      <c:pt idx="950">
                        <c:v>0.92</c:v>
                      </c:pt>
                      <c:pt idx="951">
                        <c:v>0.96199999999999997</c:v>
                      </c:pt>
                      <c:pt idx="952">
                        <c:v>0.97699999999999998</c:v>
                      </c:pt>
                      <c:pt idx="953">
                        <c:v>0.86799999999999999</c:v>
                      </c:pt>
                      <c:pt idx="954">
                        <c:v>0.82599999999999996</c:v>
                      </c:pt>
                      <c:pt idx="955">
                        <c:v>0.82299999999999995</c:v>
                      </c:pt>
                      <c:pt idx="956">
                        <c:v>0.82299999999999995</c:v>
                      </c:pt>
                      <c:pt idx="957">
                        <c:v>0.82299999999999995</c:v>
                      </c:pt>
                      <c:pt idx="958">
                        <c:v>0.78</c:v>
                      </c:pt>
                      <c:pt idx="959">
                        <c:v>0.84399999999999997</c:v>
                      </c:pt>
                      <c:pt idx="960">
                        <c:v>0.89700000000000002</c:v>
                      </c:pt>
                      <c:pt idx="961">
                        <c:v>0.94899999999999995</c:v>
                      </c:pt>
                      <c:pt idx="962">
                        <c:v>0.96499999999999997</c:v>
                      </c:pt>
                      <c:pt idx="963">
                        <c:v>0.96499999999999997</c:v>
                      </c:pt>
                      <c:pt idx="964">
                        <c:v>0.96499999999999997</c:v>
                      </c:pt>
                      <c:pt idx="965">
                        <c:v>0.96399999999999997</c:v>
                      </c:pt>
                      <c:pt idx="966">
                        <c:v>0.99399999999999999</c:v>
                      </c:pt>
                      <c:pt idx="967">
                        <c:v>1.0009999999999999</c:v>
                      </c:pt>
                      <c:pt idx="968">
                        <c:v>1.006</c:v>
                      </c:pt>
                      <c:pt idx="969">
                        <c:v>1.111</c:v>
                      </c:pt>
                      <c:pt idx="970">
                        <c:v>1.111</c:v>
                      </c:pt>
                      <c:pt idx="971">
                        <c:v>1.111</c:v>
                      </c:pt>
                      <c:pt idx="972">
                        <c:v>1.1299999999999999</c:v>
                      </c:pt>
                      <c:pt idx="973">
                        <c:v>1.0169999999999999</c:v>
                      </c:pt>
                      <c:pt idx="974">
                        <c:v>0.93</c:v>
                      </c:pt>
                      <c:pt idx="975">
                        <c:v>0.88600000000000001</c:v>
                      </c:pt>
                      <c:pt idx="976">
                        <c:v>0.89100000000000001</c:v>
                      </c:pt>
                      <c:pt idx="977">
                        <c:v>0.89100000000000001</c:v>
                      </c:pt>
                      <c:pt idx="978">
                        <c:v>0.89100000000000001</c:v>
                      </c:pt>
                      <c:pt idx="979">
                        <c:v>0.876</c:v>
                      </c:pt>
                      <c:pt idx="980">
                        <c:v>0.81200000000000006</c:v>
                      </c:pt>
                      <c:pt idx="981">
                        <c:v>0.77200000000000002</c:v>
                      </c:pt>
                      <c:pt idx="982">
                        <c:v>0.77200000000000002</c:v>
                      </c:pt>
                      <c:pt idx="983">
                        <c:v>0.752</c:v>
                      </c:pt>
                      <c:pt idx="984">
                        <c:v>0.752</c:v>
                      </c:pt>
                      <c:pt idx="985">
                        <c:v>0.752</c:v>
                      </c:pt>
                      <c:pt idx="986">
                        <c:v>0.75800000000000001</c:v>
                      </c:pt>
                      <c:pt idx="987">
                        <c:v>0.78700000000000003</c:v>
                      </c:pt>
                      <c:pt idx="988">
                        <c:v>0.77500000000000002</c:v>
                      </c:pt>
                      <c:pt idx="989">
                        <c:v>0.76400000000000001</c:v>
                      </c:pt>
                      <c:pt idx="990">
                        <c:v>0.76100000000000001</c:v>
                      </c:pt>
                      <c:pt idx="991">
                        <c:v>0.76100000000000001</c:v>
                      </c:pt>
                      <c:pt idx="992">
                        <c:v>0.76100000000000001</c:v>
                      </c:pt>
                      <c:pt idx="993">
                        <c:v>0.64700000000000002</c:v>
                      </c:pt>
                      <c:pt idx="994">
                        <c:v>0.64200000000000002</c:v>
                      </c:pt>
                      <c:pt idx="995">
                        <c:v>0.67200000000000004</c:v>
                      </c:pt>
                      <c:pt idx="996">
                        <c:v>0.67100000000000004</c:v>
                      </c:pt>
                      <c:pt idx="997">
                        <c:v>0.68300000000000005</c:v>
                      </c:pt>
                      <c:pt idx="998">
                        <c:v>0.68300000000000005</c:v>
                      </c:pt>
                      <c:pt idx="999">
                        <c:v>0.68300000000000005</c:v>
                      </c:pt>
                      <c:pt idx="1000">
                        <c:v>0.68200000000000005</c:v>
                      </c:pt>
                      <c:pt idx="1001">
                        <c:v>0.67800000000000005</c:v>
                      </c:pt>
                      <c:pt idx="1002">
                        <c:v>0.68899999999999995</c:v>
                      </c:pt>
                      <c:pt idx="1003">
                        <c:v>0.68400000000000005</c:v>
                      </c:pt>
                      <c:pt idx="1004">
                        <c:v>0.70399999999999996</c:v>
                      </c:pt>
                      <c:pt idx="1005">
                        <c:v>0.70399999999999996</c:v>
                      </c:pt>
                      <c:pt idx="1006">
                        <c:v>0.70399999999999996</c:v>
                      </c:pt>
                      <c:pt idx="1007">
                        <c:v>0.66500000000000004</c:v>
                      </c:pt>
                      <c:pt idx="1008">
                        <c:v>0.64600000000000002</c:v>
                      </c:pt>
                      <c:pt idx="1009">
                        <c:v>0.68100000000000005</c:v>
                      </c:pt>
                      <c:pt idx="1010">
                        <c:v>0.69399999999999995</c:v>
                      </c:pt>
                      <c:pt idx="1011">
                        <c:v>0.66700000000000004</c:v>
                      </c:pt>
                      <c:pt idx="1012">
                        <c:v>0.66700000000000004</c:v>
                      </c:pt>
                      <c:pt idx="1013">
                        <c:v>0.66700000000000004</c:v>
                      </c:pt>
                      <c:pt idx="1014">
                        <c:v>0.69299999999999995</c:v>
                      </c:pt>
                      <c:pt idx="1015">
                        <c:v>0.67400000000000004</c:v>
                      </c:pt>
                      <c:pt idx="1016">
                        <c:v>0.69399999999999995</c:v>
                      </c:pt>
                      <c:pt idx="1017">
                        <c:v>0.64300000000000002</c:v>
                      </c:pt>
                      <c:pt idx="1018">
                        <c:v>0.59599999999999997</c:v>
                      </c:pt>
                      <c:pt idx="1019">
                        <c:v>0.59599999999999997</c:v>
                      </c:pt>
                      <c:pt idx="1020">
                        <c:v>0.59599999999999997</c:v>
                      </c:pt>
                      <c:pt idx="1021">
                        <c:v>0.621</c:v>
                      </c:pt>
                      <c:pt idx="1022">
                        <c:v>0.63</c:v>
                      </c:pt>
                      <c:pt idx="1023">
                        <c:v>0.61599999999999999</c:v>
                      </c:pt>
                      <c:pt idx="1024">
                        <c:v>0.627</c:v>
                      </c:pt>
                      <c:pt idx="1025">
                        <c:v>0.628</c:v>
                      </c:pt>
                      <c:pt idx="1026">
                        <c:v>0.628</c:v>
                      </c:pt>
                      <c:pt idx="1027">
                        <c:v>0.628</c:v>
                      </c:pt>
                      <c:pt idx="1028">
                        <c:v>0.628</c:v>
                      </c:pt>
                      <c:pt idx="1029">
                        <c:v>0.625</c:v>
                      </c:pt>
                      <c:pt idx="1030">
                        <c:v>0.63200000000000001</c:v>
                      </c:pt>
                      <c:pt idx="1031">
                        <c:v>0.65100000000000002</c:v>
                      </c:pt>
                      <c:pt idx="1032">
                        <c:v>0.65100000000000002</c:v>
                      </c:pt>
                      <c:pt idx="1033">
                        <c:v>0.65100000000000002</c:v>
                      </c:pt>
                      <c:pt idx="1034">
                        <c:v>0.65100000000000002</c:v>
                      </c:pt>
                      <c:pt idx="1035">
                        <c:v>0.65100000000000002</c:v>
                      </c:pt>
                      <c:pt idx="1036">
                        <c:v>0.64800000000000002</c:v>
                      </c:pt>
                      <c:pt idx="1037">
                        <c:v>0.65900000000000003</c:v>
                      </c:pt>
                      <c:pt idx="1038">
                        <c:v>0.65700000000000003</c:v>
                      </c:pt>
                      <c:pt idx="1039">
                        <c:v>0.64700000000000002</c:v>
                      </c:pt>
                      <c:pt idx="1040">
                        <c:v>0.64700000000000002</c:v>
                      </c:pt>
                      <c:pt idx="1041">
                        <c:v>0.64700000000000002</c:v>
                      </c:pt>
                      <c:pt idx="1042">
                        <c:v>0.58399999999999996</c:v>
                      </c:pt>
                      <c:pt idx="1043">
                        <c:v>0.58299999999999996</c:v>
                      </c:pt>
                      <c:pt idx="1044">
                        <c:v>0.56000000000000005</c:v>
                      </c:pt>
                      <c:pt idx="1045">
                        <c:v>0.6</c:v>
                      </c:pt>
                      <c:pt idx="1046">
                        <c:v>0.59699999999999998</c:v>
                      </c:pt>
                      <c:pt idx="1047">
                        <c:v>0.59699999999999998</c:v>
                      </c:pt>
                      <c:pt idx="1048">
                        <c:v>0.59699999999999998</c:v>
                      </c:pt>
                      <c:pt idx="1049">
                        <c:v>0.61199999999999999</c:v>
                      </c:pt>
                      <c:pt idx="1050">
                        <c:v>0.61099999999999999</c:v>
                      </c:pt>
                      <c:pt idx="1051">
                        <c:v>0.63600000000000001</c:v>
                      </c:pt>
                      <c:pt idx="1052">
                        <c:v>0.63300000000000001</c:v>
                      </c:pt>
                      <c:pt idx="1053">
                        <c:v>0.63200000000000001</c:v>
                      </c:pt>
                      <c:pt idx="1054">
                        <c:v>0.63200000000000001</c:v>
                      </c:pt>
                      <c:pt idx="1055">
                        <c:v>0.63200000000000001</c:v>
                      </c:pt>
                      <c:pt idx="1056">
                        <c:v>0.63400000000000001</c:v>
                      </c:pt>
                      <c:pt idx="1057">
                        <c:v>0.69499999999999995</c:v>
                      </c:pt>
                      <c:pt idx="1058">
                        <c:v>0.65700000000000003</c:v>
                      </c:pt>
                      <c:pt idx="1059">
                        <c:v>0.63900000000000001</c:v>
                      </c:pt>
                      <c:pt idx="1060">
                        <c:v>0.65200000000000002</c:v>
                      </c:pt>
                      <c:pt idx="1061">
                        <c:v>0.65200000000000002</c:v>
                      </c:pt>
                      <c:pt idx="1062">
                        <c:v>0.65200000000000002</c:v>
                      </c:pt>
                      <c:pt idx="1063">
                        <c:v>0.67</c:v>
                      </c:pt>
                      <c:pt idx="1064">
                        <c:v>0.68700000000000006</c:v>
                      </c:pt>
                      <c:pt idx="1065">
                        <c:v>0.67</c:v>
                      </c:pt>
                      <c:pt idx="1066">
                        <c:v>0.67</c:v>
                      </c:pt>
                      <c:pt idx="1067">
                        <c:v>0.69499999999999995</c:v>
                      </c:pt>
                      <c:pt idx="1068">
                        <c:v>0.69499999999999995</c:v>
                      </c:pt>
                      <c:pt idx="1069">
                        <c:v>0.69499999999999995</c:v>
                      </c:pt>
                      <c:pt idx="1070">
                        <c:v>0.69099999999999995</c:v>
                      </c:pt>
                      <c:pt idx="1071">
                        <c:v>0.66400000000000003</c:v>
                      </c:pt>
                      <c:pt idx="1072">
                        <c:v>0.67</c:v>
                      </c:pt>
                      <c:pt idx="1073">
                        <c:v>0.71799999999999997</c:v>
                      </c:pt>
                      <c:pt idx="1074">
                        <c:v>0.75700000000000001</c:v>
                      </c:pt>
                      <c:pt idx="1075">
                        <c:v>0.75700000000000001</c:v>
                      </c:pt>
                      <c:pt idx="1076">
                        <c:v>0.75700000000000001</c:v>
                      </c:pt>
                      <c:pt idx="1077">
                        <c:v>0.80500000000000005</c:v>
                      </c:pt>
                      <c:pt idx="1078">
                        <c:v>0.82099999999999995</c:v>
                      </c:pt>
                      <c:pt idx="1079">
                        <c:v>0.84199999999999997</c:v>
                      </c:pt>
                      <c:pt idx="1080">
                        <c:v>0.87</c:v>
                      </c:pt>
                      <c:pt idx="1081">
                        <c:v>0.81499999999999995</c:v>
                      </c:pt>
                      <c:pt idx="1082">
                        <c:v>0.81499999999999995</c:v>
                      </c:pt>
                      <c:pt idx="1083">
                        <c:v>0.81499999999999995</c:v>
                      </c:pt>
                      <c:pt idx="1084">
                        <c:v>0.83199999999999996</c:v>
                      </c:pt>
                      <c:pt idx="1085">
                        <c:v>0.85599999999999998</c:v>
                      </c:pt>
                      <c:pt idx="1086">
                        <c:v>0.89700000000000002</c:v>
                      </c:pt>
                      <c:pt idx="1087">
                        <c:v>0.92700000000000005</c:v>
                      </c:pt>
                      <c:pt idx="1088">
                        <c:v>0.94899999999999995</c:v>
                      </c:pt>
                      <c:pt idx="1089">
                        <c:v>0.94899999999999995</c:v>
                      </c:pt>
                      <c:pt idx="1090">
                        <c:v>0.94899999999999995</c:v>
                      </c:pt>
                      <c:pt idx="1091">
                        <c:v>0.95299999999999996</c:v>
                      </c:pt>
                      <c:pt idx="1092">
                        <c:v>1.071</c:v>
                      </c:pt>
                      <c:pt idx="1093">
                        <c:v>0.93200000000000005</c:v>
                      </c:pt>
                      <c:pt idx="1094">
                        <c:v>0.92100000000000004</c:v>
                      </c:pt>
                      <c:pt idx="1095">
                        <c:v>0.92400000000000004</c:v>
                      </c:pt>
                      <c:pt idx="1096">
                        <c:v>0.92400000000000004</c:v>
                      </c:pt>
                      <c:pt idx="1097">
                        <c:v>0.92400000000000004</c:v>
                      </c:pt>
                      <c:pt idx="1098">
                        <c:v>0.93600000000000005</c:v>
                      </c:pt>
                      <c:pt idx="1099">
                        <c:v>0.91700000000000004</c:v>
                      </c:pt>
                      <c:pt idx="1100">
                        <c:v>0.85099999999999998</c:v>
                      </c:pt>
                      <c:pt idx="1101">
                        <c:v>0.82099999999999995</c:v>
                      </c:pt>
                      <c:pt idx="1102">
                        <c:v>0.78700000000000003</c:v>
                      </c:pt>
                      <c:pt idx="1103">
                        <c:v>0.78700000000000003</c:v>
                      </c:pt>
                      <c:pt idx="1104">
                        <c:v>0.78700000000000003</c:v>
                      </c:pt>
                      <c:pt idx="1105">
                        <c:v>0.82699999999999996</c:v>
                      </c:pt>
                      <c:pt idx="1106">
                        <c:v>0.77200000000000002</c:v>
                      </c:pt>
                      <c:pt idx="1107">
                        <c:v>0.78500000000000003</c:v>
                      </c:pt>
                      <c:pt idx="1108">
                        <c:v>0.81499999999999995</c:v>
                      </c:pt>
                      <c:pt idx="1109">
                        <c:v>0.873</c:v>
                      </c:pt>
                      <c:pt idx="1110">
                        <c:v>0.873</c:v>
                      </c:pt>
                      <c:pt idx="1111">
                        <c:v>0.873</c:v>
                      </c:pt>
                      <c:pt idx="1112">
                        <c:v>0.89400000000000002</c:v>
                      </c:pt>
                      <c:pt idx="1113">
                        <c:v>0.93899999999999995</c:v>
                      </c:pt>
                      <c:pt idx="1114">
                        <c:v>0.97499999999999998</c:v>
                      </c:pt>
                      <c:pt idx="1115">
                        <c:v>0.98</c:v>
                      </c:pt>
                      <c:pt idx="1116">
                        <c:v>0.98699999999999999</c:v>
                      </c:pt>
                      <c:pt idx="1117">
                        <c:v>0.98699999999999999</c:v>
                      </c:pt>
                      <c:pt idx="1118">
                        <c:v>0.98699999999999999</c:v>
                      </c:pt>
                      <c:pt idx="1119">
                        <c:v>1.0189999999999999</c:v>
                      </c:pt>
                      <c:pt idx="1120">
                        <c:v>1.026</c:v>
                      </c:pt>
                      <c:pt idx="1121">
                        <c:v>1.018</c:v>
                      </c:pt>
                      <c:pt idx="1122">
                        <c:v>1.038</c:v>
                      </c:pt>
                      <c:pt idx="1123">
                        <c:v>1.0249999999999999</c:v>
                      </c:pt>
                      <c:pt idx="1124">
                        <c:v>1.0249999999999999</c:v>
                      </c:pt>
                      <c:pt idx="1125">
                        <c:v>1.0249999999999999</c:v>
                      </c:pt>
                      <c:pt idx="1126">
                        <c:v>1.028</c:v>
                      </c:pt>
                      <c:pt idx="1127">
                        <c:v>1.02</c:v>
                      </c:pt>
                      <c:pt idx="1128">
                        <c:v>1.0569999999999999</c:v>
                      </c:pt>
                      <c:pt idx="1129">
                        <c:v>1.081</c:v>
                      </c:pt>
                      <c:pt idx="1130">
                        <c:v>1.0780000000000001</c:v>
                      </c:pt>
                      <c:pt idx="1131">
                        <c:v>1.0780000000000001</c:v>
                      </c:pt>
                      <c:pt idx="1132">
                        <c:v>1.0780000000000001</c:v>
                      </c:pt>
                      <c:pt idx="1133">
                        <c:v>1.073</c:v>
                      </c:pt>
                      <c:pt idx="1134">
                        <c:v>1.0740000000000001</c:v>
                      </c:pt>
                      <c:pt idx="1135">
                        <c:v>1.0880000000000001</c:v>
                      </c:pt>
                      <c:pt idx="1136">
                        <c:v>1.089</c:v>
                      </c:pt>
                      <c:pt idx="1137">
                        <c:v>1.1160000000000001</c:v>
                      </c:pt>
                      <c:pt idx="1138">
                        <c:v>1.1160000000000001</c:v>
                      </c:pt>
                      <c:pt idx="1139">
                        <c:v>1.1160000000000001</c:v>
                      </c:pt>
                      <c:pt idx="1140">
                        <c:v>1.1339999999999999</c:v>
                      </c:pt>
                      <c:pt idx="1141">
                        <c:v>1.155</c:v>
                      </c:pt>
                      <c:pt idx="1142">
                        <c:v>1.175</c:v>
                      </c:pt>
                      <c:pt idx="1143">
                        <c:v>1.1579999999999999</c:v>
                      </c:pt>
                      <c:pt idx="1144">
                        <c:v>1.1399999999999999</c:v>
                      </c:pt>
                      <c:pt idx="1145">
                        <c:v>1.1399999999999999</c:v>
                      </c:pt>
                      <c:pt idx="1146">
                        <c:v>1.1399999999999999</c:v>
                      </c:pt>
                      <c:pt idx="1147">
                        <c:v>1.125</c:v>
                      </c:pt>
                      <c:pt idx="1148">
                        <c:v>1.1379999999999999</c:v>
                      </c:pt>
                      <c:pt idx="1149">
                        <c:v>1.1539999999999999</c:v>
                      </c:pt>
                      <c:pt idx="1150">
                        <c:v>1.101</c:v>
                      </c:pt>
                      <c:pt idx="1151">
                        <c:v>1.101</c:v>
                      </c:pt>
                      <c:pt idx="1152">
                        <c:v>1.101</c:v>
                      </c:pt>
                      <c:pt idx="1153">
                        <c:v>1.101</c:v>
                      </c:pt>
                      <c:pt idx="1154">
                        <c:v>1.1020000000000001</c:v>
                      </c:pt>
                      <c:pt idx="1155">
                        <c:v>1.103</c:v>
                      </c:pt>
                      <c:pt idx="1156">
                        <c:v>1.099</c:v>
                      </c:pt>
                      <c:pt idx="1157">
                        <c:v>1.0860000000000001</c:v>
                      </c:pt>
                      <c:pt idx="1158">
                        <c:v>1.0940000000000001</c:v>
                      </c:pt>
                      <c:pt idx="1159">
                        <c:v>1.0940000000000001</c:v>
                      </c:pt>
                      <c:pt idx="1160">
                        <c:v>1.0940000000000001</c:v>
                      </c:pt>
                      <c:pt idx="1161">
                        <c:v>1.095</c:v>
                      </c:pt>
                      <c:pt idx="1162">
                        <c:v>1.0940000000000001</c:v>
                      </c:pt>
                      <c:pt idx="1163">
                        <c:v>1.0940000000000001</c:v>
                      </c:pt>
                      <c:pt idx="1164">
                        <c:v>1.1080000000000001</c:v>
                      </c:pt>
                      <c:pt idx="1165">
                        <c:v>1.1339999999999999</c:v>
                      </c:pt>
                      <c:pt idx="1166">
                        <c:v>1.1339999999999999</c:v>
                      </c:pt>
                      <c:pt idx="1167">
                        <c:v>1.1339999999999999</c:v>
                      </c:pt>
                      <c:pt idx="1168">
                        <c:v>1.1240000000000001</c:v>
                      </c:pt>
                      <c:pt idx="1169">
                        <c:v>1.089</c:v>
                      </c:pt>
                      <c:pt idx="1170">
                        <c:v>1.079</c:v>
                      </c:pt>
                      <c:pt idx="1171">
                        <c:v>1.0509999999999999</c:v>
                      </c:pt>
                      <c:pt idx="1172">
                        <c:v>1.014</c:v>
                      </c:pt>
                      <c:pt idx="1173">
                        <c:v>1.014</c:v>
                      </c:pt>
                      <c:pt idx="1174">
                        <c:v>1.014</c:v>
                      </c:pt>
                      <c:pt idx="1175">
                        <c:v>1.022</c:v>
                      </c:pt>
                      <c:pt idx="1176">
                        <c:v>1.046</c:v>
                      </c:pt>
                      <c:pt idx="1177">
                        <c:v>1.05</c:v>
                      </c:pt>
                      <c:pt idx="1178">
                        <c:v>1.091</c:v>
                      </c:pt>
                      <c:pt idx="1179">
                        <c:v>1.0900000000000001</c:v>
                      </c:pt>
                      <c:pt idx="1180">
                        <c:v>1.0900000000000001</c:v>
                      </c:pt>
                      <c:pt idx="1181">
                        <c:v>1.0900000000000001</c:v>
                      </c:pt>
                      <c:pt idx="1182">
                        <c:v>1.0669999999999999</c:v>
                      </c:pt>
                      <c:pt idx="1183">
                        <c:v>1.0760000000000001</c:v>
                      </c:pt>
                      <c:pt idx="1184">
                        <c:v>1.077</c:v>
                      </c:pt>
                      <c:pt idx="1185">
                        <c:v>1.08</c:v>
                      </c:pt>
                      <c:pt idx="1186">
                        <c:v>1.0680000000000001</c:v>
                      </c:pt>
                      <c:pt idx="1187">
                        <c:v>1.0680000000000001</c:v>
                      </c:pt>
                      <c:pt idx="1188">
                        <c:v>1.0680000000000001</c:v>
                      </c:pt>
                      <c:pt idx="1189">
                        <c:v>1.073</c:v>
                      </c:pt>
                      <c:pt idx="1190">
                        <c:v>1.1299999999999999</c:v>
                      </c:pt>
                      <c:pt idx="1191">
                        <c:v>1.1299999999999999</c:v>
                      </c:pt>
                      <c:pt idx="1192">
                        <c:v>1.137</c:v>
                      </c:pt>
                      <c:pt idx="1193">
                        <c:v>1.2</c:v>
                      </c:pt>
                      <c:pt idx="1194">
                        <c:v>1.2</c:v>
                      </c:pt>
                      <c:pt idx="1195">
                        <c:v>1.2</c:v>
                      </c:pt>
                      <c:pt idx="1196">
                        <c:v>1.2370000000000001</c:v>
                      </c:pt>
                      <c:pt idx="1197">
                        <c:v>1.2889999999999999</c:v>
                      </c:pt>
                      <c:pt idx="1198">
                        <c:v>1.282</c:v>
                      </c:pt>
                      <c:pt idx="1199">
                        <c:v>1.2170000000000001</c:v>
                      </c:pt>
                      <c:pt idx="1200">
                        <c:v>1.208</c:v>
                      </c:pt>
                      <c:pt idx="1201">
                        <c:v>1.208</c:v>
                      </c:pt>
                      <c:pt idx="1202">
                        <c:v>1.208</c:v>
                      </c:pt>
                      <c:pt idx="1203">
                        <c:v>1.0980000000000001</c:v>
                      </c:pt>
                      <c:pt idx="1204">
                        <c:v>1.105</c:v>
                      </c:pt>
                      <c:pt idx="1205">
                        <c:v>1.113</c:v>
                      </c:pt>
                      <c:pt idx="1206">
                        <c:v>1.1479999999999999</c:v>
                      </c:pt>
                      <c:pt idx="1207">
                        <c:v>1.159</c:v>
                      </c:pt>
                      <c:pt idx="1208">
                        <c:v>1.159</c:v>
                      </c:pt>
                      <c:pt idx="1209">
                        <c:v>1.159</c:v>
                      </c:pt>
                      <c:pt idx="1210">
                        <c:v>1.1779999999999999</c:v>
                      </c:pt>
                      <c:pt idx="1211">
                        <c:v>1.179</c:v>
                      </c:pt>
                      <c:pt idx="1212">
                        <c:v>1.214</c:v>
                      </c:pt>
                      <c:pt idx="1213">
                        <c:v>1.2629999999999999</c:v>
                      </c:pt>
                      <c:pt idx="1214">
                        <c:v>1.274</c:v>
                      </c:pt>
                      <c:pt idx="1215">
                        <c:v>1.274</c:v>
                      </c:pt>
                      <c:pt idx="1216">
                        <c:v>1.274</c:v>
                      </c:pt>
                      <c:pt idx="1217">
                        <c:v>1.304</c:v>
                      </c:pt>
                      <c:pt idx="1218">
                        <c:v>1.27</c:v>
                      </c:pt>
                      <c:pt idx="1219">
                        <c:v>1.2889999999999999</c:v>
                      </c:pt>
                      <c:pt idx="1220">
                        <c:v>1.28</c:v>
                      </c:pt>
                      <c:pt idx="1221">
                        <c:v>1.2869999999999999</c:v>
                      </c:pt>
                      <c:pt idx="1222">
                        <c:v>1.2869999999999999</c:v>
                      </c:pt>
                      <c:pt idx="1223">
                        <c:v>1.2869999999999999</c:v>
                      </c:pt>
                      <c:pt idx="1224">
                        <c:v>1.278</c:v>
                      </c:pt>
                      <c:pt idx="1225">
                        <c:v>1.1859999999999999</c:v>
                      </c:pt>
                      <c:pt idx="1226">
                        <c:v>1.1599999999999999</c:v>
                      </c:pt>
                      <c:pt idx="1227">
                        <c:v>1.2190000000000001</c:v>
                      </c:pt>
                      <c:pt idx="1228">
                        <c:v>1.2829999999999999</c:v>
                      </c:pt>
                      <c:pt idx="1229">
                        <c:v>1.2829999999999999</c:v>
                      </c:pt>
                      <c:pt idx="1230">
                        <c:v>1.2829999999999999</c:v>
                      </c:pt>
                      <c:pt idx="1231">
                        <c:v>1.331</c:v>
                      </c:pt>
                      <c:pt idx="1232">
                        <c:v>1.4059999999999999</c:v>
                      </c:pt>
                      <c:pt idx="1233">
                        <c:v>1.4770000000000001</c:v>
                      </c:pt>
                      <c:pt idx="1234">
                        <c:v>1.43</c:v>
                      </c:pt>
                      <c:pt idx="1235">
                        <c:v>1.359</c:v>
                      </c:pt>
                      <c:pt idx="1236">
                        <c:v>1.359</c:v>
                      </c:pt>
                      <c:pt idx="1237">
                        <c:v>1.359</c:v>
                      </c:pt>
                      <c:pt idx="1238">
                        <c:v>1.4059999999999999</c:v>
                      </c:pt>
                      <c:pt idx="1239">
                        <c:v>1.5229999999999999</c:v>
                      </c:pt>
                      <c:pt idx="1240">
                        <c:v>1.512</c:v>
                      </c:pt>
                      <c:pt idx="1241">
                        <c:v>1.52</c:v>
                      </c:pt>
                      <c:pt idx="1242">
                        <c:v>1.5269999999999999</c:v>
                      </c:pt>
                      <c:pt idx="1243">
                        <c:v>1.5269999999999999</c:v>
                      </c:pt>
                      <c:pt idx="1244">
                        <c:v>1.5269999999999999</c:v>
                      </c:pt>
                      <c:pt idx="1245">
                        <c:v>1.5109999999999999</c:v>
                      </c:pt>
                      <c:pt idx="1246">
                        <c:v>1.583</c:v>
                      </c:pt>
                      <c:pt idx="1247">
                        <c:v>1.6619999999999999</c:v>
                      </c:pt>
                      <c:pt idx="1248">
                        <c:v>1.6850000000000001</c:v>
                      </c:pt>
                      <c:pt idx="1249">
                        <c:v>1.7110000000000001</c:v>
                      </c:pt>
                      <c:pt idx="1250">
                        <c:v>1.7110000000000001</c:v>
                      </c:pt>
                      <c:pt idx="1251">
                        <c:v>1.7110000000000001</c:v>
                      </c:pt>
                      <c:pt idx="1252">
                        <c:v>1.7529999999999999</c:v>
                      </c:pt>
                      <c:pt idx="1253">
                        <c:v>1.8120000000000001</c:v>
                      </c:pt>
                      <c:pt idx="1254">
                        <c:v>1.863</c:v>
                      </c:pt>
                      <c:pt idx="1255">
                        <c:v>1.9930000000000001</c:v>
                      </c:pt>
                      <c:pt idx="1256">
                        <c:v>2.0670000000000002</c:v>
                      </c:pt>
                      <c:pt idx="1257">
                        <c:v>2.0670000000000002</c:v>
                      </c:pt>
                      <c:pt idx="1258">
                        <c:v>2.0670000000000002</c:v>
                      </c:pt>
                      <c:pt idx="1259">
                        <c:v>2.0630000000000002</c:v>
                      </c:pt>
                      <c:pt idx="1260">
                        <c:v>2.1019999999999999</c:v>
                      </c:pt>
                      <c:pt idx="1261">
                        <c:v>2.1640000000000001</c:v>
                      </c:pt>
                      <c:pt idx="1262">
                        <c:v>2.169</c:v>
                      </c:pt>
                      <c:pt idx="1263">
                        <c:v>2.1930000000000001</c:v>
                      </c:pt>
                      <c:pt idx="1264">
                        <c:v>2.1930000000000001</c:v>
                      </c:pt>
                      <c:pt idx="1265">
                        <c:v>2.1930000000000001</c:v>
                      </c:pt>
                      <c:pt idx="1266">
                        <c:v>2.21</c:v>
                      </c:pt>
                      <c:pt idx="1267">
                        <c:v>2.194</c:v>
                      </c:pt>
                      <c:pt idx="1268">
                        <c:v>2.206</c:v>
                      </c:pt>
                      <c:pt idx="1269">
                        <c:v>2.1739999999999999</c:v>
                      </c:pt>
                      <c:pt idx="1270">
                        <c:v>2.165</c:v>
                      </c:pt>
                      <c:pt idx="1271">
                        <c:v>2.165</c:v>
                      </c:pt>
                      <c:pt idx="1272">
                        <c:v>2.165</c:v>
                      </c:pt>
                      <c:pt idx="1273">
                        <c:v>2.165</c:v>
                      </c:pt>
                      <c:pt idx="1274">
                        <c:v>2.1840000000000002</c:v>
                      </c:pt>
                      <c:pt idx="1275">
                        <c:v>2.198</c:v>
                      </c:pt>
                      <c:pt idx="1276">
                        <c:v>2.2509999999999999</c:v>
                      </c:pt>
                      <c:pt idx="1277">
                        <c:v>2.3359999999999999</c:v>
                      </c:pt>
                      <c:pt idx="1278">
                        <c:v>2.3359999999999999</c:v>
                      </c:pt>
                      <c:pt idx="1279">
                        <c:v>2.3359999999999999</c:v>
                      </c:pt>
                      <c:pt idx="1280">
                        <c:v>2.3580000000000001</c:v>
                      </c:pt>
                      <c:pt idx="1281">
                        <c:v>2.5819999999999999</c:v>
                      </c:pt>
                      <c:pt idx="1282">
                        <c:v>2.5750000000000002</c:v>
                      </c:pt>
                      <c:pt idx="1283">
                        <c:v>2.2909999999999999</c:v>
                      </c:pt>
                      <c:pt idx="1284">
                        <c:v>2.165</c:v>
                      </c:pt>
                      <c:pt idx="1285">
                        <c:v>2.165</c:v>
                      </c:pt>
                      <c:pt idx="1286">
                        <c:v>2.165</c:v>
                      </c:pt>
                      <c:pt idx="1287">
                        <c:v>2.1419999999999999</c:v>
                      </c:pt>
                      <c:pt idx="1288">
                        <c:v>2.08</c:v>
                      </c:pt>
                      <c:pt idx="1289">
                        <c:v>1.9330000000000001</c:v>
                      </c:pt>
                      <c:pt idx="1290">
                        <c:v>1.796</c:v>
                      </c:pt>
                      <c:pt idx="1291">
                        <c:v>1.796</c:v>
                      </c:pt>
                      <c:pt idx="1292">
                        <c:v>1.796</c:v>
                      </c:pt>
                      <c:pt idx="1293">
                        <c:v>1.796</c:v>
                      </c:pt>
                      <c:pt idx="1294">
                        <c:v>1.796</c:v>
                      </c:pt>
                      <c:pt idx="1295">
                        <c:v>1.8460000000000001</c:v>
                      </c:pt>
                      <c:pt idx="1296">
                        <c:v>1.8680000000000001</c:v>
                      </c:pt>
                      <c:pt idx="1297">
                        <c:v>1.9339999999999999</c:v>
                      </c:pt>
                      <c:pt idx="1298">
                        <c:v>1.986</c:v>
                      </c:pt>
                      <c:pt idx="1299">
                        <c:v>1.986</c:v>
                      </c:pt>
                      <c:pt idx="1300">
                        <c:v>1.986</c:v>
                      </c:pt>
                      <c:pt idx="1301">
                        <c:v>1.8140000000000001</c:v>
                      </c:pt>
                      <c:pt idx="1302">
                        <c:v>1.7809999999999999</c:v>
                      </c:pt>
                      <c:pt idx="1303">
                        <c:v>1.679</c:v>
                      </c:pt>
                      <c:pt idx="1304">
                        <c:v>1.6339999999999999</c:v>
                      </c:pt>
                      <c:pt idx="1305">
                        <c:v>1.587</c:v>
                      </c:pt>
                      <c:pt idx="1306">
                        <c:v>1.587</c:v>
                      </c:pt>
                      <c:pt idx="1307">
                        <c:v>1.587</c:v>
                      </c:pt>
                      <c:pt idx="1308">
                        <c:v>1.6479999999999999</c:v>
                      </c:pt>
                      <c:pt idx="1309">
                        <c:v>2.3610000000000002</c:v>
                      </c:pt>
                      <c:pt idx="1310">
                        <c:v>2.4660000000000002</c:v>
                      </c:pt>
                      <c:pt idx="1311">
                        <c:v>2.4820000000000002</c:v>
                      </c:pt>
                      <c:pt idx="1312">
                        <c:v>2.4620000000000002</c:v>
                      </c:pt>
                      <c:pt idx="1313">
                        <c:v>2.4620000000000002</c:v>
                      </c:pt>
                      <c:pt idx="1314">
                        <c:v>2.4620000000000002</c:v>
                      </c:pt>
                      <c:pt idx="1315">
                        <c:v>2.4550000000000001</c:v>
                      </c:pt>
                      <c:pt idx="1316">
                        <c:v>3.9380000000000002</c:v>
                      </c:pt>
                      <c:pt idx="1317">
                        <c:v>3.7010000000000001</c:v>
                      </c:pt>
                      <c:pt idx="1318">
                        <c:v>2.7770000000000001</c:v>
                      </c:pt>
                      <c:pt idx="1319">
                        <c:v>2.1419999999999999</c:v>
                      </c:pt>
                      <c:pt idx="1320">
                        <c:v>2.1419999999999999</c:v>
                      </c:pt>
                      <c:pt idx="1321">
                        <c:v>2.1419999999999999</c:v>
                      </c:pt>
                      <c:pt idx="1322">
                        <c:v>2.0840000000000001</c:v>
                      </c:pt>
                      <c:pt idx="1323">
                        <c:v>1.5660000000000001</c:v>
                      </c:pt>
                      <c:pt idx="1324">
                        <c:v>1.659</c:v>
                      </c:pt>
                      <c:pt idx="1325">
                        <c:v>1.8620000000000001</c:v>
                      </c:pt>
                      <c:pt idx="1326">
                        <c:v>1.4219999999999999</c:v>
                      </c:pt>
                      <c:pt idx="1327">
                        <c:v>1.4219999999999999</c:v>
                      </c:pt>
                      <c:pt idx="1328">
                        <c:v>1.4219999999999999</c:v>
                      </c:pt>
                      <c:pt idx="1329">
                        <c:v>1.2849999999999999</c:v>
                      </c:pt>
                      <c:pt idx="1330">
                        <c:v>1.212</c:v>
                      </c:pt>
                      <c:pt idx="1331">
                        <c:v>1.23</c:v>
                      </c:pt>
                      <c:pt idx="1332">
                        <c:v>1.4470000000000001</c:v>
                      </c:pt>
                      <c:pt idx="1333">
                        <c:v>1.3320000000000001</c:v>
                      </c:pt>
                      <c:pt idx="1334">
                        <c:v>1.3320000000000001</c:v>
                      </c:pt>
                      <c:pt idx="1335">
                        <c:v>1.3320000000000001</c:v>
                      </c:pt>
                      <c:pt idx="1336">
                        <c:v>1.2450000000000001</c:v>
                      </c:pt>
                      <c:pt idx="1337">
                        <c:v>1.165</c:v>
                      </c:pt>
                      <c:pt idx="1338">
                        <c:v>1.0649999999999999</c:v>
                      </c:pt>
                      <c:pt idx="1339">
                        <c:v>1.0089999999999999</c:v>
                      </c:pt>
                      <c:pt idx="1340">
                        <c:v>0.95899999999999996</c:v>
                      </c:pt>
                      <c:pt idx="1341">
                        <c:v>0.95899999999999996</c:v>
                      </c:pt>
                      <c:pt idx="1342">
                        <c:v>0.95899999999999996</c:v>
                      </c:pt>
                      <c:pt idx="1343">
                        <c:v>0.97099999999999997</c:v>
                      </c:pt>
                      <c:pt idx="1344">
                        <c:v>0.96799999999999997</c:v>
                      </c:pt>
                      <c:pt idx="1345">
                        <c:v>0.97799999999999998</c:v>
                      </c:pt>
                      <c:pt idx="1346">
                        <c:v>0.94799999999999995</c:v>
                      </c:pt>
                      <c:pt idx="1347">
                        <c:v>0.94199999999999995</c:v>
                      </c:pt>
                      <c:pt idx="1348">
                        <c:v>0.94199999999999995</c:v>
                      </c:pt>
                      <c:pt idx="1349">
                        <c:v>0.94199999999999995</c:v>
                      </c:pt>
                      <c:pt idx="1350">
                        <c:v>0.94399999999999995</c:v>
                      </c:pt>
                      <c:pt idx="1351">
                        <c:v>0.97399999999999998</c:v>
                      </c:pt>
                      <c:pt idx="1352">
                        <c:v>1.0269999999999999</c:v>
                      </c:pt>
                      <c:pt idx="1353">
                        <c:v>1.0229999999999999</c:v>
                      </c:pt>
                      <c:pt idx="1354">
                        <c:v>1.054</c:v>
                      </c:pt>
                      <c:pt idx="1355">
                        <c:v>1.054</c:v>
                      </c:pt>
                      <c:pt idx="1356">
                        <c:v>1.054</c:v>
                      </c:pt>
                      <c:pt idx="1357">
                        <c:v>1.1399999999999999</c:v>
                      </c:pt>
                      <c:pt idx="1358">
                        <c:v>1.1850000000000001</c:v>
                      </c:pt>
                      <c:pt idx="1359">
                        <c:v>1.1870000000000001</c:v>
                      </c:pt>
                      <c:pt idx="1360">
                        <c:v>1.1970000000000001</c:v>
                      </c:pt>
                      <c:pt idx="1361">
                        <c:v>1.171</c:v>
                      </c:pt>
                      <c:pt idx="1362">
                        <c:v>1.171</c:v>
                      </c:pt>
                      <c:pt idx="1363">
                        <c:v>1.171</c:v>
                      </c:pt>
                      <c:pt idx="1364">
                        <c:v>1.165</c:v>
                      </c:pt>
                      <c:pt idx="1365">
                        <c:v>1.173</c:v>
                      </c:pt>
                      <c:pt idx="1366">
                        <c:v>1.1890000000000001</c:v>
                      </c:pt>
                      <c:pt idx="1367">
                        <c:v>1.177</c:v>
                      </c:pt>
                      <c:pt idx="1368">
                        <c:v>1.3089999999999999</c:v>
                      </c:pt>
                      <c:pt idx="1369">
                        <c:v>1.3089999999999999</c:v>
                      </c:pt>
                      <c:pt idx="1370">
                        <c:v>1.3089999999999999</c:v>
                      </c:pt>
                      <c:pt idx="1371">
                        <c:v>1.335</c:v>
                      </c:pt>
                      <c:pt idx="1372">
                        <c:v>1.367</c:v>
                      </c:pt>
                      <c:pt idx="1373">
                        <c:v>1.381</c:v>
                      </c:pt>
                      <c:pt idx="1374">
                        <c:v>1.415</c:v>
                      </c:pt>
                      <c:pt idx="1375">
                        <c:v>1.4179999999999999</c:v>
                      </c:pt>
                      <c:pt idx="1376">
                        <c:v>1.4179999999999999</c:v>
                      </c:pt>
                      <c:pt idx="1377">
                        <c:v>1.4179999999999999</c:v>
                      </c:pt>
                      <c:pt idx="1378">
                        <c:v>1.409</c:v>
                      </c:pt>
                      <c:pt idx="1379">
                        <c:v>1.3939999999999999</c:v>
                      </c:pt>
                      <c:pt idx="1380">
                        <c:v>1.399</c:v>
                      </c:pt>
                      <c:pt idx="1381">
                        <c:v>1.391</c:v>
                      </c:pt>
                      <c:pt idx="1382">
                        <c:v>1.3580000000000001</c:v>
                      </c:pt>
                      <c:pt idx="1383">
                        <c:v>1.3580000000000001</c:v>
                      </c:pt>
                      <c:pt idx="1384">
                        <c:v>1.3580000000000001</c:v>
                      </c:pt>
                      <c:pt idx="1385">
                        <c:v>1.385</c:v>
                      </c:pt>
                      <c:pt idx="1386">
                        <c:v>1.395</c:v>
                      </c:pt>
                      <c:pt idx="1387">
                        <c:v>1.397</c:v>
                      </c:pt>
                      <c:pt idx="1388">
                        <c:v>1.405</c:v>
                      </c:pt>
                      <c:pt idx="1389">
                        <c:v>1.4079999999999999</c:v>
                      </c:pt>
                      <c:pt idx="1390">
                        <c:v>1.4079999999999999</c:v>
                      </c:pt>
                      <c:pt idx="1391">
                        <c:v>1.4079999999999999</c:v>
                      </c:pt>
                      <c:pt idx="1392">
                        <c:v>1.425</c:v>
                      </c:pt>
                      <c:pt idx="1393">
                        <c:v>1.468</c:v>
                      </c:pt>
                      <c:pt idx="1394">
                        <c:v>1.468</c:v>
                      </c:pt>
                      <c:pt idx="1395">
                        <c:v>1.454</c:v>
                      </c:pt>
                      <c:pt idx="1396">
                        <c:v>1.4610000000000001</c:v>
                      </c:pt>
                      <c:pt idx="1397">
                        <c:v>1.4610000000000001</c:v>
                      </c:pt>
                      <c:pt idx="1398">
                        <c:v>1.4610000000000001</c:v>
                      </c:pt>
                      <c:pt idx="1399">
                        <c:v>1.4610000000000001</c:v>
                      </c:pt>
                      <c:pt idx="1400">
                        <c:v>1.4610000000000001</c:v>
                      </c:pt>
                      <c:pt idx="1401">
                        <c:v>1.4610000000000001</c:v>
                      </c:pt>
                      <c:pt idx="1402">
                        <c:v>1.4650000000000001</c:v>
                      </c:pt>
                      <c:pt idx="1403">
                        <c:v>1.456</c:v>
                      </c:pt>
                      <c:pt idx="1404">
                        <c:v>1.456</c:v>
                      </c:pt>
                      <c:pt idx="1405">
                        <c:v>1.456</c:v>
                      </c:pt>
                      <c:pt idx="1406">
                        <c:v>1.3979999999999999</c:v>
                      </c:pt>
                      <c:pt idx="1407">
                        <c:v>1.294</c:v>
                      </c:pt>
                      <c:pt idx="1408">
                        <c:v>1.35</c:v>
                      </c:pt>
                      <c:pt idx="1409">
                        <c:v>1.3460000000000001</c:v>
                      </c:pt>
                      <c:pt idx="1410">
                        <c:v>1.3580000000000001</c:v>
                      </c:pt>
                      <c:pt idx="1411">
                        <c:v>1.3580000000000001</c:v>
                      </c:pt>
                      <c:pt idx="1412">
                        <c:v>1.3580000000000001</c:v>
                      </c:pt>
                      <c:pt idx="1413">
                        <c:v>1.3560000000000001</c:v>
                      </c:pt>
                      <c:pt idx="1414">
                        <c:v>1.373</c:v>
                      </c:pt>
                      <c:pt idx="1415">
                        <c:v>1.3720000000000001</c:v>
                      </c:pt>
                      <c:pt idx="1416">
                        <c:v>1.3939999999999999</c:v>
                      </c:pt>
                      <c:pt idx="1417">
                        <c:v>1.5109999999999999</c:v>
                      </c:pt>
                      <c:pt idx="1418">
                        <c:v>1.5109999999999999</c:v>
                      </c:pt>
                      <c:pt idx="1419">
                        <c:v>1.5109999999999999</c:v>
                      </c:pt>
                      <c:pt idx="1420">
                        <c:v>1.538</c:v>
                      </c:pt>
                      <c:pt idx="1421">
                        <c:v>1.5449999999999999</c:v>
                      </c:pt>
                      <c:pt idx="1422">
                        <c:v>1.5640000000000001</c:v>
                      </c:pt>
                      <c:pt idx="1423">
                        <c:v>1.5209999999999999</c:v>
                      </c:pt>
                      <c:pt idx="1424">
                        <c:v>1.4450000000000001</c:v>
                      </c:pt>
                      <c:pt idx="1425">
                        <c:v>1.4450000000000001</c:v>
                      </c:pt>
                      <c:pt idx="1426">
                        <c:v>1.4450000000000001</c:v>
                      </c:pt>
                      <c:pt idx="1427">
                        <c:v>1.4279999999999999</c:v>
                      </c:pt>
                      <c:pt idx="1428">
                        <c:v>1.4179999999999999</c:v>
                      </c:pt>
                      <c:pt idx="1429">
                        <c:v>1.379</c:v>
                      </c:pt>
                      <c:pt idx="1430">
                        <c:v>1.3680000000000001</c:v>
                      </c:pt>
                      <c:pt idx="1431">
                        <c:v>1.391</c:v>
                      </c:pt>
                      <c:pt idx="1432">
                        <c:v>1.391</c:v>
                      </c:pt>
                      <c:pt idx="1433">
                        <c:v>1.391</c:v>
                      </c:pt>
                      <c:pt idx="1434">
                        <c:v>1.401</c:v>
                      </c:pt>
                      <c:pt idx="1435">
                        <c:v>1.4</c:v>
                      </c:pt>
                      <c:pt idx="1436">
                        <c:v>1.44</c:v>
                      </c:pt>
                      <c:pt idx="1437">
                        <c:v>1.44</c:v>
                      </c:pt>
                      <c:pt idx="1438">
                        <c:v>1.4730000000000001</c:v>
                      </c:pt>
                      <c:pt idx="1439">
                        <c:v>1.4730000000000001</c:v>
                      </c:pt>
                      <c:pt idx="1440">
                        <c:v>1.4730000000000001</c:v>
                      </c:pt>
                      <c:pt idx="1441">
                        <c:v>1.4690000000000001</c:v>
                      </c:pt>
                      <c:pt idx="1442">
                        <c:v>1.41</c:v>
                      </c:pt>
                      <c:pt idx="1443">
                        <c:v>1.401</c:v>
                      </c:pt>
                      <c:pt idx="1444">
                        <c:v>1.365</c:v>
                      </c:pt>
                      <c:pt idx="1445">
                        <c:v>1.331</c:v>
                      </c:pt>
                      <c:pt idx="1446">
                        <c:v>1.331</c:v>
                      </c:pt>
                      <c:pt idx="1447">
                        <c:v>1.331</c:v>
                      </c:pt>
                      <c:pt idx="1448">
                        <c:v>1.2470000000000001</c:v>
                      </c:pt>
                      <c:pt idx="1449">
                        <c:v>1.198</c:v>
                      </c:pt>
                      <c:pt idx="1450">
                        <c:v>1.2050000000000001</c:v>
                      </c:pt>
                      <c:pt idx="1451">
                        <c:v>1.1919999999999999</c:v>
                      </c:pt>
                      <c:pt idx="1452">
                        <c:v>1.1879999999999999</c:v>
                      </c:pt>
                      <c:pt idx="1453">
                        <c:v>1.1879999999999999</c:v>
                      </c:pt>
                      <c:pt idx="1454">
                        <c:v>1.1879999999999999</c:v>
                      </c:pt>
                      <c:pt idx="1455">
                        <c:v>1.163</c:v>
                      </c:pt>
                      <c:pt idx="1456">
                        <c:v>1.1990000000000001</c:v>
                      </c:pt>
                      <c:pt idx="1457">
                        <c:v>1.2370000000000001</c:v>
                      </c:pt>
                      <c:pt idx="1458">
                        <c:v>1.228</c:v>
                      </c:pt>
                      <c:pt idx="1459">
                        <c:v>1.21</c:v>
                      </c:pt>
                      <c:pt idx="1460">
                        <c:v>1.21</c:v>
                      </c:pt>
                      <c:pt idx="1461">
                        <c:v>1.21</c:v>
                      </c:pt>
                      <c:pt idx="1462">
                        <c:v>1.238</c:v>
                      </c:pt>
                      <c:pt idx="1463">
                        <c:v>1.276</c:v>
                      </c:pt>
                      <c:pt idx="1464">
                        <c:v>1.286</c:v>
                      </c:pt>
                      <c:pt idx="1465">
                        <c:v>1.327</c:v>
                      </c:pt>
                      <c:pt idx="1466">
                        <c:v>1.3169999999999999</c:v>
                      </c:pt>
                      <c:pt idx="1467">
                        <c:v>1.3169999999999999</c:v>
                      </c:pt>
                      <c:pt idx="1468">
                        <c:v>1.3169999999999999</c:v>
                      </c:pt>
                      <c:pt idx="1469">
                        <c:v>1.3879999999999999</c:v>
                      </c:pt>
                      <c:pt idx="1470">
                        <c:v>1.393</c:v>
                      </c:pt>
                      <c:pt idx="1471">
                        <c:v>1.4079999999999999</c:v>
                      </c:pt>
                      <c:pt idx="1472">
                        <c:v>1.4339999999999999</c:v>
                      </c:pt>
                      <c:pt idx="1473">
                        <c:v>1.4419999999999999</c:v>
                      </c:pt>
                      <c:pt idx="1474">
                        <c:v>1.4419999999999999</c:v>
                      </c:pt>
                      <c:pt idx="1475">
                        <c:v>1.4419999999999999</c:v>
                      </c:pt>
                      <c:pt idx="1476">
                        <c:v>1.448</c:v>
                      </c:pt>
                      <c:pt idx="1477">
                        <c:v>1.4219999999999999</c:v>
                      </c:pt>
                      <c:pt idx="1478">
                        <c:v>1.452</c:v>
                      </c:pt>
                      <c:pt idx="1479">
                        <c:v>1.427</c:v>
                      </c:pt>
                      <c:pt idx="1480">
                        <c:v>1.351</c:v>
                      </c:pt>
                      <c:pt idx="1481">
                        <c:v>1.351</c:v>
                      </c:pt>
                      <c:pt idx="1482">
                        <c:v>1.351</c:v>
                      </c:pt>
                      <c:pt idx="1483">
                        <c:v>1.353</c:v>
                      </c:pt>
                      <c:pt idx="1484">
                        <c:v>1.363</c:v>
                      </c:pt>
                      <c:pt idx="1485">
                        <c:v>1.36</c:v>
                      </c:pt>
                      <c:pt idx="1486">
                        <c:v>1.347</c:v>
                      </c:pt>
                      <c:pt idx="1487">
                        <c:v>1.3320000000000001</c:v>
                      </c:pt>
                      <c:pt idx="1488">
                        <c:v>1.3320000000000001</c:v>
                      </c:pt>
                      <c:pt idx="1489">
                        <c:v>1.3320000000000001</c:v>
                      </c:pt>
                      <c:pt idx="1490">
                        <c:v>1.3440000000000001</c:v>
                      </c:pt>
                      <c:pt idx="1491">
                        <c:v>1.3380000000000001</c:v>
                      </c:pt>
                      <c:pt idx="1492">
                        <c:v>1.331</c:v>
                      </c:pt>
                      <c:pt idx="1493">
                        <c:v>1.3340000000000001</c:v>
                      </c:pt>
                      <c:pt idx="1494">
                        <c:v>1.35</c:v>
                      </c:pt>
                      <c:pt idx="1495">
                        <c:v>1.35</c:v>
                      </c:pt>
                      <c:pt idx="1496">
                        <c:v>1.35</c:v>
                      </c:pt>
                      <c:pt idx="1497">
                        <c:v>1.38</c:v>
                      </c:pt>
                      <c:pt idx="1498">
                        <c:v>1.405</c:v>
                      </c:pt>
                      <c:pt idx="1499">
                        <c:v>1.5009999999999999</c:v>
                      </c:pt>
                      <c:pt idx="1500">
                        <c:v>1.5409999999999999</c:v>
                      </c:pt>
                      <c:pt idx="1501">
                        <c:v>1.585</c:v>
                      </c:pt>
                      <c:pt idx="1502">
                        <c:v>1.585</c:v>
                      </c:pt>
                      <c:pt idx="1503">
                        <c:v>1.585</c:v>
                      </c:pt>
                      <c:pt idx="1504">
                        <c:v>1.554</c:v>
                      </c:pt>
                      <c:pt idx="1505">
                        <c:v>1.6579999999999999</c:v>
                      </c:pt>
                      <c:pt idx="1506">
                        <c:v>1.6519999999999999</c:v>
                      </c:pt>
                      <c:pt idx="1507">
                        <c:v>1.6060000000000001</c:v>
                      </c:pt>
                      <c:pt idx="1508">
                        <c:v>1.5940000000000001</c:v>
                      </c:pt>
                      <c:pt idx="1509">
                        <c:v>1.5940000000000001</c:v>
                      </c:pt>
                      <c:pt idx="1510">
                        <c:v>1.5940000000000001</c:v>
                      </c:pt>
                      <c:pt idx="1511">
                        <c:v>1.59</c:v>
                      </c:pt>
                      <c:pt idx="1512">
                        <c:v>1.575</c:v>
                      </c:pt>
                      <c:pt idx="1513">
                        <c:v>1.617</c:v>
                      </c:pt>
                      <c:pt idx="1514">
                        <c:v>1.613</c:v>
                      </c:pt>
                      <c:pt idx="1515">
                        <c:v>1.631</c:v>
                      </c:pt>
                      <c:pt idx="1516">
                        <c:v>1.631</c:v>
                      </c:pt>
                      <c:pt idx="1517">
                        <c:v>1.631</c:v>
                      </c:pt>
                      <c:pt idx="1518">
                        <c:v>1.583</c:v>
                      </c:pt>
                      <c:pt idx="1519">
                        <c:v>1.734</c:v>
                      </c:pt>
                      <c:pt idx="1520">
                        <c:v>1.8240000000000001</c:v>
                      </c:pt>
                      <c:pt idx="1521">
                        <c:v>1.952</c:v>
                      </c:pt>
                      <c:pt idx="1522">
                        <c:v>1.9530000000000001</c:v>
                      </c:pt>
                      <c:pt idx="1523">
                        <c:v>1.9530000000000001</c:v>
                      </c:pt>
                      <c:pt idx="1524">
                        <c:v>1.9530000000000001</c:v>
                      </c:pt>
                      <c:pt idx="1525">
                        <c:v>1.966</c:v>
                      </c:pt>
                      <c:pt idx="1526">
                        <c:v>1.9950000000000001</c:v>
                      </c:pt>
                      <c:pt idx="1527">
                        <c:v>1.9990000000000001</c:v>
                      </c:pt>
                      <c:pt idx="1528">
                        <c:v>2.0350000000000001</c:v>
                      </c:pt>
                      <c:pt idx="1529">
                        <c:v>1.968</c:v>
                      </c:pt>
                      <c:pt idx="1530">
                        <c:v>1.968</c:v>
                      </c:pt>
                      <c:pt idx="1531">
                        <c:v>1.968</c:v>
                      </c:pt>
                      <c:pt idx="1532">
                        <c:v>2.024</c:v>
                      </c:pt>
                      <c:pt idx="1533">
                        <c:v>2.0449999999999999</c:v>
                      </c:pt>
                      <c:pt idx="1534">
                        <c:v>2.1230000000000002</c:v>
                      </c:pt>
                      <c:pt idx="1535">
                        <c:v>2.161</c:v>
                      </c:pt>
                      <c:pt idx="1536">
                        <c:v>2.137</c:v>
                      </c:pt>
                      <c:pt idx="1537">
                        <c:v>2.137</c:v>
                      </c:pt>
                      <c:pt idx="1538">
                        <c:v>2.137</c:v>
                      </c:pt>
                      <c:pt idx="1539">
                        <c:v>2.0449999999999999</c:v>
                      </c:pt>
                      <c:pt idx="1540">
                        <c:v>1.986</c:v>
                      </c:pt>
                      <c:pt idx="1541">
                        <c:v>2.0499999999999998</c:v>
                      </c:pt>
                      <c:pt idx="1542">
                        <c:v>2.048</c:v>
                      </c:pt>
                      <c:pt idx="1543">
                        <c:v>2.0430000000000001</c:v>
                      </c:pt>
                      <c:pt idx="1544">
                        <c:v>2.0430000000000001</c:v>
                      </c:pt>
                      <c:pt idx="1545">
                        <c:v>2.0430000000000001</c:v>
                      </c:pt>
                      <c:pt idx="1546">
                        <c:v>2.0459999999999998</c:v>
                      </c:pt>
                      <c:pt idx="1547">
                        <c:v>2.0369999999999999</c:v>
                      </c:pt>
                      <c:pt idx="1548">
                        <c:v>2.0619999999999998</c:v>
                      </c:pt>
                      <c:pt idx="1549">
                        <c:v>2.0419999999999998</c:v>
                      </c:pt>
                      <c:pt idx="1550">
                        <c:v>2.06</c:v>
                      </c:pt>
                      <c:pt idx="1551">
                        <c:v>2.06</c:v>
                      </c:pt>
                      <c:pt idx="1552">
                        <c:v>2.06</c:v>
                      </c:pt>
                      <c:pt idx="1553">
                        <c:v>2.0110000000000001</c:v>
                      </c:pt>
                      <c:pt idx="1554">
                        <c:v>1.9970000000000001</c:v>
                      </c:pt>
                      <c:pt idx="1555">
                        <c:v>2.0529999999999999</c:v>
                      </c:pt>
                      <c:pt idx="1556">
                        <c:v>2.1120000000000001</c:v>
                      </c:pt>
                      <c:pt idx="1557">
                        <c:v>2.1549999999999998</c:v>
                      </c:pt>
                      <c:pt idx="1558">
                        <c:v>2.1549999999999998</c:v>
                      </c:pt>
                      <c:pt idx="1559">
                        <c:v>2.1549999999999998</c:v>
                      </c:pt>
                      <c:pt idx="1560">
                        <c:v>2.1389999999999998</c:v>
                      </c:pt>
                      <c:pt idx="1561">
                        <c:v>2.2389999999999999</c:v>
                      </c:pt>
                      <c:pt idx="1562">
                        <c:v>2.2429999999999999</c:v>
                      </c:pt>
                      <c:pt idx="1563">
                        <c:v>2.31</c:v>
                      </c:pt>
                      <c:pt idx="1564">
                        <c:v>2.3540000000000001</c:v>
                      </c:pt>
                      <c:pt idx="1565">
                        <c:v>2.3540000000000001</c:v>
                      </c:pt>
                      <c:pt idx="1566">
                        <c:v>2.3540000000000001</c:v>
                      </c:pt>
                      <c:pt idx="1567">
                        <c:v>2.2629999999999999</c:v>
                      </c:pt>
                      <c:pt idx="1568">
                        <c:v>2.286</c:v>
                      </c:pt>
                      <c:pt idx="1569">
                        <c:v>2.1989999999999998</c:v>
                      </c:pt>
                      <c:pt idx="1570">
                        <c:v>2.0960000000000001</c:v>
                      </c:pt>
                      <c:pt idx="1571">
                        <c:v>2.1459999999999999</c:v>
                      </c:pt>
                      <c:pt idx="1572">
                        <c:v>2.1459999999999999</c:v>
                      </c:pt>
                      <c:pt idx="1573">
                        <c:v>2.1459999999999999</c:v>
                      </c:pt>
                      <c:pt idx="1574">
                        <c:v>2.0619999999999998</c:v>
                      </c:pt>
                      <c:pt idx="1575">
                        <c:v>2.0569999999999999</c:v>
                      </c:pt>
                      <c:pt idx="1576">
                        <c:v>2.1819999999999999</c:v>
                      </c:pt>
                      <c:pt idx="1577">
                        <c:v>2.2949999999999999</c:v>
                      </c:pt>
                      <c:pt idx="1578">
                        <c:v>2.4500000000000002</c:v>
                      </c:pt>
                      <c:pt idx="1579">
                        <c:v>2.4500000000000002</c:v>
                      </c:pt>
                      <c:pt idx="1580">
                        <c:v>2.4500000000000002</c:v>
                      </c:pt>
                      <c:pt idx="1581">
                        <c:v>2.4649999999999999</c:v>
                      </c:pt>
                      <c:pt idx="1582">
                        <c:v>2.452</c:v>
                      </c:pt>
                      <c:pt idx="1583">
                        <c:v>2.476</c:v>
                      </c:pt>
                      <c:pt idx="1584">
                        <c:v>2.4279999999999999</c:v>
                      </c:pt>
                      <c:pt idx="1585">
                        <c:v>2.5390000000000001</c:v>
                      </c:pt>
                      <c:pt idx="1586">
                        <c:v>2.5390000000000001</c:v>
                      </c:pt>
                      <c:pt idx="1587">
                        <c:v>2.5390000000000001</c:v>
                      </c:pt>
                      <c:pt idx="1588">
                        <c:v>2.5670000000000002</c:v>
                      </c:pt>
                      <c:pt idx="1589">
                        <c:v>2.4830000000000001</c:v>
                      </c:pt>
                      <c:pt idx="1590">
                        <c:v>2.5129999999999999</c:v>
                      </c:pt>
                      <c:pt idx="1591">
                        <c:v>2.718</c:v>
                      </c:pt>
                      <c:pt idx="1592">
                        <c:v>2.7090000000000001</c:v>
                      </c:pt>
                      <c:pt idx="1593">
                        <c:v>2.7090000000000001</c:v>
                      </c:pt>
                      <c:pt idx="1594">
                        <c:v>2.7090000000000001</c:v>
                      </c:pt>
                      <c:pt idx="1595">
                        <c:v>2.7040000000000002</c:v>
                      </c:pt>
                      <c:pt idx="1596">
                        <c:v>2.7519999999999998</c:v>
                      </c:pt>
                      <c:pt idx="1597">
                        <c:v>2.7810000000000001</c:v>
                      </c:pt>
                      <c:pt idx="1598">
                        <c:v>2.827</c:v>
                      </c:pt>
                      <c:pt idx="1599">
                        <c:v>2.823</c:v>
                      </c:pt>
                      <c:pt idx="1600">
                        <c:v>2.823</c:v>
                      </c:pt>
                      <c:pt idx="1601">
                        <c:v>2.823</c:v>
                      </c:pt>
                      <c:pt idx="1602">
                        <c:v>2.9159999999999999</c:v>
                      </c:pt>
                      <c:pt idx="1603">
                        <c:v>2.9550000000000001</c:v>
                      </c:pt>
                      <c:pt idx="1604">
                        <c:v>2.9329999999999998</c:v>
                      </c:pt>
                      <c:pt idx="1605">
                        <c:v>2.875</c:v>
                      </c:pt>
                      <c:pt idx="1606">
                        <c:v>2.911</c:v>
                      </c:pt>
                      <c:pt idx="1607">
                        <c:v>2.911</c:v>
                      </c:pt>
                      <c:pt idx="1608">
                        <c:v>2.911</c:v>
                      </c:pt>
                      <c:pt idx="1609">
                        <c:v>3.0539999999999998</c:v>
                      </c:pt>
                      <c:pt idx="1610">
                        <c:v>3.1360000000000001</c:v>
                      </c:pt>
                      <c:pt idx="1611">
                        <c:v>3.1890000000000001</c:v>
                      </c:pt>
                      <c:pt idx="1612">
                        <c:v>3.1589999999999998</c:v>
                      </c:pt>
                      <c:pt idx="1613">
                        <c:v>3.3620000000000001</c:v>
                      </c:pt>
                      <c:pt idx="1614">
                        <c:v>3.3620000000000001</c:v>
                      </c:pt>
                      <c:pt idx="1615">
                        <c:v>3.3620000000000001</c:v>
                      </c:pt>
                      <c:pt idx="1616">
                        <c:v>3.431</c:v>
                      </c:pt>
                      <c:pt idx="1617">
                        <c:v>3.4140000000000001</c:v>
                      </c:pt>
                      <c:pt idx="1618">
                        <c:v>3.3879999999999999</c:v>
                      </c:pt>
                      <c:pt idx="1619">
                        <c:v>3.419</c:v>
                      </c:pt>
                      <c:pt idx="1620">
                        <c:v>3.431</c:v>
                      </c:pt>
                      <c:pt idx="1621">
                        <c:v>3.431</c:v>
                      </c:pt>
                      <c:pt idx="1622">
                        <c:v>3.431</c:v>
                      </c:pt>
                      <c:pt idx="1623">
                        <c:v>3.4660000000000002</c:v>
                      </c:pt>
                      <c:pt idx="1624">
                        <c:v>3.556</c:v>
                      </c:pt>
                      <c:pt idx="1625">
                        <c:v>3.56</c:v>
                      </c:pt>
                      <c:pt idx="1626">
                        <c:v>3.5619999999999998</c:v>
                      </c:pt>
                      <c:pt idx="1627">
                        <c:v>3.508</c:v>
                      </c:pt>
                      <c:pt idx="1628">
                        <c:v>3.508</c:v>
                      </c:pt>
                      <c:pt idx="1629">
                        <c:v>3.508</c:v>
                      </c:pt>
                      <c:pt idx="1630">
                        <c:v>3.5350000000000001</c:v>
                      </c:pt>
                      <c:pt idx="1631">
                        <c:v>3.4420000000000002</c:v>
                      </c:pt>
                      <c:pt idx="1632">
                        <c:v>3.3479999999999999</c:v>
                      </c:pt>
                      <c:pt idx="1633">
                        <c:v>3.3439999999999999</c:v>
                      </c:pt>
                      <c:pt idx="1634">
                        <c:v>3.3439999999999999</c:v>
                      </c:pt>
                      <c:pt idx="1635">
                        <c:v>3.3439999999999999</c:v>
                      </c:pt>
                      <c:pt idx="1636">
                        <c:v>3.3439999999999999</c:v>
                      </c:pt>
                      <c:pt idx="1637">
                        <c:v>3.3420000000000001</c:v>
                      </c:pt>
                      <c:pt idx="1638">
                        <c:v>3.3690000000000002</c:v>
                      </c:pt>
                      <c:pt idx="1639">
                        <c:v>3.3690000000000002</c:v>
                      </c:pt>
                      <c:pt idx="1640">
                        <c:v>3.3090000000000002</c:v>
                      </c:pt>
                      <c:pt idx="1641">
                        <c:v>3.3</c:v>
                      </c:pt>
                      <c:pt idx="1642">
                        <c:v>3.3</c:v>
                      </c:pt>
                      <c:pt idx="1643">
                        <c:v>3.3</c:v>
                      </c:pt>
                      <c:pt idx="1644">
                        <c:v>3.3</c:v>
                      </c:pt>
                      <c:pt idx="1645">
                        <c:v>3.294</c:v>
                      </c:pt>
                      <c:pt idx="1646">
                        <c:v>3.3180000000000001</c:v>
                      </c:pt>
                      <c:pt idx="1647">
                        <c:v>3.3140000000000001</c:v>
                      </c:pt>
                      <c:pt idx="1648">
                        <c:v>3.3140000000000001</c:v>
                      </c:pt>
                      <c:pt idx="1649">
                        <c:v>3.3140000000000001</c:v>
                      </c:pt>
                      <c:pt idx="1650">
                        <c:v>3.3140000000000001</c:v>
                      </c:pt>
                      <c:pt idx="1651">
                        <c:v>3.3140000000000001</c:v>
                      </c:pt>
                      <c:pt idx="1652">
                        <c:v>3.3210000000000002</c:v>
                      </c:pt>
                      <c:pt idx="1653">
                        <c:v>3.3039999999999998</c:v>
                      </c:pt>
                      <c:pt idx="1654">
                        <c:v>3.2829999999999999</c:v>
                      </c:pt>
                      <c:pt idx="1655">
                        <c:v>3.294</c:v>
                      </c:pt>
                      <c:pt idx="1656">
                        <c:v>3.294</c:v>
                      </c:pt>
                      <c:pt idx="1657">
                        <c:v>3.294</c:v>
                      </c:pt>
                      <c:pt idx="1658">
                        <c:v>3.351</c:v>
                      </c:pt>
                      <c:pt idx="1659">
                        <c:v>3.42</c:v>
                      </c:pt>
                      <c:pt idx="1660">
                        <c:v>3.4620000000000002</c:v>
                      </c:pt>
                      <c:pt idx="1661">
                        <c:v>3.4820000000000002</c:v>
                      </c:pt>
                      <c:pt idx="1662">
                        <c:v>3.5289999999999999</c:v>
                      </c:pt>
                      <c:pt idx="1663">
                        <c:v>3.5289999999999999</c:v>
                      </c:pt>
                      <c:pt idx="1664">
                        <c:v>3.5289999999999999</c:v>
                      </c:pt>
                      <c:pt idx="1665">
                        <c:v>3.6110000000000002</c:v>
                      </c:pt>
                      <c:pt idx="1666">
                        <c:v>3.6560000000000001</c:v>
                      </c:pt>
                      <c:pt idx="1667">
                        <c:v>3.6880000000000002</c:v>
                      </c:pt>
                      <c:pt idx="1668">
                        <c:v>3.7130000000000001</c:v>
                      </c:pt>
                      <c:pt idx="1669">
                        <c:v>3.7360000000000002</c:v>
                      </c:pt>
                      <c:pt idx="1670">
                        <c:v>3.7360000000000002</c:v>
                      </c:pt>
                      <c:pt idx="1671">
                        <c:v>3.7360000000000002</c:v>
                      </c:pt>
                      <c:pt idx="1672">
                        <c:v>3.78</c:v>
                      </c:pt>
                      <c:pt idx="1673">
                        <c:v>3.7810000000000001</c:v>
                      </c:pt>
                      <c:pt idx="1674">
                        <c:v>3.79</c:v>
                      </c:pt>
                      <c:pt idx="1675">
                        <c:v>3.7690000000000001</c:v>
                      </c:pt>
                      <c:pt idx="1676">
                        <c:v>3.7639999999999998</c:v>
                      </c:pt>
                      <c:pt idx="1677">
                        <c:v>3.7639999999999998</c:v>
                      </c:pt>
                      <c:pt idx="1678">
                        <c:v>3.7639999999999998</c:v>
                      </c:pt>
                      <c:pt idx="1679">
                        <c:v>3.7320000000000002</c:v>
                      </c:pt>
                      <c:pt idx="1680">
                        <c:v>3.786</c:v>
                      </c:pt>
                      <c:pt idx="1681">
                        <c:v>3.754</c:v>
                      </c:pt>
                      <c:pt idx="1682">
                        <c:v>3.7429999999999999</c:v>
                      </c:pt>
                      <c:pt idx="1683">
                        <c:v>3.7949999999999999</c:v>
                      </c:pt>
                      <c:pt idx="1684">
                        <c:v>3.7949999999999999</c:v>
                      </c:pt>
                      <c:pt idx="1685">
                        <c:v>3.7949999999999999</c:v>
                      </c:pt>
                      <c:pt idx="1686">
                        <c:v>3.819</c:v>
                      </c:pt>
                      <c:pt idx="1687">
                        <c:v>3.8279999999999998</c:v>
                      </c:pt>
                      <c:pt idx="1688">
                        <c:v>3.8820000000000001</c:v>
                      </c:pt>
                      <c:pt idx="1689">
                        <c:v>3.7229999999999999</c:v>
                      </c:pt>
                      <c:pt idx="1690">
                        <c:v>3.78</c:v>
                      </c:pt>
                      <c:pt idx="1691">
                        <c:v>3.78</c:v>
                      </c:pt>
                      <c:pt idx="1692">
                        <c:v>3.78</c:v>
                      </c:pt>
                      <c:pt idx="1693">
                        <c:v>3.8319999999999999</c:v>
                      </c:pt>
                      <c:pt idx="1694">
                        <c:v>3.7519999999999998</c:v>
                      </c:pt>
                      <c:pt idx="1695">
                        <c:v>3.71</c:v>
                      </c:pt>
                      <c:pt idx="1696">
                        <c:v>3.6760000000000002</c:v>
                      </c:pt>
                      <c:pt idx="1697">
                        <c:v>3.65</c:v>
                      </c:pt>
                      <c:pt idx="1698">
                        <c:v>3.65</c:v>
                      </c:pt>
                      <c:pt idx="1699">
                        <c:v>3.65</c:v>
                      </c:pt>
                      <c:pt idx="1700">
                        <c:v>3.6640000000000001</c:v>
                      </c:pt>
                      <c:pt idx="1701">
                        <c:v>3.7029999999999998</c:v>
                      </c:pt>
                      <c:pt idx="1702">
                        <c:v>3.7309999999999999</c:v>
                      </c:pt>
                      <c:pt idx="1703">
                        <c:v>3.7839999999999998</c:v>
                      </c:pt>
                      <c:pt idx="1704">
                        <c:v>3.8109999999999999</c:v>
                      </c:pt>
                      <c:pt idx="1705">
                        <c:v>3.8109999999999999</c:v>
                      </c:pt>
                      <c:pt idx="1706">
                        <c:v>3.8109999999999999</c:v>
                      </c:pt>
                      <c:pt idx="1707">
                        <c:v>3.7959999999999998</c:v>
                      </c:pt>
                      <c:pt idx="1708">
                        <c:v>3.78</c:v>
                      </c:pt>
                      <c:pt idx="1709">
                        <c:v>3.7749999999999999</c:v>
                      </c:pt>
                      <c:pt idx="1710">
                        <c:v>3.7770000000000001</c:v>
                      </c:pt>
                      <c:pt idx="1711">
                        <c:v>3.8260000000000001</c:v>
                      </c:pt>
                      <c:pt idx="1712">
                        <c:v>3.8260000000000001</c:v>
                      </c:pt>
                      <c:pt idx="1713">
                        <c:v>3.8260000000000001</c:v>
                      </c:pt>
                      <c:pt idx="1714">
                        <c:v>3.863</c:v>
                      </c:pt>
                      <c:pt idx="1715">
                        <c:v>3.9049999999999998</c:v>
                      </c:pt>
                      <c:pt idx="1716">
                        <c:v>3.9380000000000002</c:v>
                      </c:pt>
                      <c:pt idx="1717">
                        <c:v>4.008</c:v>
                      </c:pt>
                      <c:pt idx="1718">
                        <c:v>4.0170000000000003</c:v>
                      </c:pt>
                      <c:pt idx="1719">
                        <c:v>4.0170000000000003</c:v>
                      </c:pt>
                      <c:pt idx="1720">
                        <c:v>4.0170000000000003</c:v>
                      </c:pt>
                      <c:pt idx="1721">
                        <c:v>4</c:v>
                      </c:pt>
                      <c:pt idx="1722">
                        <c:v>3.899</c:v>
                      </c:pt>
                      <c:pt idx="1723">
                        <c:v>3.8980000000000001</c:v>
                      </c:pt>
                      <c:pt idx="1724">
                        <c:v>3.9049999999999998</c:v>
                      </c:pt>
                      <c:pt idx="1725">
                        <c:v>3.923</c:v>
                      </c:pt>
                      <c:pt idx="1726">
                        <c:v>3.923</c:v>
                      </c:pt>
                      <c:pt idx="1727">
                        <c:v>3.923</c:v>
                      </c:pt>
                      <c:pt idx="1728">
                        <c:v>3.8730000000000002</c:v>
                      </c:pt>
                      <c:pt idx="1729">
                        <c:v>3.927</c:v>
                      </c:pt>
                      <c:pt idx="1730">
                        <c:v>3.9780000000000002</c:v>
                      </c:pt>
                      <c:pt idx="1731">
                        <c:v>4.0570000000000004</c:v>
                      </c:pt>
                      <c:pt idx="1732">
                        <c:v>4.0839999999999996</c:v>
                      </c:pt>
                      <c:pt idx="1733">
                        <c:v>4.0839999999999996</c:v>
                      </c:pt>
                      <c:pt idx="1734">
                        <c:v>4.0839999999999996</c:v>
                      </c:pt>
                      <c:pt idx="1735">
                        <c:v>4.1459999999999999</c:v>
                      </c:pt>
                      <c:pt idx="1736">
                        <c:v>4.18</c:v>
                      </c:pt>
                      <c:pt idx="1737">
                        <c:v>4.1260000000000003</c:v>
                      </c:pt>
                      <c:pt idx="1738">
                        <c:v>4.1580000000000004</c:v>
                      </c:pt>
                      <c:pt idx="1739">
                        <c:v>4.1820000000000004</c:v>
                      </c:pt>
                      <c:pt idx="1740">
                        <c:v>4.1820000000000004</c:v>
                      </c:pt>
                      <c:pt idx="1741">
                        <c:v>4.1820000000000004</c:v>
                      </c:pt>
                      <c:pt idx="1742">
                        <c:v>4.2220000000000004</c:v>
                      </c:pt>
                      <c:pt idx="1743">
                        <c:v>4.242</c:v>
                      </c:pt>
                      <c:pt idx="1744">
                        <c:v>4.2709999999999999</c:v>
                      </c:pt>
                      <c:pt idx="1745">
                        <c:v>4.3010000000000002</c:v>
                      </c:pt>
                      <c:pt idx="1746">
                        <c:v>4.3029999999999999</c:v>
                      </c:pt>
                      <c:pt idx="1747">
                        <c:v>4.3029999999999999</c:v>
                      </c:pt>
                      <c:pt idx="1748">
                        <c:v>4.3029999999999999</c:v>
                      </c:pt>
                      <c:pt idx="1749">
                        <c:v>4.33</c:v>
                      </c:pt>
                      <c:pt idx="1750">
                        <c:v>4.3019999999999996</c:v>
                      </c:pt>
                      <c:pt idx="1751">
                        <c:v>4.3410000000000002</c:v>
                      </c:pt>
                      <c:pt idx="1752">
                        <c:v>4.383</c:v>
                      </c:pt>
                      <c:pt idx="1753">
                        <c:v>4.4059999999999997</c:v>
                      </c:pt>
                      <c:pt idx="1754">
                        <c:v>4.4059999999999997</c:v>
                      </c:pt>
                      <c:pt idx="1755">
                        <c:v>4.4059999999999997</c:v>
                      </c:pt>
                      <c:pt idx="1756">
                        <c:v>4.4089999999999998</c:v>
                      </c:pt>
                      <c:pt idx="1757">
                        <c:v>4.3890000000000002</c:v>
                      </c:pt>
                      <c:pt idx="1758">
                        <c:v>4.3979999999999997</c:v>
                      </c:pt>
                      <c:pt idx="1759">
                        <c:v>4.3979999999999997</c:v>
                      </c:pt>
                      <c:pt idx="1760">
                        <c:v>4.3710000000000004</c:v>
                      </c:pt>
                      <c:pt idx="1761">
                        <c:v>4.3710000000000004</c:v>
                      </c:pt>
                      <c:pt idx="1762">
                        <c:v>4.3710000000000004</c:v>
                      </c:pt>
                      <c:pt idx="1763">
                        <c:v>4.391</c:v>
                      </c:pt>
                      <c:pt idx="1764">
                        <c:v>4.3940000000000001</c:v>
                      </c:pt>
                      <c:pt idx="1765">
                        <c:v>4.3940000000000001</c:v>
                      </c:pt>
                      <c:pt idx="1766">
                        <c:v>4.3940000000000001</c:v>
                      </c:pt>
                      <c:pt idx="1767">
                        <c:v>4.3630000000000004</c:v>
                      </c:pt>
                      <c:pt idx="1768">
                        <c:v>4.3630000000000004</c:v>
                      </c:pt>
                      <c:pt idx="1769">
                        <c:v>4.3630000000000004</c:v>
                      </c:pt>
                      <c:pt idx="1770">
                        <c:v>4.2919999999999998</c:v>
                      </c:pt>
                      <c:pt idx="1771">
                        <c:v>4.2969999999999997</c:v>
                      </c:pt>
                      <c:pt idx="1772">
                        <c:v>4.3840000000000003</c:v>
                      </c:pt>
                      <c:pt idx="1773">
                        <c:v>4.3460000000000001</c:v>
                      </c:pt>
                      <c:pt idx="1774">
                        <c:v>4.2460000000000004</c:v>
                      </c:pt>
                      <c:pt idx="1775">
                        <c:v>4.2460000000000004</c:v>
                      </c:pt>
                      <c:pt idx="1776">
                        <c:v>4.2460000000000004</c:v>
                      </c:pt>
                      <c:pt idx="1777">
                        <c:v>4.24</c:v>
                      </c:pt>
                      <c:pt idx="1778">
                        <c:v>4.2709999999999999</c:v>
                      </c:pt>
                      <c:pt idx="1779">
                        <c:v>4.2649999999999997</c:v>
                      </c:pt>
                      <c:pt idx="1780">
                        <c:v>4.2560000000000002</c:v>
                      </c:pt>
                      <c:pt idx="1781">
                        <c:v>4.2320000000000002</c:v>
                      </c:pt>
                      <c:pt idx="1782">
                        <c:v>4.2320000000000002</c:v>
                      </c:pt>
                      <c:pt idx="1783">
                        <c:v>4.2320000000000002</c:v>
                      </c:pt>
                      <c:pt idx="1784">
                        <c:v>4.258</c:v>
                      </c:pt>
                      <c:pt idx="1785">
                        <c:v>4.1559999999999997</c:v>
                      </c:pt>
                      <c:pt idx="1786">
                        <c:v>4.2380000000000004</c:v>
                      </c:pt>
                      <c:pt idx="1787">
                        <c:v>4.2039999999999997</c:v>
                      </c:pt>
                      <c:pt idx="1788">
                        <c:v>4.2670000000000003</c:v>
                      </c:pt>
                      <c:pt idx="1789">
                        <c:v>4.2670000000000003</c:v>
                      </c:pt>
                      <c:pt idx="1790">
                        <c:v>4.2670000000000003</c:v>
                      </c:pt>
                      <c:pt idx="1791">
                        <c:v>4.2750000000000004</c:v>
                      </c:pt>
                      <c:pt idx="1792">
                        <c:v>4.3410000000000002</c:v>
                      </c:pt>
                      <c:pt idx="1793">
                        <c:v>4.3860000000000001</c:v>
                      </c:pt>
                      <c:pt idx="1794">
                        <c:v>4.3940000000000001</c:v>
                      </c:pt>
                      <c:pt idx="1795">
                        <c:v>4.5540000000000003</c:v>
                      </c:pt>
                      <c:pt idx="1796">
                        <c:v>4.5540000000000003</c:v>
                      </c:pt>
                      <c:pt idx="1797">
                        <c:v>4.5540000000000003</c:v>
                      </c:pt>
                      <c:pt idx="1798">
                        <c:v>4.5979999999999999</c:v>
                      </c:pt>
                      <c:pt idx="1799">
                        <c:v>4.66</c:v>
                      </c:pt>
                      <c:pt idx="1800">
                        <c:v>4.6900000000000004</c:v>
                      </c:pt>
                      <c:pt idx="1801">
                        <c:v>4.5730000000000004</c:v>
                      </c:pt>
                      <c:pt idx="1802">
                        <c:v>4.5739999999999998</c:v>
                      </c:pt>
                      <c:pt idx="1803">
                        <c:v>4.5739999999999998</c:v>
                      </c:pt>
                      <c:pt idx="1804">
                        <c:v>4.5739999999999998</c:v>
                      </c:pt>
                      <c:pt idx="1805">
                        <c:v>4.5830000000000002</c:v>
                      </c:pt>
                      <c:pt idx="1806">
                        <c:v>4.5049999999999999</c:v>
                      </c:pt>
                      <c:pt idx="1807">
                        <c:v>4.4560000000000004</c:v>
                      </c:pt>
                      <c:pt idx="1808">
                        <c:v>4.4119999999999999</c:v>
                      </c:pt>
                      <c:pt idx="1809">
                        <c:v>4.3879999999999999</c:v>
                      </c:pt>
                      <c:pt idx="1810">
                        <c:v>4.3879999999999999</c:v>
                      </c:pt>
                      <c:pt idx="1811">
                        <c:v>4.3879999999999999</c:v>
                      </c:pt>
                      <c:pt idx="1812">
                        <c:v>4.3360000000000003</c:v>
                      </c:pt>
                      <c:pt idx="1813">
                        <c:v>4.3090000000000002</c:v>
                      </c:pt>
                      <c:pt idx="1814">
                        <c:v>4.3440000000000003</c:v>
                      </c:pt>
                      <c:pt idx="1815">
                        <c:v>4.2889999999999997</c:v>
                      </c:pt>
                      <c:pt idx="1816">
                        <c:v>4.3040000000000003</c:v>
                      </c:pt>
                      <c:pt idx="1817">
                        <c:v>4.3040000000000003</c:v>
                      </c:pt>
                      <c:pt idx="1818">
                        <c:v>4.3040000000000003</c:v>
                      </c:pt>
                      <c:pt idx="1819">
                        <c:v>4.2370000000000001</c:v>
                      </c:pt>
                      <c:pt idx="1820">
                        <c:v>4.2370000000000001</c:v>
                      </c:pt>
                      <c:pt idx="1821">
                        <c:v>4.2530000000000001</c:v>
                      </c:pt>
                      <c:pt idx="1822">
                        <c:v>4.21</c:v>
                      </c:pt>
                      <c:pt idx="1823">
                        <c:v>4.3029999999999999</c:v>
                      </c:pt>
                      <c:pt idx="1824">
                        <c:v>4.3029999999999999</c:v>
                      </c:pt>
                      <c:pt idx="1825">
                        <c:v>4.3029999999999999</c:v>
                      </c:pt>
                      <c:pt idx="1826">
                        <c:v>4.2409999999999997</c:v>
                      </c:pt>
                      <c:pt idx="1827">
                        <c:v>4.3</c:v>
                      </c:pt>
                      <c:pt idx="1828">
                        <c:v>4.3179999999999996</c:v>
                      </c:pt>
                      <c:pt idx="1829">
                        <c:v>4.3330000000000002</c:v>
                      </c:pt>
                      <c:pt idx="1830">
                        <c:v>4.3520000000000003</c:v>
                      </c:pt>
                      <c:pt idx="1831">
                        <c:v>4.3520000000000003</c:v>
                      </c:pt>
                      <c:pt idx="1832">
                        <c:v>4.3520000000000003</c:v>
                      </c:pt>
                      <c:pt idx="1833">
                        <c:v>4.4349999999999996</c:v>
                      </c:pt>
                      <c:pt idx="1834">
                        <c:v>4.3250000000000002</c:v>
                      </c:pt>
                      <c:pt idx="1835">
                        <c:v>4.282</c:v>
                      </c:pt>
                      <c:pt idx="1836">
                        <c:v>4.3890000000000002</c:v>
                      </c:pt>
                      <c:pt idx="1837">
                        <c:v>4.4080000000000004</c:v>
                      </c:pt>
                      <c:pt idx="1838">
                        <c:v>4.4080000000000004</c:v>
                      </c:pt>
                      <c:pt idx="1839">
                        <c:v>4.4080000000000004</c:v>
                      </c:pt>
                      <c:pt idx="1840">
                        <c:v>4.4939999999999998</c:v>
                      </c:pt>
                      <c:pt idx="1841">
                        <c:v>4.4690000000000003</c:v>
                      </c:pt>
                      <c:pt idx="1842">
                        <c:v>4.5819999999999999</c:v>
                      </c:pt>
                      <c:pt idx="1843">
                        <c:v>4.6420000000000003</c:v>
                      </c:pt>
                      <c:pt idx="1844">
                        <c:v>4.5110000000000001</c:v>
                      </c:pt>
                      <c:pt idx="1845">
                        <c:v>4.5110000000000001</c:v>
                      </c:pt>
                      <c:pt idx="1846">
                        <c:v>4.5110000000000001</c:v>
                      </c:pt>
                      <c:pt idx="1847">
                        <c:v>4.4960000000000004</c:v>
                      </c:pt>
                      <c:pt idx="1848">
                        <c:v>4.407</c:v>
                      </c:pt>
                      <c:pt idx="1849">
                        <c:v>4.306</c:v>
                      </c:pt>
                      <c:pt idx="1850">
                        <c:v>4.22</c:v>
                      </c:pt>
                      <c:pt idx="1851">
                        <c:v>4.1840000000000002</c:v>
                      </c:pt>
                      <c:pt idx="1852">
                        <c:v>4.1840000000000002</c:v>
                      </c:pt>
                      <c:pt idx="1853">
                        <c:v>4.1840000000000002</c:v>
                      </c:pt>
                      <c:pt idx="1854">
                        <c:v>4.0439999999999996</c:v>
                      </c:pt>
                      <c:pt idx="1855">
                        <c:v>4.048</c:v>
                      </c:pt>
                      <c:pt idx="1856">
                        <c:v>4.0720000000000001</c:v>
                      </c:pt>
                      <c:pt idx="1857">
                        <c:v>4.1130000000000004</c:v>
                      </c:pt>
                      <c:pt idx="1858">
                        <c:v>4.07</c:v>
                      </c:pt>
                      <c:pt idx="1859">
                        <c:v>4.07</c:v>
                      </c:pt>
                      <c:pt idx="1860">
                        <c:v>4.07</c:v>
                      </c:pt>
                      <c:pt idx="1861">
                        <c:v>4.0730000000000004</c:v>
                      </c:pt>
                      <c:pt idx="1862">
                        <c:v>4.1059999999999999</c:v>
                      </c:pt>
                      <c:pt idx="1863">
                        <c:v>4.0789999999999997</c:v>
                      </c:pt>
                      <c:pt idx="1864">
                        <c:v>4.0350000000000001</c:v>
                      </c:pt>
                      <c:pt idx="1865">
                        <c:v>4.09</c:v>
                      </c:pt>
                      <c:pt idx="1866">
                        <c:v>4.09</c:v>
                      </c:pt>
                      <c:pt idx="1867">
                        <c:v>4.09</c:v>
                      </c:pt>
                      <c:pt idx="1868">
                        <c:v>4.0279999999999996</c:v>
                      </c:pt>
                      <c:pt idx="1869">
                        <c:v>4.0880000000000001</c:v>
                      </c:pt>
                      <c:pt idx="1870">
                        <c:v>4.09</c:v>
                      </c:pt>
                      <c:pt idx="1871">
                        <c:v>4.1980000000000004</c:v>
                      </c:pt>
                      <c:pt idx="1872">
                        <c:v>4.2949999999999999</c:v>
                      </c:pt>
                      <c:pt idx="1873">
                        <c:v>4.2949999999999999</c:v>
                      </c:pt>
                      <c:pt idx="1874">
                        <c:v>4.2949999999999999</c:v>
                      </c:pt>
                      <c:pt idx="1875">
                        <c:v>4.4130000000000003</c:v>
                      </c:pt>
                      <c:pt idx="1876">
                        <c:v>4.5549999999999997</c:v>
                      </c:pt>
                      <c:pt idx="1877">
                        <c:v>4.5609999999999999</c:v>
                      </c:pt>
                      <c:pt idx="1878">
                        <c:v>4.452</c:v>
                      </c:pt>
                      <c:pt idx="1879">
                        <c:v>4.4029999999999996</c:v>
                      </c:pt>
                      <c:pt idx="1880">
                        <c:v>4.4029999999999996</c:v>
                      </c:pt>
                      <c:pt idx="1881">
                        <c:v>4.4029999999999996</c:v>
                      </c:pt>
                      <c:pt idx="1882">
                        <c:v>4.37</c:v>
                      </c:pt>
                      <c:pt idx="1883">
                        <c:v>4.2229999999999999</c:v>
                      </c:pt>
                      <c:pt idx="1884">
                        <c:v>4.1970000000000001</c:v>
                      </c:pt>
                      <c:pt idx="1885">
                        <c:v>4.2009999999999996</c:v>
                      </c:pt>
                      <c:pt idx="1886">
                        <c:v>4.2009999999999996</c:v>
                      </c:pt>
                      <c:pt idx="1887">
                        <c:v>4.2009999999999996</c:v>
                      </c:pt>
                      <c:pt idx="1888">
                        <c:v>4.2009999999999996</c:v>
                      </c:pt>
                      <c:pt idx="1889">
                        <c:v>4.1879999999999997</c:v>
                      </c:pt>
                      <c:pt idx="1890">
                        <c:v>4.2140000000000004</c:v>
                      </c:pt>
                      <c:pt idx="1891">
                        <c:v>4.2389999999999999</c:v>
                      </c:pt>
                      <c:pt idx="1892">
                        <c:v>4.335</c:v>
                      </c:pt>
                      <c:pt idx="1893">
                        <c:v>4.3410000000000002</c:v>
                      </c:pt>
                      <c:pt idx="1894">
                        <c:v>4.3410000000000002</c:v>
                      </c:pt>
                      <c:pt idx="1895">
                        <c:v>4.3410000000000002</c:v>
                      </c:pt>
                      <c:pt idx="1896">
                        <c:v>4.3319999999999999</c:v>
                      </c:pt>
                      <c:pt idx="1897">
                        <c:v>4.28</c:v>
                      </c:pt>
                      <c:pt idx="1898">
                        <c:v>4.2670000000000003</c:v>
                      </c:pt>
                      <c:pt idx="1899">
                        <c:v>4.2889999999999997</c:v>
                      </c:pt>
                      <c:pt idx="1900">
                        <c:v>4.2210000000000001</c:v>
                      </c:pt>
                      <c:pt idx="1901">
                        <c:v>4.2210000000000001</c:v>
                      </c:pt>
                      <c:pt idx="1902">
                        <c:v>4.2210000000000001</c:v>
                      </c:pt>
                      <c:pt idx="1903">
                        <c:v>4.1139999999999999</c:v>
                      </c:pt>
                      <c:pt idx="1904">
                        <c:v>3.9950000000000001</c:v>
                      </c:pt>
                      <c:pt idx="1905">
                        <c:v>3.996</c:v>
                      </c:pt>
                      <c:pt idx="1906">
                        <c:v>4.0049999999999999</c:v>
                      </c:pt>
                      <c:pt idx="1907">
                        <c:v>4.1029999999999998</c:v>
                      </c:pt>
                      <c:pt idx="1908">
                        <c:v>4.1029999999999998</c:v>
                      </c:pt>
                      <c:pt idx="1909">
                        <c:v>4.1029999999999998</c:v>
                      </c:pt>
                      <c:pt idx="1910">
                        <c:v>4.08</c:v>
                      </c:pt>
                      <c:pt idx="1911">
                        <c:v>3.9790000000000001</c:v>
                      </c:pt>
                      <c:pt idx="1912">
                        <c:v>3.9630000000000001</c:v>
                      </c:pt>
                      <c:pt idx="1913">
                        <c:v>3.8759999999999999</c:v>
                      </c:pt>
                      <c:pt idx="1914">
                        <c:v>3.8279999999999998</c:v>
                      </c:pt>
                      <c:pt idx="1915">
                        <c:v>3.8279999999999998</c:v>
                      </c:pt>
                      <c:pt idx="1916">
                        <c:v>3.8279999999999998</c:v>
                      </c:pt>
                      <c:pt idx="1917">
                        <c:v>3.851</c:v>
                      </c:pt>
                      <c:pt idx="1918">
                        <c:v>3.819</c:v>
                      </c:pt>
                      <c:pt idx="1919">
                        <c:v>3.85</c:v>
                      </c:pt>
                      <c:pt idx="1920">
                        <c:v>3.8490000000000002</c:v>
                      </c:pt>
                      <c:pt idx="1921">
                        <c:v>3.867</c:v>
                      </c:pt>
                      <c:pt idx="1922">
                        <c:v>3.867</c:v>
                      </c:pt>
                      <c:pt idx="1923">
                        <c:v>3.867</c:v>
                      </c:pt>
                      <c:pt idx="1924">
                        <c:v>3.863</c:v>
                      </c:pt>
                      <c:pt idx="1925">
                        <c:v>3.8580000000000001</c:v>
                      </c:pt>
                      <c:pt idx="1926">
                        <c:v>3.8570000000000002</c:v>
                      </c:pt>
                      <c:pt idx="1927">
                        <c:v>3.8620000000000001</c:v>
                      </c:pt>
                      <c:pt idx="1928">
                        <c:v>3.855</c:v>
                      </c:pt>
                      <c:pt idx="1929">
                        <c:v>3.855</c:v>
                      </c:pt>
                      <c:pt idx="1930">
                        <c:v>3.855</c:v>
                      </c:pt>
                      <c:pt idx="1931">
                        <c:v>3.8719999999999999</c:v>
                      </c:pt>
                      <c:pt idx="1932">
                        <c:v>3.8820000000000001</c:v>
                      </c:pt>
                      <c:pt idx="1933">
                        <c:v>3.8540000000000001</c:v>
                      </c:pt>
                      <c:pt idx="1934">
                        <c:v>3.8730000000000002</c:v>
                      </c:pt>
                      <c:pt idx="1935">
                        <c:v>3.9670000000000001</c:v>
                      </c:pt>
                      <c:pt idx="1936">
                        <c:v>3.9670000000000001</c:v>
                      </c:pt>
                      <c:pt idx="1937">
                        <c:v>3.9670000000000001</c:v>
                      </c:pt>
                      <c:pt idx="1938">
                        <c:v>4.0330000000000004</c:v>
                      </c:pt>
                      <c:pt idx="1939">
                        <c:v>3.9670000000000001</c:v>
                      </c:pt>
                      <c:pt idx="1940">
                        <c:v>3.95</c:v>
                      </c:pt>
                      <c:pt idx="1941">
                        <c:v>3.984</c:v>
                      </c:pt>
                      <c:pt idx="1942">
                        <c:v>3.96</c:v>
                      </c:pt>
                      <c:pt idx="1943">
                        <c:v>3.96</c:v>
                      </c:pt>
                      <c:pt idx="1944">
                        <c:v>3.96</c:v>
                      </c:pt>
                      <c:pt idx="1945">
                        <c:v>4.0469999999999997</c:v>
                      </c:pt>
                      <c:pt idx="1946">
                        <c:v>4.048</c:v>
                      </c:pt>
                      <c:pt idx="1947">
                        <c:v>4.1139999999999999</c:v>
                      </c:pt>
                      <c:pt idx="1948">
                        <c:v>4.13</c:v>
                      </c:pt>
                      <c:pt idx="1949">
                        <c:v>4.1479999999999997</c:v>
                      </c:pt>
                      <c:pt idx="1950">
                        <c:v>4.1479999999999997</c:v>
                      </c:pt>
                      <c:pt idx="1951">
                        <c:v>4.1479999999999997</c:v>
                      </c:pt>
                      <c:pt idx="1952">
                        <c:v>4.3159999999999998</c:v>
                      </c:pt>
                      <c:pt idx="1953">
                        <c:v>4.3650000000000002</c:v>
                      </c:pt>
                      <c:pt idx="1954">
                        <c:v>4.3769999999999998</c:v>
                      </c:pt>
                      <c:pt idx="1955">
                        <c:v>4.4219999999999997</c:v>
                      </c:pt>
                      <c:pt idx="1956">
                        <c:v>4.4960000000000004</c:v>
                      </c:pt>
                      <c:pt idx="1957">
                        <c:v>4.4960000000000004</c:v>
                      </c:pt>
                      <c:pt idx="1958">
                        <c:v>4.4960000000000004</c:v>
                      </c:pt>
                      <c:pt idx="1959">
                        <c:v>4.5960000000000001</c:v>
                      </c:pt>
                      <c:pt idx="1960">
                        <c:v>4.585</c:v>
                      </c:pt>
                      <c:pt idx="1961">
                        <c:v>4.548</c:v>
                      </c:pt>
                      <c:pt idx="1962">
                        <c:v>4.5140000000000002</c:v>
                      </c:pt>
                      <c:pt idx="1963">
                        <c:v>4.7050000000000001</c:v>
                      </c:pt>
                      <c:pt idx="1964">
                        <c:v>4.7050000000000001</c:v>
                      </c:pt>
                      <c:pt idx="1965">
                        <c:v>4.7050000000000001</c:v>
                      </c:pt>
                      <c:pt idx="1966">
                        <c:v>4.5780000000000003</c:v>
                      </c:pt>
                      <c:pt idx="1967">
                        <c:v>4.6050000000000004</c:v>
                      </c:pt>
                      <c:pt idx="1968">
                        <c:v>4.5250000000000004</c:v>
                      </c:pt>
                      <c:pt idx="1969">
                        <c:v>4.4649999999999999</c:v>
                      </c:pt>
                      <c:pt idx="1970">
                        <c:v>4.508</c:v>
                      </c:pt>
                      <c:pt idx="1971">
                        <c:v>4.508</c:v>
                      </c:pt>
                      <c:pt idx="1972">
                        <c:v>4.508</c:v>
                      </c:pt>
                      <c:pt idx="1973">
                        <c:v>4.585</c:v>
                      </c:pt>
                      <c:pt idx="1974">
                        <c:v>4.5979999999999999</c:v>
                      </c:pt>
                      <c:pt idx="1975">
                        <c:v>4.7990000000000004</c:v>
                      </c:pt>
                      <c:pt idx="1976">
                        <c:v>4.4870000000000001</c:v>
                      </c:pt>
                      <c:pt idx="1977">
                        <c:v>4.4109999999999996</c:v>
                      </c:pt>
                      <c:pt idx="1978">
                        <c:v>4.4109999999999996</c:v>
                      </c:pt>
                      <c:pt idx="1979">
                        <c:v>4.4109999999999996</c:v>
                      </c:pt>
                      <c:pt idx="1980">
                        <c:v>4.2640000000000002</c:v>
                      </c:pt>
                      <c:pt idx="1981">
                        <c:v>4.3719999999999999</c:v>
                      </c:pt>
                      <c:pt idx="1982">
                        <c:v>4.3879999999999999</c:v>
                      </c:pt>
                      <c:pt idx="1983">
                        <c:v>4.5259999999999998</c:v>
                      </c:pt>
                      <c:pt idx="1984">
                        <c:v>4.5419999999999998</c:v>
                      </c:pt>
                      <c:pt idx="1985">
                        <c:v>4.5419999999999998</c:v>
                      </c:pt>
                      <c:pt idx="1986">
                        <c:v>4.5419999999999998</c:v>
                      </c:pt>
                      <c:pt idx="1987">
                        <c:v>4.444</c:v>
                      </c:pt>
                      <c:pt idx="1988">
                        <c:v>4.3730000000000002</c:v>
                      </c:pt>
                      <c:pt idx="1989">
                        <c:v>4.1289999999999996</c:v>
                      </c:pt>
                      <c:pt idx="1990">
                        <c:v>4.048</c:v>
                      </c:pt>
                      <c:pt idx="1991">
                        <c:v>4.0270000000000001</c:v>
                      </c:pt>
                      <c:pt idx="1992">
                        <c:v>4.0270000000000001</c:v>
                      </c:pt>
                      <c:pt idx="1993">
                        <c:v>4.0270000000000001</c:v>
                      </c:pt>
                      <c:pt idx="1994">
                        <c:v>4.09</c:v>
                      </c:pt>
                      <c:pt idx="1995">
                        <c:v>4.1989999999999998</c:v>
                      </c:pt>
                      <c:pt idx="1996">
                        <c:v>4.2030000000000003</c:v>
                      </c:pt>
                      <c:pt idx="1997">
                        <c:v>4.1369999999999996</c:v>
                      </c:pt>
                      <c:pt idx="1998">
                        <c:v>4.1369999999999996</c:v>
                      </c:pt>
                      <c:pt idx="1999">
                        <c:v>4.1369999999999996</c:v>
                      </c:pt>
                      <c:pt idx="2000">
                        <c:v>4.1369999999999996</c:v>
                      </c:pt>
                      <c:pt idx="2001">
                        <c:v>4.0049999999999999</c:v>
                      </c:pt>
                      <c:pt idx="2002">
                        <c:v>3.9279999999999999</c:v>
                      </c:pt>
                      <c:pt idx="2003">
                        <c:v>3.8650000000000002</c:v>
                      </c:pt>
                      <c:pt idx="2004">
                        <c:v>3.8650000000000002</c:v>
                      </c:pt>
                      <c:pt idx="2005">
                        <c:v>3.9249999999999998</c:v>
                      </c:pt>
                      <c:pt idx="2006">
                        <c:v>3.9249999999999998</c:v>
                      </c:pt>
                      <c:pt idx="2007">
                        <c:v>3.9249999999999998</c:v>
                      </c:pt>
                      <c:pt idx="2008">
                        <c:v>3.944</c:v>
                      </c:pt>
                      <c:pt idx="2009">
                        <c:v>3.9750000000000001</c:v>
                      </c:pt>
                      <c:pt idx="2010">
                        <c:v>3.988</c:v>
                      </c:pt>
                      <c:pt idx="2011">
                        <c:v>4.0369999999999999</c:v>
                      </c:pt>
                      <c:pt idx="2012">
                        <c:v>4.0449999999999999</c:v>
                      </c:pt>
                      <c:pt idx="2013">
                        <c:v>4.0449999999999999</c:v>
                      </c:pt>
                      <c:pt idx="2014">
                        <c:v>4.0449999999999999</c:v>
                      </c:pt>
                      <c:pt idx="2015">
                        <c:v>4.0359999999999996</c:v>
                      </c:pt>
                      <c:pt idx="2016">
                        <c:v>3.9940000000000002</c:v>
                      </c:pt>
                      <c:pt idx="2017">
                        <c:v>4.0229999999999997</c:v>
                      </c:pt>
                      <c:pt idx="2018">
                        <c:v>4.05</c:v>
                      </c:pt>
                      <c:pt idx="2019">
                        <c:v>4.1079999999999997</c:v>
                      </c:pt>
                      <c:pt idx="2020">
                        <c:v>4.1079999999999997</c:v>
                      </c:pt>
                      <c:pt idx="2021">
                        <c:v>4.1079999999999997</c:v>
                      </c:pt>
                      <c:pt idx="2022">
                        <c:v>4.016</c:v>
                      </c:pt>
                      <c:pt idx="2023">
                        <c:v>4.0979999999999999</c:v>
                      </c:pt>
                      <c:pt idx="2024">
                        <c:v>4.0659999999999998</c:v>
                      </c:pt>
                      <c:pt idx="2025">
                        <c:v>3.9969999999999999</c:v>
                      </c:pt>
                      <c:pt idx="2026">
                        <c:v>4.0110000000000001</c:v>
                      </c:pt>
                      <c:pt idx="2027">
                        <c:v>4.0110000000000001</c:v>
                      </c:pt>
                      <c:pt idx="2028">
                        <c:v>4.0110000000000001</c:v>
                      </c:pt>
                      <c:pt idx="2029">
                        <c:v>4.0069999999999997</c:v>
                      </c:pt>
                      <c:pt idx="2030">
                        <c:v>4.101</c:v>
                      </c:pt>
                      <c:pt idx="2031">
                        <c:v>4.2539999999999996</c:v>
                      </c:pt>
                      <c:pt idx="2032">
                        <c:v>4.3170000000000002</c:v>
                      </c:pt>
                      <c:pt idx="2033">
                        <c:v>4.3170000000000002</c:v>
                      </c:pt>
                      <c:pt idx="2034">
                        <c:v>4.3170000000000002</c:v>
                      </c:pt>
                      <c:pt idx="2035">
                        <c:v>4.3170000000000002</c:v>
                      </c:pt>
                      <c:pt idx="2036">
                        <c:v>4.3170000000000002</c:v>
                      </c:pt>
                      <c:pt idx="2037">
                        <c:v>4.3579999999999997</c:v>
                      </c:pt>
                      <c:pt idx="2038">
                        <c:v>4.3639999999999999</c:v>
                      </c:pt>
                      <c:pt idx="2039">
                        <c:v>4.4260000000000002</c:v>
                      </c:pt>
                      <c:pt idx="2040">
                        <c:v>4.38</c:v>
                      </c:pt>
                      <c:pt idx="2041">
                        <c:v>4.38</c:v>
                      </c:pt>
                      <c:pt idx="2042">
                        <c:v>4.38</c:v>
                      </c:pt>
                      <c:pt idx="2043">
                        <c:v>4.29</c:v>
                      </c:pt>
                      <c:pt idx="2044">
                        <c:v>4.218</c:v>
                      </c:pt>
                      <c:pt idx="2045">
                        <c:v>4.1890000000000001</c:v>
                      </c:pt>
                      <c:pt idx="2046">
                        <c:v>4.1920000000000002</c:v>
                      </c:pt>
                      <c:pt idx="2047">
                        <c:v>4.1840000000000002</c:v>
                      </c:pt>
                      <c:pt idx="2048">
                        <c:v>4.1840000000000002</c:v>
                      </c:pt>
                      <c:pt idx="2049">
                        <c:v>4.1840000000000002</c:v>
                      </c:pt>
                      <c:pt idx="2050">
                        <c:v>4.2140000000000004</c:v>
                      </c:pt>
                      <c:pt idx="2051">
                        <c:v>4.165</c:v>
                      </c:pt>
                      <c:pt idx="2052">
                        <c:v>4.1399999999999997</c:v>
                      </c:pt>
                      <c:pt idx="2053">
                        <c:v>4.165</c:v>
                      </c:pt>
                      <c:pt idx="2054">
                        <c:v>4.181</c:v>
                      </c:pt>
                      <c:pt idx="2055">
                        <c:v>4.181</c:v>
                      </c:pt>
                      <c:pt idx="2056">
                        <c:v>4.181</c:v>
                      </c:pt>
                      <c:pt idx="2057">
                        <c:v>4.157</c:v>
                      </c:pt>
                      <c:pt idx="2058">
                        <c:v>4.24</c:v>
                      </c:pt>
                      <c:pt idx="2059">
                        <c:v>4.3209999999999997</c:v>
                      </c:pt>
                      <c:pt idx="2060">
                        <c:v>4.3639999999999999</c:v>
                      </c:pt>
                      <c:pt idx="2061">
                        <c:v>4.3520000000000003</c:v>
                      </c:pt>
                      <c:pt idx="2062">
                        <c:v>4.3520000000000003</c:v>
                      </c:pt>
                      <c:pt idx="2063">
                        <c:v>4.3520000000000003</c:v>
                      </c:pt>
                      <c:pt idx="2064">
                        <c:v>4.4720000000000004</c:v>
                      </c:pt>
                      <c:pt idx="2065">
                        <c:v>4.4109999999999996</c:v>
                      </c:pt>
                      <c:pt idx="2066">
                        <c:v>4.3760000000000003</c:v>
                      </c:pt>
                      <c:pt idx="2067">
                        <c:v>4.407</c:v>
                      </c:pt>
                      <c:pt idx="2068">
                        <c:v>4.3959999999999999</c:v>
                      </c:pt>
                      <c:pt idx="2069">
                        <c:v>4.3959999999999999</c:v>
                      </c:pt>
                      <c:pt idx="2070">
                        <c:v>4.3959999999999999</c:v>
                      </c:pt>
                      <c:pt idx="2071">
                        <c:v>4.3719999999999999</c:v>
                      </c:pt>
                      <c:pt idx="2072">
                        <c:v>4.4420000000000002</c:v>
                      </c:pt>
                      <c:pt idx="2073">
                        <c:v>4.3959999999999999</c:v>
                      </c:pt>
                      <c:pt idx="2074">
                        <c:v>4.266</c:v>
                      </c:pt>
                      <c:pt idx="2075">
                        <c:v>4.2839999999999998</c:v>
                      </c:pt>
                      <c:pt idx="2076">
                        <c:v>4.2839999999999998</c:v>
                      </c:pt>
                      <c:pt idx="2077">
                        <c:v>4.2839999999999998</c:v>
                      </c:pt>
                      <c:pt idx="2078">
                        <c:v>4.4180000000000001</c:v>
                      </c:pt>
                      <c:pt idx="2079">
                        <c:v>4.4720000000000004</c:v>
                      </c:pt>
                      <c:pt idx="2080">
                        <c:v>4.3840000000000003</c:v>
                      </c:pt>
                      <c:pt idx="2081">
                        <c:v>4.2850000000000001</c:v>
                      </c:pt>
                      <c:pt idx="2082">
                        <c:v>4.109</c:v>
                      </c:pt>
                      <c:pt idx="2083">
                        <c:v>4.109</c:v>
                      </c:pt>
                      <c:pt idx="2084">
                        <c:v>4.109</c:v>
                      </c:pt>
                      <c:pt idx="2085">
                        <c:v>3.8170000000000002</c:v>
                      </c:pt>
                      <c:pt idx="2086">
                        <c:v>3.6880000000000002</c:v>
                      </c:pt>
                      <c:pt idx="2087">
                        <c:v>3.7320000000000002</c:v>
                      </c:pt>
                      <c:pt idx="2088">
                        <c:v>3.7269999999999999</c:v>
                      </c:pt>
                      <c:pt idx="2089">
                        <c:v>3.6749999999999998</c:v>
                      </c:pt>
                      <c:pt idx="2090">
                        <c:v>3.6749999999999998</c:v>
                      </c:pt>
                      <c:pt idx="2091">
                        <c:v>3.6749999999999998</c:v>
                      </c:pt>
                      <c:pt idx="2092">
                        <c:v>3.7080000000000002</c:v>
                      </c:pt>
                      <c:pt idx="2093">
                        <c:v>3.74</c:v>
                      </c:pt>
                      <c:pt idx="2094">
                        <c:v>3.6789999999999998</c:v>
                      </c:pt>
                      <c:pt idx="2095">
                        <c:v>3.6579999999999999</c:v>
                      </c:pt>
                      <c:pt idx="2096">
                        <c:v>3.657</c:v>
                      </c:pt>
                      <c:pt idx="2097">
                        <c:v>3.657</c:v>
                      </c:pt>
                      <c:pt idx="2098">
                        <c:v>3.657</c:v>
                      </c:pt>
                      <c:pt idx="2099">
                        <c:v>3.7050000000000001</c:v>
                      </c:pt>
                      <c:pt idx="2100">
                        <c:v>3.7170000000000001</c:v>
                      </c:pt>
                      <c:pt idx="2101">
                        <c:v>3.7709999999999999</c:v>
                      </c:pt>
                      <c:pt idx="2102">
                        <c:v>3.8410000000000002</c:v>
                      </c:pt>
                      <c:pt idx="2103">
                        <c:v>3.8450000000000002</c:v>
                      </c:pt>
                      <c:pt idx="2104">
                        <c:v>3.8450000000000002</c:v>
                      </c:pt>
                      <c:pt idx="2105">
                        <c:v>3.8450000000000002</c:v>
                      </c:pt>
                      <c:pt idx="2106">
                        <c:v>3.798</c:v>
                      </c:pt>
                      <c:pt idx="2107">
                        <c:v>3.7690000000000001</c:v>
                      </c:pt>
                      <c:pt idx="2108">
                        <c:v>3.7829999999999999</c:v>
                      </c:pt>
                      <c:pt idx="2109">
                        <c:v>3.895</c:v>
                      </c:pt>
                      <c:pt idx="2110">
                        <c:v>3.8980000000000001</c:v>
                      </c:pt>
                      <c:pt idx="2111">
                        <c:v>3.8980000000000001</c:v>
                      </c:pt>
                      <c:pt idx="2112">
                        <c:v>3.8980000000000001</c:v>
                      </c:pt>
                      <c:pt idx="2113">
                        <c:v>3.8820000000000001</c:v>
                      </c:pt>
                      <c:pt idx="2114">
                        <c:v>3.7080000000000002</c:v>
                      </c:pt>
                      <c:pt idx="2115">
                        <c:v>3.6859999999999999</c:v>
                      </c:pt>
                      <c:pt idx="2116">
                        <c:v>3.6909999999999998</c:v>
                      </c:pt>
                      <c:pt idx="2117">
                        <c:v>3.7669999999999999</c:v>
                      </c:pt>
                      <c:pt idx="2118">
                        <c:v>3.7669999999999999</c:v>
                      </c:pt>
                      <c:pt idx="2119">
                        <c:v>3.7669999999999999</c:v>
                      </c:pt>
                      <c:pt idx="2120">
                        <c:v>3.8540000000000001</c:v>
                      </c:pt>
                      <c:pt idx="2121">
                        <c:v>4.0179999999999998</c:v>
                      </c:pt>
                      <c:pt idx="2122">
                        <c:v>4.1059999999999999</c:v>
                      </c:pt>
                      <c:pt idx="2123">
                        <c:v>4.1150000000000002</c:v>
                      </c:pt>
                      <c:pt idx="2124">
                        <c:v>4.1150000000000002</c:v>
                      </c:pt>
                      <c:pt idx="2125">
                        <c:v>4.1150000000000002</c:v>
                      </c:pt>
                      <c:pt idx="2126">
                        <c:v>4.1150000000000002</c:v>
                      </c:pt>
                      <c:pt idx="2127">
                        <c:v>4.1280000000000001</c:v>
                      </c:pt>
                      <c:pt idx="2128">
                        <c:v>4.1109999999999998</c:v>
                      </c:pt>
                      <c:pt idx="2129">
                        <c:v>4.1379999999999999</c:v>
                      </c:pt>
                      <c:pt idx="2130">
                        <c:v>4.1379999999999999</c:v>
                      </c:pt>
                      <c:pt idx="2131">
                        <c:v>4.1379999999999999</c:v>
                      </c:pt>
                      <c:pt idx="2132">
                        <c:v>4.1379999999999999</c:v>
                      </c:pt>
                      <c:pt idx="2133">
                        <c:v>4.1379999999999999</c:v>
                      </c:pt>
                      <c:pt idx="2134">
                        <c:v>4.0919999999999996</c:v>
                      </c:pt>
                      <c:pt idx="2135">
                        <c:v>4.1399999999999997</c:v>
                      </c:pt>
                      <c:pt idx="2136">
                        <c:v>4.1079999999999997</c:v>
                      </c:pt>
                      <c:pt idx="2137">
                        <c:v>3.9630000000000001</c:v>
                      </c:pt>
                      <c:pt idx="2138">
                        <c:v>3.9689999999999999</c:v>
                      </c:pt>
                      <c:pt idx="2139">
                        <c:v>3.9689999999999999</c:v>
                      </c:pt>
                      <c:pt idx="2140">
                        <c:v>3.9689999999999999</c:v>
                      </c:pt>
                      <c:pt idx="2141">
                        <c:v>4.1189999999999998</c:v>
                      </c:pt>
                      <c:pt idx="2142">
                        <c:v>4.2629999999999999</c:v>
                      </c:pt>
                      <c:pt idx="2143">
                        <c:v>4.3789999999999996</c:v>
                      </c:pt>
                      <c:pt idx="2144">
                        <c:v>4.5179999999999998</c:v>
                      </c:pt>
                      <c:pt idx="2145">
                        <c:v>4.5170000000000003</c:v>
                      </c:pt>
                      <c:pt idx="2146">
                        <c:v>4.5170000000000003</c:v>
                      </c:pt>
                      <c:pt idx="2147">
                        <c:v>4.5170000000000003</c:v>
                      </c:pt>
                      <c:pt idx="2148">
                        <c:v>4.7830000000000004</c:v>
                      </c:pt>
                      <c:pt idx="2149">
                        <c:v>4.8109999999999999</c:v>
                      </c:pt>
                      <c:pt idx="2150">
                        <c:v>4.8360000000000003</c:v>
                      </c:pt>
                      <c:pt idx="2151">
                        <c:v>5.383</c:v>
                      </c:pt>
                      <c:pt idx="2152">
                        <c:v>5.45</c:v>
                      </c:pt>
                      <c:pt idx="2153">
                        <c:v>5.45</c:v>
                      </c:pt>
                      <c:pt idx="2154">
                        <c:v>5.45</c:v>
                      </c:pt>
                      <c:pt idx="2155">
                        <c:v>5.4480000000000004</c:v>
                      </c:pt>
                      <c:pt idx="2156">
                        <c:v>5.4820000000000002</c:v>
                      </c:pt>
                      <c:pt idx="2157">
                        <c:v>5.3339999999999996</c:v>
                      </c:pt>
                      <c:pt idx="2158">
                        <c:v>5.3719999999999999</c:v>
                      </c:pt>
                      <c:pt idx="2159">
                        <c:v>5.383</c:v>
                      </c:pt>
                      <c:pt idx="2160">
                        <c:v>5.383</c:v>
                      </c:pt>
                      <c:pt idx="2161">
                        <c:v>5.383</c:v>
                      </c:pt>
                      <c:pt idx="2162">
                        <c:v>5.383</c:v>
                      </c:pt>
                      <c:pt idx="2163">
                        <c:v>5.3689999999999998</c:v>
                      </c:pt>
                      <c:pt idx="2164">
                        <c:v>5.335</c:v>
                      </c:pt>
                      <c:pt idx="2165">
                        <c:v>5.27</c:v>
                      </c:pt>
                      <c:pt idx="2166">
                        <c:v>5.2210000000000001</c:v>
                      </c:pt>
                      <c:pt idx="2167">
                        <c:v>5.2210000000000001</c:v>
                      </c:pt>
                      <c:pt idx="2168">
                        <c:v>5.2210000000000001</c:v>
                      </c:pt>
                      <c:pt idx="2169">
                        <c:v>5.2</c:v>
                      </c:pt>
                      <c:pt idx="2170">
                        <c:v>5.0960000000000001</c:v>
                      </c:pt>
                      <c:pt idx="2171">
                        <c:v>5.0830000000000002</c:v>
                      </c:pt>
                      <c:pt idx="2172">
                        <c:v>5.0709999999999997</c:v>
                      </c:pt>
                      <c:pt idx="2173">
                        <c:v>5.1790000000000003</c:v>
                      </c:pt>
                      <c:pt idx="2174">
                        <c:v>5.1790000000000003</c:v>
                      </c:pt>
                      <c:pt idx="2175">
                        <c:v>5.1790000000000003</c:v>
                      </c:pt>
                      <c:pt idx="2176">
                        <c:v>5.16</c:v>
                      </c:pt>
                      <c:pt idx="2177">
                        <c:v>5.1210000000000004</c:v>
                      </c:pt>
                      <c:pt idx="2178">
                        <c:v>5.0830000000000002</c:v>
                      </c:pt>
                      <c:pt idx="2179">
                        <c:v>5.1150000000000002</c:v>
                      </c:pt>
                      <c:pt idx="2180">
                        <c:v>5.141</c:v>
                      </c:pt>
                      <c:pt idx="2181">
                        <c:v>5.141</c:v>
                      </c:pt>
                      <c:pt idx="2182">
                        <c:v>5.141</c:v>
                      </c:pt>
                      <c:pt idx="2183">
                        <c:v>5.085</c:v>
                      </c:pt>
                      <c:pt idx="2184">
                        <c:v>5.2670000000000003</c:v>
                      </c:pt>
                      <c:pt idx="2185">
                        <c:v>5.4690000000000003</c:v>
                      </c:pt>
                      <c:pt idx="2186">
                        <c:v>5.5549999999999997</c:v>
                      </c:pt>
                      <c:pt idx="2187">
                        <c:v>5.5380000000000003</c:v>
                      </c:pt>
                      <c:pt idx="2188">
                        <c:v>5.5380000000000003</c:v>
                      </c:pt>
                      <c:pt idx="2189">
                        <c:v>5.5380000000000003</c:v>
                      </c:pt>
                      <c:pt idx="2190">
                        <c:v>5.55</c:v>
                      </c:pt>
                      <c:pt idx="2191">
                        <c:v>5.5659999999999998</c:v>
                      </c:pt>
                      <c:pt idx="2192">
                        <c:v>5.5339999999999998</c:v>
                      </c:pt>
                      <c:pt idx="2193">
                        <c:v>5.5549999999999997</c:v>
                      </c:pt>
                      <c:pt idx="2194">
                        <c:v>5.5490000000000004</c:v>
                      </c:pt>
                      <c:pt idx="2195">
                        <c:v>5.5490000000000004</c:v>
                      </c:pt>
                      <c:pt idx="2196">
                        <c:v>5.5490000000000004</c:v>
                      </c:pt>
                      <c:pt idx="2197">
                        <c:v>5.5609999999999999</c:v>
                      </c:pt>
                      <c:pt idx="2198">
                        <c:v>5.508</c:v>
                      </c:pt>
                      <c:pt idx="2199">
                        <c:v>5.46</c:v>
                      </c:pt>
                      <c:pt idx="2200">
                        <c:v>5.4889999999999999</c:v>
                      </c:pt>
                      <c:pt idx="2201">
                        <c:v>5.54</c:v>
                      </c:pt>
                      <c:pt idx="2202">
                        <c:v>5.54</c:v>
                      </c:pt>
                      <c:pt idx="2203">
                        <c:v>5.54</c:v>
                      </c:pt>
                      <c:pt idx="2204">
                        <c:v>5.58</c:v>
                      </c:pt>
                      <c:pt idx="2205">
                        <c:v>5.5709999999999997</c:v>
                      </c:pt>
                      <c:pt idx="2206">
                        <c:v>5.5819999999999999</c:v>
                      </c:pt>
                      <c:pt idx="2207">
                        <c:v>5.593</c:v>
                      </c:pt>
                      <c:pt idx="2208">
                        <c:v>5.6020000000000003</c:v>
                      </c:pt>
                      <c:pt idx="2209">
                        <c:v>5.6020000000000003</c:v>
                      </c:pt>
                      <c:pt idx="2210">
                        <c:v>5.6020000000000003</c:v>
                      </c:pt>
                      <c:pt idx="2211">
                        <c:v>5.6029999999999998</c:v>
                      </c:pt>
                      <c:pt idx="2212">
                        <c:v>5.5990000000000002</c:v>
                      </c:pt>
                      <c:pt idx="2213">
                        <c:v>5.5990000000000002</c:v>
                      </c:pt>
                      <c:pt idx="2214">
                        <c:v>5.5880000000000001</c:v>
                      </c:pt>
                      <c:pt idx="2215">
                        <c:v>5.6619999999999999</c:v>
                      </c:pt>
                      <c:pt idx="2216">
                        <c:v>5.6619999999999999</c:v>
                      </c:pt>
                      <c:pt idx="2217">
                        <c:v>5.6619999999999999</c:v>
                      </c:pt>
                      <c:pt idx="2218">
                        <c:v>5.7050000000000001</c:v>
                      </c:pt>
                      <c:pt idx="2219">
                        <c:v>5.7809999999999997</c:v>
                      </c:pt>
                      <c:pt idx="2220">
                        <c:v>5.6479999999999997</c:v>
                      </c:pt>
                      <c:pt idx="2221">
                        <c:v>5.556</c:v>
                      </c:pt>
                      <c:pt idx="2222">
                        <c:v>5.5449999999999999</c:v>
                      </c:pt>
                      <c:pt idx="2223">
                        <c:v>5.5449999999999999</c:v>
                      </c:pt>
                      <c:pt idx="2224">
                        <c:v>5.5449999999999999</c:v>
                      </c:pt>
                      <c:pt idx="2225">
                        <c:v>5.5579999999999998</c:v>
                      </c:pt>
                      <c:pt idx="2226">
                        <c:v>5.5730000000000004</c:v>
                      </c:pt>
                      <c:pt idx="2227">
                        <c:v>5.5419999999999998</c:v>
                      </c:pt>
                      <c:pt idx="2228">
                        <c:v>5.4770000000000003</c:v>
                      </c:pt>
                      <c:pt idx="2229">
                        <c:v>5.4370000000000003</c:v>
                      </c:pt>
                      <c:pt idx="2230">
                        <c:v>5.4370000000000003</c:v>
                      </c:pt>
                      <c:pt idx="2231">
                        <c:v>5.4370000000000003</c:v>
                      </c:pt>
                      <c:pt idx="2232">
                        <c:v>5.415</c:v>
                      </c:pt>
                      <c:pt idx="2233">
                        <c:v>5.4409999999999998</c:v>
                      </c:pt>
                      <c:pt idx="2234">
                        <c:v>5.45</c:v>
                      </c:pt>
                      <c:pt idx="2235">
                        <c:v>5.4630000000000001</c:v>
                      </c:pt>
                      <c:pt idx="2236">
                        <c:v>5.4560000000000004</c:v>
                      </c:pt>
                      <c:pt idx="2237">
                        <c:v>5.4560000000000004</c:v>
                      </c:pt>
                      <c:pt idx="2238">
                        <c:v>5.4560000000000004</c:v>
                      </c:pt>
                      <c:pt idx="2239">
                        <c:v>5.4669999999999996</c:v>
                      </c:pt>
                      <c:pt idx="2240">
                        <c:v>5.4720000000000004</c:v>
                      </c:pt>
                      <c:pt idx="2241">
                        <c:v>5.5030000000000001</c:v>
                      </c:pt>
                      <c:pt idx="2242">
                        <c:v>5.5250000000000004</c:v>
                      </c:pt>
                      <c:pt idx="2243">
                        <c:v>5.53</c:v>
                      </c:pt>
                      <c:pt idx="2244">
                        <c:v>5.53</c:v>
                      </c:pt>
                      <c:pt idx="2245">
                        <c:v>5.53</c:v>
                      </c:pt>
                      <c:pt idx="2246">
                        <c:v>5.5410000000000004</c:v>
                      </c:pt>
                      <c:pt idx="2247">
                        <c:v>5.5389999999999997</c:v>
                      </c:pt>
                      <c:pt idx="2248">
                        <c:v>5.5309999999999997</c:v>
                      </c:pt>
                      <c:pt idx="2249">
                        <c:v>5.5410000000000004</c:v>
                      </c:pt>
                      <c:pt idx="2250">
                        <c:v>5.5410000000000004</c:v>
                      </c:pt>
                      <c:pt idx="2251">
                        <c:v>5.5410000000000004</c:v>
                      </c:pt>
                      <c:pt idx="2252">
                        <c:v>5.5410000000000004</c:v>
                      </c:pt>
                      <c:pt idx="2253">
                        <c:v>5.55</c:v>
                      </c:pt>
                      <c:pt idx="2254">
                        <c:v>5.5629999999999997</c:v>
                      </c:pt>
                      <c:pt idx="2255">
                        <c:v>5.5679999999999996</c:v>
                      </c:pt>
                      <c:pt idx="2256">
                        <c:v>5.62</c:v>
                      </c:pt>
                      <c:pt idx="2257">
                        <c:v>5.6349999999999998</c:v>
                      </c:pt>
                      <c:pt idx="2258">
                        <c:v>5.6349999999999998</c:v>
                      </c:pt>
                      <c:pt idx="2259">
                        <c:v>5.6349999999999998</c:v>
                      </c:pt>
                      <c:pt idx="2260">
                        <c:v>5.625</c:v>
                      </c:pt>
                      <c:pt idx="2261">
                        <c:v>5.6050000000000004</c:v>
                      </c:pt>
                      <c:pt idx="2262">
                        <c:v>5.5679999999999996</c:v>
                      </c:pt>
                      <c:pt idx="2263">
                        <c:v>5.5220000000000002</c:v>
                      </c:pt>
                      <c:pt idx="2264">
                        <c:v>5.5510000000000002</c:v>
                      </c:pt>
                      <c:pt idx="2265">
                        <c:v>5.5510000000000002</c:v>
                      </c:pt>
                      <c:pt idx="2266">
                        <c:v>5.5510000000000002</c:v>
                      </c:pt>
                      <c:pt idx="2267">
                        <c:v>5.5149999999999997</c:v>
                      </c:pt>
                      <c:pt idx="2268">
                        <c:v>5.5090000000000003</c:v>
                      </c:pt>
                      <c:pt idx="2269">
                        <c:v>5.45</c:v>
                      </c:pt>
                      <c:pt idx="2270">
                        <c:v>5.45</c:v>
                      </c:pt>
                      <c:pt idx="2271">
                        <c:v>5.4619999999999997</c:v>
                      </c:pt>
                      <c:pt idx="2272">
                        <c:v>5.4619999999999997</c:v>
                      </c:pt>
                      <c:pt idx="2273">
                        <c:v>5.4619999999999997</c:v>
                      </c:pt>
                      <c:pt idx="2274">
                        <c:v>5.5170000000000003</c:v>
                      </c:pt>
                      <c:pt idx="2275">
                        <c:v>5.4809999999999999</c:v>
                      </c:pt>
                      <c:pt idx="2276">
                        <c:v>5.431</c:v>
                      </c:pt>
                      <c:pt idx="2277">
                        <c:v>5.3979999999999997</c:v>
                      </c:pt>
                      <c:pt idx="2278">
                        <c:v>5.3760000000000003</c:v>
                      </c:pt>
                      <c:pt idx="2279">
                        <c:v>5.3760000000000003</c:v>
                      </c:pt>
                      <c:pt idx="2280">
                        <c:v>5.3760000000000003</c:v>
                      </c:pt>
                      <c:pt idx="2281">
                        <c:v>5.3220000000000001</c:v>
                      </c:pt>
                      <c:pt idx="2282">
                        <c:v>5.3079999999999998</c:v>
                      </c:pt>
                      <c:pt idx="2283">
                        <c:v>5.3010000000000002</c:v>
                      </c:pt>
                      <c:pt idx="2284">
                        <c:v>5.2549999999999999</c:v>
                      </c:pt>
                      <c:pt idx="2285">
                        <c:v>5.2619999999999996</c:v>
                      </c:pt>
                      <c:pt idx="2286">
                        <c:v>5.2619999999999996</c:v>
                      </c:pt>
                      <c:pt idx="2287">
                        <c:v>5.2619999999999996</c:v>
                      </c:pt>
                      <c:pt idx="2288">
                        <c:v>5.2640000000000002</c:v>
                      </c:pt>
                      <c:pt idx="2289">
                        <c:v>5.2610000000000001</c:v>
                      </c:pt>
                      <c:pt idx="2290">
                        <c:v>5.2519999999999998</c:v>
                      </c:pt>
                      <c:pt idx="2291">
                        <c:v>5.2809999999999997</c:v>
                      </c:pt>
                      <c:pt idx="2292">
                        <c:v>5.3209999999999997</c:v>
                      </c:pt>
                      <c:pt idx="2293">
                        <c:v>5.3209999999999997</c:v>
                      </c:pt>
                      <c:pt idx="2294">
                        <c:v>5.3209999999999997</c:v>
                      </c:pt>
                      <c:pt idx="2295">
                        <c:v>5.34</c:v>
                      </c:pt>
                      <c:pt idx="2296">
                        <c:v>5.3639999999999999</c:v>
                      </c:pt>
                      <c:pt idx="2297">
                        <c:v>5.3819999999999997</c:v>
                      </c:pt>
                      <c:pt idx="2298">
                        <c:v>5.38</c:v>
                      </c:pt>
                      <c:pt idx="2299">
                        <c:v>5.4359999999999999</c:v>
                      </c:pt>
                      <c:pt idx="2300">
                        <c:v>5.4359999999999999</c:v>
                      </c:pt>
                      <c:pt idx="2301">
                        <c:v>5.4359999999999999</c:v>
                      </c:pt>
                      <c:pt idx="2302">
                        <c:v>5.3710000000000004</c:v>
                      </c:pt>
                      <c:pt idx="2303">
                        <c:v>5.3460000000000001</c:v>
                      </c:pt>
                      <c:pt idx="2304">
                        <c:v>5.319</c:v>
                      </c:pt>
                      <c:pt idx="2305">
                        <c:v>5.399</c:v>
                      </c:pt>
                      <c:pt idx="2306">
                        <c:v>5.4240000000000004</c:v>
                      </c:pt>
                      <c:pt idx="2307">
                        <c:v>5.4240000000000004</c:v>
                      </c:pt>
                      <c:pt idx="2308">
                        <c:v>5.4240000000000004</c:v>
                      </c:pt>
                      <c:pt idx="2309">
                        <c:v>5.4340000000000002</c:v>
                      </c:pt>
                      <c:pt idx="2310">
                        <c:v>5.4969999999999999</c:v>
                      </c:pt>
                      <c:pt idx="2311">
                        <c:v>5.4870000000000001</c:v>
                      </c:pt>
                      <c:pt idx="2312">
                        <c:v>5.4180000000000001</c:v>
                      </c:pt>
                      <c:pt idx="2313">
                        <c:v>5.4219999999999997</c:v>
                      </c:pt>
                      <c:pt idx="2314">
                        <c:v>5.4219999999999997</c:v>
                      </c:pt>
                      <c:pt idx="2315">
                        <c:v>5.4219999999999997</c:v>
                      </c:pt>
                      <c:pt idx="2316">
                        <c:v>5.57</c:v>
                      </c:pt>
                      <c:pt idx="2317">
                        <c:v>5.5679999999999996</c:v>
                      </c:pt>
                      <c:pt idx="2318">
                        <c:v>5.5720000000000001</c:v>
                      </c:pt>
                      <c:pt idx="2319">
                        <c:v>5.6319999999999997</c:v>
                      </c:pt>
                      <c:pt idx="2320">
                        <c:v>5.68</c:v>
                      </c:pt>
                      <c:pt idx="2321">
                        <c:v>5.68</c:v>
                      </c:pt>
                      <c:pt idx="2322">
                        <c:v>5.68</c:v>
                      </c:pt>
                      <c:pt idx="2323">
                        <c:v>5.875</c:v>
                      </c:pt>
                      <c:pt idx="2324">
                        <c:v>5.7990000000000004</c:v>
                      </c:pt>
                      <c:pt idx="2325">
                        <c:v>5.8369999999999997</c:v>
                      </c:pt>
                      <c:pt idx="2326">
                        <c:v>5.8689999999999998</c:v>
                      </c:pt>
                      <c:pt idx="2327">
                        <c:v>6.0140000000000002</c:v>
                      </c:pt>
                      <c:pt idx="2328">
                        <c:v>6.0140000000000002</c:v>
                      </c:pt>
                      <c:pt idx="2329">
                        <c:v>6.0140000000000002</c:v>
                      </c:pt>
                      <c:pt idx="2330">
                        <c:v>6.0670000000000002</c:v>
                      </c:pt>
                      <c:pt idx="2331">
                        <c:v>6.0410000000000004</c:v>
                      </c:pt>
                      <c:pt idx="2332">
                        <c:v>6.0650000000000004</c:v>
                      </c:pt>
                      <c:pt idx="2333">
                        <c:v>6.0430000000000001</c:v>
                      </c:pt>
                      <c:pt idx="2334">
                        <c:v>6.0659999999999998</c:v>
                      </c:pt>
                      <c:pt idx="2335">
                        <c:v>6.0659999999999998</c:v>
                      </c:pt>
                      <c:pt idx="2336">
                        <c:v>6.0659999999999998</c:v>
                      </c:pt>
                      <c:pt idx="2337">
                        <c:v>6.0979999999999999</c:v>
                      </c:pt>
                      <c:pt idx="2338">
                        <c:v>6.0919999999999996</c:v>
                      </c:pt>
                      <c:pt idx="2339">
                        <c:v>6.0579999999999998</c:v>
                      </c:pt>
                      <c:pt idx="2340">
                        <c:v>5.9829999999999997</c:v>
                      </c:pt>
                      <c:pt idx="2341">
                        <c:v>5.968</c:v>
                      </c:pt>
                      <c:pt idx="2342">
                        <c:v>5.968</c:v>
                      </c:pt>
                      <c:pt idx="2343">
                        <c:v>5.968</c:v>
                      </c:pt>
                      <c:pt idx="2344">
                        <c:v>6.0460000000000003</c:v>
                      </c:pt>
                      <c:pt idx="2345">
                        <c:v>6.0609999999999999</c:v>
                      </c:pt>
                      <c:pt idx="2346">
                        <c:v>5.7859999999999996</c:v>
                      </c:pt>
                      <c:pt idx="2347">
                        <c:v>5.6520000000000001</c:v>
                      </c:pt>
                      <c:pt idx="2348">
                        <c:v>5.6950000000000003</c:v>
                      </c:pt>
                      <c:pt idx="2349">
                        <c:v>5.6950000000000003</c:v>
                      </c:pt>
                      <c:pt idx="2350">
                        <c:v>5.6950000000000003</c:v>
                      </c:pt>
                      <c:pt idx="2351">
                        <c:v>5.7549999999999999</c:v>
                      </c:pt>
                      <c:pt idx="2352">
                        <c:v>5.7</c:v>
                      </c:pt>
                      <c:pt idx="2353">
                        <c:v>5.7089999999999996</c:v>
                      </c:pt>
                      <c:pt idx="2354">
                        <c:v>5.673</c:v>
                      </c:pt>
                      <c:pt idx="2355">
                        <c:v>5.6829999999999998</c:v>
                      </c:pt>
                      <c:pt idx="2356">
                        <c:v>5.6829999999999998</c:v>
                      </c:pt>
                      <c:pt idx="2357">
                        <c:v>5.6829999999999998</c:v>
                      </c:pt>
                      <c:pt idx="2358">
                        <c:v>5.6340000000000003</c:v>
                      </c:pt>
                      <c:pt idx="2359">
                        <c:v>5.64</c:v>
                      </c:pt>
                      <c:pt idx="2360">
                        <c:v>5.6459999999999999</c:v>
                      </c:pt>
                      <c:pt idx="2361">
                        <c:v>5.6769999999999996</c:v>
                      </c:pt>
                      <c:pt idx="2362">
                        <c:v>5.8380000000000001</c:v>
                      </c:pt>
                      <c:pt idx="2363">
                        <c:v>5.8380000000000001</c:v>
                      </c:pt>
                      <c:pt idx="2364">
                        <c:v>5.8380000000000001</c:v>
                      </c:pt>
                      <c:pt idx="2365">
                        <c:v>5.968</c:v>
                      </c:pt>
                      <c:pt idx="2366">
                        <c:v>6.0060000000000002</c:v>
                      </c:pt>
                      <c:pt idx="2367">
                        <c:v>5.99</c:v>
                      </c:pt>
                      <c:pt idx="2368">
                        <c:v>6.3440000000000003</c:v>
                      </c:pt>
                      <c:pt idx="2369">
                        <c:v>6.3440000000000003</c:v>
                      </c:pt>
                      <c:pt idx="2370">
                        <c:v>6.3440000000000003</c:v>
                      </c:pt>
                      <c:pt idx="2371">
                        <c:v>6.3440000000000003</c:v>
                      </c:pt>
                      <c:pt idx="2372">
                        <c:v>6.3769999999999998</c:v>
                      </c:pt>
                      <c:pt idx="2373">
                        <c:v>6.4059999999999997</c:v>
                      </c:pt>
                      <c:pt idx="2374">
                        <c:v>6.4349999999999996</c:v>
                      </c:pt>
                      <c:pt idx="2375">
                        <c:v>6.4450000000000003</c:v>
                      </c:pt>
                      <c:pt idx="2376">
                        <c:v>6.6349999999999998</c:v>
                      </c:pt>
                      <c:pt idx="2377">
                        <c:v>6.6349999999999998</c:v>
                      </c:pt>
                      <c:pt idx="2378">
                        <c:v>6.6349999999999998</c:v>
                      </c:pt>
                      <c:pt idx="2379">
                        <c:v>6.7160000000000002</c:v>
                      </c:pt>
                      <c:pt idx="2380">
                        <c:v>6.6890000000000001</c:v>
                      </c:pt>
                      <c:pt idx="2381">
                        <c:v>6.7869999999999999</c:v>
                      </c:pt>
                      <c:pt idx="2382">
                        <c:v>6.6680000000000001</c:v>
                      </c:pt>
                      <c:pt idx="2383">
                        <c:v>6.6680000000000001</c:v>
                      </c:pt>
                      <c:pt idx="2384">
                        <c:v>6.6680000000000001</c:v>
                      </c:pt>
                      <c:pt idx="2385">
                        <c:v>6.6680000000000001</c:v>
                      </c:pt>
                      <c:pt idx="2386">
                        <c:v>6.6680000000000001</c:v>
                      </c:pt>
                      <c:pt idx="2387">
                        <c:v>6.6619999999999999</c:v>
                      </c:pt>
                      <c:pt idx="2388">
                        <c:v>6.718</c:v>
                      </c:pt>
                      <c:pt idx="2389">
                        <c:v>6.7809999999999997</c:v>
                      </c:pt>
                      <c:pt idx="2390">
                        <c:v>6.8639999999999999</c:v>
                      </c:pt>
                      <c:pt idx="2391">
                        <c:v>6.8639999999999999</c:v>
                      </c:pt>
                      <c:pt idx="2392">
                        <c:v>6.8639999999999999</c:v>
                      </c:pt>
                      <c:pt idx="2393">
                        <c:v>7.1260000000000003</c:v>
                      </c:pt>
                      <c:pt idx="2394">
                        <c:v>7.1050000000000004</c:v>
                      </c:pt>
                      <c:pt idx="2395">
                        <c:v>7.0789999999999997</c:v>
                      </c:pt>
                      <c:pt idx="2396">
                        <c:v>7.0129999999999999</c:v>
                      </c:pt>
                      <c:pt idx="2397">
                        <c:v>6.9859999999999998</c:v>
                      </c:pt>
                      <c:pt idx="2398">
                        <c:v>6.9859999999999998</c:v>
                      </c:pt>
                      <c:pt idx="2399">
                        <c:v>6.9859999999999998</c:v>
                      </c:pt>
                      <c:pt idx="2400">
                        <c:v>6.9539999999999997</c:v>
                      </c:pt>
                      <c:pt idx="2401">
                        <c:v>6.9480000000000004</c:v>
                      </c:pt>
                      <c:pt idx="2402">
                        <c:v>7.1120000000000001</c:v>
                      </c:pt>
                      <c:pt idx="2403">
                        <c:v>7.2610000000000001</c:v>
                      </c:pt>
                      <c:pt idx="2404">
                        <c:v>7.41</c:v>
                      </c:pt>
                      <c:pt idx="2405">
                        <c:v>7.41</c:v>
                      </c:pt>
                      <c:pt idx="2406">
                        <c:v>7.41</c:v>
                      </c:pt>
                      <c:pt idx="2407">
                        <c:v>7.3940000000000001</c:v>
                      </c:pt>
                      <c:pt idx="2408">
                        <c:v>7.4029999999999996</c:v>
                      </c:pt>
                      <c:pt idx="2409">
                        <c:v>7.4619999999999997</c:v>
                      </c:pt>
                      <c:pt idx="2410">
                        <c:v>7.4779999999999998</c:v>
                      </c:pt>
                      <c:pt idx="2411">
                        <c:v>7.3940000000000001</c:v>
                      </c:pt>
                      <c:pt idx="2412">
                        <c:v>7.3940000000000001</c:v>
                      </c:pt>
                      <c:pt idx="2413">
                        <c:v>7.3940000000000001</c:v>
                      </c:pt>
                      <c:pt idx="2414">
                        <c:v>7.3529999999999998</c:v>
                      </c:pt>
                      <c:pt idx="2415">
                        <c:v>7.3330000000000002</c:v>
                      </c:pt>
                      <c:pt idx="2416">
                        <c:v>7.2880000000000003</c:v>
                      </c:pt>
                      <c:pt idx="2417">
                        <c:v>7.2060000000000004</c:v>
                      </c:pt>
                      <c:pt idx="2418">
                        <c:v>7.1879999999999997</c:v>
                      </c:pt>
                      <c:pt idx="2419">
                        <c:v>7.1879999999999997</c:v>
                      </c:pt>
                      <c:pt idx="2420">
                        <c:v>7.1879999999999997</c:v>
                      </c:pt>
                      <c:pt idx="2421">
                        <c:v>7.202</c:v>
                      </c:pt>
                      <c:pt idx="2422">
                        <c:v>7.1909999999999998</c:v>
                      </c:pt>
                      <c:pt idx="2423">
                        <c:v>7.2050000000000001</c:v>
                      </c:pt>
                      <c:pt idx="2424">
                        <c:v>7.0819999999999999</c:v>
                      </c:pt>
                      <c:pt idx="2425">
                        <c:v>7.0449999999999999</c:v>
                      </c:pt>
                      <c:pt idx="2426">
                        <c:v>7.0449999999999999</c:v>
                      </c:pt>
                      <c:pt idx="2427">
                        <c:v>7.0449999999999999</c:v>
                      </c:pt>
                      <c:pt idx="2428">
                        <c:v>7.0380000000000003</c:v>
                      </c:pt>
                      <c:pt idx="2429">
                        <c:v>6.9039999999999999</c:v>
                      </c:pt>
                      <c:pt idx="2430">
                        <c:v>7.1459999999999999</c:v>
                      </c:pt>
                      <c:pt idx="2431">
                        <c:v>7.1349999999999998</c:v>
                      </c:pt>
                      <c:pt idx="2432">
                        <c:v>7.1710000000000003</c:v>
                      </c:pt>
                      <c:pt idx="2433">
                        <c:v>7.1710000000000003</c:v>
                      </c:pt>
                      <c:pt idx="2434">
                        <c:v>7.1710000000000003</c:v>
                      </c:pt>
                      <c:pt idx="2435">
                        <c:v>7.3259999999999996</c:v>
                      </c:pt>
                      <c:pt idx="2436">
                        <c:v>7.29</c:v>
                      </c:pt>
                      <c:pt idx="2437">
                        <c:v>7.2169999999999996</c:v>
                      </c:pt>
                      <c:pt idx="2438">
                        <c:v>7.5389999999999997</c:v>
                      </c:pt>
                      <c:pt idx="2439">
                        <c:v>7.8419999999999996</c:v>
                      </c:pt>
                      <c:pt idx="2440">
                        <c:v>7.8419999999999996</c:v>
                      </c:pt>
                      <c:pt idx="2441">
                        <c:v>7.8419999999999996</c:v>
                      </c:pt>
                      <c:pt idx="2442">
                        <c:v>7.7850000000000001</c:v>
                      </c:pt>
                      <c:pt idx="2443">
                        <c:v>7.7519999999999998</c:v>
                      </c:pt>
                      <c:pt idx="2444">
                        <c:v>7.55</c:v>
                      </c:pt>
                      <c:pt idx="2445">
                        <c:v>7.5209999999999999</c:v>
                      </c:pt>
                      <c:pt idx="2446">
                        <c:v>7.3890000000000002</c:v>
                      </c:pt>
                      <c:pt idx="2447">
                        <c:v>7.3890000000000002</c:v>
                      </c:pt>
                      <c:pt idx="2448">
                        <c:v>7.3890000000000002</c:v>
                      </c:pt>
                      <c:pt idx="2449">
                        <c:v>7.8090000000000002</c:v>
                      </c:pt>
                      <c:pt idx="2450">
                        <c:v>7.73</c:v>
                      </c:pt>
                      <c:pt idx="2451">
                        <c:v>7.83</c:v>
                      </c:pt>
                      <c:pt idx="2452">
                        <c:v>7.66</c:v>
                      </c:pt>
                      <c:pt idx="2453">
                        <c:v>7.5229999999999997</c:v>
                      </c:pt>
                      <c:pt idx="2454">
                        <c:v>7.5229999999999997</c:v>
                      </c:pt>
                      <c:pt idx="2455">
                        <c:v>7.5229999999999997</c:v>
                      </c:pt>
                      <c:pt idx="2456">
                        <c:v>7.5570000000000004</c:v>
                      </c:pt>
                      <c:pt idx="2457">
                        <c:v>7.6440000000000001</c:v>
                      </c:pt>
                      <c:pt idx="2458">
                        <c:v>7.8170000000000002</c:v>
                      </c:pt>
                      <c:pt idx="2459">
                        <c:v>7.6120000000000001</c:v>
                      </c:pt>
                      <c:pt idx="2460">
                        <c:v>7.1779999999999999</c:v>
                      </c:pt>
                      <c:pt idx="2461">
                        <c:v>7.1779999999999999</c:v>
                      </c:pt>
                      <c:pt idx="2462">
                        <c:v>7.1779999999999999</c:v>
                      </c:pt>
                      <c:pt idx="2463">
                        <c:v>6.9119999999999999</c:v>
                      </c:pt>
                      <c:pt idx="2464">
                        <c:v>6.8760000000000003</c:v>
                      </c:pt>
                      <c:pt idx="2465">
                        <c:v>6.952</c:v>
                      </c:pt>
                      <c:pt idx="2466">
                        <c:v>6.9909999999999997</c:v>
                      </c:pt>
                      <c:pt idx="2467">
                        <c:v>7.0780000000000003</c:v>
                      </c:pt>
                      <c:pt idx="2468">
                        <c:v>7.0780000000000003</c:v>
                      </c:pt>
                      <c:pt idx="2469">
                        <c:v>7.0780000000000003</c:v>
                      </c:pt>
                      <c:pt idx="2470">
                        <c:v>7.0650000000000004</c:v>
                      </c:pt>
                      <c:pt idx="2471">
                        <c:v>7.09</c:v>
                      </c:pt>
                      <c:pt idx="2472">
                        <c:v>7.1050000000000004</c:v>
                      </c:pt>
                      <c:pt idx="2473">
                        <c:v>7.0039999999999996</c:v>
                      </c:pt>
                      <c:pt idx="2474">
                        <c:v>6.9470000000000001</c:v>
                      </c:pt>
                      <c:pt idx="2475">
                        <c:v>6.9470000000000001</c:v>
                      </c:pt>
                      <c:pt idx="2476">
                        <c:v>6.9470000000000001</c:v>
                      </c:pt>
                      <c:pt idx="2477">
                        <c:v>6.9249999999999998</c:v>
                      </c:pt>
                      <c:pt idx="2478">
                        <c:v>6.8949999999999996</c:v>
                      </c:pt>
                      <c:pt idx="2479">
                        <c:v>6.8940000000000001</c:v>
                      </c:pt>
                      <c:pt idx="2480">
                        <c:v>6.8940000000000001</c:v>
                      </c:pt>
                      <c:pt idx="2481">
                        <c:v>6.8630000000000004</c:v>
                      </c:pt>
                      <c:pt idx="2482">
                        <c:v>6.8630000000000004</c:v>
                      </c:pt>
                      <c:pt idx="2483">
                        <c:v>6.8630000000000004</c:v>
                      </c:pt>
                      <c:pt idx="2484">
                        <c:v>6.7960000000000003</c:v>
                      </c:pt>
                      <c:pt idx="2485">
                        <c:v>6.883</c:v>
                      </c:pt>
                      <c:pt idx="2486">
                        <c:v>6.968</c:v>
                      </c:pt>
                      <c:pt idx="2487">
                        <c:v>7.1280000000000001</c:v>
                      </c:pt>
                      <c:pt idx="2488">
                        <c:v>7.1070000000000002</c:v>
                      </c:pt>
                      <c:pt idx="2489">
                        <c:v>7.1070000000000002</c:v>
                      </c:pt>
                      <c:pt idx="2490">
                        <c:v>7.1070000000000002</c:v>
                      </c:pt>
                      <c:pt idx="2491">
                        <c:v>7.1150000000000002</c:v>
                      </c:pt>
                      <c:pt idx="2492">
                        <c:v>7.1059999999999999</c:v>
                      </c:pt>
                      <c:pt idx="2493">
                        <c:v>7.2210000000000001</c:v>
                      </c:pt>
                      <c:pt idx="2494">
                        <c:v>7.3179999999999996</c:v>
                      </c:pt>
                      <c:pt idx="2495">
                        <c:v>7.3179999999999996</c:v>
                      </c:pt>
                      <c:pt idx="2496">
                        <c:v>7.3179999999999996</c:v>
                      </c:pt>
                      <c:pt idx="2497">
                        <c:v>7.3179999999999996</c:v>
                      </c:pt>
                      <c:pt idx="2498">
                        <c:v>7.3049999999999997</c:v>
                      </c:pt>
                      <c:pt idx="2499">
                        <c:v>7.3019999999999996</c:v>
                      </c:pt>
                      <c:pt idx="2500">
                        <c:v>7.3049999999999997</c:v>
                      </c:pt>
                      <c:pt idx="2501">
                        <c:v>7.1959999999999997</c:v>
                      </c:pt>
                      <c:pt idx="2502">
                        <c:v>7.2089999999999996</c:v>
                      </c:pt>
                      <c:pt idx="2503">
                        <c:v>7.2089999999999996</c:v>
                      </c:pt>
                      <c:pt idx="2504">
                        <c:v>7.2089999999999996</c:v>
                      </c:pt>
                      <c:pt idx="2505">
                        <c:v>7.3220000000000001</c:v>
                      </c:pt>
                      <c:pt idx="2506">
                        <c:v>7.1029999999999998</c:v>
                      </c:pt>
                      <c:pt idx="2507">
                        <c:v>6.7969999999999997</c:v>
                      </c:pt>
                      <c:pt idx="2508">
                        <c:v>6.7210000000000001</c:v>
                      </c:pt>
                      <c:pt idx="2509">
                        <c:v>6.6959999999999997</c:v>
                      </c:pt>
                      <c:pt idx="2510">
                        <c:v>6.6959999999999997</c:v>
                      </c:pt>
                      <c:pt idx="2511">
                        <c:v>6.6959999999999997</c:v>
                      </c:pt>
                      <c:pt idx="2512">
                        <c:v>6.6539999999999999</c:v>
                      </c:pt>
                      <c:pt idx="2513">
                        <c:v>6.6710000000000003</c:v>
                      </c:pt>
                      <c:pt idx="2514">
                        <c:v>6.7380000000000004</c:v>
                      </c:pt>
                      <c:pt idx="2515">
                        <c:v>6.5369999999999999</c:v>
                      </c:pt>
                      <c:pt idx="2516">
                        <c:v>6.4939999999999998</c:v>
                      </c:pt>
                      <c:pt idx="2517">
                        <c:v>6.4939999999999998</c:v>
                      </c:pt>
                      <c:pt idx="2518">
                        <c:v>6.4939999999999998</c:v>
                      </c:pt>
                      <c:pt idx="2519">
                        <c:v>6.5039999999999996</c:v>
                      </c:pt>
                      <c:pt idx="2520">
                        <c:v>6.5750000000000002</c:v>
                      </c:pt>
                      <c:pt idx="2521">
                        <c:v>6.9379999999999997</c:v>
                      </c:pt>
                      <c:pt idx="2522">
                        <c:v>6.9779999999999998</c:v>
                      </c:pt>
                      <c:pt idx="2523">
                        <c:v>6.9450000000000003</c:v>
                      </c:pt>
                      <c:pt idx="2524">
                        <c:v>6.9450000000000003</c:v>
                      </c:pt>
                      <c:pt idx="2525">
                        <c:v>6.9450000000000003</c:v>
                      </c:pt>
                      <c:pt idx="2526">
                        <c:v>6.94</c:v>
                      </c:pt>
                      <c:pt idx="2527">
                        <c:v>6.92</c:v>
                      </c:pt>
                      <c:pt idx="2528">
                        <c:v>6.907</c:v>
                      </c:pt>
                      <c:pt idx="2529">
                        <c:v>6.9219999999999997</c:v>
                      </c:pt>
                      <c:pt idx="2530">
                        <c:v>7.0570000000000004</c:v>
                      </c:pt>
                      <c:pt idx="2531">
                        <c:v>7.0570000000000004</c:v>
                      </c:pt>
                      <c:pt idx="2532">
                        <c:v>7.0570000000000004</c:v>
                      </c:pt>
                      <c:pt idx="2533">
                        <c:v>7.319</c:v>
                      </c:pt>
                      <c:pt idx="2534">
                        <c:v>7.3929999999999998</c:v>
                      </c:pt>
                      <c:pt idx="2535">
                        <c:v>7.3860000000000001</c:v>
                      </c:pt>
                      <c:pt idx="2536">
                        <c:v>7.4130000000000003</c:v>
                      </c:pt>
                      <c:pt idx="2537">
                        <c:v>7.157</c:v>
                      </c:pt>
                      <c:pt idx="2538">
                        <c:v>7.157</c:v>
                      </c:pt>
                      <c:pt idx="2539">
                        <c:v>7.157</c:v>
                      </c:pt>
                      <c:pt idx="2540">
                        <c:v>7.2519999999999998</c:v>
                      </c:pt>
                      <c:pt idx="2541">
                        <c:v>7.3529999999999998</c:v>
                      </c:pt>
                      <c:pt idx="2542">
                        <c:v>7.2949999999999999</c:v>
                      </c:pt>
                      <c:pt idx="2543">
                        <c:v>7.4240000000000004</c:v>
                      </c:pt>
                      <c:pt idx="2544">
                        <c:v>7.758</c:v>
                      </c:pt>
                      <c:pt idx="2545">
                        <c:v>7.758</c:v>
                      </c:pt>
                      <c:pt idx="2546">
                        <c:v>7.758</c:v>
                      </c:pt>
                      <c:pt idx="2547">
                        <c:v>7.7919999999999998</c:v>
                      </c:pt>
                      <c:pt idx="2548">
                        <c:v>7.899</c:v>
                      </c:pt>
                      <c:pt idx="2549">
                        <c:v>8.1039999999999992</c:v>
                      </c:pt>
                      <c:pt idx="2550">
                        <c:v>8.2889999999999997</c:v>
                      </c:pt>
                      <c:pt idx="2551">
                        <c:v>8.3930000000000007</c:v>
                      </c:pt>
                      <c:pt idx="2552">
                        <c:v>8.3930000000000007</c:v>
                      </c:pt>
                      <c:pt idx="2553">
                        <c:v>8.3930000000000007</c:v>
                      </c:pt>
                      <c:pt idx="2554">
                        <c:v>8.391</c:v>
                      </c:pt>
                      <c:pt idx="2555">
                        <c:v>8.2840000000000007</c:v>
                      </c:pt>
                      <c:pt idx="2556">
                        <c:v>8.42</c:v>
                      </c:pt>
                      <c:pt idx="2557">
                        <c:v>8.4239999999999995</c:v>
                      </c:pt>
                      <c:pt idx="2558">
                        <c:v>8.4420000000000002</c:v>
                      </c:pt>
                      <c:pt idx="2559">
                        <c:v>8.4420000000000002</c:v>
                      </c:pt>
                      <c:pt idx="2560">
                        <c:v>8.4420000000000002</c:v>
                      </c:pt>
                      <c:pt idx="2561">
                        <c:v>8.4440000000000008</c:v>
                      </c:pt>
                      <c:pt idx="2562">
                        <c:v>8.4420000000000002</c:v>
                      </c:pt>
                      <c:pt idx="2563">
                        <c:v>8.4469999999999992</c:v>
                      </c:pt>
                      <c:pt idx="2564">
                        <c:v>8.44</c:v>
                      </c:pt>
                      <c:pt idx="2565">
                        <c:v>8.3759999999999994</c:v>
                      </c:pt>
                      <c:pt idx="2566">
                        <c:v>8.3759999999999994</c:v>
                      </c:pt>
                      <c:pt idx="2567">
                        <c:v>8.3759999999999994</c:v>
                      </c:pt>
                      <c:pt idx="2568">
                        <c:v>8.3940000000000001</c:v>
                      </c:pt>
                      <c:pt idx="2569">
                        <c:v>8.31</c:v>
                      </c:pt>
                      <c:pt idx="2570">
                        <c:v>8.2739999999999991</c:v>
                      </c:pt>
                      <c:pt idx="2571">
                        <c:v>8.2859999999999996</c:v>
                      </c:pt>
                      <c:pt idx="2572">
                        <c:v>8.3149999999999995</c:v>
                      </c:pt>
                      <c:pt idx="2573">
                        <c:v>8.3149999999999995</c:v>
                      </c:pt>
                      <c:pt idx="2574">
                        <c:v>8.3149999999999995</c:v>
                      </c:pt>
                      <c:pt idx="2575">
                        <c:v>8.2710000000000008</c:v>
                      </c:pt>
                      <c:pt idx="2576">
                        <c:v>8.2729999999999997</c:v>
                      </c:pt>
                      <c:pt idx="2577">
                        <c:v>8.2669999999999995</c:v>
                      </c:pt>
                      <c:pt idx="2578">
                        <c:v>8.27</c:v>
                      </c:pt>
                      <c:pt idx="2579">
                        <c:v>8.2799999999999994</c:v>
                      </c:pt>
                      <c:pt idx="2580">
                        <c:v>8.2799999999999994</c:v>
                      </c:pt>
                      <c:pt idx="2581">
                        <c:v>8.2799999999999994</c:v>
                      </c:pt>
                      <c:pt idx="2582">
                        <c:v>8.26</c:v>
                      </c:pt>
                      <c:pt idx="2583">
                        <c:v>8.2759999999999998</c:v>
                      </c:pt>
                      <c:pt idx="2584">
                        <c:v>8.4160000000000004</c:v>
                      </c:pt>
                      <c:pt idx="2585">
                        <c:v>8.3989999999999991</c:v>
                      </c:pt>
                      <c:pt idx="2586">
                        <c:v>8.3940000000000001</c:v>
                      </c:pt>
                      <c:pt idx="2587">
                        <c:v>8.3940000000000001</c:v>
                      </c:pt>
                      <c:pt idx="2588">
                        <c:v>8.3940000000000001</c:v>
                      </c:pt>
                      <c:pt idx="2589">
                        <c:v>8.4209999999999994</c:v>
                      </c:pt>
                      <c:pt idx="2590">
                        <c:v>8.5030000000000001</c:v>
                      </c:pt>
                      <c:pt idx="2591">
                        <c:v>8.5120000000000005</c:v>
                      </c:pt>
                      <c:pt idx="2592">
                        <c:v>8.6359999999999992</c:v>
                      </c:pt>
                      <c:pt idx="2593">
                        <c:v>8.6069999999999993</c:v>
                      </c:pt>
                      <c:pt idx="2594">
                        <c:v>8.6069999999999993</c:v>
                      </c:pt>
                      <c:pt idx="2595">
                        <c:v>8.6069999999999993</c:v>
                      </c:pt>
                      <c:pt idx="2596">
                        <c:v>8.5969999999999995</c:v>
                      </c:pt>
                      <c:pt idx="2597">
                        <c:v>8.4659999999999993</c:v>
                      </c:pt>
                      <c:pt idx="2598">
                        <c:v>8.3829999999999991</c:v>
                      </c:pt>
                      <c:pt idx="2599">
                        <c:v>8.3569999999999993</c:v>
                      </c:pt>
                      <c:pt idx="2600">
                        <c:v>8.2919999999999998</c:v>
                      </c:pt>
                      <c:pt idx="2601">
                        <c:v>8.2919999999999998</c:v>
                      </c:pt>
                      <c:pt idx="2602">
                        <c:v>8.2919999999999998</c:v>
                      </c:pt>
                      <c:pt idx="2603">
                        <c:v>8.2530000000000001</c:v>
                      </c:pt>
                      <c:pt idx="2604">
                        <c:v>8.234</c:v>
                      </c:pt>
                      <c:pt idx="2605">
                        <c:v>8.23</c:v>
                      </c:pt>
                      <c:pt idx="2606">
                        <c:v>8.1280000000000001</c:v>
                      </c:pt>
                      <c:pt idx="2607">
                        <c:v>8.1010000000000009</c:v>
                      </c:pt>
                      <c:pt idx="2608">
                        <c:v>8.1010000000000009</c:v>
                      </c:pt>
                      <c:pt idx="2609">
                        <c:v>8.1010000000000009</c:v>
                      </c:pt>
                      <c:pt idx="2610">
                        <c:v>8.1050000000000004</c:v>
                      </c:pt>
                      <c:pt idx="2611">
                        <c:v>8.0950000000000006</c:v>
                      </c:pt>
                      <c:pt idx="2612">
                        <c:v>8.09</c:v>
                      </c:pt>
                      <c:pt idx="2613">
                        <c:v>8.0380000000000003</c:v>
                      </c:pt>
                      <c:pt idx="2614">
                        <c:v>8.0399999999999991</c:v>
                      </c:pt>
                      <c:pt idx="2615">
                        <c:v>8.0399999999999991</c:v>
                      </c:pt>
                      <c:pt idx="2616">
                        <c:v>8.0399999999999991</c:v>
                      </c:pt>
                      <c:pt idx="2617">
                        <c:v>8.0559999999999992</c:v>
                      </c:pt>
                      <c:pt idx="2618">
                        <c:v>8.0350000000000001</c:v>
                      </c:pt>
                      <c:pt idx="2619">
                        <c:v>8.0540000000000003</c:v>
                      </c:pt>
                      <c:pt idx="2620">
                        <c:v>8.0440000000000005</c:v>
                      </c:pt>
                      <c:pt idx="2621">
                        <c:v>8.0540000000000003</c:v>
                      </c:pt>
                      <c:pt idx="2622">
                        <c:v>8.0540000000000003</c:v>
                      </c:pt>
                      <c:pt idx="2623">
                        <c:v>8.0540000000000003</c:v>
                      </c:pt>
                      <c:pt idx="2624">
                        <c:v>8.0540000000000003</c:v>
                      </c:pt>
                      <c:pt idx="2625">
                        <c:v>8.1010000000000009</c:v>
                      </c:pt>
                      <c:pt idx="2626">
                        <c:v>8.1489999999999991</c:v>
                      </c:pt>
                      <c:pt idx="2627">
                        <c:v>8.1349999999999998</c:v>
                      </c:pt>
                      <c:pt idx="2628">
                        <c:v>8.14</c:v>
                      </c:pt>
                      <c:pt idx="2629">
                        <c:v>8.14</c:v>
                      </c:pt>
                      <c:pt idx="2630">
                        <c:v>8.14</c:v>
                      </c:pt>
                      <c:pt idx="2631">
                        <c:v>8.173</c:v>
                      </c:pt>
                      <c:pt idx="2632">
                        <c:v>8.2490000000000006</c:v>
                      </c:pt>
                      <c:pt idx="2633">
                        <c:v>8.2739999999999991</c:v>
                      </c:pt>
                      <c:pt idx="2634">
                        <c:v>8.3000000000000007</c:v>
                      </c:pt>
                      <c:pt idx="2635">
                        <c:v>8.3160000000000007</c:v>
                      </c:pt>
                      <c:pt idx="2636">
                        <c:v>8.3160000000000007</c:v>
                      </c:pt>
                      <c:pt idx="2637">
                        <c:v>8.3160000000000007</c:v>
                      </c:pt>
                      <c:pt idx="2638">
                        <c:v>8.3059999999999992</c:v>
                      </c:pt>
                      <c:pt idx="2639">
                        <c:v>8.3249999999999993</c:v>
                      </c:pt>
                      <c:pt idx="2640">
                        <c:v>8.2539999999999996</c:v>
                      </c:pt>
                      <c:pt idx="2641">
                        <c:v>8.1969999999999992</c:v>
                      </c:pt>
                      <c:pt idx="2642">
                        <c:v>8.1549999999999994</c:v>
                      </c:pt>
                      <c:pt idx="2643">
                        <c:v>8.1549999999999994</c:v>
                      </c:pt>
                      <c:pt idx="2644">
                        <c:v>8.1549999999999994</c:v>
                      </c:pt>
                      <c:pt idx="2645">
                        <c:v>8.0630000000000006</c:v>
                      </c:pt>
                      <c:pt idx="2646">
                        <c:v>8.0709999999999997</c:v>
                      </c:pt>
                      <c:pt idx="2647">
                        <c:v>8.0960000000000001</c:v>
                      </c:pt>
                      <c:pt idx="2648">
                        <c:v>8.0850000000000009</c:v>
                      </c:pt>
                      <c:pt idx="2649">
                        <c:v>8.0030000000000001</c:v>
                      </c:pt>
                      <c:pt idx="2650">
                        <c:v>8.0030000000000001</c:v>
                      </c:pt>
                      <c:pt idx="2651">
                        <c:v>8.0030000000000001</c:v>
                      </c:pt>
                      <c:pt idx="2652">
                        <c:v>8.0289999999999999</c:v>
                      </c:pt>
                      <c:pt idx="2653">
                        <c:v>7.952</c:v>
                      </c:pt>
                      <c:pt idx="2654">
                        <c:v>7.9560000000000004</c:v>
                      </c:pt>
                      <c:pt idx="2655">
                        <c:v>7.9180000000000001</c:v>
                      </c:pt>
                      <c:pt idx="2656">
                        <c:v>7.8410000000000002</c:v>
                      </c:pt>
                      <c:pt idx="2657">
                        <c:v>7.8410000000000002</c:v>
                      </c:pt>
                      <c:pt idx="2658">
                        <c:v>7.8410000000000002</c:v>
                      </c:pt>
                      <c:pt idx="2659">
                        <c:v>7.8259999999999996</c:v>
                      </c:pt>
                      <c:pt idx="2660">
                        <c:v>7.8860000000000001</c:v>
                      </c:pt>
                      <c:pt idx="2661">
                        <c:v>7.875</c:v>
                      </c:pt>
                      <c:pt idx="2662">
                        <c:v>7.8630000000000004</c:v>
                      </c:pt>
                      <c:pt idx="2663">
                        <c:v>7.9969999999999999</c:v>
                      </c:pt>
                      <c:pt idx="2664">
                        <c:v>7.9969999999999999</c:v>
                      </c:pt>
                      <c:pt idx="2665">
                        <c:v>7.9969999999999999</c:v>
                      </c:pt>
                      <c:pt idx="2666">
                        <c:v>7.992</c:v>
                      </c:pt>
                      <c:pt idx="2667">
                        <c:v>7.9539999999999997</c:v>
                      </c:pt>
                      <c:pt idx="2668">
                        <c:v>8.0020000000000007</c:v>
                      </c:pt>
                      <c:pt idx="2669">
                        <c:v>7.9240000000000004</c:v>
                      </c:pt>
                      <c:pt idx="2670">
                        <c:v>7.88</c:v>
                      </c:pt>
                      <c:pt idx="2671">
                        <c:v>7.88</c:v>
                      </c:pt>
                      <c:pt idx="2672">
                        <c:v>7.88</c:v>
                      </c:pt>
                      <c:pt idx="2673">
                        <c:v>8.2929999999999993</c:v>
                      </c:pt>
                      <c:pt idx="2674">
                        <c:v>8.1869999999999994</c:v>
                      </c:pt>
                      <c:pt idx="2675">
                        <c:v>8.6069999999999993</c:v>
                      </c:pt>
                      <c:pt idx="2676">
                        <c:v>8.7080000000000002</c:v>
                      </c:pt>
                      <c:pt idx="2677">
                        <c:v>8.6470000000000002</c:v>
                      </c:pt>
                      <c:pt idx="2678">
                        <c:v>8.6470000000000002</c:v>
                      </c:pt>
                      <c:pt idx="2679">
                        <c:v>8.6470000000000002</c:v>
                      </c:pt>
                      <c:pt idx="2680">
                        <c:v>7.7789999999999999</c:v>
                      </c:pt>
                      <c:pt idx="2681">
                        <c:v>7.9939999999999998</c:v>
                      </c:pt>
                      <c:pt idx="2682">
                        <c:v>7.9039999999999999</c:v>
                      </c:pt>
                      <c:pt idx="2683">
                        <c:v>7.8019999999999996</c:v>
                      </c:pt>
                      <c:pt idx="2684">
                        <c:v>8.1590000000000007</c:v>
                      </c:pt>
                      <c:pt idx="2685">
                        <c:v>8.1590000000000007</c:v>
                      </c:pt>
                      <c:pt idx="2686">
                        <c:v>8.1590000000000007</c:v>
                      </c:pt>
                      <c:pt idx="2687">
                        <c:v>8.3480000000000008</c:v>
                      </c:pt>
                      <c:pt idx="2688">
                        <c:v>8.1809999999999992</c:v>
                      </c:pt>
                      <c:pt idx="2689">
                        <c:v>8.2089999999999996</c:v>
                      </c:pt>
                      <c:pt idx="2690">
                        <c:v>7.8369999999999997</c:v>
                      </c:pt>
                      <c:pt idx="2691">
                        <c:v>7.4909999999999997</c:v>
                      </c:pt>
                      <c:pt idx="2692">
                        <c:v>7.4909999999999997</c:v>
                      </c:pt>
                      <c:pt idx="2693">
                        <c:v>7.4909999999999997</c:v>
                      </c:pt>
                      <c:pt idx="2694">
                        <c:v>7.375</c:v>
                      </c:pt>
                      <c:pt idx="2695">
                        <c:v>7.4109999999999996</c:v>
                      </c:pt>
                      <c:pt idx="2696">
                        <c:v>7.4729999999999999</c:v>
                      </c:pt>
                      <c:pt idx="2697">
                        <c:v>7.3680000000000003</c:v>
                      </c:pt>
                      <c:pt idx="2698">
                        <c:v>7.3070000000000004</c:v>
                      </c:pt>
                      <c:pt idx="2699">
                        <c:v>7.3070000000000004</c:v>
                      </c:pt>
                      <c:pt idx="2700">
                        <c:v>7.3070000000000004</c:v>
                      </c:pt>
                      <c:pt idx="2701">
                        <c:v>7.2919999999999998</c:v>
                      </c:pt>
                      <c:pt idx="2702">
                        <c:v>7.28</c:v>
                      </c:pt>
                      <c:pt idx="2703">
                        <c:v>7.2670000000000003</c:v>
                      </c:pt>
                      <c:pt idx="2704">
                        <c:v>7.2549999999999999</c:v>
                      </c:pt>
                      <c:pt idx="2705">
                        <c:v>7.2610000000000001</c:v>
                      </c:pt>
                      <c:pt idx="2706">
                        <c:v>7.2610000000000001</c:v>
                      </c:pt>
                      <c:pt idx="2707">
                        <c:v>7.2610000000000001</c:v>
                      </c:pt>
                      <c:pt idx="2708">
                        <c:v>7.1959999999999997</c:v>
                      </c:pt>
                      <c:pt idx="2709">
                        <c:v>7.1310000000000002</c:v>
                      </c:pt>
                      <c:pt idx="2710">
                        <c:v>7.226</c:v>
                      </c:pt>
                      <c:pt idx="2711">
                        <c:v>7.2629999999999999</c:v>
                      </c:pt>
                      <c:pt idx="2712">
                        <c:v>7.4550000000000001</c:v>
                      </c:pt>
                      <c:pt idx="2713">
                        <c:v>7.4550000000000001</c:v>
                      </c:pt>
                      <c:pt idx="2714">
                        <c:v>7.4550000000000001</c:v>
                      </c:pt>
                      <c:pt idx="2715">
                        <c:v>7.4859999999999998</c:v>
                      </c:pt>
                      <c:pt idx="2716">
                        <c:v>7.4429999999999996</c:v>
                      </c:pt>
                      <c:pt idx="2717">
                        <c:v>7.3620000000000001</c:v>
                      </c:pt>
                      <c:pt idx="2718">
                        <c:v>7.4020000000000001</c:v>
                      </c:pt>
                      <c:pt idx="2719">
                        <c:v>7.423</c:v>
                      </c:pt>
                      <c:pt idx="2720">
                        <c:v>7.423</c:v>
                      </c:pt>
                      <c:pt idx="2721">
                        <c:v>7.423</c:v>
                      </c:pt>
                      <c:pt idx="2722">
                        <c:v>7.4029999999999996</c:v>
                      </c:pt>
                      <c:pt idx="2723">
                        <c:v>7.476</c:v>
                      </c:pt>
                      <c:pt idx="2724">
                        <c:v>7.7670000000000003</c:v>
                      </c:pt>
                      <c:pt idx="2725">
                        <c:v>8.4280000000000008</c:v>
                      </c:pt>
                      <c:pt idx="2726">
                        <c:v>8.5220000000000002</c:v>
                      </c:pt>
                      <c:pt idx="2727">
                        <c:v>8.5220000000000002</c:v>
                      </c:pt>
                      <c:pt idx="2728">
                        <c:v>8.5220000000000002</c:v>
                      </c:pt>
                      <c:pt idx="2729">
                        <c:v>8.6240000000000006</c:v>
                      </c:pt>
                      <c:pt idx="2730">
                        <c:v>8.75</c:v>
                      </c:pt>
                      <c:pt idx="2731">
                        <c:v>8.6280000000000001</c:v>
                      </c:pt>
                      <c:pt idx="2732">
                        <c:v>8.6</c:v>
                      </c:pt>
                      <c:pt idx="2733">
                        <c:v>8.5749999999999993</c:v>
                      </c:pt>
                      <c:pt idx="2734">
                        <c:v>8.5749999999999993</c:v>
                      </c:pt>
                      <c:pt idx="2735">
                        <c:v>8.5749999999999993</c:v>
                      </c:pt>
                      <c:pt idx="2736">
                        <c:v>8.9260000000000002</c:v>
                      </c:pt>
                      <c:pt idx="2737">
                        <c:v>8.9930000000000003</c:v>
                      </c:pt>
                      <c:pt idx="2738">
                        <c:v>8.6020000000000003</c:v>
                      </c:pt>
                      <c:pt idx="2739">
                        <c:v>8.58</c:v>
                      </c:pt>
                      <c:pt idx="2740">
                        <c:v>8.48</c:v>
                      </c:pt>
                      <c:pt idx="2741">
                        <c:v>8.48</c:v>
                      </c:pt>
                      <c:pt idx="2742">
                        <c:v>8.48</c:v>
                      </c:pt>
                      <c:pt idx="2743">
                        <c:v>8.7929999999999993</c:v>
                      </c:pt>
                      <c:pt idx="2744">
                        <c:v>9.2880000000000003</c:v>
                      </c:pt>
                      <c:pt idx="2745">
                        <c:v>9.2929999999999993</c:v>
                      </c:pt>
                      <c:pt idx="2746">
                        <c:v>9.0259999999999998</c:v>
                      </c:pt>
                      <c:pt idx="2747">
                        <c:v>8.9670000000000005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2609-4D65-B6B0-1E4763E27B4F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'10a riigivk spread'!$AJ$3</c15:sqref>
                        </c15:formulaRef>
                      </c:ext>
                    </c:extLst>
                    <c:strCache>
                      <c:ptCount val="1"/>
                      <c:pt idx="0">
                        <c:v>Belgia</c:v>
                      </c:pt>
                    </c:strCache>
                  </c:strRef>
                </c:tx>
                <c:spPr>
                  <a:ln w="38100">
                    <a:solidFill>
                      <a:schemeClr val="accent6"/>
                    </a:solidFill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'10a riigivk spread'!$AD$4:$AD$4000</c15:sqref>
                        </c15:formulaRef>
                      </c:ext>
                    </c:extLst>
                    <c:numCache>
                      <c:formatCode>m/d/yyyy</c:formatCode>
                      <c:ptCount val="3997"/>
                      <c:pt idx="0">
                        <c:v>45224</c:v>
                      </c:pt>
                      <c:pt idx="1">
                        <c:v>45223</c:v>
                      </c:pt>
                      <c:pt idx="2">
                        <c:v>45222</c:v>
                      </c:pt>
                      <c:pt idx="3">
                        <c:v>45221</c:v>
                      </c:pt>
                      <c:pt idx="4">
                        <c:v>45220</c:v>
                      </c:pt>
                      <c:pt idx="5">
                        <c:v>45219</c:v>
                      </c:pt>
                      <c:pt idx="6">
                        <c:v>45218</c:v>
                      </c:pt>
                      <c:pt idx="7">
                        <c:v>45217</c:v>
                      </c:pt>
                      <c:pt idx="8">
                        <c:v>45216</c:v>
                      </c:pt>
                      <c:pt idx="9">
                        <c:v>45215</c:v>
                      </c:pt>
                      <c:pt idx="10">
                        <c:v>45214</c:v>
                      </c:pt>
                      <c:pt idx="11">
                        <c:v>45213</c:v>
                      </c:pt>
                      <c:pt idx="12">
                        <c:v>45212</c:v>
                      </c:pt>
                      <c:pt idx="13">
                        <c:v>45211</c:v>
                      </c:pt>
                      <c:pt idx="14">
                        <c:v>45210</c:v>
                      </c:pt>
                      <c:pt idx="15">
                        <c:v>45209</c:v>
                      </c:pt>
                      <c:pt idx="16">
                        <c:v>45208</c:v>
                      </c:pt>
                      <c:pt idx="17">
                        <c:v>45207</c:v>
                      </c:pt>
                      <c:pt idx="18">
                        <c:v>45206</c:v>
                      </c:pt>
                      <c:pt idx="19">
                        <c:v>45205</c:v>
                      </c:pt>
                      <c:pt idx="20">
                        <c:v>45204</c:v>
                      </c:pt>
                      <c:pt idx="21">
                        <c:v>45203</c:v>
                      </c:pt>
                      <c:pt idx="22">
                        <c:v>45202</c:v>
                      </c:pt>
                      <c:pt idx="23">
                        <c:v>45201</c:v>
                      </c:pt>
                      <c:pt idx="24">
                        <c:v>45200</c:v>
                      </c:pt>
                      <c:pt idx="25">
                        <c:v>45199</c:v>
                      </c:pt>
                      <c:pt idx="26">
                        <c:v>45198</c:v>
                      </c:pt>
                      <c:pt idx="27">
                        <c:v>45197</c:v>
                      </c:pt>
                      <c:pt idx="28">
                        <c:v>45196</c:v>
                      </c:pt>
                      <c:pt idx="29">
                        <c:v>45195</c:v>
                      </c:pt>
                      <c:pt idx="30">
                        <c:v>45194</c:v>
                      </c:pt>
                      <c:pt idx="31">
                        <c:v>45193</c:v>
                      </c:pt>
                      <c:pt idx="32">
                        <c:v>45192</c:v>
                      </c:pt>
                      <c:pt idx="33">
                        <c:v>45191</c:v>
                      </c:pt>
                      <c:pt idx="34">
                        <c:v>45190</c:v>
                      </c:pt>
                      <c:pt idx="35">
                        <c:v>45189</c:v>
                      </c:pt>
                      <c:pt idx="36">
                        <c:v>45188</c:v>
                      </c:pt>
                      <c:pt idx="37">
                        <c:v>45187</c:v>
                      </c:pt>
                      <c:pt idx="38">
                        <c:v>45186</c:v>
                      </c:pt>
                      <c:pt idx="39">
                        <c:v>45185</c:v>
                      </c:pt>
                      <c:pt idx="40">
                        <c:v>45184</c:v>
                      </c:pt>
                      <c:pt idx="41">
                        <c:v>45183</c:v>
                      </c:pt>
                      <c:pt idx="42">
                        <c:v>45182</c:v>
                      </c:pt>
                      <c:pt idx="43">
                        <c:v>45181</c:v>
                      </c:pt>
                      <c:pt idx="44">
                        <c:v>45180</c:v>
                      </c:pt>
                      <c:pt idx="45">
                        <c:v>45179</c:v>
                      </c:pt>
                      <c:pt idx="46">
                        <c:v>45178</c:v>
                      </c:pt>
                      <c:pt idx="47">
                        <c:v>45177</c:v>
                      </c:pt>
                      <c:pt idx="48">
                        <c:v>45176</c:v>
                      </c:pt>
                      <c:pt idx="49">
                        <c:v>45175</c:v>
                      </c:pt>
                      <c:pt idx="50">
                        <c:v>45174</c:v>
                      </c:pt>
                      <c:pt idx="51">
                        <c:v>45173</c:v>
                      </c:pt>
                      <c:pt idx="52">
                        <c:v>45172</c:v>
                      </c:pt>
                      <c:pt idx="53">
                        <c:v>45171</c:v>
                      </c:pt>
                      <c:pt idx="54">
                        <c:v>45170</c:v>
                      </c:pt>
                      <c:pt idx="55">
                        <c:v>45169</c:v>
                      </c:pt>
                      <c:pt idx="56">
                        <c:v>45168</c:v>
                      </c:pt>
                      <c:pt idx="57">
                        <c:v>45167</c:v>
                      </c:pt>
                      <c:pt idx="58">
                        <c:v>45166</c:v>
                      </c:pt>
                      <c:pt idx="59">
                        <c:v>45165</c:v>
                      </c:pt>
                      <c:pt idx="60">
                        <c:v>45164</c:v>
                      </c:pt>
                      <c:pt idx="61">
                        <c:v>45163</c:v>
                      </c:pt>
                      <c:pt idx="62">
                        <c:v>45162</c:v>
                      </c:pt>
                      <c:pt idx="63">
                        <c:v>45161</c:v>
                      </c:pt>
                      <c:pt idx="64">
                        <c:v>45160</c:v>
                      </c:pt>
                      <c:pt idx="65">
                        <c:v>45159</c:v>
                      </c:pt>
                      <c:pt idx="66">
                        <c:v>45158</c:v>
                      </c:pt>
                      <c:pt idx="67">
                        <c:v>45157</c:v>
                      </c:pt>
                      <c:pt idx="68">
                        <c:v>45156</c:v>
                      </c:pt>
                      <c:pt idx="69">
                        <c:v>45155</c:v>
                      </c:pt>
                      <c:pt idx="70">
                        <c:v>45154</c:v>
                      </c:pt>
                      <c:pt idx="71">
                        <c:v>45153</c:v>
                      </c:pt>
                      <c:pt idx="72">
                        <c:v>45152</c:v>
                      </c:pt>
                      <c:pt idx="73">
                        <c:v>45151</c:v>
                      </c:pt>
                      <c:pt idx="74">
                        <c:v>45150</c:v>
                      </c:pt>
                      <c:pt idx="75">
                        <c:v>45149</c:v>
                      </c:pt>
                      <c:pt idx="76">
                        <c:v>45148</c:v>
                      </c:pt>
                      <c:pt idx="77">
                        <c:v>45147</c:v>
                      </c:pt>
                      <c:pt idx="78">
                        <c:v>45146</c:v>
                      </c:pt>
                      <c:pt idx="79">
                        <c:v>45145</c:v>
                      </c:pt>
                      <c:pt idx="80">
                        <c:v>45144</c:v>
                      </c:pt>
                      <c:pt idx="81">
                        <c:v>45143</c:v>
                      </c:pt>
                      <c:pt idx="82">
                        <c:v>45142</c:v>
                      </c:pt>
                      <c:pt idx="83">
                        <c:v>45141</c:v>
                      </c:pt>
                      <c:pt idx="84">
                        <c:v>45140</c:v>
                      </c:pt>
                      <c:pt idx="85">
                        <c:v>45139</c:v>
                      </c:pt>
                      <c:pt idx="86">
                        <c:v>45138</c:v>
                      </c:pt>
                      <c:pt idx="87">
                        <c:v>45137</c:v>
                      </c:pt>
                      <c:pt idx="88">
                        <c:v>45136</c:v>
                      </c:pt>
                      <c:pt idx="89">
                        <c:v>45135</c:v>
                      </c:pt>
                      <c:pt idx="90">
                        <c:v>45134</c:v>
                      </c:pt>
                      <c:pt idx="91">
                        <c:v>45133</c:v>
                      </c:pt>
                      <c:pt idx="92">
                        <c:v>45132</c:v>
                      </c:pt>
                      <c:pt idx="93">
                        <c:v>45131</c:v>
                      </c:pt>
                      <c:pt idx="94">
                        <c:v>45130</c:v>
                      </c:pt>
                      <c:pt idx="95">
                        <c:v>45129</c:v>
                      </c:pt>
                      <c:pt idx="96">
                        <c:v>45128</c:v>
                      </c:pt>
                      <c:pt idx="97">
                        <c:v>45127</c:v>
                      </c:pt>
                      <c:pt idx="98">
                        <c:v>45126</c:v>
                      </c:pt>
                      <c:pt idx="99">
                        <c:v>45125</c:v>
                      </c:pt>
                      <c:pt idx="100">
                        <c:v>45124</c:v>
                      </c:pt>
                      <c:pt idx="101">
                        <c:v>45123</c:v>
                      </c:pt>
                      <c:pt idx="102">
                        <c:v>45122</c:v>
                      </c:pt>
                      <c:pt idx="103">
                        <c:v>45121</c:v>
                      </c:pt>
                      <c:pt idx="104">
                        <c:v>45120</c:v>
                      </c:pt>
                      <c:pt idx="105">
                        <c:v>45119</c:v>
                      </c:pt>
                      <c:pt idx="106">
                        <c:v>45118</c:v>
                      </c:pt>
                      <c:pt idx="107">
                        <c:v>45117</c:v>
                      </c:pt>
                      <c:pt idx="108">
                        <c:v>45116</c:v>
                      </c:pt>
                      <c:pt idx="109">
                        <c:v>45115</c:v>
                      </c:pt>
                      <c:pt idx="110">
                        <c:v>45114</c:v>
                      </c:pt>
                      <c:pt idx="111">
                        <c:v>45113</c:v>
                      </c:pt>
                      <c:pt idx="112">
                        <c:v>45112</c:v>
                      </c:pt>
                      <c:pt idx="113">
                        <c:v>45111</c:v>
                      </c:pt>
                      <c:pt idx="114">
                        <c:v>45110</c:v>
                      </c:pt>
                      <c:pt idx="115">
                        <c:v>45109</c:v>
                      </c:pt>
                      <c:pt idx="116">
                        <c:v>45108</c:v>
                      </c:pt>
                      <c:pt idx="117">
                        <c:v>45107</c:v>
                      </c:pt>
                      <c:pt idx="118">
                        <c:v>45106</c:v>
                      </c:pt>
                      <c:pt idx="119">
                        <c:v>45105</c:v>
                      </c:pt>
                      <c:pt idx="120">
                        <c:v>45104</c:v>
                      </c:pt>
                      <c:pt idx="121">
                        <c:v>45103</c:v>
                      </c:pt>
                      <c:pt idx="122">
                        <c:v>45102</c:v>
                      </c:pt>
                      <c:pt idx="123">
                        <c:v>45101</c:v>
                      </c:pt>
                      <c:pt idx="124">
                        <c:v>45100</c:v>
                      </c:pt>
                      <c:pt idx="125">
                        <c:v>45099</c:v>
                      </c:pt>
                      <c:pt idx="126">
                        <c:v>45098</c:v>
                      </c:pt>
                      <c:pt idx="127">
                        <c:v>45097</c:v>
                      </c:pt>
                      <c:pt idx="128">
                        <c:v>45096</c:v>
                      </c:pt>
                      <c:pt idx="129">
                        <c:v>45095</c:v>
                      </c:pt>
                      <c:pt idx="130">
                        <c:v>45094</c:v>
                      </c:pt>
                      <c:pt idx="131">
                        <c:v>45093</c:v>
                      </c:pt>
                      <c:pt idx="132">
                        <c:v>45092</c:v>
                      </c:pt>
                      <c:pt idx="133">
                        <c:v>45091</c:v>
                      </c:pt>
                      <c:pt idx="134">
                        <c:v>45090</c:v>
                      </c:pt>
                      <c:pt idx="135">
                        <c:v>45089</c:v>
                      </c:pt>
                      <c:pt idx="136">
                        <c:v>45088</c:v>
                      </c:pt>
                      <c:pt idx="137">
                        <c:v>45087</c:v>
                      </c:pt>
                      <c:pt idx="138">
                        <c:v>45086</c:v>
                      </c:pt>
                      <c:pt idx="139">
                        <c:v>45085</c:v>
                      </c:pt>
                      <c:pt idx="140">
                        <c:v>45084</c:v>
                      </c:pt>
                      <c:pt idx="141">
                        <c:v>45083</c:v>
                      </c:pt>
                      <c:pt idx="142">
                        <c:v>45082</c:v>
                      </c:pt>
                      <c:pt idx="143">
                        <c:v>45081</c:v>
                      </c:pt>
                      <c:pt idx="144">
                        <c:v>45080</c:v>
                      </c:pt>
                      <c:pt idx="145">
                        <c:v>45079</c:v>
                      </c:pt>
                      <c:pt idx="146">
                        <c:v>45078</c:v>
                      </c:pt>
                      <c:pt idx="147">
                        <c:v>45077</c:v>
                      </c:pt>
                      <c:pt idx="148">
                        <c:v>45076</c:v>
                      </c:pt>
                      <c:pt idx="149">
                        <c:v>45075</c:v>
                      </c:pt>
                      <c:pt idx="150">
                        <c:v>45074</c:v>
                      </c:pt>
                      <c:pt idx="151">
                        <c:v>45073</c:v>
                      </c:pt>
                      <c:pt idx="152">
                        <c:v>45072</c:v>
                      </c:pt>
                      <c:pt idx="153">
                        <c:v>45071</c:v>
                      </c:pt>
                      <c:pt idx="154">
                        <c:v>45070</c:v>
                      </c:pt>
                      <c:pt idx="155">
                        <c:v>45069</c:v>
                      </c:pt>
                      <c:pt idx="156">
                        <c:v>45068</c:v>
                      </c:pt>
                      <c:pt idx="157">
                        <c:v>45067</c:v>
                      </c:pt>
                      <c:pt idx="158">
                        <c:v>45066</c:v>
                      </c:pt>
                      <c:pt idx="159">
                        <c:v>45065</c:v>
                      </c:pt>
                      <c:pt idx="160">
                        <c:v>45064</c:v>
                      </c:pt>
                      <c:pt idx="161">
                        <c:v>45063</c:v>
                      </c:pt>
                      <c:pt idx="162">
                        <c:v>45062</c:v>
                      </c:pt>
                      <c:pt idx="163">
                        <c:v>45061</c:v>
                      </c:pt>
                      <c:pt idx="164">
                        <c:v>45060</c:v>
                      </c:pt>
                      <c:pt idx="165">
                        <c:v>45059</c:v>
                      </c:pt>
                      <c:pt idx="166">
                        <c:v>45058</c:v>
                      </c:pt>
                      <c:pt idx="167">
                        <c:v>45057</c:v>
                      </c:pt>
                      <c:pt idx="168">
                        <c:v>45056</c:v>
                      </c:pt>
                      <c:pt idx="169">
                        <c:v>45055</c:v>
                      </c:pt>
                      <c:pt idx="170">
                        <c:v>45054</c:v>
                      </c:pt>
                      <c:pt idx="171">
                        <c:v>45053</c:v>
                      </c:pt>
                      <c:pt idx="172">
                        <c:v>45052</c:v>
                      </c:pt>
                      <c:pt idx="173">
                        <c:v>45051</c:v>
                      </c:pt>
                      <c:pt idx="174">
                        <c:v>45050</c:v>
                      </c:pt>
                      <c:pt idx="175">
                        <c:v>45049</c:v>
                      </c:pt>
                      <c:pt idx="176">
                        <c:v>45048</c:v>
                      </c:pt>
                      <c:pt idx="177">
                        <c:v>45047</c:v>
                      </c:pt>
                      <c:pt idx="178">
                        <c:v>45046</c:v>
                      </c:pt>
                      <c:pt idx="179">
                        <c:v>45045</c:v>
                      </c:pt>
                      <c:pt idx="180">
                        <c:v>45044</c:v>
                      </c:pt>
                      <c:pt idx="181">
                        <c:v>45043</c:v>
                      </c:pt>
                      <c:pt idx="182">
                        <c:v>45042</c:v>
                      </c:pt>
                      <c:pt idx="183">
                        <c:v>45041</c:v>
                      </c:pt>
                      <c:pt idx="184">
                        <c:v>45040</c:v>
                      </c:pt>
                      <c:pt idx="185">
                        <c:v>45039</c:v>
                      </c:pt>
                      <c:pt idx="186">
                        <c:v>45038</c:v>
                      </c:pt>
                      <c:pt idx="187">
                        <c:v>45037</c:v>
                      </c:pt>
                      <c:pt idx="188">
                        <c:v>45036</c:v>
                      </c:pt>
                      <c:pt idx="189">
                        <c:v>45035</c:v>
                      </c:pt>
                      <c:pt idx="190">
                        <c:v>45034</c:v>
                      </c:pt>
                      <c:pt idx="191">
                        <c:v>45033</c:v>
                      </c:pt>
                      <c:pt idx="192">
                        <c:v>45032</c:v>
                      </c:pt>
                      <c:pt idx="193">
                        <c:v>45031</c:v>
                      </c:pt>
                      <c:pt idx="194">
                        <c:v>45030</c:v>
                      </c:pt>
                      <c:pt idx="195">
                        <c:v>45029</c:v>
                      </c:pt>
                      <c:pt idx="196">
                        <c:v>45028</c:v>
                      </c:pt>
                      <c:pt idx="197">
                        <c:v>45027</c:v>
                      </c:pt>
                      <c:pt idx="198">
                        <c:v>45026</c:v>
                      </c:pt>
                      <c:pt idx="199">
                        <c:v>45025</c:v>
                      </c:pt>
                      <c:pt idx="200">
                        <c:v>45024</c:v>
                      </c:pt>
                      <c:pt idx="201">
                        <c:v>45023</c:v>
                      </c:pt>
                      <c:pt idx="202">
                        <c:v>45022</c:v>
                      </c:pt>
                      <c:pt idx="203">
                        <c:v>45021</c:v>
                      </c:pt>
                      <c:pt idx="204">
                        <c:v>45020</c:v>
                      </c:pt>
                      <c:pt idx="205">
                        <c:v>45019</c:v>
                      </c:pt>
                      <c:pt idx="206">
                        <c:v>45018</c:v>
                      </c:pt>
                      <c:pt idx="207">
                        <c:v>45017</c:v>
                      </c:pt>
                      <c:pt idx="208">
                        <c:v>45016</c:v>
                      </c:pt>
                      <c:pt idx="209">
                        <c:v>45015</c:v>
                      </c:pt>
                      <c:pt idx="210">
                        <c:v>45014</c:v>
                      </c:pt>
                      <c:pt idx="211">
                        <c:v>45013</c:v>
                      </c:pt>
                      <c:pt idx="212">
                        <c:v>45012</c:v>
                      </c:pt>
                      <c:pt idx="213">
                        <c:v>45011</c:v>
                      </c:pt>
                      <c:pt idx="214">
                        <c:v>45010</c:v>
                      </c:pt>
                      <c:pt idx="215">
                        <c:v>45009</c:v>
                      </c:pt>
                      <c:pt idx="216">
                        <c:v>45008</c:v>
                      </c:pt>
                      <c:pt idx="217">
                        <c:v>45007</c:v>
                      </c:pt>
                      <c:pt idx="218">
                        <c:v>45006</c:v>
                      </c:pt>
                      <c:pt idx="219">
                        <c:v>45005</c:v>
                      </c:pt>
                      <c:pt idx="220">
                        <c:v>45004</c:v>
                      </c:pt>
                      <c:pt idx="221">
                        <c:v>45003</c:v>
                      </c:pt>
                      <c:pt idx="222">
                        <c:v>45002</c:v>
                      </c:pt>
                      <c:pt idx="223">
                        <c:v>45001</c:v>
                      </c:pt>
                      <c:pt idx="224">
                        <c:v>45000</c:v>
                      </c:pt>
                      <c:pt idx="225">
                        <c:v>44999</c:v>
                      </c:pt>
                      <c:pt idx="226">
                        <c:v>44998</c:v>
                      </c:pt>
                      <c:pt idx="227">
                        <c:v>44997</c:v>
                      </c:pt>
                      <c:pt idx="228">
                        <c:v>44996</c:v>
                      </c:pt>
                      <c:pt idx="229">
                        <c:v>44995</c:v>
                      </c:pt>
                      <c:pt idx="230">
                        <c:v>44994</c:v>
                      </c:pt>
                      <c:pt idx="231">
                        <c:v>44993</c:v>
                      </c:pt>
                      <c:pt idx="232">
                        <c:v>44992</c:v>
                      </c:pt>
                      <c:pt idx="233">
                        <c:v>44991</c:v>
                      </c:pt>
                      <c:pt idx="234">
                        <c:v>44990</c:v>
                      </c:pt>
                      <c:pt idx="235">
                        <c:v>44989</c:v>
                      </c:pt>
                      <c:pt idx="236">
                        <c:v>44988</c:v>
                      </c:pt>
                      <c:pt idx="237">
                        <c:v>44987</c:v>
                      </c:pt>
                      <c:pt idx="238">
                        <c:v>44986</c:v>
                      </c:pt>
                      <c:pt idx="239">
                        <c:v>44985</c:v>
                      </c:pt>
                      <c:pt idx="240">
                        <c:v>44984</c:v>
                      </c:pt>
                      <c:pt idx="241">
                        <c:v>44983</c:v>
                      </c:pt>
                      <c:pt idx="242">
                        <c:v>44982</c:v>
                      </c:pt>
                      <c:pt idx="243">
                        <c:v>44981</c:v>
                      </c:pt>
                      <c:pt idx="244">
                        <c:v>44980</c:v>
                      </c:pt>
                      <c:pt idx="245">
                        <c:v>44979</c:v>
                      </c:pt>
                      <c:pt idx="246">
                        <c:v>44978</c:v>
                      </c:pt>
                      <c:pt idx="247">
                        <c:v>44977</c:v>
                      </c:pt>
                      <c:pt idx="248">
                        <c:v>44976</c:v>
                      </c:pt>
                      <c:pt idx="249">
                        <c:v>44975</c:v>
                      </c:pt>
                      <c:pt idx="250">
                        <c:v>44974</c:v>
                      </c:pt>
                      <c:pt idx="251">
                        <c:v>44973</c:v>
                      </c:pt>
                      <c:pt idx="252">
                        <c:v>44972</c:v>
                      </c:pt>
                      <c:pt idx="253">
                        <c:v>44971</c:v>
                      </c:pt>
                      <c:pt idx="254">
                        <c:v>44970</c:v>
                      </c:pt>
                      <c:pt idx="255">
                        <c:v>44969</c:v>
                      </c:pt>
                      <c:pt idx="256">
                        <c:v>44968</c:v>
                      </c:pt>
                      <c:pt idx="257">
                        <c:v>44967</c:v>
                      </c:pt>
                      <c:pt idx="258">
                        <c:v>44966</c:v>
                      </c:pt>
                      <c:pt idx="259">
                        <c:v>44965</c:v>
                      </c:pt>
                      <c:pt idx="260">
                        <c:v>44964</c:v>
                      </c:pt>
                      <c:pt idx="261">
                        <c:v>44963</c:v>
                      </c:pt>
                      <c:pt idx="262">
                        <c:v>44962</c:v>
                      </c:pt>
                      <c:pt idx="263">
                        <c:v>44961</c:v>
                      </c:pt>
                      <c:pt idx="264">
                        <c:v>44960</c:v>
                      </c:pt>
                      <c:pt idx="265">
                        <c:v>44959</c:v>
                      </c:pt>
                      <c:pt idx="266">
                        <c:v>44958</c:v>
                      </c:pt>
                      <c:pt idx="267">
                        <c:v>44957</c:v>
                      </c:pt>
                      <c:pt idx="268">
                        <c:v>44956</c:v>
                      </c:pt>
                      <c:pt idx="269">
                        <c:v>44955</c:v>
                      </c:pt>
                      <c:pt idx="270">
                        <c:v>44954</c:v>
                      </c:pt>
                      <c:pt idx="271">
                        <c:v>44953</c:v>
                      </c:pt>
                      <c:pt idx="272">
                        <c:v>44952</c:v>
                      </c:pt>
                      <c:pt idx="273">
                        <c:v>44951</c:v>
                      </c:pt>
                      <c:pt idx="274">
                        <c:v>44950</c:v>
                      </c:pt>
                      <c:pt idx="275">
                        <c:v>44949</c:v>
                      </c:pt>
                      <c:pt idx="276">
                        <c:v>44948</c:v>
                      </c:pt>
                      <c:pt idx="277">
                        <c:v>44947</c:v>
                      </c:pt>
                      <c:pt idx="278">
                        <c:v>44946</c:v>
                      </c:pt>
                      <c:pt idx="279">
                        <c:v>44945</c:v>
                      </c:pt>
                      <c:pt idx="280">
                        <c:v>44944</c:v>
                      </c:pt>
                      <c:pt idx="281">
                        <c:v>44943</c:v>
                      </c:pt>
                      <c:pt idx="282">
                        <c:v>44942</c:v>
                      </c:pt>
                      <c:pt idx="283">
                        <c:v>44941</c:v>
                      </c:pt>
                      <c:pt idx="284">
                        <c:v>44940</c:v>
                      </c:pt>
                      <c:pt idx="285">
                        <c:v>44939</c:v>
                      </c:pt>
                      <c:pt idx="286">
                        <c:v>44938</c:v>
                      </c:pt>
                      <c:pt idx="287">
                        <c:v>44937</c:v>
                      </c:pt>
                      <c:pt idx="288">
                        <c:v>44936</c:v>
                      </c:pt>
                      <c:pt idx="289">
                        <c:v>44935</c:v>
                      </c:pt>
                      <c:pt idx="290">
                        <c:v>44934</c:v>
                      </c:pt>
                      <c:pt idx="291">
                        <c:v>44933</c:v>
                      </c:pt>
                      <c:pt idx="292">
                        <c:v>44932</c:v>
                      </c:pt>
                      <c:pt idx="293">
                        <c:v>44931</c:v>
                      </c:pt>
                      <c:pt idx="294">
                        <c:v>44930</c:v>
                      </c:pt>
                      <c:pt idx="295">
                        <c:v>44929</c:v>
                      </c:pt>
                      <c:pt idx="296">
                        <c:v>44928</c:v>
                      </c:pt>
                      <c:pt idx="297">
                        <c:v>44927</c:v>
                      </c:pt>
                      <c:pt idx="298">
                        <c:v>44926</c:v>
                      </c:pt>
                      <c:pt idx="299">
                        <c:v>44925</c:v>
                      </c:pt>
                      <c:pt idx="300">
                        <c:v>44924</c:v>
                      </c:pt>
                      <c:pt idx="301">
                        <c:v>44923</c:v>
                      </c:pt>
                      <c:pt idx="302">
                        <c:v>44922</c:v>
                      </c:pt>
                      <c:pt idx="303">
                        <c:v>44921</c:v>
                      </c:pt>
                      <c:pt idx="304">
                        <c:v>44920</c:v>
                      </c:pt>
                      <c:pt idx="305">
                        <c:v>44919</c:v>
                      </c:pt>
                      <c:pt idx="306">
                        <c:v>44918</c:v>
                      </c:pt>
                      <c:pt idx="307">
                        <c:v>44917</c:v>
                      </c:pt>
                      <c:pt idx="308">
                        <c:v>44916</c:v>
                      </c:pt>
                      <c:pt idx="309">
                        <c:v>44915</c:v>
                      </c:pt>
                      <c:pt idx="310">
                        <c:v>44914</c:v>
                      </c:pt>
                      <c:pt idx="311">
                        <c:v>44913</c:v>
                      </c:pt>
                      <c:pt idx="312">
                        <c:v>44912</c:v>
                      </c:pt>
                      <c:pt idx="313">
                        <c:v>44911</c:v>
                      </c:pt>
                      <c:pt idx="314">
                        <c:v>44910</c:v>
                      </c:pt>
                      <c:pt idx="315">
                        <c:v>44909</c:v>
                      </c:pt>
                      <c:pt idx="316">
                        <c:v>44908</c:v>
                      </c:pt>
                      <c:pt idx="317">
                        <c:v>44907</c:v>
                      </c:pt>
                      <c:pt idx="318">
                        <c:v>44906</c:v>
                      </c:pt>
                      <c:pt idx="319">
                        <c:v>44905</c:v>
                      </c:pt>
                      <c:pt idx="320">
                        <c:v>44904</c:v>
                      </c:pt>
                      <c:pt idx="321">
                        <c:v>44903</c:v>
                      </c:pt>
                      <c:pt idx="322">
                        <c:v>44902</c:v>
                      </c:pt>
                      <c:pt idx="323">
                        <c:v>44901</c:v>
                      </c:pt>
                      <c:pt idx="324">
                        <c:v>44900</c:v>
                      </c:pt>
                      <c:pt idx="325">
                        <c:v>44899</c:v>
                      </c:pt>
                      <c:pt idx="326">
                        <c:v>44898</c:v>
                      </c:pt>
                      <c:pt idx="327">
                        <c:v>44897</c:v>
                      </c:pt>
                      <c:pt idx="328">
                        <c:v>44896</c:v>
                      </c:pt>
                      <c:pt idx="329">
                        <c:v>44895</c:v>
                      </c:pt>
                      <c:pt idx="330">
                        <c:v>44894</c:v>
                      </c:pt>
                      <c:pt idx="331">
                        <c:v>44893</c:v>
                      </c:pt>
                      <c:pt idx="332">
                        <c:v>44892</c:v>
                      </c:pt>
                      <c:pt idx="333">
                        <c:v>44891</c:v>
                      </c:pt>
                      <c:pt idx="334">
                        <c:v>44890</c:v>
                      </c:pt>
                      <c:pt idx="335">
                        <c:v>44889</c:v>
                      </c:pt>
                      <c:pt idx="336">
                        <c:v>44888</c:v>
                      </c:pt>
                      <c:pt idx="337">
                        <c:v>44887</c:v>
                      </c:pt>
                      <c:pt idx="338">
                        <c:v>44886</c:v>
                      </c:pt>
                      <c:pt idx="339">
                        <c:v>44885</c:v>
                      </c:pt>
                      <c:pt idx="340">
                        <c:v>44884</c:v>
                      </c:pt>
                      <c:pt idx="341">
                        <c:v>44883</c:v>
                      </c:pt>
                      <c:pt idx="342">
                        <c:v>44882</c:v>
                      </c:pt>
                      <c:pt idx="343">
                        <c:v>44881</c:v>
                      </c:pt>
                      <c:pt idx="344">
                        <c:v>44880</c:v>
                      </c:pt>
                      <c:pt idx="345">
                        <c:v>44879</c:v>
                      </c:pt>
                      <c:pt idx="346">
                        <c:v>44878</c:v>
                      </c:pt>
                      <c:pt idx="347">
                        <c:v>44877</c:v>
                      </c:pt>
                      <c:pt idx="348">
                        <c:v>44876</c:v>
                      </c:pt>
                      <c:pt idx="349">
                        <c:v>44875</c:v>
                      </c:pt>
                      <c:pt idx="350">
                        <c:v>44874</c:v>
                      </c:pt>
                      <c:pt idx="351">
                        <c:v>44873</c:v>
                      </c:pt>
                      <c:pt idx="352">
                        <c:v>44872</c:v>
                      </c:pt>
                      <c:pt idx="353">
                        <c:v>44871</c:v>
                      </c:pt>
                      <c:pt idx="354">
                        <c:v>44870</c:v>
                      </c:pt>
                      <c:pt idx="355">
                        <c:v>44869</c:v>
                      </c:pt>
                      <c:pt idx="356">
                        <c:v>44868</c:v>
                      </c:pt>
                      <c:pt idx="357">
                        <c:v>44867</c:v>
                      </c:pt>
                      <c:pt idx="358">
                        <c:v>44866</c:v>
                      </c:pt>
                      <c:pt idx="359">
                        <c:v>44865</c:v>
                      </c:pt>
                      <c:pt idx="360">
                        <c:v>44864</c:v>
                      </c:pt>
                      <c:pt idx="361">
                        <c:v>44863</c:v>
                      </c:pt>
                      <c:pt idx="362">
                        <c:v>44862</c:v>
                      </c:pt>
                      <c:pt idx="363">
                        <c:v>44861</c:v>
                      </c:pt>
                      <c:pt idx="364">
                        <c:v>44860</c:v>
                      </c:pt>
                      <c:pt idx="365">
                        <c:v>44859</c:v>
                      </c:pt>
                      <c:pt idx="366">
                        <c:v>44858</c:v>
                      </c:pt>
                      <c:pt idx="367">
                        <c:v>44857</c:v>
                      </c:pt>
                      <c:pt idx="368">
                        <c:v>44856</c:v>
                      </c:pt>
                      <c:pt idx="369">
                        <c:v>44855</c:v>
                      </c:pt>
                      <c:pt idx="370">
                        <c:v>44854</c:v>
                      </c:pt>
                      <c:pt idx="371">
                        <c:v>44853</c:v>
                      </c:pt>
                      <c:pt idx="372">
                        <c:v>44852</c:v>
                      </c:pt>
                      <c:pt idx="373">
                        <c:v>44851</c:v>
                      </c:pt>
                      <c:pt idx="374">
                        <c:v>44850</c:v>
                      </c:pt>
                      <c:pt idx="375">
                        <c:v>44849</c:v>
                      </c:pt>
                      <c:pt idx="376">
                        <c:v>44848</c:v>
                      </c:pt>
                      <c:pt idx="377">
                        <c:v>44847</c:v>
                      </c:pt>
                      <c:pt idx="378">
                        <c:v>44846</c:v>
                      </c:pt>
                      <c:pt idx="379">
                        <c:v>44845</c:v>
                      </c:pt>
                      <c:pt idx="380">
                        <c:v>44844</c:v>
                      </c:pt>
                      <c:pt idx="381">
                        <c:v>44843</c:v>
                      </c:pt>
                      <c:pt idx="382">
                        <c:v>44842</c:v>
                      </c:pt>
                      <c:pt idx="383">
                        <c:v>44841</c:v>
                      </c:pt>
                      <c:pt idx="384">
                        <c:v>44840</c:v>
                      </c:pt>
                      <c:pt idx="385">
                        <c:v>44839</c:v>
                      </c:pt>
                      <c:pt idx="386">
                        <c:v>44838</c:v>
                      </c:pt>
                      <c:pt idx="387">
                        <c:v>44837</c:v>
                      </c:pt>
                      <c:pt idx="388">
                        <c:v>44836</c:v>
                      </c:pt>
                      <c:pt idx="389">
                        <c:v>44835</c:v>
                      </c:pt>
                      <c:pt idx="390">
                        <c:v>44834</c:v>
                      </c:pt>
                      <c:pt idx="391">
                        <c:v>44833</c:v>
                      </c:pt>
                      <c:pt idx="392">
                        <c:v>44832</c:v>
                      </c:pt>
                      <c:pt idx="393">
                        <c:v>44831</c:v>
                      </c:pt>
                      <c:pt idx="394">
                        <c:v>44830</c:v>
                      </c:pt>
                      <c:pt idx="395">
                        <c:v>44829</c:v>
                      </c:pt>
                      <c:pt idx="396">
                        <c:v>44828</c:v>
                      </c:pt>
                      <c:pt idx="397">
                        <c:v>44827</c:v>
                      </c:pt>
                      <c:pt idx="398">
                        <c:v>44826</c:v>
                      </c:pt>
                      <c:pt idx="399">
                        <c:v>44825</c:v>
                      </c:pt>
                      <c:pt idx="400">
                        <c:v>44824</c:v>
                      </c:pt>
                      <c:pt idx="401">
                        <c:v>44823</c:v>
                      </c:pt>
                      <c:pt idx="402">
                        <c:v>44822</c:v>
                      </c:pt>
                      <c:pt idx="403">
                        <c:v>44821</c:v>
                      </c:pt>
                      <c:pt idx="404">
                        <c:v>44820</c:v>
                      </c:pt>
                      <c:pt idx="405">
                        <c:v>44819</c:v>
                      </c:pt>
                      <c:pt idx="406">
                        <c:v>44818</c:v>
                      </c:pt>
                      <c:pt idx="407">
                        <c:v>44817</c:v>
                      </c:pt>
                      <c:pt idx="408">
                        <c:v>44816</c:v>
                      </c:pt>
                      <c:pt idx="409">
                        <c:v>44815</c:v>
                      </c:pt>
                      <c:pt idx="410">
                        <c:v>44814</c:v>
                      </c:pt>
                      <c:pt idx="411">
                        <c:v>44813</c:v>
                      </c:pt>
                      <c:pt idx="412">
                        <c:v>44812</c:v>
                      </c:pt>
                      <c:pt idx="413">
                        <c:v>44811</c:v>
                      </c:pt>
                      <c:pt idx="414">
                        <c:v>44810</c:v>
                      </c:pt>
                      <c:pt idx="415">
                        <c:v>44809</c:v>
                      </c:pt>
                      <c:pt idx="416">
                        <c:v>44808</c:v>
                      </c:pt>
                      <c:pt idx="417">
                        <c:v>44807</c:v>
                      </c:pt>
                      <c:pt idx="418">
                        <c:v>44806</c:v>
                      </c:pt>
                      <c:pt idx="419">
                        <c:v>44805</c:v>
                      </c:pt>
                      <c:pt idx="420">
                        <c:v>44804</c:v>
                      </c:pt>
                      <c:pt idx="421">
                        <c:v>44803</c:v>
                      </c:pt>
                      <c:pt idx="422">
                        <c:v>44802</c:v>
                      </c:pt>
                      <c:pt idx="423">
                        <c:v>44801</c:v>
                      </c:pt>
                      <c:pt idx="424">
                        <c:v>44800</c:v>
                      </c:pt>
                      <c:pt idx="425">
                        <c:v>44799</c:v>
                      </c:pt>
                      <c:pt idx="426">
                        <c:v>44798</c:v>
                      </c:pt>
                      <c:pt idx="427">
                        <c:v>44797</c:v>
                      </c:pt>
                      <c:pt idx="428">
                        <c:v>44796</c:v>
                      </c:pt>
                      <c:pt idx="429">
                        <c:v>44795</c:v>
                      </c:pt>
                      <c:pt idx="430">
                        <c:v>44794</c:v>
                      </c:pt>
                      <c:pt idx="431">
                        <c:v>44793</c:v>
                      </c:pt>
                      <c:pt idx="432">
                        <c:v>44792</c:v>
                      </c:pt>
                      <c:pt idx="433">
                        <c:v>44791</c:v>
                      </c:pt>
                      <c:pt idx="434">
                        <c:v>44790</c:v>
                      </c:pt>
                      <c:pt idx="435">
                        <c:v>44789</c:v>
                      </c:pt>
                      <c:pt idx="436">
                        <c:v>44788</c:v>
                      </c:pt>
                      <c:pt idx="437">
                        <c:v>44787</c:v>
                      </c:pt>
                      <c:pt idx="438">
                        <c:v>44786</c:v>
                      </c:pt>
                      <c:pt idx="439">
                        <c:v>44785</c:v>
                      </c:pt>
                      <c:pt idx="440">
                        <c:v>44784</c:v>
                      </c:pt>
                      <c:pt idx="441">
                        <c:v>44783</c:v>
                      </c:pt>
                      <c:pt idx="442">
                        <c:v>44782</c:v>
                      </c:pt>
                      <c:pt idx="443">
                        <c:v>44781</c:v>
                      </c:pt>
                      <c:pt idx="444">
                        <c:v>44780</c:v>
                      </c:pt>
                      <c:pt idx="445">
                        <c:v>44779</c:v>
                      </c:pt>
                      <c:pt idx="446">
                        <c:v>44778</c:v>
                      </c:pt>
                      <c:pt idx="447">
                        <c:v>44777</c:v>
                      </c:pt>
                      <c:pt idx="448">
                        <c:v>44776</c:v>
                      </c:pt>
                      <c:pt idx="449">
                        <c:v>44775</c:v>
                      </c:pt>
                      <c:pt idx="450">
                        <c:v>44774</c:v>
                      </c:pt>
                      <c:pt idx="451">
                        <c:v>44773</c:v>
                      </c:pt>
                      <c:pt idx="452">
                        <c:v>44772</c:v>
                      </c:pt>
                      <c:pt idx="453">
                        <c:v>44771</c:v>
                      </c:pt>
                      <c:pt idx="454">
                        <c:v>44770</c:v>
                      </c:pt>
                      <c:pt idx="455">
                        <c:v>44769</c:v>
                      </c:pt>
                      <c:pt idx="456">
                        <c:v>44768</c:v>
                      </c:pt>
                      <c:pt idx="457">
                        <c:v>44767</c:v>
                      </c:pt>
                      <c:pt idx="458">
                        <c:v>44766</c:v>
                      </c:pt>
                      <c:pt idx="459">
                        <c:v>44765</c:v>
                      </c:pt>
                      <c:pt idx="460">
                        <c:v>44764</c:v>
                      </c:pt>
                      <c:pt idx="461">
                        <c:v>44763</c:v>
                      </c:pt>
                      <c:pt idx="462">
                        <c:v>44762</c:v>
                      </c:pt>
                      <c:pt idx="463">
                        <c:v>44761</c:v>
                      </c:pt>
                      <c:pt idx="464">
                        <c:v>44760</c:v>
                      </c:pt>
                      <c:pt idx="465">
                        <c:v>44759</c:v>
                      </c:pt>
                      <c:pt idx="466">
                        <c:v>44758</c:v>
                      </c:pt>
                      <c:pt idx="467">
                        <c:v>44757</c:v>
                      </c:pt>
                      <c:pt idx="468">
                        <c:v>44756</c:v>
                      </c:pt>
                      <c:pt idx="469">
                        <c:v>44755</c:v>
                      </c:pt>
                      <c:pt idx="470">
                        <c:v>44754</c:v>
                      </c:pt>
                      <c:pt idx="471">
                        <c:v>44753</c:v>
                      </c:pt>
                      <c:pt idx="472">
                        <c:v>44752</c:v>
                      </c:pt>
                      <c:pt idx="473">
                        <c:v>44751</c:v>
                      </c:pt>
                      <c:pt idx="474">
                        <c:v>44750</c:v>
                      </c:pt>
                      <c:pt idx="475">
                        <c:v>44749</c:v>
                      </c:pt>
                      <c:pt idx="476">
                        <c:v>44748</c:v>
                      </c:pt>
                      <c:pt idx="477">
                        <c:v>44747</c:v>
                      </c:pt>
                      <c:pt idx="478">
                        <c:v>44746</c:v>
                      </c:pt>
                      <c:pt idx="479">
                        <c:v>44745</c:v>
                      </c:pt>
                      <c:pt idx="480">
                        <c:v>44744</c:v>
                      </c:pt>
                      <c:pt idx="481">
                        <c:v>44743</c:v>
                      </c:pt>
                      <c:pt idx="482">
                        <c:v>44742</c:v>
                      </c:pt>
                      <c:pt idx="483">
                        <c:v>44741</c:v>
                      </c:pt>
                      <c:pt idx="484">
                        <c:v>44740</c:v>
                      </c:pt>
                      <c:pt idx="485">
                        <c:v>44739</c:v>
                      </c:pt>
                      <c:pt idx="486">
                        <c:v>44738</c:v>
                      </c:pt>
                      <c:pt idx="487">
                        <c:v>44737</c:v>
                      </c:pt>
                      <c:pt idx="488">
                        <c:v>44736</c:v>
                      </c:pt>
                      <c:pt idx="489">
                        <c:v>44735</c:v>
                      </c:pt>
                      <c:pt idx="490">
                        <c:v>44734</c:v>
                      </c:pt>
                      <c:pt idx="491">
                        <c:v>44733</c:v>
                      </c:pt>
                      <c:pt idx="492">
                        <c:v>44732</c:v>
                      </c:pt>
                      <c:pt idx="493">
                        <c:v>44731</c:v>
                      </c:pt>
                      <c:pt idx="494">
                        <c:v>44730</c:v>
                      </c:pt>
                      <c:pt idx="495">
                        <c:v>44729</c:v>
                      </c:pt>
                      <c:pt idx="496">
                        <c:v>44728</c:v>
                      </c:pt>
                      <c:pt idx="497">
                        <c:v>44727</c:v>
                      </c:pt>
                      <c:pt idx="498">
                        <c:v>44726</c:v>
                      </c:pt>
                      <c:pt idx="499">
                        <c:v>44725</c:v>
                      </c:pt>
                      <c:pt idx="500">
                        <c:v>44724</c:v>
                      </c:pt>
                      <c:pt idx="501">
                        <c:v>44723</c:v>
                      </c:pt>
                      <c:pt idx="502">
                        <c:v>44722</c:v>
                      </c:pt>
                      <c:pt idx="503">
                        <c:v>44721</c:v>
                      </c:pt>
                      <c:pt idx="504">
                        <c:v>44720</c:v>
                      </c:pt>
                      <c:pt idx="505">
                        <c:v>44719</c:v>
                      </c:pt>
                      <c:pt idx="506">
                        <c:v>44718</c:v>
                      </c:pt>
                      <c:pt idx="507">
                        <c:v>44717</c:v>
                      </c:pt>
                      <c:pt idx="508">
                        <c:v>44716</c:v>
                      </c:pt>
                      <c:pt idx="509">
                        <c:v>44715</c:v>
                      </c:pt>
                      <c:pt idx="510">
                        <c:v>44714</c:v>
                      </c:pt>
                      <c:pt idx="511">
                        <c:v>44713</c:v>
                      </c:pt>
                      <c:pt idx="512">
                        <c:v>44712</c:v>
                      </c:pt>
                      <c:pt idx="513">
                        <c:v>44711</c:v>
                      </c:pt>
                      <c:pt idx="514">
                        <c:v>44710</c:v>
                      </c:pt>
                      <c:pt idx="515">
                        <c:v>44709</c:v>
                      </c:pt>
                      <c:pt idx="516">
                        <c:v>44708</c:v>
                      </c:pt>
                      <c:pt idx="517">
                        <c:v>44707</c:v>
                      </c:pt>
                      <c:pt idx="518">
                        <c:v>44706</c:v>
                      </c:pt>
                      <c:pt idx="519">
                        <c:v>44705</c:v>
                      </c:pt>
                      <c:pt idx="520">
                        <c:v>44704</c:v>
                      </c:pt>
                      <c:pt idx="521">
                        <c:v>44703</c:v>
                      </c:pt>
                      <c:pt idx="522">
                        <c:v>44702</c:v>
                      </c:pt>
                      <c:pt idx="523">
                        <c:v>44701</c:v>
                      </c:pt>
                      <c:pt idx="524">
                        <c:v>44700</c:v>
                      </c:pt>
                      <c:pt idx="525">
                        <c:v>44699</c:v>
                      </c:pt>
                      <c:pt idx="526">
                        <c:v>44698</c:v>
                      </c:pt>
                      <c:pt idx="527">
                        <c:v>44697</c:v>
                      </c:pt>
                      <c:pt idx="528">
                        <c:v>44696</c:v>
                      </c:pt>
                      <c:pt idx="529">
                        <c:v>44695</c:v>
                      </c:pt>
                      <c:pt idx="530">
                        <c:v>44694</c:v>
                      </c:pt>
                      <c:pt idx="531">
                        <c:v>44693</c:v>
                      </c:pt>
                      <c:pt idx="532">
                        <c:v>44692</c:v>
                      </c:pt>
                      <c:pt idx="533">
                        <c:v>44691</c:v>
                      </c:pt>
                      <c:pt idx="534">
                        <c:v>44690</c:v>
                      </c:pt>
                      <c:pt idx="535">
                        <c:v>44689</c:v>
                      </c:pt>
                      <c:pt idx="536">
                        <c:v>44688</c:v>
                      </c:pt>
                      <c:pt idx="537">
                        <c:v>44687</c:v>
                      </c:pt>
                      <c:pt idx="538">
                        <c:v>44686</c:v>
                      </c:pt>
                      <c:pt idx="539">
                        <c:v>44685</c:v>
                      </c:pt>
                      <c:pt idx="540">
                        <c:v>44684</c:v>
                      </c:pt>
                      <c:pt idx="541">
                        <c:v>44683</c:v>
                      </c:pt>
                      <c:pt idx="542">
                        <c:v>44682</c:v>
                      </c:pt>
                      <c:pt idx="543">
                        <c:v>44681</c:v>
                      </c:pt>
                      <c:pt idx="544">
                        <c:v>44680</c:v>
                      </c:pt>
                      <c:pt idx="545">
                        <c:v>44679</c:v>
                      </c:pt>
                      <c:pt idx="546">
                        <c:v>44678</c:v>
                      </c:pt>
                      <c:pt idx="547">
                        <c:v>44677</c:v>
                      </c:pt>
                      <c:pt idx="548">
                        <c:v>44676</c:v>
                      </c:pt>
                      <c:pt idx="549">
                        <c:v>44675</c:v>
                      </c:pt>
                      <c:pt idx="550">
                        <c:v>44674</c:v>
                      </c:pt>
                      <c:pt idx="551">
                        <c:v>44673</c:v>
                      </c:pt>
                      <c:pt idx="552">
                        <c:v>44672</c:v>
                      </c:pt>
                      <c:pt idx="553">
                        <c:v>44671</c:v>
                      </c:pt>
                      <c:pt idx="554">
                        <c:v>44670</c:v>
                      </c:pt>
                      <c:pt idx="555">
                        <c:v>44669</c:v>
                      </c:pt>
                      <c:pt idx="556">
                        <c:v>44668</c:v>
                      </c:pt>
                      <c:pt idx="557">
                        <c:v>44667</c:v>
                      </c:pt>
                      <c:pt idx="558">
                        <c:v>44666</c:v>
                      </c:pt>
                      <c:pt idx="559">
                        <c:v>44665</c:v>
                      </c:pt>
                      <c:pt idx="560">
                        <c:v>44664</c:v>
                      </c:pt>
                      <c:pt idx="561">
                        <c:v>44663</c:v>
                      </c:pt>
                      <c:pt idx="562">
                        <c:v>44662</c:v>
                      </c:pt>
                      <c:pt idx="563">
                        <c:v>44661</c:v>
                      </c:pt>
                      <c:pt idx="564">
                        <c:v>44660</c:v>
                      </c:pt>
                      <c:pt idx="565">
                        <c:v>44659</c:v>
                      </c:pt>
                      <c:pt idx="566">
                        <c:v>44658</c:v>
                      </c:pt>
                      <c:pt idx="567">
                        <c:v>44657</c:v>
                      </c:pt>
                      <c:pt idx="568">
                        <c:v>44656</c:v>
                      </c:pt>
                      <c:pt idx="569">
                        <c:v>44655</c:v>
                      </c:pt>
                      <c:pt idx="570">
                        <c:v>44654</c:v>
                      </c:pt>
                      <c:pt idx="571">
                        <c:v>44653</c:v>
                      </c:pt>
                      <c:pt idx="572">
                        <c:v>44652</c:v>
                      </c:pt>
                      <c:pt idx="573">
                        <c:v>44651</c:v>
                      </c:pt>
                      <c:pt idx="574">
                        <c:v>44650</c:v>
                      </c:pt>
                      <c:pt idx="575">
                        <c:v>44649</c:v>
                      </c:pt>
                      <c:pt idx="576">
                        <c:v>44648</c:v>
                      </c:pt>
                      <c:pt idx="577">
                        <c:v>44647</c:v>
                      </c:pt>
                      <c:pt idx="578">
                        <c:v>44646</c:v>
                      </c:pt>
                      <c:pt idx="579">
                        <c:v>44645</c:v>
                      </c:pt>
                      <c:pt idx="580">
                        <c:v>44644</c:v>
                      </c:pt>
                      <c:pt idx="581">
                        <c:v>44643</c:v>
                      </c:pt>
                      <c:pt idx="582">
                        <c:v>44642</c:v>
                      </c:pt>
                      <c:pt idx="583">
                        <c:v>44641</c:v>
                      </c:pt>
                      <c:pt idx="584">
                        <c:v>44640</c:v>
                      </c:pt>
                      <c:pt idx="585">
                        <c:v>44639</c:v>
                      </c:pt>
                      <c:pt idx="586">
                        <c:v>44638</c:v>
                      </c:pt>
                      <c:pt idx="587">
                        <c:v>44637</c:v>
                      </c:pt>
                      <c:pt idx="588">
                        <c:v>44636</c:v>
                      </c:pt>
                      <c:pt idx="589">
                        <c:v>44635</c:v>
                      </c:pt>
                      <c:pt idx="590">
                        <c:v>44634</c:v>
                      </c:pt>
                      <c:pt idx="591">
                        <c:v>44633</c:v>
                      </c:pt>
                      <c:pt idx="592">
                        <c:v>44632</c:v>
                      </c:pt>
                      <c:pt idx="593">
                        <c:v>44631</c:v>
                      </c:pt>
                      <c:pt idx="594">
                        <c:v>44630</c:v>
                      </c:pt>
                      <c:pt idx="595">
                        <c:v>44629</c:v>
                      </c:pt>
                      <c:pt idx="596">
                        <c:v>44628</c:v>
                      </c:pt>
                      <c:pt idx="597">
                        <c:v>44627</c:v>
                      </c:pt>
                      <c:pt idx="598">
                        <c:v>44626</c:v>
                      </c:pt>
                      <c:pt idx="599">
                        <c:v>44625</c:v>
                      </c:pt>
                      <c:pt idx="600">
                        <c:v>44624</c:v>
                      </c:pt>
                      <c:pt idx="601">
                        <c:v>44623</c:v>
                      </c:pt>
                      <c:pt idx="602">
                        <c:v>44622</c:v>
                      </c:pt>
                      <c:pt idx="603">
                        <c:v>44621</c:v>
                      </c:pt>
                      <c:pt idx="604">
                        <c:v>44620</c:v>
                      </c:pt>
                      <c:pt idx="605">
                        <c:v>44619</c:v>
                      </c:pt>
                      <c:pt idx="606">
                        <c:v>44618</c:v>
                      </c:pt>
                      <c:pt idx="607">
                        <c:v>44617</c:v>
                      </c:pt>
                      <c:pt idx="608">
                        <c:v>44616</c:v>
                      </c:pt>
                      <c:pt idx="609">
                        <c:v>44615</c:v>
                      </c:pt>
                      <c:pt idx="610">
                        <c:v>44614</c:v>
                      </c:pt>
                      <c:pt idx="611">
                        <c:v>44613</c:v>
                      </c:pt>
                      <c:pt idx="612">
                        <c:v>44612</c:v>
                      </c:pt>
                      <c:pt idx="613">
                        <c:v>44611</c:v>
                      </c:pt>
                      <c:pt idx="614">
                        <c:v>44610</c:v>
                      </c:pt>
                      <c:pt idx="615">
                        <c:v>44609</c:v>
                      </c:pt>
                      <c:pt idx="616">
                        <c:v>44608</c:v>
                      </c:pt>
                      <c:pt idx="617">
                        <c:v>44607</c:v>
                      </c:pt>
                      <c:pt idx="618">
                        <c:v>44606</c:v>
                      </c:pt>
                      <c:pt idx="619">
                        <c:v>44605</c:v>
                      </c:pt>
                      <c:pt idx="620">
                        <c:v>44604</c:v>
                      </c:pt>
                      <c:pt idx="621">
                        <c:v>44603</c:v>
                      </c:pt>
                      <c:pt idx="622">
                        <c:v>44602</c:v>
                      </c:pt>
                      <c:pt idx="623">
                        <c:v>44601</c:v>
                      </c:pt>
                      <c:pt idx="624">
                        <c:v>44600</c:v>
                      </c:pt>
                      <c:pt idx="625">
                        <c:v>44599</c:v>
                      </c:pt>
                      <c:pt idx="626">
                        <c:v>44598</c:v>
                      </c:pt>
                      <c:pt idx="627">
                        <c:v>44597</c:v>
                      </c:pt>
                      <c:pt idx="628">
                        <c:v>44596</c:v>
                      </c:pt>
                      <c:pt idx="629">
                        <c:v>44595</c:v>
                      </c:pt>
                      <c:pt idx="630">
                        <c:v>44594</c:v>
                      </c:pt>
                      <c:pt idx="631">
                        <c:v>44593</c:v>
                      </c:pt>
                      <c:pt idx="632">
                        <c:v>44592</c:v>
                      </c:pt>
                      <c:pt idx="633">
                        <c:v>44591</c:v>
                      </c:pt>
                      <c:pt idx="634">
                        <c:v>44590</c:v>
                      </c:pt>
                      <c:pt idx="635">
                        <c:v>44589</c:v>
                      </c:pt>
                      <c:pt idx="636">
                        <c:v>44588</c:v>
                      </c:pt>
                      <c:pt idx="637">
                        <c:v>44587</c:v>
                      </c:pt>
                      <c:pt idx="638">
                        <c:v>44586</c:v>
                      </c:pt>
                      <c:pt idx="639">
                        <c:v>44585</c:v>
                      </c:pt>
                      <c:pt idx="640">
                        <c:v>44584</c:v>
                      </c:pt>
                      <c:pt idx="641">
                        <c:v>44583</c:v>
                      </c:pt>
                      <c:pt idx="642">
                        <c:v>44582</c:v>
                      </c:pt>
                      <c:pt idx="643">
                        <c:v>44581</c:v>
                      </c:pt>
                      <c:pt idx="644">
                        <c:v>44580</c:v>
                      </c:pt>
                      <c:pt idx="645">
                        <c:v>44579</c:v>
                      </c:pt>
                      <c:pt idx="646">
                        <c:v>44578</c:v>
                      </c:pt>
                      <c:pt idx="647">
                        <c:v>44577</c:v>
                      </c:pt>
                      <c:pt idx="648">
                        <c:v>44576</c:v>
                      </c:pt>
                      <c:pt idx="649">
                        <c:v>44575</c:v>
                      </c:pt>
                      <c:pt idx="650">
                        <c:v>44574</c:v>
                      </c:pt>
                      <c:pt idx="651">
                        <c:v>44573</c:v>
                      </c:pt>
                      <c:pt idx="652">
                        <c:v>44572</c:v>
                      </c:pt>
                      <c:pt idx="653">
                        <c:v>44571</c:v>
                      </c:pt>
                      <c:pt idx="654">
                        <c:v>44570</c:v>
                      </c:pt>
                      <c:pt idx="655">
                        <c:v>44569</c:v>
                      </c:pt>
                      <c:pt idx="656">
                        <c:v>44568</c:v>
                      </c:pt>
                      <c:pt idx="657">
                        <c:v>44567</c:v>
                      </c:pt>
                      <c:pt idx="658">
                        <c:v>44566</c:v>
                      </c:pt>
                      <c:pt idx="659">
                        <c:v>44565</c:v>
                      </c:pt>
                      <c:pt idx="660">
                        <c:v>44564</c:v>
                      </c:pt>
                      <c:pt idx="661">
                        <c:v>44563</c:v>
                      </c:pt>
                      <c:pt idx="662">
                        <c:v>44562</c:v>
                      </c:pt>
                      <c:pt idx="663">
                        <c:v>44561</c:v>
                      </c:pt>
                      <c:pt idx="664">
                        <c:v>44560</c:v>
                      </c:pt>
                      <c:pt idx="665">
                        <c:v>44559</c:v>
                      </c:pt>
                      <c:pt idx="666">
                        <c:v>44558</c:v>
                      </c:pt>
                      <c:pt idx="667">
                        <c:v>44557</c:v>
                      </c:pt>
                      <c:pt idx="668">
                        <c:v>44556</c:v>
                      </c:pt>
                      <c:pt idx="669">
                        <c:v>44555</c:v>
                      </c:pt>
                      <c:pt idx="670">
                        <c:v>44554</c:v>
                      </c:pt>
                      <c:pt idx="671">
                        <c:v>44553</c:v>
                      </c:pt>
                      <c:pt idx="672">
                        <c:v>44552</c:v>
                      </c:pt>
                      <c:pt idx="673">
                        <c:v>44551</c:v>
                      </c:pt>
                      <c:pt idx="674">
                        <c:v>44550</c:v>
                      </c:pt>
                      <c:pt idx="675">
                        <c:v>44549</c:v>
                      </c:pt>
                      <c:pt idx="676">
                        <c:v>44548</c:v>
                      </c:pt>
                      <c:pt idx="677">
                        <c:v>44547</c:v>
                      </c:pt>
                      <c:pt idx="678">
                        <c:v>44546</c:v>
                      </c:pt>
                      <c:pt idx="679">
                        <c:v>44545</c:v>
                      </c:pt>
                      <c:pt idx="680">
                        <c:v>44544</c:v>
                      </c:pt>
                      <c:pt idx="681">
                        <c:v>44543</c:v>
                      </c:pt>
                      <c:pt idx="682">
                        <c:v>44542</c:v>
                      </c:pt>
                      <c:pt idx="683">
                        <c:v>44541</c:v>
                      </c:pt>
                      <c:pt idx="684">
                        <c:v>44540</c:v>
                      </c:pt>
                      <c:pt idx="685">
                        <c:v>44539</c:v>
                      </c:pt>
                      <c:pt idx="686">
                        <c:v>44538</c:v>
                      </c:pt>
                      <c:pt idx="687">
                        <c:v>44537</c:v>
                      </c:pt>
                      <c:pt idx="688">
                        <c:v>44536</c:v>
                      </c:pt>
                      <c:pt idx="689">
                        <c:v>44535</c:v>
                      </c:pt>
                      <c:pt idx="690">
                        <c:v>44534</c:v>
                      </c:pt>
                      <c:pt idx="691">
                        <c:v>44533</c:v>
                      </c:pt>
                      <c:pt idx="692">
                        <c:v>44532</c:v>
                      </c:pt>
                      <c:pt idx="693">
                        <c:v>44531</c:v>
                      </c:pt>
                      <c:pt idx="694">
                        <c:v>44530</c:v>
                      </c:pt>
                      <c:pt idx="695">
                        <c:v>44529</c:v>
                      </c:pt>
                      <c:pt idx="696">
                        <c:v>44528</c:v>
                      </c:pt>
                      <c:pt idx="697">
                        <c:v>44527</c:v>
                      </c:pt>
                      <c:pt idx="698">
                        <c:v>44526</c:v>
                      </c:pt>
                      <c:pt idx="699">
                        <c:v>44525</c:v>
                      </c:pt>
                      <c:pt idx="700">
                        <c:v>44524</c:v>
                      </c:pt>
                      <c:pt idx="701">
                        <c:v>44523</c:v>
                      </c:pt>
                      <c:pt idx="702">
                        <c:v>44522</c:v>
                      </c:pt>
                      <c:pt idx="703">
                        <c:v>44521</c:v>
                      </c:pt>
                      <c:pt idx="704">
                        <c:v>44520</c:v>
                      </c:pt>
                      <c:pt idx="705">
                        <c:v>44519</c:v>
                      </c:pt>
                      <c:pt idx="706">
                        <c:v>44518</c:v>
                      </c:pt>
                      <c:pt idx="707">
                        <c:v>44517</c:v>
                      </c:pt>
                      <c:pt idx="708">
                        <c:v>44516</c:v>
                      </c:pt>
                      <c:pt idx="709">
                        <c:v>44515</c:v>
                      </c:pt>
                      <c:pt idx="710">
                        <c:v>44514</c:v>
                      </c:pt>
                      <c:pt idx="711">
                        <c:v>44513</c:v>
                      </c:pt>
                      <c:pt idx="712">
                        <c:v>44512</c:v>
                      </c:pt>
                      <c:pt idx="713">
                        <c:v>44511</c:v>
                      </c:pt>
                      <c:pt idx="714">
                        <c:v>44510</c:v>
                      </c:pt>
                      <c:pt idx="715">
                        <c:v>44509</c:v>
                      </c:pt>
                      <c:pt idx="716">
                        <c:v>44508</c:v>
                      </c:pt>
                      <c:pt idx="717">
                        <c:v>44507</c:v>
                      </c:pt>
                      <c:pt idx="718">
                        <c:v>44506</c:v>
                      </c:pt>
                      <c:pt idx="719">
                        <c:v>44505</c:v>
                      </c:pt>
                      <c:pt idx="720">
                        <c:v>44504</c:v>
                      </c:pt>
                      <c:pt idx="721">
                        <c:v>44503</c:v>
                      </c:pt>
                      <c:pt idx="722">
                        <c:v>44502</c:v>
                      </c:pt>
                      <c:pt idx="723">
                        <c:v>44501</c:v>
                      </c:pt>
                      <c:pt idx="724">
                        <c:v>44500</c:v>
                      </c:pt>
                      <c:pt idx="725">
                        <c:v>44499</c:v>
                      </c:pt>
                      <c:pt idx="726">
                        <c:v>44498</c:v>
                      </c:pt>
                      <c:pt idx="727">
                        <c:v>44497</c:v>
                      </c:pt>
                      <c:pt idx="728">
                        <c:v>44496</c:v>
                      </c:pt>
                      <c:pt idx="729">
                        <c:v>44495</c:v>
                      </c:pt>
                      <c:pt idx="730">
                        <c:v>44494</c:v>
                      </c:pt>
                      <c:pt idx="731">
                        <c:v>44493</c:v>
                      </c:pt>
                      <c:pt idx="732">
                        <c:v>44492</c:v>
                      </c:pt>
                      <c:pt idx="733">
                        <c:v>44491</c:v>
                      </c:pt>
                      <c:pt idx="734">
                        <c:v>44490</c:v>
                      </c:pt>
                      <c:pt idx="735">
                        <c:v>44489</c:v>
                      </c:pt>
                      <c:pt idx="736">
                        <c:v>44488</c:v>
                      </c:pt>
                      <c:pt idx="737">
                        <c:v>44487</c:v>
                      </c:pt>
                      <c:pt idx="738">
                        <c:v>44486</c:v>
                      </c:pt>
                      <c:pt idx="739">
                        <c:v>44485</c:v>
                      </c:pt>
                      <c:pt idx="740">
                        <c:v>44484</c:v>
                      </c:pt>
                      <c:pt idx="741">
                        <c:v>44483</c:v>
                      </c:pt>
                      <c:pt idx="742">
                        <c:v>44482</c:v>
                      </c:pt>
                      <c:pt idx="743">
                        <c:v>44481</c:v>
                      </c:pt>
                      <c:pt idx="744">
                        <c:v>44480</c:v>
                      </c:pt>
                      <c:pt idx="745">
                        <c:v>44479</c:v>
                      </c:pt>
                      <c:pt idx="746">
                        <c:v>44478</c:v>
                      </c:pt>
                      <c:pt idx="747">
                        <c:v>44477</c:v>
                      </c:pt>
                      <c:pt idx="748">
                        <c:v>44476</c:v>
                      </c:pt>
                      <c:pt idx="749">
                        <c:v>44475</c:v>
                      </c:pt>
                      <c:pt idx="750">
                        <c:v>44474</c:v>
                      </c:pt>
                      <c:pt idx="751">
                        <c:v>44473</c:v>
                      </c:pt>
                      <c:pt idx="752">
                        <c:v>44472</c:v>
                      </c:pt>
                      <c:pt idx="753">
                        <c:v>44471</c:v>
                      </c:pt>
                      <c:pt idx="754">
                        <c:v>44470</c:v>
                      </c:pt>
                      <c:pt idx="755">
                        <c:v>44469</c:v>
                      </c:pt>
                      <c:pt idx="756">
                        <c:v>44468</c:v>
                      </c:pt>
                      <c:pt idx="757">
                        <c:v>44467</c:v>
                      </c:pt>
                      <c:pt idx="758">
                        <c:v>44466</c:v>
                      </c:pt>
                      <c:pt idx="759">
                        <c:v>44465</c:v>
                      </c:pt>
                      <c:pt idx="760">
                        <c:v>44464</c:v>
                      </c:pt>
                      <c:pt idx="761">
                        <c:v>44463</c:v>
                      </c:pt>
                      <c:pt idx="762">
                        <c:v>44462</c:v>
                      </c:pt>
                      <c:pt idx="763">
                        <c:v>44461</c:v>
                      </c:pt>
                      <c:pt idx="764">
                        <c:v>44460</c:v>
                      </c:pt>
                      <c:pt idx="765">
                        <c:v>44459</c:v>
                      </c:pt>
                      <c:pt idx="766">
                        <c:v>44458</c:v>
                      </c:pt>
                      <c:pt idx="767">
                        <c:v>44457</c:v>
                      </c:pt>
                      <c:pt idx="768">
                        <c:v>44456</c:v>
                      </c:pt>
                      <c:pt idx="769">
                        <c:v>44455</c:v>
                      </c:pt>
                      <c:pt idx="770">
                        <c:v>44454</c:v>
                      </c:pt>
                      <c:pt idx="771">
                        <c:v>44453</c:v>
                      </c:pt>
                      <c:pt idx="772">
                        <c:v>44452</c:v>
                      </c:pt>
                      <c:pt idx="773">
                        <c:v>44451</c:v>
                      </c:pt>
                      <c:pt idx="774">
                        <c:v>44450</c:v>
                      </c:pt>
                      <c:pt idx="775">
                        <c:v>44449</c:v>
                      </c:pt>
                      <c:pt idx="776">
                        <c:v>44448</c:v>
                      </c:pt>
                      <c:pt idx="777">
                        <c:v>44447</c:v>
                      </c:pt>
                      <c:pt idx="778">
                        <c:v>44446</c:v>
                      </c:pt>
                      <c:pt idx="779">
                        <c:v>44445</c:v>
                      </c:pt>
                      <c:pt idx="780">
                        <c:v>44444</c:v>
                      </c:pt>
                      <c:pt idx="781">
                        <c:v>44443</c:v>
                      </c:pt>
                      <c:pt idx="782">
                        <c:v>44442</c:v>
                      </c:pt>
                      <c:pt idx="783">
                        <c:v>44441</c:v>
                      </c:pt>
                      <c:pt idx="784">
                        <c:v>44440</c:v>
                      </c:pt>
                      <c:pt idx="785">
                        <c:v>44439</c:v>
                      </c:pt>
                      <c:pt idx="786">
                        <c:v>44438</c:v>
                      </c:pt>
                      <c:pt idx="787">
                        <c:v>44437</c:v>
                      </c:pt>
                      <c:pt idx="788">
                        <c:v>44436</c:v>
                      </c:pt>
                      <c:pt idx="789">
                        <c:v>44435</c:v>
                      </c:pt>
                      <c:pt idx="790">
                        <c:v>44434</c:v>
                      </c:pt>
                      <c:pt idx="791">
                        <c:v>44433</c:v>
                      </c:pt>
                      <c:pt idx="792">
                        <c:v>44432</c:v>
                      </c:pt>
                      <c:pt idx="793">
                        <c:v>44431</c:v>
                      </c:pt>
                      <c:pt idx="794">
                        <c:v>44430</c:v>
                      </c:pt>
                      <c:pt idx="795">
                        <c:v>44429</c:v>
                      </c:pt>
                      <c:pt idx="796">
                        <c:v>44428</c:v>
                      </c:pt>
                      <c:pt idx="797">
                        <c:v>44427</c:v>
                      </c:pt>
                      <c:pt idx="798">
                        <c:v>44426</c:v>
                      </c:pt>
                      <c:pt idx="799">
                        <c:v>44425</c:v>
                      </c:pt>
                      <c:pt idx="800">
                        <c:v>44424</c:v>
                      </c:pt>
                      <c:pt idx="801">
                        <c:v>44423</c:v>
                      </c:pt>
                      <c:pt idx="802">
                        <c:v>44422</c:v>
                      </c:pt>
                      <c:pt idx="803">
                        <c:v>44421</c:v>
                      </c:pt>
                      <c:pt idx="804">
                        <c:v>44420</c:v>
                      </c:pt>
                      <c:pt idx="805">
                        <c:v>44419</c:v>
                      </c:pt>
                      <c:pt idx="806">
                        <c:v>44418</c:v>
                      </c:pt>
                      <c:pt idx="807">
                        <c:v>44417</c:v>
                      </c:pt>
                      <c:pt idx="808">
                        <c:v>44416</c:v>
                      </c:pt>
                      <c:pt idx="809">
                        <c:v>44415</c:v>
                      </c:pt>
                      <c:pt idx="810">
                        <c:v>44414</c:v>
                      </c:pt>
                      <c:pt idx="811">
                        <c:v>44413</c:v>
                      </c:pt>
                      <c:pt idx="812">
                        <c:v>44412</c:v>
                      </c:pt>
                      <c:pt idx="813">
                        <c:v>44411</c:v>
                      </c:pt>
                      <c:pt idx="814">
                        <c:v>44410</c:v>
                      </c:pt>
                      <c:pt idx="815">
                        <c:v>44409</c:v>
                      </c:pt>
                      <c:pt idx="816">
                        <c:v>44408</c:v>
                      </c:pt>
                      <c:pt idx="817">
                        <c:v>44407</c:v>
                      </c:pt>
                      <c:pt idx="818">
                        <c:v>44406</c:v>
                      </c:pt>
                      <c:pt idx="819">
                        <c:v>44405</c:v>
                      </c:pt>
                      <c:pt idx="820">
                        <c:v>44404</c:v>
                      </c:pt>
                      <c:pt idx="821">
                        <c:v>44403</c:v>
                      </c:pt>
                      <c:pt idx="822">
                        <c:v>44402</c:v>
                      </c:pt>
                      <c:pt idx="823">
                        <c:v>44401</c:v>
                      </c:pt>
                      <c:pt idx="824">
                        <c:v>44400</c:v>
                      </c:pt>
                      <c:pt idx="825">
                        <c:v>44399</c:v>
                      </c:pt>
                      <c:pt idx="826">
                        <c:v>44398</c:v>
                      </c:pt>
                      <c:pt idx="827">
                        <c:v>44397</c:v>
                      </c:pt>
                      <c:pt idx="828">
                        <c:v>44396</c:v>
                      </c:pt>
                      <c:pt idx="829">
                        <c:v>44395</c:v>
                      </c:pt>
                      <c:pt idx="830">
                        <c:v>44394</c:v>
                      </c:pt>
                      <c:pt idx="831">
                        <c:v>44393</c:v>
                      </c:pt>
                      <c:pt idx="832">
                        <c:v>44392</c:v>
                      </c:pt>
                      <c:pt idx="833">
                        <c:v>44391</c:v>
                      </c:pt>
                      <c:pt idx="834">
                        <c:v>44390</c:v>
                      </c:pt>
                      <c:pt idx="835">
                        <c:v>44389</c:v>
                      </c:pt>
                      <c:pt idx="836">
                        <c:v>44388</c:v>
                      </c:pt>
                      <c:pt idx="837">
                        <c:v>44387</c:v>
                      </c:pt>
                      <c:pt idx="838">
                        <c:v>44386</c:v>
                      </c:pt>
                      <c:pt idx="839">
                        <c:v>44385</c:v>
                      </c:pt>
                      <c:pt idx="840">
                        <c:v>44384</c:v>
                      </c:pt>
                      <c:pt idx="841">
                        <c:v>44383</c:v>
                      </c:pt>
                      <c:pt idx="842">
                        <c:v>44382</c:v>
                      </c:pt>
                      <c:pt idx="843">
                        <c:v>44381</c:v>
                      </c:pt>
                      <c:pt idx="844">
                        <c:v>44380</c:v>
                      </c:pt>
                      <c:pt idx="845">
                        <c:v>44379</c:v>
                      </c:pt>
                      <c:pt idx="846">
                        <c:v>44378</c:v>
                      </c:pt>
                      <c:pt idx="847">
                        <c:v>44377</c:v>
                      </c:pt>
                      <c:pt idx="848">
                        <c:v>44376</c:v>
                      </c:pt>
                      <c:pt idx="849">
                        <c:v>44375</c:v>
                      </c:pt>
                      <c:pt idx="850">
                        <c:v>44374</c:v>
                      </c:pt>
                      <c:pt idx="851">
                        <c:v>44373</c:v>
                      </c:pt>
                      <c:pt idx="852">
                        <c:v>44372</c:v>
                      </c:pt>
                      <c:pt idx="853">
                        <c:v>44371</c:v>
                      </c:pt>
                      <c:pt idx="854">
                        <c:v>44370</c:v>
                      </c:pt>
                      <c:pt idx="855">
                        <c:v>44369</c:v>
                      </c:pt>
                      <c:pt idx="856">
                        <c:v>44368</c:v>
                      </c:pt>
                      <c:pt idx="857">
                        <c:v>44367</c:v>
                      </c:pt>
                      <c:pt idx="858">
                        <c:v>44366</c:v>
                      </c:pt>
                      <c:pt idx="859">
                        <c:v>44365</c:v>
                      </c:pt>
                      <c:pt idx="860">
                        <c:v>44364</c:v>
                      </c:pt>
                      <c:pt idx="861">
                        <c:v>44363</c:v>
                      </c:pt>
                      <c:pt idx="862">
                        <c:v>44362</c:v>
                      </c:pt>
                      <c:pt idx="863">
                        <c:v>44361</c:v>
                      </c:pt>
                      <c:pt idx="864">
                        <c:v>44360</c:v>
                      </c:pt>
                      <c:pt idx="865">
                        <c:v>44359</c:v>
                      </c:pt>
                      <c:pt idx="866">
                        <c:v>44358</c:v>
                      </c:pt>
                      <c:pt idx="867">
                        <c:v>44357</c:v>
                      </c:pt>
                      <c:pt idx="868">
                        <c:v>44356</c:v>
                      </c:pt>
                      <c:pt idx="869">
                        <c:v>44355</c:v>
                      </c:pt>
                      <c:pt idx="870">
                        <c:v>44354</c:v>
                      </c:pt>
                      <c:pt idx="871">
                        <c:v>44353</c:v>
                      </c:pt>
                      <c:pt idx="872">
                        <c:v>44352</c:v>
                      </c:pt>
                      <c:pt idx="873">
                        <c:v>44351</c:v>
                      </c:pt>
                      <c:pt idx="874">
                        <c:v>44350</c:v>
                      </c:pt>
                      <c:pt idx="875">
                        <c:v>44349</c:v>
                      </c:pt>
                      <c:pt idx="876">
                        <c:v>44348</c:v>
                      </c:pt>
                      <c:pt idx="877">
                        <c:v>44347</c:v>
                      </c:pt>
                      <c:pt idx="878">
                        <c:v>44346</c:v>
                      </c:pt>
                      <c:pt idx="879">
                        <c:v>44345</c:v>
                      </c:pt>
                      <c:pt idx="880">
                        <c:v>44344</c:v>
                      </c:pt>
                      <c:pt idx="881">
                        <c:v>44343</c:v>
                      </c:pt>
                      <c:pt idx="882">
                        <c:v>44342</c:v>
                      </c:pt>
                      <c:pt idx="883">
                        <c:v>44341</c:v>
                      </c:pt>
                      <c:pt idx="884">
                        <c:v>44340</c:v>
                      </c:pt>
                      <c:pt idx="885">
                        <c:v>44339</c:v>
                      </c:pt>
                      <c:pt idx="886">
                        <c:v>44338</c:v>
                      </c:pt>
                      <c:pt idx="887">
                        <c:v>44337</c:v>
                      </c:pt>
                      <c:pt idx="888">
                        <c:v>44336</c:v>
                      </c:pt>
                      <c:pt idx="889">
                        <c:v>44335</c:v>
                      </c:pt>
                      <c:pt idx="890">
                        <c:v>44334</c:v>
                      </c:pt>
                      <c:pt idx="891">
                        <c:v>44333</c:v>
                      </c:pt>
                      <c:pt idx="892">
                        <c:v>44332</c:v>
                      </c:pt>
                      <c:pt idx="893">
                        <c:v>44331</c:v>
                      </c:pt>
                      <c:pt idx="894">
                        <c:v>44330</c:v>
                      </c:pt>
                      <c:pt idx="895">
                        <c:v>44329</c:v>
                      </c:pt>
                      <c:pt idx="896">
                        <c:v>44328</c:v>
                      </c:pt>
                      <c:pt idx="897">
                        <c:v>44327</c:v>
                      </c:pt>
                      <c:pt idx="898">
                        <c:v>44326</c:v>
                      </c:pt>
                      <c:pt idx="899">
                        <c:v>44325</c:v>
                      </c:pt>
                      <c:pt idx="900">
                        <c:v>44324</c:v>
                      </c:pt>
                      <c:pt idx="901">
                        <c:v>44323</c:v>
                      </c:pt>
                      <c:pt idx="902">
                        <c:v>44322</c:v>
                      </c:pt>
                      <c:pt idx="903">
                        <c:v>44321</c:v>
                      </c:pt>
                      <c:pt idx="904">
                        <c:v>44320</c:v>
                      </c:pt>
                      <c:pt idx="905">
                        <c:v>44319</c:v>
                      </c:pt>
                      <c:pt idx="906">
                        <c:v>44318</c:v>
                      </c:pt>
                      <c:pt idx="907">
                        <c:v>44317</c:v>
                      </c:pt>
                      <c:pt idx="908">
                        <c:v>44316</c:v>
                      </c:pt>
                      <c:pt idx="909">
                        <c:v>44315</c:v>
                      </c:pt>
                      <c:pt idx="910">
                        <c:v>44314</c:v>
                      </c:pt>
                      <c:pt idx="911">
                        <c:v>44313</c:v>
                      </c:pt>
                      <c:pt idx="912">
                        <c:v>44312</c:v>
                      </c:pt>
                      <c:pt idx="913">
                        <c:v>44311</c:v>
                      </c:pt>
                      <c:pt idx="914">
                        <c:v>44310</c:v>
                      </c:pt>
                      <c:pt idx="915">
                        <c:v>44309</c:v>
                      </c:pt>
                      <c:pt idx="916">
                        <c:v>44308</c:v>
                      </c:pt>
                      <c:pt idx="917">
                        <c:v>44307</c:v>
                      </c:pt>
                      <c:pt idx="918">
                        <c:v>44306</c:v>
                      </c:pt>
                      <c:pt idx="919">
                        <c:v>44305</c:v>
                      </c:pt>
                      <c:pt idx="920">
                        <c:v>44304</c:v>
                      </c:pt>
                      <c:pt idx="921">
                        <c:v>44303</c:v>
                      </c:pt>
                      <c:pt idx="922">
                        <c:v>44302</c:v>
                      </c:pt>
                      <c:pt idx="923">
                        <c:v>44301</c:v>
                      </c:pt>
                      <c:pt idx="924">
                        <c:v>44300</c:v>
                      </c:pt>
                      <c:pt idx="925">
                        <c:v>44299</c:v>
                      </c:pt>
                      <c:pt idx="926">
                        <c:v>44298</c:v>
                      </c:pt>
                      <c:pt idx="927">
                        <c:v>44297</c:v>
                      </c:pt>
                      <c:pt idx="928">
                        <c:v>44296</c:v>
                      </c:pt>
                      <c:pt idx="929">
                        <c:v>44295</c:v>
                      </c:pt>
                      <c:pt idx="930">
                        <c:v>44294</c:v>
                      </c:pt>
                      <c:pt idx="931">
                        <c:v>44293</c:v>
                      </c:pt>
                      <c:pt idx="932">
                        <c:v>44292</c:v>
                      </c:pt>
                      <c:pt idx="933">
                        <c:v>44291</c:v>
                      </c:pt>
                      <c:pt idx="934">
                        <c:v>44290</c:v>
                      </c:pt>
                      <c:pt idx="935">
                        <c:v>44289</c:v>
                      </c:pt>
                      <c:pt idx="936">
                        <c:v>44288</c:v>
                      </c:pt>
                      <c:pt idx="937">
                        <c:v>44287</c:v>
                      </c:pt>
                      <c:pt idx="938">
                        <c:v>44286</c:v>
                      </c:pt>
                      <c:pt idx="939">
                        <c:v>44285</c:v>
                      </c:pt>
                      <c:pt idx="940">
                        <c:v>44284</c:v>
                      </c:pt>
                      <c:pt idx="941">
                        <c:v>44283</c:v>
                      </c:pt>
                      <c:pt idx="942">
                        <c:v>44282</c:v>
                      </c:pt>
                      <c:pt idx="943">
                        <c:v>44281</c:v>
                      </c:pt>
                      <c:pt idx="944">
                        <c:v>44280</c:v>
                      </c:pt>
                      <c:pt idx="945">
                        <c:v>44279</c:v>
                      </c:pt>
                      <c:pt idx="946">
                        <c:v>44278</c:v>
                      </c:pt>
                      <c:pt idx="947">
                        <c:v>44277</c:v>
                      </c:pt>
                      <c:pt idx="948">
                        <c:v>44276</c:v>
                      </c:pt>
                      <c:pt idx="949">
                        <c:v>44275</c:v>
                      </c:pt>
                      <c:pt idx="950">
                        <c:v>44274</c:v>
                      </c:pt>
                      <c:pt idx="951">
                        <c:v>44273</c:v>
                      </c:pt>
                      <c:pt idx="952">
                        <c:v>44272</c:v>
                      </c:pt>
                      <c:pt idx="953">
                        <c:v>44271</c:v>
                      </c:pt>
                      <c:pt idx="954">
                        <c:v>44270</c:v>
                      </c:pt>
                      <c:pt idx="955">
                        <c:v>44269</c:v>
                      </c:pt>
                      <c:pt idx="956">
                        <c:v>44268</c:v>
                      </c:pt>
                      <c:pt idx="957">
                        <c:v>44267</c:v>
                      </c:pt>
                      <c:pt idx="958">
                        <c:v>44266</c:v>
                      </c:pt>
                      <c:pt idx="959">
                        <c:v>44265</c:v>
                      </c:pt>
                      <c:pt idx="960">
                        <c:v>44264</c:v>
                      </c:pt>
                      <c:pt idx="961">
                        <c:v>44263</c:v>
                      </c:pt>
                      <c:pt idx="962">
                        <c:v>44262</c:v>
                      </c:pt>
                      <c:pt idx="963">
                        <c:v>44261</c:v>
                      </c:pt>
                      <c:pt idx="964">
                        <c:v>44260</c:v>
                      </c:pt>
                      <c:pt idx="965">
                        <c:v>44259</c:v>
                      </c:pt>
                      <c:pt idx="966">
                        <c:v>44258</c:v>
                      </c:pt>
                      <c:pt idx="967">
                        <c:v>44257</c:v>
                      </c:pt>
                      <c:pt idx="968">
                        <c:v>44256</c:v>
                      </c:pt>
                      <c:pt idx="969">
                        <c:v>44255</c:v>
                      </c:pt>
                      <c:pt idx="970">
                        <c:v>44254</c:v>
                      </c:pt>
                      <c:pt idx="971">
                        <c:v>44253</c:v>
                      </c:pt>
                      <c:pt idx="972">
                        <c:v>44252</c:v>
                      </c:pt>
                      <c:pt idx="973">
                        <c:v>44251</c:v>
                      </c:pt>
                      <c:pt idx="974">
                        <c:v>44250</c:v>
                      </c:pt>
                      <c:pt idx="975">
                        <c:v>44249</c:v>
                      </c:pt>
                      <c:pt idx="976">
                        <c:v>44248</c:v>
                      </c:pt>
                      <c:pt idx="977">
                        <c:v>44247</c:v>
                      </c:pt>
                      <c:pt idx="978">
                        <c:v>44246</c:v>
                      </c:pt>
                      <c:pt idx="979">
                        <c:v>44245</c:v>
                      </c:pt>
                      <c:pt idx="980">
                        <c:v>44244</c:v>
                      </c:pt>
                      <c:pt idx="981">
                        <c:v>44243</c:v>
                      </c:pt>
                      <c:pt idx="982">
                        <c:v>44242</c:v>
                      </c:pt>
                      <c:pt idx="983">
                        <c:v>44241</c:v>
                      </c:pt>
                      <c:pt idx="984">
                        <c:v>44240</c:v>
                      </c:pt>
                      <c:pt idx="985">
                        <c:v>44239</c:v>
                      </c:pt>
                      <c:pt idx="986">
                        <c:v>44238</c:v>
                      </c:pt>
                      <c:pt idx="987">
                        <c:v>44237</c:v>
                      </c:pt>
                      <c:pt idx="988">
                        <c:v>44236</c:v>
                      </c:pt>
                      <c:pt idx="989">
                        <c:v>44235</c:v>
                      </c:pt>
                      <c:pt idx="990">
                        <c:v>44234</c:v>
                      </c:pt>
                      <c:pt idx="991">
                        <c:v>44233</c:v>
                      </c:pt>
                      <c:pt idx="992">
                        <c:v>44232</c:v>
                      </c:pt>
                      <c:pt idx="993">
                        <c:v>44231</c:v>
                      </c:pt>
                      <c:pt idx="994">
                        <c:v>44230</c:v>
                      </c:pt>
                      <c:pt idx="995">
                        <c:v>44229</c:v>
                      </c:pt>
                      <c:pt idx="996">
                        <c:v>44228</c:v>
                      </c:pt>
                      <c:pt idx="997">
                        <c:v>44227</c:v>
                      </c:pt>
                      <c:pt idx="998">
                        <c:v>44226</c:v>
                      </c:pt>
                      <c:pt idx="999">
                        <c:v>44225</c:v>
                      </c:pt>
                      <c:pt idx="1000">
                        <c:v>44224</c:v>
                      </c:pt>
                      <c:pt idx="1001">
                        <c:v>44223</c:v>
                      </c:pt>
                      <c:pt idx="1002">
                        <c:v>44222</c:v>
                      </c:pt>
                      <c:pt idx="1003">
                        <c:v>44221</c:v>
                      </c:pt>
                      <c:pt idx="1004">
                        <c:v>44220</c:v>
                      </c:pt>
                      <c:pt idx="1005">
                        <c:v>44219</c:v>
                      </c:pt>
                      <c:pt idx="1006">
                        <c:v>44218</c:v>
                      </c:pt>
                      <c:pt idx="1007">
                        <c:v>44217</c:v>
                      </c:pt>
                      <c:pt idx="1008">
                        <c:v>44216</c:v>
                      </c:pt>
                      <c:pt idx="1009">
                        <c:v>44215</c:v>
                      </c:pt>
                      <c:pt idx="1010">
                        <c:v>44214</c:v>
                      </c:pt>
                      <c:pt idx="1011">
                        <c:v>44213</c:v>
                      </c:pt>
                      <c:pt idx="1012">
                        <c:v>44212</c:v>
                      </c:pt>
                      <c:pt idx="1013">
                        <c:v>44211</c:v>
                      </c:pt>
                      <c:pt idx="1014">
                        <c:v>44210</c:v>
                      </c:pt>
                      <c:pt idx="1015">
                        <c:v>44209</c:v>
                      </c:pt>
                      <c:pt idx="1016">
                        <c:v>44208</c:v>
                      </c:pt>
                      <c:pt idx="1017">
                        <c:v>44207</c:v>
                      </c:pt>
                      <c:pt idx="1018">
                        <c:v>44206</c:v>
                      </c:pt>
                      <c:pt idx="1019">
                        <c:v>44205</c:v>
                      </c:pt>
                      <c:pt idx="1020">
                        <c:v>44204</c:v>
                      </c:pt>
                      <c:pt idx="1021">
                        <c:v>44203</c:v>
                      </c:pt>
                      <c:pt idx="1022">
                        <c:v>44202</c:v>
                      </c:pt>
                      <c:pt idx="1023">
                        <c:v>44201</c:v>
                      </c:pt>
                      <c:pt idx="1024">
                        <c:v>44200</c:v>
                      </c:pt>
                      <c:pt idx="1025">
                        <c:v>44199</c:v>
                      </c:pt>
                      <c:pt idx="1026">
                        <c:v>44198</c:v>
                      </c:pt>
                      <c:pt idx="1027">
                        <c:v>44197</c:v>
                      </c:pt>
                      <c:pt idx="1028">
                        <c:v>44196</c:v>
                      </c:pt>
                      <c:pt idx="1029">
                        <c:v>44195</c:v>
                      </c:pt>
                      <c:pt idx="1030">
                        <c:v>44194</c:v>
                      </c:pt>
                      <c:pt idx="1031">
                        <c:v>44193</c:v>
                      </c:pt>
                      <c:pt idx="1032">
                        <c:v>44192</c:v>
                      </c:pt>
                      <c:pt idx="1033">
                        <c:v>44191</c:v>
                      </c:pt>
                      <c:pt idx="1034">
                        <c:v>44190</c:v>
                      </c:pt>
                      <c:pt idx="1035">
                        <c:v>44189</c:v>
                      </c:pt>
                      <c:pt idx="1036">
                        <c:v>44188</c:v>
                      </c:pt>
                      <c:pt idx="1037">
                        <c:v>44187</c:v>
                      </c:pt>
                      <c:pt idx="1038">
                        <c:v>44186</c:v>
                      </c:pt>
                      <c:pt idx="1039">
                        <c:v>44185</c:v>
                      </c:pt>
                      <c:pt idx="1040">
                        <c:v>44184</c:v>
                      </c:pt>
                      <c:pt idx="1041">
                        <c:v>44183</c:v>
                      </c:pt>
                      <c:pt idx="1042">
                        <c:v>44182</c:v>
                      </c:pt>
                      <c:pt idx="1043">
                        <c:v>44181</c:v>
                      </c:pt>
                      <c:pt idx="1044">
                        <c:v>44180</c:v>
                      </c:pt>
                      <c:pt idx="1045">
                        <c:v>44179</c:v>
                      </c:pt>
                      <c:pt idx="1046">
                        <c:v>44178</c:v>
                      </c:pt>
                      <c:pt idx="1047">
                        <c:v>44177</c:v>
                      </c:pt>
                      <c:pt idx="1048">
                        <c:v>44176</c:v>
                      </c:pt>
                      <c:pt idx="1049">
                        <c:v>44175</c:v>
                      </c:pt>
                      <c:pt idx="1050">
                        <c:v>44174</c:v>
                      </c:pt>
                      <c:pt idx="1051">
                        <c:v>44173</c:v>
                      </c:pt>
                      <c:pt idx="1052">
                        <c:v>44172</c:v>
                      </c:pt>
                      <c:pt idx="1053">
                        <c:v>44171</c:v>
                      </c:pt>
                      <c:pt idx="1054">
                        <c:v>44170</c:v>
                      </c:pt>
                      <c:pt idx="1055">
                        <c:v>44169</c:v>
                      </c:pt>
                      <c:pt idx="1056">
                        <c:v>44168</c:v>
                      </c:pt>
                      <c:pt idx="1057">
                        <c:v>44167</c:v>
                      </c:pt>
                      <c:pt idx="1058">
                        <c:v>44166</c:v>
                      </c:pt>
                      <c:pt idx="1059">
                        <c:v>44165</c:v>
                      </c:pt>
                      <c:pt idx="1060">
                        <c:v>44164</c:v>
                      </c:pt>
                      <c:pt idx="1061">
                        <c:v>44163</c:v>
                      </c:pt>
                      <c:pt idx="1062">
                        <c:v>44162</c:v>
                      </c:pt>
                      <c:pt idx="1063">
                        <c:v>44161</c:v>
                      </c:pt>
                      <c:pt idx="1064">
                        <c:v>44160</c:v>
                      </c:pt>
                      <c:pt idx="1065">
                        <c:v>44159</c:v>
                      </c:pt>
                      <c:pt idx="1066">
                        <c:v>44158</c:v>
                      </c:pt>
                      <c:pt idx="1067">
                        <c:v>44157</c:v>
                      </c:pt>
                      <c:pt idx="1068">
                        <c:v>44156</c:v>
                      </c:pt>
                      <c:pt idx="1069">
                        <c:v>44155</c:v>
                      </c:pt>
                      <c:pt idx="1070">
                        <c:v>44154</c:v>
                      </c:pt>
                      <c:pt idx="1071">
                        <c:v>44153</c:v>
                      </c:pt>
                      <c:pt idx="1072">
                        <c:v>44152</c:v>
                      </c:pt>
                      <c:pt idx="1073">
                        <c:v>44151</c:v>
                      </c:pt>
                      <c:pt idx="1074">
                        <c:v>44150</c:v>
                      </c:pt>
                      <c:pt idx="1075">
                        <c:v>44149</c:v>
                      </c:pt>
                      <c:pt idx="1076">
                        <c:v>44148</c:v>
                      </c:pt>
                      <c:pt idx="1077">
                        <c:v>44147</c:v>
                      </c:pt>
                      <c:pt idx="1078">
                        <c:v>44146</c:v>
                      </c:pt>
                      <c:pt idx="1079">
                        <c:v>44145</c:v>
                      </c:pt>
                      <c:pt idx="1080">
                        <c:v>44144</c:v>
                      </c:pt>
                      <c:pt idx="1081">
                        <c:v>44143</c:v>
                      </c:pt>
                      <c:pt idx="1082">
                        <c:v>44142</c:v>
                      </c:pt>
                      <c:pt idx="1083">
                        <c:v>44141</c:v>
                      </c:pt>
                      <c:pt idx="1084">
                        <c:v>44140</c:v>
                      </c:pt>
                      <c:pt idx="1085">
                        <c:v>44139</c:v>
                      </c:pt>
                      <c:pt idx="1086">
                        <c:v>44138</c:v>
                      </c:pt>
                      <c:pt idx="1087">
                        <c:v>44137</c:v>
                      </c:pt>
                      <c:pt idx="1088">
                        <c:v>44136</c:v>
                      </c:pt>
                      <c:pt idx="1089">
                        <c:v>44135</c:v>
                      </c:pt>
                      <c:pt idx="1090">
                        <c:v>44134</c:v>
                      </c:pt>
                      <c:pt idx="1091">
                        <c:v>44133</c:v>
                      </c:pt>
                      <c:pt idx="1092">
                        <c:v>44132</c:v>
                      </c:pt>
                      <c:pt idx="1093">
                        <c:v>44131</c:v>
                      </c:pt>
                      <c:pt idx="1094">
                        <c:v>44130</c:v>
                      </c:pt>
                      <c:pt idx="1095">
                        <c:v>44129</c:v>
                      </c:pt>
                      <c:pt idx="1096">
                        <c:v>44128</c:v>
                      </c:pt>
                      <c:pt idx="1097">
                        <c:v>44127</c:v>
                      </c:pt>
                      <c:pt idx="1098">
                        <c:v>44126</c:v>
                      </c:pt>
                      <c:pt idx="1099">
                        <c:v>44125</c:v>
                      </c:pt>
                      <c:pt idx="1100">
                        <c:v>44124</c:v>
                      </c:pt>
                      <c:pt idx="1101">
                        <c:v>44123</c:v>
                      </c:pt>
                      <c:pt idx="1102">
                        <c:v>44122</c:v>
                      </c:pt>
                      <c:pt idx="1103">
                        <c:v>44121</c:v>
                      </c:pt>
                      <c:pt idx="1104">
                        <c:v>44120</c:v>
                      </c:pt>
                      <c:pt idx="1105">
                        <c:v>44119</c:v>
                      </c:pt>
                      <c:pt idx="1106">
                        <c:v>44118</c:v>
                      </c:pt>
                      <c:pt idx="1107">
                        <c:v>44117</c:v>
                      </c:pt>
                      <c:pt idx="1108">
                        <c:v>44116</c:v>
                      </c:pt>
                      <c:pt idx="1109">
                        <c:v>44115</c:v>
                      </c:pt>
                      <c:pt idx="1110">
                        <c:v>44114</c:v>
                      </c:pt>
                      <c:pt idx="1111">
                        <c:v>44113</c:v>
                      </c:pt>
                      <c:pt idx="1112">
                        <c:v>44112</c:v>
                      </c:pt>
                      <c:pt idx="1113">
                        <c:v>44111</c:v>
                      </c:pt>
                      <c:pt idx="1114">
                        <c:v>44110</c:v>
                      </c:pt>
                      <c:pt idx="1115">
                        <c:v>44109</c:v>
                      </c:pt>
                      <c:pt idx="1116">
                        <c:v>44108</c:v>
                      </c:pt>
                      <c:pt idx="1117">
                        <c:v>44107</c:v>
                      </c:pt>
                      <c:pt idx="1118">
                        <c:v>44106</c:v>
                      </c:pt>
                      <c:pt idx="1119">
                        <c:v>44105</c:v>
                      </c:pt>
                      <c:pt idx="1120">
                        <c:v>44104</c:v>
                      </c:pt>
                      <c:pt idx="1121">
                        <c:v>44103</c:v>
                      </c:pt>
                      <c:pt idx="1122">
                        <c:v>44102</c:v>
                      </c:pt>
                      <c:pt idx="1123">
                        <c:v>44101</c:v>
                      </c:pt>
                      <c:pt idx="1124">
                        <c:v>44100</c:v>
                      </c:pt>
                      <c:pt idx="1125">
                        <c:v>44099</c:v>
                      </c:pt>
                      <c:pt idx="1126">
                        <c:v>44098</c:v>
                      </c:pt>
                      <c:pt idx="1127">
                        <c:v>44097</c:v>
                      </c:pt>
                      <c:pt idx="1128">
                        <c:v>44096</c:v>
                      </c:pt>
                      <c:pt idx="1129">
                        <c:v>44095</c:v>
                      </c:pt>
                      <c:pt idx="1130">
                        <c:v>44094</c:v>
                      </c:pt>
                      <c:pt idx="1131">
                        <c:v>44093</c:v>
                      </c:pt>
                      <c:pt idx="1132">
                        <c:v>44092</c:v>
                      </c:pt>
                      <c:pt idx="1133">
                        <c:v>44091</c:v>
                      </c:pt>
                      <c:pt idx="1134">
                        <c:v>44090</c:v>
                      </c:pt>
                      <c:pt idx="1135">
                        <c:v>44089</c:v>
                      </c:pt>
                      <c:pt idx="1136">
                        <c:v>44088</c:v>
                      </c:pt>
                      <c:pt idx="1137">
                        <c:v>44087</c:v>
                      </c:pt>
                      <c:pt idx="1138">
                        <c:v>44086</c:v>
                      </c:pt>
                      <c:pt idx="1139">
                        <c:v>44085</c:v>
                      </c:pt>
                      <c:pt idx="1140">
                        <c:v>44084</c:v>
                      </c:pt>
                      <c:pt idx="1141">
                        <c:v>44083</c:v>
                      </c:pt>
                      <c:pt idx="1142">
                        <c:v>44082</c:v>
                      </c:pt>
                      <c:pt idx="1143">
                        <c:v>44081</c:v>
                      </c:pt>
                      <c:pt idx="1144">
                        <c:v>44080</c:v>
                      </c:pt>
                      <c:pt idx="1145">
                        <c:v>44079</c:v>
                      </c:pt>
                      <c:pt idx="1146">
                        <c:v>44078</c:v>
                      </c:pt>
                      <c:pt idx="1147">
                        <c:v>44077</c:v>
                      </c:pt>
                      <c:pt idx="1148">
                        <c:v>44076</c:v>
                      </c:pt>
                      <c:pt idx="1149">
                        <c:v>44075</c:v>
                      </c:pt>
                      <c:pt idx="1150">
                        <c:v>44074</c:v>
                      </c:pt>
                      <c:pt idx="1151">
                        <c:v>44073</c:v>
                      </c:pt>
                      <c:pt idx="1152">
                        <c:v>44072</c:v>
                      </c:pt>
                      <c:pt idx="1153">
                        <c:v>44071</c:v>
                      </c:pt>
                      <c:pt idx="1154">
                        <c:v>44070</c:v>
                      </c:pt>
                      <c:pt idx="1155">
                        <c:v>44069</c:v>
                      </c:pt>
                      <c:pt idx="1156">
                        <c:v>44068</c:v>
                      </c:pt>
                      <c:pt idx="1157">
                        <c:v>44067</c:v>
                      </c:pt>
                      <c:pt idx="1158">
                        <c:v>44066</c:v>
                      </c:pt>
                      <c:pt idx="1159">
                        <c:v>44065</c:v>
                      </c:pt>
                      <c:pt idx="1160">
                        <c:v>44064</c:v>
                      </c:pt>
                      <c:pt idx="1161">
                        <c:v>44063</c:v>
                      </c:pt>
                      <c:pt idx="1162">
                        <c:v>44062</c:v>
                      </c:pt>
                      <c:pt idx="1163">
                        <c:v>44061</c:v>
                      </c:pt>
                      <c:pt idx="1164">
                        <c:v>44060</c:v>
                      </c:pt>
                      <c:pt idx="1165">
                        <c:v>44059</c:v>
                      </c:pt>
                      <c:pt idx="1166">
                        <c:v>44058</c:v>
                      </c:pt>
                      <c:pt idx="1167">
                        <c:v>44057</c:v>
                      </c:pt>
                      <c:pt idx="1168">
                        <c:v>44056</c:v>
                      </c:pt>
                      <c:pt idx="1169">
                        <c:v>44055</c:v>
                      </c:pt>
                      <c:pt idx="1170">
                        <c:v>44054</c:v>
                      </c:pt>
                      <c:pt idx="1171">
                        <c:v>44053</c:v>
                      </c:pt>
                      <c:pt idx="1172">
                        <c:v>44052</c:v>
                      </c:pt>
                      <c:pt idx="1173">
                        <c:v>44051</c:v>
                      </c:pt>
                      <c:pt idx="1174">
                        <c:v>44050</c:v>
                      </c:pt>
                      <c:pt idx="1175">
                        <c:v>44049</c:v>
                      </c:pt>
                      <c:pt idx="1176">
                        <c:v>44048</c:v>
                      </c:pt>
                      <c:pt idx="1177">
                        <c:v>44047</c:v>
                      </c:pt>
                      <c:pt idx="1178">
                        <c:v>44046</c:v>
                      </c:pt>
                      <c:pt idx="1179">
                        <c:v>44045</c:v>
                      </c:pt>
                      <c:pt idx="1180">
                        <c:v>44044</c:v>
                      </c:pt>
                      <c:pt idx="1181">
                        <c:v>44043</c:v>
                      </c:pt>
                      <c:pt idx="1182">
                        <c:v>44042</c:v>
                      </c:pt>
                      <c:pt idx="1183">
                        <c:v>44041</c:v>
                      </c:pt>
                      <c:pt idx="1184">
                        <c:v>44040</c:v>
                      </c:pt>
                      <c:pt idx="1185">
                        <c:v>44039</c:v>
                      </c:pt>
                      <c:pt idx="1186">
                        <c:v>44038</c:v>
                      </c:pt>
                      <c:pt idx="1187">
                        <c:v>44037</c:v>
                      </c:pt>
                      <c:pt idx="1188">
                        <c:v>44036</c:v>
                      </c:pt>
                      <c:pt idx="1189">
                        <c:v>44035</c:v>
                      </c:pt>
                      <c:pt idx="1190">
                        <c:v>44034</c:v>
                      </c:pt>
                      <c:pt idx="1191">
                        <c:v>44033</c:v>
                      </c:pt>
                      <c:pt idx="1192">
                        <c:v>44032</c:v>
                      </c:pt>
                      <c:pt idx="1193">
                        <c:v>44031</c:v>
                      </c:pt>
                      <c:pt idx="1194">
                        <c:v>44030</c:v>
                      </c:pt>
                      <c:pt idx="1195">
                        <c:v>44029</c:v>
                      </c:pt>
                      <c:pt idx="1196">
                        <c:v>44028</c:v>
                      </c:pt>
                      <c:pt idx="1197">
                        <c:v>44027</c:v>
                      </c:pt>
                      <c:pt idx="1198">
                        <c:v>44026</c:v>
                      </c:pt>
                      <c:pt idx="1199">
                        <c:v>44025</c:v>
                      </c:pt>
                      <c:pt idx="1200">
                        <c:v>44024</c:v>
                      </c:pt>
                      <c:pt idx="1201">
                        <c:v>44023</c:v>
                      </c:pt>
                      <c:pt idx="1202">
                        <c:v>44022</c:v>
                      </c:pt>
                      <c:pt idx="1203">
                        <c:v>44021</c:v>
                      </c:pt>
                      <c:pt idx="1204">
                        <c:v>44020</c:v>
                      </c:pt>
                      <c:pt idx="1205">
                        <c:v>44019</c:v>
                      </c:pt>
                      <c:pt idx="1206">
                        <c:v>44018</c:v>
                      </c:pt>
                      <c:pt idx="1207">
                        <c:v>44017</c:v>
                      </c:pt>
                      <c:pt idx="1208">
                        <c:v>44016</c:v>
                      </c:pt>
                      <c:pt idx="1209">
                        <c:v>44015</c:v>
                      </c:pt>
                      <c:pt idx="1210">
                        <c:v>44014</c:v>
                      </c:pt>
                      <c:pt idx="1211">
                        <c:v>44013</c:v>
                      </c:pt>
                      <c:pt idx="1212">
                        <c:v>44012</c:v>
                      </c:pt>
                      <c:pt idx="1213">
                        <c:v>44011</c:v>
                      </c:pt>
                      <c:pt idx="1214">
                        <c:v>44010</c:v>
                      </c:pt>
                      <c:pt idx="1215">
                        <c:v>44009</c:v>
                      </c:pt>
                      <c:pt idx="1216">
                        <c:v>44008</c:v>
                      </c:pt>
                      <c:pt idx="1217">
                        <c:v>44007</c:v>
                      </c:pt>
                      <c:pt idx="1218">
                        <c:v>44006</c:v>
                      </c:pt>
                      <c:pt idx="1219">
                        <c:v>44005</c:v>
                      </c:pt>
                      <c:pt idx="1220">
                        <c:v>44004</c:v>
                      </c:pt>
                      <c:pt idx="1221">
                        <c:v>44003</c:v>
                      </c:pt>
                      <c:pt idx="1222">
                        <c:v>44002</c:v>
                      </c:pt>
                      <c:pt idx="1223">
                        <c:v>44001</c:v>
                      </c:pt>
                      <c:pt idx="1224">
                        <c:v>44000</c:v>
                      </c:pt>
                      <c:pt idx="1225">
                        <c:v>43999</c:v>
                      </c:pt>
                      <c:pt idx="1226">
                        <c:v>43998</c:v>
                      </c:pt>
                      <c:pt idx="1227">
                        <c:v>43997</c:v>
                      </c:pt>
                      <c:pt idx="1228">
                        <c:v>43996</c:v>
                      </c:pt>
                      <c:pt idx="1229">
                        <c:v>43995</c:v>
                      </c:pt>
                      <c:pt idx="1230">
                        <c:v>43994</c:v>
                      </c:pt>
                      <c:pt idx="1231">
                        <c:v>43993</c:v>
                      </c:pt>
                      <c:pt idx="1232">
                        <c:v>43992</c:v>
                      </c:pt>
                      <c:pt idx="1233">
                        <c:v>43991</c:v>
                      </c:pt>
                      <c:pt idx="1234">
                        <c:v>43990</c:v>
                      </c:pt>
                      <c:pt idx="1235">
                        <c:v>43989</c:v>
                      </c:pt>
                      <c:pt idx="1236">
                        <c:v>43988</c:v>
                      </c:pt>
                      <c:pt idx="1237">
                        <c:v>43987</c:v>
                      </c:pt>
                      <c:pt idx="1238">
                        <c:v>43986</c:v>
                      </c:pt>
                      <c:pt idx="1239">
                        <c:v>43985</c:v>
                      </c:pt>
                      <c:pt idx="1240">
                        <c:v>43984</c:v>
                      </c:pt>
                      <c:pt idx="1241">
                        <c:v>43983</c:v>
                      </c:pt>
                      <c:pt idx="1242">
                        <c:v>43982</c:v>
                      </c:pt>
                      <c:pt idx="1243">
                        <c:v>43981</c:v>
                      </c:pt>
                      <c:pt idx="1244">
                        <c:v>43980</c:v>
                      </c:pt>
                      <c:pt idx="1245">
                        <c:v>43979</c:v>
                      </c:pt>
                      <c:pt idx="1246">
                        <c:v>43978</c:v>
                      </c:pt>
                      <c:pt idx="1247">
                        <c:v>43977</c:v>
                      </c:pt>
                      <c:pt idx="1248">
                        <c:v>43976</c:v>
                      </c:pt>
                      <c:pt idx="1249">
                        <c:v>43975</c:v>
                      </c:pt>
                      <c:pt idx="1250">
                        <c:v>43974</c:v>
                      </c:pt>
                      <c:pt idx="1251">
                        <c:v>43973</c:v>
                      </c:pt>
                      <c:pt idx="1252">
                        <c:v>43972</c:v>
                      </c:pt>
                      <c:pt idx="1253">
                        <c:v>43971</c:v>
                      </c:pt>
                      <c:pt idx="1254">
                        <c:v>43970</c:v>
                      </c:pt>
                      <c:pt idx="1255">
                        <c:v>43969</c:v>
                      </c:pt>
                      <c:pt idx="1256">
                        <c:v>43968</c:v>
                      </c:pt>
                      <c:pt idx="1257">
                        <c:v>43967</c:v>
                      </c:pt>
                      <c:pt idx="1258">
                        <c:v>43966</c:v>
                      </c:pt>
                      <c:pt idx="1259">
                        <c:v>43965</c:v>
                      </c:pt>
                      <c:pt idx="1260">
                        <c:v>43964</c:v>
                      </c:pt>
                      <c:pt idx="1261">
                        <c:v>43963</c:v>
                      </c:pt>
                      <c:pt idx="1262">
                        <c:v>43962</c:v>
                      </c:pt>
                      <c:pt idx="1263">
                        <c:v>43961</c:v>
                      </c:pt>
                      <c:pt idx="1264">
                        <c:v>43960</c:v>
                      </c:pt>
                      <c:pt idx="1265">
                        <c:v>43959</c:v>
                      </c:pt>
                      <c:pt idx="1266">
                        <c:v>43958</c:v>
                      </c:pt>
                      <c:pt idx="1267">
                        <c:v>43957</c:v>
                      </c:pt>
                      <c:pt idx="1268">
                        <c:v>43956</c:v>
                      </c:pt>
                      <c:pt idx="1269">
                        <c:v>43955</c:v>
                      </c:pt>
                      <c:pt idx="1270">
                        <c:v>43954</c:v>
                      </c:pt>
                      <c:pt idx="1271">
                        <c:v>43953</c:v>
                      </c:pt>
                      <c:pt idx="1272">
                        <c:v>43952</c:v>
                      </c:pt>
                      <c:pt idx="1273">
                        <c:v>43951</c:v>
                      </c:pt>
                      <c:pt idx="1274">
                        <c:v>43950</c:v>
                      </c:pt>
                      <c:pt idx="1275">
                        <c:v>43949</c:v>
                      </c:pt>
                      <c:pt idx="1276">
                        <c:v>43948</c:v>
                      </c:pt>
                      <c:pt idx="1277">
                        <c:v>43947</c:v>
                      </c:pt>
                      <c:pt idx="1278">
                        <c:v>43946</c:v>
                      </c:pt>
                      <c:pt idx="1279">
                        <c:v>43945</c:v>
                      </c:pt>
                      <c:pt idx="1280">
                        <c:v>43944</c:v>
                      </c:pt>
                      <c:pt idx="1281">
                        <c:v>43943</c:v>
                      </c:pt>
                      <c:pt idx="1282">
                        <c:v>43942</c:v>
                      </c:pt>
                      <c:pt idx="1283">
                        <c:v>43941</c:v>
                      </c:pt>
                      <c:pt idx="1284">
                        <c:v>43940</c:v>
                      </c:pt>
                      <c:pt idx="1285">
                        <c:v>43939</c:v>
                      </c:pt>
                      <c:pt idx="1286">
                        <c:v>43938</c:v>
                      </c:pt>
                      <c:pt idx="1287">
                        <c:v>43937</c:v>
                      </c:pt>
                      <c:pt idx="1288">
                        <c:v>43936</c:v>
                      </c:pt>
                      <c:pt idx="1289">
                        <c:v>43935</c:v>
                      </c:pt>
                      <c:pt idx="1290">
                        <c:v>43934</c:v>
                      </c:pt>
                      <c:pt idx="1291">
                        <c:v>43933</c:v>
                      </c:pt>
                      <c:pt idx="1292">
                        <c:v>43932</c:v>
                      </c:pt>
                      <c:pt idx="1293">
                        <c:v>43931</c:v>
                      </c:pt>
                      <c:pt idx="1294">
                        <c:v>43930</c:v>
                      </c:pt>
                      <c:pt idx="1295">
                        <c:v>43929</c:v>
                      </c:pt>
                      <c:pt idx="1296">
                        <c:v>43928</c:v>
                      </c:pt>
                      <c:pt idx="1297">
                        <c:v>43927</c:v>
                      </c:pt>
                      <c:pt idx="1298">
                        <c:v>43926</c:v>
                      </c:pt>
                      <c:pt idx="1299">
                        <c:v>43925</c:v>
                      </c:pt>
                      <c:pt idx="1300">
                        <c:v>43924</c:v>
                      </c:pt>
                      <c:pt idx="1301">
                        <c:v>43923</c:v>
                      </c:pt>
                      <c:pt idx="1302">
                        <c:v>43922</c:v>
                      </c:pt>
                      <c:pt idx="1303">
                        <c:v>43921</c:v>
                      </c:pt>
                      <c:pt idx="1304">
                        <c:v>43920</c:v>
                      </c:pt>
                      <c:pt idx="1305">
                        <c:v>43919</c:v>
                      </c:pt>
                      <c:pt idx="1306">
                        <c:v>43918</c:v>
                      </c:pt>
                      <c:pt idx="1307">
                        <c:v>43917</c:v>
                      </c:pt>
                      <c:pt idx="1308">
                        <c:v>43916</c:v>
                      </c:pt>
                      <c:pt idx="1309">
                        <c:v>43915</c:v>
                      </c:pt>
                      <c:pt idx="1310">
                        <c:v>43914</c:v>
                      </c:pt>
                      <c:pt idx="1311">
                        <c:v>43913</c:v>
                      </c:pt>
                      <c:pt idx="1312">
                        <c:v>43912</c:v>
                      </c:pt>
                      <c:pt idx="1313">
                        <c:v>43911</c:v>
                      </c:pt>
                      <c:pt idx="1314">
                        <c:v>43910</c:v>
                      </c:pt>
                      <c:pt idx="1315">
                        <c:v>43909</c:v>
                      </c:pt>
                      <c:pt idx="1316">
                        <c:v>43908</c:v>
                      </c:pt>
                      <c:pt idx="1317">
                        <c:v>43907</c:v>
                      </c:pt>
                      <c:pt idx="1318">
                        <c:v>43906</c:v>
                      </c:pt>
                      <c:pt idx="1319">
                        <c:v>43905</c:v>
                      </c:pt>
                      <c:pt idx="1320">
                        <c:v>43904</c:v>
                      </c:pt>
                      <c:pt idx="1321">
                        <c:v>43903</c:v>
                      </c:pt>
                      <c:pt idx="1322">
                        <c:v>43902</c:v>
                      </c:pt>
                      <c:pt idx="1323">
                        <c:v>43901</c:v>
                      </c:pt>
                      <c:pt idx="1324">
                        <c:v>43900</c:v>
                      </c:pt>
                      <c:pt idx="1325">
                        <c:v>43899</c:v>
                      </c:pt>
                      <c:pt idx="1326">
                        <c:v>43898</c:v>
                      </c:pt>
                      <c:pt idx="1327">
                        <c:v>43897</c:v>
                      </c:pt>
                      <c:pt idx="1328">
                        <c:v>43896</c:v>
                      </c:pt>
                      <c:pt idx="1329">
                        <c:v>43895</c:v>
                      </c:pt>
                      <c:pt idx="1330">
                        <c:v>43894</c:v>
                      </c:pt>
                      <c:pt idx="1331">
                        <c:v>43893</c:v>
                      </c:pt>
                      <c:pt idx="1332">
                        <c:v>43892</c:v>
                      </c:pt>
                      <c:pt idx="1333">
                        <c:v>43891</c:v>
                      </c:pt>
                      <c:pt idx="1334">
                        <c:v>43890</c:v>
                      </c:pt>
                      <c:pt idx="1335">
                        <c:v>43889</c:v>
                      </c:pt>
                      <c:pt idx="1336">
                        <c:v>43888</c:v>
                      </c:pt>
                      <c:pt idx="1337">
                        <c:v>43887</c:v>
                      </c:pt>
                      <c:pt idx="1338">
                        <c:v>43886</c:v>
                      </c:pt>
                      <c:pt idx="1339">
                        <c:v>43885</c:v>
                      </c:pt>
                      <c:pt idx="1340">
                        <c:v>43884</c:v>
                      </c:pt>
                      <c:pt idx="1341">
                        <c:v>43883</c:v>
                      </c:pt>
                      <c:pt idx="1342">
                        <c:v>43882</c:v>
                      </c:pt>
                      <c:pt idx="1343">
                        <c:v>43881</c:v>
                      </c:pt>
                      <c:pt idx="1344">
                        <c:v>43880</c:v>
                      </c:pt>
                      <c:pt idx="1345">
                        <c:v>43879</c:v>
                      </c:pt>
                      <c:pt idx="1346">
                        <c:v>43878</c:v>
                      </c:pt>
                      <c:pt idx="1347">
                        <c:v>43877</c:v>
                      </c:pt>
                      <c:pt idx="1348">
                        <c:v>43876</c:v>
                      </c:pt>
                      <c:pt idx="1349">
                        <c:v>43875</c:v>
                      </c:pt>
                      <c:pt idx="1350">
                        <c:v>43874</c:v>
                      </c:pt>
                      <c:pt idx="1351">
                        <c:v>43873</c:v>
                      </c:pt>
                      <c:pt idx="1352">
                        <c:v>43872</c:v>
                      </c:pt>
                      <c:pt idx="1353">
                        <c:v>43871</c:v>
                      </c:pt>
                      <c:pt idx="1354">
                        <c:v>43870</c:v>
                      </c:pt>
                      <c:pt idx="1355">
                        <c:v>43869</c:v>
                      </c:pt>
                      <c:pt idx="1356">
                        <c:v>43868</c:v>
                      </c:pt>
                      <c:pt idx="1357">
                        <c:v>43867</c:v>
                      </c:pt>
                      <c:pt idx="1358">
                        <c:v>43866</c:v>
                      </c:pt>
                      <c:pt idx="1359">
                        <c:v>43865</c:v>
                      </c:pt>
                      <c:pt idx="1360">
                        <c:v>43864</c:v>
                      </c:pt>
                      <c:pt idx="1361">
                        <c:v>43863</c:v>
                      </c:pt>
                      <c:pt idx="1362">
                        <c:v>43862</c:v>
                      </c:pt>
                      <c:pt idx="1363">
                        <c:v>43861</c:v>
                      </c:pt>
                      <c:pt idx="1364">
                        <c:v>43860</c:v>
                      </c:pt>
                      <c:pt idx="1365">
                        <c:v>43859</c:v>
                      </c:pt>
                      <c:pt idx="1366">
                        <c:v>43858</c:v>
                      </c:pt>
                      <c:pt idx="1367">
                        <c:v>43857</c:v>
                      </c:pt>
                      <c:pt idx="1368">
                        <c:v>43856</c:v>
                      </c:pt>
                      <c:pt idx="1369">
                        <c:v>43855</c:v>
                      </c:pt>
                      <c:pt idx="1370">
                        <c:v>43854</c:v>
                      </c:pt>
                      <c:pt idx="1371">
                        <c:v>43853</c:v>
                      </c:pt>
                      <c:pt idx="1372">
                        <c:v>43852</c:v>
                      </c:pt>
                      <c:pt idx="1373">
                        <c:v>43851</c:v>
                      </c:pt>
                      <c:pt idx="1374">
                        <c:v>43850</c:v>
                      </c:pt>
                      <c:pt idx="1375">
                        <c:v>43849</c:v>
                      </c:pt>
                      <c:pt idx="1376">
                        <c:v>43848</c:v>
                      </c:pt>
                      <c:pt idx="1377">
                        <c:v>43847</c:v>
                      </c:pt>
                      <c:pt idx="1378">
                        <c:v>43846</c:v>
                      </c:pt>
                      <c:pt idx="1379">
                        <c:v>43845</c:v>
                      </c:pt>
                      <c:pt idx="1380">
                        <c:v>43844</c:v>
                      </c:pt>
                      <c:pt idx="1381">
                        <c:v>43843</c:v>
                      </c:pt>
                      <c:pt idx="1382">
                        <c:v>43842</c:v>
                      </c:pt>
                      <c:pt idx="1383">
                        <c:v>43841</c:v>
                      </c:pt>
                      <c:pt idx="1384">
                        <c:v>43840</c:v>
                      </c:pt>
                      <c:pt idx="1385">
                        <c:v>43839</c:v>
                      </c:pt>
                      <c:pt idx="1386">
                        <c:v>43838</c:v>
                      </c:pt>
                      <c:pt idx="1387">
                        <c:v>43837</c:v>
                      </c:pt>
                      <c:pt idx="1388">
                        <c:v>43836</c:v>
                      </c:pt>
                      <c:pt idx="1389">
                        <c:v>43835</c:v>
                      </c:pt>
                      <c:pt idx="1390">
                        <c:v>43834</c:v>
                      </c:pt>
                      <c:pt idx="1391">
                        <c:v>43833</c:v>
                      </c:pt>
                      <c:pt idx="1392">
                        <c:v>43832</c:v>
                      </c:pt>
                      <c:pt idx="1393">
                        <c:v>43831</c:v>
                      </c:pt>
                      <c:pt idx="1394">
                        <c:v>43830</c:v>
                      </c:pt>
                      <c:pt idx="1395">
                        <c:v>43829</c:v>
                      </c:pt>
                      <c:pt idx="1396">
                        <c:v>43828</c:v>
                      </c:pt>
                      <c:pt idx="1397">
                        <c:v>43827</c:v>
                      </c:pt>
                      <c:pt idx="1398">
                        <c:v>43826</c:v>
                      </c:pt>
                      <c:pt idx="1399">
                        <c:v>43825</c:v>
                      </c:pt>
                      <c:pt idx="1400">
                        <c:v>43824</c:v>
                      </c:pt>
                      <c:pt idx="1401">
                        <c:v>43823</c:v>
                      </c:pt>
                      <c:pt idx="1402">
                        <c:v>43822</c:v>
                      </c:pt>
                      <c:pt idx="1403">
                        <c:v>43821</c:v>
                      </c:pt>
                      <c:pt idx="1404">
                        <c:v>43820</c:v>
                      </c:pt>
                      <c:pt idx="1405">
                        <c:v>43819</c:v>
                      </c:pt>
                      <c:pt idx="1406">
                        <c:v>43818</c:v>
                      </c:pt>
                      <c:pt idx="1407">
                        <c:v>43817</c:v>
                      </c:pt>
                      <c:pt idx="1408">
                        <c:v>43816</c:v>
                      </c:pt>
                      <c:pt idx="1409">
                        <c:v>43815</c:v>
                      </c:pt>
                      <c:pt idx="1410">
                        <c:v>43814</c:v>
                      </c:pt>
                      <c:pt idx="1411">
                        <c:v>43813</c:v>
                      </c:pt>
                      <c:pt idx="1412">
                        <c:v>43812</c:v>
                      </c:pt>
                      <c:pt idx="1413">
                        <c:v>43811</c:v>
                      </c:pt>
                      <c:pt idx="1414">
                        <c:v>43810</c:v>
                      </c:pt>
                      <c:pt idx="1415">
                        <c:v>43809</c:v>
                      </c:pt>
                      <c:pt idx="1416">
                        <c:v>43808</c:v>
                      </c:pt>
                      <c:pt idx="1417">
                        <c:v>43807</c:v>
                      </c:pt>
                      <c:pt idx="1418">
                        <c:v>43806</c:v>
                      </c:pt>
                      <c:pt idx="1419">
                        <c:v>43805</c:v>
                      </c:pt>
                      <c:pt idx="1420">
                        <c:v>43804</c:v>
                      </c:pt>
                      <c:pt idx="1421">
                        <c:v>43803</c:v>
                      </c:pt>
                      <c:pt idx="1422">
                        <c:v>43802</c:v>
                      </c:pt>
                      <c:pt idx="1423">
                        <c:v>43801</c:v>
                      </c:pt>
                      <c:pt idx="1424">
                        <c:v>43800</c:v>
                      </c:pt>
                      <c:pt idx="1425">
                        <c:v>43799</c:v>
                      </c:pt>
                      <c:pt idx="1426">
                        <c:v>43798</c:v>
                      </c:pt>
                      <c:pt idx="1427">
                        <c:v>43797</c:v>
                      </c:pt>
                      <c:pt idx="1428">
                        <c:v>43796</c:v>
                      </c:pt>
                      <c:pt idx="1429">
                        <c:v>43795</c:v>
                      </c:pt>
                      <c:pt idx="1430">
                        <c:v>43794</c:v>
                      </c:pt>
                      <c:pt idx="1431">
                        <c:v>43793</c:v>
                      </c:pt>
                      <c:pt idx="1432">
                        <c:v>43792</c:v>
                      </c:pt>
                      <c:pt idx="1433">
                        <c:v>43791</c:v>
                      </c:pt>
                      <c:pt idx="1434">
                        <c:v>43790</c:v>
                      </c:pt>
                      <c:pt idx="1435">
                        <c:v>43789</c:v>
                      </c:pt>
                      <c:pt idx="1436">
                        <c:v>43788</c:v>
                      </c:pt>
                      <c:pt idx="1437">
                        <c:v>43787</c:v>
                      </c:pt>
                      <c:pt idx="1438">
                        <c:v>43786</c:v>
                      </c:pt>
                      <c:pt idx="1439">
                        <c:v>43785</c:v>
                      </c:pt>
                      <c:pt idx="1440">
                        <c:v>43784</c:v>
                      </c:pt>
                      <c:pt idx="1441">
                        <c:v>43783</c:v>
                      </c:pt>
                      <c:pt idx="1442">
                        <c:v>43782</c:v>
                      </c:pt>
                      <c:pt idx="1443">
                        <c:v>43781</c:v>
                      </c:pt>
                      <c:pt idx="1444">
                        <c:v>43780</c:v>
                      </c:pt>
                      <c:pt idx="1445">
                        <c:v>43779</c:v>
                      </c:pt>
                      <c:pt idx="1446">
                        <c:v>43778</c:v>
                      </c:pt>
                      <c:pt idx="1447">
                        <c:v>43777</c:v>
                      </c:pt>
                      <c:pt idx="1448">
                        <c:v>43776</c:v>
                      </c:pt>
                      <c:pt idx="1449">
                        <c:v>43775</c:v>
                      </c:pt>
                      <c:pt idx="1450">
                        <c:v>43774</c:v>
                      </c:pt>
                      <c:pt idx="1451">
                        <c:v>43773</c:v>
                      </c:pt>
                      <c:pt idx="1452">
                        <c:v>43772</c:v>
                      </c:pt>
                      <c:pt idx="1453">
                        <c:v>43771</c:v>
                      </c:pt>
                      <c:pt idx="1454">
                        <c:v>43770</c:v>
                      </c:pt>
                      <c:pt idx="1455">
                        <c:v>43769</c:v>
                      </c:pt>
                      <c:pt idx="1456">
                        <c:v>43768</c:v>
                      </c:pt>
                      <c:pt idx="1457">
                        <c:v>43767</c:v>
                      </c:pt>
                      <c:pt idx="1458">
                        <c:v>43766</c:v>
                      </c:pt>
                      <c:pt idx="1459">
                        <c:v>43765</c:v>
                      </c:pt>
                      <c:pt idx="1460">
                        <c:v>43764</c:v>
                      </c:pt>
                      <c:pt idx="1461">
                        <c:v>43763</c:v>
                      </c:pt>
                      <c:pt idx="1462">
                        <c:v>43762</c:v>
                      </c:pt>
                      <c:pt idx="1463">
                        <c:v>43761</c:v>
                      </c:pt>
                      <c:pt idx="1464">
                        <c:v>43760</c:v>
                      </c:pt>
                      <c:pt idx="1465">
                        <c:v>43759</c:v>
                      </c:pt>
                      <c:pt idx="1466">
                        <c:v>43758</c:v>
                      </c:pt>
                      <c:pt idx="1467">
                        <c:v>43757</c:v>
                      </c:pt>
                      <c:pt idx="1468">
                        <c:v>43756</c:v>
                      </c:pt>
                      <c:pt idx="1469">
                        <c:v>43755</c:v>
                      </c:pt>
                      <c:pt idx="1470">
                        <c:v>43754</c:v>
                      </c:pt>
                      <c:pt idx="1471">
                        <c:v>43753</c:v>
                      </c:pt>
                      <c:pt idx="1472">
                        <c:v>43752</c:v>
                      </c:pt>
                      <c:pt idx="1473">
                        <c:v>43751</c:v>
                      </c:pt>
                      <c:pt idx="1474">
                        <c:v>43750</c:v>
                      </c:pt>
                      <c:pt idx="1475">
                        <c:v>43749</c:v>
                      </c:pt>
                      <c:pt idx="1476">
                        <c:v>43748</c:v>
                      </c:pt>
                      <c:pt idx="1477">
                        <c:v>43747</c:v>
                      </c:pt>
                      <c:pt idx="1478">
                        <c:v>43746</c:v>
                      </c:pt>
                      <c:pt idx="1479">
                        <c:v>43745</c:v>
                      </c:pt>
                      <c:pt idx="1480">
                        <c:v>43744</c:v>
                      </c:pt>
                      <c:pt idx="1481">
                        <c:v>43743</c:v>
                      </c:pt>
                      <c:pt idx="1482">
                        <c:v>43742</c:v>
                      </c:pt>
                      <c:pt idx="1483">
                        <c:v>43741</c:v>
                      </c:pt>
                      <c:pt idx="1484">
                        <c:v>43740</c:v>
                      </c:pt>
                      <c:pt idx="1485">
                        <c:v>43739</c:v>
                      </c:pt>
                      <c:pt idx="1486">
                        <c:v>43738</c:v>
                      </c:pt>
                      <c:pt idx="1487">
                        <c:v>43737</c:v>
                      </c:pt>
                      <c:pt idx="1488">
                        <c:v>43736</c:v>
                      </c:pt>
                      <c:pt idx="1489">
                        <c:v>43735</c:v>
                      </c:pt>
                      <c:pt idx="1490">
                        <c:v>43734</c:v>
                      </c:pt>
                      <c:pt idx="1491">
                        <c:v>43733</c:v>
                      </c:pt>
                      <c:pt idx="1492">
                        <c:v>43732</c:v>
                      </c:pt>
                      <c:pt idx="1493">
                        <c:v>43731</c:v>
                      </c:pt>
                      <c:pt idx="1494">
                        <c:v>43730</c:v>
                      </c:pt>
                      <c:pt idx="1495">
                        <c:v>43729</c:v>
                      </c:pt>
                      <c:pt idx="1496">
                        <c:v>43728</c:v>
                      </c:pt>
                      <c:pt idx="1497">
                        <c:v>43727</c:v>
                      </c:pt>
                      <c:pt idx="1498">
                        <c:v>43726</c:v>
                      </c:pt>
                      <c:pt idx="1499">
                        <c:v>43725</c:v>
                      </c:pt>
                      <c:pt idx="1500">
                        <c:v>43724</c:v>
                      </c:pt>
                      <c:pt idx="1501">
                        <c:v>43723</c:v>
                      </c:pt>
                      <c:pt idx="1502">
                        <c:v>43722</c:v>
                      </c:pt>
                      <c:pt idx="1503">
                        <c:v>43721</c:v>
                      </c:pt>
                      <c:pt idx="1504">
                        <c:v>43720</c:v>
                      </c:pt>
                      <c:pt idx="1505">
                        <c:v>43719</c:v>
                      </c:pt>
                      <c:pt idx="1506">
                        <c:v>43718</c:v>
                      </c:pt>
                      <c:pt idx="1507">
                        <c:v>43717</c:v>
                      </c:pt>
                      <c:pt idx="1508">
                        <c:v>43716</c:v>
                      </c:pt>
                      <c:pt idx="1509">
                        <c:v>43715</c:v>
                      </c:pt>
                      <c:pt idx="1510">
                        <c:v>43714</c:v>
                      </c:pt>
                      <c:pt idx="1511">
                        <c:v>43713</c:v>
                      </c:pt>
                      <c:pt idx="1512">
                        <c:v>43712</c:v>
                      </c:pt>
                      <c:pt idx="1513">
                        <c:v>43711</c:v>
                      </c:pt>
                      <c:pt idx="1514">
                        <c:v>43710</c:v>
                      </c:pt>
                      <c:pt idx="1515">
                        <c:v>43709</c:v>
                      </c:pt>
                      <c:pt idx="1516">
                        <c:v>43708</c:v>
                      </c:pt>
                      <c:pt idx="1517">
                        <c:v>43707</c:v>
                      </c:pt>
                      <c:pt idx="1518">
                        <c:v>43706</c:v>
                      </c:pt>
                      <c:pt idx="1519">
                        <c:v>43705</c:v>
                      </c:pt>
                      <c:pt idx="1520">
                        <c:v>43704</c:v>
                      </c:pt>
                      <c:pt idx="1521">
                        <c:v>43703</c:v>
                      </c:pt>
                      <c:pt idx="1522">
                        <c:v>43702</c:v>
                      </c:pt>
                      <c:pt idx="1523">
                        <c:v>43701</c:v>
                      </c:pt>
                      <c:pt idx="1524">
                        <c:v>43700</c:v>
                      </c:pt>
                      <c:pt idx="1525">
                        <c:v>43699</c:v>
                      </c:pt>
                      <c:pt idx="1526">
                        <c:v>43698</c:v>
                      </c:pt>
                      <c:pt idx="1527">
                        <c:v>43697</c:v>
                      </c:pt>
                      <c:pt idx="1528">
                        <c:v>43696</c:v>
                      </c:pt>
                      <c:pt idx="1529">
                        <c:v>43695</c:v>
                      </c:pt>
                      <c:pt idx="1530">
                        <c:v>43694</c:v>
                      </c:pt>
                      <c:pt idx="1531">
                        <c:v>43693</c:v>
                      </c:pt>
                      <c:pt idx="1532">
                        <c:v>43692</c:v>
                      </c:pt>
                      <c:pt idx="1533">
                        <c:v>43691</c:v>
                      </c:pt>
                      <c:pt idx="1534">
                        <c:v>43690</c:v>
                      </c:pt>
                      <c:pt idx="1535">
                        <c:v>43689</c:v>
                      </c:pt>
                      <c:pt idx="1536">
                        <c:v>43688</c:v>
                      </c:pt>
                      <c:pt idx="1537">
                        <c:v>43687</c:v>
                      </c:pt>
                      <c:pt idx="1538">
                        <c:v>43686</c:v>
                      </c:pt>
                      <c:pt idx="1539">
                        <c:v>43685</c:v>
                      </c:pt>
                      <c:pt idx="1540">
                        <c:v>43684</c:v>
                      </c:pt>
                      <c:pt idx="1541">
                        <c:v>43683</c:v>
                      </c:pt>
                      <c:pt idx="1542">
                        <c:v>43682</c:v>
                      </c:pt>
                      <c:pt idx="1543">
                        <c:v>43681</c:v>
                      </c:pt>
                      <c:pt idx="1544">
                        <c:v>43680</c:v>
                      </c:pt>
                      <c:pt idx="1545">
                        <c:v>43679</c:v>
                      </c:pt>
                      <c:pt idx="1546">
                        <c:v>43678</c:v>
                      </c:pt>
                      <c:pt idx="1547">
                        <c:v>43677</c:v>
                      </c:pt>
                      <c:pt idx="1548">
                        <c:v>43676</c:v>
                      </c:pt>
                      <c:pt idx="1549">
                        <c:v>43675</c:v>
                      </c:pt>
                      <c:pt idx="1550">
                        <c:v>43674</c:v>
                      </c:pt>
                      <c:pt idx="1551">
                        <c:v>43673</c:v>
                      </c:pt>
                      <c:pt idx="1552">
                        <c:v>43672</c:v>
                      </c:pt>
                      <c:pt idx="1553">
                        <c:v>43671</c:v>
                      </c:pt>
                      <c:pt idx="1554">
                        <c:v>43670</c:v>
                      </c:pt>
                      <c:pt idx="1555">
                        <c:v>43669</c:v>
                      </c:pt>
                      <c:pt idx="1556">
                        <c:v>43668</c:v>
                      </c:pt>
                      <c:pt idx="1557">
                        <c:v>43667</c:v>
                      </c:pt>
                      <c:pt idx="1558">
                        <c:v>43666</c:v>
                      </c:pt>
                      <c:pt idx="1559">
                        <c:v>43665</c:v>
                      </c:pt>
                      <c:pt idx="1560">
                        <c:v>43664</c:v>
                      </c:pt>
                      <c:pt idx="1561">
                        <c:v>43663</c:v>
                      </c:pt>
                      <c:pt idx="1562">
                        <c:v>43662</c:v>
                      </c:pt>
                      <c:pt idx="1563">
                        <c:v>43661</c:v>
                      </c:pt>
                      <c:pt idx="1564">
                        <c:v>43660</c:v>
                      </c:pt>
                      <c:pt idx="1565">
                        <c:v>43659</c:v>
                      </c:pt>
                      <c:pt idx="1566">
                        <c:v>43658</c:v>
                      </c:pt>
                      <c:pt idx="1567">
                        <c:v>43657</c:v>
                      </c:pt>
                      <c:pt idx="1568">
                        <c:v>43656</c:v>
                      </c:pt>
                      <c:pt idx="1569">
                        <c:v>43655</c:v>
                      </c:pt>
                      <c:pt idx="1570">
                        <c:v>43654</c:v>
                      </c:pt>
                      <c:pt idx="1571">
                        <c:v>43653</c:v>
                      </c:pt>
                      <c:pt idx="1572">
                        <c:v>43652</c:v>
                      </c:pt>
                      <c:pt idx="1573">
                        <c:v>43651</c:v>
                      </c:pt>
                      <c:pt idx="1574">
                        <c:v>43650</c:v>
                      </c:pt>
                      <c:pt idx="1575">
                        <c:v>43649</c:v>
                      </c:pt>
                      <c:pt idx="1576">
                        <c:v>43648</c:v>
                      </c:pt>
                      <c:pt idx="1577">
                        <c:v>43647</c:v>
                      </c:pt>
                      <c:pt idx="1578">
                        <c:v>43646</c:v>
                      </c:pt>
                      <c:pt idx="1579">
                        <c:v>43645</c:v>
                      </c:pt>
                      <c:pt idx="1580">
                        <c:v>43644</c:v>
                      </c:pt>
                      <c:pt idx="1581">
                        <c:v>43643</c:v>
                      </c:pt>
                      <c:pt idx="1582">
                        <c:v>43642</c:v>
                      </c:pt>
                      <c:pt idx="1583">
                        <c:v>43641</c:v>
                      </c:pt>
                      <c:pt idx="1584">
                        <c:v>43640</c:v>
                      </c:pt>
                      <c:pt idx="1585">
                        <c:v>43639</c:v>
                      </c:pt>
                      <c:pt idx="1586">
                        <c:v>43638</c:v>
                      </c:pt>
                      <c:pt idx="1587">
                        <c:v>43637</c:v>
                      </c:pt>
                      <c:pt idx="1588">
                        <c:v>43636</c:v>
                      </c:pt>
                      <c:pt idx="1589">
                        <c:v>43635</c:v>
                      </c:pt>
                      <c:pt idx="1590">
                        <c:v>43634</c:v>
                      </c:pt>
                      <c:pt idx="1591">
                        <c:v>43633</c:v>
                      </c:pt>
                      <c:pt idx="1592">
                        <c:v>43632</c:v>
                      </c:pt>
                      <c:pt idx="1593">
                        <c:v>43631</c:v>
                      </c:pt>
                      <c:pt idx="1594">
                        <c:v>43630</c:v>
                      </c:pt>
                      <c:pt idx="1595">
                        <c:v>43629</c:v>
                      </c:pt>
                      <c:pt idx="1596">
                        <c:v>43628</c:v>
                      </c:pt>
                      <c:pt idx="1597">
                        <c:v>43627</c:v>
                      </c:pt>
                      <c:pt idx="1598">
                        <c:v>43626</c:v>
                      </c:pt>
                      <c:pt idx="1599">
                        <c:v>43625</c:v>
                      </c:pt>
                      <c:pt idx="1600">
                        <c:v>43624</c:v>
                      </c:pt>
                      <c:pt idx="1601">
                        <c:v>43623</c:v>
                      </c:pt>
                      <c:pt idx="1602">
                        <c:v>43622</c:v>
                      </c:pt>
                      <c:pt idx="1603">
                        <c:v>43621</c:v>
                      </c:pt>
                      <c:pt idx="1604">
                        <c:v>43620</c:v>
                      </c:pt>
                      <c:pt idx="1605">
                        <c:v>43619</c:v>
                      </c:pt>
                      <c:pt idx="1606">
                        <c:v>43618</c:v>
                      </c:pt>
                      <c:pt idx="1607">
                        <c:v>43617</c:v>
                      </c:pt>
                      <c:pt idx="1608">
                        <c:v>43616</c:v>
                      </c:pt>
                      <c:pt idx="1609">
                        <c:v>43615</c:v>
                      </c:pt>
                      <c:pt idx="1610">
                        <c:v>43614</c:v>
                      </c:pt>
                      <c:pt idx="1611">
                        <c:v>43613</c:v>
                      </c:pt>
                      <c:pt idx="1612">
                        <c:v>43612</c:v>
                      </c:pt>
                      <c:pt idx="1613">
                        <c:v>43611</c:v>
                      </c:pt>
                      <c:pt idx="1614">
                        <c:v>43610</c:v>
                      </c:pt>
                      <c:pt idx="1615">
                        <c:v>43609</c:v>
                      </c:pt>
                      <c:pt idx="1616">
                        <c:v>43608</c:v>
                      </c:pt>
                      <c:pt idx="1617">
                        <c:v>43607</c:v>
                      </c:pt>
                      <c:pt idx="1618">
                        <c:v>43606</c:v>
                      </c:pt>
                      <c:pt idx="1619">
                        <c:v>43605</c:v>
                      </c:pt>
                      <c:pt idx="1620">
                        <c:v>43604</c:v>
                      </c:pt>
                      <c:pt idx="1621">
                        <c:v>43603</c:v>
                      </c:pt>
                      <c:pt idx="1622">
                        <c:v>43602</c:v>
                      </c:pt>
                      <c:pt idx="1623">
                        <c:v>43601</c:v>
                      </c:pt>
                      <c:pt idx="1624">
                        <c:v>43600</c:v>
                      </c:pt>
                      <c:pt idx="1625">
                        <c:v>43599</c:v>
                      </c:pt>
                      <c:pt idx="1626">
                        <c:v>43598</c:v>
                      </c:pt>
                      <c:pt idx="1627">
                        <c:v>43597</c:v>
                      </c:pt>
                      <c:pt idx="1628">
                        <c:v>43596</c:v>
                      </c:pt>
                      <c:pt idx="1629">
                        <c:v>43595</c:v>
                      </c:pt>
                      <c:pt idx="1630">
                        <c:v>43594</c:v>
                      </c:pt>
                      <c:pt idx="1631">
                        <c:v>43593</c:v>
                      </c:pt>
                      <c:pt idx="1632">
                        <c:v>43592</c:v>
                      </c:pt>
                      <c:pt idx="1633">
                        <c:v>43591</c:v>
                      </c:pt>
                      <c:pt idx="1634">
                        <c:v>43590</c:v>
                      </c:pt>
                      <c:pt idx="1635">
                        <c:v>43589</c:v>
                      </c:pt>
                      <c:pt idx="1636">
                        <c:v>43588</c:v>
                      </c:pt>
                      <c:pt idx="1637">
                        <c:v>43587</c:v>
                      </c:pt>
                      <c:pt idx="1638">
                        <c:v>43586</c:v>
                      </c:pt>
                      <c:pt idx="1639">
                        <c:v>43585</c:v>
                      </c:pt>
                      <c:pt idx="1640">
                        <c:v>43584</c:v>
                      </c:pt>
                      <c:pt idx="1641">
                        <c:v>43583</c:v>
                      </c:pt>
                      <c:pt idx="1642">
                        <c:v>43582</c:v>
                      </c:pt>
                      <c:pt idx="1643">
                        <c:v>43581</c:v>
                      </c:pt>
                      <c:pt idx="1644">
                        <c:v>43580</c:v>
                      </c:pt>
                      <c:pt idx="1645">
                        <c:v>43579</c:v>
                      </c:pt>
                      <c:pt idx="1646">
                        <c:v>43578</c:v>
                      </c:pt>
                      <c:pt idx="1647">
                        <c:v>43577</c:v>
                      </c:pt>
                      <c:pt idx="1648">
                        <c:v>43576</c:v>
                      </c:pt>
                      <c:pt idx="1649">
                        <c:v>43575</c:v>
                      </c:pt>
                      <c:pt idx="1650">
                        <c:v>43574</c:v>
                      </c:pt>
                      <c:pt idx="1651">
                        <c:v>43573</c:v>
                      </c:pt>
                      <c:pt idx="1652">
                        <c:v>43572</c:v>
                      </c:pt>
                      <c:pt idx="1653">
                        <c:v>43571</c:v>
                      </c:pt>
                      <c:pt idx="1654">
                        <c:v>43570</c:v>
                      </c:pt>
                      <c:pt idx="1655">
                        <c:v>43569</c:v>
                      </c:pt>
                      <c:pt idx="1656">
                        <c:v>43568</c:v>
                      </c:pt>
                      <c:pt idx="1657">
                        <c:v>43567</c:v>
                      </c:pt>
                      <c:pt idx="1658">
                        <c:v>43566</c:v>
                      </c:pt>
                      <c:pt idx="1659">
                        <c:v>43565</c:v>
                      </c:pt>
                      <c:pt idx="1660">
                        <c:v>43564</c:v>
                      </c:pt>
                      <c:pt idx="1661">
                        <c:v>43563</c:v>
                      </c:pt>
                      <c:pt idx="1662">
                        <c:v>43562</c:v>
                      </c:pt>
                      <c:pt idx="1663">
                        <c:v>43561</c:v>
                      </c:pt>
                      <c:pt idx="1664">
                        <c:v>43560</c:v>
                      </c:pt>
                      <c:pt idx="1665">
                        <c:v>43559</c:v>
                      </c:pt>
                      <c:pt idx="1666">
                        <c:v>43558</c:v>
                      </c:pt>
                      <c:pt idx="1667">
                        <c:v>43557</c:v>
                      </c:pt>
                      <c:pt idx="1668">
                        <c:v>43556</c:v>
                      </c:pt>
                      <c:pt idx="1669">
                        <c:v>43555</c:v>
                      </c:pt>
                      <c:pt idx="1670">
                        <c:v>43554</c:v>
                      </c:pt>
                      <c:pt idx="1671">
                        <c:v>43553</c:v>
                      </c:pt>
                      <c:pt idx="1672">
                        <c:v>43552</c:v>
                      </c:pt>
                      <c:pt idx="1673">
                        <c:v>43551</c:v>
                      </c:pt>
                      <c:pt idx="1674">
                        <c:v>43550</c:v>
                      </c:pt>
                      <c:pt idx="1675">
                        <c:v>43549</c:v>
                      </c:pt>
                      <c:pt idx="1676">
                        <c:v>43548</c:v>
                      </c:pt>
                      <c:pt idx="1677">
                        <c:v>43547</c:v>
                      </c:pt>
                      <c:pt idx="1678">
                        <c:v>43546</c:v>
                      </c:pt>
                      <c:pt idx="1679">
                        <c:v>43545</c:v>
                      </c:pt>
                      <c:pt idx="1680">
                        <c:v>43544</c:v>
                      </c:pt>
                      <c:pt idx="1681">
                        <c:v>43543</c:v>
                      </c:pt>
                      <c:pt idx="1682">
                        <c:v>43542</c:v>
                      </c:pt>
                      <c:pt idx="1683">
                        <c:v>43541</c:v>
                      </c:pt>
                      <c:pt idx="1684">
                        <c:v>43540</c:v>
                      </c:pt>
                      <c:pt idx="1685">
                        <c:v>43539</c:v>
                      </c:pt>
                      <c:pt idx="1686">
                        <c:v>43538</c:v>
                      </c:pt>
                      <c:pt idx="1687">
                        <c:v>43537</c:v>
                      </c:pt>
                      <c:pt idx="1688">
                        <c:v>43536</c:v>
                      </c:pt>
                      <c:pt idx="1689">
                        <c:v>43535</c:v>
                      </c:pt>
                      <c:pt idx="1690">
                        <c:v>43534</c:v>
                      </c:pt>
                      <c:pt idx="1691">
                        <c:v>43533</c:v>
                      </c:pt>
                      <c:pt idx="1692">
                        <c:v>43532</c:v>
                      </c:pt>
                      <c:pt idx="1693">
                        <c:v>43531</c:v>
                      </c:pt>
                      <c:pt idx="1694">
                        <c:v>43530</c:v>
                      </c:pt>
                      <c:pt idx="1695">
                        <c:v>43529</c:v>
                      </c:pt>
                      <c:pt idx="1696">
                        <c:v>43528</c:v>
                      </c:pt>
                      <c:pt idx="1697">
                        <c:v>43527</c:v>
                      </c:pt>
                      <c:pt idx="1698">
                        <c:v>43526</c:v>
                      </c:pt>
                      <c:pt idx="1699">
                        <c:v>43525</c:v>
                      </c:pt>
                      <c:pt idx="1700">
                        <c:v>43524</c:v>
                      </c:pt>
                      <c:pt idx="1701">
                        <c:v>43523</c:v>
                      </c:pt>
                      <c:pt idx="1702">
                        <c:v>43522</c:v>
                      </c:pt>
                      <c:pt idx="1703">
                        <c:v>43521</c:v>
                      </c:pt>
                      <c:pt idx="1704">
                        <c:v>43520</c:v>
                      </c:pt>
                      <c:pt idx="1705">
                        <c:v>43519</c:v>
                      </c:pt>
                      <c:pt idx="1706">
                        <c:v>43518</c:v>
                      </c:pt>
                      <c:pt idx="1707">
                        <c:v>43517</c:v>
                      </c:pt>
                      <c:pt idx="1708">
                        <c:v>43516</c:v>
                      </c:pt>
                      <c:pt idx="1709">
                        <c:v>43515</c:v>
                      </c:pt>
                      <c:pt idx="1710">
                        <c:v>43514</c:v>
                      </c:pt>
                      <c:pt idx="1711">
                        <c:v>43513</c:v>
                      </c:pt>
                      <c:pt idx="1712">
                        <c:v>43512</c:v>
                      </c:pt>
                      <c:pt idx="1713">
                        <c:v>43511</c:v>
                      </c:pt>
                      <c:pt idx="1714">
                        <c:v>43510</c:v>
                      </c:pt>
                      <c:pt idx="1715">
                        <c:v>43509</c:v>
                      </c:pt>
                      <c:pt idx="1716">
                        <c:v>43508</c:v>
                      </c:pt>
                      <c:pt idx="1717">
                        <c:v>43507</c:v>
                      </c:pt>
                      <c:pt idx="1718">
                        <c:v>43506</c:v>
                      </c:pt>
                      <c:pt idx="1719">
                        <c:v>43505</c:v>
                      </c:pt>
                      <c:pt idx="1720">
                        <c:v>43504</c:v>
                      </c:pt>
                      <c:pt idx="1721">
                        <c:v>43503</c:v>
                      </c:pt>
                      <c:pt idx="1722">
                        <c:v>43502</c:v>
                      </c:pt>
                      <c:pt idx="1723">
                        <c:v>43501</c:v>
                      </c:pt>
                      <c:pt idx="1724">
                        <c:v>43500</c:v>
                      </c:pt>
                      <c:pt idx="1725">
                        <c:v>43499</c:v>
                      </c:pt>
                      <c:pt idx="1726">
                        <c:v>43498</c:v>
                      </c:pt>
                      <c:pt idx="1727">
                        <c:v>43497</c:v>
                      </c:pt>
                      <c:pt idx="1728">
                        <c:v>43496</c:v>
                      </c:pt>
                      <c:pt idx="1729">
                        <c:v>43495</c:v>
                      </c:pt>
                      <c:pt idx="1730">
                        <c:v>43494</c:v>
                      </c:pt>
                      <c:pt idx="1731">
                        <c:v>43493</c:v>
                      </c:pt>
                      <c:pt idx="1732">
                        <c:v>43492</c:v>
                      </c:pt>
                      <c:pt idx="1733">
                        <c:v>43491</c:v>
                      </c:pt>
                      <c:pt idx="1734">
                        <c:v>43490</c:v>
                      </c:pt>
                      <c:pt idx="1735">
                        <c:v>43489</c:v>
                      </c:pt>
                      <c:pt idx="1736">
                        <c:v>43488</c:v>
                      </c:pt>
                      <c:pt idx="1737">
                        <c:v>43487</c:v>
                      </c:pt>
                      <c:pt idx="1738">
                        <c:v>43486</c:v>
                      </c:pt>
                      <c:pt idx="1739">
                        <c:v>43485</c:v>
                      </c:pt>
                      <c:pt idx="1740">
                        <c:v>43484</c:v>
                      </c:pt>
                      <c:pt idx="1741">
                        <c:v>43483</c:v>
                      </c:pt>
                      <c:pt idx="1742">
                        <c:v>43482</c:v>
                      </c:pt>
                      <c:pt idx="1743">
                        <c:v>43481</c:v>
                      </c:pt>
                      <c:pt idx="1744">
                        <c:v>43480</c:v>
                      </c:pt>
                      <c:pt idx="1745">
                        <c:v>43479</c:v>
                      </c:pt>
                      <c:pt idx="1746">
                        <c:v>43478</c:v>
                      </c:pt>
                      <c:pt idx="1747">
                        <c:v>43477</c:v>
                      </c:pt>
                      <c:pt idx="1748">
                        <c:v>43476</c:v>
                      </c:pt>
                      <c:pt idx="1749">
                        <c:v>43475</c:v>
                      </c:pt>
                      <c:pt idx="1750">
                        <c:v>43474</c:v>
                      </c:pt>
                      <c:pt idx="1751">
                        <c:v>43473</c:v>
                      </c:pt>
                      <c:pt idx="1752">
                        <c:v>43472</c:v>
                      </c:pt>
                      <c:pt idx="1753">
                        <c:v>43471</c:v>
                      </c:pt>
                      <c:pt idx="1754">
                        <c:v>43470</c:v>
                      </c:pt>
                      <c:pt idx="1755">
                        <c:v>43469</c:v>
                      </c:pt>
                      <c:pt idx="1756">
                        <c:v>43468</c:v>
                      </c:pt>
                      <c:pt idx="1757">
                        <c:v>43467</c:v>
                      </c:pt>
                      <c:pt idx="1758">
                        <c:v>43466</c:v>
                      </c:pt>
                      <c:pt idx="1759">
                        <c:v>43465</c:v>
                      </c:pt>
                      <c:pt idx="1760">
                        <c:v>43464</c:v>
                      </c:pt>
                      <c:pt idx="1761">
                        <c:v>43463</c:v>
                      </c:pt>
                      <c:pt idx="1762">
                        <c:v>43462</c:v>
                      </c:pt>
                      <c:pt idx="1763">
                        <c:v>43461</c:v>
                      </c:pt>
                      <c:pt idx="1764">
                        <c:v>43460</c:v>
                      </c:pt>
                      <c:pt idx="1765">
                        <c:v>43459</c:v>
                      </c:pt>
                      <c:pt idx="1766">
                        <c:v>43458</c:v>
                      </c:pt>
                      <c:pt idx="1767">
                        <c:v>43457</c:v>
                      </c:pt>
                      <c:pt idx="1768">
                        <c:v>43456</c:v>
                      </c:pt>
                      <c:pt idx="1769">
                        <c:v>43455</c:v>
                      </c:pt>
                      <c:pt idx="1770">
                        <c:v>43454</c:v>
                      </c:pt>
                      <c:pt idx="1771">
                        <c:v>43453</c:v>
                      </c:pt>
                      <c:pt idx="1772">
                        <c:v>43452</c:v>
                      </c:pt>
                      <c:pt idx="1773">
                        <c:v>43451</c:v>
                      </c:pt>
                      <c:pt idx="1774">
                        <c:v>43450</c:v>
                      </c:pt>
                      <c:pt idx="1775">
                        <c:v>43449</c:v>
                      </c:pt>
                      <c:pt idx="1776">
                        <c:v>43448</c:v>
                      </c:pt>
                      <c:pt idx="1777">
                        <c:v>43447</c:v>
                      </c:pt>
                      <c:pt idx="1778">
                        <c:v>43446</c:v>
                      </c:pt>
                      <c:pt idx="1779">
                        <c:v>43445</c:v>
                      </c:pt>
                      <c:pt idx="1780">
                        <c:v>43444</c:v>
                      </c:pt>
                      <c:pt idx="1781">
                        <c:v>43443</c:v>
                      </c:pt>
                      <c:pt idx="1782">
                        <c:v>43442</c:v>
                      </c:pt>
                      <c:pt idx="1783">
                        <c:v>43441</c:v>
                      </c:pt>
                      <c:pt idx="1784">
                        <c:v>43440</c:v>
                      </c:pt>
                      <c:pt idx="1785">
                        <c:v>43439</c:v>
                      </c:pt>
                      <c:pt idx="1786">
                        <c:v>43438</c:v>
                      </c:pt>
                      <c:pt idx="1787">
                        <c:v>43437</c:v>
                      </c:pt>
                      <c:pt idx="1788">
                        <c:v>43436</c:v>
                      </c:pt>
                      <c:pt idx="1789">
                        <c:v>43435</c:v>
                      </c:pt>
                      <c:pt idx="1790">
                        <c:v>43434</c:v>
                      </c:pt>
                      <c:pt idx="1791">
                        <c:v>43433</c:v>
                      </c:pt>
                      <c:pt idx="1792">
                        <c:v>43432</c:v>
                      </c:pt>
                      <c:pt idx="1793">
                        <c:v>43431</c:v>
                      </c:pt>
                      <c:pt idx="1794">
                        <c:v>43430</c:v>
                      </c:pt>
                      <c:pt idx="1795">
                        <c:v>43429</c:v>
                      </c:pt>
                      <c:pt idx="1796">
                        <c:v>43428</c:v>
                      </c:pt>
                      <c:pt idx="1797">
                        <c:v>43427</c:v>
                      </c:pt>
                      <c:pt idx="1798">
                        <c:v>43426</c:v>
                      </c:pt>
                      <c:pt idx="1799">
                        <c:v>43425</c:v>
                      </c:pt>
                      <c:pt idx="1800">
                        <c:v>43424</c:v>
                      </c:pt>
                      <c:pt idx="1801">
                        <c:v>43423</c:v>
                      </c:pt>
                      <c:pt idx="1802">
                        <c:v>43422</c:v>
                      </c:pt>
                      <c:pt idx="1803">
                        <c:v>43421</c:v>
                      </c:pt>
                      <c:pt idx="1804">
                        <c:v>43420</c:v>
                      </c:pt>
                      <c:pt idx="1805">
                        <c:v>43419</c:v>
                      </c:pt>
                      <c:pt idx="1806">
                        <c:v>43418</c:v>
                      </c:pt>
                      <c:pt idx="1807">
                        <c:v>43417</c:v>
                      </c:pt>
                      <c:pt idx="1808">
                        <c:v>43416</c:v>
                      </c:pt>
                      <c:pt idx="1809">
                        <c:v>43415</c:v>
                      </c:pt>
                      <c:pt idx="1810">
                        <c:v>43414</c:v>
                      </c:pt>
                      <c:pt idx="1811">
                        <c:v>43413</c:v>
                      </c:pt>
                      <c:pt idx="1812">
                        <c:v>43412</c:v>
                      </c:pt>
                      <c:pt idx="1813">
                        <c:v>43411</c:v>
                      </c:pt>
                      <c:pt idx="1814">
                        <c:v>43410</c:v>
                      </c:pt>
                      <c:pt idx="1815">
                        <c:v>43409</c:v>
                      </c:pt>
                      <c:pt idx="1816">
                        <c:v>43408</c:v>
                      </c:pt>
                      <c:pt idx="1817">
                        <c:v>43407</c:v>
                      </c:pt>
                      <c:pt idx="1818">
                        <c:v>43406</c:v>
                      </c:pt>
                      <c:pt idx="1819">
                        <c:v>43405</c:v>
                      </c:pt>
                      <c:pt idx="1820">
                        <c:v>43404</c:v>
                      </c:pt>
                      <c:pt idx="1821">
                        <c:v>43403</c:v>
                      </c:pt>
                      <c:pt idx="1822">
                        <c:v>43402</c:v>
                      </c:pt>
                      <c:pt idx="1823">
                        <c:v>43401</c:v>
                      </c:pt>
                      <c:pt idx="1824">
                        <c:v>43400</c:v>
                      </c:pt>
                      <c:pt idx="1825">
                        <c:v>43399</c:v>
                      </c:pt>
                      <c:pt idx="1826">
                        <c:v>43398</c:v>
                      </c:pt>
                      <c:pt idx="1827">
                        <c:v>43397</c:v>
                      </c:pt>
                      <c:pt idx="1828">
                        <c:v>43396</c:v>
                      </c:pt>
                      <c:pt idx="1829">
                        <c:v>43395</c:v>
                      </c:pt>
                      <c:pt idx="1830">
                        <c:v>43394</c:v>
                      </c:pt>
                      <c:pt idx="1831">
                        <c:v>43393</c:v>
                      </c:pt>
                      <c:pt idx="1832">
                        <c:v>43392</c:v>
                      </c:pt>
                      <c:pt idx="1833">
                        <c:v>43391</c:v>
                      </c:pt>
                      <c:pt idx="1834">
                        <c:v>43390</c:v>
                      </c:pt>
                      <c:pt idx="1835">
                        <c:v>43389</c:v>
                      </c:pt>
                      <c:pt idx="1836">
                        <c:v>43388</c:v>
                      </c:pt>
                      <c:pt idx="1837">
                        <c:v>43387</c:v>
                      </c:pt>
                      <c:pt idx="1838">
                        <c:v>43386</c:v>
                      </c:pt>
                      <c:pt idx="1839">
                        <c:v>43385</c:v>
                      </c:pt>
                      <c:pt idx="1840">
                        <c:v>43384</c:v>
                      </c:pt>
                      <c:pt idx="1841">
                        <c:v>43383</c:v>
                      </c:pt>
                      <c:pt idx="1842">
                        <c:v>43382</c:v>
                      </c:pt>
                      <c:pt idx="1843">
                        <c:v>43381</c:v>
                      </c:pt>
                      <c:pt idx="1844">
                        <c:v>43380</c:v>
                      </c:pt>
                      <c:pt idx="1845">
                        <c:v>43379</c:v>
                      </c:pt>
                      <c:pt idx="1846">
                        <c:v>43378</c:v>
                      </c:pt>
                      <c:pt idx="1847">
                        <c:v>43377</c:v>
                      </c:pt>
                      <c:pt idx="1848">
                        <c:v>43376</c:v>
                      </c:pt>
                      <c:pt idx="1849">
                        <c:v>43375</c:v>
                      </c:pt>
                      <c:pt idx="1850">
                        <c:v>43374</c:v>
                      </c:pt>
                      <c:pt idx="1851">
                        <c:v>43373</c:v>
                      </c:pt>
                      <c:pt idx="1852">
                        <c:v>43372</c:v>
                      </c:pt>
                      <c:pt idx="1853">
                        <c:v>43371</c:v>
                      </c:pt>
                      <c:pt idx="1854">
                        <c:v>43370</c:v>
                      </c:pt>
                      <c:pt idx="1855">
                        <c:v>43369</c:v>
                      </c:pt>
                      <c:pt idx="1856">
                        <c:v>43368</c:v>
                      </c:pt>
                      <c:pt idx="1857">
                        <c:v>43367</c:v>
                      </c:pt>
                      <c:pt idx="1858">
                        <c:v>43366</c:v>
                      </c:pt>
                      <c:pt idx="1859">
                        <c:v>43365</c:v>
                      </c:pt>
                      <c:pt idx="1860">
                        <c:v>43364</c:v>
                      </c:pt>
                      <c:pt idx="1861">
                        <c:v>43363</c:v>
                      </c:pt>
                      <c:pt idx="1862">
                        <c:v>43362</c:v>
                      </c:pt>
                      <c:pt idx="1863">
                        <c:v>43361</c:v>
                      </c:pt>
                      <c:pt idx="1864">
                        <c:v>43360</c:v>
                      </c:pt>
                      <c:pt idx="1865">
                        <c:v>43359</c:v>
                      </c:pt>
                      <c:pt idx="1866">
                        <c:v>43358</c:v>
                      </c:pt>
                      <c:pt idx="1867">
                        <c:v>43357</c:v>
                      </c:pt>
                      <c:pt idx="1868">
                        <c:v>43356</c:v>
                      </c:pt>
                      <c:pt idx="1869">
                        <c:v>43355</c:v>
                      </c:pt>
                      <c:pt idx="1870">
                        <c:v>43354</c:v>
                      </c:pt>
                      <c:pt idx="1871">
                        <c:v>43353</c:v>
                      </c:pt>
                      <c:pt idx="1872">
                        <c:v>43352</c:v>
                      </c:pt>
                      <c:pt idx="1873">
                        <c:v>43351</c:v>
                      </c:pt>
                      <c:pt idx="1874">
                        <c:v>43350</c:v>
                      </c:pt>
                      <c:pt idx="1875">
                        <c:v>43349</c:v>
                      </c:pt>
                      <c:pt idx="1876">
                        <c:v>43348</c:v>
                      </c:pt>
                      <c:pt idx="1877">
                        <c:v>43347</c:v>
                      </c:pt>
                      <c:pt idx="1878">
                        <c:v>43346</c:v>
                      </c:pt>
                      <c:pt idx="1879">
                        <c:v>43345</c:v>
                      </c:pt>
                      <c:pt idx="1880">
                        <c:v>43344</c:v>
                      </c:pt>
                      <c:pt idx="1881">
                        <c:v>43343</c:v>
                      </c:pt>
                      <c:pt idx="1882">
                        <c:v>43342</c:v>
                      </c:pt>
                      <c:pt idx="1883">
                        <c:v>43341</c:v>
                      </c:pt>
                      <c:pt idx="1884">
                        <c:v>43340</c:v>
                      </c:pt>
                      <c:pt idx="1885">
                        <c:v>43339</c:v>
                      </c:pt>
                      <c:pt idx="1886">
                        <c:v>43338</c:v>
                      </c:pt>
                      <c:pt idx="1887">
                        <c:v>43337</c:v>
                      </c:pt>
                      <c:pt idx="1888">
                        <c:v>43336</c:v>
                      </c:pt>
                      <c:pt idx="1889">
                        <c:v>43335</c:v>
                      </c:pt>
                      <c:pt idx="1890">
                        <c:v>43334</c:v>
                      </c:pt>
                      <c:pt idx="1891">
                        <c:v>43333</c:v>
                      </c:pt>
                      <c:pt idx="1892">
                        <c:v>43332</c:v>
                      </c:pt>
                      <c:pt idx="1893">
                        <c:v>43331</c:v>
                      </c:pt>
                      <c:pt idx="1894">
                        <c:v>43330</c:v>
                      </c:pt>
                      <c:pt idx="1895">
                        <c:v>43329</c:v>
                      </c:pt>
                      <c:pt idx="1896">
                        <c:v>43328</c:v>
                      </c:pt>
                      <c:pt idx="1897">
                        <c:v>43327</c:v>
                      </c:pt>
                      <c:pt idx="1898">
                        <c:v>43326</c:v>
                      </c:pt>
                      <c:pt idx="1899">
                        <c:v>43325</c:v>
                      </c:pt>
                      <c:pt idx="1900">
                        <c:v>43324</c:v>
                      </c:pt>
                      <c:pt idx="1901">
                        <c:v>43323</c:v>
                      </c:pt>
                      <c:pt idx="1902">
                        <c:v>43322</c:v>
                      </c:pt>
                      <c:pt idx="1903">
                        <c:v>43321</c:v>
                      </c:pt>
                      <c:pt idx="1904">
                        <c:v>43320</c:v>
                      </c:pt>
                      <c:pt idx="1905">
                        <c:v>43319</c:v>
                      </c:pt>
                      <c:pt idx="1906">
                        <c:v>43318</c:v>
                      </c:pt>
                      <c:pt idx="1907">
                        <c:v>43317</c:v>
                      </c:pt>
                      <c:pt idx="1908">
                        <c:v>43316</c:v>
                      </c:pt>
                      <c:pt idx="1909">
                        <c:v>43315</c:v>
                      </c:pt>
                      <c:pt idx="1910">
                        <c:v>43314</c:v>
                      </c:pt>
                      <c:pt idx="1911">
                        <c:v>43313</c:v>
                      </c:pt>
                      <c:pt idx="1912">
                        <c:v>43312</c:v>
                      </c:pt>
                      <c:pt idx="1913">
                        <c:v>43311</c:v>
                      </c:pt>
                      <c:pt idx="1914">
                        <c:v>43310</c:v>
                      </c:pt>
                      <c:pt idx="1915">
                        <c:v>43309</c:v>
                      </c:pt>
                      <c:pt idx="1916">
                        <c:v>43308</c:v>
                      </c:pt>
                      <c:pt idx="1917">
                        <c:v>43307</c:v>
                      </c:pt>
                      <c:pt idx="1918">
                        <c:v>43306</c:v>
                      </c:pt>
                      <c:pt idx="1919">
                        <c:v>43305</c:v>
                      </c:pt>
                      <c:pt idx="1920">
                        <c:v>43304</c:v>
                      </c:pt>
                      <c:pt idx="1921">
                        <c:v>43303</c:v>
                      </c:pt>
                      <c:pt idx="1922">
                        <c:v>43302</c:v>
                      </c:pt>
                      <c:pt idx="1923">
                        <c:v>43301</c:v>
                      </c:pt>
                      <c:pt idx="1924">
                        <c:v>43300</c:v>
                      </c:pt>
                      <c:pt idx="1925">
                        <c:v>43299</c:v>
                      </c:pt>
                      <c:pt idx="1926">
                        <c:v>43298</c:v>
                      </c:pt>
                      <c:pt idx="1927">
                        <c:v>43297</c:v>
                      </c:pt>
                      <c:pt idx="1928">
                        <c:v>43296</c:v>
                      </c:pt>
                      <c:pt idx="1929">
                        <c:v>43295</c:v>
                      </c:pt>
                      <c:pt idx="1930">
                        <c:v>43294</c:v>
                      </c:pt>
                      <c:pt idx="1931">
                        <c:v>43293</c:v>
                      </c:pt>
                      <c:pt idx="1932">
                        <c:v>43292</c:v>
                      </c:pt>
                      <c:pt idx="1933">
                        <c:v>43291</c:v>
                      </c:pt>
                      <c:pt idx="1934">
                        <c:v>43290</c:v>
                      </c:pt>
                      <c:pt idx="1935">
                        <c:v>43289</c:v>
                      </c:pt>
                      <c:pt idx="1936">
                        <c:v>43288</c:v>
                      </c:pt>
                      <c:pt idx="1937">
                        <c:v>43287</c:v>
                      </c:pt>
                      <c:pt idx="1938">
                        <c:v>43286</c:v>
                      </c:pt>
                      <c:pt idx="1939">
                        <c:v>43285</c:v>
                      </c:pt>
                      <c:pt idx="1940">
                        <c:v>43284</c:v>
                      </c:pt>
                      <c:pt idx="1941">
                        <c:v>43283</c:v>
                      </c:pt>
                      <c:pt idx="1942">
                        <c:v>43282</c:v>
                      </c:pt>
                      <c:pt idx="1943">
                        <c:v>43281</c:v>
                      </c:pt>
                      <c:pt idx="1944">
                        <c:v>43280</c:v>
                      </c:pt>
                      <c:pt idx="1945">
                        <c:v>43279</c:v>
                      </c:pt>
                      <c:pt idx="1946">
                        <c:v>43278</c:v>
                      </c:pt>
                      <c:pt idx="1947">
                        <c:v>43277</c:v>
                      </c:pt>
                      <c:pt idx="1948">
                        <c:v>43276</c:v>
                      </c:pt>
                      <c:pt idx="1949">
                        <c:v>43275</c:v>
                      </c:pt>
                      <c:pt idx="1950">
                        <c:v>43274</c:v>
                      </c:pt>
                      <c:pt idx="1951">
                        <c:v>43273</c:v>
                      </c:pt>
                      <c:pt idx="1952">
                        <c:v>43272</c:v>
                      </c:pt>
                      <c:pt idx="1953">
                        <c:v>43271</c:v>
                      </c:pt>
                      <c:pt idx="1954">
                        <c:v>43270</c:v>
                      </c:pt>
                      <c:pt idx="1955">
                        <c:v>43269</c:v>
                      </c:pt>
                      <c:pt idx="1956">
                        <c:v>43268</c:v>
                      </c:pt>
                      <c:pt idx="1957">
                        <c:v>43267</c:v>
                      </c:pt>
                      <c:pt idx="1958">
                        <c:v>43266</c:v>
                      </c:pt>
                      <c:pt idx="1959">
                        <c:v>43265</c:v>
                      </c:pt>
                      <c:pt idx="1960">
                        <c:v>43264</c:v>
                      </c:pt>
                      <c:pt idx="1961">
                        <c:v>43263</c:v>
                      </c:pt>
                      <c:pt idx="1962">
                        <c:v>43262</c:v>
                      </c:pt>
                      <c:pt idx="1963">
                        <c:v>43261</c:v>
                      </c:pt>
                      <c:pt idx="1964">
                        <c:v>43260</c:v>
                      </c:pt>
                      <c:pt idx="1965">
                        <c:v>43259</c:v>
                      </c:pt>
                      <c:pt idx="1966">
                        <c:v>43258</c:v>
                      </c:pt>
                      <c:pt idx="1967">
                        <c:v>43257</c:v>
                      </c:pt>
                      <c:pt idx="1968">
                        <c:v>43256</c:v>
                      </c:pt>
                      <c:pt idx="1969">
                        <c:v>43255</c:v>
                      </c:pt>
                      <c:pt idx="1970">
                        <c:v>43254</c:v>
                      </c:pt>
                      <c:pt idx="1971">
                        <c:v>43253</c:v>
                      </c:pt>
                      <c:pt idx="1972">
                        <c:v>43252</c:v>
                      </c:pt>
                      <c:pt idx="1973">
                        <c:v>43251</c:v>
                      </c:pt>
                      <c:pt idx="1974">
                        <c:v>43250</c:v>
                      </c:pt>
                      <c:pt idx="1975">
                        <c:v>43249</c:v>
                      </c:pt>
                      <c:pt idx="1976">
                        <c:v>43248</c:v>
                      </c:pt>
                      <c:pt idx="1977">
                        <c:v>43247</c:v>
                      </c:pt>
                      <c:pt idx="1978">
                        <c:v>43246</c:v>
                      </c:pt>
                      <c:pt idx="1979">
                        <c:v>43245</c:v>
                      </c:pt>
                      <c:pt idx="1980">
                        <c:v>43244</c:v>
                      </c:pt>
                      <c:pt idx="1981">
                        <c:v>43243</c:v>
                      </c:pt>
                      <c:pt idx="1982">
                        <c:v>43242</c:v>
                      </c:pt>
                      <c:pt idx="1983">
                        <c:v>43241</c:v>
                      </c:pt>
                      <c:pt idx="1984">
                        <c:v>43240</c:v>
                      </c:pt>
                      <c:pt idx="1985">
                        <c:v>43239</c:v>
                      </c:pt>
                      <c:pt idx="1986">
                        <c:v>43238</c:v>
                      </c:pt>
                      <c:pt idx="1987">
                        <c:v>43237</c:v>
                      </c:pt>
                      <c:pt idx="1988">
                        <c:v>43236</c:v>
                      </c:pt>
                      <c:pt idx="1989">
                        <c:v>43235</c:v>
                      </c:pt>
                      <c:pt idx="1990">
                        <c:v>43234</c:v>
                      </c:pt>
                      <c:pt idx="1991">
                        <c:v>43233</c:v>
                      </c:pt>
                      <c:pt idx="1992">
                        <c:v>43232</c:v>
                      </c:pt>
                      <c:pt idx="1993">
                        <c:v>43231</c:v>
                      </c:pt>
                      <c:pt idx="1994">
                        <c:v>43230</c:v>
                      </c:pt>
                      <c:pt idx="1995">
                        <c:v>43229</c:v>
                      </c:pt>
                      <c:pt idx="1996">
                        <c:v>43228</c:v>
                      </c:pt>
                      <c:pt idx="1997">
                        <c:v>43227</c:v>
                      </c:pt>
                      <c:pt idx="1998">
                        <c:v>43226</c:v>
                      </c:pt>
                      <c:pt idx="1999">
                        <c:v>43225</c:v>
                      </c:pt>
                      <c:pt idx="2000">
                        <c:v>43224</c:v>
                      </c:pt>
                      <c:pt idx="2001">
                        <c:v>43223</c:v>
                      </c:pt>
                      <c:pt idx="2002">
                        <c:v>43222</c:v>
                      </c:pt>
                      <c:pt idx="2003">
                        <c:v>43221</c:v>
                      </c:pt>
                      <c:pt idx="2004">
                        <c:v>43220</c:v>
                      </c:pt>
                      <c:pt idx="2005">
                        <c:v>43219</c:v>
                      </c:pt>
                      <c:pt idx="2006">
                        <c:v>43218</c:v>
                      </c:pt>
                      <c:pt idx="2007">
                        <c:v>43217</c:v>
                      </c:pt>
                      <c:pt idx="2008">
                        <c:v>43216</c:v>
                      </c:pt>
                      <c:pt idx="2009">
                        <c:v>43215</c:v>
                      </c:pt>
                      <c:pt idx="2010">
                        <c:v>43214</c:v>
                      </c:pt>
                      <c:pt idx="2011">
                        <c:v>43213</c:v>
                      </c:pt>
                      <c:pt idx="2012">
                        <c:v>43212</c:v>
                      </c:pt>
                      <c:pt idx="2013">
                        <c:v>43211</c:v>
                      </c:pt>
                      <c:pt idx="2014">
                        <c:v>43210</c:v>
                      </c:pt>
                      <c:pt idx="2015">
                        <c:v>43209</c:v>
                      </c:pt>
                      <c:pt idx="2016">
                        <c:v>43208</c:v>
                      </c:pt>
                      <c:pt idx="2017">
                        <c:v>43207</c:v>
                      </c:pt>
                      <c:pt idx="2018">
                        <c:v>43206</c:v>
                      </c:pt>
                      <c:pt idx="2019">
                        <c:v>43205</c:v>
                      </c:pt>
                      <c:pt idx="2020">
                        <c:v>43204</c:v>
                      </c:pt>
                      <c:pt idx="2021">
                        <c:v>43203</c:v>
                      </c:pt>
                      <c:pt idx="2022">
                        <c:v>43202</c:v>
                      </c:pt>
                      <c:pt idx="2023">
                        <c:v>43201</c:v>
                      </c:pt>
                      <c:pt idx="2024">
                        <c:v>43200</c:v>
                      </c:pt>
                      <c:pt idx="2025">
                        <c:v>43199</c:v>
                      </c:pt>
                      <c:pt idx="2026">
                        <c:v>43198</c:v>
                      </c:pt>
                      <c:pt idx="2027">
                        <c:v>43197</c:v>
                      </c:pt>
                      <c:pt idx="2028">
                        <c:v>43196</c:v>
                      </c:pt>
                      <c:pt idx="2029">
                        <c:v>43195</c:v>
                      </c:pt>
                      <c:pt idx="2030">
                        <c:v>43194</c:v>
                      </c:pt>
                      <c:pt idx="2031">
                        <c:v>43193</c:v>
                      </c:pt>
                      <c:pt idx="2032">
                        <c:v>43192</c:v>
                      </c:pt>
                      <c:pt idx="2033">
                        <c:v>43191</c:v>
                      </c:pt>
                      <c:pt idx="2034">
                        <c:v>43190</c:v>
                      </c:pt>
                      <c:pt idx="2035">
                        <c:v>43189</c:v>
                      </c:pt>
                      <c:pt idx="2036">
                        <c:v>43188</c:v>
                      </c:pt>
                      <c:pt idx="2037">
                        <c:v>43187</c:v>
                      </c:pt>
                      <c:pt idx="2038">
                        <c:v>43186</c:v>
                      </c:pt>
                      <c:pt idx="2039">
                        <c:v>43185</c:v>
                      </c:pt>
                      <c:pt idx="2040">
                        <c:v>43184</c:v>
                      </c:pt>
                      <c:pt idx="2041">
                        <c:v>43183</c:v>
                      </c:pt>
                      <c:pt idx="2042">
                        <c:v>43182</c:v>
                      </c:pt>
                      <c:pt idx="2043">
                        <c:v>43181</c:v>
                      </c:pt>
                      <c:pt idx="2044">
                        <c:v>43180</c:v>
                      </c:pt>
                      <c:pt idx="2045">
                        <c:v>43179</c:v>
                      </c:pt>
                      <c:pt idx="2046">
                        <c:v>43178</c:v>
                      </c:pt>
                      <c:pt idx="2047">
                        <c:v>43177</c:v>
                      </c:pt>
                      <c:pt idx="2048">
                        <c:v>43176</c:v>
                      </c:pt>
                      <c:pt idx="2049">
                        <c:v>43175</c:v>
                      </c:pt>
                      <c:pt idx="2050">
                        <c:v>43174</c:v>
                      </c:pt>
                      <c:pt idx="2051">
                        <c:v>43173</c:v>
                      </c:pt>
                      <c:pt idx="2052">
                        <c:v>43172</c:v>
                      </c:pt>
                      <c:pt idx="2053">
                        <c:v>43171</c:v>
                      </c:pt>
                      <c:pt idx="2054">
                        <c:v>43170</c:v>
                      </c:pt>
                      <c:pt idx="2055">
                        <c:v>43169</c:v>
                      </c:pt>
                      <c:pt idx="2056">
                        <c:v>43168</c:v>
                      </c:pt>
                      <c:pt idx="2057">
                        <c:v>43167</c:v>
                      </c:pt>
                      <c:pt idx="2058">
                        <c:v>43166</c:v>
                      </c:pt>
                      <c:pt idx="2059">
                        <c:v>43165</c:v>
                      </c:pt>
                      <c:pt idx="2060">
                        <c:v>43164</c:v>
                      </c:pt>
                      <c:pt idx="2061">
                        <c:v>43163</c:v>
                      </c:pt>
                      <c:pt idx="2062">
                        <c:v>43162</c:v>
                      </c:pt>
                      <c:pt idx="2063">
                        <c:v>43161</c:v>
                      </c:pt>
                      <c:pt idx="2064">
                        <c:v>43160</c:v>
                      </c:pt>
                      <c:pt idx="2065">
                        <c:v>43159</c:v>
                      </c:pt>
                      <c:pt idx="2066">
                        <c:v>43158</c:v>
                      </c:pt>
                      <c:pt idx="2067">
                        <c:v>43157</c:v>
                      </c:pt>
                      <c:pt idx="2068">
                        <c:v>43156</c:v>
                      </c:pt>
                      <c:pt idx="2069">
                        <c:v>43155</c:v>
                      </c:pt>
                      <c:pt idx="2070">
                        <c:v>43154</c:v>
                      </c:pt>
                      <c:pt idx="2071">
                        <c:v>43153</c:v>
                      </c:pt>
                      <c:pt idx="2072">
                        <c:v>43152</c:v>
                      </c:pt>
                      <c:pt idx="2073">
                        <c:v>43151</c:v>
                      </c:pt>
                      <c:pt idx="2074">
                        <c:v>43150</c:v>
                      </c:pt>
                      <c:pt idx="2075">
                        <c:v>43149</c:v>
                      </c:pt>
                      <c:pt idx="2076">
                        <c:v>43148</c:v>
                      </c:pt>
                      <c:pt idx="2077">
                        <c:v>43147</c:v>
                      </c:pt>
                      <c:pt idx="2078">
                        <c:v>43146</c:v>
                      </c:pt>
                      <c:pt idx="2079">
                        <c:v>43145</c:v>
                      </c:pt>
                      <c:pt idx="2080">
                        <c:v>43144</c:v>
                      </c:pt>
                      <c:pt idx="2081">
                        <c:v>43143</c:v>
                      </c:pt>
                      <c:pt idx="2082">
                        <c:v>43142</c:v>
                      </c:pt>
                      <c:pt idx="2083">
                        <c:v>43141</c:v>
                      </c:pt>
                      <c:pt idx="2084">
                        <c:v>43140</c:v>
                      </c:pt>
                      <c:pt idx="2085">
                        <c:v>43139</c:v>
                      </c:pt>
                      <c:pt idx="2086">
                        <c:v>43138</c:v>
                      </c:pt>
                      <c:pt idx="2087">
                        <c:v>43137</c:v>
                      </c:pt>
                      <c:pt idx="2088">
                        <c:v>43136</c:v>
                      </c:pt>
                      <c:pt idx="2089">
                        <c:v>43135</c:v>
                      </c:pt>
                      <c:pt idx="2090">
                        <c:v>43134</c:v>
                      </c:pt>
                      <c:pt idx="2091">
                        <c:v>43133</c:v>
                      </c:pt>
                      <c:pt idx="2092">
                        <c:v>43132</c:v>
                      </c:pt>
                      <c:pt idx="2093">
                        <c:v>43131</c:v>
                      </c:pt>
                      <c:pt idx="2094">
                        <c:v>43130</c:v>
                      </c:pt>
                      <c:pt idx="2095">
                        <c:v>43129</c:v>
                      </c:pt>
                      <c:pt idx="2096">
                        <c:v>43128</c:v>
                      </c:pt>
                      <c:pt idx="2097">
                        <c:v>43127</c:v>
                      </c:pt>
                      <c:pt idx="2098">
                        <c:v>43126</c:v>
                      </c:pt>
                      <c:pt idx="2099">
                        <c:v>43125</c:v>
                      </c:pt>
                      <c:pt idx="2100">
                        <c:v>43124</c:v>
                      </c:pt>
                      <c:pt idx="2101">
                        <c:v>43123</c:v>
                      </c:pt>
                      <c:pt idx="2102">
                        <c:v>43122</c:v>
                      </c:pt>
                      <c:pt idx="2103">
                        <c:v>43121</c:v>
                      </c:pt>
                      <c:pt idx="2104">
                        <c:v>43120</c:v>
                      </c:pt>
                      <c:pt idx="2105">
                        <c:v>43119</c:v>
                      </c:pt>
                      <c:pt idx="2106">
                        <c:v>43118</c:v>
                      </c:pt>
                      <c:pt idx="2107">
                        <c:v>43117</c:v>
                      </c:pt>
                      <c:pt idx="2108">
                        <c:v>43116</c:v>
                      </c:pt>
                      <c:pt idx="2109">
                        <c:v>43115</c:v>
                      </c:pt>
                      <c:pt idx="2110">
                        <c:v>43114</c:v>
                      </c:pt>
                      <c:pt idx="2111">
                        <c:v>43113</c:v>
                      </c:pt>
                      <c:pt idx="2112">
                        <c:v>43112</c:v>
                      </c:pt>
                      <c:pt idx="2113">
                        <c:v>43111</c:v>
                      </c:pt>
                      <c:pt idx="2114">
                        <c:v>43110</c:v>
                      </c:pt>
                      <c:pt idx="2115">
                        <c:v>43109</c:v>
                      </c:pt>
                      <c:pt idx="2116">
                        <c:v>43108</c:v>
                      </c:pt>
                      <c:pt idx="2117">
                        <c:v>43107</c:v>
                      </c:pt>
                      <c:pt idx="2118">
                        <c:v>43106</c:v>
                      </c:pt>
                      <c:pt idx="2119">
                        <c:v>43105</c:v>
                      </c:pt>
                      <c:pt idx="2120">
                        <c:v>43104</c:v>
                      </c:pt>
                      <c:pt idx="2121">
                        <c:v>43103</c:v>
                      </c:pt>
                      <c:pt idx="2122">
                        <c:v>43102</c:v>
                      </c:pt>
                      <c:pt idx="2123">
                        <c:v>43101</c:v>
                      </c:pt>
                      <c:pt idx="2124">
                        <c:v>43100</c:v>
                      </c:pt>
                      <c:pt idx="2125">
                        <c:v>43099</c:v>
                      </c:pt>
                      <c:pt idx="2126">
                        <c:v>43098</c:v>
                      </c:pt>
                      <c:pt idx="2127">
                        <c:v>43097</c:v>
                      </c:pt>
                      <c:pt idx="2128">
                        <c:v>43096</c:v>
                      </c:pt>
                      <c:pt idx="2129">
                        <c:v>43095</c:v>
                      </c:pt>
                      <c:pt idx="2130">
                        <c:v>43094</c:v>
                      </c:pt>
                      <c:pt idx="2131">
                        <c:v>43093</c:v>
                      </c:pt>
                      <c:pt idx="2132">
                        <c:v>43092</c:v>
                      </c:pt>
                      <c:pt idx="2133">
                        <c:v>43091</c:v>
                      </c:pt>
                      <c:pt idx="2134">
                        <c:v>43090</c:v>
                      </c:pt>
                      <c:pt idx="2135">
                        <c:v>43089</c:v>
                      </c:pt>
                      <c:pt idx="2136">
                        <c:v>43088</c:v>
                      </c:pt>
                      <c:pt idx="2137">
                        <c:v>43087</c:v>
                      </c:pt>
                      <c:pt idx="2138">
                        <c:v>43086</c:v>
                      </c:pt>
                      <c:pt idx="2139">
                        <c:v>43085</c:v>
                      </c:pt>
                      <c:pt idx="2140">
                        <c:v>43084</c:v>
                      </c:pt>
                      <c:pt idx="2141">
                        <c:v>43083</c:v>
                      </c:pt>
                      <c:pt idx="2142">
                        <c:v>43082</c:v>
                      </c:pt>
                      <c:pt idx="2143">
                        <c:v>43081</c:v>
                      </c:pt>
                      <c:pt idx="2144">
                        <c:v>43080</c:v>
                      </c:pt>
                      <c:pt idx="2145">
                        <c:v>43079</c:v>
                      </c:pt>
                      <c:pt idx="2146">
                        <c:v>43078</c:v>
                      </c:pt>
                      <c:pt idx="2147">
                        <c:v>43077</c:v>
                      </c:pt>
                      <c:pt idx="2148">
                        <c:v>43076</c:v>
                      </c:pt>
                      <c:pt idx="2149">
                        <c:v>43075</c:v>
                      </c:pt>
                      <c:pt idx="2150">
                        <c:v>43074</c:v>
                      </c:pt>
                      <c:pt idx="2151">
                        <c:v>43073</c:v>
                      </c:pt>
                      <c:pt idx="2152">
                        <c:v>43072</c:v>
                      </c:pt>
                      <c:pt idx="2153">
                        <c:v>43071</c:v>
                      </c:pt>
                      <c:pt idx="2154">
                        <c:v>43070</c:v>
                      </c:pt>
                      <c:pt idx="2155">
                        <c:v>43069</c:v>
                      </c:pt>
                      <c:pt idx="2156">
                        <c:v>43068</c:v>
                      </c:pt>
                      <c:pt idx="2157">
                        <c:v>43067</c:v>
                      </c:pt>
                      <c:pt idx="2158">
                        <c:v>43066</c:v>
                      </c:pt>
                      <c:pt idx="2159">
                        <c:v>43065</c:v>
                      </c:pt>
                      <c:pt idx="2160">
                        <c:v>43064</c:v>
                      </c:pt>
                      <c:pt idx="2161">
                        <c:v>43063</c:v>
                      </c:pt>
                      <c:pt idx="2162">
                        <c:v>43062</c:v>
                      </c:pt>
                      <c:pt idx="2163">
                        <c:v>43061</c:v>
                      </c:pt>
                      <c:pt idx="2164">
                        <c:v>43060</c:v>
                      </c:pt>
                      <c:pt idx="2165">
                        <c:v>43059</c:v>
                      </c:pt>
                      <c:pt idx="2166">
                        <c:v>43058</c:v>
                      </c:pt>
                      <c:pt idx="2167">
                        <c:v>43057</c:v>
                      </c:pt>
                      <c:pt idx="2168">
                        <c:v>43056</c:v>
                      </c:pt>
                      <c:pt idx="2169">
                        <c:v>43055</c:v>
                      </c:pt>
                      <c:pt idx="2170">
                        <c:v>43054</c:v>
                      </c:pt>
                      <c:pt idx="2171">
                        <c:v>43053</c:v>
                      </c:pt>
                      <c:pt idx="2172">
                        <c:v>43052</c:v>
                      </c:pt>
                      <c:pt idx="2173">
                        <c:v>43051</c:v>
                      </c:pt>
                      <c:pt idx="2174">
                        <c:v>43050</c:v>
                      </c:pt>
                      <c:pt idx="2175">
                        <c:v>43049</c:v>
                      </c:pt>
                      <c:pt idx="2176">
                        <c:v>43048</c:v>
                      </c:pt>
                      <c:pt idx="2177">
                        <c:v>43047</c:v>
                      </c:pt>
                      <c:pt idx="2178">
                        <c:v>43046</c:v>
                      </c:pt>
                      <c:pt idx="2179">
                        <c:v>43045</c:v>
                      </c:pt>
                      <c:pt idx="2180">
                        <c:v>43044</c:v>
                      </c:pt>
                      <c:pt idx="2181">
                        <c:v>43043</c:v>
                      </c:pt>
                      <c:pt idx="2182">
                        <c:v>43042</c:v>
                      </c:pt>
                      <c:pt idx="2183">
                        <c:v>43041</c:v>
                      </c:pt>
                      <c:pt idx="2184">
                        <c:v>43040</c:v>
                      </c:pt>
                      <c:pt idx="2185">
                        <c:v>43039</c:v>
                      </c:pt>
                      <c:pt idx="2186">
                        <c:v>43038</c:v>
                      </c:pt>
                      <c:pt idx="2187">
                        <c:v>43037</c:v>
                      </c:pt>
                      <c:pt idx="2188">
                        <c:v>43036</c:v>
                      </c:pt>
                      <c:pt idx="2189">
                        <c:v>43035</c:v>
                      </c:pt>
                      <c:pt idx="2190">
                        <c:v>43034</c:v>
                      </c:pt>
                      <c:pt idx="2191">
                        <c:v>43033</c:v>
                      </c:pt>
                      <c:pt idx="2192">
                        <c:v>43032</c:v>
                      </c:pt>
                      <c:pt idx="2193">
                        <c:v>43031</c:v>
                      </c:pt>
                      <c:pt idx="2194">
                        <c:v>43030</c:v>
                      </c:pt>
                      <c:pt idx="2195">
                        <c:v>43029</c:v>
                      </c:pt>
                      <c:pt idx="2196">
                        <c:v>43028</c:v>
                      </c:pt>
                      <c:pt idx="2197">
                        <c:v>43027</c:v>
                      </c:pt>
                      <c:pt idx="2198">
                        <c:v>43026</c:v>
                      </c:pt>
                      <c:pt idx="2199">
                        <c:v>43025</c:v>
                      </c:pt>
                      <c:pt idx="2200">
                        <c:v>43024</c:v>
                      </c:pt>
                      <c:pt idx="2201">
                        <c:v>43023</c:v>
                      </c:pt>
                      <c:pt idx="2202">
                        <c:v>43022</c:v>
                      </c:pt>
                      <c:pt idx="2203">
                        <c:v>43021</c:v>
                      </c:pt>
                      <c:pt idx="2204">
                        <c:v>43020</c:v>
                      </c:pt>
                      <c:pt idx="2205">
                        <c:v>43019</c:v>
                      </c:pt>
                      <c:pt idx="2206">
                        <c:v>43018</c:v>
                      </c:pt>
                      <c:pt idx="2207">
                        <c:v>43017</c:v>
                      </c:pt>
                      <c:pt idx="2208">
                        <c:v>43016</c:v>
                      </c:pt>
                      <c:pt idx="2209">
                        <c:v>43015</c:v>
                      </c:pt>
                      <c:pt idx="2210">
                        <c:v>43014</c:v>
                      </c:pt>
                      <c:pt idx="2211">
                        <c:v>43013</c:v>
                      </c:pt>
                      <c:pt idx="2212">
                        <c:v>43012</c:v>
                      </c:pt>
                      <c:pt idx="2213">
                        <c:v>43011</c:v>
                      </c:pt>
                      <c:pt idx="2214">
                        <c:v>43010</c:v>
                      </c:pt>
                      <c:pt idx="2215">
                        <c:v>43009</c:v>
                      </c:pt>
                      <c:pt idx="2216">
                        <c:v>43008</c:v>
                      </c:pt>
                      <c:pt idx="2217">
                        <c:v>43007</c:v>
                      </c:pt>
                      <c:pt idx="2218">
                        <c:v>43006</c:v>
                      </c:pt>
                      <c:pt idx="2219">
                        <c:v>43005</c:v>
                      </c:pt>
                      <c:pt idx="2220">
                        <c:v>43004</c:v>
                      </c:pt>
                      <c:pt idx="2221">
                        <c:v>43003</c:v>
                      </c:pt>
                      <c:pt idx="2222">
                        <c:v>43002</c:v>
                      </c:pt>
                      <c:pt idx="2223">
                        <c:v>43001</c:v>
                      </c:pt>
                      <c:pt idx="2224">
                        <c:v>43000</c:v>
                      </c:pt>
                      <c:pt idx="2225">
                        <c:v>42999</c:v>
                      </c:pt>
                      <c:pt idx="2226">
                        <c:v>42998</c:v>
                      </c:pt>
                      <c:pt idx="2227">
                        <c:v>42997</c:v>
                      </c:pt>
                      <c:pt idx="2228">
                        <c:v>42996</c:v>
                      </c:pt>
                      <c:pt idx="2229">
                        <c:v>42995</c:v>
                      </c:pt>
                      <c:pt idx="2230">
                        <c:v>42994</c:v>
                      </c:pt>
                      <c:pt idx="2231">
                        <c:v>42993</c:v>
                      </c:pt>
                      <c:pt idx="2232">
                        <c:v>42992</c:v>
                      </c:pt>
                      <c:pt idx="2233">
                        <c:v>42991</c:v>
                      </c:pt>
                      <c:pt idx="2234">
                        <c:v>42990</c:v>
                      </c:pt>
                      <c:pt idx="2235">
                        <c:v>42989</c:v>
                      </c:pt>
                      <c:pt idx="2236">
                        <c:v>42988</c:v>
                      </c:pt>
                      <c:pt idx="2237">
                        <c:v>42987</c:v>
                      </c:pt>
                      <c:pt idx="2238">
                        <c:v>42986</c:v>
                      </c:pt>
                      <c:pt idx="2239">
                        <c:v>42985</c:v>
                      </c:pt>
                      <c:pt idx="2240">
                        <c:v>42984</c:v>
                      </c:pt>
                      <c:pt idx="2241">
                        <c:v>42983</c:v>
                      </c:pt>
                      <c:pt idx="2242">
                        <c:v>42982</c:v>
                      </c:pt>
                      <c:pt idx="2243">
                        <c:v>42981</c:v>
                      </c:pt>
                      <c:pt idx="2244">
                        <c:v>42980</c:v>
                      </c:pt>
                      <c:pt idx="2245">
                        <c:v>42979</c:v>
                      </c:pt>
                      <c:pt idx="2246">
                        <c:v>42978</c:v>
                      </c:pt>
                      <c:pt idx="2247">
                        <c:v>42977</c:v>
                      </c:pt>
                      <c:pt idx="2248">
                        <c:v>42976</c:v>
                      </c:pt>
                      <c:pt idx="2249">
                        <c:v>42975</c:v>
                      </c:pt>
                      <c:pt idx="2250">
                        <c:v>42974</c:v>
                      </c:pt>
                      <c:pt idx="2251">
                        <c:v>42973</c:v>
                      </c:pt>
                      <c:pt idx="2252">
                        <c:v>42972</c:v>
                      </c:pt>
                      <c:pt idx="2253">
                        <c:v>42971</c:v>
                      </c:pt>
                      <c:pt idx="2254">
                        <c:v>42970</c:v>
                      </c:pt>
                      <c:pt idx="2255">
                        <c:v>42969</c:v>
                      </c:pt>
                      <c:pt idx="2256">
                        <c:v>42968</c:v>
                      </c:pt>
                      <c:pt idx="2257">
                        <c:v>42967</c:v>
                      </c:pt>
                      <c:pt idx="2258">
                        <c:v>42966</c:v>
                      </c:pt>
                      <c:pt idx="2259">
                        <c:v>42965</c:v>
                      </c:pt>
                      <c:pt idx="2260">
                        <c:v>42964</c:v>
                      </c:pt>
                      <c:pt idx="2261">
                        <c:v>42963</c:v>
                      </c:pt>
                      <c:pt idx="2262">
                        <c:v>42962</c:v>
                      </c:pt>
                      <c:pt idx="2263">
                        <c:v>42961</c:v>
                      </c:pt>
                      <c:pt idx="2264">
                        <c:v>42960</c:v>
                      </c:pt>
                      <c:pt idx="2265">
                        <c:v>42959</c:v>
                      </c:pt>
                      <c:pt idx="2266">
                        <c:v>42958</c:v>
                      </c:pt>
                      <c:pt idx="2267">
                        <c:v>42957</c:v>
                      </c:pt>
                      <c:pt idx="2268">
                        <c:v>42956</c:v>
                      </c:pt>
                      <c:pt idx="2269">
                        <c:v>42955</c:v>
                      </c:pt>
                      <c:pt idx="2270">
                        <c:v>42954</c:v>
                      </c:pt>
                      <c:pt idx="2271">
                        <c:v>42953</c:v>
                      </c:pt>
                      <c:pt idx="2272">
                        <c:v>42952</c:v>
                      </c:pt>
                      <c:pt idx="2273">
                        <c:v>42951</c:v>
                      </c:pt>
                      <c:pt idx="2274">
                        <c:v>42950</c:v>
                      </c:pt>
                      <c:pt idx="2275">
                        <c:v>42949</c:v>
                      </c:pt>
                      <c:pt idx="2276">
                        <c:v>42948</c:v>
                      </c:pt>
                      <c:pt idx="2277">
                        <c:v>42947</c:v>
                      </c:pt>
                      <c:pt idx="2278">
                        <c:v>42946</c:v>
                      </c:pt>
                      <c:pt idx="2279">
                        <c:v>42945</c:v>
                      </c:pt>
                      <c:pt idx="2280">
                        <c:v>42944</c:v>
                      </c:pt>
                      <c:pt idx="2281">
                        <c:v>42943</c:v>
                      </c:pt>
                      <c:pt idx="2282">
                        <c:v>42942</c:v>
                      </c:pt>
                      <c:pt idx="2283">
                        <c:v>42941</c:v>
                      </c:pt>
                      <c:pt idx="2284">
                        <c:v>42940</c:v>
                      </c:pt>
                      <c:pt idx="2285">
                        <c:v>42939</c:v>
                      </c:pt>
                      <c:pt idx="2286">
                        <c:v>42938</c:v>
                      </c:pt>
                      <c:pt idx="2287">
                        <c:v>42937</c:v>
                      </c:pt>
                      <c:pt idx="2288">
                        <c:v>42936</c:v>
                      </c:pt>
                      <c:pt idx="2289">
                        <c:v>42935</c:v>
                      </c:pt>
                      <c:pt idx="2290">
                        <c:v>42934</c:v>
                      </c:pt>
                      <c:pt idx="2291">
                        <c:v>42933</c:v>
                      </c:pt>
                      <c:pt idx="2292">
                        <c:v>42932</c:v>
                      </c:pt>
                      <c:pt idx="2293">
                        <c:v>42931</c:v>
                      </c:pt>
                      <c:pt idx="2294">
                        <c:v>42930</c:v>
                      </c:pt>
                      <c:pt idx="2295">
                        <c:v>42929</c:v>
                      </c:pt>
                      <c:pt idx="2296">
                        <c:v>42928</c:v>
                      </c:pt>
                      <c:pt idx="2297">
                        <c:v>42927</c:v>
                      </c:pt>
                      <c:pt idx="2298">
                        <c:v>42926</c:v>
                      </c:pt>
                      <c:pt idx="2299">
                        <c:v>42925</c:v>
                      </c:pt>
                      <c:pt idx="2300">
                        <c:v>42924</c:v>
                      </c:pt>
                      <c:pt idx="2301">
                        <c:v>42923</c:v>
                      </c:pt>
                      <c:pt idx="2302">
                        <c:v>42922</c:v>
                      </c:pt>
                      <c:pt idx="2303">
                        <c:v>42921</c:v>
                      </c:pt>
                      <c:pt idx="2304">
                        <c:v>42920</c:v>
                      </c:pt>
                      <c:pt idx="2305">
                        <c:v>42919</c:v>
                      </c:pt>
                      <c:pt idx="2306">
                        <c:v>42918</c:v>
                      </c:pt>
                      <c:pt idx="2307">
                        <c:v>42917</c:v>
                      </c:pt>
                      <c:pt idx="2308">
                        <c:v>42916</c:v>
                      </c:pt>
                      <c:pt idx="2309">
                        <c:v>42915</c:v>
                      </c:pt>
                      <c:pt idx="2310">
                        <c:v>42914</c:v>
                      </c:pt>
                      <c:pt idx="2311">
                        <c:v>42913</c:v>
                      </c:pt>
                      <c:pt idx="2312">
                        <c:v>42912</c:v>
                      </c:pt>
                      <c:pt idx="2313">
                        <c:v>42911</c:v>
                      </c:pt>
                      <c:pt idx="2314">
                        <c:v>42910</c:v>
                      </c:pt>
                      <c:pt idx="2315">
                        <c:v>42909</c:v>
                      </c:pt>
                      <c:pt idx="2316">
                        <c:v>42908</c:v>
                      </c:pt>
                      <c:pt idx="2317">
                        <c:v>42907</c:v>
                      </c:pt>
                      <c:pt idx="2318">
                        <c:v>42906</c:v>
                      </c:pt>
                      <c:pt idx="2319">
                        <c:v>42905</c:v>
                      </c:pt>
                      <c:pt idx="2320">
                        <c:v>42904</c:v>
                      </c:pt>
                      <c:pt idx="2321">
                        <c:v>42903</c:v>
                      </c:pt>
                      <c:pt idx="2322">
                        <c:v>42902</c:v>
                      </c:pt>
                      <c:pt idx="2323">
                        <c:v>42901</c:v>
                      </c:pt>
                      <c:pt idx="2324">
                        <c:v>42900</c:v>
                      </c:pt>
                      <c:pt idx="2325">
                        <c:v>42899</c:v>
                      </c:pt>
                      <c:pt idx="2326">
                        <c:v>42898</c:v>
                      </c:pt>
                      <c:pt idx="2327">
                        <c:v>42897</c:v>
                      </c:pt>
                      <c:pt idx="2328">
                        <c:v>42896</c:v>
                      </c:pt>
                      <c:pt idx="2329">
                        <c:v>42895</c:v>
                      </c:pt>
                      <c:pt idx="2330">
                        <c:v>42894</c:v>
                      </c:pt>
                      <c:pt idx="2331">
                        <c:v>42893</c:v>
                      </c:pt>
                      <c:pt idx="2332">
                        <c:v>42892</c:v>
                      </c:pt>
                      <c:pt idx="2333">
                        <c:v>42891</c:v>
                      </c:pt>
                      <c:pt idx="2334">
                        <c:v>42890</c:v>
                      </c:pt>
                      <c:pt idx="2335">
                        <c:v>42889</c:v>
                      </c:pt>
                      <c:pt idx="2336">
                        <c:v>42888</c:v>
                      </c:pt>
                      <c:pt idx="2337">
                        <c:v>42887</c:v>
                      </c:pt>
                      <c:pt idx="2338">
                        <c:v>42886</c:v>
                      </c:pt>
                      <c:pt idx="2339">
                        <c:v>42885</c:v>
                      </c:pt>
                      <c:pt idx="2340">
                        <c:v>42884</c:v>
                      </c:pt>
                      <c:pt idx="2341">
                        <c:v>42883</c:v>
                      </c:pt>
                      <c:pt idx="2342">
                        <c:v>42882</c:v>
                      </c:pt>
                      <c:pt idx="2343">
                        <c:v>42881</c:v>
                      </c:pt>
                      <c:pt idx="2344">
                        <c:v>42880</c:v>
                      </c:pt>
                      <c:pt idx="2345">
                        <c:v>42879</c:v>
                      </c:pt>
                      <c:pt idx="2346">
                        <c:v>42878</c:v>
                      </c:pt>
                      <c:pt idx="2347">
                        <c:v>42877</c:v>
                      </c:pt>
                      <c:pt idx="2348">
                        <c:v>42876</c:v>
                      </c:pt>
                      <c:pt idx="2349">
                        <c:v>42875</c:v>
                      </c:pt>
                      <c:pt idx="2350">
                        <c:v>42874</c:v>
                      </c:pt>
                      <c:pt idx="2351">
                        <c:v>42873</c:v>
                      </c:pt>
                      <c:pt idx="2352">
                        <c:v>42872</c:v>
                      </c:pt>
                      <c:pt idx="2353">
                        <c:v>42871</c:v>
                      </c:pt>
                      <c:pt idx="2354">
                        <c:v>42870</c:v>
                      </c:pt>
                      <c:pt idx="2355">
                        <c:v>42869</c:v>
                      </c:pt>
                      <c:pt idx="2356">
                        <c:v>42868</c:v>
                      </c:pt>
                      <c:pt idx="2357">
                        <c:v>42867</c:v>
                      </c:pt>
                      <c:pt idx="2358">
                        <c:v>42866</c:v>
                      </c:pt>
                      <c:pt idx="2359">
                        <c:v>42865</c:v>
                      </c:pt>
                      <c:pt idx="2360">
                        <c:v>42864</c:v>
                      </c:pt>
                      <c:pt idx="2361">
                        <c:v>42863</c:v>
                      </c:pt>
                      <c:pt idx="2362">
                        <c:v>42862</c:v>
                      </c:pt>
                      <c:pt idx="2363">
                        <c:v>42861</c:v>
                      </c:pt>
                      <c:pt idx="2364">
                        <c:v>42860</c:v>
                      </c:pt>
                      <c:pt idx="2365">
                        <c:v>42859</c:v>
                      </c:pt>
                      <c:pt idx="2366">
                        <c:v>42858</c:v>
                      </c:pt>
                      <c:pt idx="2367">
                        <c:v>42857</c:v>
                      </c:pt>
                      <c:pt idx="2368">
                        <c:v>42856</c:v>
                      </c:pt>
                      <c:pt idx="2369">
                        <c:v>42855</c:v>
                      </c:pt>
                      <c:pt idx="2370">
                        <c:v>42854</c:v>
                      </c:pt>
                      <c:pt idx="2371">
                        <c:v>42853</c:v>
                      </c:pt>
                      <c:pt idx="2372">
                        <c:v>42852</c:v>
                      </c:pt>
                      <c:pt idx="2373">
                        <c:v>42851</c:v>
                      </c:pt>
                      <c:pt idx="2374">
                        <c:v>42850</c:v>
                      </c:pt>
                      <c:pt idx="2375">
                        <c:v>42849</c:v>
                      </c:pt>
                      <c:pt idx="2376">
                        <c:v>42848</c:v>
                      </c:pt>
                      <c:pt idx="2377">
                        <c:v>42847</c:v>
                      </c:pt>
                      <c:pt idx="2378">
                        <c:v>42846</c:v>
                      </c:pt>
                      <c:pt idx="2379">
                        <c:v>42845</c:v>
                      </c:pt>
                      <c:pt idx="2380">
                        <c:v>42844</c:v>
                      </c:pt>
                      <c:pt idx="2381">
                        <c:v>42843</c:v>
                      </c:pt>
                      <c:pt idx="2382">
                        <c:v>42842</c:v>
                      </c:pt>
                      <c:pt idx="2383">
                        <c:v>42841</c:v>
                      </c:pt>
                      <c:pt idx="2384">
                        <c:v>42840</c:v>
                      </c:pt>
                      <c:pt idx="2385">
                        <c:v>42839</c:v>
                      </c:pt>
                      <c:pt idx="2386">
                        <c:v>42838</c:v>
                      </c:pt>
                      <c:pt idx="2387">
                        <c:v>42837</c:v>
                      </c:pt>
                      <c:pt idx="2388">
                        <c:v>42836</c:v>
                      </c:pt>
                      <c:pt idx="2389">
                        <c:v>42835</c:v>
                      </c:pt>
                      <c:pt idx="2390">
                        <c:v>42834</c:v>
                      </c:pt>
                      <c:pt idx="2391">
                        <c:v>42833</c:v>
                      </c:pt>
                      <c:pt idx="2392">
                        <c:v>42832</c:v>
                      </c:pt>
                      <c:pt idx="2393">
                        <c:v>42831</c:v>
                      </c:pt>
                      <c:pt idx="2394">
                        <c:v>42830</c:v>
                      </c:pt>
                      <c:pt idx="2395">
                        <c:v>42829</c:v>
                      </c:pt>
                      <c:pt idx="2396">
                        <c:v>42828</c:v>
                      </c:pt>
                      <c:pt idx="2397">
                        <c:v>42827</c:v>
                      </c:pt>
                      <c:pt idx="2398">
                        <c:v>42826</c:v>
                      </c:pt>
                      <c:pt idx="2399">
                        <c:v>42825</c:v>
                      </c:pt>
                      <c:pt idx="2400">
                        <c:v>42824</c:v>
                      </c:pt>
                      <c:pt idx="2401">
                        <c:v>42823</c:v>
                      </c:pt>
                      <c:pt idx="2402">
                        <c:v>42822</c:v>
                      </c:pt>
                      <c:pt idx="2403">
                        <c:v>42821</c:v>
                      </c:pt>
                      <c:pt idx="2404">
                        <c:v>42820</c:v>
                      </c:pt>
                      <c:pt idx="2405">
                        <c:v>42819</c:v>
                      </c:pt>
                      <c:pt idx="2406">
                        <c:v>42818</c:v>
                      </c:pt>
                      <c:pt idx="2407">
                        <c:v>42817</c:v>
                      </c:pt>
                      <c:pt idx="2408">
                        <c:v>42816</c:v>
                      </c:pt>
                      <c:pt idx="2409">
                        <c:v>42815</c:v>
                      </c:pt>
                      <c:pt idx="2410">
                        <c:v>42814</c:v>
                      </c:pt>
                      <c:pt idx="2411">
                        <c:v>42813</c:v>
                      </c:pt>
                      <c:pt idx="2412">
                        <c:v>42812</c:v>
                      </c:pt>
                      <c:pt idx="2413">
                        <c:v>42811</c:v>
                      </c:pt>
                      <c:pt idx="2414">
                        <c:v>42810</c:v>
                      </c:pt>
                      <c:pt idx="2415">
                        <c:v>42809</c:v>
                      </c:pt>
                      <c:pt idx="2416">
                        <c:v>42808</c:v>
                      </c:pt>
                      <c:pt idx="2417">
                        <c:v>42807</c:v>
                      </c:pt>
                      <c:pt idx="2418">
                        <c:v>42806</c:v>
                      </c:pt>
                      <c:pt idx="2419">
                        <c:v>42805</c:v>
                      </c:pt>
                      <c:pt idx="2420">
                        <c:v>42804</c:v>
                      </c:pt>
                      <c:pt idx="2421">
                        <c:v>42803</c:v>
                      </c:pt>
                      <c:pt idx="2422">
                        <c:v>42802</c:v>
                      </c:pt>
                      <c:pt idx="2423">
                        <c:v>42801</c:v>
                      </c:pt>
                      <c:pt idx="2424">
                        <c:v>42800</c:v>
                      </c:pt>
                      <c:pt idx="2425">
                        <c:v>42799</c:v>
                      </c:pt>
                      <c:pt idx="2426">
                        <c:v>42798</c:v>
                      </c:pt>
                      <c:pt idx="2427">
                        <c:v>42797</c:v>
                      </c:pt>
                      <c:pt idx="2428">
                        <c:v>42796</c:v>
                      </c:pt>
                      <c:pt idx="2429">
                        <c:v>42795</c:v>
                      </c:pt>
                      <c:pt idx="2430">
                        <c:v>42794</c:v>
                      </c:pt>
                      <c:pt idx="2431">
                        <c:v>42793</c:v>
                      </c:pt>
                      <c:pt idx="2432">
                        <c:v>42792</c:v>
                      </c:pt>
                      <c:pt idx="2433">
                        <c:v>42791</c:v>
                      </c:pt>
                      <c:pt idx="2434">
                        <c:v>42790</c:v>
                      </c:pt>
                      <c:pt idx="2435">
                        <c:v>42789</c:v>
                      </c:pt>
                      <c:pt idx="2436">
                        <c:v>42788</c:v>
                      </c:pt>
                      <c:pt idx="2437">
                        <c:v>42787</c:v>
                      </c:pt>
                      <c:pt idx="2438">
                        <c:v>42786</c:v>
                      </c:pt>
                      <c:pt idx="2439">
                        <c:v>42785</c:v>
                      </c:pt>
                      <c:pt idx="2440">
                        <c:v>42784</c:v>
                      </c:pt>
                      <c:pt idx="2441">
                        <c:v>42783</c:v>
                      </c:pt>
                      <c:pt idx="2442">
                        <c:v>42782</c:v>
                      </c:pt>
                      <c:pt idx="2443">
                        <c:v>42781</c:v>
                      </c:pt>
                      <c:pt idx="2444">
                        <c:v>42780</c:v>
                      </c:pt>
                      <c:pt idx="2445">
                        <c:v>42779</c:v>
                      </c:pt>
                      <c:pt idx="2446">
                        <c:v>42778</c:v>
                      </c:pt>
                      <c:pt idx="2447">
                        <c:v>42777</c:v>
                      </c:pt>
                      <c:pt idx="2448">
                        <c:v>42776</c:v>
                      </c:pt>
                      <c:pt idx="2449">
                        <c:v>42775</c:v>
                      </c:pt>
                      <c:pt idx="2450">
                        <c:v>42774</c:v>
                      </c:pt>
                      <c:pt idx="2451">
                        <c:v>42773</c:v>
                      </c:pt>
                      <c:pt idx="2452">
                        <c:v>42772</c:v>
                      </c:pt>
                      <c:pt idx="2453">
                        <c:v>42771</c:v>
                      </c:pt>
                      <c:pt idx="2454">
                        <c:v>42770</c:v>
                      </c:pt>
                      <c:pt idx="2455">
                        <c:v>42769</c:v>
                      </c:pt>
                      <c:pt idx="2456">
                        <c:v>42768</c:v>
                      </c:pt>
                      <c:pt idx="2457">
                        <c:v>42767</c:v>
                      </c:pt>
                      <c:pt idx="2458">
                        <c:v>42766</c:v>
                      </c:pt>
                      <c:pt idx="2459">
                        <c:v>42765</c:v>
                      </c:pt>
                      <c:pt idx="2460">
                        <c:v>42764</c:v>
                      </c:pt>
                      <c:pt idx="2461">
                        <c:v>42763</c:v>
                      </c:pt>
                      <c:pt idx="2462">
                        <c:v>42762</c:v>
                      </c:pt>
                      <c:pt idx="2463">
                        <c:v>42761</c:v>
                      </c:pt>
                      <c:pt idx="2464">
                        <c:v>42760</c:v>
                      </c:pt>
                      <c:pt idx="2465">
                        <c:v>42759</c:v>
                      </c:pt>
                      <c:pt idx="2466">
                        <c:v>42758</c:v>
                      </c:pt>
                      <c:pt idx="2467">
                        <c:v>42757</c:v>
                      </c:pt>
                      <c:pt idx="2468">
                        <c:v>42756</c:v>
                      </c:pt>
                      <c:pt idx="2469">
                        <c:v>42755</c:v>
                      </c:pt>
                      <c:pt idx="2470">
                        <c:v>42754</c:v>
                      </c:pt>
                      <c:pt idx="2471">
                        <c:v>42753</c:v>
                      </c:pt>
                      <c:pt idx="2472">
                        <c:v>42752</c:v>
                      </c:pt>
                      <c:pt idx="2473">
                        <c:v>42751</c:v>
                      </c:pt>
                      <c:pt idx="2474">
                        <c:v>42750</c:v>
                      </c:pt>
                      <c:pt idx="2475">
                        <c:v>42749</c:v>
                      </c:pt>
                      <c:pt idx="2476">
                        <c:v>42748</c:v>
                      </c:pt>
                      <c:pt idx="2477">
                        <c:v>42747</c:v>
                      </c:pt>
                      <c:pt idx="2478">
                        <c:v>42746</c:v>
                      </c:pt>
                      <c:pt idx="2479">
                        <c:v>42745</c:v>
                      </c:pt>
                      <c:pt idx="2480">
                        <c:v>42744</c:v>
                      </c:pt>
                      <c:pt idx="2481">
                        <c:v>42743</c:v>
                      </c:pt>
                      <c:pt idx="2482">
                        <c:v>42742</c:v>
                      </c:pt>
                      <c:pt idx="2483">
                        <c:v>42741</c:v>
                      </c:pt>
                      <c:pt idx="2484">
                        <c:v>42740</c:v>
                      </c:pt>
                      <c:pt idx="2485">
                        <c:v>42739</c:v>
                      </c:pt>
                      <c:pt idx="2486">
                        <c:v>42738</c:v>
                      </c:pt>
                      <c:pt idx="2487">
                        <c:v>42737</c:v>
                      </c:pt>
                      <c:pt idx="2488">
                        <c:v>42736</c:v>
                      </c:pt>
                      <c:pt idx="2489">
                        <c:v>42735</c:v>
                      </c:pt>
                      <c:pt idx="2490">
                        <c:v>42734</c:v>
                      </c:pt>
                      <c:pt idx="2491">
                        <c:v>42733</c:v>
                      </c:pt>
                      <c:pt idx="2492">
                        <c:v>42732</c:v>
                      </c:pt>
                      <c:pt idx="2493">
                        <c:v>42731</c:v>
                      </c:pt>
                      <c:pt idx="2494">
                        <c:v>42730</c:v>
                      </c:pt>
                      <c:pt idx="2495">
                        <c:v>42729</c:v>
                      </c:pt>
                      <c:pt idx="2496">
                        <c:v>42728</c:v>
                      </c:pt>
                      <c:pt idx="2497">
                        <c:v>42727</c:v>
                      </c:pt>
                      <c:pt idx="2498">
                        <c:v>42726</c:v>
                      </c:pt>
                      <c:pt idx="2499">
                        <c:v>42725</c:v>
                      </c:pt>
                      <c:pt idx="2500">
                        <c:v>42724</c:v>
                      </c:pt>
                      <c:pt idx="2501">
                        <c:v>42723</c:v>
                      </c:pt>
                      <c:pt idx="2502">
                        <c:v>42722</c:v>
                      </c:pt>
                      <c:pt idx="2503">
                        <c:v>42721</c:v>
                      </c:pt>
                      <c:pt idx="2504">
                        <c:v>42720</c:v>
                      </c:pt>
                      <c:pt idx="2505">
                        <c:v>42719</c:v>
                      </c:pt>
                      <c:pt idx="2506">
                        <c:v>42718</c:v>
                      </c:pt>
                      <c:pt idx="2507">
                        <c:v>42717</c:v>
                      </c:pt>
                      <c:pt idx="2508">
                        <c:v>42716</c:v>
                      </c:pt>
                      <c:pt idx="2509">
                        <c:v>42715</c:v>
                      </c:pt>
                      <c:pt idx="2510">
                        <c:v>42714</c:v>
                      </c:pt>
                      <c:pt idx="2511">
                        <c:v>42713</c:v>
                      </c:pt>
                      <c:pt idx="2512">
                        <c:v>42712</c:v>
                      </c:pt>
                      <c:pt idx="2513">
                        <c:v>42711</c:v>
                      </c:pt>
                      <c:pt idx="2514">
                        <c:v>42710</c:v>
                      </c:pt>
                      <c:pt idx="2515">
                        <c:v>42709</c:v>
                      </c:pt>
                      <c:pt idx="2516">
                        <c:v>42708</c:v>
                      </c:pt>
                      <c:pt idx="2517">
                        <c:v>42707</c:v>
                      </c:pt>
                      <c:pt idx="2518">
                        <c:v>42706</c:v>
                      </c:pt>
                      <c:pt idx="2519">
                        <c:v>42705</c:v>
                      </c:pt>
                      <c:pt idx="2520">
                        <c:v>42704</c:v>
                      </c:pt>
                      <c:pt idx="2521">
                        <c:v>42703</c:v>
                      </c:pt>
                      <c:pt idx="2522">
                        <c:v>42702</c:v>
                      </c:pt>
                      <c:pt idx="2523">
                        <c:v>42701</c:v>
                      </c:pt>
                      <c:pt idx="2524">
                        <c:v>42700</c:v>
                      </c:pt>
                      <c:pt idx="2525">
                        <c:v>42699</c:v>
                      </c:pt>
                      <c:pt idx="2526">
                        <c:v>42698</c:v>
                      </c:pt>
                      <c:pt idx="2527">
                        <c:v>42697</c:v>
                      </c:pt>
                      <c:pt idx="2528">
                        <c:v>42696</c:v>
                      </c:pt>
                      <c:pt idx="2529">
                        <c:v>42695</c:v>
                      </c:pt>
                      <c:pt idx="2530">
                        <c:v>42694</c:v>
                      </c:pt>
                      <c:pt idx="2531">
                        <c:v>42693</c:v>
                      </c:pt>
                      <c:pt idx="2532">
                        <c:v>42692</c:v>
                      </c:pt>
                      <c:pt idx="2533">
                        <c:v>42691</c:v>
                      </c:pt>
                      <c:pt idx="2534">
                        <c:v>42690</c:v>
                      </c:pt>
                      <c:pt idx="2535">
                        <c:v>42689</c:v>
                      </c:pt>
                      <c:pt idx="2536">
                        <c:v>42688</c:v>
                      </c:pt>
                      <c:pt idx="2537">
                        <c:v>42687</c:v>
                      </c:pt>
                      <c:pt idx="2538">
                        <c:v>42686</c:v>
                      </c:pt>
                      <c:pt idx="2539">
                        <c:v>42685</c:v>
                      </c:pt>
                      <c:pt idx="2540">
                        <c:v>42684</c:v>
                      </c:pt>
                      <c:pt idx="2541">
                        <c:v>42683</c:v>
                      </c:pt>
                      <c:pt idx="2542">
                        <c:v>42682</c:v>
                      </c:pt>
                      <c:pt idx="2543">
                        <c:v>42681</c:v>
                      </c:pt>
                      <c:pt idx="2544">
                        <c:v>42680</c:v>
                      </c:pt>
                      <c:pt idx="2545">
                        <c:v>42679</c:v>
                      </c:pt>
                      <c:pt idx="2546">
                        <c:v>42678</c:v>
                      </c:pt>
                      <c:pt idx="2547">
                        <c:v>42677</c:v>
                      </c:pt>
                      <c:pt idx="2548">
                        <c:v>42676</c:v>
                      </c:pt>
                      <c:pt idx="2549">
                        <c:v>42675</c:v>
                      </c:pt>
                      <c:pt idx="2550">
                        <c:v>42674</c:v>
                      </c:pt>
                      <c:pt idx="2551">
                        <c:v>42673</c:v>
                      </c:pt>
                      <c:pt idx="2552">
                        <c:v>42672</c:v>
                      </c:pt>
                      <c:pt idx="2553">
                        <c:v>42671</c:v>
                      </c:pt>
                      <c:pt idx="2554">
                        <c:v>42670</c:v>
                      </c:pt>
                      <c:pt idx="2555">
                        <c:v>42669</c:v>
                      </c:pt>
                      <c:pt idx="2556">
                        <c:v>42668</c:v>
                      </c:pt>
                      <c:pt idx="2557">
                        <c:v>42667</c:v>
                      </c:pt>
                      <c:pt idx="2558">
                        <c:v>42666</c:v>
                      </c:pt>
                      <c:pt idx="2559">
                        <c:v>42665</c:v>
                      </c:pt>
                      <c:pt idx="2560">
                        <c:v>42664</c:v>
                      </c:pt>
                      <c:pt idx="2561">
                        <c:v>42663</c:v>
                      </c:pt>
                      <c:pt idx="2562">
                        <c:v>42662</c:v>
                      </c:pt>
                      <c:pt idx="2563">
                        <c:v>42661</c:v>
                      </c:pt>
                      <c:pt idx="2564">
                        <c:v>42660</c:v>
                      </c:pt>
                      <c:pt idx="2565">
                        <c:v>42659</c:v>
                      </c:pt>
                      <c:pt idx="2566">
                        <c:v>42658</c:v>
                      </c:pt>
                      <c:pt idx="2567">
                        <c:v>42657</c:v>
                      </c:pt>
                      <c:pt idx="2568">
                        <c:v>42656</c:v>
                      </c:pt>
                      <c:pt idx="2569">
                        <c:v>42655</c:v>
                      </c:pt>
                      <c:pt idx="2570">
                        <c:v>42654</c:v>
                      </c:pt>
                      <c:pt idx="2571">
                        <c:v>42653</c:v>
                      </c:pt>
                      <c:pt idx="2572">
                        <c:v>42652</c:v>
                      </c:pt>
                      <c:pt idx="2573">
                        <c:v>42651</c:v>
                      </c:pt>
                      <c:pt idx="2574">
                        <c:v>42650</c:v>
                      </c:pt>
                      <c:pt idx="2575">
                        <c:v>42649</c:v>
                      </c:pt>
                      <c:pt idx="2576">
                        <c:v>42648</c:v>
                      </c:pt>
                      <c:pt idx="2577">
                        <c:v>42647</c:v>
                      </c:pt>
                      <c:pt idx="2578">
                        <c:v>42646</c:v>
                      </c:pt>
                      <c:pt idx="2579">
                        <c:v>42645</c:v>
                      </c:pt>
                      <c:pt idx="2580">
                        <c:v>42644</c:v>
                      </c:pt>
                      <c:pt idx="2581">
                        <c:v>42643</c:v>
                      </c:pt>
                      <c:pt idx="2582">
                        <c:v>42642</c:v>
                      </c:pt>
                      <c:pt idx="2583">
                        <c:v>42641</c:v>
                      </c:pt>
                      <c:pt idx="2584">
                        <c:v>42640</c:v>
                      </c:pt>
                      <c:pt idx="2585">
                        <c:v>42639</c:v>
                      </c:pt>
                      <c:pt idx="2586">
                        <c:v>42638</c:v>
                      </c:pt>
                      <c:pt idx="2587">
                        <c:v>42637</c:v>
                      </c:pt>
                      <c:pt idx="2588">
                        <c:v>42636</c:v>
                      </c:pt>
                      <c:pt idx="2589">
                        <c:v>42635</c:v>
                      </c:pt>
                      <c:pt idx="2590">
                        <c:v>42634</c:v>
                      </c:pt>
                      <c:pt idx="2591">
                        <c:v>42633</c:v>
                      </c:pt>
                      <c:pt idx="2592">
                        <c:v>42632</c:v>
                      </c:pt>
                      <c:pt idx="2593">
                        <c:v>42631</c:v>
                      </c:pt>
                      <c:pt idx="2594">
                        <c:v>42630</c:v>
                      </c:pt>
                      <c:pt idx="2595">
                        <c:v>42629</c:v>
                      </c:pt>
                      <c:pt idx="2596">
                        <c:v>42628</c:v>
                      </c:pt>
                      <c:pt idx="2597">
                        <c:v>42627</c:v>
                      </c:pt>
                      <c:pt idx="2598">
                        <c:v>42626</c:v>
                      </c:pt>
                      <c:pt idx="2599">
                        <c:v>42625</c:v>
                      </c:pt>
                      <c:pt idx="2600">
                        <c:v>42624</c:v>
                      </c:pt>
                      <c:pt idx="2601">
                        <c:v>42623</c:v>
                      </c:pt>
                      <c:pt idx="2602">
                        <c:v>42622</c:v>
                      </c:pt>
                      <c:pt idx="2603">
                        <c:v>42621</c:v>
                      </c:pt>
                      <c:pt idx="2604">
                        <c:v>42620</c:v>
                      </c:pt>
                      <c:pt idx="2605">
                        <c:v>42619</c:v>
                      </c:pt>
                      <c:pt idx="2606">
                        <c:v>42618</c:v>
                      </c:pt>
                      <c:pt idx="2607">
                        <c:v>42617</c:v>
                      </c:pt>
                      <c:pt idx="2608">
                        <c:v>42616</c:v>
                      </c:pt>
                      <c:pt idx="2609">
                        <c:v>42615</c:v>
                      </c:pt>
                      <c:pt idx="2610">
                        <c:v>42614</c:v>
                      </c:pt>
                      <c:pt idx="2611">
                        <c:v>42613</c:v>
                      </c:pt>
                      <c:pt idx="2612">
                        <c:v>42612</c:v>
                      </c:pt>
                      <c:pt idx="2613">
                        <c:v>42611</c:v>
                      </c:pt>
                      <c:pt idx="2614">
                        <c:v>42610</c:v>
                      </c:pt>
                      <c:pt idx="2615">
                        <c:v>42609</c:v>
                      </c:pt>
                      <c:pt idx="2616">
                        <c:v>42608</c:v>
                      </c:pt>
                      <c:pt idx="2617">
                        <c:v>42607</c:v>
                      </c:pt>
                      <c:pt idx="2618">
                        <c:v>42606</c:v>
                      </c:pt>
                      <c:pt idx="2619">
                        <c:v>42605</c:v>
                      </c:pt>
                      <c:pt idx="2620">
                        <c:v>42604</c:v>
                      </c:pt>
                      <c:pt idx="2621">
                        <c:v>42603</c:v>
                      </c:pt>
                      <c:pt idx="2622">
                        <c:v>42602</c:v>
                      </c:pt>
                      <c:pt idx="2623">
                        <c:v>42601</c:v>
                      </c:pt>
                      <c:pt idx="2624">
                        <c:v>42600</c:v>
                      </c:pt>
                      <c:pt idx="2625">
                        <c:v>42599</c:v>
                      </c:pt>
                      <c:pt idx="2626">
                        <c:v>42598</c:v>
                      </c:pt>
                      <c:pt idx="2627">
                        <c:v>42597</c:v>
                      </c:pt>
                      <c:pt idx="2628">
                        <c:v>42596</c:v>
                      </c:pt>
                      <c:pt idx="2629">
                        <c:v>42595</c:v>
                      </c:pt>
                      <c:pt idx="2630">
                        <c:v>42594</c:v>
                      </c:pt>
                      <c:pt idx="2631">
                        <c:v>42593</c:v>
                      </c:pt>
                      <c:pt idx="2632">
                        <c:v>42592</c:v>
                      </c:pt>
                      <c:pt idx="2633">
                        <c:v>42591</c:v>
                      </c:pt>
                      <c:pt idx="2634">
                        <c:v>42590</c:v>
                      </c:pt>
                      <c:pt idx="2635">
                        <c:v>42589</c:v>
                      </c:pt>
                      <c:pt idx="2636">
                        <c:v>42588</c:v>
                      </c:pt>
                      <c:pt idx="2637">
                        <c:v>42587</c:v>
                      </c:pt>
                      <c:pt idx="2638">
                        <c:v>42586</c:v>
                      </c:pt>
                      <c:pt idx="2639">
                        <c:v>42585</c:v>
                      </c:pt>
                      <c:pt idx="2640">
                        <c:v>42584</c:v>
                      </c:pt>
                      <c:pt idx="2641">
                        <c:v>42583</c:v>
                      </c:pt>
                      <c:pt idx="2642">
                        <c:v>42582</c:v>
                      </c:pt>
                      <c:pt idx="2643">
                        <c:v>42581</c:v>
                      </c:pt>
                      <c:pt idx="2644">
                        <c:v>42580</c:v>
                      </c:pt>
                      <c:pt idx="2645">
                        <c:v>42579</c:v>
                      </c:pt>
                      <c:pt idx="2646">
                        <c:v>42578</c:v>
                      </c:pt>
                      <c:pt idx="2647">
                        <c:v>42577</c:v>
                      </c:pt>
                      <c:pt idx="2648">
                        <c:v>42576</c:v>
                      </c:pt>
                      <c:pt idx="2649">
                        <c:v>42575</c:v>
                      </c:pt>
                      <c:pt idx="2650">
                        <c:v>42574</c:v>
                      </c:pt>
                      <c:pt idx="2651">
                        <c:v>42573</c:v>
                      </c:pt>
                      <c:pt idx="2652">
                        <c:v>42572</c:v>
                      </c:pt>
                      <c:pt idx="2653">
                        <c:v>42571</c:v>
                      </c:pt>
                      <c:pt idx="2654">
                        <c:v>42570</c:v>
                      </c:pt>
                      <c:pt idx="2655">
                        <c:v>42569</c:v>
                      </c:pt>
                      <c:pt idx="2656">
                        <c:v>42568</c:v>
                      </c:pt>
                      <c:pt idx="2657">
                        <c:v>42567</c:v>
                      </c:pt>
                      <c:pt idx="2658">
                        <c:v>42566</c:v>
                      </c:pt>
                      <c:pt idx="2659">
                        <c:v>42565</c:v>
                      </c:pt>
                      <c:pt idx="2660">
                        <c:v>42564</c:v>
                      </c:pt>
                      <c:pt idx="2661">
                        <c:v>42563</c:v>
                      </c:pt>
                      <c:pt idx="2662">
                        <c:v>42562</c:v>
                      </c:pt>
                      <c:pt idx="2663">
                        <c:v>42561</c:v>
                      </c:pt>
                      <c:pt idx="2664">
                        <c:v>42560</c:v>
                      </c:pt>
                      <c:pt idx="2665">
                        <c:v>42559</c:v>
                      </c:pt>
                      <c:pt idx="2666">
                        <c:v>42558</c:v>
                      </c:pt>
                      <c:pt idx="2667">
                        <c:v>42557</c:v>
                      </c:pt>
                      <c:pt idx="2668">
                        <c:v>42556</c:v>
                      </c:pt>
                      <c:pt idx="2669">
                        <c:v>42555</c:v>
                      </c:pt>
                      <c:pt idx="2670">
                        <c:v>42554</c:v>
                      </c:pt>
                      <c:pt idx="2671">
                        <c:v>42553</c:v>
                      </c:pt>
                      <c:pt idx="2672">
                        <c:v>42552</c:v>
                      </c:pt>
                      <c:pt idx="2673">
                        <c:v>42551</c:v>
                      </c:pt>
                      <c:pt idx="2674">
                        <c:v>42550</c:v>
                      </c:pt>
                      <c:pt idx="2675">
                        <c:v>42549</c:v>
                      </c:pt>
                      <c:pt idx="2676">
                        <c:v>42548</c:v>
                      </c:pt>
                      <c:pt idx="2677">
                        <c:v>42547</c:v>
                      </c:pt>
                      <c:pt idx="2678">
                        <c:v>42546</c:v>
                      </c:pt>
                      <c:pt idx="2679">
                        <c:v>42545</c:v>
                      </c:pt>
                      <c:pt idx="2680">
                        <c:v>42544</c:v>
                      </c:pt>
                      <c:pt idx="2681">
                        <c:v>42543</c:v>
                      </c:pt>
                      <c:pt idx="2682">
                        <c:v>42542</c:v>
                      </c:pt>
                      <c:pt idx="2683">
                        <c:v>42541</c:v>
                      </c:pt>
                      <c:pt idx="2684">
                        <c:v>42540</c:v>
                      </c:pt>
                      <c:pt idx="2685">
                        <c:v>42539</c:v>
                      </c:pt>
                      <c:pt idx="2686">
                        <c:v>42538</c:v>
                      </c:pt>
                      <c:pt idx="2687">
                        <c:v>42537</c:v>
                      </c:pt>
                      <c:pt idx="2688">
                        <c:v>42536</c:v>
                      </c:pt>
                      <c:pt idx="2689">
                        <c:v>42535</c:v>
                      </c:pt>
                      <c:pt idx="2690">
                        <c:v>42534</c:v>
                      </c:pt>
                      <c:pt idx="2691">
                        <c:v>42533</c:v>
                      </c:pt>
                      <c:pt idx="2692">
                        <c:v>42532</c:v>
                      </c:pt>
                      <c:pt idx="2693">
                        <c:v>42531</c:v>
                      </c:pt>
                      <c:pt idx="2694">
                        <c:v>42530</c:v>
                      </c:pt>
                      <c:pt idx="2695">
                        <c:v>42529</c:v>
                      </c:pt>
                      <c:pt idx="2696">
                        <c:v>42528</c:v>
                      </c:pt>
                      <c:pt idx="2697">
                        <c:v>42527</c:v>
                      </c:pt>
                      <c:pt idx="2698">
                        <c:v>42526</c:v>
                      </c:pt>
                      <c:pt idx="2699">
                        <c:v>42525</c:v>
                      </c:pt>
                      <c:pt idx="2700">
                        <c:v>42524</c:v>
                      </c:pt>
                      <c:pt idx="2701">
                        <c:v>42523</c:v>
                      </c:pt>
                      <c:pt idx="2702">
                        <c:v>42522</c:v>
                      </c:pt>
                      <c:pt idx="2703">
                        <c:v>42521</c:v>
                      </c:pt>
                      <c:pt idx="2704">
                        <c:v>42520</c:v>
                      </c:pt>
                      <c:pt idx="2705">
                        <c:v>42519</c:v>
                      </c:pt>
                      <c:pt idx="2706">
                        <c:v>42518</c:v>
                      </c:pt>
                      <c:pt idx="2707">
                        <c:v>42517</c:v>
                      </c:pt>
                      <c:pt idx="2708">
                        <c:v>42516</c:v>
                      </c:pt>
                      <c:pt idx="2709">
                        <c:v>42515</c:v>
                      </c:pt>
                      <c:pt idx="2710">
                        <c:v>42514</c:v>
                      </c:pt>
                      <c:pt idx="2711">
                        <c:v>42513</c:v>
                      </c:pt>
                      <c:pt idx="2712">
                        <c:v>42512</c:v>
                      </c:pt>
                      <c:pt idx="2713">
                        <c:v>42511</c:v>
                      </c:pt>
                      <c:pt idx="2714">
                        <c:v>42510</c:v>
                      </c:pt>
                      <c:pt idx="2715">
                        <c:v>42509</c:v>
                      </c:pt>
                      <c:pt idx="2716">
                        <c:v>42508</c:v>
                      </c:pt>
                      <c:pt idx="2717">
                        <c:v>42507</c:v>
                      </c:pt>
                      <c:pt idx="2718">
                        <c:v>42506</c:v>
                      </c:pt>
                      <c:pt idx="2719">
                        <c:v>42505</c:v>
                      </c:pt>
                      <c:pt idx="2720">
                        <c:v>42504</c:v>
                      </c:pt>
                      <c:pt idx="2721">
                        <c:v>42503</c:v>
                      </c:pt>
                      <c:pt idx="2722">
                        <c:v>42502</c:v>
                      </c:pt>
                      <c:pt idx="2723">
                        <c:v>42501</c:v>
                      </c:pt>
                      <c:pt idx="2724">
                        <c:v>42500</c:v>
                      </c:pt>
                      <c:pt idx="2725">
                        <c:v>42499</c:v>
                      </c:pt>
                      <c:pt idx="2726">
                        <c:v>42498</c:v>
                      </c:pt>
                      <c:pt idx="2727">
                        <c:v>42497</c:v>
                      </c:pt>
                      <c:pt idx="2728">
                        <c:v>42496</c:v>
                      </c:pt>
                      <c:pt idx="2729">
                        <c:v>42495</c:v>
                      </c:pt>
                      <c:pt idx="2730">
                        <c:v>42494</c:v>
                      </c:pt>
                      <c:pt idx="2731">
                        <c:v>42493</c:v>
                      </c:pt>
                      <c:pt idx="2732">
                        <c:v>42492</c:v>
                      </c:pt>
                      <c:pt idx="2733">
                        <c:v>42491</c:v>
                      </c:pt>
                      <c:pt idx="2734">
                        <c:v>42490</c:v>
                      </c:pt>
                      <c:pt idx="2735">
                        <c:v>42489</c:v>
                      </c:pt>
                      <c:pt idx="2736">
                        <c:v>42488</c:v>
                      </c:pt>
                      <c:pt idx="2737">
                        <c:v>42487</c:v>
                      </c:pt>
                      <c:pt idx="2738">
                        <c:v>42486</c:v>
                      </c:pt>
                      <c:pt idx="2739">
                        <c:v>42485</c:v>
                      </c:pt>
                      <c:pt idx="2740">
                        <c:v>42484</c:v>
                      </c:pt>
                      <c:pt idx="2741">
                        <c:v>42483</c:v>
                      </c:pt>
                      <c:pt idx="2742">
                        <c:v>42482</c:v>
                      </c:pt>
                      <c:pt idx="2743">
                        <c:v>42481</c:v>
                      </c:pt>
                      <c:pt idx="2744">
                        <c:v>42480</c:v>
                      </c:pt>
                      <c:pt idx="2745">
                        <c:v>42479</c:v>
                      </c:pt>
                      <c:pt idx="2746">
                        <c:v>42478</c:v>
                      </c:pt>
                      <c:pt idx="2747">
                        <c:v>42477</c:v>
                      </c:pt>
                      <c:pt idx="2748">
                        <c:v>42476</c:v>
                      </c:pt>
                      <c:pt idx="2749">
                        <c:v>42475</c:v>
                      </c:pt>
                      <c:pt idx="2750">
                        <c:v>42474</c:v>
                      </c:pt>
                      <c:pt idx="2751">
                        <c:v>42473</c:v>
                      </c:pt>
                      <c:pt idx="2752">
                        <c:v>42472</c:v>
                      </c:pt>
                      <c:pt idx="2753">
                        <c:v>42471</c:v>
                      </c:pt>
                      <c:pt idx="2754">
                        <c:v>42470</c:v>
                      </c:pt>
                      <c:pt idx="2755">
                        <c:v>42469</c:v>
                      </c:pt>
                      <c:pt idx="2756">
                        <c:v>42468</c:v>
                      </c:pt>
                      <c:pt idx="2757">
                        <c:v>42467</c:v>
                      </c:pt>
                      <c:pt idx="2758">
                        <c:v>42466</c:v>
                      </c:pt>
                      <c:pt idx="2759">
                        <c:v>42465</c:v>
                      </c:pt>
                      <c:pt idx="2760">
                        <c:v>42464</c:v>
                      </c:pt>
                      <c:pt idx="2761">
                        <c:v>42463</c:v>
                      </c:pt>
                      <c:pt idx="2762">
                        <c:v>42462</c:v>
                      </c:pt>
                      <c:pt idx="2763">
                        <c:v>42461</c:v>
                      </c:pt>
                      <c:pt idx="2764">
                        <c:v>42460</c:v>
                      </c:pt>
                      <c:pt idx="2765">
                        <c:v>42459</c:v>
                      </c:pt>
                      <c:pt idx="2766">
                        <c:v>42458</c:v>
                      </c:pt>
                      <c:pt idx="2767">
                        <c:v>42457</c:v>
                      </c:pt>
                      <c:pt idx="2768">
                        <c:v>42456</c:v>
                      </c:pt>
                      <c:pt idx="2769">
                        <c:v>42455</c:v>
                      </c:pt>
                      <c:pt idx="2770">
                        <c:v>42454</c:v>
                      </c:pt>
                      <c:pt idx="2771">
                        <c:v>42453</c:v>
                      </c:pt>
                      <c:pt idx="2772">
                        <c:v>42452</c:v>
                      </c:pt>
                      <c:pt idx="2773">
                        <c:v>42451</c:v>
                      </c:pt>
                      <c:pt idx="2774">
                        <c:v>42450</c:v>
                      </c:pt>
                      <c:pt idx="2775">
                        <c:v>42449</c:v>
                      </c:pt>
                      <c:pt idx="2776">
                        <c:v>42448</c:v>
                      </c:pt>
                      <c:pt idx="2777">
                        <c:v>42447</c:v>
                      </c:pt>
                      <c:pt idx="2778">
                        <c:v>42446</c:v>
                      </c:pt>
                      <c:pt idx="2779">
                        <c:v>42445</c:v>
                      </c:pt>
                      <c:pt idx="2780">
                        <c:v>42444</c:v>
                      </c:pt>
                      <c:pt idx="2781">
                        <c:v>42443</c:v>
                      </c:pt>
                      <c:pt idx="2782">
                        <c:v>42442</c:v>
                      </c:pt>
                      <c:pt idx="2783">
                        <c:v>42441</c:v>
                      </c:pt>
                      <c:pt idx="2784">
                        <c:v>42440</c:v>
                      </c:pt>
                      <c:pt idx="2785">
                        <c:v>42439</c:v>
                      </c:pt>
                      <c:pt idx="2786">
                        <c:v>42438</c:v>
                      </c:pt>
                      <c:pt idx="2787">
                        <c:v>42437</c:v>
                      </c:pt>
                      <c:pt idx="2788">
                        <c:v>42436</c:v>
                      </c:pt>
                      <c:pt idx="2789">
                        <c:v>42435</c:v>
                      </c:pt>
                      <c:pt idx="2790">
                        <c:v>42434</c:v>
                      </c:pt>
                      <c:pt idx="2791">
                        <c:v>42433</c:v>
                      </c:pt>
                      <c:pt idx="2792">
                        <c:v>42432</c:v>
                      </c:pt>
                      <c:pt idx="2793">
                        <c:v>42431</c:v>
                      </c:pt>
                      <c:pt idx="2794">
                        <c:v>42430</c:v>
                      </c:pt>
                      <c:pt idx="2795">
                        <c:v>42429</c:v>
                      </c:pt>
                      <c:pt idx="2796">
                        <c:v>42428</c:v>
                      </c:pt>
                      <c:pt idx="2797">
                        <c:v>42427</c:v>
                      </c:pt>
                      <c:pt idx="2798">
                        <c:v>42426</c:v>
                      </c:pt>
                      <c:pt idx="2799">
                        <c:v>42425</c:v>
                      </c:pt>
                      <c:pt idx="2800">
                        <c:v>42424</c:v>
                      </c:pt>
                      <c:pt idx="2801">
                        <c:v>42423</c:v>
                      </c:pt>
                      <c:pt idx="2802">
                        <c:v>42422</c:v>
                      </c:pt>
                      <c:pt idx="2803">
                        <c:v>42421</c:v>
                      </c:pt>
                      <c:pt idx="2804">
                        <c:v>42420</c:v>
                      </c:pt>
                      <c:pt idx="2805">
                        <c:v>42419</c:v>
                      </c:pt>
                      <c:pt idx="2806">
                        <c:v>42418</c:v>
                      </c:pt>
                      <c:pt idx="2807">
                        <c:v>42417</c:v>
                      </c:pt>
                      <c:pt idx="2808">
                        <c:v>42416</c:v>
                      </c:pt>
                      <c:pt idx="2809">
                        <c:v>42415</c:v>
                      </c:pt>
                      <c:pt idx="2810">
                        <c:v>42414</c:v>
                      </c:pt>
                      <c:pt idx="2811">
                        <c:v>42413</c:v>
                      </c:pt>
                      <c:pt idx="2812">
                        <c:v>42412</c:v>
                      </c:pt>
                      <c:pt idx="2813">
                        <c:v>42411</c:v>
                      </c:pt>
                      <c:pt idx="2814">
                        <c:v>42410</c:v>
                      </c:pt>
                      <c:pt idx="2815">
                        <c:v>42409</c:v>
                      </c:pt>
                      <c:pt idx="2816">
                        <c:v>42408</c:v>
                      </c:pt>
                      <c:pt idx="2817">
                        <c:v>42407</c:v>
                      </c:pt>
                      <c:pt idx="2818">
                        <c:v>42406</c:v>
                      </c:pt>
                      <c:pt idx="2819">
                        <c:v>42405</c:v>
                      </c:pt>
                      <c:pt idx="2820">
                        <c:v>42404</c:v>
                      </c:pt>
                      <c:pt idx="2821">
                        <c:v>42403</c:v>
                      </c:pt>
                      <c:pt idx="2822">
                        <c:v>42402</c:v>
                      </c:pt>
                      <c:pt idx="2823">
                        <c:v>42401</c:v>
                      </c:pt>
                      <c:pt idx="2824">
                        <c:v>42400</c:v>
                      </c:pt>
                      <c:pt idx="2825">
                        <c:v>42399</c:v>
                      </c:pt>
                      <c:pt idx="2826">
                        <c:v>42398</c:v>
                      </c:pt>
                      <c:pt idx="2827">
                        <c:v>42397</c:v>
                      </c:pt>
                      <c:pt idx="2828">
                        <c:v>42396</c:v>
                      </c:pt>
                      <c:pt idx="2829">
                        <c:v>42395</c:v>
                      </c:pt>
                      <c:pt idx="2830">
                        <c:v>42394</c:v>
                      </c:pt>
                      <c:pt idx="2831">
                        <c:v>42393</c:v>
                      </c:pt>
                      <c:pt idx="2832">
                        <c:v>42392</c:v>
                      </c:pt>
                      <c:pt idx="2833">
                        <c:v>42391</c:v>
                      </c:pt>
                      <c:pt idx="2834">
                        <c:v>42390</c:v>
                      </c:pt>
                      <c:pt idx="2835">
                        <c:v>42389</c:v>
                      </c:pt>
                      <c:pt idx="2836">
                        <c:v>42388</c:v>
                      </c:pt>
                      <c:pt idx="2837">
                        <c:v>42387</c:v>
                      </c:pt>
                      <c:pt idx="2838">
                        <c:v>42386</c:v>
                      </c:pt>
                      <c:pt idx="2839">
                        <c:v>42385</c:v>
                      </c:pt>
                      <c:pt idx="2840">
                        <c:v>42384</c:v>
                      </c:pt>
                      <c:pt idx="2841">
                        <c:v>42383</c:v>
                      </c:pt>
                      <c:pt idx="2842">
                        <c:v>42382</c:v>
                      </c:pt>
                      <c:pt idx="2843">
                        <c:v>42381</c:v>
                      </c:pt>
                      <c:pt idx="2844">
                        <c:v>42380</c:v>
                      </c:pt>
                      <c:pt idx="2845">
                        <c:v>42379</c:v>
                      </c:pt>
                      <c:pt idx="2846">
                        <c:v>42378</c:v>
                      </c:pt>
                      <c:pt idx="2847">
                        <c:v>42377</c:v>
                      </c:pt>
                      <c:pt idx="2848">
                        <c:v>42376</c:v>
                      </c:pt>
                      <c:pt idx="2849">
                        <c:v>42375</c:v>
                      </c:pt>
                      <c:pt idx="2850">
                        <c:v>42374</c:v>
                      </c:pt>
                      <c:pt idx="2851">
                        <c:v>42373</c:v>
                      </c:pt>
                      <c:pt idx="2852">
                        <c:v>42372</c:v>
                      </c:pt>
                      <c:pt idx="2853">
                        <c:v>42371</c:v>
                      </c:pt>
                      <c:pt idx="2854">
                        <c:v>42370</c:v>
                      </c:pt>
                      <c:pt idx="2855">
                        <c:v>42369</c:v>
                      </c:pt>
                      <c:pt idx="2856">
                        <c:v>42368</c:v>
                      </c:pt>
                      <c:pt idx="2857">
                        <c:v>42367</c:v>
                      </c:pt>
                      <c:pt idx="2858">
                        <c:v>42366</c:v>
                      </c:pt>
                      <c:pt idx="2859">
                        <c:v>42365</c:v>
                      </c:pt>
                      <c:pt idx="2860">
                        <c:v>42364</c:v>
                      </c:pt>
                      <c:pt idx="2861">
                        <c:v>42363</c:v>
                      </c:pt>
                      <c:pt idx="2862">
                        <c:v>42362</c:v>
                      </c:pt>
                      <c:pt idx="2863">
                        <c:v>42361</c:v>
                      </c:pt>
                      <c:pt idx="2864">
                        <c:v>42360</c:v>
                      </c:pt>
                      <c:pt idx="2865">
                        <c:v>42359</c:v>
                      </c:pt>
                      <c:pt idx="2866">
                        <c:v>42358</c:v>
                      </c:pt>
                      <c:pt idx="2867">
                        <c:v>42357</c:v>
                      </c:pt>
                      <c:pt idx="2868">
                        <c:v>42356</c:v>
                      </c:pt>
                      <c:pt idx="2869">
                        <c:v>42355</c:v>
                      </c:pt>
                      <c:pt idx="2870">
                        <c:v>42354</c:v>
                      </c:pt>
                      <c:pt idx="2871">
                        <c:v>42353</c:v>
                      </c:pt>
                      <c:pt idx="2872">
                        <c:v>42352</c:v>
                      </c:pt>
                      <c:pt idx="2873">
                        <c:v>42351</c:v>
                      </c:pt>
                      <c:pt idx="2874">
                        <c:v>42350</c:v>
                      </c:pt>
                      <c:pt idx="2875">
                        <c:v>42349</c:v>
                      </c:pt>
                      <c:pt idx="2876">
                        <c:v>42348</c:v>
                      </c:pt>
                      <c:pt idx="2877">
                        <c:v>42347</c:v>
                      </c:pt>
                      <c:pt idx="2878">
                        <c:v>42346</c:v>
                      </c:pt>
                      <c:pt idx="2879">
                        <c:v>42345</c:v>
                      </c:pt>
                      <c:pt idx="2880">
                        <c:v>42344</c:v>
                      </c:pt>
                      <c:pt idx="2881">
                        <c:v>42343</c:v>
                      </c:pt>
                      <c:pt idx="2882">
                        <c:v>42342</c:v>
                      </c:pt>
                      <c:pt idx="2883">
                        <c:v>42341</c:v>
                      </c:pt>
                      <c:pt idx="2884">
                        <c:v>42340</c:v>
                      </c:pt>
                      <c:pt idx="2885">
                        <c:v>42339</c:v>
                      </c:pt>
                      <c:pt idx="2886">
                        <c:v>42338</c:v>
                      </c:pt>
                      <c:pt idx="2887">
                        <c:v>42337</c:v>
                      </c:pt>
                      <c:pt idx="2888">
                        <c:v>42336</c:v>
                      </c:pt>
                      <c:pt idx="2889">
                        <c:v>42335</c:v>
                      </c:pt>
                      <c:pt idx="2890">
                        <c:v>42334</c:v>
                      </c:pt>
                      <c:pt idx="2891">
                        <c:v>42333</c:v>
                      </c:pt>
                      <c:pt idx="2892">
                        <c:v>42332</c:v>
                      </c:pt>
                      <c:pt idx="2893">
                        <c:v>42331</c:v>
                      </c:pt>
                      <c:pt idx="2894">
                        <c:v>42330</c:v>
                      </c:pt>
                      <c:pt idx="2895">
                        <c:v>42329</c:v>
                      </c:pt>
                      <c:pt idx="2896">
                        <c:v>42328</c:v>
                      </c:pt>
                      <c:pt idx="2897">
                        <c:v>42327</c:v>
                      </c:pt>
                      <c:pt idx="2898">
                        <c:v>42326</c:v>
                      </c:pt>
                      <c:pt idx="2899">
                        <c:v>42325</c:v>
                      </c:pt>
                      <c:pt idx="2900">
                        <c:v>42324</c:v>
                      </c:pt>
                      <c:pt idx="2901">
                        <c:v>42323</c:v>
                      </c:pt>
                      <c:pt idx="2902">
                        <c:v>42322</c:v>
                      </c:pt>
                      <c:pt idx="2903">
                        <c:v>42321</c:v>
                      </c:pt>
                      <c:pt idx="2904">
                        <c:v>42320</c:v>
                      </c:pt>
                      <c:pt idx="2905">
                        <c:v>42319</c:v>
                      </c:pt>
                      <c:pt idx="2906">
                        <c:v>42318</c:v>
                      </c:pt>
                      <c:pt idx="2907">
                        <c:v>42317</c:v>
                      </c:pt>
                      <c:pt idx="2908">
                        <c:v>42316</c:v>
                      </c:pt>
                      <c:pt idx="2909">
                        <c:v>42315</c:v>
                      </c:pt>
                      <c:pt idx="2910">
                        <c:v>42314</c:v>
                      </c:pt>
                      <c:pt idx="2911">
                        <c:v>42313</c:v>
                      </c:pt>
                      <c:pt idx="2912">
                        <c:v>42312</c:v>
                      </c:pt>
                      <c:pt idx="2913">
                        <c:v>42311</c:v>
                      </c:pt>
                      <c:pt idx="2914">
                        <c:v>42310</c:v>
                      </c:pt>
                      <c:pt idx="2915">
                        <c:v>42309</c:v>
                      </c:pt>
                      <c:pt idx="2916">
                        <c:v>42308</c:v>
                      </c:pt>
                      <c:pt idx="2917">
                        <c:v>42307</c:v>
                      </c:pt>
                      <c:pt idx="2918">
                        <c:v>42306</c:v>
                      </c:pt>
                      <c:pt idx="2919">
                        <c:v>42305</c:v>
                      </c:pt>
                      <c:pt idx="2920">
                        <c:v>42304</c:v>
                      </c:pt>
                      <c:pt idx="2921">
                        <c:v>42303</c:v>
                      </c:pt>
                      <c:pt idx="2922">
                        <c:v>42302</c:v>
                      </c:pt>
                      <c:pt idx="2923">
                        <c:v>42301</c:v>
                      </c:pt>
                      <c:pt idx="2924">
                        <c:v>42300</c:v>
                      </c:pt>
                      <c:pt idx="2925">
                        <c:v>42299</c:v>
                      </c:pt>
                      <c:pt idx="2926">
                        <c:v>42298</c:v>
                      </c:pt>
                      <c:pt idx="2927">
                        <c:v>42297</c:v>
                      </c:pt>
                      <c:pt idx="2928">
                        <c:v>42296</c:v>
                      </c:pt>
                      <c:pt idx="2929">
                        <c:v>42295</c:v>
                      </c:pt>
                      <c:pt idx="2930">
                        <c:v>42294</c:v>
                      </c:pt>
                      <c:pt idx="2931">
                        <c:v>42293</c:v>
                      </c:pt>
                      <c:pt idx="2932">
                        <c:v>42292</c:v>
                      </c:pt>
                      <c:pt idx="2933">
                        <c:v>42291</c:v>
                      </c:pt>
                      <c:pt idx="2934">
                        <c:v>42290</c:v>
                      </c:pt>
                      <c:pt idx="2935">
                        <c:v>42289</c:v>
                      </c:pt>
                      <c:pt idx="2936">
                        <c:v>42288</c:v>
                      </c:pt>
                      <c:pt idx="2937">
                        <c:v>42287</c:v>
                      </c:pt>
                      <c:pt idx="2938">
                        <c:v>42286</c:v>
                      </c:pt>
                      <c:pt idx="2939">
                        <c:v>42285</c:v>
                      </c:pt>
                      <c:pt idx="2940">
                        <c:v>42284</c:v>
                      </c:pt>
                      <c:pt idx="2941">
                        <c:v>42283</c:v>
                      </c:pt>
                      <c:pt idx="2942">
                        <c:v>42282</c:v>
                      </c:pt>
                      <c:pt idx="2943">
                        <c:v>42281</c:v>
                      </c:pt>
                      <c:pt idx="2944">
                        <c:v>42280</c:v>
                      </c:pt>
                      <c:pt idx="2945">
                        <c:v>42279</c:v>
                      </c:pt>
                      <c:pt idx="2946">
                        <c:v>42278</c:v>
                      </c:pt>
                      <c:pt idx="2947">
                        <c:v>42277</c:v>
                      </c:pt>
                      <c:pt idx="2948">
                        <c:v>42276</c:v>
                      </c:pt>
                      <c:pt idx="2949">
                        <c:v>42275</c:v>
                      </c:pt>
                      <c:pt idx="2950">
                        <c:v>42274</c:v>
                      </c:pt>
                      <c:pt idx="2951">
                        <c:v>42273</c:v>
                      </c:pt>
                      <c:pt idx="2952">
                        <c:v>42272</c:v>
                      </c:pt>
                      <c:pt idx="2953">
                        <c:v>42271</c:v>
                      </c:pt>
                      <c:pt idx="2954">
                        <c:v>42270</c:v>
                      </c:pt>
                      <c:pt idx="2955">
                        <c:v>42269</c:v>
                      </c:pt>
                      <c:pt idx="2956">
                        <c:v>42268</c:v>
                      </c:pt>
                      <c:pt idx="2957">
                        <c:v>42267</c:v>
                      </c:pt>
                      <c:pt idx="2958">
                        <c:v>42266</c:v>
                      </c:pt>
                      <c:pt idx="2959">
                        <c:v>42265</c:v>
                      </c:pt>
                      <c:pt idx="2960">
                        <c:v>42264</c:v>
                      </c:pt>
                      <c:pt idx="2961">
                        <c:v>42263</c:v>
                      </c:pt>
                      <c:pt idx="2962">
                        <c:v>42262</c:v>
                      </c:pt>
                      <c:pt idx="2963">
                        <c:v>42261</c:v>
                      </c:pt>
                      <c:pt idx="2964">
                        <c:v>42260</c:v>
                      </c:pt>
                      <c:pt idx="2965">
                        <c:v>42259</c:v>
                      </c:pt>
                      <c:pt idx="2966">
                        <c:v>42258</c:v>
                      </c:pt>
                      <c:pt idx="2967">
                        <c:v>42257</c:v>
                      </c:pt>
                      <c:pt idx="2968">
                        <c:v>42256</c:v>
                      </c:pt>
                      <c:pt idx="2969">
                        <c:v>42255</c:v>
                      </c:pt>
                      <c:pt idx="2970">
                        <c:v>42254</c:v>
                      </c:pt>
                      <c:pt idx="2971">
                        <c:v>42253</c:v>
                      </c:pt>
                      <c:pt idx="2972">
                        <c:v>42252</c:v>
                      </c:pt>
                      <c:pt idx="2973">
                        <c:v>42251</c:v>
                      </c:pt>
                      <c:pt idx="2974">
                        <c:v>42250</c:v>
                      </c:pt>
                      <c:pt idx="2975">
                        <c:v>42249</c:v>
                      </c:pt>
                      <c:pt idx="2976">
                        <c:v>42248</c:v>
                      </c:pt>
                      <c:pt idx="2977">
                        <c:v>42247</c:v>
                      </c:pt>
                      <c:pt idx="2978">
                        <c:v>42246</c:v>
                      </c:pt>
                      <c:pt idx="2979">
                        <c:v>42245</c:v>
                      </c:pt>
                      <c:pt idx="2980">
                        <c:v>42244</c:v>
                      </c:pt>
                      <c:pt idx="2981">
                        <c:v>42243</c:v>
                      </c:pt>
                      <c:pt idx="2982">
                        <c:v>42242</c:v>
                      </c:pt>
                      <c:pt idx="2983">
                        <c:v>42241</c:v>
                      </c:pt>
                      <c:pt idx="2984">
                        <c:v>42240</c:v>
                      </c:pt>
                      <c:pt idx="2985">
                        <c:v>42239</c:v>
                      </c:pt>
                      <c:pt idx="2986">
                        <c:v>42238</c:v>
                      </c:pt>
                      <c:pt idx="2987">
                        <c:v>42237</c:v>
                      </c:pt>
                      <c:pt idx="2988">
                        <c:v>42236</c:v>
                      </c:pt>
                      <c:pt idx="2989">
                        <c:v>42235</c:v>
                      </c:pt>
                      <c:pt idx="2990">
                        <c:v>42234</c:v>
                      </c:pt>
                      <c:pt idx="2991">
                        <c:v>42233</c:v>
                      </c:pt>
                      <c:pt idx="2992">
                        <c:v>42232</c:v>
                      </c:pt>
                      <c:pt idx="2993">
                        <c:v>42231</c:v>
                      </c:pt>
                      <c:pt idx="2994">
                        <c:v>42230</c:v>
                      </c:pt>
                      <c:pt idx="2995">
                        <c:v>42229</c:v>
                      </c:pt>
                      <c:pt idx="2996">
                        <c:v>42228</c:v>
                      </c:pt>
                      <c:pt idx="2997">
                        <c:v>42227</c:v>
                      </c:pt>
                      <c:pt idx="2998">
                        <c:v>42226</c:v>
                      </c:pt>
                      <c:pt idx="2999">
                        <c:v>42225</c:v>
                      </c:pt>
                      <c:pt idx="3000">
                        <c:v>42224</c:v>
                      </c:pt>
                      <c:pt idx="3001">
                        <c:v>42223</c:v>
                      </c:pt>
                      <c:pt idx="3002">
                        <c:v>42222</c:v>
                      </c:pt>
                      <c:pt idx="3003">
                        <c:v>42221</c:v>
                      </c:pt>
                      <c:pt idx="3004">
                        <c:v>42220</c:v>
                      </c:pt>
                      <c:pt idx="3005">
                        <c:v>42219</c:v>
                      </c:pt>
                      <c:pt idx="3006">
                        <c:v>42218</c:v>
                      </c:pt>
                      <c:pt idx="3007">
                        <c:v>42217</c:v>
                      </c:pt>
                      <c:pt idx="3008">
                        <c:v>42216</c:v>
                      </c:pt>
                      <c:pt idx="3009">
                        <c:v>42215</c:v>
                      </c:pt>
                      <c:pt idx="3010">
                        <c:v>42214</c:v>
                      </c:pt>
                      <c:pt idx="3011">
                        <c:v>42213</c:v>
                      </c:pt>
                      <c:pt idx="3012">
                        <c:v>42212</c:v>
                      </c:pt>
                      <c:pt idx="3013">
                        <c:v>42211</c:v>
                      </c:pt>
                      <c:pt idx="3014">
                        <c:v>42210</c:v>
                      </c:pt>
                      <c:pt idx="3015">
                        <c:v>42209</c:v>
                      </c:pt>
                      <c:pt idx="3016">
                        <c:v>42208</c:v>
                      </c:pt>
                      <c:pt idx="3017">
                        <c:v>42207</c:v>
                      </c:pt>
                      <c:pt idx="3018">
                        <c:v>42206</c:v>
                      </c:pt>
                      <c:pt idx="3019">
                        <c:v>42205</c:v>
                      </c:pt>
                      <c:pt idx="3020">
                        <c:v>42204</c:v>
                      </c:pt>
                      <c:pt idx="3021">
                        <c:v>42203</c:v>
                      </c:pt>
                      <c:pt idx="3022">
                        <c:v>42202</c:v>
                      </c:pt>
                      <c:pt idx="3023">
                        <c:v>42201</c:v>
                      </c:pt>
                      <c:pt idx="3024">
                        <c:v>42200</c:v>
                      </c:pt>
                      <c:pt idx="3025">
                        <c:v>42199</c:v>
                      </c:pt>
                      <c:pt idx="3026">
                        <c:v>42198</c:v>
                      </c:pt>
                      <c:pt idx="3027">
                        <c:v>42197</c:v>
                      </c:pt>
                      <c:pt idx="3028">
                        <c:v>42196</c:v>
                      </c:pt>
                      <c:pt idx="3029">
                        <c:v>42195</c:v>
                      </c:pt>
                      <c:pt idx="3030">
                        <c:v>42194</c:v>
                      </c:pt>
                      <c:pt idx="3031">
                        <c:v>42193</c:v>
                      </c:pt>
                      <c:pt idx="3032">
                        <c:v>42192</c:v>
                      </c:pt>
                      <c:pt idx="3033">
                        <c:v>42191</c:v>
                      </c:pt>
                      <c:pt idx="3034">
                        <c:v>42190</c:v>
                      </c:pt>
                      <c:pt idx="3035">
                        <c:v>42189</c:v>
                      </c:pt>
                      <c:pt idx="3036">
                        <c:v>42188</c:v>
                      </c:pt>
                      <c:pt idx="3037">
                        <c:v>42187</c:v>
                      </c:pt>
                      <c:pt idx="3038">
                        <c:v>42186</c:v>
                      </c:pt>
                      <c:pt idx="3039">
                        <c:v>42185</c:v>
                      </c:pt>
                      <c:pt idx="3040">
                        <c:v>42184</c:v>
                      </c:pt>
                      <c:pt idx="3041">
                        <c:v>42183</c:v>
                      </c:pt>
                      <c:pt idx="3042">
                        <c:v>42182</c:v>
                      </c:pt>
                      <c:pt idx="3043">
                        <c:v>42181</c:v>
                      </c:pt>
                      <c:pt idx="3044">
                        <c:v>42180</c:v>
                      </c:pt>
                      <c:pt idx="3045">
                        <c:v>42179</c:v>
                      </c:pt>
                      <c:pt idx="3046">
                        <c:v>42178</c:v>
                      </c:pt>
                      <c:pt idx="3047">
                        <c:v>42177</c:v>
                      </c:pt>
                      <c:pt idx="3048">
                        <c:v>42176</c:v>
                      </c:pt>
                      <c:pt idx="3049">
                        <c:v>42175</c:v>
                      </c:pt>
                      <c:pt idx="3050">
                        <c:v>42174</c:v>
                      </c:pt>
                      <c:pt idx="3051">
                        <c:v>42173</c:v>
                      </c:pt>
                      <c:pt idx="3052">
                        <c:v>42172</c:v>
                      </c:pt>
                      <c:pt idx="3053">
                        <c:v>42171</c:v>
                      </c:pt>
                      <c:pt idx="3054">
                        <c:v>42170</c:v>
                      </c:pt>
                      <c:pt idx="3055">
                        <c:v>42169</c:v>
                      </c:pt>
                      <c:pt idx="3056">
                        <c:v>42168</c:v>
                      </c:pt>
                      <c:pt idx="3057">
                        <c:v>42167</c:v>
                      </c:pt>
                      <c:pt idx="3058">
                        <c:v>42166</c:v>
                      </c:pt>
                      <c:pt idx="3059">
                        <c:v>42165</c:v>
                      </c:pt>
                      <c:pt idx="3060">
                        <c:v>42164</c:v>
                      </c:pt>
                      <c:pt idx="3061">
                        <c:v>42163</c:v>
                      </c:pt>
                      <c:pt idx="3062">
                        <c:v>42162</c:v>
                      </c:pt>
                      <c:pt idx="3063">
                        <c:v>42161</c:v>
                      </c:pt>
                      <c:pt idx="3064">
                        <c:v>42160</c:v>
                      </c:pt>
                      <c:pt idx="3065">
                        <c:v>42159</c:v>
                      </c:pt>
                      <c:pt idx="3066">
                        <c:v>42158</c:v>
                      </c:pt>
                      <c:pt idx="3067">
                        <c:v>42157</c:v>
                      </c:pt>
                      <c:pt idx="3068">
                        <c:v>42156</c:v>
                      </c:pt>
                      <c:pt idx="3069">
                        <c:v>42155</c:v>
                      </c:pt>
                      <c:pt idx="3070">
                        <c:v>42154</c:v>
                      </c:pt>
                      <c:pt idx="3071">
                        <c:v>42153</c:v>
                      </c:pt>
                      <c:pt idx="3072">
                        <c:v>42152</c:v>
                      </c:pt>
                      <c:pt idx="3073">
                        <c:v>42151</c:v>
                      </c:pt>
                      <c:pt idx="3074">
                        <c:v>42150</c:v>
                      </c:pt>
                      <c:pt idx="3075">
                        <c:v>42149</c:v>
                      </c:pt>
                      <c:pt idx="3076">
                        <c:v>42148</c:v>
                      </c:pt>
                      <c:pt idx="3077">
                        <c:v>42147</c:v>
                      </c:pt>
                      <c:pt idx="3078">
                        <c:v>42146</c:v>
                      </c:pt>
                      <c:pt idx="3079">
                        <c:v>42145</c:v>
                      </c:pt>
                      <c:pt idx="3080">
                        <c:v>42144</c:v>
                      </c:pt>
                      <c:pt idx="3081">
                        <c:v>42143</c:v>
                      </c:pt>
                      <c:pt idx="3082">
                        <c:v>42142</c:v>
                      </c:pt>
                      <c:pt idx="3083">
                        <c:v>42141</c:v>
                      </c:pt>
                      <c:pt idx="3084">
                        <c:v>42140</c:v>
                      </c:pt>
                      <c:pt idx="3085">
                        <c:v>42139</c:v>
                      </c:pt>
                      <c:pt idx="3086">
                        <c:v>42138</c:v>
                      </c:pt>
                      <c:pt idx="3087">
                        <c:v>42137</c:v>
                      </c:pt>
                      <c:pt idx="3088">
                        <c:v>42136</c:v>
                      </c:pt>
                      <c:pt idx="3089">
                        <c:v>42135</c:v>
                      </c:pt>
                      <c:pt idx="3090">
                        <c:v>42134</c:v>
                      </c:pt>
                      <c:pt idx="3091">
                        <c:v>42133</c:v>
                      </c:pt>
                      <c:pt idx="3092">
                        <c:v>42132</c:v>
                      </c:pt>
                      <c:pt idx="3093">
                        <c:v>42131</c:v>
                      </c:pt>
                      <c:pt idx="3094">
                        <c:v>42130</c:v>
                      </c:pt>
                      <c:pt idx="3095">
                        <c:v>42129</c:v>
                      </c:pt>
                      <c:pt idx="3096">
                        <c:v>42128</c:v>
                      </c:pt>
                      <c:pt idx="3097">
                        <c:v>42127</c:v>
                      </c:pt>
                      <c:pt idx="3098">
                        <c:v>42126</c:v>
                      </c:pt>
                      <c:pt idx="3099">
                        <c:v>42125</c:v>
                      </c:pt>
                      <c:pt idx="3100">
                        <c:v>42124</c:v>
                      </c:pt>
                      <c:pt idx="3101">
                        <c:v>42123</c:v>
                      </c:pt>
                      <c:pt idx="3102">
                        <c:v>42122</c:v>
                      </c:pt>
                      <c:pt idx="3103">
                        <c:v>42121</c:v>
                      </c:pt>
                      <c:pt idx="3104">
                        <c:v>42120</c:v>
                      </c:pt>
                      <c:pt idx="3105">
                        <c:v>42119</c:v>
                      </c:pt>
                      <c:pt idx="3106">
                        <c:v>42118</c:v>
                      </c:pt>
                      <c:pt idx="3107">
                        <c:v>42117</c:v>
                      </c:pt>
                      <c:pt idx="3108">
                        <c:v>42116</c:v>
                      </c:pt>
                      <c:pt idx="3109">
                        <c:v>42115</c:v>
                      </c:pt>
                      <c:pt idx="3110">
                        <c:v>42114</c:v>
                      </c:pt>
                      <c:pt idx="3111">
                        <c:v>42113</c:v>
                      </c:pt>
                      <c:pt idx="3112">
                        <c:v>42112</c:v>
                      </c:pt>
                      <c:pt idx="3113">
                        <c:v>42111</c:v>
                      </c:pt>
                      <c:pt idx="3114">
                        <c:v>42110</c:v>
                      </c:pt>
                      <c:pt idx="3115">
                        <c:v>42109</c:v>
                      </c:pt>
                      <c:pt idx="3116">
                        <c:v>42108</c:v>
                      </c:pt>
                      <c:pt idx="3117">
                        <c:v>42107</c:v>
                      </c:pt>
                      <c:pt idx="3118">
                        <c:v>42106</c:v>
                      </c:pt>
                      <c:pt idx="3119">
                        <c:v>42105</c:v>
                      </c:pt>
                      <c:pt idx="3120">
                        <c:v>42104</c:v>
                      </c:pt>
                      <c:pt idx="3121">
                        <c:v>42103</c:v>
                      </c:pt>
                      <c:pt idx="3122">
                        <c:v>42102</c:v>
                      </c:pt>
                      <c:pt idx="3123">
                        <c:v>42101</c:v>
                      </c:pt>
                      <c:pt idx="3124">
                        <c:v>42100</c:v>
                      </c:pt>
                      <c:pt idx="3125">
                        <c:v>42099</c:v>
                      </c:pt>
                      <c:pt idx="3126">
                        <c:v>42098</c:v>
                      </c:pt>
                      <c:pt idx="3127">
                        <c:v>42097</c:v>
                      </c:pt>
                      <c:pt idx="3128">
                        <c:v>42096</c:v>
                      </c:pt>
                      <c:pt idx="3129">
                        <c:v>42095</c:v>
                      </c:pt>
                      <c:pt idx="3130">
                        <c:v>42094</c:v>
                      </c:pt>
                      <c:pt idx="3131">
                        <c:v>42093</c:v>
                      </c:pt>
                      <c:pt idx="3132">
                        <c:v>42092</c:v>
                      </c:pt>
                      <c:pt idx="3133">
                        <c:v>42091</c:v>
                      </c:pt>
                      <c:pt idx="3134">
                        <c:v>42090</c:v>
                      </c:pt>
                      <c:pt idx="3135">
                        <c:v>42089</c:v>
                      </c:pt>
                      <c:pt idx="3136">
                        <c:v>42088</c:v>
                      </c:pt>
                      <c:pt idx="3137">
                        <c:v>42087</c:v>
                      </c:pt>
                      <c:pt idx="3138">
                        <c:v>42086</c:v>
                      </c:pt>
                      <c:pt idx="3139">
                        <c:v>42085</c:v>
                      </c:pt>
                      <c:pt idx="3140">
                        <c:v>42084</c:v>
                      </c:pt>
                      <c:pt idx="3141">
                        <c:v>42083</c:v>
                      </c:pt>
                      <c:pt idx="3142">
                        <c:v>42082</c:v>
                      </c:pt>
                      <c:pt idx="3143">
                        <c:v>42081</c:v>
                      </c:pt>
                      <c:pt idx="3144">
                        <c:v>42080</c:v>
                      </c:pt>
                      <c:pt idx="3145">
                        <c:v>42079</c:v>
                      </c:pt>
                      <c:pt idx="3146">
                        <c:v>42078</c:v>
                      </c:pt>
                      <c:pt idx="3147">
                        <c:v>42077</c:v>
                      </c:pt>
                      <c:pt idx="3148">
                        <c:v>42076</c:v>
                      </c:pt>
                      <c:pt idx="3149">
                        <c:v>42075</c:v>
                      </c:pt>
                      <c:pt idx="3150">
                        <c:v>42074</c:v>
                      </c:pt>
                      <c:pt idx="3151">
                        <c:v>42073</c:v>
                      </c:pt>
                      <c:pt idx="3152">
                        <c:v>42072</c:v>
                      </c:pt>
                      <c:pt idx="3153">
                        <c:v>42071</c:v>
                      </c:pt>
                      <c:pt idx="3154">
                        <c:v>42070</c:v>
                      </c:pt>
                      <c:pt idx="3155">
                        <c:v>42069</c:v>
                      </c:pt>
                      <c:pt idx="3156">
                        <c:v>42068</c:v>
                      </c:pt>
                      <c:pt idx="3157">
                        <c:v>42067</c:v>
                      </c:pt>
                      <c:pt idx="3158">
                        <c:v>42066</c:v>
                      </c:pt>
                      <c:pt idx="3159">
                        <c:v>42065</c:v>
                      </c:pt>
                      <c:pt idx="3160">
                        <c:v>42064</c:v>
                      </c:pt>
                      <c:pt idx="3161">
                        <c:v>42063</c:v>
                      </c:pt>
                      <c:pt idx="3162">
                        <c:v>42062</c:v>
                      </c:pt>
                      <c:pt idx="3163">
                        <c:v>42061</c:v>
                      </c:pt>
                      <c:pt idx="3164">
                        <c:v>42060</c:v>
                      </c:pt>
                      <c:pt idx="3165">
                        <c:v>42059</c:v>
                      </c:pt>
                      <c:pt idx="3166">
                        <c:v>42058</c:v>
                      </c:pt>
                      <c:pt idx="3167">
                        <c:v>42057</c:v>
                      </c:pt>
                      <c:pt idx="3168">
                        <c:v>42056</c:v>
                      </c:pt>
                      <c:pt idx="3169">
                        <c:v>42055</c:v>
                      </c:pt>
                      <c:pt idx="3170">
                        <c:v>42054</c:v>
                      </c:pt>
                      <c:pt idx="3171">
                        <c:v>42053</c:v>
                      </c:pt>
                      <c:pt idx="3172">
                        <c:v>42052</c:v>
                      </c:pt>
                      <c:pt idx="3173">
                        <c:v>42051</c:v>
                      </c:pt>
                      <c:pt idx="3174">
                        <c:v>42050</c:v>
                      </c:pt>
                      <c:pt idx="3175">
                        <c:v>42049</c:v>
                      </c:pt>
                      <c:pt idx="3176">
                        <c:v>42048</c:v>
                      </c:pt>
                      <c:pt idx="3177">
                        <c:v>42047</c:v>
                      </c:pt>
                      <c:pt idx="3178">
                        <c:v>42046</c:v>
                      </c:pt>
                      <c:pt idx="3179">
                        <c:v>42045</c:v>
                      </c:pt>
                      <c:pt idx="3180">
                        <c:v>42044</c:v>
                      </c:pt>
                      <c:pt idx="3181">
                        <c:v>42043</c:v>
                      </c:pt>
                      <c:pt idx="3182">
                        <c:v>42042</c:v>
                      </c:pt>
                      <c:pt idx="3183">
                        <c:v>42041</c:v>
                      </c:pt>
                      <c:pt idx="3184">
                        <c:v>42040</c:v>
                      </c:pt>
                      <c:pt idx="3185">
                        <c:v>42039</c:v>
                      </c:pt>
                      <c:pt idx="3186">
                        <c:v>42038</c:v>
                      </c:pt>
                      <c:pt idx="3187">
                        <c:v>42037</c:v>
                      </c:pt>
                      <c:pt idx="3188">
                        <c:v>42036</c:v>
                      </c:pt>
                      <c:pt idx="3189">
                        <c:v>42035</c:v>
                      </c:pt>
                      <c:pt idx="3190">
                        <c:v>42034</c:v>
                      </c:pt>
                      <c:pt idx="3191">
                        <c:v>42033</c:v>
                      </c:pt>
                      <c:pt idx="3192">
                        <c:v>42032</c:v>
                      </c:pt>
                      <c:pt idx="3193">
                        <c:v>42031</c:v>
                      </c:pt>
                      <c:pt idx="3194">
                        <c:v>42030</c:v>
                      </c:pt>
                      <c:pt idx="3195">
                        <c:v>42029</c:v>
                      </c:pt>
                      <c:pt idx="3196">
                        <c:v>42028</c:v>
                      </c:pt>
                      <c:pt idx="3197">
                        <c:v>42027</c:v>
                      </c:pt>
                      <c:pt idx="3198">
                        <c:v>42026</c:v>
                      </c:pt>
                      <c:pt idx="3199">
                        <c:v>42025</c:v>
                      </c:pt>
                      <c:pt idx="3200">
                        <c:v>42024</c:v>
                      </c:pt>
                      <c:pt idx="3201">
                        <c:v>42023</c:v>
                      </c:pt>
                      <c:pt idx="3202">
                        <c:v>42022</c:v>
                      </c:pt>
                      <c:pt idx="3203">
                        <c:v>42021</c:v>
                      </c:pt>
                      <c:pt idx="3204">
                        <c:v>42020</c:v>
                      </c:pt>
                      <c:pt idx="3205">
                        <c:v>42019</c:v>
                      </c:pt>
                      <c:pt idx="3206">
                        <c:v>42018</c:v>
                      </c:pt>
                      <c:pt idx="3207">
                        <c:v>42017</c:v>
                      </c:pt>
                      <c:pt idx="3208">
                        <c:v>42016</c:v>
                      </c:pt>
                      <c:pt idx="3209">
                        <c:v>42015</c:v>
                      </c:pt>
                      <c:pt idx="3210">
                        <c:v>42014</c:v>
                      </c:pt>
                      <c:pt idx="3211">
                        <c:v>42013</c:v>
                      </c:pt>
                      <c:pt idx="3212">
                        <c:v>42012</c:v>
                      </c:pt>
                      <c:pt idx="3213">
                        <c:v>42011</c:v>
                      </c:pt>
                      <c:pt idx="3214">
                        <c:v>42010</c:v>
                      </c:pt>
                      <c:pt idx="3215">
                        <c:v>42009</c:v>
                      </c:pt>
                      <c:pt idx="3216">
                        <c:v>42008</c:v>
                      </c:pt>
                      <c:pt idx="3217">
                        <c:v>42007</c:v>
                      </c:pt>
                      <c:pt idx="3218">
                        <c:v>42006</c:v>
                      </c:pt>
                      <c:pt idx="3219">
                        <c:v>42005</c:v>
                      </c:pt>
                      <c:pt idx="3220">
                        <c:v>42004</c:v>
                      </c:pt>
                      <c:pt idx="3221">
                        <c:v>42003</c:v>
                      </c:pt>
                      <c:pt idx="3222">
                        <c:v>42002</c:v>
                      </c:pt>
                      <c:pt idx="3223">
                        <c:v>42001</c:v>
                      </c:pt>
                      <c:pt idx="3224">
                        <c:v>42000</c:v>
                      </c:pt>
                      <c:pt idx="3225">
                        <c:v>41999</c:v>
                      </c:pt>
                      <c:pt idx="3226">
                        <c:v>41998</c:v>
                      </c:pt>
                      <c:pt idx="3227">
                        <c:v>41997</c:v>
                      </c:pt>
                      <c:pt idx="3228">
                        <c:v>41996</c:v>
                      </c:pt>
                      <c:pt idx="3229">
                        <c:v>41995</c:v>
                      </c:pt>
                      <c:pt idx="3230">
                        <c:v>41994</c:v>
                      </c:pt>
                      <c:pt idx="3231">
                        <c:v>41993</c:v>
                      </c:pt>
                      <c:pt idx="3232">
                        <c:v>41992</c:v>
                      </c:pt>
                      <c:pt idx="3233">
                        <c:v>41991</c:v>
                      </c:pt>
                      <c:pt idx="3234">
                        <c:v>41990</c:v>
                      </c:pt>
                      <c:pt idx="3235">
                        <c:v>41989</c:v>
                      </c:pt>
                      <c:pt idx="3236">
                        <c:v>41988</c:v>
                      </c:pt>
                      <c:pt idx="3237">
                        <c:v>41987</c:v>
                      </c:pt>
                      <c:pt idx="3238">
                        <c:v>41986</c:v>
                      </c:pt>
                      <c:pt idx="3239">
                        <c:v>41985</c:v>
                      </c:pt>
                      <c:pt idx="3240">
                        <c:v>41984</c:v>
                      </c:pt>
                      <c:pt idx="3241">
                        <c:v>41983</c:v>
                      </c:pt>
                      <c:pt idx="3242">
                        <c:v>41982</c:v>
                      </c:pt>
                      <c:pt idx="3243">
                        <c:v>41981</c:v>
                      </c:pt>
                      <c:pt idx="3244">
                        <c:v>41980</c:v>
                      </c:pt>
                      <c:pt idx="3245">
                        <c:v>41979</c:v>
                      </c:pt>
                      <c:pt idx="3246">
                        <c:v>41978</c:v>
                      </c:pt>
                      <c:pt idx="3247">
                        <c:v>41977</c:v>
                      </c:pt>
                      <c:pt idx="3248">
                        <c:v>41976</c:v>
                      </c:pt>
                      <c:pt idx="3249">
                        <c:v>41975</c:v>
                      </c:pt>
                      <c:pt idx="3250">
                        <c:v>41974</c:v>
                      </c:pt>
                      <c:pt idx="3251">
                        <c:v>41973</c:v>
                      </c:pt>
                      <c:pt idx="3252">
                        <c:v>41972</c:v>
                      </c:pt>
                      <c:pt idx="3253">
                        <c:v>41971</c:v>
                      </c:pt>
                      <c:pt idx="3254">
                        <c:v>41970</c:v>
                      </c:pt>
                      <c:pt idx="3255">
                        <c:v>41969</c:v>
                      </c:pt>
                      <c:pt idx="3256">
                        <c:v>41968</c:v>
                      </c:pt>
                      <c:pt idx="3257">
                        <c:v>41967</c:v>
                      </c:pt>
                      <c:pt idx="3258">
                        <c:v>41966</c:v>
                      </c:pt>
                      <c:pt idx="3259">
                        <c:v>41965</c:v>
                      </c:pt>
                      <c:pt idx="3260">
                        <c:v>41964</c:v>
                      </c:pt>
                      <c:pt idx="3261">
                        <c:v>41963</c:v>
                      </c:pt>
                      <c:pt idx="3262">
                        <c:v>41962</c:v>
                      </c:pt>
                      <c:pt idx="3263">
                        <c:v>41961</c:v>
                      </c:pt>
                      <c:pt idx="3264">
                        <c:v>41960</c:v>
                      </c:pt>
                      <c:pt idx="3265">
                        <c:v>41959</c:v>
                      </c:pt>
                      <c:pt idx="3266">
                        <c:v>41958</c:v>
                      </c:pt>
                      <c:pt idx="3267">
                        <c:v>41957</c:v>
                      </c:pt>
                      <c:pt idx="3268">
                        <c:v>41956</c:v>
                      </c:pt>
                      <c:pt idx="3269">
                        <c:v>41955</c:v>
                      </c:pt>
                      <c:pt idx="3270">
                        <c:v>41954</c:v>
                      </c:pt>
                      <c:pt idx="3271">
                        <c:v>41953</c:v>
                      </c:pt>
                      <c:pt idx="3272">
                        <c:v>41952</c:v>
                      </c:pt>
                      <c:pt idx="3273">
                        <c:v>41951</c:v>
                      </c:pt>
                      <c:pt idx="3274">
                        <c:v>41950</c:v>
                      </c:pt>
                      <c:pt idx="3275">
                        <c:v>41949</c:v>
                      </c:pt>
                      <c:pt idx="3276">
                        <c:v>41948</c:v>
                      </c:pt>
                      <c:pt idx="3277">
                        <c:v>41947</c:v>
                      </c:pt>
                      <c:pt idx="3278">
                        <c:v>41946</c:v>
                      </c:pt>
                      <c:pt idx="3279">
                        <c:v>41945</c:v>
                      </c:pt>
                      <c:pt idx="3280">
                        <c:v>41944</c:v>
                      </c:pt>
                      <c:pt idx="3281">
                        <c:v>41943</c:v>
                      </c:pt>
                      <c:pt idx="3282">
                        <c:v>41942</c:v>
                      </c:pt>
                      <c:pt idx="3283">
                        <c:v>41941</c:v>
                      </c:pt>
                      <c:pt idx="3284">
                        <c:v>41940</c:v>
                      </c:pt>
                      <c:pt idx="3285">
                        <c:v>41939</c:v>
                      </c:pt>
                      <c:pt idx="3286">
                        <c:v>41938</c:v>
                      </c:pt>
                      <c:pt idx="3287">
                        <c:v>41937</c:v>
                      </c:pt>
                      <c:pt idx="3288">
                        <c:v>41936</c:v>
                      </c:pt>
                      <c:pt idx="3289">
                        <c:v>41935</c:v>
                      </c:pt>
                      <c:pt idx="3290">
                        <c:v>41934</c:v>
                      </c:pt>
                      <c:pt idx="3291">
                        <c:v>41933</c:v>
                      </c:pt>
                      <c:pt idx="3292">
                        <c:v>41932</c:v>
                      </c:pt>
                      <c:pt idx="3293">
                        <c:v>41931</c:v>
                      </c:pt>
                      <c:pt idx="3294">
                        <c:v>41930</c:v>
                      </c:pt>
                      <c:pt idx="3295">
                        <c:v>41929</c:v>
                      </c:pt>
                      <c:pt idx="3296">
                        <c:v>41928</c:v>
                      </c:pt>
                      <c:pt idx="3297">
                        <c:v>41927</c:v>
                      </c:pt>
                      <c:pt idx="3298">
                        <c:v>41926</c:v>
                      </c:pt>
                      <c:pt idx="3299">
                        <c:v>41925</c:v>
                      </c:pt>
                      <c:pt idx="3300">
                        <c:v>41924</c:v>
                      </c:pt>
                      <c:pt idx="3301">
                        <c:v>41923</c:v>
                      </c:pt>
                      <c:pt idx="3302">
                        <c:v>41922</c:v>
                      </c:pt>
                      <c:pt idx="3303">
                        <c:v>41921</c:v>
                      </c:pt>
                      <c:pt idx="3304">
                        <c:v>41920</c:v>
                      </c:pt>
                      <c:pt idx="3305">
                        <c:v>41919</c:v>
                      </c:pt>
                      <c:pt idx="3306">
                        <c:v>41918</c:v>
                      </c:pt>
                      <c:pt idx="3307">
                        <c:v>41917</c:v>
                      </c:pt>
                      <c:pt idx="3308">
                        <c:v>41916</c:v>
                      </c:pt>
                      <c:pt idx="3309">
                        <c:v>41915</c:v>
                      </c:pt>
                      <c:pt idx="3310">
                        <c:v>41914</c:v>
                      </c:pt>
                      <c:pt idx="3311">
                        <c:v>41913</c:v>
                      </c:pt>
                      <c:pt idx="3312">
                        <c:v>41912</c:v>
                      </c:pt>
                      <c:pt idx="3313">
                        <c:v>41911</c:v>
                      </c:pt>
                      <c:pt idx="3314">
                        <c:v>41910</c:v>
                      </c:pt>
                      <c:pt idx="3315">
                        <c:v>41909</c:v>
                      </c:pt>
                      <c:pt idx="3316">
                        <c:v>41908</c:v>
                      </c:pt>
                      <c:pt idx="3317">
                        <c:v>41907</c:v>
                      </c:pt>
                      <c:pt idx="3318">
                        <c:v>41906</c:v>
                      </c:pt>
                      <c:pt idx="3319">
                        <c:v>41905</c:v>
                      </c:pt>
                      <c:pt idx="3320">
                        <c:v>41904</c:v>
                      </c:pt>
                      <c:pt idx="3321">
                        <c:v>41903</c:v>
                      </c:pt>
                      <c:pt idx="3322">
                        <c:v>41902</c:v>
                      </c:pt>
                      <c:pt idx="3323">
                        <c:v>41901</c:v>
                      </c:pt>
                      <c:pt idx="3324">
                        <c:v>41900</c:v>
                      </c:pt>
                      <c:pt idx="3325">
                        <c:v>41899</c:v>
                      </c:pt>
                      <c:pt idx="3326">
                        <c:v>41898</c:v>
                      </c:pt>
                      <c:pt idx="3327">
                        <c:v>41897</c:v>
                      </c:pt>
                      <c:pt idx="3328">
                        <c:v>41896</c:v>
                      </c:pt>
                      <c:pt idx="3329">
                        <c:v>41895</c:v>
                      </c:pt>
                      <c:pt idx="3330">
                        <c:v>41894</c:v>
                      </c:pt>
                      <c:pt idx="3331">
                        <c:v>41893</c:v>
                      </c:pt>
                      <c:pt idx="3332">
                        <c:v>41892</c:v>
                      </c:pt>
                      <c:pt idx="3333">
                        <c:v>41891</c:v>
                      </c:pt>
                      <c:pt idx="3334">
                        <c:v>41890</c:v>
                      </c:pt>
                      <c:pt idx="3335">
                        <c:v>41889</c:v>
                      </c:pt>
                      <c:pt idx="3336">
                        <c:v>41888</c:v>
                      </c:pt>
                      <c:pt idx="3337">
                        <c:v>41887</c:v>
                      </c:pt>
                      <c:pt idx="3338">
                        <c:v>41886</c:v>
                      </c:pt>
                      <c:pt idx="3339">
                        <c:v>41885</c:v>
                      </c:pt>
                      <c:pt idx="3340">
                        <c:v>41884</c:v>
                      </c:pt>
                      <c:pt idx="3341">
                        <c:v>41883</c:v>
                      </c:pt>
                      <c:pt idx="3342">
                        <c:v>41882</c:v>
                      </c:pt>
                      <c:pt idx="3343">
                        <c:v>41881</c:v>
                      </c:pt>
                      <c:pt idx="3344">
                        <c:v>41880</c:v>
                      </c:pt>
                      <c:pt idx="3345">
                        <c:v>41879</c:v>
                      </c:pt>
                      <c:pt idx="3346">
                        <c:v>41878</c:v>
                      </c:pt>
                      <c:pt idx="3347">
                        <c:v>41877</c:v>
                      </c:pt>
                      <c:pt idx="3348">
                        <c:v>41876</c:v>
                      </c:pt>
                      <c:pt idx="3349">
                        <c:v>41875</c:v>
                      </c:pt>
                      <c:pt idx="3350">
                        <c:v>41874</c:v>
                      </c:pt>
                      <c:pt idx="3351">
                        <c:v>41873</c:v>
                      </c:pt>
                      <c:pt idx="3352">
                        <c:v>41872</c:v>
                      </c:pt>
                      <c:pt idx="3353">
                        <c:v>41871</c:v>
                      </c:pt>
                      <c:pt idx="3354">
                        <c:v>41870</c:v>
                      </c:pt>
                      <c:pt idx="3355">
                        <c:v>41869</c:v>
                      </c:pt>
                      <c:pt idx="3356">
                        <c:v>41868</c:v>
                      </c:pt>
                      <c:pt idx="3357">
                        <c:v>41867</c:v>
                      </c:pt>
                      <c:pt idx="3358">
                        <c:v>41866</c:v>
                      </c:pt>
                      <c:pt idx="3359">
                        <c:v>41865</c:v>
                      </c:pt>
                      <c:pt idx="3360">
                        <c:v>41864</c:v>
                      </c:pt>
                      <c:pt idx="3361">
                        <c:v>41863</c:v>
                      </c:pt>
                      <c:pt idx="3362">
                        <c:v>41862</c:v>
                      </c:pt>
                      <c:pt idx="3363">
                        <c:v>41861</c:v>
                      </c:pt>
                      <c:pt idx="3364">
                        <c:v>41860</c:v>
                      </c:pt>
                      <c:pt idx="3365">
                        <c:v>41859</c:v>
                      </c:pt>
                      <c:pt idx="3366">
                        <c:v>41858</c:v>
                      </c:pt>
                      <c:pt idx="3367">
                        <c:v>41857</c:v>
                      </c:pt>
                      <c:pt idx="3368">
                        <c:v>41856</c:v>
                      </c:pt>
                      <c:pt idx="3369">
                        <c:v>41855</c:v>
                      </c:pt>
                      <c:pt idx="3370">
                        <c:v>41854</c:v>
                      </c:pt>
                      <c:pt idx="3371">
                        <c:v>41853</c:v>
                      </c:pt>
                      <c:pt idx="3372">
                        <c:v>41852</c:v>
                      </c:pt>
                      <c:pt idx="3373">
                        <c:v>41851</c:v>
                      </c:pt>
                      <c:pt idx="3374">
                        <c:v>41850</c:v>
                      </c:pt>
                      <c:pt idx="3375">
                        <c:v>41849</c:v>
                      </c:pt>
                      <c:pt idx="3376">
                        <c:v>41848</c:v>
                      </c:pt>
                      <c:pt idx="3377">
                        <c:v>41847</c:v>
                      </c:pt>
                      <c:pt idx="3378">
                        <c:v>41846</c:v>
                      </c:pt>
                      <c:pt idx="3379">
                        <c:v>41845</c:v>
                      </c:pt>
                      <c:pt idx="3380">
                        <c:v>41844</c:v>
                      </c:pt>
                      <c:pt idx="3381">
                        <c:v>41843</c:v>
                      </c:pt>
                      <c:pt idx="3382">
                        <c:v>41842</c:v>
                      </c:pt>
                      <c:pt idx="3383">
                        <c:v>41841</c:v>
                      </c:pt>
                      <c:pt idx="3384">
                        <c:v>41840</c:v>
                      </c:pt>
                      <c:pt idx="3385">
                        <c:v>41839</c:v>
                      </c:pt>
                      <c:pt idx="3386">
                        <c:v>41838</c:v>
                      </c:pt>
                      <c:pt idx="3387">
                        <c:v>41837</c:v>
                      </c:pt>
                      <c:pt idx="3388">
                        <c:v>41836</c:v>
                      </c:pt>
                      <c:pt idx="3389">
                        <c:v>41835</c:v>
                      </c:pt>
                      <c:pt idx="3390">
                        <c:v>41834</c:v>
                      </c:pt>
                      <c:pt idx="3391">
                        <c:v>41833</c:v>
                      </c:pt>
                      <c:pt idx="3392">
                        <c:v>41832</c:v>
                      </c:pt>
                      <c:pt idx="3393">
                        <c:v>41831</c:v>
                      </c:pt>
                      <c:pt idx="3394">
                        <c:v>41830</c:v>
                      </c:pt>
                      <c:pt idx="3395">
                        <c:v>41829</c:v>
                      </c:pt>
                      <c:pt idx="3396">
                        <c:v>41828</c:v>
                      </c:pt>
                      <c:pt idx="3397">
                        <c:v>41827</c:v>
                      </c:pt>
                      <c:pt idx="3398">
                        <c:v>41826</c:v>
                      </c:pt>
                      <c:pt idx="3399">
                        <c:v>41825</c:v>
                      </c:pt>
                      <c:pt idx="3400">
                        <c:v>41824</c:v>
                      </c:pt>
                      <c:pt idx="3401">
                        <c:v>41823</c:v>
                      </c:pt>
                      <c:pt idx="3402">
                        <c:v>41822</c:v>
                      </c:pt>
                      <c:pt idx="3403">
                        <c:v>41821</c:v>
                      </c:pt>
                      <c:pt idx="3404">
                        <c:v>41820</c:v>
                      </c:pt>
                      <c:pt idx="3405">
                        <c:v>41819</c:v>
                      </c:pt>
                      <c:pt idx="3406">
                        <c:v>41818</c:v>
                      </c:pt>
                      <c:pt idx="3407">
                        <c:v>41817</c:v>
                      </c:pt>
                      <c:pt idx="3408">
                        <c:v>41816</c:v>
                      </c:pt>
                      <c:pt idx="3409">
                        <c:v>41815</c:v>
                      </c:pt>
                      <c:pt idx="3410">
                        <c:v>41814</c:v>
                      </c:pt>
                      <c:pt idx="3411">
                        <c:v>41813</c:v>
                      </c:pt>
                      <c:pt idx="3412">
                        <c:v>41812</c:v>
                      </c:pt>
                      <c:pt idx="3413">
                        <c:v>41811</c:v>
                      </c:pt>
                      <c:pt idx="3414">
                        <c:v>41810</c:v>
                      </c:pt>
                      <c:pt idx="3415">
                        <c:v>41809</c:v>
                      </c:pt>
                      <c:pt idx="3416">
                        <c:v>41808</c:v>
                      </c:pt>
                      <c:pt idx="3417">
                        <c:v>41807</c:v>
                      </c:pt>
                      <c:pt idx="3418">
                        <c:v>41806</c:v>
                      </c:pt>
                      <c:pt idx="3419">
                        <c:v>41805</c:v>
                      </c:pt>
                      <c:pt idx="3420">
                        <c:v>41804</c:v>
                      </c:pt>
                      <c:pt idx="3421">
                        <c:v>41803</c:v>
                      </c:pt>
                      <c:pt idx="3422">
                        <c:v>41802</c:v>
                      </c:pt>
                      <c:pt idx="3423">
                        <c:v>41801</c:v>
                      </c:pt>
                      <c:pt idx="3424">
                        <c:v>41800</c:v>
                      </c:pt>
                      <c:pt idx="3425">
                        <c:v>41799</c:v>
                      </c:pt>
                      <c:pt idx="3426">
                        <c:v>41798</c:v>
                      </c:pt>
                      <c:pt idx="3427">
                        <c:v>41797</c:v>
                      </c:pt>
                      <c:pt idx="3428">
                        <c:v>41796</c:v>
                      </c:pt>
                      <c:pt idx="3429">
                        <c:v>41795</c:v>
                      </c:pt>
                      <c:pt idx="3430">
                        <c:v>41794</c:v>
                      </c:pt>
                      <c:pt idx="3431">
                        <c:v>41793</c:v>
                      </c:pt>
                      <c:pt idx="3432">
                        <c:v>41792</c:v>
                      </c:pt>
                      <c:pt idx="3433">
                        <c:v>41791</c:v>
                      </c:pt>
                      <c:pt idx="3434">
                        <c:v>41790</c:v>
                      </c:pt>
                      <c:pt idx="3435">
                        <c:v>41789</c:v>
                      </c:pt>
                      <c:pt idx="3436">
                        <c:v>41788</c:v>
                      </c:pt>
                      <c:pt idx="3437">
                        <c:v>41787</c:v>
                      </c:pt>
                      <c:pt idx="3438">
                        <c:v>41786</c:v>
                      </c:pt>
                      <c:pt idx="3439">
                        <c:v>41785</c:v>
                      </c:pt>
                      <c:pt idx="3440">
                        <c:v>41784</c:v>
                      </c:pt>
                      <c:pt idx="3441">
                        <c:v>41783</c:v>
                      </c:pt>
                      <c:pt idx="3442">
                        <c:v>41782</c:v>
                      </c:pt>
                      <c:pt idx="3443">
                        <c:v>41781</c:v>
                      </c:pt>
                      <c:pt idx="3444">
                        <c:v>41780</c:v>
                      </c:pt>
                      <c:pt idx="3445">
                        <c:v>41779</c:v>
                      </c:pt>
                      <c:pt idx="3446">
                        <c:v>41778</c:v>
                      </c:pt>
                      <c:pt idx="3447">
                        <c:v>41777</c:v>
                      </c:pt>
                      <c:pt idx="3448">
                        <c:v>41776</c:v>
                      </c:pt>
                      <c:pt idx="3449">
                        <c:v>41775</c:v>
                      </c:pt>
                      <c:pt idx="3450">
                        <c:v>41774</c:v>
                      </c:pt>
                      <c:pt idx="3451">
                        <c:v>41773</c:v>
                      </c:pt>
                      <c:pt idx="3452">
                        <c:v>41772</c:v>
                      </c:pt>
                      <c:pt idx="3453">
                        <c:v>41771</c:v>
                      </c:pt>
                      <c:pt idx="3454">
                        <c:v>41770</c:v>
                      </c:pt>
                      <c:pt idx="3455">
                        <c:v>41769</c:v>
                      </c:pt>
                      <c:pt idx="3456">
                        <c:v>41768</c:v>
                      </c:pt>
                      <c:pt idx="3457">
                        <c:v>41767</c:v>
                      </c:pt>
                      <c:pt idx="3458">
                        <c:v>41766</c:v>
                      </c:pt>
                      <c:pt idx="3459">
                        <c:v>41765</c:v>
                      </c:pt>
                      <c:pt idx="3460">
                        <c:v>41764</c:v>
                      </c:pt>
                      <c:pt idx="3461">
                        <c:v>41763</c:v>
                      </c:pt>
                      <c:pt idx="3462">
                        <c:v>41762</c:v>
                      </c:pt>
                      <c:pt idx="3463">
                        <c:v>41761</c:v>
                      </c:pt>
                      <c:pt idx="3464">
                        <c:v>41760</c:v>
                      </c:pt>
                      <c:pt idx="3465">
                        <c:v>41759</c:v>
                      </c:pt>
                      <c:pt idx="3466">
                        <c:v>41758</c:v>
                      </c:pt>
                      <c:pt idx="3467">
                        <c:v>41757</c:v>
                      </c:pt>
                      <c:pt idx="3468">
                        <c:v>41756</c:v>
                      </c:pt>
                      <c:pt idx="3469">
                        <c:v>41755</c:v>
                      </c:pt>
                      <c:pt idx="3470">
                        <c:v>41754</c:v>
                      </c:pt>
                      <c:pt idx="3471">
                        <c:v>41753</c:v>
                      </c:pt>
                      <c:pt idx="3472">
                        <c:v>41752</c:v>
                      </c:pt>
                      <c:pt idx="3473">
                        <c:v>41751</c:v>
                      </c:pt>
                      <c:pt idx="3474">
                        <c:v>41750</c:v>
                      </c:pt>
                      <c:pt idx="3475">
                        <c:v>41749</c:v>
                      </c:pt>
                      <c:pt idx="3476">
                        <c:v>41748</c:v>
                      </c:pt>
                      <c:pt idx="3477">
                        <c:v>41747</c:v>
                      </c:pt>
                      <c:pt idx="3478">
                        <c:v>41746</c:v>
                      </c:pt>
                      <c:pt idx="3479">
                        <c:v>41745</c:v>
                      </c:pt>
                      <c:pt idx="3480">
                        <c:v>41744</c:v>
                      </c:pt>
                      <c:pt idx="3481">
                        <c:v>41743</c:v>
                      </c:pt>
                      <c:pt idx="3482">
                        <c:v>41742</c:v>
                      </c:pt>
                      <c:pt idx="3483">
                        <c:v>41741</c:v>
                      </c:pt>
                      <c:pt idx="3484">
                        <c:v>41740</c:v>
                      </c:pt>
                      <c:pt idx="3485">
                        <c:v>41739</c:v>
                      </c:pt>
                      <c:pt idx="3486">
                        <c:v>41738</c:v>
                      </c:pt>
                      <c:pt idx="3487">
                        <c:v>41737</c:v>
                      </c:pt>
                      <c:pt idx="3488">
                        <c:v>41736</c:v>
                      </c:pt>
                      <c:pt idx="3489">
                        <c:v>41735</c:v>
                      </c:pt>
                      <c:pt idx="3490">
                        <c:v>41734</c:v>
                      </c:pt>
                      <c:pt idx="3491">
                        <c:v>41733</c:v>
                      </c:pt>
                      <c:pt idx="3492">
                        <c:v>41732</c:v>
                      </c:pt>
                      <c:pt idx="3493">
                        <c:v>41731</c:v>
                      </c:pt>
                      <c:pt idx="3494">
                        <c:v>41730</c:v>
                      </c:pt>
                      <c:pt idx="3495">
                        <c:v>41729</c:v>
                      </c:pt>
                      <c:pt idx="3496">
                        <c:v>41728</c:v>
                      </c:pt>
                      <c:pt idx="3497">
                        <c:v>41727</c:v>
                      </c:pt>
                      <c:pt idx="3498">
                        <c:v>41726</c:v>
                      </c:pt>
                      <c:pt idx="3499">
                        <c:v>41725</c:v>
                      </c:pt>
                      <c:pt idx="3500">
                        <c:v>41724</c:v>
                      </c:pt>
                      <c:pt idx="3501">
                        <c:v>41723</c:v>
                      </c:pt>
                      <c:pt idx="3502">
                        <c:v>41722</c:v>
                      </c:pt>
                      <c:pt idx="3503">
                        <c:v>41721</c:v>
                      </c:pt>
                      <c:pt idx="3504">
                        <c:v>41720</c:v>
                      </c:pt>
                      <c:pt idx="3505">
                        <c:v>41719</c:v>
                      </c:pt>
                      <c:pt idx="3506">
                        <c:v>41718</c:v>
                      </c:pt>
                      <c:pt idx="3507">
                        <c:v>41717</c:v>
                      </c:pt>
                      <c:pt idx="3508">
                        <c:v>41716</c:v>
                      </c:pt>
                      <c:pt idx="3509">
                        <c:v>41715</c:v>
                      </c:pt>
                      <c:pt idx="3510">
                        <c:v>41714</c:v>
                      </c:pt>
                      <c:pt idx="3511">
                        <c:v>41713</c:v>
                      </c:pt>
                      <c:pt idx="3512">
                        <c:v>41712</c:v>
                      </c:pt>
                      <c:pt idx="3513">
                        <c:v>41711</c:v>
                      </c:pt>
                      <c:pt idx="3514">
                        <c:v>41710</c:v>
                      </c:pt>
                      <c:pt idx="3515">
                        <c:v>41709</c:v>
                      </c:pt>
                      <c:pt idx="3516">
                        <c:v>41708</c:v>
                      </c:pt>
                      <c:pt idx="3517">
                        <c:v>41707</c:v>
                      </c:pt>
                      <c:pt idx="3518">
                        <c:v>41706</c:v>
                      </c:pt>
                      <c:pt idx="3519">
                        <c:v>41705</c:v>
                      </c:pt>
                      <c:pt idx="3520">
                        <c:v>41704</c:v>
                      </c:pt>
                      <c:pt idx="3521">
                        <c:v>41703</c:v>
                      </c:pt>
                      <c:pt idx="3522">
                        <c:v>41702</c:v>
                      </c:pt>
                      <c:pt idx="3523">
                        <c:v>41701</c:v>
                      </c:pt>
                      <c:pt idx="3524">
                        <c:v>41700</c:v>
                      </c:pt>
                      <c:pt idx="3525">
                        <c:v>41699</c:v>
                      </c:pt>
                      <c:pt idx="3526">
                        <c:v>41698</c:v>
                      </c:pt>
                      <c:pt idx="3527">
                        <c:v>41697</c:v>
                      </c:pt>
                      <c:pt idx="3528">
                        <c:v>41696</c:v>
                      </c:pt>
                      <c:pt idx="3529">
                        <c:v>41695</c:v>
                      </c:pt>
                      <c:pt idx="3530">
                        <c:v>41694</c:v>
                      </c:pt>
                      <c:pt idx="3531">
                        <c:v>41693</c:v>
                      </c:pt>
                      <c:pt idx="3532">
                        <c:v>41692</c:v>
                      </c:pt>
                      <c:pt idx="3533">
                        <c:v>41691</c:v>
                      </c:pt>
                      <c:pt idx="3534">
                        <c:v>41690</c:v>
                      </c:pt>
                      <c:pt idx="3535">
                        <c:v>41689</c:v>
                      </c:pt>
                      <c:pt idx="3536">
                        <c:v>41688</c:v>
                      </c:pt>
                      <c:pt idx="3537">
                        <c:v>41687</c:v>
                      </c:pt>
                      <c:pt idx="3538">
                        <c:v>41686</c:v>
                      </c:pt>
                      <c:pt idx="3539">
                        <c:v>41685</c:v>
                      </c:pt>
                      <c:pt idx="3540">
                        <c:v>41684</c:v>
                      </c:pt>
                      <c:pt idx="3541">
                        <c:v>41683</c:v>
                      </c:pt>
                      <c:pt idx="3542">
                        <c:v>41682</c:v>
                      </c:pt>
                      <c:pt idx="3543">
                        <c:v>41681</c:v>
                      </c:pt>
                      <c:pt idx="3544">
                        <c:v>41680</c:v>
                      </c:pt>
                      <c:pt idx="3545">
                        <c:v>41679</c:v>
                      </c:pt>
                      <c:pt idx="3546">
                        <c:v>41678</c:v>
                      </c:pt>
                      <c:pt idx="3547">
                        <c:v>41677</c:v>
                      </c:pt>
                      <c:pt idx="3548">
                        <c:v>41676</c:v>
                      </c:pt>
                      <c:pt idx="3549">
                        <c:v>41675</c:v>
                      </c:pt>
                      <c:pt idx="3550">
                        <c:v>41674</c:v>
                      </c:pt>
                      <c:pt idx="3551">
                        <c:v>41673</c:v>
                      </c:pt>
                      <c:pt idx="3552">
                        <c:v>41672</c:v>
                      </c:pt>
                      <c:pt idx="3553">
                        <c:v>41671</c:v>
                      </c:pt>
                      <c:pt idx="3554">
                        <c:v>41670</c:v>
                      </c:pt>
                      <c:pt idx="3555">
                        <c:v>41669</c:v>
                      </c:pt>
                      <c:pt idx="3556">
                        <c:v>41668</c:v>
                      </c:pt>
                      <c:pt idx="3557">
                        <c:v>41667</c:v>
                      </c:pt>
                      <c:pt idx="3558">
                        <c:v>41666</c:v>
                      </c:pt>
                      <c:pt idx="3559">
                        <c:v>41665</c:v>
                      </c:pt>
                      <c:pt idx="3560">
                        <c:v>41664</c:v>
                      </c:pt>
                      <c:pt idx="3561">
                        <c:v>41663</c:v>
                      </c:pt>
                      <c:pt idx="3562">
                        <c:v>41662</c:v>
                      </c:pt>
                      <c:pt idx="3563">
                        <c:v>41661</c:v>
                      </c:pt>
                      <c:pt idx="3564">
                        <c:v>41660</c:v>
                      </c:pt>
                      <c:pt idx="3565">
                        <c:v>41659</c:v>
                      </c:pt>
                      <c:pt idx="3566">
                        <c:v>41658</c:v>
                      </c:pt>
                      <c:pt idx="3567">
                        <c:v>41657</c:v>
                      </c:pt>
                      <c:pt idx="3568">
                        <c:v>41656</c:v>
                      </c:pt>
                      <c:pt idx="3569">
                        <c:v>41655</c:v>
                      </c:pt>
                      <c:pt idx="3570">
                        <c:v>41654</c:v>
                      </c:pt>
                      <c:pt idx="3571">
                        <c:v>41653</c:v>
                      </c:pt>
                      <c:pt idx="3572">
                        <c:v>41652</c:v>
                      </c:pt>
                      <c:pt idx="3573">
                        <c:v>41651</c:v>
                      </c:pt>
                      <c:pt idx="3574">
                        <c:v>41650</c:v>
                      </c:pt>
                      <c:pt idx="3575">
                        <c:v>41649</c:v>
                      </c:pt>
                      <c:pt idx="3576">
                        <c:v>41648</c:v>
                      </c:pt>
                      <c:pt idx="3577">
                        <c:v>41647</c:v>
                      </c:pt>
                      <c:pt idx="3578">
                        <c:v>41646</c:v>
                      </c:pt>
                      <c:pt idx="3579">
                        <c:v>41645</c:v>
                      </c:pt>
                      <c:pt idx="3580">
                        <c:v>41644</c:v>
                      </c:pt>
                      <c:pt idx="3581">
                        <c:v>41643</c:v>
                      </c:pt>
                      <c:pt idx="3582">
                        <c:v>41642</c:v>
                      </c:pt>
                      <c:pt idx="3583">
                        <c:v>41641</c:v>
                      </c:pt>
                      <c:pt idx="3584">
                        <c:v>41640</c:v>
                      </c:pt>
                      <c:pt idx="3585">
                        <c:v>41639</c:v>
                      </c:pt>
                      <c:pt idx="3586">
                        <c:v>41638</c:v>
                      </c:pt>
                      <c:pt idx="3587">
                        <c:v>41637</c:v>
                      </c:pt>
                      <c:pt idx="3588">
                        <c:v>41636</c:v>
                      </c:pt>
                      <c:pt idx="3589">
                        <c:v>41635</c:v>
                      </c:pt>
                      <c:pt idx="3590">
                        <c:v>41634</c:v>
                      </c:pt>
                      <c:pt idx="3591">
                        <c:v>41633</c:v>
                      </c:pt>
                      <c:pt idx="3592">
                        <c:v>41632</c:v>
                      </c:pt>
                      <c:pt idx="3593">
                        <c:v>41631</c:v>
                      </c:pt>
                      <c:pt idx="3594">
                        <c:v>41630</c:v>
                      </c:pt>
                      <c:pt idx="3595">
                        <c:v>41629</c:v>
                      </c:pt>
                      <c:pt idx="3596">
                        <c:v>41628</c:v>
                      </c:pt>
                      <c:pt idx="3597">
                        <c:v>41627</c:v>
                      </c:pt>
                      <c:pt idx="3598">
                        <c:v>41626</c:v>
                      </c:pt>
                      <c:pt idx="3599">
                        <c:v>41625</c:v>
                      </c:pt>
                      <c:pt idx="3600">
                        <c:v>41624</c:v>
                      </c:pt>
                      <c:pt idx="3601">
                        <c:v>41623</c:v>
                      </c:pt>
                      <c:pt idx="3602">
                        <c:v>41622</c:v>
                      </c:pt>
                      <c:pt idx="3603">
                        <c:v>41621</c:v>
                      </c:pt>
                      <c:pt idx="3604">
                        <c:v>41620</c:v>
                      </c:pt>
                      <c:pt idx="3605">
                        <c:v>41619</c:v>
                      </c:pt>
                      <c:pt idx="3606">
                        <c:v>41618</c:v>
                      </c:pt>
                      <c:pt idx="3607">
                        <c:v>41617</c:v>
                      </c:pt>
                      <c:pt idx="3608">
                        <c:v>41616</c:v>
                      </c:pt>
                      <c:pt idx="3609">
                        <c:v>41615</c:v>
                      </c:pt>
                      <c:pt idx="3610">
                        <c:v>41614</c:v>
                      </c:pt>
                      <c:pt idx="3611">
                        <c:v>41613</c:v>
                      </c:pt>
                      <c:pt idx="3612">
                        <c:v>41612</c:v>
                      </c:pt>
                      <c:pt idx="3613">
                        <c:v>41611</c:v>
                      </c:pt>
                      <c:pt idx="3614">
                        <c:v>41610</c:v>
                      </c:pt>
                      <c:pt idx="3615">
                        <c:v>41609</c:v>
                      </c:pt>
                      <c:pt idx="3616">
                        <c:v>41608</c:v>
                      </c:pt>
                      <c:pt idx="3617">
                        <c:v>41607</c:v>
                      </c:pt>
                      <c:pt idx="3618">
                        <c:v>41606</c:v>
                      </c:pt>
                      <c:pt idx="3619">
                        <c:v>41605</c:v>
                      </c:pt>
                      <c:pt idx="3620">
                        <c:v>41604</c:v>
                      </c:pt>
                      <c:pt idx="3621">
                        <c:v>41603</c:v>
                      </c:pt>
                      <c:pt idx="3622">
                        <c:v>41602</c:v>
                      </c:pt>
                      <c:pt idx="3623">
                        <c:v>41601</c:v>
                      </c:pt>
                      <c:pt idx="3624">
                        <c:v>41600</c:v>
                      </c:pt>
                      <c:pt idx="3625">
                        <c:v>41599</c:v>
                      </c:pt>
                      <c:pt idx="3626">
                        <c:v>41598</c:v>
                      </c:pt>
                      <c:pt idx="3627">
                        <c:v>41597</c:v>
                      </c:pt>
                      <c:pt idx="3628">
                        <c:v>41596</c:v>
                      </c:pt>
                      <c:pt idx="3629">
                        <c:v>41595</c:v>
                      </c:pt>
                      <c:pt idx="3630">
                        <c:v>41594</c:v>
                      </c:pt>
                      <c:pt idx="3631">
                        <c:v>41593</c:v>
                      </c:pt>
                      <c:pt idx="3632">
                        <c:v>41592</c:v>
                      </c:pt>
                      <c:pt idx="3633">
                        <c:v>41591</c:v>
                      </c:pt>
                      <c:pt idx="3634">
                        <c:v>41590</c:v>
                      </c:pt>
                      <c:pt idx="3635">
                        <c:v>41589</c:v>
                      </c:pt>
                      <c:pt idx="3636">
                        <c:v>41588</c:v>
                      </c:pt>
                      <c:pt idx="3637">
                        <c:v>41587</c:v>
                      </c:pt>
                      <c:pt idx="3638">
                        <c:v>41586</c:v>
                      </c:pt>
                      <c:pt idx="3639">
                        <c:v>41585</c:v>
                      </c:pt>
                      <c:pt idx="3640">
                        <c:v>41584</c:v>
                      </c:pt>
                      <c:pt idx="3641">
                        <c:v>41583</c:v>
                      </c:pt>
                      <c:pt idx="3642">
                        <c:v>41582</c:v>
                      </c:pt>
                      <c:pt idx="3643">
                        <c:v>41581</c:v>
                      </c:pt>
                      <c:pt idx="3644">
                        <c:v>41580</c:v>
                      </c:pt>
                      <c:pt idx="3645">
                        <c:v>41579</c:v>
                      </c:pt>
                      <c:pt idx="3646">
                        <c:v>41578</c:v>
                      </c:pt>
                      <c:pt idx="3647">
                        <c:v>41577</c:v>
                      </c:pt>
                      <c:pt idx="3648">
                        <c:v>41576</c:v>
                      </c:pt>
                      <c:pt idx="3649">
                        <c:v>41575</c:v>
                      </c:pt>
                      <c:pt idx="3650">
                        <c:v>41574</c:v>
                      </c:pt>
                      <c:pt idx="3651">
                        <c:v>41573</c:v>
                      </c:pt>
                      <c:pt idx="3652">
                        <c:v>41572</c:v>
                      </c:pt>
                      <c:pt idx="3653">
                        <c:v>41571</c:v>
                      </c:pt>
                      <c:pt idx="3654">
                        <c:v>41570</c:v>
                      </c:pt>
                      <c:pt idx="3655">
                        <c:v>41569</c:v>
                      </c:pt>
                      <c:pt idx="3656">
                        <c:v>41568</c:v>
                      </c:pt>
                      <c:pt idx="3657">
                        <c:v>41567</c:v>
                      </c:pt>
                      <c:pt idx="3658">
                        <c:v>41566</c:v>
                      </c:pt>
                      <c:pt idx="3659">
                        <c:v>41565</c:v>
                      </c:pt>
                      <c:pt idx="3660">
                        <c:v>41564</c:v>
                      </c:pt>
                      <c:pt idx="3661">
                        <c:v>41563</c:v>
                      </c:pt>
                      <c:pt idx="3662">
                        <c:v>41562</c:v>
                      </c:pt>
                      <c:pt idx="3663">
                        <c:v>41561</c:v>
                      </c:pt>
                      <c:pt idx="3664">
                        <c:v>41560</c:v>
                      </c:pt>
                      <c:pt idx="3665">
                        <c:v>41559</c:v>
                      </c:pt>
                      <c:pt idx="3666">
                        <c:v>41558</c:v>
                      </c:pt>
                      <c:pt idx="3667">
                        <c:v>41557</c:v>
                      </c:pt>
                      <c:pt idx="3668">
                        <c:v>41556</c:v>
                      </c:pt>
                      <c:pt idx="3669">
                        <c:v>41555</c:v>
                      </c:pt>
                      <c:pt idx="3670">
                        <c:v>41554</c:v>
                      </c:pt>
                      <c:pt idx="3671">
                        <c:v>41553</c:v>
                      </c:pt>
                      <c:pt idx="3672">
                        <c:v>41552</c:v>
                      </c:pt>
                      <c:pt idx="3673">
                        <c:v>41551</c:v>
                      </c:pt>
                      <c:pt idx="3674">
                        <c:v>41550</c:v>
                      </c:pt>
                      <c:pt idx="3675">
                        <c:v>41549</c:v>
                      </c:pt>
                      <c:pt idx="3676">
                        <c:v>41548</c:v>
                      </c:pt>
                      <c:pt idx="3677">
                        <c:v>41547</c:v>
                      </c:pt>
                      <c:pt idx="3678">
                        <c:v>41546</c:v>
                      </c:pt>
                      <c:pt idx="3679">
                        <c:v>41545</c:v>
                      </c:pt>
                      <c:pt idx="3680">
                        <c:v>41544</c:v>
                      </c:pt>
                      <c:pt idx="3681">
                        <c:v>41543</c:v>
                      </c:pt>
                      <c:pt idx="3682">
                        <c:v>41542</c:v>
                      </c:pt>
                      <c:pt idx="3683">
                        <c:v>41541</c:v>
                      </c:pt>
                      <c:pt idx="3684">
                        <c:v>41540</c:v>
                      </c:pt>
                      <c:pt idx="3685">
                        <c:v>41539</c:v>
                      </c:pt>
                      <c:pt idx="3686">
                        <c:v>41538</c:v>
                      </c:pt>
                      <c:pt idx="3687">
                        <c:v>41537</c:v>
                      </c:pt>
                      <c:pt idx="3688">
                        <c:v>41536</c:v>
                      </c:pt>
                      <c:pt idx="3689">
                        <c:v>41535</c:v>
                      </c:pt>
                      <c:pt idx="3690">
                        <c:v>41534</c:v>
                      </c:pt>
                      <c:pt idx="3691">
                        <c:v>41533</c:v>
                      </c:pt>
                      <c:pt idx="3692">
                        <c:v>41532</c:v>
                      </c:pt>
                      <c:pt idx="3693">
                        <c:v>41531</c:v>
                      </c:pt>
                      <c:pt idx="3694">
                        <c:v>41530</c:v>
                      </c:pt>
                      <c:pt idx="3695">
                        <c:v>41529</c:v>
                      </c:pt>
                      <c:pt idx="3696">
                        <c:v>41528</c:v>
                      </c:pt>
                      <c:pt idx="3697">
                        <c:v>41527</c:v>
                      </c:pt>
                      <c:pt idx="3698">
                        <c:v>41526</c:v>
                      </c:pt>
                      <c:pt idx="3699">
                        <c:v>41525</c:v>
                      </c:pt>
                      <c:pt idx="3700">
                        <c:v>41524</c:v>
                      </c:pt>
                      <c:pt idx="3701">
                        <c:v>41523</c:v>
                      </c:pt>
                      <c:pt idx="3702">
                        <c:v>41522</c:v>
                      </c:pt>
                      <c:pt idx="3703">
                        <c:v>41521</c:v>
                      </c:pt>
                      <c:pt idx="3704">
                        <c:v>41520</c:v>
                      </c:pt>
                      <c:pt idx="3705">
                        <c:v>41519</c:v>
                      </c:pt>
                      <c:pt idx="3706">
                        <c:v>41518</c:v>
                      </c:pt>
                      <c:pt idx="3707">
                        <c:v>41517</c:v>
                      </c:pt>
                      <c:pt idx="3708">
                        <c:v>41516</c:v>
                      </c:pt>
                      <c:pt idx="3709">
                        <c:v>41515</c:v>
                      </c:pt>
                      <c:pt idx="3710">
                        <c:v>41514</c:v>
                      </c:pt>
                      <c:pt idx="3711">
                        <c:v>41513</c:v>
                      </c:pt>
                      <c:pt idx="3712">
                        <c:v>41512</c:v>
                      </c:pt>
                      <c:pt idx="3713">
                        <c:v>41511</c:v>
                      </c:pt>
                      <c:pt idx="3714">
                        <c:v>41510</c:v>
                      </c:pt>
                      <c:pt idx="3715">
                        <c:v>41509</c:v>
                      </c:pt>
                      <c:pt idx="3716">
                        <c:v>41508</c:v>
                      </c:pt>
                      <c:pt idx="3717">
                        <c:v>41507</c:v>
                      </c:pt>
                      <c:pt idx="3718">
                        <c:v>41506</c:v>
                      </c:pt>
                      <c:pt idx="3719">
                        <c:v>41505</c:v>
                      </c:pt>
                      <c:pt idx="3720">
                        <c:v>41504</c:v>
                      </c:pt>
                      <c:pt idx="3721">
                        <c:v>41503</c:v>
                      </c:pt>
                      <c:pt idx="3722">
                        <c:v>41502</c:v>
                      </c:pt>
                      <c:pt idx="3723">
                        <c:v>41501</c:v>
                      </c:pt>
                      <c:pt idx="3724">
                        <c:v>41500</c:v>
                      </c:pt>
                      <c:pt idx="3725">
                        <c:v>41499</c:v>
                      </c:pt>
                      <c:pt idx="3726">
                        <c:v>41498</c:v>
                      </c:pt>
                      <c:pt idx="3727">
                        <c:v>41497</c:v>
                      </c:pt>
                      <c:pt idx="3728">
                        <c:v>41496</c:v>
                      </c:pt>
                      <c:pt idx="3729">
                        <c:v>41495</c:v>
                      </c:pt>
                      <c:pt idx="3730">
                        <c:v>41494</c:v>
                      </c:pt>
                      <c:pt idx="3731">
                        <c:v>41493</c:v>
                      </c:pt>
                      <c:pt idx="3732">
                        <c:v>41492</c:v>
                      </c:pt>
                      <c:pt idx="3733">
                        <c:v>41491</c:v>
                      </c:pt>
                      <c:pt idx="3734">
                        <c:v>41490</c:v>
                      </c:pt>
                      <c:pt idx="3735">
                        <c:v>41489</c:v>
                      </c:pt>
                      <c:pt idx="3736">
                        <c:v>41488</c:v>
                      </c:pt>
                      <c:pt idx="3737">
                        <c:v>41487</c:v>
                      </c:pt>
                      <c:pt idx="3738">
                        <c:v>41486</c:v>
                      </c:pt>
                      <c:pt idx="3739">
                        <c:v>41485</c:v>
                      </c:pt>
                      <c:pt idx="3740">
                        <c:v>41484</c:v>
                      </c:pt>
                      <c:pt idx="3741">
                        <c:v>41483</c:v>
                      </c:pt>
                      <c:pt idx="3742">
                        <c:v>41482</c:v>
                      </c:pt>
                      <c:pt idx="3743">
                        <c:v>41481</c:v>
                      </c:pt>
                      <c:pt idx="3744">
                        <c:v>41480</c:v>
                      </c:pt>
                      <c:pt idx="3745">
                        <c:v>41479</c:v>
                      </c:pt>
                      <c:pt idx="3746">
                        <c:v>41478</c:v>
                      </c:pt>
                      <c:pt idx="3747">
                        <c:v>41477</c:v>
                      </c:pt>
                      <c:pt idx="3748">
                        <c:v>41476</c:v>
                      </c:pt>
                      <c:pt idx="3749">
                        <c:v>41475</c:v>
                      </c:pt>
                      <c:pt idx="3750">
                        <c:v>41474</c:v>
                      </c:pt>
                      <c:pt idx="3751">
                        <c:v>41473</c:v>
                      </c:pt>
                      <c:pt idx="3752">
                        <c:v>41472</c:v>
                      </c:pt>
                      <c:pt idx="3753">
                        <c:v>41471</c:v>
                      </c:pt>
                      <c:pt idx="3754">
                        <c:v>41470</c:v>
                      </c:pt>
                      <c:pt idx="3755">
                        <c:v>41469</c:v>
                      </c:pt>
                      <c:pt idx="3756">
                        <c:v>41468</c:v>
                      </c:pt>
                      <c:pt idx="3757">
                        <c:v>41467</c:v>
                      </c:pt>
                      <c:pt idx="3758">
                        <c:v>41466</c:v>
                      </c:pt>
                      <c:pt idx="3759">
                        <c:v>41465</c:v>
                      </c:pt>
                      <c:pt idx="3760">
                        <c:v>41464</c:v>
                      </c:pt>
                      <c:pt idx="3761">
                        <c:v>41463</c:v>
                      </c:pt>
                      <c:pt idx="3762">
                        <c:v>41462</c:v>
                      </c:pt>
                      <c:pt idx="3763">
                        <c:v>41461</c:v>
                      </c:pt>
                      <c:pt idx="3764">
                        <c:v>41460</c:v>
                      </c:pt>
                      <c:pt idx="3765">
                        <c:v>41459</c:v>
                      </c:pt>
                      <c:pt idx="3766">
                        <c:v>41458</c:v>
                      </c:pt>
                      <c:pt idx="3767">
                        <c:v>41457</c:v>
                      </c:pt>
                      <c:pt idx="3768">
                        <c:v>41456</c:v>
                      </c:pt>
                      <c:pt idx="3769">
                        <c:v>41455</c:v>
                      </c:pt>
                      <c:pt idx="3770">
                        <c:v>41454</c:v>
                      </c:pt>
                      <c:pt idx="3771">
                        <c:v>41453</c:v>
                      </c:pt>
                      <c:pt idx="3772">
                        <c:v>41452</c:v>
                      </c:pt>
                      <c:pt idx="3773">
                        <c:v>41451</c:v>
                      </c:pt>
                      <c:pt idx="3774">
                        <c:v>41450</c:v>
                      </c:pt>
                      <c:pt idx="3775">
                        <c:v>41449</c:v>
                      </c:pt>
                      <c:pt idx="3776">
                        <c:v>41448</c:v>
                      </c:pt>
                      <c:pt idx="3777">
                        <c:v>41447</c:v>
                      </c:pt>
                      <c:pt idx="3778">
                        <c:v>41446</c:v>
                      </c:pt>
                      <c:pt idx="3779">
                        <c:v>41445</c:v>
                      </c:pt>
                      <c:pt idx="3780">
                        <c:v>41444</c:v>
                      </c:pt>
                      <c:pt idx="3781">
                        <c:v>41443</c:v>
                      </c:pt>
                      <c:pt idx="3782">
                        <c:v>41442</c:v>
                      </c:pt>
                      <c:pt idx="3783">
                        <c:v>41441</c:v>
                      </c:pt>
                      <c:pt idx="3784">
                        <c:v>41440</c:v>
                      </c:pt>
                      <c:pt idx="3785">
                        <c:v>41439</c:v>
                      </c:pt>
                      <c:pt idx="3786">
                        <c:v>41438</c:v>
                      </c:pt>
                      <c:pt idx="3787">
                        <c:v>41437</c:v>
                      </c:pt>
                      <c:pt idx="3788">
                        <c:v>41436</c:v>
                      </c:pt>
                      <c:pt idx="3789">
                        <c:v>41435</c:v>
                      </c:pt>
                      <c:pt idx="3790">
                        <c:v>41434</c:v>
                      </c:pt>
                      <c:pt idx="3791">
                        <c:v>41433</c:v>
                      </c:pt>
                      <c:pt idx="3792">
                        <c:v>41432</c:v>
                      </c:pt>
                      <c:pt idx="3793">
                        <c:v>41431</c:v>
                      </c:pt>
                      <c:pt idx="3794">
                        <c:v>41430</c:v>
                      </c:pt>
                      <c:pt idx="3795">
                        <c:v>41429</c:v>
                      </c:pt>
                      <c:pt idx="3796">
                        <c:v>41428</c:v>
                      </c:pt>
                      <c:pt idx="3797">
                        <c:v>41427</c:v>
                      </c:pt>
                      <c:pt idx="3798">
                        <c:v>41426</c:v>
                      </c:pt>
                      <c:pt idx="3799">
                        <c:v>41425</c:v>
                      </c:pt>
                      <c:pt idx="3800">
                        <c:v>41424</c:v>
                      </c:pt>
                      <c:pt idx="3801">
                        <c:v>41423</c:v>
                      </c:pt>
                      <c:pt idx="3802">
                        <c:v>41422</c:v>
                      </c:pt>
                      <c:pt idx="3803">
                        <c:v>41421</c:v>
                      </c:pt>
                      <c:pt idx="3804">
                        <c:v>41420</c:v>
                      </c:pt>
                      <c:pt idx="3805">
                        <c:v>41419</c:v>
                      </c:pt>
                      <c:pt idx="3806">
                        <c:v>41418</c:v>
                      </c:pt>
                      <c:pt idx="3807">
                        <c:v>41417</c:v>
                      </c:pt>
                      <c:pt idx="3808">
                        <c:v>41416</c:v>
                      </c:pt>
                      <c:pt idx="3809">
                        <c:v>41415</c:v>
                      </c:pt>
                      <c:pt idx="3810">
                        <c:v>41414</c:v>
                      </c:pt>
                      <c:pt idx="3811">
                        <c:v>41413</c:v>
                      </c:pt>
                      <c:pt idx="3812">
                        <c:v>41412</c:v>
                      </c:pt>
                      <c:pt idx="3813">
                        <c:v>41411</c:v>
                      </c:pt>
                      <c:pt idx="3814">
                        <c:v>41410</c:v>
                      </c:pt>
                      <c:pt idx="3815">
                        <c:v>41409</c:v>
                      </c:pt>
                      <c:pt idx="3816">
                        <c:v>41408</c:v>
                      </c:pt>
                      <c:pt idx="3817">
                        <c:v>41407</c:v>
                      </c:pt>
                      <c:pt idx="3818">
                        <c:v>41406</c:v>
                      </c:pt>
                      <c:pt idx="3819">
                        <c:v>41405</c:v>
                      </c:pt>
                      <c:pt idx="3820">
                        <c:v>41404</c:v>
                      </c:pt>
                      <c:pt idx="3821">
                        <c:v>41403</c:v>
                      </c:pt>
                      <c:pt idx="3822">
                        <c:v>41402</c:v>
                      </c:pt>
                      <c:pt idx="3823">
                        <c:v>41401</c:v>
                      </c:pt>
                      <c:pt idx="3824">
                        <c:v>41400</c:v>
                      </c:pt>
                      <c:pt idx="3825">
                        <c:v>41399</c:v>
                      </c:pt>
                      <c:pt idx="3826">
                        <c:v>41398</c:v>
                      </c:pt>
                      <c:pt idx="3827">
                        <c:v>41397</c:v>
                      </c:pt>
                      <c:pt idx="3828">
                        <c:v>41396</c:v>
                      </c:pt>
                      <c:pt idx="3829">
                        <c:v>41395</c:v>
                      </c:pt>
                      <c:pt idx="3830">
                        <c:v>41394</c:v>
                      </c:pt>
                      <c:pt idx="3831">
                        <c:v>41393</c:v>
                      </c:pt>
                      <c:pt idx="3832">
                        <c:v>41392</c:v>
                      </c:pt>
                      <c:pt idx="3833">
                        <c:v>41391</c:v>
                      </c:pt>
                      <c:pt idx="3834">
                        <c:v>41390</c:v>
                      </c:pt>
                      <c:pt idx="3835">
                        <c:v>41389</c:v>
                      </c:pt>
                      <c:pt idx="3836">
                        <c:v>41388</c:v>
                      </c:pt>
                      <c:pt idx="3837">
                        <c:v>41387</c:v>
                      </c:pt>
                      <c:pt idx="3838">
                        <c:v>41386</c:v>
                      </c:pt>
                      <c:pt idx="3839">
                        <c:v>41385</c:v>
                      </c:pt>
                      <c:pt idx="3840">
                        <c:v>41384</c:v>
                      </c:pt>
                      <c:pt idx="3841">
                        <c:v>41383</c:v>
                      </c:pt>
                      <c:pt idx="3842">
                        <c:v>41382</c:v>
                      </c:pt>
                      <c:pt idx="3843">
                        <c:v>41381</c:v>
                      </c:pt>
                      <c:pt idx="3844">
                        <c:v>41380</c:v>
                      </c:pt>
                      <c:pt idx="3845">
                        <c:v>41379</c:v>
                      </c:pt>
                      <c:pt idx="3846">
                        <c:v>41378</c:v>
                      </c:pt>
                      <c:pt idx="3847">
                        <c:v>41377</c:v>
                      </c:pt>
                      <c:pt idx="3848">
                        <c:v>41376</c:v>
                      </c:pt>
                      <c:pt idx="3849">
                        <c:v>41375</c:v>
                      </c:pt>
                      <c:pt idx="3850">
                        <c:v>41374</c:v>
                      </c:pt>
                      <c:pt idx="3851">
                        <c:v>41373</c:v>
                      </c:pt>
                      <c:pt idx="3852">
                        <c:v>41372</c:v>
                      </c:pt>
                      <c:pt idx="3853">
                        <c:v>41371</c:v>
                      </c:pt>
                      <c:pt idx="3854">
                        <c:v>41370</c:v>
                      </c:pt>
                      <c:pt idx="3855">
                        <c:v>41369</c:v>
                      </c:pt>
                      <c:pt idx="3856">
                        <c:v>41368</c:v>
                      </c:pt>
                      <c:pt idx="3857">
                        <c:v>41367</c:v>
                      </c:pt>
                      <c:pt idx="3858">
                        <c:v>41366</c:v>
                      </c:pt>
                      <c:pt idx="3859">
                        <c:v>41365</c:v>
                      </c:pt>
                      <c:pt idx="3860">
                        <c:v>41364</c:v>
                      </c:pt>
                      <c:pt idx="3861">
                        <c:v>41363</c:v>
                      </c:pt>
                      <c:pt idx="3862">
                        <c:v>41362</c:v>
                      </c:pt>
                      <c:pt idx="3863">
                        <c:v>41361</c:v>
                      </c:pt>
                      <c:pt idx="3864">
                        <c:v>41360</c:v>
                      </c:pt>
                      <c:pt idx="3865">
                        <c:v>41359</c:v>
                      </c:pt>
                      <c:pt idx="3866">
                        <c:v>41358</c:v>
                      </c:pt>
                      <c:pt idx="3867">
                        <c:v>41357</c:v>
                      </c:pt>
                      <c:pt idx="3868">
                        <c:v>41356</c:v>
                      </c:pt>
                      <c:pt idx="3869">
                        <c:v>41355</c:v>
                      </c:pt>
                      <c:pt idx="3870">
                        <c:v>41354</c:v>
                      </c:pt>
                      <c:pt idx="3871">
                        <c:v>41353</c:v>
                      </c:pt>
                      <c:pt idx="3872">
                        <c:v>41352</c:v>
                      </c:pt>
                      <c:pt idx="3873">
                        <c:v>41351</c:v>
                      </c:pt>
                      <c:pt idx="3874">
                        <c:v>41350</c:v>
                      </c:pt>
                      <c:pt idx="3875">
                        <c:v>41349</c:v>
                      </c:pt>
                      <c:pt idx="3876">
                        <c:v>41348</c:v>
                      </c:pt>
                      <c:pt idx="3877">
                        <c:v>41347</c:v>
                      </c:pt>
                      <c:pt idx="3878">
                        <c:v>41346</c:v>
                      </c:pt>
                      <c:pt idx="3879">
                        <c:v>41345</c:v>
                      </c:pt>
                      <c:pt idx="3880">
                        <c:v>41344</c:v>
                      </c:pt>
                      <c:pt idx="3881">
                        <c:v>41343</c:v>
                      </c:pt>
                      <c:pt idx="3882">
                        <c:v>41342</c:v>
                      </c:pt>
                      <c:pt idx="3883">
                        <c:v>41341</c:v>
                      </c:pt>
                      <c:pt idx="3884">
                        <c:v>41340</c:v>
                      </c:pt>
                      <c:pt idx="3885">
                        <c:v>41339</c:v>
                      </c:pt>
                      <c:pt idx="3886">
                        <c:v>41338</c:v>
                      </c:pt>
                      <c:pt idx="3887">
                        <c:v>41337</c:v>
                      </c:pt>
                      <c:pt idx="3888">
                        <c:v>41336</c:v>
                      </c:pt>
                      <c:pt idx="3889">
                        <c:v>41335</c:v>
                      </c:pt>
                      <c:pt idx="3890">
                        <c:v>41334</c:v>
                      </c:pt>
                      <c:pt idx="3891">
                        <c:v>41333</c:v>
                      </c:pt>
                      <c:pt idx="3892">
                        <c:v>41332</c:v>
                      </c:pt>
                      <c:pt idx="3893">
                        <c:v>41331</c:v>
                      </c:pt>
                      <c:pt idx="3894">
                        <c:v>41330</c:v>
                      </c:pt>
                      <c:pt idx="3895">
                        <c:v>41329</c:v>
                      </c:pt>
                      <c:pt idx="3896">
                        <c:v>41328</c:v>
                      </c:pt>
                      <c:pt idx="3897">
                        <c:v>41327</c:v>
                      </c:pt>
                      <c:pt idx="3898">
                        <c:v>41326</c:v>
                      </c:pt>
                      <c:pt idx="3899">
                        <c:v>41325</c:v>
                      </c:pt>
                      <c:pt idx="3900">
                        <c:v>41324</c:v>
                      </c:pt>
                      <c:pt idx="3901">
                        <c:v>41323</c:v>
                      </c:pt>
                      <c:pt idx="3902">
                        <c:v>41322</c:v>
                      </c:pt>
                      <c:pt idx="3903">
                        <c:v>41321</c:v>
                      </c:pt>
                      <c:pt idx="3904">
                        <c:v>41320</c:v>
                      </c:pt>
                      <c:pt idx="3905">
                        <c:v>41319</c:v>
                      </c:pt>
                      <c:pt idx="3906">
                        <c:v>41318</c:v>
                      </c:pt>
                      <c:pt idx="3907">
                        <c:v>41317</c:v>
                      </c:pt>
                      <c:pt idx="3908">
                        <c:v>41316</c:v>
                      </c:pt>
                      <c:pt idx="3909">
                        <c:v>41315</c:v>
                      </c:pt>
                      <c:pt idx="3910">
                        <c:v>41314</c:v>
                      </c:pt>
                      <c:pt idx="3911">
                        <c:v>41313</c:v>
                      </c:pt>
                      <c:pt idx="3912">
                        <c:v>41312</c:v>
                      </c:pt>
                      <c:pt idx="3913">
                        <c:v>41311</c:v>
                      </c:pt>
                      <c:pt idx="3914">
                        <c:v>41310</c:v>
                      </c:pt>
                      <c:pt idx="3915">
                        <c:v>41309</c:v>
                      </c:pt>
                      <c:pt idx="3916">
                        <c:v>41308</c:v>
                      </c:pt>
                      <c:pt idx="3917">
                        <c:v>41307</c:v>
                      </c:pt>
                      <c:pt idx="3918">
                        <c:v>41306</c:v>
                      </c:pt>
                      <c:pt idx="3919">
                        <c:v>41305</c:v>
                      </c:pt>
                      <c:pt idx="3920">
                        <c:v>41304</c:v>
                      </c:pt>
                      <c:pt idx="3921">
                        <c:v>41303</c:v>
                      </c:pt>
                      <c:pt idx="3922">
                        <c:v>41302</c:v>
                      </c:pt>
                      <c:pt idx="3923">
                        <c:v>41301</c:v>
                      </c:pt>
                      <c:pt idx="3924">
                        <c:v>41300</c:v>
                      </c:pt>
                      <c:pt idx="3925">
                        <c:v>41299</c:v>
                      </c:pt>
                      <c:pt idx="3926">
                        <c:v>41298</c:v>
                      </c:pt>
                      <c:pt idx="3927">
                        <c:v>41297</c:v>
                      </c:pt>
                      <c:pt idx="3928">
                        <c:v>41296</c:v>
                      </c:pt>
                      <c:pt idx="3929">
                        <c:v>41295</c:v>
                      </c:pt>
                      <c:pt idx="3930">
                        <c:v>41294</c:v>
                      </c:pt>
                      <c:pt idx="3931">
                        <c:v>41293</c:v>
                      </c:pt>
                      <c:pt idx="3932">
                        <c:v>41292</c:v>
                      </c:pt>
                      <c:pt idx="3933">
                        <c:v>41291</c:v>
                      </c:pt>
                      <c:pt idx="3934">
                        <c:v>41290</c:v>
                      </c:pt>
                      <c:pt idx="3935">
                        <c:v>41289</c:v>
                      </c:pt>
                      <c:pt idx="3936">
                        <c:v>41288</c:v>
                      </c:pt>
                      <c:pt idx="3937">
                        <c:v>41287</c:v>
                      </c:pt>
                      <c:pt idx="3938">
                        <c:v>41286</c:v>
                      </c:pt>
                      <c:pt idx="3939">
                        <c:v>41285</c:v>
                      </c:pt>
                      <c:pt idx="3940">
                        <c:v>41284</c:v>
                      </c:pt>
                      <c:pt idx="3941">
                        <c:v>41283</c:v>
                      </c:pt>
                      <c:pt idx="3942">
                        <c:v>41282</c:v>
                      </c:pt>
                      <c:pt idx="3943">
                        <c:v>41281</c:v>
                      </c:pt>
                      <c:pt idx="3944">
                        <c:v>41280</c:v>
                      </c:pt>
                      <c:pt idx="3945">
                        <c:v>41279</c:v>
                      </c:pt>
                      <c:pt idx="3946">
                        <c:v>41278</c:v>
                      </c:pt>
                      <c:pt idx="3947">
                        <c:v>41277</c:v>
                      </c:pt>
                      <c:pt idx="3948">
                        <c:v>41276</c:v>
                      </c:pt>
                      <c:pt idx="3949">
                        <c:v>41275</c:v>
                      </c:pt>
                      <c:pt idx="3950">
                        <c:v>41274</c:v>
                      </c:pt>
                      <c:pt idx="3951">
                        <c:v>41273</c:v>
                      </c:pt>
                      <c:pt idx="3952">
                        <c:v>41272</c:v>
                      </c:pt>
                      <c:pt idx="3953">
                        <c:v>41271</c:v>
                      </c:pt>
                      <c:pt idx="3954">
                        <c:v>41270</c:v>
                      </c:pt>
                      <c:pt idx="3955">
                        <c:v>41269</c:v>
                      </c:pt>
                      <c:pt idx="3956">
                        <c:v>41268</c:v>
                      </c:pt>
                      <c:pt idx="3957">
                        <c:v>41267</c:v>
                      </c:pt>
                      <c:pt idx="3958">
                        <c:v>41266</c:v>
                      </c:pt>
                      <c:pt idx="3959">
                        <c:v>41265</c:v>
                      </c:pt>
                      <c:pt idx="3960">
                        <c:v>41264</c:v>
                      </c:pt>
                      <c:pt idx="3961">
                        <c:v>41263</c:v>
                      </c:pt>
                      <c:pt idx="3962">
                        <c:v>41262</c:v>
                      </c:pt>
                      <c:pt idx="3963">
                        <c:v>41261</c:v>
                      </c:pt>
                      <c:pt idx="3964">
                        <c:v>41260</c:v>
                      </c:pt>
                      <c:pt idx="3965">
                        <c:v>41259</c:v>
                      </c:pt>
                      <c:pt idx="3966">
                        <c:v>41258</c:v>
                      </c:pt>
                      <c:pt idx="3967">
                        <c:v>41257</c:v>
                      </c:pt>
                      <c:pt idx="3968">
                        <c:v>41256</c:v>
                      </c:pt>
                      <c:pt idx="3969">
                        <c:v>41255</c:v>
                      </c:pt>
                      <c:pt idx="3970">
                        <c:v>41254</c:v>
                      </c:pt>
                      <c:pt idx="3971">
                        <c:v>41253</c:v>
                      </c:pt>
                      <c:pt idx="3972">
                        <c:v>41252</c:v>
                      </c:pt>
                      <c:pt idx="3973">
                        <c:v>41251</c:v>
                      </c:pt>
                      <c:pt idx="3974">
                        <c:v>41250</c:v>
                      </c:pt>
                      <c:pt idx="3975">
                        <c:v>41249</c:v>
                      </c:pt>
                      <c:pt idx="3976">
                        <c:v>41248</c:v>
                      </c:pt>
                      <c:pt idx="3977">
                        <c:v>41247</c:v>
                      </c:pt>
                      <c:pt idx="3978">
                        <c:v>41246</c:v>
                      </c:pt>
                      <c:pt idx="3979">
                        <c:v>41245</c:v>
                      </c:pt>
                      <c:pt idx="3980">
                        <c:v>41244</c:v>
                      </c:pt>
                      <c:pt idx="3981">
                        <c:v>41243</c:v>
                      </c:pt>
                      <c:pt idx="3982">
                        <c:v>41242</c:v>
                      </c:pt>
                      <c:pt idx="3983">
                        <c:v>41241</c:v>
                      </c:pt>
                      <c:pt idx="3984">
                        <c:v>41240</c:v>
                      </c:pt>
                      <c:pt idx="3985">
                        <c:v>41239</c:v>
                      </c:pt>
                      <c:pt idx="3986">
                        <c:v>41238</c:v>
                      </c:pt>
                      <c:pt idx="3987">
                        <c:v>41237</c:v>
                      </c:pt>
                      <c:pt idx="3988">
                        <c:v>41236</c:v>
                      </c:pt>
                      <c:pt idx="3989">
                        <c:v>41235</c:v>
                      </c:pt>
                      <c:pt idx="3990">
                        <c:v>41234</c:v>
                      </c:pt>
                      <c:pt idx="3991">
                        <c:v>41233</c:v>
                      </c:pt>
                      <c:pt idx="3992">
                        <c:v>41232</c:v>
                      </c:pt>
                      <c:pt idx="3993">
                        <c:v>41231</c:v>
                      </c:pt>
                      <c:pt idx="3994">
                        <c:v>41230</c:v>
                      </c:pt>
                      <c:pt idx="3995">
                        <c:v>41229</c:v>
                      </c:pt>
                      <c:pt idx="3996">
                        <c:v>41228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'10a riigivk spread'!$AJ$4:$AJ$2751</c15:sqref>
                        </c15:formulaRef>
                      </c:ext>
                    </c:extLst>
                    <c:numCache>
                      <c:formatCode>[$$-409]#,##0.00_ ;\-[$$-409]#,##0.00\ </c:formatCode>
                      <c:ptCount val="2748"/>
                      <c:pt idx="0">
                        <c:v>3.5310000000000001</c:v>
                      </c:pt>
                      <c:pt idx="1">
                        <c:v>3.492</c:v>
                      </c:pt>
                      <c:pt idx="2">
                        <c:v>3.5190000000000001</c:v>
                      </c:pt>
                      <c:pt idx="3">
                        <c:v>3.55</c:v>
                      </c:pt>
                      <c:pt idx="4">
                        <c:v>3.55</c:v>
                      </c:pt>
                      <c:pt idx="5">
                        <c:v>3.55</c:v>
                      </c:pt>
                      <c:pt idx="6">
                        <c:v>3.5990000000000002</c:v>
                      </c:pt>
                      <c:pt idx="7">
                        <c:v>3.6040000000000001</c:v>
                      </c:pt>
                      <c:pt idx="8">
                        <c:v>3.5539999999999998</c:v>
                      </c:pt>
                      <c:pt idx="9">
                        <c:v>3.4580000000000002</c:v>
                      </c:pt>
                      <c:pt idx="10">
                        <c:v>3.419</c:v>
                      </c:pt>
                      <c:pt idx="11">
                        <c:v>3.419</c:v>
                      </c:pt>
                      <c:pt idx="12">
                        <c:v>3.419</c:v>
                      </c:pt>
                      <c:pt idx="13">
                        <c:v>3.4529999999999998</c:v>
                      </c:pt>
                      <c:pt idx="14">
                        <c:v>3.3740000000000001</c:v>
                      </c:pt>
                      <c:pt idx="15">
                        <c:v>3.4340000000000002</c:v>
                      </c:pt>
                      <c:pt idx="16">
                        <c:v>3.4620000000000002</c:v>
                      </c:pt>
                      <c:pt idx="17">
                        <c:v>3.573</c:v>
                      </c:pt>
                      <c:pt idx="18">
                        <c:v>3.573</c:v>
                      </c:pt>
                      <c:pt idx="19">
                        <c:v>3.573</c:v>
                      </c:pt>
                      <c:pt idx="20">
                        <c:v>3.5609999999999999</c:v>
                      </c:pt>
                      <c:pt idx="21">
                        <c:v>3.585</c:v>
                      </c:pt>
                      <c:pt idx="22">
                        <c:v>3.6309999999999998</c:v>
                      </c:pt>
                      <c:pt idx="23">
                        <c:v>3.5739999999999998</c:v>
                      </c:pt>
                      <c:pt idx="24">
                        <c:v>3.4969999999999999</c:v>
                      </c:pt>
                      <c:pt idx="25">
                        <c:v>3.4969999999999999</c:v>
                      </c:pt>
                      <c:pt idx="26">
                        <c:v>3.4969999999999999</c:v>
                      </c:pt>
                      <c:pt idx="27">
                        <c:v>3.589</c:v>
                      </c:pt>
                      <c:pt idx="28">
                        <c:v>3.496</c:v>
                      </c:pt>
                      <c:pt idx="29">
                        <c:v>3.4550000000000001</c:v>
                      </c:pt>
                      <c:pt idx="30">
                        <c:v>3.4369999999999998</c:v>
                      </c:pt>
                      <c:pt idx="31">
                        <c:v>3.38</c:v>
                      </c:pt>
                      <c:pt idx="32">
                        <c:v>3.38</c:v>
                      </c:pt>
                      <c:pt idx="33">
                        <c:v>3.38</c:v>
                      </c:pt>
                      <c:pt idx="34">
                        <c:v>3.3690000000000002</c:v>
                      </c:pt>
                      <c:pt idx="35">
                        <c:v>3.3279999999999998</c:v>
                      </c:pt>
                      <c:pt idx="36">
                        <c:v>3.3730000000000002</c:v>
                      </c:pt>
                      <c:pt idx="37">
                        <c:v>3.3439999999999999</c:v>
                      </c:pt>
                      <c:pt idx="38">
                        <c:v>3.3170000000000002</c:v>
                      </c:pt>
                      <c:pt idx="39">
                        <c:v>3.3170000000000002</c:v>
                      </c:pt>
                      <c:pt idx="40">
                        <c:v>3.3170000000000002</c:v>
                      </c:pt>
                      <c:pt idx="41">
                        <c:v>3.2250000000000001</c:v>
                      </c:pt>
                      <c:pt idx="42">
                        <c:v>3.2959999999999998</c:v>
                      </c:pt>
                      <c:pt idx="43">
                        <c:v>3.2879999999999998</c:v>
                      </c:pt>
                      <c:pt idx="44">
                        <c:v>3.28</c:v>
                      </c:pt>
                      <c:pt idx="45">
                        <c:v>3.2490000000000001</c:v>
                      </c:pt>
                      <c:pt idx="46">
                        <c:v>3.2490000000000001</c:v>
                      </c:pt>
                      <c:pt idx="47">
                        <c:v>3.2490000000000001</c:v>
                      </c:pt>
                      <c:pt idx="48">
                        <c:v>3.2450000000000001</c:v>
                      </c:pt>
                      <c:pt idx="49">
                        <c:v>3.2890000000000001</c:v>
                      </c:pt>
                      <c:pt idx="50">
                        <c:v>3.2320000000000002</c:v>
                      </c:pt>
                      <c:pt idx="51">
                        <c:v>3.194</c:v>
                      </c:pt>
                      <c:pt idx="52">
                        <c:v>3.1739999999999999</c:v>
                      </c:pt>
                      <c:pt idx="53">
                        <c:v>3.1739999999999999</c:v>
                      </c:pt>
                      <c:pt idx="54">
                        <c:v>3.1739999999999999</c:v>
                      </c:pt>
                      <c:pt idx="55">
                        <c:v>3.0880000000000001</c:v>
                      </c:pt>
                      <c:pt idx="56">
                        <c:v>3.1760000000000002</c:v>
                      </c:pt>
                      <c:pt idx="57">
                        <c:v>3.1389999999999998</c:v>
                      </c:pt>
                      <c:pt idx="58">
                        <c:v>3.202</c:v>
                      </c:pt>
                      <c:pt idx="59">
                        <c:v>3.2040000000000002</c:v>
                      </c:pt>
                      <c:pt idx="60">
                        <c:v>3.2040000000000002</c:v>
                      </c:pt>
                      <c:pt idx="61">
                        <c:v>3.2040000000000002</c:v>
                      </c:pt>
                      <c:pt idx="62">
                        <c:v>3.165</c:v>
                      </c:pt>
                      <c:pt idx="63">
                        <c:v>3.1629999999999998</c:v>
                      </c:pt>
                      <c:pt idx="64">
                        <c:v>3.29</c:v>
                      </c:pt>
                      <c:pt idx="65">
                        <c:v>3.3559999999999999</c:v>
                      </c:pt>
                      <c:pt idx="66">
                        <c:v>3.2829999999999999</c:v>
                      </c:pt>
                      <c:pt idx="67">
                        <c:v>3.2829999999999999</c:v>
                      </c:pt>
                      <c:pt idx="68">
                        <c:v>3.2829999999999999</c:v>
                      </c:pt>
                      <c:pt idx="69">
                        <c:v>3.371</c:v>
                      </c:pt>
                      <c:pt idx="70">
                        <c:v>3.3210000000000002</c:v>
                      </c:pt>
                      <c:pt idx="71">
                        <c:v>3.3380000000000001</c:v>
                      </c:pt>
                      <c:pt idx="72">
                        <c:v>3.2970000000000002</c:v>
                      </c:pt>
                      <c:pt idx="73">
                        <c:v>3.278</c:v>
                      </c:pt>
                      <c:pt idx="74">
                        <c:v>3.278</c:v>
                      </c:pt>
                      <c:pt idx="75">
                        <c:v>3.278</c:v>
                      </c:pt>
                      <c:pt idx="76">
                        <c:v>3.1819999999999999</c:v>
                      </c:pt>
                      <c:pt idx="77">
                        <c:v>3.153</c:v>
                      </c:pt>
                      <c:pt idx="78">
                        <c:v>3.1179999999999999</c:v>
                      </c:pt>
                      <c:pt idx="79">
                        <c:v>3.2519999999999998</c:v>
                      </c:pt>
                      <c:pt idx="80">
                        <c:v>3.2080000000000002</c:v>
                      </c:pt>
                      <c:pt idx="81">
                        <c:v>3.2080000000000002</c:v>
                      </c:pt>
                      <c:pt idx="82">
                        <c:v>3.2080000000000002</c:v>
                      </c:pt>
                      <c:pt idx="83">
                        <c:v>3.2509999999999999</c:v>
                      </c:pt>
                      <c:pt idx="84">
                        <c:v>3.1890000000000001</c:v>
                      </c:pt>
                      <c:pt idx="85">
                        <c:v>3.2040000000000002</c:v>
                      </c:pt>
                      <c:pt idx="86">
                        <c:v>3.1339999999999999</c:v>
                      </c:pt>
                      <c:pt idx="87">
                        <c:v>3.1459999999999999</c:v>
                      </c:pt>
                      <c:pt idx="88">
                        <c:v>3.1459999999999999</c:v>
                      </c:pt>
                      <c:pt idx="89">
                        <c:v>3.1459999999999999</c:v>
                      </c:pt>
                      <c:pt idx="90">
                        <c:v>3.1190000000000002</c:v>
                      </c:pt>
                      <c:pt idx="91">
                        <c:v>3.1349999999999998</c:v>
                      </c:pt>
                      <c:pt idx="92">
                        <c:v>3.0779999999999998</c:v>
                      </c:pt>
                      <c:pt idx="93">
                        <c:v>3.0710000000000002</c:v>
                      </c:pt>
                      <c:pt idx="94">
                        <c:v>3.117</c:v>
                      </c:pt>
                      <c:pt idx="95">
                        <c:v>3.117</c:v>
                      </c:pt>
                      <c:pt idx="96">
                        <c:v>3.117</c:v>
                      </c:pt>
                      <c:pt idx="97">
                        <c:v>3.1389999999999998</c:v>
                      </c:pt>
                      <c:pt idx="98">
                        <c:v>3.089</c:v>
                      </c:pt>
                      <c:pt idx="99">
                        <c:v>3.0339999999999998</c:v>
                      </c:pt>
                      <c:pt idx="100">
                        <c:v>3.13</c:v>
                      </c:pt>
                      <c:pt idx="101">
                        <c:v>3.16</c:v>
                      </c:pt>
                      <c:pt idx="102">
                        <c:v>3.16</c:v>
                      </c:pt>
                      <c:pt idx="103">
                        <c:v>3.16</c:v>
                      </c:pt>
                      <c:pt idx="104">
                        <c:v>3.1269999999999998</c:v>
                      </c:pt>
                      <c:pt idx="105">
                        <c:v>3.21</c:v>
                      </c:pt>
                      <c:pt idx="106">
                        <c:v>3.327</c:v>
                      </c:pt>
                      <c:pt idx="107">
                        <c:v>3.3119999999999998</c:v>
                      </c:pt>
                      <c:pt idx="108">
                        <c:v>3.3029999999999999</c:v>
                      </c:pt>
                      <c:pt idx="109">
                        <c:v>3.3029999999999999</c:v>
                      </c:pt>
                      <c:pt idx="110">
                        <c:v>3.3029999999999999</c:v>
                      </c:pt>
                      <c:pt idx="111">
                        <c:v>3.3050000000000002</c:v>
                      </c:pt>
                      <c:pt idx="112">
                        <c:v>3.1419999999999999</c:v>
                      </c:pt>
                      <c:pt idx="113">
                        <c:v>3.1219999999999999</c:v>
                      </c:pt>
                      <c:pt idx="114">
                        <c:v>3.1019999999999999</c:v>
                      </c:pt>
                      <c:pt idx="115">
                        <c:v>3.056</c:v>
                      </c:pt>
                      <c:pt idx="116">
                        <c:v>3.056</c:v>
                      </c:pt>
                      <c:pt idx="117">
                        <c:v>3.056</c:v>
                      </c:pt>
                      <c:pt idx="118">
                        <c:v>3.08</c:v>
                      </c:pt>
                      <c:pt idx="119">
                        <c:v>2.9790000000000001</c:v>
                      </c:pt>
                      <c:pt idx="120">
                        <c:v>3.0129999999999999</c:v>
                      </c:pt>
                      <c:pt idx="121">
                        <c:v>2.9710000000000001</c:v>
                      </c:pt>
                      <c:pt idx="122">
                        <c:v>3.0110000000000001</c:v>
                      </c:pt>
                      <c:pt idx="123">
                        <c:v>3.0110000000000001</c:v>
                      </c:pt>
                      <c:pt idx="124">
                        <c:v>3.0110000000000001</c:v>
                      </c:pt>
                      <c:pt idx="125">
                        <c:v>3.153</c:v>
                      </c:pt>
                      <c:pt idx="126">
                        <c:v>3.0840000000000001</c:v>
                      </c:pt>
                      <c:pt idx="127">
                        <c:v>3.0459999999999998</c:v>
                      </c:pt>
                      <c:pt idx="128">
                        <c:v>3.1509999999999998</c:v>
                      </c:pt>
                      <c:pt idx="129">
                        <c:v>3.1059999999999999</c:v>
                      </c:pt>
                      <c:pt idx="130">
                        <c:v>3.1059999999999999</c:v>
                      </c:pt>
                      <c:pt idx="131">
                        <c:v>3.1059999999999999</c:v>
                      </c:pt>
                      <c:pt idx="132">
                        <c:v>3.157</c:v>
                      </c:pt>
                      <c:pt idx="133">
                        <c:v>3.1139999999999999</c:v>
                      </c:pt>
                      <c:pt idx="134">
                        <c:v>3.0819999999999999</c:v>
                      </c:pt>
                      <c:pt idx="135">
                        <c:v>3.0470000000000002</c:v>
                      </c:pt>
                      <c:pt idx="136">
                        <c:v>3.0510000000000002</c:v>
                      </c:pt>
                      <c:pt idx="137">
                        <c:v>3.0510000000000002</c:v>
                      </c:pt>
                      <c:pt idx="138">
                        <c:v>3.0510000000000002</c:v>
                      </c:pt>
                      <c:pt idx="139">
                        <c:v>3.0830000000000002</c:v>
                      </c:pt>
                      <c:pt idx="140">
                        <c:v>3.1419999999999999</c:v>
                      </c:pt>
                      <c:pt idx="141">
                        <c:v>3.0430000000000001</c:v>
                      </c:pt>
                      <c:pt idx="142">
                        <c:v>3.056</c:v>
                      </c:pt>
                      <c:pt idx="143">
                        <c:v>2.992</c:v>
                      </c:pt>
                      <c:pt idx="144">
                        <c:v>2.992</c:v>
                      </c:pt>
                      <c:pt idx="145">
                        <c:v>2.992</c:v>
                      </c:pt>
                      <c:pt idx="146">
                        <c:v>2.9390000000000001</c:v>
                      </c:pt>
                      <c:pt idx="147">
                        <c:v>2.9710000000000001</c:v>
                      </c:pt>
                      <c:pt idx="148">
                        <c:v>3.0289999999999999</c:v>
                      </c:pt>
                      <c:pt idx="149">
                        <c:v>3.1240000000000001</c:v>
                      </c:pt>
                      <c:pt idx="150">
                        <c:v>3.234</c:v>
                      </c:pt>
                      <c:pt idx="151">
                        <c:v>3.234</c:v>
                      </c:pt>
                      <c:pt idx="152">
                        <c:v>3.234</c:v>
                      </c:pt>
                      <c:pt idx="153">
                        <c:v>3.23</c:v>
                      </c:pt>
                      <c:pt idx="154">
                        <c:v>3.18</c:v>
                      </c:pt>
                      <c:pt idx="155">
                        <c:v>3.17</c:v>
                      </c:pt>
                      <c:pt idx="156">
                        <c:v>3.1579999999999999</c:v>
                      </c:pt>
                      <c:pt idx="157">
                        <c:v>3.1309999999999998</c:v>
                      </c:pt>
                      <c:pt idx="158">
                        <c:v>3.1309999999999998</c:v>
                      </c:pt>
                      <c:pt idx="159">
                        <c:v>3.1309999999999998</c:v>
                      </c:pt>
                      <c:pt idx="160">
                        <c:v>3.157</c:v>
                      </c:pt>
                      <c:pt idx="161">
                        <c:v>3.0459999999999998</c:v>
                      </c:pt>
                      <c:pt idx="162">
                        <c:v>3.0659999999999998</c:v>
                      </c:pt>
                      <c:pt idx="163">
                        <c:v>3.0129999999999999</c:v>
                      </c:pt>
                      <c:pt idx="164">
                        <c:v>2.9849999999999999</c:v>
                      </c:pt>
                      <c:pt idx="165">
                        <c:v>2.9849999999999999</c:v>
                      </c:pt>
                      <c:pt idx="166">
                        <c:v>2.9849999999999999</c:v>
                      </c:pt>
                      <c:pt idx="167">
                        <c:v>2.9289999999999998</c:v>
                      </c:pt>
                      <c:pt idx="168">
                        <c:v>2.992</c:v>
                      </c:pt>
                      <c:pt idx="169">
                        <c:v>3.0630000000000002</c:v>
                      </c:pt>
                      <c:pt idx="170">
                        <c:v>3.0259999999999998</c:v>
                      </c:pt>
                      <c:pt idx="171">
                        <c:v>2.9950000000000001</c:v>
                      </c:pt>
                      <c:pt idx="172">
                        <c:v>2.9950000000000001</c:v>
                      </c:pt>
                      <c:pt idx="173">
                        <c:v>2.9950000000000001</c:v>
                      </c:pt>
                      <c:pt idx="174">
                        <c:v>2.9020000000000001</c:v>
                      </c:pt>
                      <c:pt idx="175">
                        <c:v>2.9390000000000001</c:v>
                      </c:pt>
                      <c:pt idx="176">
                        <c:v>2.9630000000000001</c:v>
                      </c:pt>
                      <c:pt idx="177">
                        <c:v>3.0049999999999999</c:v>
                      </c:pt>
                      <c:pt idx="178">
                        <c:v>3.0049999999999999</c:v>
                      </c:pt>
                      <c:pt idx="179">
                        <c:v>3.0049999999999999</c:v>
                      </c:pt>
                      <c:pt idx="180">
                        <c:v>3.0049999999999999</c:v>
                      </c:pt>
                      <c:pt idx="181">
                        <c:v>3.1480000000000001</c:v>
                      </c:pt>
                      <c:pt idx="182">
                        <c:v>3.081</c:v>
                      </c:pt>
                      <c:pt idx="183">
                        <c:v>3.0659999999999998</c:v>
                      </c:pt>
                      <c:pt idx="184">
                        <c:v>3.1869999999999998</c:v>
                      </c:pt>
                      <c:pt idx="185">
                        <c:v>3.1659999999999999</c:v>
                      </c:pt>
                      <c:pt idx="186">
                        <c:v>3.1659999999999999</c:v>
                      </c:pt>
                      <c:pt idx="187">
                        <c:v>3.1659999999999999</c:v>
                      </c:pt>
                      <c:pt idx="188">
                        <c:v>3.125</c:v>
                      </c:pt>
                      <c:pt idx="189">
                        <c:v>3.1880000000000002</c:v>
                      </c:pt>
                      <c:pt idx="190">
                        <c:v>3.1469999999999998</c:v>
                      </c:pt>
                      <c:pt idx="191">
                        <c:v>3.1379999999999999</c:v>
                      </c:pt>
                      <c:pt idx="192">
                        <c:v>3.1150000000000002</c:v>
                      </c:pt>
                      <c:pt idx="193">
                        <c:v>3.1150000000000002</c:v>
                      </c:pt>
                      <c:pt idx="194">
                        <c:v>3.1150000000000002</c:v>
                      </c:pt>
                      <c:pt idx="195">
                        <c:v>3.0579999999999998</c:v>
                      </c:pt>
                      <c:pt idx="196">
                        <c:v>3.052</c:v>
                      </c:pt>
                      <c:pt idx="197">
                        <c:v>3.0070000000000001</c:v>
                      </c:pt>
                      <c:pt idx="198">
                        <c:v>2.8740000000000001</c:v>
                      </c:pt>
                      <c:pt idx="199">
                        <c:v>2.8740000000000001</c:v>
                      </c:pt>
                      <c:pt idx="200">
                        <c:v>2.8740000000000001</c:v>
                      </c:pt>
                      <c:pt idx="201">
                        <c:v>2.8740000000000001</c:v>
                      </c:pt>
                      <c:pt idx="202">
                        <c:v>2.8740000000000001</c:v>
                      </c:pt>
                      <c:pt idx="203">
                        <c:v>2.86</c:v>
                      </c:pt>
                      <c:pt idx="204">
                        <c:v>2.9279999999999999</c:v>
                      </c:pt>
                      <c:pt idx="205">
                        <c:v>2.9180000000000001</c:v>
                      </c:pt>
                      <c:pt idx="206">
                        <c:v>2.9580000000000002</c:v>
                      </c:pt>
                      <c:pt idx="207">
                        <c:v>2.9580000000000002</c:v>
                      </c:pt>
                      <c:pt idx="208">
                        <c:v>2.9580000000000002</c:v>
                      </c:pt>
                      <c:pt idx="209">
                        <c:v>3.0449999999999999</c:v>
                      </c:pt>
                      <c:pt idx="210">
                        <c:v>2.9940000000000002</c:v>
                      </c:pt>
                      <c:pt idx="211">
                        <c:v>2.972</c:v>
                      </c:pt>
                      <c:pt idx="212">
                        <c:v>2.907</c:v>
                      </c:pt>
                      <c:pt idx="213">
                        <c:v>2.8290000000000002</c:v>
                      </c:pt>
                      <c:pt idx="214">
                        <c:v>2.8290000000000002</c:v>
                      </c:pt>
                      <c:pt idx="215">
                        <c:v>2.8290000000000002</c:v>
                      </c:pt>
                      <c:pt idx="216">
                        <c:v>2.8959999999999999</c:v>
                      </c:pt>
                      <c:pt idx="217">
                        <c:v>3.0270000000000001</c:v>
                      </c:pt>
                      <c:pt idx="218">
                        <c:v>2.9329999999999998</c:v>
                      </c:pt>
                      <c:pt idx="219">
                        <c:v>2.7639999999999998</c:v>
                      </c:pt>
                      <c:pt idx="220">
                        <c:v>2.79</c:v>
                      </c:pt>
                      <c:pt idx="221">
                        <c:v>2.79</c:v>
                      </c:pt>
                      <c:pt idx="222">
                        <c:v>2.79</c:v>
                      </c:pt>
                      <c:pt idx="223">
                        <c:v>2.9489999999999998</c:v>
                      </c:pt>
                      <c:pt idx="224">
                        <c:v>2.8109999999999999</c:v>
                      </c:pt>
                      <c:pt idx="225">
                        <c:v>3.0590000000000002</c:v>
                      </c:pt>
                      <c:pt idx="226">
                        <c:v>2.91</c:v>
                      </c:pt>
                      <c:pt idx="227">
                        <c:v>3.113</c:v>
                      </c:pt>
                      <c:pt idx="228">
                        <c:v>3.113</c:v>
                      </c:pt>
                      <c:pt idx="229">
                        <c:v>3.113</c:v>
                      </c:pt>
                      <c:pt idx="230">
                        <c:v>3.24</c:v>
                      </c:pt>
                      <c:pt idx="231">
                        <c:v>3.2450000000000001</c:v>
                      </c:pt>
                      <c:pt idx="232">
                        <c:v>3.29</c:v>
                      </c:pt>
                      <c:pt idx="233">
                        <c:v>3.34</c:v>
                      </c:pt>
                      <c:pt idx="234">
                        <c:v>3.3</c:v>
                      </c:pt>
                      <c:pt idx="235">
                        <c:v>3.3</c:v>
                      </c:pt>
                      <c:pt idx="236">
                        <c:v>3.3</c:v>
                      </c:pt>
                      <c:pt idx="237">
                        <c:v>3.3359999999999999</c:v>
                      </c:pt>
                      <c:pt idx="238">
                        <c:v>3.2949999999999999</c:v>
                      </c:pt>
                      <c:pt idx="239">
                        <c:v>3.2349999999999999</c:v>
                      </c:pt>
                      <c:pt idx="240">
                        <c:v>3.1709999999999998</c:v>
                      </c:pt>
                      <c:pt idx="241">
                        <c:v>3.137</c:v>
                      </c:pt>
                      <c:pt idx="242">
                        <c:v>3.137</c:v>
                      </c:pt>
                      <c:pt idx="243">
                        <c:v>3.137</c:v>
                      </c:pt>
                      <c:pt idx="244">
                        <c:v>3.0720000000000001</c:v>
                      </c:pt>
                      <c:pt idx="245">
                        <c:v>3.1190000000000002</c:v>
                      </c:pt>
                      <c:pt idx="246">
                        <c:v>3.1259999999999999</c:v>
                      </c:pt>
                      <c:pt idx="247">
                        <c:v>3.04</c:v>
                      </c:pt>
                      <c:pt idx="248">
                        <c:v>3.0169999999999999</c:v>
                      </c:pt>
                      <c:pt idx="249">
                        <c:v>3.0169999999999999</c:v>
                      </c:pt>
                      <c:pt idx="250">
                        <c:v>3.0169999999999999</c:v>
                      </c:pt>
                      <c:pt idx="251">
                        <c:v>3.0470000000000002</c:v>
                      </c:pt>
                      <c:pt idx="252">
                        <c:v>3.0379999999999998</c:v>
                      </c:pt>
                      <c:pt idx="253">
                        <c:v>2.9889999999999999</c:v>
                      </c:pt>
                      <c:pt idx="254">
                        <c:v>2.9169999999999998</c:v>
                      </c:pt>
                      <c:pt idx="255">
                        <c:v>2.9169999999999998</c:v>
                      </c:pt>
                      <c:pt idx="256">
                        <c:v>2.9169999999999998</c:v>
                      </c:pt>
                      <c:pt idx="257">
                        <c:v>2.9169999999999998</c:v>
                      </c:pt>
                      <c:pt idx="258">
                        <c:v>2.85</c:v>
                      </c:pt>
                      <c:pt idx="259">
                        <c:v>2.9169999999999998</c:v>
                      </c:pt>
                      <c:pt idx="260">
                        <c:v>2.8980000000000001</c:v>
                      </c:pt>
                      <c:pt idx="261">
                        <c:v>2.847</c:v>
                      </c:pt>
                      <c:pt idx="262">
                        <c:v>2.742</c:v>
                      </c:pt>
                      <c:pt idx="263">
                        <c:v>2.742</c:v>
                      </c:pt>
                      <c:pt idx="264">
                        <c:v>2.742</c:v>
                      </c:pt>
                      <c:pt idx="265">
                        <c:v>2.6120000000000001</c:v>
                      </c:pt>
                      <c:pt idx="266">
                        <c:v>2.851</c:v>
                      </c:pt>
                      <c:pt idx="267">
                        <c:v>2.8570000000000002</c:v>
                      </c:pt>
                      <c:pt idx="268">
                        <c:v>2.9009999999999998</c:v>
                      </c:pt>
                      <c:pt idx="269">
                        <c:v>2.8109999999999999</c:v>
                      </c:pt>
                      <c:pt idx="270">
                        <c:v>2.8109999999999999</c:v>
                      </c:pt>
                      <c:pt idx="271">
                        <c:v>2.8109999999999999</c:v>
                      </c:pt>
                      <c:pt idx="272">
                        <c:v>2.782</c:v>
                      </c:pt>
                      <c:pt idx="273">
                        <c:v>2.7040000000000002</c:v>
                      </c:pt>
                      <c:pt idx="274">
                        <c:v>2.6989999999999998</c:v>
                      </c:pt>
                      <c:pt idx="275">
                        <c:v>2.7610000000000001</c:v>
                      </c:pt>
                      <c:pt idx="276">
                        <c:v>2.714</c:v>
                      </c:pt>
                      <c:pt idx="277">
                        <c:v>2.714</c:v>
                      </c:pt>
                      <c:pt idx="278">
                        <c:v>2.714</c:v>
                      </c:pt>
                      <c:pt idx="279">
                        <c:v>2.573</c:v>
                      </c:pt>
                      <c:pt idx="280">
                        <c:v>2.5379999999999998</c:v>
                      </c:pt>
                      <c:pt idx="281">
                        <c:v>2.629</c:v>
                      </c:pt>
                      <c:pt idx="282">
                        <c:v>2.7240000000000002</c:v>
                      </c:pt>
                      <c:pt idx="283">
                        <c:v>2.714</c:v>
                      </c:pt>
                      <c:pt idx="284">
                        <c:v>2.714</c:v>
                      </c:pt>
                      <c:pt idx="285">
                        <c:v>2.714</c:v>
                      </c:pt>
                      <c:pt idx="286">
                        <c:v>2.6869999999999998</c:v>
                      </c:pt>
                      <c:pt idx="287">
                        <c:v>2.746</c:v>
                      </c:pt>
                      <c:pt idx="288">
                        <c:v>2.899</c:v>
                      </c:pt>
                      <c:pt idx="289">
                        <c:v>2.8450000000000002</c:v>
                      </c:pt>
                      <c:pt idx="290">
                        <c:v>2.835</c:v>
                      </c:pt>
                      <c:pt idx="291">
                        <c:v>2.835</c:v>
                      </c:pt>
                      <c:pt idx="292">
                        <c:v>2.835</c:v>
                      </c:pt>
                      <c:pt idx="293">
                        <c:v>2.9430000000000001</c:v>
                      </c:pt>
                      <c:pt idx="294">
                        <c:v>2.891</c:v>
                      </c:pt>
                      <c:pt idx="295">
                        <c:v>3.0249999999999999</c:v>
                      </c:pt>
                      <c:pt idx="296">
                        <c:v>3.085</c:v>
                      </c:pt>
                      <c:pt idx="297">
                        <c:v>3.2240000000000002</c:v>
                      </c:pt>
                      <c:pt idx="298">
                        <c:v>3.2240000000000002</c:v>
                      </c:pt>
                      <c:pt idx="299">
                        <c:v>3.2240000000000002</c:v>
                      </c:pt>
                      <c:pt idx="300">
                        <c:v>3.073</c:v>
                      </c:pt>
                      <c:pt idx="301">
                        <c:v>3.1480000000000001</c:v>
                      </c:pt>
                      <c:pt idx="302">
                        <c:v>3.1680000000000001</c:v>
                      </c:pt>
                      <c:pt idx="303">
                        <c:v>3.044</c:v>
                      </c:pt>
                      <c:pt idx="304">
                        <c:v>3.044</c:v>
                      </c:pt>
                      <c:pt idx="305">
                        <c:v>3.044</c:v>
                      </c:pt>
                      <c:pt idx="306">
                        <c:v>3.044</c:v>
                      </c:pt>
                      <c:pt idx="307">
                        <c:v>3.0070000000000001</c:v>
                      </c:pt>
                      <c:pt idx="308">
                        <c:v>2.9420000000000002</c:v>
                      </c:pt>
                      <c:pt idx="309">
                        <c:v>2.948</c:v>
                      </c:pt>
                      <c:pt idx="310">
                        <c:v>2.8420000000000001</c:v>
                      </c:pt>
                      <c:pt idx="311">
                        <c:v>2.7930000000000001</c:v>
                      </c:pt>
                      <c:pt idx="312">
                        <c:v>2.7930000000000001</c:v>
                      </c:pt>
                      <c:pt idx="313">
                        <c:v>2.7930000000000001</c:v>
                      </c:pt>
                      <c:pt idx="314">
                        <c:v>2.6989999999999998</c:v>
                      </c:pt>
                      <c:pt idx="315">
                        <c:v>2.5350000000000001</c:v>
                      </c:pt>
                      <c:pt idx="316">
                        <c:v>2.5099999999999998</c:v>
                      </c:pt>
                      <c:pt idx="317">
                        <c:v>2.5350000000000001</c:v>
                      </c:pt>
                      <c:pt idx="318">
                        <c:v>2.5270000000000001</c:v>
                      </c:pt>
                      <c:pt idx="319">
                        <c:v>2.5270000000000001</c:v>
                      </c:pt>
                      <c:pt idx="320">
                        <c:v>2.5270000000000001</c:v>
                      </c:pt>
                      <c:pt idx="321">
                        <c:v>2.39</c:v>
                      </c:pt>
                      <c:pt idx="322">
                        <c:v>2.3519999999999999</c:v>
                      </c:pt>
                      <c:pt idx="323">
                        <c:v>2.407</c:v>
                      </c:pt>
                      <c:pt idx="324">
                        <c:v>2.4529999999999998</c:v>
                      </c:pt>
                      <c:pt idx="325">
                        <c:v>2.4140000000000001</c:v>
                      </c:pt>
                      <c:pt idx="326">
                        <c:v>2.4140000000000001</c:v>
                      </c:pt>
                      <c:pt idx="327">
                        <c:v>2.4140000000000001</c:v>
                      </c:pt>
                      <c:pt idx="328">
                        <c:v>2.3639999999999999</c:v>
                      </c:pt>
                      <c:pt idx="329">
                        <c:v>2.4990000000000001</c:v>
                      </c:pt>
                      <c:pt idx="330">
                        <c:v>2.4969999999999999</c:v>
                      </c:pt>
                      <c:pt idx="331">
                        <c:v>2.5710000000000002</c:v>
                      </c:pt>
                      <c:pt idx="332">
                        <c:v>2.5449999999999999</c:v>
                      </c:pt>
                      <c:pt idx="333">
                        <c:v>2.5449999999999999</c:v>
                      </c:pt>
                      <c:pt idx="334">
                        <c:v>2.5449999999999999</c:v>
                      </c:pt>
                      <c:pt idx="335">
                        <c:v>2.4020000000000001</c:v>
                      </c:pt>
                      <c:pt idx="336">
                        <c:v>2.4769999999999999</c:v>
                      </c:pt>
                      <c:pt idx="337">
                        <c:v>2.5350000000000001</c:v>
                      </c:pt>
                      <c:pt idx="338">
                        <c:v>2.5430000000000001</c:v>
                      </c:pt>
                      <c:pt idx="339">
                        <c:v>2.5550000000000002</c:v>
                      </c:pt>
                      <c:pt idx="340">
                        <c:v>2.5550000000000002</c:v>
                      </c:pt>
                      <c:pt idx="341">
                        <c:v>2.5550000000000002</c:v>
                      </c:pt>
                      <c:pt idx="342">
                        <c:v>2.5710000000000002</c:v>
                      </c:pt>
                      <c:pt idx="343">
                        <c:v>2.5550000000000002</c:v>
                      </c:pt>
                      <c:pt idx="344">
                        <c:v>2.6739999999999999</c:v>
                      </c:pt>
                      <c:pt idx="345">
                        <c:v>2.7280000000000002</c:v>
                      </c:pt>
                      <c:pt idx="346">
                        <c:v>2.74</c:v>
                      </c:pt>
                      <c:pt idx="347">
                        <c:v>2.74</c:v>
                      </c:pt>
                      <c:pt idx="348">
                        <c:v>2.74</c:v>
                      </c:pt>
                      <c:pt idx="349">
                        <c:v>2.5790000000000002</c:v>
                      </c:pt>
                      <c:pt idx="350">
                        <c:v>2.7610000000000001</c:v>
                      </c:pt>
                      <c:pt idx="351">
                        <c:v>2.8570000000000002</c:v>
                      </c:pt>
                      <c:pt idx="352">
                        <c:v>2.9079999999999999</c:v>
                      </c:pt>
                      <c:pt idx="353">
                        <c:v>2.8879999999999999</c:v>
                      </c:pt>
                      <c:pt idx="354">
                        <c:v>2.8879999999999999</c:v>
                      </c:pt>
                      <c:pt idx="355">
                        <c:v>2.8879999999999999</c:v>
                      </c:pt>
                      <c:pt idx="356">
                        <c:v>2.8370000000000002</c:v>
                      </c:pt>
                      <c:pt idx="357">
                        <c:v>2.7349999999999999</c:v>
                      </c:pt>
                      <c:pt idx="358">
                        <c:v>2.73</c:v>
                      </c:pt>
                      <c:pt idx="359">
                        <c:v>2.734</c:v>
                      </c:pt>
                      <c:pt idx="360">
                        <c:v>2.68</c:v>
                      </c:pt>
                      <c:pt idx="361">
                        <c:v>2.68</c:v>
                      </c:pt>
                      <c:pt idx="362">
                        <c:v>2.68</c:v>
                      </c:pt>
                      <c:pt idx="363">
                        <c:v>2.5369999999999999</c:v>
                      </c:pt>
                      <c:pt idx="364">
                        <c:v>2.7210000000000001</c:v>
                      </c:pt>
                      <c:pt idx="365">
                        <c:v>2.77</c:v>
                      </c:pt>
                      <c:pt idx="366">
                        <c:v>2.9180000000000001</c:v>
                      </c:pt>
                      <c:pt idx="367">
                        <c:v>3.032</c:v>
                      </c:pt>
                      <c:pt idx="368">
                        <c:v>3.032</c:v>
                      </c:pt>
                      <c:pt idx="369">
                        <c:v>3.032</c:v>
                      </c:pt>
                      <c:pt idx="370">
                        <c:v>3.03</c:v>
                      </c:pt>
                      <c:pt idx="371">
                        <c:v>3.0209999999999999</c:v>
                      </c:pt>
                      <c:pt idx="372">
                        <c:v>2.9289999999999998</c:v>
                      </c:pt>
                      <c:pt idx="373">
                        <c:v>2.9220000000000002</c:v>
                      </c:pt>
                      <c:pt idx="374">
                        <c:v>3.004</c:v>
                      </c:pt>
                      <c:pt idx="375">
                        <c:v>3.004</c:v>
                      </c:pt>
                      <c:pt idx="376">
                        <c:v>3.004</c:v>
                      </c:pt>
                      <c:pt idx="377">
                        <c:v>2.9369999999999998</c:v>
                      </c:pt>
                      <c:pt idx="378">
                        <c:v>2.9750000000000001</c:v>
                      </c:pt>
                      <c:pt idx="379">
                        <c:v>2.9369999999999998</c:v>
                      </c:pt>
                      <c:pt idx="380">
                        <c:v>2.968</c:v>
                      </c:pt>
                      <c:pt idx="381">
                        <c:v>2.85</c:v>
                      </c:pt>
                      <c:pt idx="382">
                        <c:v>2.85</c:v>
                      </c:pt>
                      <c:pt idx="383">
                        <c:v>2.85</c:v>
                      </c:pt>
                      <c:pt idx="384">
                        <c:v>2.7360000000000002</c:v>
                      </c:pt>
                      <c:pt idx="385">
                        <c:v>2.694</c:v>
                      </c:pt>
                      <c:pt idx="386">
                        <c:v>2.516</c:v>
                      </c:pt>
                      <c:pt idx="387">
                        <c:v>2.5670000000000002</c:v>
                      </c:pt>
                      <c:pt idx="388">
                        <c:v>2.7709999999999999</c:v>
                      </c:pt>
                      <c:pt idx="389">
                        <c:v>2.7709999999999999</c:v>
                      </c:pt>
                      <c:pt idx="390">
                        <c:v>2.7709999999999999</c:v>
                      </c:pt>
                      <c:pt idx="391">
                        <c:v>2.8530000000000002</c:v>
                      </c:pt>
                      <c:pt idx="392">
                        <c:v>2.7679999999999998</c:v>
                      </c:pt>
                      <c:pt idx="393">
                        <c:v>2.883</c:v>
                      </c:pt>
                      <c:pt idx="394">
                        <c:v>2.7629999999999999</c:v>
                      </c:pt>
                      <c:pt idx="395">
                        <c:v>2.645</c:v>
                      </c:pt>
                      <c:pt idx="396">
                        <c:v>2.645</c:v>
                      </c:pt>
                      <c:pt idx="397">
                        <c:v>2.645</c:v>
                      </c:pt>
                      <c:pt idx="398">
                        <c:v>2.57</c:v>
                      </c:pt>
                      <c:pt idx="399">
                        <c:v>2.488</c:v>
                      </c:pt>
                      <c:pt idx="400">
                        <c:v>2.5150000000000001</c:v>
                      </c:pt>
                      <c:pt idx="401">
                        <c:v>2.3919999999999999</c:v>
                      </c:pt>
                      <c:pt idx="402">
                        <c:v>2.3410000000000002</c:v>
                      </c:pt>
                      <c:pt idx="403">
                        <c:v>2.3410000000000002</c:v>
                      </c:pt>
                      <c:pt idx="404">
                        <c:v>2.3410000000000002</c:v>
                      </c:pt>
                      <c:pt idx="405">
                        <c:v>2.3610000000000002</c:v>
                      </c:pt>
                      <c:pt idx="406">
                        <c:v>2.3220000000000001</c:v>
                      </c:pt>
                      <c:pt idx="407">
                        <c:v>2.3450000000000002</c:v>
                      </c:pt>
                      <c:pt idx="408">
                        <c:v>2.2999999999999998</c:v>
                      </c:pt>
                      <c:pt idx="409">
                        <c:v>2.3490000000000002</c:v>
                      </c:pt>
                      <c:pt idx="410">
                        <c:v>2.3490000000000002</c:v>
                      </c:pt>
                      <c:pt idx="411">
                        <c:v>2.3490000000000002</c:v>
                      </c:pt>
                      <c:pt idx="412">
                        <c:v>2.3180000000000001</c:v>
                      </c:pt>
                      <c:pt idx="413">
                        <c:v>2.2010000000000001</c:v>
                      </c:pt>
                      <c:pt idx="414">
                        <c:v>2.2789999999999999</c:v>
                      </c:pt>
                      <c:pt idx="415">
                        <c:v>2.2469999999999999</c:v>
                      </c:pt>
                      <c:pt idx="416">
                        <c:v>2.1869999999999998</c:v>
                      </c:pt>
                      <c:pt idx="417">
                        <c:v>2.1869999999999998</c:v>
                      </c:pt>
                      <c:pt idx="418">
                        <c:v>2.1869999999999998</c:v>
                      </c:pt>
                      <c:pt idx="419">
                        <c:v>2.2090000000000001</c:v>
                      </c:pt>
                      <c:pt idx="420">
                        <c:v>2.1789999999999998</c:v>
                      </c:pt>
                      <c:pt idx="421">
                        <c:v>2.1560000000000001</c:v>
                      </c:pt>
                      <c:pt idx="422">
                        <c:v>2.153</c:v>
                      </c:pt>
                      <c:pt idx="423">
                        <c:v>2.0390000000000001</c:v>
                      </c:pt>
                      <c:pt idx="424">
                        <c:v>2.0390000000000001</c:v>
                      </c:pt>
                      <c:pt idx="425">
                        <c:v>2.0390000000000001</c:v>
                      </c:pt>
                      <c:pt idx="426">
                        <c:v>1.952</c:v>
                      </c:pt>
                      <c:pt idx="427">
                        <c:v>2.0049999999999999</c:v>
                      </c:pt>
                      <c:pt idx="428">
                        <c:v>1.9419999999999999</c:v>
                      </c:pt>
                      <c:pt idx="429">
                        <c:v>1.9239999999999999</c:v>
                      </c:pt>
                      <c:pt idx="430">
                        <c:v>1.85</c:v>
                      </c:pt>
                      <c:pt idx="431">
                        <c:v>1.85</c:v>
                      </c:pt>
                      <c:pt idx="432">
                        <c:v>1.85</c:v>
                      </c:pt>
                      <c:pt idx="433">
                        <c:v>1.7190000000000001</c:v>
                      </c:pt>
                      <c:pt idx="434">
                        <c:v>1.7</c:v>
                      </c:pt>
                      <c:pt idx="435">
                        <c:v>1.5740000000000001</c:v>
                      </c:pt>
                      <c:pt idx="436">
                        <c:v>1.498</c:v>
                      </c:pt>
                      <c:pt idx="437">
                        <c:v>1.5840000000000001</c:v>
                      </c:pt>
                      <c:pt idx="438">
                        <c:v>1.5840000000000001</c:v>
                      </c:pt>
                      <c:pt idx="439">
                        <c:v>1.5840000000000001</c:v>
                      </c:pt>
                      <c:pt idx="440">
                        <c:v>1.571</c:v>
                      </c:pt>
                      <c:pt idx="441">
                        <c:v>1.492</c:v>
                      </c:pt>
                      <c:pt idx="442">
                        <c:v>1.5089999999999999</c:v>
                      </c:pt>
                      <c:pt idx="443">
                        <c:v>1.478</c:v>
                      </c:pt>
                      <c:pt idx="444">
                        <c:v>1.5269999999999999</c:v>
                      </c:pt>
                      <c:pt idx="445">
                        <c:v>1.5269999999999999</c:v>
                      </c:pt>
                      <c:pt idx="446">
                        <c:v>1.5269999999999999</c:v>
                      </c:pt>
                      <c:pt idx="447">
                        <c:v>1.387</c:v>
                      </c:pt>
                      <c:pt idx="448">
                        <c:v>1.4730000000000001</c:v>
                      </c:pt>
                      <c:pt idx="449">
                        <c:v>1.4430000000000001</c:v>
                      </c:pt>
                      <c:pt idx="450">
                        <c:v>1.3859999999999999</c:v>
                      </c:pt>
                      <c:pt idx="451">
                        <c:v>1.4179999999999999</c:v>
                      </c:pt>
                      <c:pt idx="452">
                        <c:v>1.4179999999999999</c:v>
                      </c:pt>
                      <c:pt idx="453">
                        <c:v>1.4179999999999999</c:v>
                      </c:pt>
                      <c:pt idx="454">
                        <c:v>1.4359999999999999</c:v>
                      </c:pt>
                      <c:pt idx="455">
                        <c:v>1.5740000000000001</c:v>
                      </c:pt>
                      <c:pt idx="456">
                        <c:v>1.556</c:v>
                      </c:pt>
                      <c:pt idx="457">
                        <c:v>1.6459999999999999</c:v>
                      </c:pt>
                      <c:pt idx="458">
                        <c:v>1.659</c:v>
                      </c:pt>
                      <c:pt idx="459">
                        <c:v>1.659</c:v>
                      </c:pt>
                      <c:pt idx="460">
                        <c:v>1.659</c:v>
                      </c:pt>
                      <c:pt idx="461">
                        <c:v>1.851</c:v>
                      </c:pt>
                      <c:pt idx="462">
                        <c:v>1.8640000000000001</c:v>
                      </c:pt>
                      <c:pt idx="463">
                        <c:v>1.8779999999999999</c:v>
                      </c:pt>
                      <c:pt idx="464">
                        <c:v>1.843</c:v>
                      </c:pt>
                      <c:pt idx="465">
                        <c:v>1.7709999999999999</c:v>
                      </c:pt>
                      <c:pt idx="466">
                        <c:v>1.7709999999999999</c:v>
                      </c:pt>
                      <c:pt idx="467">
                        <c:v>1.7709999999999999</c:v>
                      </c:pt>
                      <c:pt idx="468">
                        <c:v>1.806</c:v>
                      </c:pt>
                      <c:pt idx="469">
                        <c:v>1.768</c:v>
                      </c:pt>
                      <c:pt idx="470">
                        <c:v>1.756</c:v>
                      </c:pt>
                      <c:pt idx="471">
                        <c:v>1.881</c:v>
                      </c:pt>
                      <c:pt idx="472">
                        <c:v>1.9830000000000001</c:v>
                      </c:pt>
                      <c:pt idx="473">
                        <c:v>1.9830000000000001</c:v>
                      </c:pt>
                      <c:pt idx="474">
                        <c:v>1.9830000000000001</c:v>
                      </c:pt>
                      <c:pt idx="475">
                        <c:v>1.96</c:v>
                      </c:pt>
                      <c:pt idx="476">
                        <c:v>1.863</c:v>
                      </c:pt>
                      <c:pt idx="477">
                        <c:v>1.8839999999999999</c:v>
                      </c:pt>
                      <c:pt idx="478">
                        <c:v>2.0169999999999999</c:v>
                      </c:pt>
                      <c:pt idx="479">
                        <c:v>1.893</c:v>
                      </c:pt>
                      <c:pt idx="480">
                        <c:v>1.893</c:v>
                      </c:pt>
                      <c:pt idx="481">
                        <c:v>1.893</c:v>
                      </c:pt>
                      <c:pt idx="482">
                        <c:v>2.012</c:v>
                      </c:pt>
                      <c:pt idx="483">
                        <c:v>2.1619999999999999</c:v>
                      </c:pt>
                      <c:pt idx="484">
                        <c:v>2.2650000000000001</c:v>
                      </c:pt>
                      <c:pt idx="485">
                        <c:v>2.1669999999999998</c:v>
                      </c:pt>
                      <c:pt idx="486">
                        <c:v>2.0619999999999998</c:v>
                      </c:pt>
                      <c:pt idx="487">
                        <c:v>2.0619999999999998</c:v>
                      </c:pt>
                      <c:pt idx="488">
                        <c:v>2.0619999999999998</c:v>
                      </c:pt>
                      <c:pt idx="489">
                        <c:v>2.0630000000000002</c:v>
                      </c:pt>
                      <c:pt idx="490">
                        <c:v>2.2650000000000001</c:v>
                      </c:pt>
                      <c:pt idx="491">
                        <c:v>2.415</c:v>
                      </c:pt>
                      <c:pt idx="492">
                        <c:v>2.4039999999999999</c:v>
                      </c:pt>
                      <c:pt idx="493">
                        <c:v>2.302</c:v>
                      </c:pt>
                      <c:pt idx="494">
                        <c:v>2.302</c:v>
                      </c:pt>
                      <c:pt idx="495">
                        <c:v>2.302</c:v>
                      </c:pt>
                      <c:pt idx="496">
                        <c:v>2.3559999999999999</c:v>
                      </c:pt>
                      <c:pt idx="497">
                        <c:v>2.3140000000000001</c:v>
                      </c:pt>
                      <c:pt idx="498">
                        <c:v>2.4769999999999999</c:v>
                      </c:pt>
                      <c:pt idx="499">
                        <c:v>2.3330000000000002</c:v>
                      </c:pt>
                      <c:pt idx="500">
                        <c:v>2.173</c:v>
                      </c:pt>
                      <c:pt idx="501">
                        <c:v>2.173</c:v>
                      </c:pt>
                      <c:pt idx="502">
                        <c:v>2.173</c:v>
                      </c:pt>
                      <c:pt idx="503">
                        <c:v>2.056</c:v>
                      </c:pt>
                      <c:pt idx="504">
                        <c:v>1.964</c:v>
                      </c:pt>
                      <c:pt idx="505">
                        <c:v>1.8959999999999999</c:v>
                      </c:pt>
                      <c:pt idx="506">
                        <c:v>1.9330000000000001</c:v>
                      </c:pt>
                      <c:pt idx="507">
                        <c:v>1.8859999999999999</c:v>
                      </c:pt>
                      <c:pt idx="508">
                        <c:v>1.8859999999999999</c:v>
                      </c:pt>
                      <c:pt idx="509">
                        <c:v>1.8859999999999999</c:v>
                      </c:pt>
                      <c:pt idx="510">
                        <c:v>1.8420000000000001</c:v>
                      </c:pt>
                      <c:pt idx="511">
                        <c:v>1.784</c:v>
                      </c:pt>
                      <c:pt idx="512">
                        <c:v>1.714</c:v>
                      </c:pt>
                      <c:pt idx="513">
                        <c:v>1.647</c:v>
                      </c:pt>
                      <c:pt idx="514">
                        <c:v>1.5620000000000001</c:v>
                      </c:pt>
                      <c:pt idx="515">
                        <c:v>1.5620000000000001</c:v>
                      </c:pt>
                      <c:pt idx="516">
                        <c:v>1.5620000000000001</c:v>
                      </c:pt>
                      <c:pt idx="517">
                        <c:v>1.5980000000000001</c:v>
                      </c:pt>
                      <c:pt idx="518">
                        <c:v>1.5629999999999999</c:v>
                      </c:pt>
                      <c:pt idx="519">
                        <c:v>1.579</c:v>
                      </c:pt>
                      <c:pt idx="520">
                        <c:v>1.6180000000000001</c:v>
                      </c:pt>
                      <c:pt idx="521">
                        <c:v>1.546</c:v>
                      </c:pt>
                      <c:pt idx="522">
                        <c:v>1.546</c:v>
                      </c:pt>
                      <c:pt idx="523">
                        <c:v>1.546</c:v>
                      </c:pt>
                      <c:pt idx="524">
                        <c:v>1.5289999999999999</c:v>
                      </c:pt>
                      <c:pt idx="525">
                        <c:v>1.603</c:v>
                      </c:pt>
                      <c:pt idx="526">
                        <c:v>1.6240000000000001</c:v>
                      </c:pt>
                      <c:pt idx="527">
                        <c:v>1.5249999999999999</c:v>
                      </c:pt>
                      <c:pt idx="528">
                        <c:v>1.528</c:v>
                      </c:pt>
                      <c:pt idx="529">
                        <c:v>1.528</c:v>
                      </c:pt>
                      <c:pt idx="530">
                        <c:v>1.528</c:v>
                      </c:pt>
                      <c:pt idx="531">
                        <c:v>1.423</c:v>
                      </c:pt>
                      <c:pt idx="532">
                        <c:v>1.5629999999999999</c:v>
                      </c:pt>
                      <c:pt idx="533">
                        <c:v>1.601</c:v>
                      </c:pt>
                      <c:pt idx="534">
                        <c:v>1.696</c:v>
                      </c:pt>
                      <c:pt idx="535">
                        <c:v>1.7250000000000001</c:v>
                      </c:pt>
                      <c:pt idx="536">
                        <c:v>1.7250000000000001</c:v>
                      </c:pt>
                      <c:pt idx="537">
                        <c:v>1.7250000000000001</c:v>
                      </c:pt>
                      <c:pt idx="538">
                        <c:v>1.64</c:v>
                      </c:pt>
                      <c:pt idx="539">
                        <c:v>1.5660000000000001</c:v>
                      </c:pt>
                      <c:pt idx="540">
                        <c:v>1.5509999999999999</c:v>
                      </c:pt>
                      <c:pt idx="541">
                        <c:v>1.5589999999999999</c:v>
                      </c:pt>
                      <c:pt idx="542">
                        <c:v>1.5169999999999999</c:v>
                      </c:pt>
                      <c:pt idx="543">
                        <c:v>1.5169999999999999</c:v>
                      </c:pt>
                      <c:pt idx="544">
                        <c:v>1.5169999999999999</c:v>
                      </c:pt>
                      <c:pt idx="545">
                        <c:v>1.4590000000000001</c:v>
                      </c:pt>
                      <c:pt idx="546">
                        <c:v>1.361</c:v>
                      </c:pt>
                      <c:pt idx="547">
                        <c:v>1.367</c:v>
                      </c:pt>
                      <c:pt idx="548">
                        <c:v>1.369</c:v>
                      </c:pt>
                      <c:pt idx="549">
                        <c:v>1.4790000000000001</c:v>
                      </c:pt>
                      <c:pt idx="550">
                        <c:v>1.4790000000000001</c:v>
                      </c:pt>
                      <c:pt idx="551">
                        <c:v>1.4790000000000001</c:v>
                      </c:pt>
                      <c:pt idx="552">
                        <c:v>1.454</c:v>
                      </c:pt>
                      <c:pt idx="553">
                        <c:v>1.3779999999999999</c:v>
                      </c:pt>
                      <c:pt idx="554">
                        <c:v>1.4179999999999999</c:v>
                      </c:pt>
                      <c:pt idx="555">
                        <c:v>1.357</c:v>
                      </c:pt>
                      <c:pt idx="556">
                        <c:v>1.357</c:v>
                      </c:pt>
                      <c:pt idx="557">
                        <c:v>1.357</c:v>
                      </c:pt>
                      <c:pt idx="558">
                        <c:v>1.357</c:v>
                      </c:pt>
                      <c:pt idx="559">
                        <c:v>1.357</c:v>
                      </c:pt>
                      <c:pt idx="560">
                        <c:v>1.288</c:v>
                      </c:pt>
                      <c:pt idx="561">
                        <c:v>1.321</c:v>
                      </c:pt>
                      <c:pt idx="562">
                        <c:v>1.3280000000000001</c:v>
                      </c:pt>
                      <c:pt idx="563">
                        <c:v>1.258</c:v>
                      </c:pt>
                      <c:pt idx="564">
                        <c:v>1.258</c:v>
                      </c:pt>
                      <c:pt idx="565">
                        <c:v>1.258</c:v>
                      </c:pt>
                      <c:pt idx="566">
                        <c:v>1.2410000000000001</c:v>
                      </c:pt>
                      <c:pt idx="567">
                        <c:v>1.198</c:v>
                      </c:pt>
                      <c:pt idx="568">
                        <c:v>1.167</c:v>
                      </c:pt>
                      <c:pt idx="569">
                        <c:v>1.0269999999999999</c:v>
                      </c:pt>
                      <c:pt idx="570">
                        <c:v>1.056</c:v>
                      </c:pt>
                      <c:pt idx="571">
                        <c:v>1.056</c:v>
                      </c:pt>
                      <c:pt idx="572">
                        <c:v>1.056</c:v>
                      </c:pt>
                      <c:pt idx="573">
                        <c:v>1.028</c:v>
                      </c:pt>
                      <c:pt idx="574">
                        <c:v>1.1240000000000001</c:v>
                      </c:pt>
                      <c:pt idx="575">
                        <c:v>1.097</c:v>
                      </c:pt>
                      <c:pt idx="576">
                        <c:v>1.0389999999999999</c:v>
                      </c:pt>
                      <c:pt idx="577">
                        <c:v>1.048</c:v>
                      </c:pt>
                      <c:pt idx="578">
                        <c:v>1.048</c:v>
                      </c:pt>
                      <c:pt idx="579">
                        <c:v>1.048</c:v>
                      </c:pt>
                      <c:pt idx="580">
                        <c:v>1.0069999999999999</c:v>
                      </c:pt>
                      <c:pt idx="581">
                        <c:v>0.96299999999999997</c:v>
                      </c:pt>
                      <c:pt idx="582">
                        <c:v>0.98699999999999999</c:v>
                      </c:pt>
                      <c:pt idx="583">
                        <c:v>0.96399999999999997</c:v>
                      </c:pt>
                      <c:pt idx="584">
                        <c:v>0.88100000000000001</c:v>
                      </c:pt>
                      <c:pt idx="585">
                        <c:v>0.88100000000000001</c:v>
                      </c:pt>
                      <c:pt idx="586">
                        <c:v>0.88100000000000001</c:v>
                      </c:pt>
                      <c:pt idx="587">
                        <c:v>0.89500000000000002</c:v>
                      </c:pt>
                      <c:pt idx="588">
                        <c:v>0.91200000000000003</c:v>
                      </c:pt>
                      <c:pt idx="589">
                        <c:v>0.877</c:v>
                      </c:pt>
                      <c:pt idx="590">
                        <c:v>0.90500000000000003</c:v>
                      </c:pt>
                      <c:pt idx="591">
                        <c:v>0.79800000000000004</c:v>
                      </c:pt>
                      <c:pt idx="592">
                        <c:v>0.79800000000000004</c:v>
                      </c:pt>
                      <c:pt idx="593">
                        <c:v>0.79800000000000004</c:v>
                      </c:pt>
                      <c:pt idx="594">
                        <c:v>0.81699999999999995</c:v>
                      </c:pt>
                      <c:pt idx="595">
                        <c:v>0.63400000000000001</c:v>
                      </c:pt>
                      <c:pt idx="596">
                        <c:v>0.53300000000000003</c:v>
                      </c:pt>
                      <c:pt idx="597">
                        <c:v>0.45300000000000001</c:v>
                      </c:pt>
                      <c:pt idx="598">
                        <c:v>0.42299999999999999</c:v>
                      </c:pt>
                      <c:pt idx="599">
                        <c:v>0.42299999999999999</c:v>
                      </c:pt>
                      <c:pt idx="600">
                        <c:v>0.42299999999999999</c:v>
                      </c:pt>
                      <c:pt idx="601">
                        <c:v>0.46800000000000003</c:v>
                      </c:pt>
                      <c:pt idx="602">
                        <c:v>0.45700000000000002</c:v>
                      </c:pt>
                      <c:pt idx="603">
                        <c:v>0.32</c:v>
                      </c:pt>
                      <c:pt idx="604">
                        <c:v>0.55100000000000005</c:v>
                      </c:pt>
                      <c:pt idx="605">
                        <c:v>0.64600000000000002</c:v>
                      </c:pt>
                      <c:pt idx="606">
                        <c:v>0.64600000000000002</c:v>
                      </c:pt>
                      <c:pt idx="607">
                        <c:v>0.64600000000000002</c:v>
                      </c:pt>
                      <c:pt idx="608">
                        <c:v>0.61</c:v>
                      </c:pt>
                      <c:pt idx="609">
                        <c:v>0.67600000000000005</c:v>
                      </c:pt>
                      <c:pt idx="610">
                        <c:v>0.67600000000000005</c:v>
                      </c:pt>
                      <c:pt idx="611">
                        <c:v>0.65600000000000003</c:v>
                      </c:pt>
                      <c:pt idx="612">
                        <c:v>0.627</c:v>
                      </c:pt>
                      <c:pt idx="613">
                        <c:v>0.627</c:v>
                      </c:pt>
                      <c:pt idx="614">
                        <c:v>0.627</c:v>
                      </c:pt>
                      <c:pt idx="615">
                        <c:v>0.64700000000000002</c:v>
                      </c:pt>
                      <c:pt idx="616">
                        <c:v>0.69499999999999995</c:v>
                      </c:pt>
                      <c:pt idx="617">
                        <c:v>0.72599999999999998</c:v>
                      </c:pt>
                      <c:pt idx="618">
                        <c:v>0.70099999999999996</c:v>
                      </c:pt>
                      <c:pt idx="619">
                        <c:v>0.70799999999999996</c:v>
                      </c:pt>
                      <c:pt idx="620">
                        <c:v>0.70799999999999996</c:v>
                      </c:pt>
                      <c:pt idx="621">
                        <c:v>0.70799999999999996</c:v>
                      </c:pt>
                      <c:pt idx="622">
                        <c:v>0.68400000000000005</c:v>
                      </c:pt>
                      <c:pt idx="623">
                        <c:v>0.59599999999999997</c:v>
                      </c:pt>
                      <c:pt idx="624">
                        <c:v>0.65200000000000002</c:v>
                      </c:pt>
                      <c:pt idx="625">
                        <c:v>0.6</c:v>
                      </c:pt>
                      <c:pt idx="626">
                        <c:v>0.57499999999999996</c:v>
                      </c:pt>
                      <c:pt idx="627">
                        <c:v>0.57499999999999996</c:v>
                      </c:pt>
                      <c:pt idx="628">
                        <c:v>0.57499999999999996</c:v>
                      </c:pt>
                      <c:pt idx="629">
                        <c:v>0.503</c:v>
                      </c:pt>
                      <c:pt idx="630">
                        <c:v>0.36899999999999999</c:v>
                      </c:pt>
                      <c:pt idx="631">
                        <c:v>0.371</c:v>
                      </c:pt>
                      <c:pt idx="632">
                        <c:v>0.34899999999999998</c:v>
                      </c:pt>
                      <c:pt idx="633">
                        <c:v>0.29099999999999998</c:v>
                      </c:pt>
                      <c:pt idx="634">
                        <c:v>0.29099999999999998</c:v>
                      </c:pt>
                      <c:pt idx="635">
                        <c:v>0.29099999999999998</c:v>
                      </c:pt>
                      <c:pt idx="636">
                        <c:v>0.27200000000000002</c:v>
                      </c:pt>
                      <c:pt idx="637">
                        <c:v>0.26400000000000001</c:v>
                      </c:pt>
                      <c:pt idx="638">
                        <c:v>0.26</c:v>
                      </c:pt>
                      <c:pt idx="639">
                        <c:v>0.23200000000000001</c:v>
                      </c:pt>
                      <c:pt idx="640">
                        <c:v>0.25800000000000001</c:v>
                      </c:pt>
                      <c:pt idx="641">
                        <c:v>0.25800000000000001</c:v>
                      </c:pt>
                      <c:pt idx="642">
                        <c:v>0.25800000000000001</c:v>
                      </c:pt>
                      <c:pt idx="643">
                        <c:v>0.28000000000000003</c:v>
                      </c:pt>
                      <c:pt idx="644">
                        <c:v>0.30099999999999999</c:v>
                      </c:pt>
                      <c:pt idx="645">
                        <c:v>0.29199999999999998</c:v>
                      </c:pt>
                      <c:pt idx="646">
                        <c:v>0.28999999999999998</c:v>
                      </c:pt>
                      <c:pt idx="647">
                        <c:v>0.26600000000000001</c:v>
                      </c:pt>
                      <c:pt idx="648">
                        <c:v>0.26600000000000001</c:v>
                      </c:pt>
                      <c:pt idx="649">
                        <c:v>0.26600000000000001</c:v>
                      </c:pt>
                      <c:pt idx="650">
                        <c:v>0.224</c:v>
                      </c:pt>
                      <c:pt idx="651">
                        <c:v>0.25800000000000001</c:v>
                      </c:pt>
                      <c:pt idx="652">
                        <c:v>0.29199999999999998</c:v>
                      </c:pt>
                      <c:pt idx="653">
                        <c:v>0.27900000000000003</c:v>
                      </c:pt>
                      <c:pt idx="654">
                        <c:v>0.28000000000000003</c:v>
                      </c:pt>
                      <c:pt idx="655">
                        <c:v>0.28000000000000003</c:v>
                      </c:pt>
                      <c:pt idx="656">
                        <c:v>0.28000000000000003</c:v>
                      </c:pt>
                      <c:pt idx="657">
                        <c:v>0.254</c:v>
                      </c:pt>
                      <c:pt idx="658">
                        <c:v>0.218</c:v>
                      </c:pt>
                      <c:pt idx="659">
                        <c:v>0.23</c:v>
                      </c:pt>
                      <c:pt idx="660">
                        <c:v>0.23</c:v>
                      </c:pt>
                      <c:pt idx="661">
                        <c:v>0.187</c:v>
                      </c:pt>
                      <c:pt idx="662">
                        <c:v>0.187</c:v>
                      </c:pt>
                      <c:pt idx="663">
                        <c:v>0.187</c:v>
                      </c:pt>
                      <c:pt idx="664">
                        <c:v>0.187</c:v>
                      </c:pt>
                      <c:pt idx="665">
                        <c:v>0.184</c:v>
                      </c:pt>
                      <c:pt idx="666">
                        <c:v>0.11899999999999999</c:v>
                      </c:pt>
                      <c:pt idx="667">
                        <c:v>0.11700000000000001</c:v>
                      </c:pt>
                      <c:pt idx="668">
                        <c:v>0.112</c:v>
                      </c:pt>
                      <c:pt idx="669">
                        <c:v>0.112</c:v>
                      </c:pt>
                      <c:pt idx="670">
                        <c:v>0.112</c:v>
                      </c:pt>
                      <c:pt idx="671">
                        <c:v>0.112</c:v>
                      </c:pt>
                      <c:pt idx="672">
                        <c:v>6.4000000000000001E-2</c:v>
                      </c:pt>
                      <c:pt idx="673">
                        <c:v>4.9000000000000002E-2</c:v>
                      </c:pt>
                      <c:pt idx="674">
                        <c:v>-2.3E-2</c:v>
                      </c:pt>
                      <c:pt idx="675">
                        <c:v>-0.03</c:v>
                      </c:pt>
                      <c:pt idx="676">
                        <c:v>-0.03</c:v>
                      </c:pt>
                      <c:pt idx="677">
                        <c:v>-0.03</c:v>
                      </c:pt>
                      <c:pt idx="678">
                        <c:v>0</c:v>
                      </c:pt>
                      <c:pt idx="679">
                        <c:v>-2.4E-2</c:v>
                      </c:pt>
                      <c:pt idx="680">
                        <c:v>-2.3E-2</c:v>
                      </c:pt>
                      <c:pt idx="681">
                        <c:v>-4.2000000000000003E-2</c:v>
                      </c:pt>
                      <c:pt idx="682">
                        <c:v>-1.4E-2</c:v>
                      </c:pt>
                      <c:pt idx="683">
                        <c:v>-1.4E-2</c:v>
                      </c:pt>
                      <c:pt idx="684">
                        <c:v>-1.4E-2</c:v>
                      </c:pt>
                      <c:pt idx="685">
                        <c:v>-1.6E-2</c:v>
                      </c:pt>
                      <c:pt idx="686">
                        <c:v>0.03</c:v>
                      </c:pt>
                      <c:pt idx="687">
                        <c:v>-3.5000000000000003E-2</c:v>
                      </c:pt>
                      <c:pt idx="688">
                        <c:v>-4.1000000000000002E-2</c:v>
                      </c:pt>
                      <c:pt idx="689">
                        <c:v>-4.2999999999999997E-2</c:v>
                      </c:pt>
                      <c:pt idx="690">
                        <c:v>-4.2999999999999997E-2</c:v>
                      </c:pt>
                      <c:pt idx="691">
                        <c:v>-4.2999999999999997E-2</c:v>
                      </c:pt>
                      <c:pt idx="692">
                        <c:v>-1.4E-2</c:v>
                      </c:pt>
                      <c:pt idx="693">
                        <c:v>0.01</c:v>
                      </c:pt>
                      <c:pt idx="694">
                        <c:v>-1E-3</c:v>
                      </c:pt>
                      <c:pt idx="695">
                        <c:v>4.1000000000000002E-2</c:v>
                      </c:pt>
                      <c:pt idx="696">
                        <c:v>2.9000000000000001E-2</c:v>
                      </c:pt>
                      <c:pt idx="697">
                        <c:v>2.9000000000000001E-2</c:v>
                      </c:pt>
                      <c:pt idx="698">
                        <c:v>2.9000000000000001E-2</c:v>
                      </c:pt>
                      <c:pt idx="699">
                        <c:v>0.104</c:v>
                      </c:pt>
                      <c:pt idx="700">
                        <c:v>0.127</c:v>
                      </c:pt>
                      <c:pt idx="701">
                        <c:v>0.128</c:v>
                      </c:pt>
                      <c:pt idx="702">
                        <c:v>4.3999999999999997E-2</c:v>
                      </c:pt>
                      <c:pt idx="703">
                        <c:v>1E-3</c:v>
                      </c:pt>
                      <c:pt idx="704">
                        <c:v>1E-3</c:v>
                      </c:pt>
                      <c:pt idx="705">
                        <c:v>1E-3</c:v>
                      </c:pt>
                      <c:pt idx="706">
                        <c:v>5.1999999999999998E-2</c:v>
                      </c:pt>
                      <c:pt idx="707">
                        <c:v>9.0999999999999998E-2</c:v>
                      </c:pt>
                      <c:pt idx="708">
                        <c:v>8.4000000000000005E-2</c:v>
                      </c:pt>
                      <c:pt idx="709">
                        <c:v>9.1999999999999998E-2</c:v>
                      </c:pt>
                      <c:pt idx="710">
                        <c:v>6.5000000000000002E-2</c:v>
                      </c:pt>
                      <c:pt idx="711">
                        <c:v>6.5000000000000002E-2</c:v>
                      </c:pt>
                      <c:pt idx="712">
                        <c:v>6.5000000000000002E-2</c:v>
                      </c:pt>
                      <c:pt idx="713">
                        <c:v>9.7000000000000003E-2</c:v>
                      </c:pt>
                      <c:pt idx="714">
                        <c:v>8.4000000000000005E-2</c:v>
                      </c:pt>
                      <c:pt idx="715">
                        <c:v>1.9E-2</c:v>
                      </c:pt>
                      <c:pt idx="716">
                        <c:v>6.9000000000000006E-2</c:v>
                      </c:pt>
                      <c:pt idx="717">
                        <c:v>3.2000000000000001E-2</c:v>
                      </c:pt>
                      <c:pt idx="718">
                        <c:v>3.2000000000000001E-2</c:v>
                      </c:pt>
                      <c:pt idx="719">
                        <c:v>3.2000000000000001E-2</c:v>
                      </c:pt>
                      <c:pt idx="720">
                        <c:v>8.2000000000000003E-2</c:v>
                      </c:pt>
                      <c:pt idx="721">
                        <c:v>0.14199999999999999</c:v>
                      </c:pt>
                      <c:pt idx="722">
                        <c:v>0.151</c:v>
                      </c:pt>
                      <c:pt idx="723">
                        <c:v>0.23400000000000001</c:v>
                      </c:pt>
                      <c:pt idx="724">
                        <c:v>0.24199999999999999</c:v>
                      </c:pt>
                      <c:pt idx="725">
                        <c:v>0.24199999999999999</c:v>
                      </c:pt>
                      <c:pt idx="726">
                        <c:v>0.24199999999999999</c:v>
                      </c:pt>
                      <c:pt idx="727">
                        <c:v>0.184</c:v>
                      </c:pt>
                      <c:pt idx="728">
                        <c:v>0.13800000000000001</c:v>
                      </c:pt>
                      <c:pt idx="729">
                        <c:v>0.19500000000000001</c:v>
                      </c:pt>
                      <c:pt idx="730">
                        <c:v>0.193</c:v>
                      </c:pt>
                      <c:pt idx="731">
                        <c:v>0.20699999999999999</c:v>
                      </c:pt>
                      <c:pt idx="732">
                        <c:v>0.20699999999999999</c:v>
                      </c:pt>
                      <c:pt idx="733">
                        <c:v>0.20699999999999999</c:v>
                      </c:pt>
                      <c:pt idx="734">
                        <c:v>0.19900000000000001</c:v>
                      </c:pt>
                      <c:pt idx="735">
                        <c:v>0.17399999999999999</c:v>
                      </c:pt>
                      <c:pt idx="736">
                        <c:v>0.20200000000000001</c:v>
                      </c:pt>
                      <c:pt idx="737">
                        <c:v>0.161</c:v>
                      </c:pt>
                      <c:pt idx="738">
                        <c:v>0.13900000000000001</c:v>
                      </c:pt>
                      <c:pt idx="739">
                        <c:v>0.13900000000000001</c:v>
                      </c:pt>
                      <c:pt idx="740">
                        <c:v>0.13900000000000001</c:v>
                      </c:pt>
                      <c:pt idx="741">
                        <c:v>0.111</c:v>
                      </c:pt>
                      <c:pt idx="742">
                        <c:v>0.17599999999999999</c:v>
                      </c:pt>
                      <c:pt idx="743">
                        <c:v>0.217</c:v>
                      </c:pt>
                      <c:pt idx="744">
                        <c:v>0.189</c:v>
                      </c:pt>
                      <c:pt idx="745">
                        <c:v>0.16400000000000001</c:v>
                      </c:pt>
                      <c:pt idx="746">
                        <c:v>0.16400000000000001</c:v>
                      </c:pt>
                      <c:pt idx="747">
                        <c:v>0.16400000000000001</c:v>
                      </c:pt>
                      <c:pt idx="748">
                        <c:v>0.128</c:v>
                      </c:pt>
                      <c:pt idx="749">
                        <c:v>0.13900000000000001</c:v>
                      </c:pt>
                      <c:pt idx="750">
                        <c:v>0.126</c:v>
                      </c:pt>
                      <c:pt idx="751">
                        <c:v>0.10299999999999999</c:v>
                      </c:pt>
                      <c:pt idx="752">
                        <c:v>9.1999999999999998E-2</c:v>
                      </c:pt>
                      <c:pt idx="753">
                        <c:v>9.1999999999999998E-2</c:v>
                      </c:pt>
                      <c:pt idx="754">
                        <c:v>9.1999999999999998E-2</c:v>
                      </c:pt>
                      <c:pt idx="755">
                        <c:v>0.123</c:v>
                      </c:pt>
                      <c:pt idx="756">
                        <c:v>0.109</c:v>
                      </c:pt>
                      <c:pt idx="757">
                        <c:v>0.12</c:v>
                      </c:pt>
                      <c:pt idx="758">
                        <c:v>9.4E-2</c:v>
                      </c:pt>
                      <c:pt idx="759">
                        <c:v>8.5000000000000006E-2</c:v>
                      </c:pt>
                      <c:pt idx="760">
                        <c:v>8.5000000000000006E-2</c:v>
                      </c:pt>
                      <c:pt idx="761">
                        <c:v>8.5000000000000006E-2</c:v>
                      </c:pt>
                      <c:pt idx="762">
                        <c:v>5.2999999999999999E-2</c:v>
                      </c:pt>
                      <c:pt idx="763">
                        <c:v>-1.4E-2</c:v>
                      </c:pt>
                      <c:pt idx="764">
                        <c:v>-4.0000000000000001E-3</c:v>
                      </c:pt>
                      <c:pt idx="765">
                        <c:v>-2E-3</c:v>
                      </c:pt>
                      <c:pt idx="766">
                        <c:v>2.4E-2</c:v>
                      </c:pt>
                      <c:pt idx="767">
                        <c:v>2.4E-2</c:v>
                      </c:pt>
                      <c:pt idx="768">
                        <c:v>2.4E-2</c:v>
                      </c:pt>
                      <c:pt idx="769">
                        <c:v>5.0000000000000001E-3</c:v>
                      </c:pt>
                      <c:pt idx="770">
                        <c:v>6.0000000000000001E-3</c:v>
                      </c:pt>
                      <c:pt idx="771">
                        <c:v>-3.3000000000000002E-2</c:v>
                      </c:pt>
                      <c:pt idx="772">
                        <c:v>-0.02</c:v>
                      </c:pt>
                      <c:pt idx="773">
                        <c:v>-2.1000000000000001E-2</c:v>
                      </c:pt>
                      <c:pt idx="774">
                        <c:v>-2.1000000000000001E-2</c:v>
                      </c:pt>
                      <c:pt idx="775">
                        <c:v>-2.1000000000000001E-2</c:v>
                      </c:pt>
                      <c:pt idx="776">
                        <c:v>-5.2999999999999999E-2</c:v>
                      </c:pt>
                      <c:pt idx="777">
                        <c:v>-6.0000000000000001E-3</c:v>
                      </c:pt>
                      <c:pt idx="778">
                        <c:v>0</c:v>
                      </c:pt>
                      <c:pt idx="779">
                        <c:v>-0.05</c:v>
                      </c:pt>
                      <c:pt idx="780">
                        <c:v>-4.2000000000000003E-2</c:v>
                      </c:pt>
                      <c:pt idx="781">
                        <c:v>-4.2000000000000003E-2</c:v>
                      </c:pt>
                      <c:pt idx="782">
                        <c:v>-4.2000000000000003E-2</c:v>
                      </c:pt>
                      <c:pt idx="783">
                        <c:v>-0.06</c:v>
                      </c:pt>
                      <c:pt idx="784">
                        <c:v>-4.7E-2</c:v>
                      </c:pt>
                      <c:pt idx="785">
                        <c:v>-5.0999999999999997E-2</c:v>
                      </c:pt>
                      <c:pt idx="786">
                        <c:v>-0.10100000000000001</c:v>
                      </c:pt>
                      <c:pt idx="787">
                        <c:v>-8.5000000000000006E-2</c:v>
                      </c:pt>
                      <c:pt idx="788">
                        <c:v>-8.5000000000000006E-2</c:v>
                      </c:pt>
                      <c:pt idx="789">
                        <c:v>-8.5000000000000006E-2</c:v>
                      </c:pt>
                      <c:pt idx="790">
                        <c:v>-6.8000000000000005E-2</c:v>
                      </c:pt>
                      <c:pt idx="791">
                        <c:v>-8.5999999999999993E-2</c:v>
                      </c:pt>
                      <c:pt idx="792">
                        <c:v>-0.152</c:v>
                      </c:pt>
                      <c:pt idx="793">
                        <c:v>-0.155</c:v>
                      </c:pt>
                      <c:pt idx="794">
                        <c:v>-0.16800000000000001</c:v>
                      </c:pt>
                      <c:pt idx="795">
                        <c:v>-0.16800000000000001</c:v>
                      </c:pt>
                      <c:pt idx="796">
                        <c:v>-0.16800000000000001</c:v>
                      </c:pt>
                      <c:pt idx="797">
                        <c:v>-0.16200000000000001</c:v>
                      </c:pt>
                      <c:pt idx="798">
                        <c:v>-0.14899999999999999</c:v>
                      </c:pt>
                      <c:pt idx="799">
                        <c:v>-0.13600000000000001</c:v>
                      </c:pt>
                      <c:pt idx="800">
                        <c:v>-0.13300000000000001</c:v>
                      </c:pt>
                      <c:pt idx="801">
                        <c:v>-0.13600000000000001</c:v>
                      </c:pt>
                      <c:pt idx="802">
                        <c:v>-0.13600000000000001</c:v>
                      </c:pt>
                      <c:pt idx="803">
                        <c:v>-0.13600000000000001</c:v>
                      </c:pt>
                      <c:pt idx="804">
                        <c:v>-0.13900000000000001</c:v>
                      </c:pt>
                      <c:pt idx="805">
                        <c:v>-0.13800000000000001</c:v>
                      </c:pt>
                      <c:pt idx="806">
                        <c:v>-0.14299999999999999</c:v>
                      </c:pt>
                      <c:pt idx="807">
                        <c:v>-0.13900000000000001</c:v>
                      </c:pt>
                      <c:pt idx="808">
                        <c:v>-0.129</c:v>
                      </c:pt>
                      <c:pt idx="809">
                        <c:v>-0.129</c:v>
                      </c:pt>
                      <c:pt idx="810">
                        <c:v>-0.129</c:v>
                      </c:pt>
                      <c:pt idx="811">
                        <c:v>-0.16800000000000001</c:v>
                      </c:pt>
                      <c:pt idx="812">
                        <c:v>-0.161</c:v>
                      </c:pt>
                      <c:pt idx="813">
                        <c:v>-0.14499999999999999</c:v>
                      </c:pt>
                      <c:pt idx="814">
                        <c:v>-0.151</c:v>
                      </c:pt>
                      <c:pt idx="815">
                        <c:v>-0.12</c:v>
                      </c:pt>
                      <c:pt idx="816">
                        <c:v>-0.12</c:v>
                      </c:pt>
                      <c:pt idx="817">
                        <c:v>-0.12</c:v>
                      </c:pt>
                      <c:pt idx="818">
                        <c:v>-0.113</c:v>
                      </c:pt>
                      <c:pt idx="819">
                        <c:v>-0.105</c:v>
                      </c:pt>
                      <c:pt idx="820">
                        <c:v>-0.108</c:v>
                      </c:pt>
                      <c:pt idx="821">
                        <c:v>-9.9000000000000005E-2</c:v>
                      </c:pt>
                      <c:pt idx="822">
                        <c:v>-0.11</c:v>
                      </c:pt>
                      <c:pt idx="823">
                        <c:v>-0.11</c:v>
                      </c:pt>
                      <c:pt idx="824">
                        <c:v>-0.11</c:v>
                      </c:pt>
                      <c:pt idx="825">
                        <c:v>-0.107</c:v>
                      </c:pt>
                      <c:pt idx="826">
                        <c:v>-6.8000000000000005E-2</c:v>
                      </c:pt>
                      <c:pt idx="827">
                        <c:v>-8.3000000000000004E-2</c:v>
                      </c:pt>
                      <c:pt idx="828">
                        <c:v>-6.2E-2</c:v>
                      </c:pt>
                      <c:pt idx="829">
                        <c:v>-4.5999999999999999E-2</c:v>
                      </c:pt>
                      <c:pt idx="830">
                        <c:v>-4.5999999999999999E-2</c:v>
                      </c:pt>
                      <c:pt idx="831">
                        <c:v>-4.5999999999999999E-2</c:v>
                      </c:pt>
                      <c:pt idx="832">
                        <c:v>-3.1E-2</c:v>
                      </c:pt>
                      <c:pt idx="833">
                        <c:v>-1.2999999999999999E-2</c:v>
                      </c:pt>
                      <c:pt idx="834">
                        <c:v>1.2E-2</c:v>
                      </c:pt>
                      <c:pt idx="835">
                        <c:v>1.4999999999999999E-2</c:v>
                      </c:pt>
                      <c:pt idx="836">
                        <c:v>1.7000000000000001E-2</c:v>
                      </c:pt>
                      <c:pt idx="837">
                        <c:v>1.7000000000000001E-2</c:v>
                      </c:pt>
                      <c:pt idx="838">
                        <c:v>1.7000000000000001E-2</c:v>
                      </c:pt>
                      <c:pt idx="839">
                        <c:v>7.0000000000000001E-3</c:v>
                      </c:pt>
                      <c:pt idx="840">
                        <c:v>3.0000000000000001E-3</c:v>
                      </c:pt>
                      <c:pt idx="841">
                        <c:v>3.2000000000000001E-2</c:v>
                      </c:pt>
                      <c:pt idx="842">
                        <c:v>9.1999999999999998E-2</c:v>
                      </c:pt>
                      <c:pt idx="843">
                        <c:v>6.4000000000000001E-2</c:v>
                      </c:pt>
                      <c:pt idx="844">
                        <c:v>6.4000000000000001E-2</c:v>
                      </c:pt>
                      <c:pt idx="845">
                        <c:v>6.4000000000000001E-2</c:v>
                      </c:pt>
                      <c:pt idx="846">
                        <c:v>0.10100000000000001</c:v>
                      </c:pt>
                      <c:pt idx="847">
                        <c:v>0.10199999999999999</c:v>
                      </c:pt>
                      <c:pt idx="848">
                        <c:v>0.14499999999999999</c:v>
                      </c:pt>
                      <c:pt idx="849">
                        <c:v>0.127</c:v>
                      </c:pt>
                      <c:pt idx="850">
                        <c:v>0.16600000000000001</c:v>
                      </c:pt>
                      <c:pt idx="851">
                        <c:v>0.16600000000000001</c:v>
                      </c:pt>
                      <c:pt idx="852">
                        <c:v>0.16600000000000001</c:v>
                      </c:pt>
                      <c:pt idx="853">
                        <c:v>0.11700000000000001</c:v>
                      </c:pt>
                      <c:pt idx="854">
                        <c:v>0.129</c:v>
                      </c:pt>
                      <c:pt idx="855">
                        <c:v>0.14599999999999999</c:v>
                      </c:pt>
                      <c:pt idx="856">
                        <c:v>0.13900000000000001</c:v>
                      </c:pt>
                      <c:pt idx="857">
                        <c:v>0.13400000000000001</c:v>
                      </c:pt>
                      <c:pt idx="858">
                        <c:v>0.13400000000000001</c:v>
                      </c:pt>
                      <c:pt idx="859">
                        <c:v>0.13400000000000001</c:v>
                      </c:pt>
                      <c:pt idx="860">
                        <c:v>0.124</c:v>
                      </c:pt>
                      <c:pt idx="861">
                        <c:v>0.10199999999999999</c:v>
                      </c:pt>
                      <c:pt idx="862">
                        <c:v>0.115</c:v>
                      </c:pt>
                      <c:pt idx="863">
                        <c:v>9.5000000000000001E-2</c:v>
                      </c:pt>
                      <c:pt idx="864">
                        <c:v>6.7000000000000004E-2</c:v>
                      </c:pt>
                      <c:pt idx="865">
                        <c:v>6.7000000000000004E-2</c:v>
                      </c:pt>
                      <c:pt idx="866">
                        <c:v>6.7000000000000004E-2</c:v>
                      </c:pt>
                      <c:pt idx="867">
                        <c:v>8.7999999999999995E-2</c:v>
                      </c:pt>
                      <c:pt idx="868">
                        <c:v>9.5000000000000001E-2</c:v>
                      </c:pt>
                      <c:pt idx="869">
                        <c:v>0.114</c:v>
                      </c:pt>
                      <c:pt idx="870">
                        <c:v>0.14499999999999999</c:v>
                      </c:pt>
                      <c:pt idx="871">
                        <c:v>0.124</c:v>
                      </c:pt>
                      <c:pt idx="872">
                        <c:v>0.124</c:v>
                      </c:pt>
                      <c:pt idx="873">
                        <c:v>0.124</c:v>
                      </c:pt>
                      <c:pt idx="874">
                        <c:v>0.14599999999999999</c:v>
                      </c:pt>
                      <c:pt idx="875">
                        <c:v>0.129</c:v>
                      </c:pt>
                      <c:pt idx="876">
                        <c:v>0.14599999999999999</c:v>
                      </c:pt>
                      <c:pt idx="877">
                        <c:v>0.13600000000000001</c:v>
                      </c:pt>
                      <c:pt idx="878">
                        <c:v>0.14499999999999999</c:v>
                      </c:pt>
                      <c:pt idx="879">
                        <c:v>0.14499999999999999</c:v>
                      </c:pt>
                      <c:pt idx="880">
                        <c:v>0.14499999999999999</c:v>
                      </c:pt>
                      <c:pt idx="881">
                        <c:v>0.159</c:v>
                      </c:pt>
                      <c:pt idx="882">
                        <c:v>0.13400000000000001</c:v>
                      </c:pt>
                      <c:pt idx="883">
                        <c:v>0.17399999999999999</c:v>
                      </c:pt>
                      <c:pt idx="884">
                        <c:v>0.21099999999999999</c:v>
                      </c:pt>
                      <c:pt idx="885">
                        <c:v>0.22</c:v>
                      </c:pt>
                      <c:pt idx="886">
                        <c:v>0.22</c:v>
                      </c:pt>
                      <c:pt idx="887">
                        <c:v>0.22</c:v>
                      </c:pt>
                      <c:pt idx="888">
                        <c:v>0.24</c:v>
                      </c:pt>
                      <c:pt idx="889">
                        <c:v>0.26</c:v>
                      </c:pt>
                      <c:pt idx="890">
                        <c:v>0.26800000000000002</c:v>
                      </c:pt>
                      <c:pt idx="891">
                        <c:v>0.26</c:v>
                      </c:pt>
                      <c:pt idx="892">
                        <c:v>0.23699999999999999</c:v>
                      </c:pt>
                      <c:pt idx="893">
                        <c:v>0.23699999999999999</c:v>
                      </c:pt>
                      <c:pt idx="894">
                        <c:v>0.23699999999999999</c:v>
                      </c:pt>
                      <c:pt idx="895">
                        <c:v>0.24299999999999999</c:v>
                      </c:pt>
                      <c:pt idx="896">
                        <c:v>0.23300000000000001</c:v>
                      </c:pt>
                      <c:pt idx="897">
                        <c:v>0.192</c:v>
                      </c:pt>
                      <c:pt idx="898">
                        <c:v>0.14099999999999999</c:v>
                      </c:pt>
                      <c:pt idx="899">
                        <c:v>0.14299999999999999</c:v>
                      </c:pt>
                      <c:pt idx="900">
                        <c:v>0.14299999999999999</c:v>
                      </c:pt>
                      <c:pt idx="901">
                        <c:v>0.14299999999999999</c:v>
                      </c:pt>
                      <c:pt idx="902">
                        <c:v>0.121</c:v>
                      </c:pt>
                      <c:pt idx="903">
                        <c:v>0.11799999999999999</c:v>
                      </c:pt>
                      <c:pt idx="904">
                        <c:v>0.104</c:v>
                      </c:pt>
                      <c:pt idx="905">
                        <c:v>0.13200000000000001</c:v>
                      </c:pt>
                      <c:pt idx="906">
                        <c:v>0.13800000000000001</c:v>
                      </c:pt>
                      <c:pt idx="907">
                        <c:v>0.13800000000000001</c:v>
                      </c:pt>
                      <c:pt idx="908">
                        <c:v>0.13800000000000001</c:v>
                      </c:pt>
                      <c:pt idx="909">
                        <c:v>0.13400000000000001</c:v>
                      </c:pt>
                      <c:pt idx="910">
                        <c:v>9.0999999999999998E-2</c:v>
                      </c:pt>
                      <c:pt idx="911">
                        <c:v>6.5000000000000002E-2</c:v>
                      </c:pt>
                      <c:pt idx="912">
                        <c:v>5.8000000000000003E-2</c:v>
                      </c:pt>
                      <c:pt idx="913">
                        <c:v>5.6000000000000001E-2</c:v>
                      </c:pt>
                      <c:pt idx="914">
                        <c:v>5.6000000000000001E-2</c:v>
                      </c:pt>
                      <c:pt idx="915">
                        <c:v>5.6000000000000001E-2</c:v>
                      </c:pt>
                      <c:pt idx="916">
                        <c:v>5.7000000000000002E-2</c:v>
                      </c:pt>
                      <c:pt idx="917">
                        <c:v>0.05</c:v>
                      </c:pt>
                      <c:pt idx="918">
                        <c:v>5.1999999999999998E-2</c:v>
                      </c:pt>
                      <c:pt idx="919">
                        <c:v>7.0999999999999994E-2</c:v>
                      </c:pt>
                      <c:pt idx="920">
                        <c:v>5.2999999999999999E-2</c:v>
                      </c:pt>
                      <c:pt idx="921">
                        <c:v>5.2999999999999999E-2</c:v>
                      </c:pt>
                      <c:pt idx="922">
                        <c:v>5.2999999999999999E-2</c:v>
                      </c:pt>
                      <c:pt idx="923">
                        <c:v>2.9000000000000001E-2</c:v>
                      </c:pt>
                      <c:pt idx="924">
                        <c:v>6.3E-2</c:v>
                      </c:pt>
                      <c:pt idx="925">
                        <c:v>3.5000000000000003E-2</c:v>
                      </c:pt>
                      <c:pt idx="926">
                        <c:v>3.7999999999999999E-2</c:v>
                      </c:pt>
                      <c:pt idx="927">
                        <c:v>2.3E-2</c:v>
                      </c:pt>
                      <c:pt idx="928">
                        <c:v>2.3E-2</c:v>
                      </c:pt>
                      <c:pt idx="929">
                        <c:v>2.3E-2</c:v>
                      </c:pt>
                      <c:pt idx="930">
                        <c:v>-1.2E-2</c:v>
                      </c:pt>
                      <c:pt idx="931">
                        <c:v>-3.0000000000000001E-3</c:v>
                      </c:pt>
                      <c:pt idx="932">
                        <c:v>2E-3</c:v>
                      </c:pt>
                      <c:pt idx="933">
                        <c:v>-1.7000000000000001E-2</c:v>
                      </c:pt>
                      <c:pt idx="934">
                        <c:v>-1.7000000000000001E-2</c:v>
                      </c:pt>
                      <c:pt idx="935">
                        <c:v>-1.7000000000000001E-2</c:v>
                      </c:pt>
                      <c:pt idx="936">
                        <c:v>-1.7000000000000001E-2</c:v>
                      </c:pt>
                      <c:pt idx="937">
                        <c:v>-1.7000000000000001E-2</c:v>
                      </c:pt>
                      <c:pt idx="938">
                        <c:v>1.4999999999999999E-2</c:v>
                      </c:pt>
                      <c:pt idx="939">
                        <c:v>0.02</c:v>
                      </c:pt>
                      <c:pt idx="940">
                        <c:v>-6.0000000000000001E-3</c:v>
                      </c:pt>
                      <c:pt idx="941">
                        <c:v>-3.5000000000000003E-2</c:v>
                      </c:pt>
                      <c:pt idx="942">
                        <c:v>-3.5000000000000003E-2</c:v>
                      </c:pt>
                      <c:pt idx="943">
                        <c:v>-3.5000000000000003E-2</c:v>
                      </c:pt>
                      <c:pt idx="944">
                        <c:v>-6.7000000000000004E-2</c:v>
                      </c:pt>
                      <c:pt idx="945">
                        <c:v>-0.04</c:v>
                      </c:pt>
                      <c:pt idx="946">
                        <c:v>-0.02</c:v>
                      </c:pt>
                      <c:pt idx="947">
                        <c:v>1.2E-2</c:v>
                      </c:pt>
                      <c:pt idx="948">
                        <c:v>1.9E-2</c:v>
                      </c:pt>
                      <c:pt idx="949">
                        <c:v>1.9E-2</c:v>
                      </c:pt>
                      <c:pt idx="950">
                        <c:v>1.9E-2</c:v>
                      </c:pt>
                      <c:pt idx="951">
                        <c:v>4.4999999999999998E-2</c:v>
                      </c:pt>
                      <c:pt idx="952">
                        <c:v>3.1E-2</c:v>
                      </c:pt>
                      <c:pt idx="953">
                        <c:v>-1.9E-2</c:v>
                      </c:pt>
                      <c:pt idx="954">
                        <c:v>-2.1000000000000001E-2</c:v>
                      </c:pt>
                      <c:pt idx="955">
                        <c:v>3.0000000000000001E-3</c:v>
                      </c:pt>
                      <c:pt idx="956">
                        <c:v>3.0000000000000001E-3</c:v>
                      </c:pt>
                      <c:pt idx="957">
                        <c:v>3.0000000000000001E-3</c:v>
                      </c:pt>
                      <c:pt idx="958">
                        <c:v>-0.03</c:v>
                      </c:pt>
                      <c:pt idx="959">
                        <c:v>-4.0000000000000001E-3</c:v>
                      </c:pt>
                      <c:pt idx="960">
                        <c:v>-5.0000000000000001E-3</c:v>
                      </c:pt>
                      <c:pt idx="961">
                        <c:v>0.02</c:v>
                      </c:pt>
                      <c:pt idx="962">
                        <c:v>-0.105</c:v>
                      </c:pt>
                      <c:pt idx="963">
                        <c:v>-0.105</c:v>
                      </c:pt>
                      <c:pt idx="964">
                        <c:v>-0.105</c:v>
                      </c:pt>
                      <c:pt idx="965">
                        <c:v>-0.11899999999999999</c:v>
                      </c:pt>
                      <c:pt idx="966">
                        <c:v>-0.10299999999999999</c:v>
                      </c:pt>
                      <c:pt idx="967">
                        <c:v>-0.16800000000000001</c:v>
                      </c:pt>
                      <c:pt idx="968">
                        <c:v>-0.153</c:v>
                      </c:pt>
                      <c:pt idx="969">
                        <c:v>-6.4000000000000001E-2</c:v>
                      </c:pt>
                      <c:pt idx="970">
                        <c:v>-6.4000000000000001E-2</c:v>
                      </c:pt>
                      <c:pt idx="971">
                        <c:v>-6.4000000000000001E-2</c:v>
                      </c:pt>
                      <c:pt idx="972">
                        <c:v>-2.5999999999999999E-2</c:v>
                      </c:pt>
                      <c:pt idx="973">
                        <c:v>-9.4E-2</c:v>
                      </c:pt>
                      <c:pt idx="974">
                        <c:v>-0.111</c:v>
                      </c:pt>
                      <c:pt idx="975">
                        <c:v>-0.14399999999999999</c:v>
                      </c:pt>
                      <c:pt idx="976">
                        <c:v>-0.10199999999999999</c:v>
                      </c:pt>
                      <c:pt idx="977">
                        <c:v>-0.10199999999999999</c:v>
                      </c:pt>
                      <c:pt idx="978">
                        <c:v>-0.10199999999999999</c:v>
                      </c:pt>
                      <c:pt idx="979">
                        <c:v>-0.129</c:v>
                      </c:pt>
                      <c:pt idx="980">
                        <c:v>-0.17399999999999999</c:v>
                      </c:pt>
                      <c:pt idx="981">
                        <c:v>-0.161</c:v>
                      </c:pt>
                      <c:pt idx="982">
                        <c:v>-0.19700000000000001</c:v>
                      </c:pt>
                      <c:pt idx="983">
                        <c:v>-0.24199999999999999</c:v>
                      </c:pt>
                      <c:pt idx="984">
                        <c:v>-0.24199999999999999</c:v>
                      </c:pt>
                      <c:pt idx="985">
                        <c:v>-0.24199999999999999</c:v>
                      </c:pt>
                      <c:pt idx="986">
                        <c:v>-0.27700000000000002</c:v>
                      </c:pt>
                      <c:pt idx="987">
                        <c:v>-0.25700000000000001</c:v>
                      </c:pt>
                      <c:pt idx="988">
                        <c:v>-0.27</c:v>
                      </c:pt>
                      <c:pt idx="989">
                        <c:v>-0.27300000000000002</c:v>
                      </c:pt>
                      <c:pt idx="990">
                        <c:v>-0.27200000000000002</c:v>
                      </c:pt>
                      <c:pt idx="991">
                        <c:v>-0.27200000000000002</c:v>
                      </c:pt>
                      <c:pt idx="992">
                        <c:v>-0.27200000000000002</c:v>
                      </c:pt>
                      <c:pt idx="993">
                        <c:v>-0.28899999999999998</c:v>
                      </c:pt>
                      <c:pt idx="994">
                        <c:v>-0.28999999999999998</c:v>
                      </c:pt>
                      <c:pt idx="995">
                        <c:v>-0.30299999999999999</c:v>
                      </c:pt>
                      <c:pt idx="996">
                        <c:v>-0.32800000000000001</c:v>
                      </c:pt>
                      <c:pt idx="997">
                        <c:v>-0.33300000000000002</c:v>
                      </c:pt>
                      <c:pt idx="998">
                        <c:v>-0.33300000000000002</c:v>
                      </c:pt>
                      <c:pt idx="999">
                        <c:v>-0.33300000000000002</c:v>
                      </c:pt>
                      <c:pt idx="1000">
                        <c:v>-0.35599999999999998</c:v>
                      </c:pt>
                      <c:pt idx="1001">
                        <c:v>-0.35899999999999999</c:v>
                      </c:pt>
                      <c:pt idx="1002">
                        <c:v>-0.35299999999999998</c:v>
                      </c:pt>
                      <c:pt idx="1003">
                        <c:v>-0.36399999999999999</c:v>
                      </c:pt>
                      <c:pt idx="1004">
                        <c:v>-0.32700000000000001</c:v>
                      </c:pt>
                      <c:pt idx="1005">
                        <c:v>-0.32700000000000001</c:v>
                      </c:pt>
                      <c:pt idx="1006">
                        <c:v>-0.32700000000000001</c:v>
                      </c:pt>
                      <c:pt idx="1007">
                        <c:v>-0.312</c:v>
                      </c:pt>
                      <c:pt idx="1008">
                        <c:v>-0.34699999999999998</c:v>
                      </c:pt>
                      <c:pt idx="1009">
                        <c:v>-0.34399999999999997</c:v>
                      </c:pt>
                      <c:pt idx="1010">
                        <c:v>-0.34599999999999997</c:v>
                      </c:pt>
                      <c:pt idx="1011">
                        <c:v>-0.36399999999999999</c:v>
                      </c:pt>
                      <c:pt idx="1012">
                        <c:v>-0.36399999999999999</c:v>
                      </c:pt>
                      <c:pt idx="1013">
                        <c:v>-0.36399999999999999</c:v>
                      </c:pt>
                      <c:pt idx="1014">
                        <c:v>-0.376</c:v>
                      </c:pt>
                      <c:pt idx="1015">
                        <c:v>-0.35299999999999998</c:v>
                      </c:pt>
                      <c:pt idx="1016">
                        <c:v>-0.30599999999999999</c:v>
                      </c:pt>
                      <c:pt idx="1017">
                        <c:v>-0.33800000000000002</c:v>
                      </c:pt>
                      <c:pt idx="1018">
                        <c:v>-0.36</c:v>
                      </c:pt>
                      <c:pt idx="1019">
                        <c:v>-0.36</c:v>
                      </c:pt>
                      <c:pt idx="1020">
                        <c:v>-0.36</c:v>
                      </c:pt>
                      <c:pt idx="1021">
                        <c:v>-0.36499999999999999</c:v>
                      </c:pt>
                      <c:pt idx="1022">
                        <c:v>-0.36099999999999999</c:v>
                      </c:pt>
                      <c:pt idx="1023">
                        <c:v>-0.38</c:v>
                      </c:pt>
                      <c:pt idx="1024">
                        <c:v>-0.41099999999999998</c:v>
                      </c:pt>
                      <c:pt idx="1025">
                        <c:v>-0.38300000000000001</c:v>
                      </c:pt>
                      <c:pt idx="1026">
                        <c:v>-0.38300000000000001</c:v>
                      </c:pt>
                      <c:pt idx="1027">
                        <c:v>-0.38300000000000001</c:v>
                      </c:pt>
                      <c:pt idx="1028">
                        <c:v>-0.38300000000000001</c:v>
                      </c:pt>
                      <c:pt idx="1029">
                        <c:v>-0.38300000000000001</c:v>
                      </c:pt>
                      <c:pt idx="1030">
                        <c:v>-0.38900000000000001</c:v>
                      </c:pt>
                      <c:pt idx="1031">
                        <c:v>-0.379</c:v>
                      </c:pt>
                      <c:pt idx="1032">
                        <c:v>-0.35499999999999998</c:v>
                      </c:pt>
                      <c:pt idx="1033">
                        <c:v>-0.35499999999999998</c:v>
                      </c:pt>
                      <c:pt idx="1034">
                        <c:v>-0.35499999999999998</c:v>
                      </c:pt>
                      <c:pt idx="1035">
                        <c:v>-0.35499999999999998</c:v>
                      </c:pt>
                      <c:pt idx="1036">
                        <c:v>-0.35499999999999998</c:v>
                      </c:pt>
                      <c:pt idx="1037">
                        <c:v>-0.39800000000000002</c:v>
                      </c:pt>
                      <c:pt idx="1038">
                        <c:v>-0.38700000000000001</c:v>
                      </c:pt>
                      <c:pt idx="1039">
                        <c:v>-0.38</c:v>
                      </c:pt>
                      <c:pt idx="1040">
                        <c:v>-0.38</c:v>
                      </c:pt>
                      <c:pt idx="1041">
                        <c:v>-0.38</c:v>
                      </c:pt>
                      <c:pt idx="1042">
                        <c:v>-0.375</c:v>
                      </c:pt>
                      <c:pt idx="1043">
                        <c:v>-0.36899999999999999</c:v>
                      </c:pt>
                      <c:pt idx="1044">
                        <c:v>-0.41399999999999998</c:v>
                      </c:pt>
                      <c:pt idx="1045">
                        <c:v>-0.41899999999999998</c:v>
                      </c:pt>
                      <c:pt idx="1046">
                        <c:v>-0.432</c:v>
                      </c:pt>
                      <c:pt idx="1047">
                        <c:v>-0.432</c:v>
                      </c:pt>
                      <c:pt idx="1048">
                        <c:v>-0.432</c:v>
                      </c:pt>
                      <c:pt idx="1049">
                        <c:v>-0.40400000000000003</c:v>
                      </c:pt>
                      <c:pt idx="1050">
                        <c:v>-0.40500000000000003</c:v>
                      </c:pt>
                      <c:pt idx="1051">
                        <c:v>-0.40500000000000003</c:v>
                      </c:pt>
                      <c:pt idx="1052">
                        <c:v>-0.38</c:v>
                      </c:pt>
                      <c:pt idx="1053">
                        <c:v>-0.35</c:v>
                      </c:pt>
                      <c:pt idx="1054">
                        <c:v>-0.35</c:v>
                      </c:pt>
                      <c:pt idx="1055">
                        <c:v>-0.35</c:v>
                      </c:pt>
                      <c:pt idx="1056">
                        <c:v>-0.35899999999999999</c:v>
                      </c:pt>
                      <c:pt idx="1057">
                        <c:v>-0.32700000000000001</c:v>
                      </c:pt>
                      <c:pt idx="1058">
                        <c:v>-0.33</c:v>
                      </c:pt>
                      <c:pt idx="1059">
                        <c:v>-0.372</c:v>
                      </c:pt>
                      <c:pt idx="1060">
                        <c:v>-0.39</c:v>
                      </c:pt>
                      <c:pt idx="1061">
                        <c:v>-0.39</c:v>
                      </c:pt>
                      <c:pt idx="1062">
                        <c:v>-0.39</c:v>
                      </c:pt>
                      <c:pt idx="1063">
                        <c:v>-0.39500000000000002</c:v>
                      </c:pt>
                      <c:pt idx="1064">
                        <c:v>-0.376</c:v>
                      </c:pt>
                      <c:pt idx="1065">
                        <c:v>-0.372</c:v>
                      </c:pt>
                      <c:pt idx="1066">
                        <c:v>-0.38700000000000001</c:v>
                      </c:pt>
                      <c:pt idx="1067">
                        <c:v>-0.38900000000000001</c:v>
                      </c:pt>
                      <c:pt idx="1068">
                        <c:v>-0.38900000000000001</c:v>
                      </c:pt>
                      <c:pt idx="1069">
                        <c:v>-0.38900000000000001</c:v>
                      </c:pt>
                      <c:pt idx="1070">
                        <c:v>-0.38100000000000001</c:v>
                      </c:pt>
                      <c:pt idx="1071">
                        <c:v>-0.36799999999999999</c:v>
                      </c:pt>
                      <c:pt idx="1072">
                        <c:v>-0.378</c:v>
                      </c:pt>
                      <c:pt idx="1073">
                        <c:v>-0.35299999999999998</c:v>
                      </c:pt>
                      <c:pt idx="1074">
                        <c:v>-0.35099999999999998</c:v>
                      </c:pt>
                      <c:pt idx="1075">
                        <c:v>-0.35099999999999998</c:v>
                      </c:pt>
                      <c:pt idx="1076">
                        <c:v>-0.35099999999999998</c:v>
                      </c:pt>
                      <c:pt idx="1077">
                        <c:v>-0.33700000000000002</c:v>
                      </c:pt>
                      <c:pt idx="1078">
                        <c:v>-0.308</c:v>
                      </c:pt>
                      <c:pt idx="1079">
                        <c:v>-0.28499999999999998</c:v>
                      </c:pt>
                      <c:pt idx="1080">
                        <c:v>-0.30299999999999999</c:v>
                      </c:pt>
                      <c:pt idx="1081">
                        <c:v>-0.39700000000000002</c:v>
                      </c:pt>
                      <c:pt idx="1082">
                        <c:v>-0.39700000000000002</c:v>
                      </c:pt>
                      <c:pt idx="1083">
                        <c:v>-0.39700000000000002</c:v>
                      </c:pt>
                      <c:pt idx="1084">
                        <c:v>-0.40799999999999997</c:v>
                      </c:pt>
                      <c:pt idx="1085">
                        <c:v>-0.40500000000000003</c:v>
                      </c:pt>
                      <c:pt idx="1086">
                        <c:v>-0.38400000000000001</c:v>
                      </c:pt>
                      <c:pt idx="1087">
                        <c:v>-0.39500000000000002</c:v>
                      </c:pt>
                      <c:pt idx="1088">
                        <c:v>-0.38700000000000001</c:v>
                      </c:pt>
                      <c:pt idx="1089">
                        <c:v>-0.38700000000000001</c:v>
                      </c:pt>
                      <c:pt idx="1090">
                        <c:v>-0.38700000000000001</c:v>
                      </c:pt>
                      <c:pt idx="1091">
                        <c:v>-0.4</c:v>
                      </c:pt>
                      <c:pt idx="1092">
                        <c:v>-0.371</c:v>
                      </c:pt>
                      <c:pt idx="1093">
                        <c:v>-0.372</c:v>
                      </c:pt>
                      <c:pt idx="1094">
                        <c:v>-0.34499999999999997</c:v>
                      </c:pt>
                      <c:pt idx="1095">
                        <c:v>-0.33700000000000002</c:v>
                      </c:pt>
                      <c:pt idx="1096">
                        <c:v>-0.33700000000000002</c:v>
                      </c:pt>
                      <c:pt idx="1097">
                        <c:v>-0.33700000000000002</c:v>
                      </c:pt>
                      <c:pt idx="1098">
                        <c:v>-0.32300000000000001</c:v>
                      </c:pt>
                      <c:pt idx="1099">
                        <c:v>-0.34599999999999997</c:v>
                      </c:pt>
                      <c:pt idx="1100">
                        <c:v>-0.36299999999999999</c:v>
                      </c:pt>
                      <c:pt idx="1101">
                        <c:v>-0.378</c:v>
                      </c:pt>
                      <c:pt idx="1102">
                        <c:v>-0.38300000000000001</c:v>
                      </c:pt>
                      <c:pt idx="1103">
                        <c:v>-0.38300000000000001</c:v>
                      </c:pt>
                      <c:pt idx="1104">
                        <c:v>-0.38300000000000001</c:v>
                      </c:pt>
                      <c:pt idx="1105">
                        <c:v>-0.36699999999999999</c:v>
                      </c:pt>
                      <c:pt idx="1106">
                        <c:v>-0.35299999999999998</c:v>
                      </c:pt>
                      <c:pt idx="1107">
                        <c:v>-0.34</c:v>
                      </c:pt>
                      <c:pt idx="1108">
                        <c:v>-0.33200000000000002</c:v>
                      </c:pt>
                      <c:pt idx="1109">
                        <c:v>-0.315</c:v>
                      </c:pt>
                      <c:pt idx="1110">
                        <c:v>-0.315</c:v>
                      </c:pt>
                      <c:pt idx="1111">
                        <c:v>-0.315</c:v>
                      </c:pt>
                      <c:pt idx="1112">
                        <c:v>-0.30399999999999999</c:v>
                      </c:pt>
                      <c:pt idx="1113">
                        <c:v>-0.27700000000000002</c:v>
                      </c:pt>
                      <c:pt idx="1114">
                        <c:v>-0.29299999999999998</c:v>
                      </c:pt>
                      <c:pt idx="1115">
                        <c:v>-0.29099999999999998</c:v>
                      </c:pt>
                      <c:pt idx="1116">
                        <c:v>-0.309</c:v>
                      </c:pt>
                      <c:pt idx="1117">
                        <c:v>-0.309</c:v>
                      </c:pt>
                      <c:pt idx="1118">
                        <c:v>-0.309</c:v>
                      </c:pt>
                      <c:pt idx="1119">
                        <c:v>-0.30599999999999999</c:v>
                      </c:pt>
                      <c:pt idx="1120">
                        <c:v>-0.29099999999999998</c:v>
                      </c:pt>
                      <c:pt idx="1121">
                        <c:v>-0.309</c:v>
                      </c:pt>
                      <c:pt idx="1122">
                        <c:v>-0.29599999999999999</c:v>
                      </c:pt>
                      <c:pt idx="1123">
                        <c:v>-0.28999999999999998</c:v>
                      </c:pt>
                      <c:pt idx="1124">
                        <c:v>-0.28999999999999998</c:v>
                      </c:pt>
                      <c:pt idx="1125">
                        <c:v>-0.28999999999999998</c:v>
                      </c:pt>
                      <c:pt idx="1126">
                        <c:v>-0.26300000000000001</c:v>
                      </c:pt>
                      <c:pt idx="1127">
                        <c:v>-0.28100000000000003</c:v>
                      </c:pt>
                      <c:pt idx="1128">
                        <c:v>-0.27900000000000003</c:v>
                      </c:pt>
                      <c:pt idx="1129">
                        <c:v>-0.29299999999999998</c:v>
                      </c:pt>
                      <c:pt idx="1130">
                        <c:v>-0.25600000000000001</c:v>
                      </c:pt>
                      <c:pt idx="1131">
                        <c:v>-0.25600000000000001</c:v>
                      </c:pt>
                      <c:pt idx="1132">
                        <c:v>-0.25600000000000001</c:v>
                      </c:pt>
                      <c:pt idx="1133">
                        <c:v>-0.26600000000000001</c:v>
                      </c:pt>
                      <c:pt idx="1134">
                        <c:v>-0.253</c:v>
                      </c:pt>
                      <c:pt idx="1135">
                        <c:v>-0.24</c:v>
                      </c:pt>
                      <c:pt idx="1136">
                        <c:v>-0.23100000000000001</c:v>
                      </c:pt>
                      <c:pt idx="1137">
                        <c:v>-0.218</c:v>
                      </c:pt>
                      <c:pt idx="1138">
                        <c:v>-0.218</c:v>
                      </c:pt>
                      <c:pt idx="1139">
                        <c:v>-0.218</c:v>
                      </c:pt>
                      <c:pt idx="1140">
                        <c:v>-0.17</c:v>
                      </c:pt>
                      <c:pt idx="1141">
                        <c:v>-0.19700000000000001</c:v>
                      </c:pt>
                      <c:pt idx="1142">
                        <c:v>-0.22700000000000001</c:v>
                      </c:pt>
                      <c:pt idx="1143">
                        <c:v>-0.19600000000000001</c:v>
                      </c:pt>
                      <c:pt idx="1144">
                        <c:v>-0.20499999999999999</c:v>
                      </c:pt>
                      <c:pt idx="1145">
                        <c:v>-0.20499999999999999</c:v>
                      </c:pt>
                      <c:pt idx="1146">
                        <c:v>-0.20499999999999999</c:v>
                      </c:pt>
                      <c:pt idx="1147">
                        <c:v>-0.223</c:v>
                      </c:pt>
                      <c:pt idx="1148">
                        <c:v>-0.215</c:v>
                      </c:pt>
                      <c:pt idx="1149">
                        <c:v>-0.159</c:v>
                      </c:pt>
                      <c:pt idx="1150">
                        <c:v>-0.14000000000000001</c:v>
                      </c:pt>
                      <c:pt idx="1151">
                        <c:v>-0.154</c:v>
                      </c:pt>
                      <c:pt idx="1152">
                        <c:v>-0.154</c:v>
                      </c:pt>
                      <c:pt idx="1153">
                        <c:v>-0.154</c:v>
                      </c:pt>
                      <c:pt idx="1154">
                        <c:v>-0.14499999999999999</c:v>
                      </c:pt>
                      <c:pt idx="1155">
                        <c:v>-0.156</c:v>
                      </c:pt>
                      <c:pt idx="1156">
                        <c:v>-0.16300000000000001</c:v>
                      </c:pt>
                      <c:pt idx="1157">
                        <c:v>-0.217</c:v>
                      </c:pt>
                      <c:pt idx="1158">
                        <c:v>-0.23100000000000001</c:v>
                      </c:pt>
                      <c:pt idx="1159">
                        <c:v>-0.23100000000000001</c:v>
                      </c:pt>
                      <c:pt idx="1160">
                        <c:v>-0.23100000000000001</c:v>
                      </c:pt>
                      <c:pt idx="1161">
                        <c:v>-0.22500000000000001</c:v>
                      </c:pt>
                      <c:pt idx="1162">
                        <c:v>-0.20699999999999999</c:v>
                      </c:pt>
                      <c:pt idx="1163">
                        <c:v>-0.191</c:v>
                      </c:pt>
                      <c:pt idx="1164">
                        <c:v>-0.17899999999999999</c:v>
                      </c:pt>
                      <c:pt idx="1165">
                        <c:v>-0.14899999999999999</c:v>
                      </c:pt>
                      <c:pt idx="1166">
                        <c:v>-0.14899999999999999</c:v>
                      </c:pt>
                      <c:pt idx="1167">
                        <c:v>-0.14899999999999999</c:v>
                      </c:pt>
                      <c:pt idx="1168">
                        <c:v>-0.15</c:v>
                      </c:pt>
                      <c:pt idx="1169">
                        <c:v>-0.20200000000000001</c:v>
                      </c:pt>
                      <c:pt idx="1170">
                        <c:v>-0.22700000000000001</c:v>
                      </c:pt>
                      <c:pt idx="1171">
                        <c:v>-0.26300000000000001</c:v>
                      </c:pt>
                      <c:pt idx="1172">
                        <c:v>-0.24099999999999999</c:v>
                      </c:pt>
                      <c:pt idx="1173">
                        <c:v>-0.24099999999999999</c:v>
                      </c:pt>
                      <c:pt idx="1174">
                        <c:v>-0.24099999999999999</c:v>
                      </c:pt>
                      <c:pt idx="1175">
                        <c:v>-0.251</c:v>
                      </c:pt>
                      <c:pt idx="1176">
                        <c:v>-0.223</c:v>
                      </c:pt>
                      <c:pt idx="1177">
                        <c:v>-0.26200000000000001</c:v>
                      </c:pt>
                      <c:pt idx="1178">
                        <c:v>-0.22600000000000001</c:v>
                      </c:pt>
                      <c:pt idx="1179">
                        <c:v>-0.215</c:v>
                      </c:pt>
                      <c:pt idx="1180">
                        <c:v>-0.215</c:v>
                      </c:pt>
                      <c:pt idx="1181">
                        <c:v>-0.215</c:v>
                      </c:pt>
                      <c:pt idx="1182">
                        <c:v>-0.24</c:v>
                      </c:pt>
                      <c:pt idx="1183">
                        <c:v>-0.20300000000000001</c:v>
                      </c:pt>
                      <c:pt idx="1184">
                        <c:v>-0.217</c:v>
                      </c:pt>
                      <c:pt idx="1185">
                        <c:v>-0.20799999999999999</c:v>
                      </c:pt>
                      <c:pt idx="1186">
                        <c:v>-0.16600000000000001</c:v>
                      </c:pt>
                      <c:pt idx="1187">
                        <c:v>-0.16600000000000001</c:v>
                      </c:pt>
                      <c:pt idx="1188">
                        <c:v>-0.16600000000000001</c:v>
                      </c:pt>
                      <c:pt idx="1189">
                        <c:v>-0.19600000000000001</c:v>
                      </c:pt>
                      <c:pt idx="1190">
                        <c:v>-0.19600000000000001</c:v>
                      </c:pt>
                      <c:pt idx="1191">
                        <c:v>-0.17199999999999999</c:v>
                      </c:pt>
                      <c:pt idx="1192">
                        <c:v>-0.17899999999999999</c:v>
                      </c:pt>
                      <c:pt idx="1193">
                        <c:v>-0.153</c:v>
                      </c:pt>
                      <c:pt idx="1194">
                        <c:v>-0.153</c:v>
                      </c:pt>
                      <c:pt idx="1195">
                        <c:v>-0.153</c:v>
                      </c:pt>
                      <c:pt idx="1196">
                        <c:v>-0.17</c:v>
                      </c:pt>
                      <c:pt idx="1197">
                        <c:v>-0.155</c:v>
                      </c:pt>
                      <c:pt idx="1198">
                        <c:v>-0.151</c:v>
                      </c:pt>
                      <c:pt idx="1199">
                        <c:v>-0.121</c:v>
                      </c:pt>
                      <c:pt idx="1200">
                        <c:v>-0.155</c:v>
                      </c:pt>
                      <c:pt idx="1201">
                        <c:v>-0.155</c:v>
                      </c:pt>
                      <c:pt idx="1202">
                        <c:v>-0.155</c:v>
                      </c:pt>
                      <c:pt idx="1203">
                        <c:v>-0.155</c:v>
                      </c:pt>
                      <c:pt idx="1204">
                        <c:v>-0.14099999999999999</c:v>
                      </c:pt>
                      <c:pt idx="1205">
                        <c:v>-0.13500000000000001</c:v>
                      </c:pt>
                      <c:pt idx="1206">
                        <c:v>-0.13300000000000001</c:v>
                      </c:pt>
                      <c:pt idx="1207">
                        <c:v>-0.123</c:v>
                      </c:pt>
                      <c:pt idx="1208">
                        <c:v>-0.123</c:v>
                      </c:pt>
                      <c:pt idx="1209">
                        <c:v>-0.123</c:v>
                      </c:pt>
                      <c:pt idx="1210">
                        <c:v>-0.122</c:v>
                      </c:pt>
                      <c:pt idx="1211">
                        <c:v>-7.2999999999999995E-2</c:v>
                      </c:pt>
                      <c:pt idx="1212">
                        <c:v>-0.126</c:v>
                      </c:pt>
                      <c:pt idx="1213">
                        <c:v>-0.14099999999999999</c:v>
                      </c:pt>
                      <c:pt idx="1214">
                        <c:v>-0.14699999999999999</c:v>
                      </c:pt>
                      <c:pt idx="1215">
                        <c:v>-0.14699999999999999</c:v>
                      </c:pt>
                      <c:pt idx="1216">
                        <c:v>-0.14699999999999999</c:v>
                      </c:pt>
                      <c:pt idx="1217">
                        <c:v>-0.13700000000000001</c:v>
                      </c:pt>
                      <c:pt idx="1218">
                        <c:v>-0.11799999999999999</c:v>
                      </c:pt>
                      <c:pt idx="1219">
                        <c:v>-0.1</c:v>
                      </c:pt>
                      <c:pt idx="1220">
                        <c:v>-0.121</c:v>
                      </c:pt>
                      <c:pt idx="1221">
                        <c:v>-8.8999999999999996E-2</c:v>
                      </c:pt>
                      <c:pt idx="1222">
                        <c:v>-8.8999999999999996E-2</c:v>
                      </c:pt>
                      <c:pt idx="1223">
                        <c:v>-8.8999999999999996E-2</c:v>
                      </c:pt>
                      <c:pt idx="1224">
                        <c:v>-7.0999999999999994E-2</c:v>
                      </c:pt>
                      <c:pt idx="1225">
                        <c:v>-5.0999999999999997E-2</c:v>
                      </c:pt>
                      <c:pt idx="1226">
                        <c:v>-5.5E-2</c:v>
                      </c:pt>
                      <c:pt idx="1227">
                        <c:v>-4.2999999999999997E-2</c:v>
                      </c:pt>
                      <c:pt idx="1228">
                        <c:v>-4.3999999999999997E-2</c:v>
                      </c:pt>
                      <c:pt idx="1229">
                        <c:v>-4.3999999999999997E-2</c:v>
                      </c:pt>
                      <c:pt idx="1230">
                        <c:v>-4.3999999999999997E-2</c:v>
                      </c:pt>
                      <c:pt idx="1231">
                        <c:v>-1.2E-2</c:v>
                      </c:pt>
                      <c:pt idx="1232">
                        <c:v>6.6000000000000003E-2</c:v>
                      </c:pt>
                      <c:pt idx="1233">
                        <c:v>6.6000000000000003E-2</c:v>
                      </c:pt>
                      <c:pt idx="1234">
                        <c:v>3.5000000000000003E-2</c:v>
                      </c:pt>
                      <c:pt idx="1235">
                        <c:v>7.5999999999999998E-2</c:v>
                      </c:pt>
                      <c:pt idx="1236">
                        <c:v>7.5999999999999998E-2</c:v>
                      </c:pt>
                      <c:pt idx="1237">
                        <c:v>7.5999999999999998E-2</c:v>
                      </c:pt>
                      <c:pt idx="1238">
                        <c:v>6.0999999999999999E-2</c:v>
                      </c:pt>
                      <c:pt idx="1239">
                        <c:v>6.6000000000000003E-2</c:v>
                      </c:pt>
                      <c:pt idx="1240">
                        <c:v>1.6E-2</c:v>
                      </c:pt>
                      <c:pt idx="1241">
                        <c:v>3.9E-2</c:v>
                      </c:pt>
                      <c:pt idx="1242">
                        <c:v>-1.6E-2</c:v>
                      </c:pt>
                      <c:pt idx="1243">
                        <c:v>-1.6E-2</c:v>
                      </c:pt>
                      <c:pt idx="1244">
                        <c:v>-1.6E-2</c:v>
                      </c:pt>
                      <c:pt idx="1245">
                        <c:v>-1E-3</c:v>
                      </c:pt>
                      <c:pt idx="1246">
                        <c:v>5.5E-2</c:v>
                      </c:pt>
                      <c:pt idx="1247">
                        <c:v>7.4999999999999997E-2</c:v>
                      </c:pt>
                      <c:pt idx="1248">
                        <c:v>2.9000000000000001E-2</c:v>
                      </c:pt>
                      <c:pt idx="1249">
                        <c:v>0.04</c:v>
                      </c:pt>
                      <c:pt idx="1250">
                        <c:v>0.04</c:v>
                      </c:pt>
                      <c:pt idx="1251">
                        <c:v>0.04</c:v>
                      </c:pt>
                      <c:pt idx="1252">
                        <c:v>1.4E-2</c:v>
                      </c:pt>
                      <c:pt idx="1253">
                        <c:v>3.7999999999999999E-2</c:v>
                      </c:pt>
                      <c:pt idx="1254">
                        <c:v>5.7000000000000002E-2</c:v>
                      </c:pt>
                      <c:pt idx="1255">
                        <c:v>7.5999999999999998E-2</c:v>
                      </c:pt>
                      <c:pt idx="1256">
                        <c:v>6.3E-2</c:v>
                      </c:pt>
                      <c:pt idx="1257">
                        <c:v>6.3E-2</c:v>
                      </c:pt>
                      <c:pt idx="1258">
                        <c:v>6.3E-2</c:v>
                      </c:pt>
                      <c:pt idx="1259">
                        <c:v>4.1000000000000002E-2</c:v>
                      </c:pt>
                      <c:pt idx="1260">
                        <c:v>3.5000000000000003E-2</c:v>
                      </c:pt>
                      <c:pt idx="1261">
                        <c:v>5.7000000000000002E-2</c:v>
                      </c:pt>
                      <c:pt idx="1262">
                        <c:v>7.0999999999999994E-2</c:v>
                      </c:pt>
                      <c:pt idx="1263">
                        <c:v>0.04</c:v>
                      </c:pt>
                      <c:pt idx="1264">
                        <c:v>0.04</c:v>
                      </c:pt>
                      <c:pt idx="1265">
                        <c:v>0.04</c:v>
                      </c:pt>
                      <c:pt idx="1266">
                        <c:v>4.9000000000000002E-2</c:v>
                      </c:pt>
                      <c:pt idx="1267">
                        <c:v>8.2000000000000003E-2</c:v>
                      </c:pt>
                      <c:pt idx="1268">
                        <c:v>1.7000000000000001E-2</c:v>
                      </c:pt>
                      <c:pt idx="1269">
                        <c:v>2.1000000000000001E-2</c:v>
                      </c:pt>
                      <c:pt idx="1270">
                        <c:v>-2.7E-2</c:v>
                      </c:pt>
                      <c:pt idx="1271">
                        <c:v>-2.7E-2</c:v>
                      </c:pt>
                      <c:pt idx="1272">
                        <c:v>-2.7E-2</c:v>
                      </c:pt>
                      <c:pt idx="1273">
                        <c:v>-2.7E-2</c:v>
                      </c:pt>
                      <c:pt idx="1274">
                        <c:v>4.4999999999999998E-2</c:v>
                      </c:pt>
                      <c:pt idx="1275">
                        <c:v>8.6999999999999994E-2</c:v>
                      </c:pt>
                      <c:pt idx="1276">
                        <c:v>0.113</c:v>
                      </c:pt>
                      <c:pt idx="1277">
                        <c:v>0.121</c:v>
                      </c:pt>
                      <c:pt idx="1278">
                        <c:v>0.121</c:v>
                      </c:pt>
                      <c:pt idx="1279">
                        <c:v>0.121</c:v>
                      </c:pt>
                      <c:pt idx="1280">
                        <c:v>0.187</c:v>
                      </c:pt>
                      <c:pt idx="1281">
                        <c:v>0.24299999999999999</c:v>
                      </c:pt>
                      <c:pt idx="1282">
                        <c:v>0.17699999999999999</c:v>
                      </c:pt>
                      <c:pt idx="1283">
                        <c:v>0.16900000000000001</c:v>
                      </c:pt>
                      <c:pt idx="1284">
                        <c:v>0.112</c:v>
                      </c:pt>
                      <c:pt idx="1285">
                        <c:v>0.112</c:v>
                      </c:pt>
                      <c:pt idx="1286">
                        <c:v>0.112</c:v>
                      </c:pt>
                      <c:pt idx="1287">
                        <c:v>0.115</c:v>
                      </c:pt>
                      <c:pt idx="1288">
                        <c:v>0.13600000000000001</c:v>
                      </c:pt>
                      <c:pt idx="1289">
                        <c:v>0.17899999999999999</c:v>
                      </c:pt>
                      <c:pt idx="1290">
                        <c:v>0.186</c:v>
                      </c:pt>
                      <c:pt idx="1291">
                        <c:v>0.186</c:v>
                      </c:pt>
                      <c:pt idx="1292">
                        <c:v>0.186</c:v>
                      </c:pt>
                      <c:pt idx="1293">
                        <c:v>0.186</c:v>
                      </c:pt>
                      <c:pt idx="1294">
                        <c:v>0.186</c:v>
                      </c:pt>
                      <c:pt idx="1295">
                        <c:v>0.248</c:v>
                      </c:pt>
                      <c:pt idx="1296">
                        <c:v>0.251</c:v>
                      </c:pt>
                      <c:pt idx="1297">
                        <c:v>0.14099999999999999</c:v>
                      </c:pt>
                      <c:pt idx="1298">
                        <c:v>0.14799999999999999</c:v>
                      </c:pt>
                      <c:pt idx="1299">
                        <c:v>0.14799999999999999</c:v>
                      </c:pt>
                      <c:pt idx="1300">
                        <c:v>0.14799999999999999</c:v>
                      </c:pt>
                      <c:pt idx="1301">
                        <c:v>0.125</c:v>
                      </c:pt>
                      <c:pt idx="1302">
                        <c:v>8.1000000000000003E-2</c:v>
                      </c:pt>
                      <c:pt idx="1303">
                        <c:v>5.8999999999999997E-2</c:v>
                      </c:pt>
                      <c:pt idx="1304">
                        <c:v>1.7000000000000001E-2</c:v>
                      </c:pt>
                      <c:pt idx="1305">
                        <c:v>4.0000000000000001E-3</c:v>
                      </c:pt>
                      <c:pt idx="1306">
                        <c:v>4.0000000000000001E-3</c:v>
                      </c:pt>
                      <c:pt idx="1307">
                        <c:v>4.0000000000000001E-3</c:v>
                      </c:pt>
                      <c:pt idx="1308">
                        <c:v>7.2999999999999995E-2</c:v>
                      </c:pt>
                      <c:pt idx="1309">
                        <c:v>0.26800000000000002</c:v>
                      </c:pt>
                      <c:pt idx="1310">
                        <c:v>0.23699999999999999</c:v>
                      </c:pt>
                      <c:pt idx="1311">
                        <c:v>0.16200000000000001</c:v>
                      </c:pt>
                      <c:pt idx="1312">
                        <c:v>0.17299999999999999</c:v>
                      </c:pt>
                      <c:pt idx="1313">
                        <c:v>0.17299999999999999</c:v>
                      </c:pt>
                      <c:pt idx="1314">
                        <c:v>0.17299999999999999</c:v>
                      </c:pt>
                      <c:pt idx="1315">
                        <c:v>0.28399999999999997</c:v>
                      </c:pt>
                      <c:pt idx="1316">
                        <c:v>0.40899999999999997</c:v>
                      </c:pt>
                      <c:pt idx="1317">
                        <c:v>0.28699999999999998</c:v>
                      </c:pt>
                      <c:pt idx="1318">
                        <c:v>0.22800000000000001</c:v>
                      </c:pt>
                      <c:pt idx="1319">
                        <c:v>8.6999999999999994E-2</c:v>
                      </c:pt>
                      <c:pt idx="1320">
                        <c:v>8.6999999999999994E-2</c:v>
                      </c:pt>
                      <c:pt idx="1321">
                        <c:v>8.6999999999999994E-2</c:v>
                      </c:pt>
                      <c:pt idx="1322">
                        <c:v>-5.1999999999999998E-2</c:v>
                      </c:pt>
                      <c:pt idx="1323">
                        <c:v>-0.252</c:v>
                      </c:pt>
                      <c:pt idx="1324">
                        <c:v>-0.24099999999999999</c:v>
                      </c:pt>
                      <c:pt idx="1325">
                        <c:v>-0.32400000000000001</c:v>
                      </c:pt>
                      <c:pt idx="1326">
                        <c:v>-0.28599999999999998</c:v>
                      </c:pt>
                      <c:pt idx="1327">
                        <c:v>-0.28599999999999998</c:v>
                      </c:pt>
                      <c:pt idx="1328">
                        <c:v>-0.28599999999999998</c:v>
                      </c:pt>
                      <c:pt idx="1329">
                        <c:v>-0.28499999999999998</c:v>
                      </c:pt>
                      <c:pt idx="1330">
                        <c:v>-0.255</c:v>
                      </c:pt>
                      <c:pt idx="1331">
                        <c:v>-0.25</c:v>
                      </c:pt>
                      <c:pt idx="1332">
                        <c:v>-0.22700000000000001</c:v>
                      </c:pt>
                      <c:pt idx="1333">
                        <c:v>-0.222</c:v>
                      </c:pt>
                      <c:pt idx="1334">
                        <c:v>-0.222</c:v>
                      </c:pt>
                      <c:pt idx="1335">
                        <c:v>-0.222</c:v>
                      </c:pt>
                      <c:pt idx="1336">
                        <c:v>-0.188</c:v>
                      </c:pt>
                      <c:pt idx="1337">
                        <c:v>-0.16700000000000001</c:v>
                      </c:pt>
                      <c:pt idx="1338">
                        <c:v>-0.251</c:v>
                      </c:pt>
                      <c:pt idx="1339">
                        <c:v>-0.23799999999999999</c:v>
                      </c:pt>
                      <c:pt idx="1340">
                        <c:v>-0.20799999999999999</c:v>
                      </c:pt>
                      <c:pt idx="1341">
                        <c:v>-0.20799999999999999</c:v>
                      </c:pt>
                      <c:pt idx="1342">
                        <c:v>-0.20799999999999999</c:v>
                      </c:pt>
                      <c:pt idx="1343">
                        <c:v>-0.223</c:v>
                      </c:pt>
                      <c:pt idx="1344">
                        <c:v>-0.19400000000000001</c:v>
                      </c:pt>
                      <c:pt idx="1345">
                        <c:v>-0.17899999999999999</c:v>
                      </c:pt>
                      <c:pt idx="1346">
                        <c:v>-0.17299999999999999</c:v>
                      </c:pt>
                      <c:pt idx="1347">
                        <c:v>-0.17299999999999999</c:v>
                      </c:pt>
                      <c:pt idx="1348">
                        <c:v>-0.17299999999999999</c:v>
                      </c:pt>
                      <c:pt idx="1349">
                        <c:v>-0.17299999999999999</c:v>
                      </c:pt>
                      <c:pt idx="1350">
                        <c:v>-0.158</c:v>
                      </c:pt>
                      <c:pt idx="1351">
                        <c:v>-0.155</c:v>
                      </c:pt>
                      <c:pt idx="1352">
                        <c:v>-0.157</c:v>
                      </c:pt>
                      <c:pt idx="1353">
                        <c:v>-0.17799999999999999</c:v>
                      </c:pt>
                      <c:pt idx="1354">
                        <c:v>-0.14899999999999999</c:v>
                      </c:pt>
                      <c:pt idx="1355">
                        <c:v>-0.14899999999999999</c:v>
                      </c:pt>
                      <c:pt idx="1356">
                        <c:v>-0.14899999999999999</c:v>
                      </c:pt>
                      <c:pt idx="1357">
                        <c:v>-0.128</c:v>
                      </c:pt>
                      <c:pt idx="1358">
                        <c:v>-0.11700000000000001</c:v>
                      </c:pt>
                      <c:pt idx="1359">
                        <c:v>-0.151</c:v>
                      </c:pt>
                      <c:pt idx="1360">
                        <c:v>-0.191</c:v>
                      </c:pt>
                      <c:pt idx="1361">
                        <c:v>-0.189</c:v>
                      </c:pt>
                      <c:pt idx="1362">
                        <c:v>-0.189</c:v>
                      </c:pt>
                      <c:pt idx="1363">
                        <c:v>-0.189</c:v>
                      </c:pt>
                      <c:pt idx="1364">
                        <c:v>-0.16200000000000001</c:v>
                      </c:pt>
                      <c:pt idx="1365">
                        <c:v>-0.14000000000000001</c:v>
                      </c:pt>
                      <c:pt idx="1366">
                        <c:v>-0.10100000000000001</c:v>
                      </c:pt>
                      <c:pt idx="1367">
                        <c:v>-0.14299999999999999</c:v>
                      </c:pt>
                      <c:pt idx="1368">
                        <c:v>-8.7999999999999995E-2</c:v>
                      </c:pt>
                      <c:pt idx="1369">
                        <c:v>-8.7999999999999995E-2</c:v>
                      </c:pt>
                      <c:pt idx="1370">
                        <c:v>-8.7999999999999995E-2</c:v>
                      </c:pt>
                      <c:pt idx="1371">
                        <c:v>-7.3999999999999996E-2</c:v>
                      </c:pt>
                      <c:pt idx="1372">
                        <c:v>-2.1000000000000001E-2</c:v>
                      </c:pt>
                      <c:pt idx="1373">
                        <c:v>-8.0000000000000002E-3</c:v>
                      </c:pt>
                      <c:pt idx="1374">
                        <c:v>0.02</c:v>
                      </c:pt>
                      <c:pt idx="1375">
                        <c:v>2.5000000000000001E-2</c:v>
                      </c:pt>
                      <c:pt idx="1376">
                        <c:v>2.5000000000000001E-2</c:v>
                      </c:pt>
                      <c:pt idx="1377">
                        <c:v>2.5000000000000001E-2</c:v>
                      </c:pt>
                      <c:pt idx="1378">
                        <c:v>0.02</c:v>
                      </c:pt>
                      <c:pt idx="1379">
                        <c:v>0.03</c:v>
                      </c:pt>
                      <c:pt idx="1380">
                        <c:v>5.8000000000000003E-2</c:v>
                      </c:pt>
                      <c:pt idx="1381">
                        <c:v>6.7000000000000004E-2</c:v>
                      </c:pt>
                      <c:pt idx="1382">
                        <c:v>2.3E-2</c:v>
                      </c:pt>
                      <c:pt idx="1383">
                        <c:v>2.3E-2</c:v>
                      </c:pt>
                      <c:pt idx="1384">
                        <c:v>2.3E-2</c:v>
                      </c:pt>
                      <c:pt idx="1385">
                        <c:v>4.7E-2</c:v>
                      </c:pt>
                      <c:pt idx="1386">
                        <c:v>0.03</c:v>
                      </c:pt>
                      <c:pt idx="1387">
                        <c:v>-2E-3</c:v>
                      </c:pt>
                      <c:pt idx="1388">
                        <c:v>-2E-3</c:v>
                      </c:pt>
                      <c:pt idx="1389">
                        <c:v>0</c:v>
                      </c:pt>
                      <c:pt idx="1390">
                        <c:v>0</c:v>
                      </c:pt>
                      <c:pt idx="1391">
                        <c:v>0</c:v>
                      </c:pt>
                      <c:pt idx="1392">
                        <c:v>4.9000000000000002E-2</c:v>
                      </c:pt>
                      <c:pt idx="1393">
                        <c:v>0.09</c:v>
                      </c:pt>
                      <c:pt idx="1394">
                        <c:v>0.09</c:v>
                      </c:pt>
                      <c:pt idx="1395">
                        <c:v>0.09</c:v>
                      </c:pt>
                      <c:pt idx="1396">
                        <c:v>2.4E-2</c:v>
                      </c:pt>
                      <c:pt idx="1397">
                        <c:v>2.4E-2</c:v>
                      </c:pt>
                      <c:pt idx="1398">
                        <c:v>2.4E-2</c:v>
                      </c:pt>
                      <c:pt idx="1399">
                        <c:v>3.5000000000000003E-2</c:v>
                      </c:pt>
                      <c:pt idx="1400">
                        <c:v>3.5000000000000003E-2</c:v>
                      </c:pt>
                      <c:pt idx="1401">
                        <c:v>3.5000000000000003E-2</c:v>
                      </c:pt>
                      <c:pt idx="1402">
                        <c:v>3.5000000000000003E-2</c:v>
                      </c:pt>
                      <c:pt idx="1403">
                        <c:v>2.1999999999999999E-2</c:v>
                      </c:pt>
                      <c:pt idx="1404">
                        <c:v>2.1999999999999999E-2</c:v>
                      </c:pt>
                      <c:pt idx="1405">
                        <c:v>2.1999999999999999E-2</c:v>
                      </c:pt>
                      <c:pt idx="1406">
                        <c:v>3.7999999999999999E-2</c:v>
                      </c:pt>
                      <c:pt idx="1407">
                        <c:v>2.5000000000000001E-2</c:v>
                      </c:pt>
                      <c:pt idx="1408">
                        <c:v>-0.02</c:v>
                      </c:pt>
                      <c:pt idx="1409">
                        <c:v>-6.0000000000000001E-3</c:v>
                      </c:pt>
                      <c:pt idx="1410">
                        <c:v>-1.6E-2</c:v>
                      </c:pt>
                      <c:pt idx="1411">
                        <c:v>-1.6E-2</c:v>
                      </c:pt>
                      <c:pt idx="1412">
                        <c:v>-1.6E-2</c:v>
                      </c:pt>
                      <c:pt idx="1413">
                        <c:v>1.6E-2</c:v>
                      </c:pt>
                      <c:pt idx="1414">
                        <c:v>-0.03</c:v>
                      </c:pt>
                      <c:pt idx="1415">
                        <c:v>-6.0000000000000001E-3</c:v>
                      </c:pt>
                      <c:pt idx="1416">
                        <c:v>-1.6E-2</c:v>
                      </c:pt>
                      <c:pt idx="1417">
                        <c:v>8.0000000000000002E-3</c:v>
                      </c:pt>
                      <c:pt idx="1418">
                        <c:v>8.0000000000000002E-3</c:v>
                      </c:pt>
                      <c:pt idx="1419">
                        <c:v>8.0000000000000002E-3</c:v>
                      </c:pt>
                      <c:pt idx="1420">
                        <c:v>1E-3</c:v>
                      </c:pt>
                      <c:pt idx="1421">
                        <c:v>-2.5999999999999999E-2</c:v>
                      </c:pt>
                      <c:pt idx="1422">
                        <c:v>-5.8999999999999997E-2</c:v>
                      </c:pt>
                      <c:pt idx="1423">
                        <c:v>0.01</c:v>
                      </c:pt>
                      <c:pt idx="1424">
                        <c:v>-6.4000000000000001E-2</c:v>
                      </c:pt>
                      <c:pt idx="1425">
                        <c:v>-6.4000000000000001E-2</c:v>
                      </c:pt>
                      <c:pt idx="1426">
                        <c:v>-6.4000000000000001E-2</c:v>
                      </c:pt>
                      <c:pt idx="1427">
                        <c:v>-6.4000000000000001E-2</c:v>
                      </c:pt>
                      <c:pt idx="1428">
                        <c:v>-7.0999999999999994E-2</c:v>
                      </c:pt>
                      <c:pt idx="1429">
                        <c:v>-7.0000000000000007E-2</c:v>
                      </c:pt>
                      <c:pt idx="1430">
                        <c:v>-5.3999999999999999E-2</c:v>
                      </c:pt>
                      <c:pt idx="1431">
                        <c:v>-6.2E-2</c:v>
                      </c:pt>
                      <c:pt idx="1432">
                        <c:v>-6.2E-2</c:v>
                      </c:pt>
                      <c:pt idx="1433">
                        <c:v>-6.2E-2</c:v>
                      </c:pt>
                      <c:pt idx="1434">
                        <c:v>-3.5999999999999997E-2</c:v>
                      </c:pt>
                      <c:pt idx="1435">
                        <c:v>-5.5E-2</c:v>
                      </c:pt>
                      <c:pt idx="1436">
                        <c:v>-4.5999999999999999E-2</c:v>
                      </c:pt>
                      <c:pt idx="1437">
                        <c:v>-5.1999999999999998E-2</c:v>
                      </c:pt>
                      <c:pt idx="1438">
                        <c:v>-3.5000000000000003E-2</c:v>
                      </c:pt>
                      <c:pt idx="1439">
                        <c:v>-3.5000000000000003E-2</c:v>
                      </c:pt>
                      <c:pt idx="1440">
                        <c:v>-3.5000000000000003E-2</c:v>
                      </c:pt>
                      <c:pt idx="1441">
                        <c:v>-3.3000000000000002E-2</c:v>
                      </c:pt>
                      <c:pt idx="1442">
                        <c:v>1E-3</c:v>
                      </c:pt>
                      <c:pt idx="1443">
                        <c:v>3.5000000000000003E-2</c:v>
                      </c:pt>
                      <c:pt idx="1444">
                        <c:v>4.2999999999999997E-2</c:v>
                      </c:pt>
                      <c:pt idx="1445">
                        <c:v>0.02</c:v>
                      </c:pt>
                      <c:pt idx="1446">
                        <c:v>0.02</c:v>
                      </c:pt>
                      <c:pt idx="1447">
                        <c:v>0.02</c:v>
                      </c:pt>
                      <c:pt idx="1448">
                        <c:v>5.2999999999999999E-2</c:v>
                      </c:pt>
                      <c:pt idx="1449">
                        <c:v>-4.5999999999999999E-2</c:v>
                      </c:pt>
                      <c:pt idx="1450">
                        <c:v>-2.1000000000000001E-2</c:v>
                      </c:pt>
                      <c:pt idx="1451">
                        <c:v>-4.9000000000000002E-2</c:v>
                      </c:pt>
                      <c:pt idx="1452">
                        <c:v>-7.0000000000000007E-2</c:v>
                      </c:pt>
                      <c:pt idx="1453">
                        <c:v>-7.0000000000000007E-2</c:v>
                      </c:pt>
                      <c:pt idx="1454">
                        <c:v>-7.0000000000000007E-2</c:v>
                      </c:pt>
                      <c:pt idx="1455">
                        <c:v>-9.9000000000000005E-2</c:v>
                      </c:pt>
                      <c:pt idx="1456">
                        <c:v>-5.8000000000000003E-2</c:v>
                      </c:pt>
                      <c:pt idx="1457">
                        <c:v>-5.6000000000000001E-2</c:v>
                      </c:pt>
                      <c:pt idx="1458">
                        <c:v>-3.6999999999999998E-2</c:v>
                      </c:pt>
                      <c:pt idx="1459">
                        <c:v>-7.3999999999999996E-2</c:v>
                      </c:pt>
                      <c:pt idx="1460">
                        <c:v>-7.3999999999999996E-2</c:v>
                      </c:pt>
                      <c:pt idx="1461">
                        <c:v>-7.3999999999999996E-2</c:v>
                      </c:pt>
                      <c:pt idx="1462">
                        <c:v>-0.12</c:v>
                      </c:pt>
                      <c:pt idx="1463">
                        <c:v>-0.10100000000000001</c:v>
                      </c:pt>
                      <c:pt idx="1464">
                        <c:v>-6.7000000000000004E-2</c:v>
                      </c:pt>
                      <c:pt idx="1465">
                        <c:v>-4.3999999999999997E-2</c:v>
                      </c:pt>
                      <c:pt idx="1466">
                        <c:v>-8.2000000000000003E-2</c:v>
                      </c:pt>
                      <c:pt idx="1467">
                        <c:v>-8.2000000000000003E-2</c:v>
                      </c:pt>
                      <c:pt idx="1468">
                        <c:v>-8.2000000000000003E-2</c:v>
                      </c:pt>
                      <c:pt idx="1469">
                        <c:v>-0.11799999999999999</c:v>
                      </c:pt>
                      <c:pt idx="1470">
                        <c:v>-0.106</c:v>
                      </c:pt>
                      <c:pt idx="1471">
                        <c:v>-0.13</c:v>
                      </c:pt>
                      <c:pt idx="1472">
                        <c:v>-0.16200000000000001</c:v>
                      </c:pt>
                      <c:pt idx="1473">
                        <c:v>-0.14199999999999999</c:v>
                      </c:pt>
                      <c:pt idx="1474">
                        <c:v>-0.14199999999999999</c:v>
                      </c:pt>
                      <c:pt idx="1475">
                        <c:v>-0.14199999999999999</c:v>
                      </c:pt>
                      <c:pt idx="1476">
                        <c:v>-0.153</c:v>
                      </c:pt>
                      <c:pt idx="1477">
                        <c:v>-0.22800000000000001</c:v>
                      </c:pt>
                      <c:pt idx="1478">
                        <c:v>-0.26500000000000001</c:v>
                      </c:pt>
                      <c:pt idx="1479">
                        <c:v>-0.24199999999999999</c:v>
                      </c:pt>
                      <c:pt idx="1480">
                        <c:v>-0.247</c:v>
                      </c:pt>
                      <c:pt idx="1481">
                        <c:v>-0.247</c:v>
                      </c:pt>
                      <c:pt idx="1482">
                        <c:v>-0.247</c:v>
                      </c:pt>
                      <c:pt idx="1483">
                        <c:v>-0.254</c:v>
                      </c:pt>
                      <c:pt idx="1484">
                        <c:v>-0.21099999999999999</c:v>
                      </c:pt>
                      <c:pt idx="1485">
                        <c:v>-0.24</c:v>
                      </c:pt>
                      <c:pt idx="1486">
                        <c:v>-0.254</c:v>
                      </c:pt>
                      <c:pt idx="1487">
                        <c:v>-0.26</c:v>
                      </c:pt>
                      <c:pt idx="1488">
                        <c:v>-0.26</c:v>
                      </c:pt>
                      <c:pt idx="1489">
                        <c:v>-0.26</c:v>
                      </c:pt>
                      <c:pt idx="1490">
                        <c:v>-0.26400000000000001</c:v>
                      </c:pt>
                      <c:pt idx="1491">
                        <c:v>-0.23799999999999999</c:v>
                      </c:pt>
                      <c:pt idx="1492">
                        <c:v>-0.25900000000000001</c:v>
                      </c:pt>
                      <c:pt idx="1493">
                        <c:v>-0.25</c:v>
                      </c:pt>
                      <c:pt idx="1494">
                        <c:v>-0.17899999999999999</c:v>
                      </c:pt>
                      <c:pt idx="1495">
                        <c:v>-0.17899999999999999</c:v>
                      </c:pt>
                      <c:pt idx="1496">
                        <c:v>-0.17899999999999999</c:v>
                      </c:pt>
                      <c:pt idx="1497">
                        <c:v>-0.16800000000000001</c:v>
                      </c:pt>
                      <c:pt idx="1498">
                        <c:v>-0.17899999999999999</c:v>
                      </c:pt>
                      <c:pt idx="1499">
                        <c:v>-0.13100000000000001</c:v>
                      </c:pt>
                      <c:pt idx="1500">
                        <c:v>-0.15</c:v>
                      </c:pt>
                      <c:pt idx="1501">
                        <c:v>-0.121</c:v>
                      </c:pt>
                      <c:pt idx="1502">
                        <c:v>-0.121</c:v>
                      </c:pt>
                      <c:pt idx="1503">
                        <c:v>-0.121</c:v>
                      </c:pt>
                      <c:pt idx="1504">
                        <c:v>-0.182</c:v>
                      </c:pt>
                      <c:pt idx="1505">
                        <c:v>-0.20899999999999999</c:v>
                      </c:pt>
                      <c:pt idx="1506">
                        <c:v>-0.187</c:v>
                      </c:pt>
                      <c:pt idx="1507">
                        <c:v>-0.22600000000000001</c:v>
                      </c:pt>
                      <c:pt idx="1508">
                        <c:v>-0.28999999999999998</c:v>
                      </c:pt>
                      <c:pt idx="1509">
                        <c:v>-0.28999999999999998</c:v>
                      </c:pt>
                      <c:pt idx="1510">
                        <c:v>-0.28999999999999998</c:v>
                      </c:pt>
                      <c:pt idx="1511">
                        <c:v>-0.24199999999999999</c:v>
                      </c:pt>
                      <c:pt idx="1512">
                        <c:v>-0.33</c:v>
                      </c:pt>
                      <c:pt idx="1513">
                        <c:v>-0.34499999999999997</c:v>
                      </c:pt>
                      <c:pt idx="1514">
                        <c:v>-0.34</c:v>
                      </c:pt>
                      <c:pt idx="1515">
                        <c:v>-0.34200000000000003</c:v>
                      </c:pt>
                      <c:pt idx="1516">
                        <c:v>-0.34200000000000003</c:v>
                      </c:pt>
                      <c:pt idx="1517">
                        <c:v>-0.34200000000000003</c:v>
                      </c:pt>
                      <c:pt idx="1518">
                        <c:v>-0.34599999999999997</c:v>
                      </c:pt>
                      <c:pt idx="1519">
                        <c:v>-0.371</c:v>
                      </c:pt>
                      <c:pt idx="1520">
                        <c:v>-0.35399999999999998</c:v>
                      </c:pt>
                      <c:pt idx="1521">
                        <c:v>-0.31900000000000001</c:v>
                      </c:pt>
                      <c:pt idx="1522">
                        <c:v>-0.316</c:v>
                      </c:pt>
                      <c:pt idx="1523">
                        <c:v>-0.316</c:v>
                      </c:pt>
                      <c:pt idx="1524">
                        <c:v>-0.316</c:v>
                      </c:pt>
                      <c:pt idx="1525">
                        <c:v>-0.29599999999999999</c:v>
                      </c:pt>
                      <c:pt idx="1526">
                        <c:v>-0.33500000000000002</c:v>
                      </c:pt>
                      <c:pt idx="1527">
                        <c:v>-0.35</c:v>
                      </c:pt>
                      <c:pt idx="1528">
                        <c:v>-0.313</c:v>
                      </c:pt>
                      <c:pt idx="1529">
                        <c:v>-0.35899999999999999</c:v>
                      </c:pt>
                      <c:pt idx="1530">
                        <c:v>-0.35899999999999999</c:v>
                      </c:pt>
                      <c:pt idx="1531">
                        <c:v>-0.35899999999999999</c:v>
                      </c:pt>
                      <c:pt idx="1532">
                        <c:v>-0.38700000000000001</c:v>
                      </c:pt>
                      <c:pt idx="1533">
                        <c:v>-0.31900000000000001</c:v>
                      </c:pt>
                      <c:pt idx="1534">
                        <c:v>-0.26300000000000001</c:v>
                      </c:pt>
                      <c:pt idx="1535">
                        <c:v>-0.23300000000000001</c:v>
                      </c:pt>
                      <c:pt idx="1536">
                        <c:v>-0.215</c:v>
                      </c:pt>
                      <c:pt idx="1537">
                        <c:v>-0.215</c:v>
                      </c:pt>
                      <c:pt idx="1538">
                        <c:v>-0.215</c:v>
                      </c:pt>
                      <c:pt idx="1539">
                        <c:v>-0.23100000000000001</c:v>
                      </c:pt>
                      <c:pt idx="1540">
                        <c:v>-0.26500000000000001</c:v>
                      </c:pt>
                      <c:pt idx="1541">
                        <c:v>-0.19500000000000001</c:v>
                      </c:pt>
                      <c:pt idx="1542">
                        <c:v>-0.16800000000000001</c:v>
                      </c:pt>
                      <c:pt idx="1543">
                        <c:v>-0.16800000000000001</c:v>
                      </c:pt>
                      <c:pt idx="1544">
                        <c:v>-0.16800000000000001</c:v>
                      </c:pt>
                      <c:pt idx="1545">
                        <c:v>-0.16800000000000001</c:v>
                      </c:pt>
                      <c:pt idx="1546">
                        <c:v>-0.121</c:v>
                      </c:pt>
                      <c:pt idx="1547">
                        <c:v>-0.12</c:v>
                      </c:pt>
                      <c:pt idx="1548">
                        <c:v>-0.08</c:v>
                      </c:pt>
                      <c:pt idx="1549">
                        <c:v>-7.9000000000000001E-2</c:v>
                      </c:pt>
                      <c:pt idx="1550">
                        <c:v>-5.7000000000000002E-2</c:v>
                      </c:pt>
                      <c:pt idx="1551">
                        <c:v>-5.7000000000000002E-2</c:v>
                      </c:pt>
                      <c:pt idx="1552">
                        <c:v>-5.7000000000000002E-2</c:v>
                      </c:pt>
                      <c:pt idx="1553">
                        <c:v>-4.3999999999999997E-2</c:v>
                      </c:pt>
                      <c:pt idx="1554">
                        <c:v>-5.0999999999999997E-2</c:v>
                      </c:pt>
                      <c:pt idx="1555">
                        <c:v>-2.3E-2</c:v>
                      </c:pt>
                      <c:pt idx="1556">
                        <c:v>-2.1999999999999999E-2</c:v>
                      </c:pt>
                      <c:pt idx="1557">
                        <c:v>-8.0000000000000002E-3</c:v>
                      </c:pt>
                      <c:pt idx="1558">
                        <c:v>-8.0000000000000002E-3</c:v>
                      </c:pt>
                      <c:pt idx="1559">
                        <c:v>-8.0000000000000002E-3</c:v>
                      </c:pt>
                      <c:pt idx="1560">
                        <c:v>8.0000000000000002E-3</c:v>
                      </c:pt>
                      <c:pt idx="1561">
                        <c:v>2.8000000000000001E-2</c:v>
                      </c:pt>
                      <c:pt idx="1562">
                        <c:v>7.8E-2</c:v>
                      </c:pt>
                      <c:pt idx="1563">
                        <c:v>8.5999999999999993E-2</c:v>
                      </c:pt>
                      <c:pt idx="1564">
                        <c:v>0.13900000000000001</c:v>
                      </c:pt>
                      <c:pt idx="1565">
                        <c:v>0.13900000000000001</c:v>
                      </c:pt>
                      <c:pt idx="1566">
                        <c:v>0.13900000000000001</c:v>
                      </c:pt>
                      <c:pt idx="1567">
                        <c:v>9.2999999999999999E-2</c:v>
                      </c:pt>
                      <c:pt idx="1568">
                        <c:v>6.0999999999999999E-2</c:v>
                      </c:pt>
                      <c:pt idx="1569">
                        <c:v>2.1999999999999999E-2</c:v>
                      </c:pt>
                      <c:pt idx="1570">
                        <c:v>2E-3</c:v>
                      </c:pt>
                      <c:pt idx="1571">
                        <c:v>-1.7000000000000001E-2</c:v>
                      </c:pt>
                      <c:pt idx="1572">
                        <c:v>-1.7000000000000001E-2</c:v>
                      </c:pt>
                      <c:pt idx="1573">
                        <c:v>-1.7000000000000001E-2</c:v>
                      </c:pt>
                      <c:pt idx="1574">
                        <c:v>-6.3E-2</c:v>
                      </c:pt>
                      <c:pt idx="1575">
                        <c:v>-0.04</c:v>
                      </c:pt>
                      <c:pt idx="1576">
                        <c:v>1.4999999999999999E-2</c:v>
                      </c:pt>
                      <c:pt idx="1577">
                        <c:v>2.4E-2</c:v>
                      </c:pt>
                      <c:pt idx="1578">
                        <c:v>6.6000000000000003E-2</c:v>
                      </c:pt>
                      <c:pt idx="1579">
                        <c:v>6.6000000000000003E-2</c:v>
                      </c:pt>
                      <c:pt idx="1580">
                        <c:v>6.6000000000000003E-2</c:v>
                      </c:pt>
                      <c:pt idx="1581">
                        <c:v>7.0999999999999994E-2</c:v>
                      </c:pt>
                      <c:pt idx="1582">
                        <c:v>8.8999999999999996E-2</c:v>
                      </c:pt>
                      <c:pt idx="1583">
                        <c:v>6.5000000000000002E-2</c:v>
                      </c:pt>
                      <c:pt idx="1584">
                        <c:v>9.4E-2</c:v>
                      </c:pt>
                      <c:pt idx="1585">
                        <c:v>0.11700000000000001</c:v>
                      </c:pt>
                      <c:pt idx="1586">
                        <c:v>0.11700000000000001</c:v>
                      </c:pt>
                      <c:pt idx="1587">
                        <c:v>0.11700000000000001</c:v>
                      </c:pt>
                      <c:pt idx="1588">
                        <c:v>8.1000000000000003E-2</c:v>
                      </c:pt>
                      <c:pt idx="1589">
                        <c:v>0.125</c:v>
                      </c:pt>
                      <c:pt idx="1590">
                        <c:v>8.6999999999999994E-2</c:v>
                      </c:pt>
                      <c:pt idx="1591">
                        <c:v>0.17399999999999999</c:v>
                      </c:pt>
                      <c:pt idx="1592">
                        <c:v>0.159</c:v>
                      </c:pt>
                      <c:pt idx="1593">
                        <c:v>0.159</c:v>
                      </c:pt>
                      <c:pt idx="1594">
                        <c:v>0.159</c:v>
                      </c:pt>
                      <c:pt idx="1595">
                        <c:v>0.18099999999999999</c:v>
                      </c:pt>
                      <c:pt idx="1596">
                        <c:v>0.18</c:v>
                      </c:pt>
                      <c:pt idx="1597">
                        <c:v>0.189</c:v>
                      </c:pt>
                      <c:pt idx="1598">
                        <c:v>0.20799999999999999</c:v>
                      </c:pt>
                      <c:pt idx="1599">
                        <c:v>0.161</c:v>
                      </c:pt>
                      <c:pt idx="1600">
                        <c:v>0.161</c:v>
                      </c:pt>
                      <c:pt idx="1601">
                        <c:v>0.161</c:v>
                      </c:pt>
                      <c:pt idx="1602">
                        <c:v>0.186</c:v>
                      </c:pt>
                      <c:pt idx="1603">
                        <c:v>0.22</c:v>
                      </c:pt>
                      <c:pt idx="1604">
                        <c:v>0.24199999999999999</c:v>
                      </c:pt>
                      <c:pt idx="1605">
                        <c:v>0.26400000000000001</c:v>
                      </c:pt>
                      <c:pt idx="1606">
                        <c:v>0.28799999999999998</c:v>
                      </c:pt>
                      <c:pt idx="1607">
                        <c:v>0.28799999999999998</c:v>
                      </c:pt>
                      <c:pt idx="1608">
                        <c:v>0.28799999999999998</c:v>
                      </c:pt>
                      <c:pt idx="1609">
                        <c:v>0.31900000000000001</c:v>
                      </c:pt>
                      <c:pt idx="1610">
                        <c:v>0.313</c:v>
                      </c:pt>
                      <c:pt idx="1611">
                        <c:v>0.34300000000000003</c:v>
                      </c:pt>
                      <c:pt idx="1612">
                        <c:v>0.36</c:v>
                      </c:pt>
                      <c:pt idx="1613">
                        <c:v>0.374</c:v>
                      </c:pt>
                      <c:pt idx="1614">
                        <c:v>0.374</c:v>
                      </c:pt>
                      <c:pt idx="1615">
                        <c:v>0.374</c:v>
                      </c:pt>
                      <c:pt idx="1616">
                        <c:v>0.377</c:v>
                      </c:pt>
                      <c:pt idx="1617">
                        <c:v>0.40300000000000002</c:v>
                      </c:pt>
                      <c:pt idx="1618">
                        <c:v>0.42299999999999999</c:v>
                      </c:pt>
                      <c:pt idx="1619">
                        <c:v>0.41</c:v>
                      </c:pt>
                      <c:pt idx="1620">
                        <c:v>0.38400000000000001</c:v>
                      </c:pt>
                      <c:pt idx="1621">
                        <c:v>0.38400000000000001</c:v>
                      </c:pt>
                      <c:pt idx="1622">
                        <c:v>0.38400000000000001</c:v>
                      </c:pt>
                      <c:pt idx="1623">
                        <c:v>0.39900000000000002</c:v>
                      </c:pt>
                      <c:pt idx="1624">
                        <c:v>0.40699999999999997</c:v>
                      </c:pt>
                      <c:pt idx="1625">
                        <c:v>0.43</c:v>
                      </c:pt>
                      <c:pt idx="1626">
                        <c:v>0.436</c:v>
                      </c:pt>
                      <c:pt idx="1627">
                        <c:v>0.44</c:v>
                      </c:pt>
                      <c:pt idx="1628">
                        <c:v>0.44</c:v>
                      </c:pt>
                      <c:pt idx="1629">
                        <c:v>0.44</c:v>
                      </c:pt>
                      <c:pt idx="1630">
                        <c:v>0.439</c:v>
                      </c:pt>
                      <c:pt idx="1631">
                        <c:v>0.42299999999999999</c:v>
                      </c:pt>
                      <c:pt idx="1632">
                        <c:v>0.41799999999999998</c:v>
                      </c:pt>
                      <c:pt idx="1633">
                        <c:v>0.44600000000000001</c:v>
                      </c:pt>
                      <c:pt idx="1634">
                        <c:v>0.46</c:v>
                      </c:pt>
                      <c:pt idx="1635">
                        <c:v>0.46</c:v>
                      </c:pt>
                      <c:pt idx="1636">
                        <c:v>0.46</c:v>
                      </c:pt>
                      <c:pt idx="1637">
                        <c:v>0.46600000000000003</c:v>
                      </c:pt>
                      <c:pt idx="1638">
                        <c:v>0.45100000000000001</c:v>
                      </c:pt>
                      <c:pt idx="1639">
                        <c:v>0.45100000000000001</c:v>
                      </c:pt>
                      <c:pt idx="1640">
                        <c:v>0.45700000000000002</c:v>
                      </c:pt>
                      <c:pt idx="1641">
                        <c:v>0.44700000000000001</c:v>
                      </c:pt>
                      <c:pt idx="1642">
                        <c:v>0.44700000000000001</c:v>
                      </c:pt>
                      <c:pt idx="1643">
                        <c:v>0.44700000000000001</c:v>
                      </c:pt>
                      <c:pt idx="1644">
                        <c:v>0.47</c:v>
                      </c:pt>
                      <c:pt idx="1645">
                        <c:v>0.44700000000000001</c:v>
                      </c:pt>
                      <c:pt idx="1646">
                        <c:v>0.49299999999999999</c:v>
                      </c:pt>
                      <c:pt idx="1647">
                        <c:v>0.46500000000000002</c:v>
                      </c:pt>
                      <c:pt idx="1648">
                        <c:v>0.46500000000000002</c:v>
                      </c:pt>
                      <c:pt idx="1649">
                        <c:v>0.46500000000000002</c:v>
                      </c:pt>
                      <c:pt idx="1650">
                        <c:v>0.46500000000000002</c:v>
                      </c:pt>
                      <c:pt idx="1651">
                        <c:v>0.46500000000000002</c:v>
                      </c:pt>
                      <c:pt idx="1652">
                        <c:v>0.51900000000000002</c:v>
                      </c:pt>
                      <c:pt idx="1653">
                        <c:v>0.51500000000000001</c:v>
                      </c:pt>
                      <c:pt idx="1654">
                        <c:v>0.51600000000000001</c:v>
                      </c:pt>
                      <c:pt idx="1655">
                        <c:v>0.49299999999999999</c:v>
                      </c:pt>
                      <c:pt idx="1656">
                        <c:v>0.49299999999999999</c:v>
                      </c:pt>
                      <c:pt idx="1657">
                        <c:v>0.49299999999999999</c:v>
                      </c:pt>
                      <c:pt idx="1658">
                        <c:v>0.432</c:v>
                      </c:pt>
                      <c:pt idx="1659">
                        <c:v>0.42599999999999999</c:v>
                      </c:pt>
                      <c:pt idx="1660">
                        <c:v>0.45100000000000001</c:v>
                      </c:pt>
                      <c:pt idx="1661">
                        <c:v>0.47099999999999997</c:v>
                      </c:pt>
                      <c:pt idx="1662">
                        <c:v>0.45600000000000002</c:v>
                      </c:pt>
                      <c:pt idx="1663">
                        <c:v>0.45600000000000002</c:v>
                      </c:pt>
                      <c:pt idx="1664">
                        <c:v>0.45600000000000002</c:v>
                      </c:pt>
                      <c:pt idx="1665">
                        <c:v>0.46</c:v>
                      </c:pt>
                      <c:pt idx="1666">
                        <c:v>0.48599999999999999</c:v>
                      </c:pt>
                      <c:pt idx="1667">
                        <c:v>0.442</c:v>
                      </c:pt>
                      <c:pt idx="1668">
                        <c:v>0.46500000000000002</c:v>
                      </c:pt>
                      <c:pt idx="1669">
                        <c:v>0.41199999999999998</c:v>
                      </c:pt>
                      <c:pt idx="1670">
                        <c:v>0.41199999999999998</c:v>
                      </c:pt>
                      <c:pt idx="1671">
                        <c:v>0.41199999999999998</c:v>
                      </c:pt>
                      <c:pt idx="1672">
                        <c:v>0.40400000000000003</c:v>
                      </c:pt>
                      <c:pt idx="1673">
                        <c:v>0.39800000000000002</c:v>
                      </c:pt>
                      <c:pt idx="1674">
                        <c:v>0.45400000000000001</c:v>
                      </c:pt>
                      <c:pt idx="1675">
                        <c:v>0.443</c:v>
                      </c:pt>
                      <c:pt idx="1676">
                        <c:v>0.441</c:v>
                      </c:pt>
                      <c:pt idx="1677">
                        <c:v>0.441</c:v>
                      </c:pt>
                      <c:pt idx="1678">
                        <c:v>0.441</c:v>
                      </c:pt>
                      <c:pt idx="1679">
                        <c:v>0.47899999999999998</c:v>
                      </c:pt>
                      <c:pt idx="1680">
                        <c:v>0.52800000000000002</c:v>
                      </c:pt>
                      <c:pt idx="1681">
                        <c:v>0.53500000000000003</c:v>
                      </c:pt>
                      <c:pt idx="1682">
                        <c:v>0.52500000000000002</c:v>
                      </c:pt>
                      <c:pt idx="1683">
                        <c:v>0.53100000000000003</c:v>
                      </c:pt>
                      <c:pt idx="1684">
                        <c:v>0.53100000000000003</c:v>
                      </c:pt>
                      <c:pt idx="1685">
                        <c:v>0.53100000000000003</c:v>
                      </c:pt>
                      <c:pt idx="1686">
                        <c:v>0.53800000000000003</c:v>
                      </c:pt>
                      <c:pt idx="1687">
                        <c:v>0.53100000000000003</c:v>
                      </c:pt>
                      <c:pt idx="1688">
                        <c:v>0.54400000000000004</c:v>
                      </c:pt>
                      <c:pt idx="1689">
                        <c:v>0.54100000000000004</c:v>
                      </c:pt>
                      <c:pt idx="1690">
                        <c:v>0.54</c:v>
                      </c:pt>
                      <c:pt idx="1691">
                        <c:v>0.54</c:v>
                      </c:pt>
                      <c:pt idx="1692">
                        <c:v>0.54</c:v>
                      </c:pt>
                      <c:pt idx="1693">
                        <c:v>0.55400000000000005</c:v>
                      </c:pt>
                      <c:pt idx="1694">
                        <c:v>0.64200000000000002</c:v>
                      </c:pt>
                      <c:pt idx="1695">
                        <c:v>0.69</c:v>
                      </c:pt>
                      <c:pt idx="1696">
                        <c:v>0.68500000000000005</c:v>
                      </c:pt>
                      <c:pt idx="1697">
                        <c:v>0.69899999999999995</c:v>
                      </c:pt>
                      <c:pt idx="1698">
                        <c:v>0.69899999999999995</c:v>
                      </c:pt>
                      <c:pt idx="1699">
                        <c:v>0.69899999999999995</c:v>
                      </c:pt>
                      <c:pt idx="1700">
                        <c:v>0.68899999999999995</c:v>
                      </c:pt>
                      <c:pt idx="1701">
                        <c:v>0.67500000000000004</c:v>
                      </c:pt>
                      <c:pt idx="1702">
                        <c:v>0.65300000000000002</c:v>
                      </c:pt>
                      <c:pt idx="1703">
                        <c:v>0.64900000000000002</c:v>
                      </c:pt>
                      <c:pt idx="1704">
                        <c:v>0.64200000000000002</c:v>
                      </c:pt>
                      <c:pt idx="1705">
                        <c:v>0.64200000000000002</c:v>
                      </c:pt>
                      <c:pt idx="1706">
                        <c:v>0.64200000000000002</c:v>
                      </c:pt>
                      <c:pt idx="1707">
                        <c:v>0.66700000000000004</c:v>
                      </c:pt>
                      <c:pt idx="1708">
                        <c:v>0.64800000000000002</c:v>
                      </c:pt>
                      <c:pt idx="1709">
                        <c:v>0.66300000000000003</c:v>
                      </c:pt>
                      <c:pt idx="1710">
                        <c:v>0.68100000000000005</c:v>
                      </c:pt>
                      <c:pt idx="1711">
                        <c:v>0.67600000000000005</c:v>
                      </c:pt>
                      <c:pt idx="1712">
                        <c:v>0.67600000000000005</c:v>
                      </c:pt>
                      <c:pt idx="1713">
                        <c:v>0.67600000000000005</c:v>
                      </c:pt>
                      <c:pt idx="1714">
                        <c:v>0.67900000000000005</c:v>
                      </c:pt>
                      <c:pt idx="1715">
                        <c:v>0.70099999999999996</c:v>
                      </c:pt>
                      <c:pt idx="1716">
                        <c:v>0.71499999999999997</c:v>
                      </c:pt>
                      <c:pt idx="1717">
                        <c:v>0.71199999999999997</c:v>
                      </c:pt>
                      <c:pt idx="1718">
                        <c:v>0.69499999999999995</c:v>
                      </c:pt>
                      <c:pt idx="1719">
                        <c:v>0.69499999999999995</c:v>
                      </c:pt>
                      <c:pt idx="1720">
                        <c:v>0.69499999999999995</c:v>
                      </c:pt>
                      <c:pt idx="1721">
                        <c:v>0.70799999999999996</c:v>
                      </c:pt>
                      <c:pt idx="1722">
                        <c:v>0.59899999999999998</c:v>
                      </c:pt>
                      <c:pt idx="1723">
                        <c:v>0.60899999999999999</c:v>
                      </c:pt>
                      <c:pt idx="1724">
                        <c:v>0.61499999999999999</c:v>
                      </c:pt>
                      <c:pt idx="1725">
                        <c:v>0.61299999999999999</c:v>
                      </c:pt>
                      <c:pt idx="1726">
                        <c:v>0.61299999999999999</c:v>
                      </c:pt>
                      <c:pt idx="1727">
                        <c:v>0.61299999999999999</c:v>
                      </c:pt>
                      <c:pt idx="1728">
                        <c:v>0.60099999999999998</c:v>
                      </c:pt>
                      <c:pt idx="1729">
                        <c:v>0.64</c:v>
                      </c:pt>
                      <c:pt idx="1730">
                        <c:v>0.65200000000000002</c:v>
                      </c:pt>
                      <c:pt idx="1731">
                        <c:v>0.64800000000000002</c:v>
                      </c:pt>
                      <c:pt idx="1732">
                        <c:v>0.63600000000000001</c:v>
                      </c:pt>
                      <c:pt idx="1733">
                        <c:v>0.63600000000000001</c:v>
                      </c:pt>
                      <c:pt idx="1734">
                        <c:v>0.63600000000000001</c:v>
                      </c:pt>
                      <c:pt idx="1735">
                        <c:v>0.623</c:v>
                      </c:pt>
                      <c:pt idx="1736">
                        <c:v>0.67500000000000004</c:v>
                      </c:pt>
                      <c:pt idx="1737">
                        <c:v>0.68899999999999995</c:v>
                      </c:pt>
                      <c:pt idx="1738">
                        <c:v>0.69899999999999995</c:v>
                      </c:pt>
                      <c:pt idx="1739">
                        <c:v>0.70399999999999996</c:v>
                      </c:pt>
                      <c:pt idx="1740">
                        <c:v>0.70399999999999996</c:v>
                      </c:pt>
                      <c:pt idx="1741">
                        <c:v>0.70399999999999996</c:v>
                      </c:pt>
                      <c:pt idx="1742">
                        <c:v>0.69199999999999995</c:v>
                      </c:pt>
                      <c:pt idx="1743">
                        <c:v>0.68700000000000006</c:v>
                      </c:pt>
                      <c:pt idx="1744">
                        <c:v>0.67500000000000004</c:v>
                      </c:pt>
                      <c:pt idx="1745">
                        <c:v>0.69599999999999995</c:v>
                      </c:pt>
                      <c:pt idx="1746">
                        <c:v>0.71599999999999997</c:v>
                      </c:pt>
                      <c:pt idx="1747">
                        <c:v>0.71599999999999997</c:v>
                      </c:pt>
                      <c:pt idx="1748">
                        <c:v>0.71599999999999997</c:v>
                      </c:pt>
                      <c:pt idx="1749">
                        <c:v>0.72299999999999998</c:v>
                      </c:pt>
                      <c:pt idx="1750">
                        <c:v>0.76300000000000001</c:v>
                      </c:pt>
                      <c:pt idx="1751">
                        <c:v>0.78300000000000003</c:v>
                      </c:pt>
                      <c:pt idx="1752">
                        <c:v>0.78400000000000003</c:v>
                      </c:pt>
                      <c:pt idx="1753">
                        <c:v>0.75600000000000001</c:v>
                      </c:pt>
                      <c:pt idx="1754">
                        <c:v>0.75600000000000001</c:v>
                      </c:pt>
                      <c:pt idx="1755">
                        <c:v>0.75600000000000001</c:v>
                      </c:pt>
                      <c:pt idx="1756">
                        <c:v>0.71199999999999997</c:v>
                      </c:pt>
                      <c:pt idx="1757">
                        <c:v>0.71099999999999997</c:v>
                      </c:pt>
                      <c:pt idx="1758">
                        <c:v>0.77600000000000002</c:v>
                      </c:pt>
                      <c:pt idx="1759">
                        <c:v>0.77600000000000002</c:v>
                      </c:pt>
                      <c:pt idx="1760">
                        <c:v>0.77600000000000002</c:v>
                      </c:pt>
                      <c:pt idx="1761">
                        <c:v>0.77600000000000002</c:v>
                      </c:pt>
                      <c:pt idx="1762">
                        <c:v>0.77600000000000002</c:v>
                      </c:pt>
                      <c:pt idx="1763">
                        <c:v>0.76900000000000002</c:v>
                      </c:pt>
                      <c:pt idx="1764">
                        <c:v>0.77400000000000002</c:v>
                      </c:pt>
                      <c:pt idx="1765">
                        <c:v>0.77400000000000002</c:v>
                      </c:pt>
                      <c:pt idx="1766">
                        <c:v>0.77400000000000002</c:v>
                      </c:pt>
                      <c:pt idx="1767">
                        <c:v>0.77400000000000002</c:v>
                      </c:pt>
                      <c:pt idx="1768">
                        <c:v>0.77400000000000002</c:v>
                      </c:pt>
                      <c:pt idx="1769">
                        <c:v>0.77400000000000002</c:v>
                      </c:pt>
                      <c:pt idx="1770">
                        <c:v>0.746</c:v>
                      </c:pt>
                      <c:pt idx="1771">
                        <c:v>0.76100000000000001</c:v>
                      </c:pt>
                      <c:pt idx="1772">
                        <c:v>0.74</c:v>
                      </c:pt>
                      <c:pt idx="1773">
                        <c:v>0.76</c:v>
                      </c:pt>
                      <c:pt idx="1774">
                        <c:v>0.74</c:v>
                      </c:pt>
                      <c:pt idx="1775">
                        <c:v>0.74</c:v>
                      </c:pt>
                      <c:pt idx="1776">
                        <c:v>0.74</c:v>
                      </c:pt>
                      <c:pt idx="1777">
                        <c:v>0.76300000000000001</c:v>
                      </c:pt>
                      <c:pt idx="1778">
                        <c:v>0.75600000000000001</c:v>
                      </c:pt>
                      <c:pt idx="1779">
                        <c:v>0.745</c:v>
                      </c:pt>
                      <c:pt idx="1780">
                        <c:v>0.73099999999999998</c:v>
                      </c:pt>
                      <c:pt idx="1781">
                        <c:v>0.73699999999999999</c:v>
                      </c:pt>
                      <c:pt idx="1782">
                        <c:v>0.73699999999999999</c:v>
                      </c:pt>
                      <c:pt idx="1783">
                        <c:v>0.73699999999999999</c:v>
                      </c:pt>
                      <c:pt idx="1784">
                        <c:v>0.72699999999999998</c:v>
                      </c:pt>
                      <c:pt idx="1785">
                        <c:v>0.748</c:v>
                      </c:pt>
                      <c:pt idx="1786">
                        <c:v>0.74</c:v>
                      </c:pt>
                      <c:pt idx="1787">
                        <c:v>0.76700000000000002</c:v>
                      </c:pt>
                      <c:pt idx="1788">
                        <c:v>0.75900000000000001</c:v>
                      </c:pt>
                      <c:pt idx="1789">
                        <c:v>0.75900000000000001</c:v>
                      </c:pt>
                      <c:pt idx="1790">
                        <c:v>0.75900000000000001</c:v>
                      </c:pt>
                      <c:pt idx="1791">
                        <c:v>0.76700000000000002</c:v>
                      </c:pt>
                      <c:pt idx="1792">
                        <c:v>0.79400000000000004</c:v>
                      </c:pt>
                      <c:pt idx="1793">
                        <c:v>0.79500000000000004</c:v>
                      </c:pt>
                      <c:pt idx="1794">
                        <c:v>0.80700000000000005</c:v>
                      </c:pt>
                      <c:pt idx="1795">
                        <c:v>0.79500000000000004</c:v>
                      </c:pt>
                      <c:pt idx="1796">
                        <c:v>0.79500000000000004</c:v>
                      </c:pt>
                      <c:pt idx="1797">
                        <c:v>0.79500000000000004</c:v>
                      </c:pt>
                      <c:pt idx="1798">
                        <c:v>0.82099999999999995</c:v>
                      </c:pt>
                      <c:pt idx="1799">
                        <c:v>0.82499999999999996</c:v>
                      </c:pt>
                      <c:pt idx="1800">
                        <c:v>0.81699999999999995</c:v>
                      </c:pt>
                      <c:pt idx="1801">
                        <c:v>0.83499999999999996</c:v>
                      </c:pt>
                      <c:pt idx="1802">
                        <c:v>0.81200000000000006</c:v>
                      </c:pt>
                      <c:pt idx="1803">
                        <c:v>0.81200000000000006</c:v>
                      </c:pt>
                      <c:pt idx="1804">
                        <c:v>0.81200000000000006</c:v>
                      </c:pt>
                      <c:pt idx="1805">
                        <c:v>0.8</c:v>
                      </c:pt>
                      <c:pt idx="1806">
                        <c:v>0.83099999999999996</c:v>
                      </c:pt>
                      <c:pt idx="1807">
                        <c:v>0.83799999999999997</c:v>
                      </c:pt>
                      <c:pt idx="1808">
                        <c:v>0.82799999999999996</c:v>
                      </c:pt>
                      <c:pt idx="1809">
                        <c:v>0.82299999999999995</c:v>
                      </c:pt>
                      <c:pt idx="1810">
                        <c:v>0.82299999999999995</c:v>
                      </c:pt>
                      <c:pt idx="1811">
                        <c:v>0.82299999999999995</c:v>
                      </c:pt>
                      <c:pt idx="1812">
                        <c:v>0.85399999999999998</c:v>
                      </c:pt>
                      <c:pt idx="1813">
                        <c:v>0.84399999999999997</c:v>
                      </c:pt>
                      <c:pt idx="1814">
                        <c:v>0.83</c:v>
                      </c:pt>
                      <c:pt idx="1815">
                        <c:v>0.82099999999999995</c:v>
                      </c:pt>
                      <c:pt idx="1816">
                        <c:v>0.81499999999999995</c:v>
                      </c:pt>
                      <c:pt idx="1817">
                        <c:v>0.81499999999999995</c:v>
                      </c:pt>
                      <c:pt idx="1818">
                        <c:v>0.81499999999999995</c:v>
                      </c:pt>
                      <c:pt idx="1819">
                        <c:v>0.78600000000000003</c:v>
                      </c:pt>
                      <c:pt idx="1820">
                        <c:v>0.77900000000000003</c:v>
                      </c:pt>
                      <c:pt idx="1821">
                        <c:v>0.77200000000000002</c:v>
                      </c:pt>
                      <c:pt idx="1822">
                        <c:v>0.77300000000000002</c:v>
                      </c:pt>
                      <c:pt idx="1823">
                        <c:v>0.77500000000000002</c:v>
                      </c:pt>
                      <c:pt idx="1824">
                        <c:v>0.77500000000000002</c:v>
                      </c:pt>
                      <c:pt idx="1825">
                        <c:v>0.77500000000000002</c:v>
                      </c:pt>
                      <c:pt idx="1826">
                        <c:v>0.81399999999999995</c:v>
                      </c:pt>
                      <c:pt idx="1827">
                        <c:v>0.82</c:v>
                      </c:pt>
                      <c:pt idx="1828">
                        <c:v>0.83599999999999997</c:v>
                      </c:pt>
                      <c:pt idx="1829">
                        <c:v>0.878</c:v>
                      </c:pt>
                      <c:pt idx="1830">
                        <c:v>0.89400000000000002</c:v>
                      </c:pt>
                      <c:pt idx="1831">
                        <c:v>0.89400000000000002</c:v>
                      </c:pt>
                      <c:pt idx="1832">
                        <c:v>0.89400000000000002</c:v>
                      </c:pt>
                      <c:pt idx="1833">
                        <c:v>0.84199999999999997</c:v>
                      </c:pt>
                      <c:pt idx="1834">
                        <c:v>0.84699999999999998</c:v>
                      </c:pt>
                      <c:pt idx="1835">
                        <c:v>0.87</c:v>
                      </c:pt>
                      <c:pt idx="1836">
                        <c:v>0.88900000000000001</c:v>
                      </c:pt>
                      <c:pt idx="1837">
                        <c:v>0.88500000000000001</c:v>
                      </c:pt>
                      <c:pt idx="1838">
                        <c:v>0.88500000000000001</c:v>
                      </c:pt>
                      <c:pt idx="1839">
                        <c:v>0.88500000000000001</c:v>
                      </c:pt>
                      <c:pt idx="1840">
                        <c:v>0.9</c:v>
                      </c:pt>
                      <c:pt idx="1841">
                        <c:v>0.91500000000000004</c:v>
                      </c:pt>
                      <c:pt idx="1842">
                        <c:v>0.90700000000000003</c:v>
                      </c:pt>
                      <c:pt idx="1843">
                        <c:v>0.89</c:v>
                      </c:pt>
                      <c:pt idx="1844">
                        <c:v>0.92100000000000004</c:v>
                      </c:pt>
                      <c:pt idx="1845">
                        <c:v>0.92100000000000004</c:v>
                      </c:pt>
                      <c:pt idx="1846">
                        <c:v>0.92100000000000004</c:v>
                      </c:pt>
                      <c:pt idx="1847">
                        <c:v>0.89200000000000002</c:v>
                      </c:pt>
                      <c:pt idx="1848">
                        <c:v>0.84099999999999997</c:v>
                      </c:pt>
                      <c:pt idx="1849">
                        <c:v>0.80900000000000005</c:v>
                      </c:pt>
                      <c:pt idx="1850">
                        <c:v>0.85</c:v>
                      </c:pt>
                      <c:pt idx="1851">
                        <c:v>0.83099999999999996</c:v>
                      </c:pt>
                      <c:pt idx="1852">
                        <c:v>0.83099999999999996</c:v>
                      </c:pt>
                      <c:pt idx="1853">
                        <c:v>0.83099999999999996</c:v>
                      </c:pt>
                      <c:pt idx="1854">
                        <c:v>0.86899999999999999</c:v>
                      </c:pt>
                      <c:pt idx="1855">
                        <c:v>0.86099999999999999</c:v>
                      </c:pt>
                      <c:pt idx="1856">
                        <c:v>0.871</c:v>
                      </c:pt>
                      <c:pt idx="1857">
                        <c:v>0.84399999999999997</c:v>
                      </c:pt>
                      <c:pt idx="1858">
                        <c:v>0.79200000000000004</c:v>
                      </c:pt>
                      <c:pt idx="1859">
                        <c:v>0.79200000000000004</c:v>
                      </c:pt>
                      <c:pt idx="1860">
                        <c:v>0.79200000000000004</c:v>
                      </c:pt>
                      <c:pt idx="1861">
                        <c:v>0.80100000000000005</c:v>
                      </c:pt>
                      <c:pt idx="1862">
                        <c:v>0.81200000000000006</c:v>
                      </c:pt>
                      <c:pt idx="1863">
                        <c:v>0.8</c:v>
                      </c:pt>
                      <c:pt idx="1864">
                        <c:v>0.78</c:v>
                      </c:pt>
                      <c:pt idx="1865">
                        <c:v>0.78200000000000003</c:v>
                      </c:pt>
                      <c:pt idx="1866">
                        <c:v>0.78200000000000003</c:v>
                      </c:pt>
                      <c:pt idx="1867">
                        <c:v>0.78200000000000003</c:v>
                      </c:pt>
                      <c:pt idx="1868">
                        <c:v>0.754</c:v>
                      </c:pt>
                      <c:pt idx="1869">
                        <c:v>0.74299999999999999</c:v>
                      </c:pt>
                      <c:pt idx="1870">
                        <c:v>0.75900000000000001</c:v>
                      </c:pt>
                      <c:pt idx="1871">
                        <c:v>0.73099999999999998</c:v>
                      </c:pt>
                      <c:pt idx="1872">
                        <c:v>0.73699999999999999</c:v>
                      </c:pt>
                      <c:pt idx="1873">
                        <c:v>0.73699999999999999</c:v>
                      </c:pt>
                      <c:pt idx="1874">
                        <c:v>0.73699999999999999</c:v>
                      </c:pt>
                      <c:pt idx="1875">
                        <c:v>0.71099999999999997</c:v>
                      </c:pt>
                      <c:pt idx="1876">
                        <c:v>0.73</c:v>
                      </c:pt>
                      <c:pt idx="1877">
                        <c:v>0.70599999999999996</c:v>
                      </c:pt>
                      <c:pt idx="1878">
                        <c:v>0.71099999999999997</c:v>
                      </c:pt>
                      <c:pt idx="1879">
                        <c:v>0.70099999999999996</c:v>
                      </c:pt>
                      <c:pt idx="1880">
                        <c:v>0.70099999999999996</c:v>
                      </c:pt>
                      <c:pt idx="1881">
                        <c:v>0.70099999999999996</c:v>
                      </c:pt>
                      <c:pt idx="1882">
                        <c:v>0.70899999999999996</c:v>
                      </c:pt>
                      <c:pt idx="1883">
                        <c:v>0.75</c:v>
                      </c:pt>
                      <c:pt idx="1884">
                        <c:v>0.73499999999999999</c:v>
                      </c:pt>
                      <c:pt idx="1885">
                        <c:v>0.73</c:v>
                      </c:pt>
                      <c:pt idx="1886">
                        <c:v>0.70299999999999996</c:v>
                      </c:pt>
                      <c:pt idx="1887">
                        <c:v>0.70299999999999996</c:v>
                      </c:pt>
                      <c:pt idx="1888">
                        <c:v>0.70299999999999996</c:v>
                      </c:pt>
                      <c:pt idx="1889">
                        <c:v>0.69799999999999995</c:v>
                      </c:pt>
                      <c:pt idx="1890">
                        <c:v>0.71</c:v>
                      </c:pt>
                      <c:pt idx="1891">
                        <c:v>0.69699999999999995</c:v>
                      </c:pt>
                      <c:pt idx="1892">
                        <c:v>0.67800000000000005</c:v>
                      </c:pt>
                      <c:pt idx="1893">
                        <c:v>0.69299999999999995</c:v>
                      </c:pt>
                      <c:pt idx="1894">
                        <c:v>0.69299999999999995</c:v>
                      </c:pt>
                      <c:pt idx="1895">
                        <c:v>0.69299999999999995</c:v>
                      </c:pt>
                      <c:pt idx="1896">
                        <c:v>0.70699999999999996</c:v>
                      </c:pt>
                      <c:pt idx="1897">
                        <c:v>0.7</c:v>
                      </c:pt>
                      <c:pt idx="1898">
                        <c:v>0.71099999999999997</c:v>
                      </c:pt>
                      <c:pt idx="1899">
                        <c:v>0.70499999999999996</c:v>
                      </c:pt>
                      <c:pt idx="1900">
                        <c:v>0.68899999999999995</c:v>
                      </c:pt>
                      <c:pt idx="1901">
                        <c:v>0.68899999999999995</c:v>
                      </c:pt>
                      <c:pt idx="1902">
                        <c:v>0.68899999999999995</c:v>
                      </c:pt>
                      <c:pt idx="1903">
                        <c:v>0.72899999999999998</c:v>
                      </c:pt>
                      <c:pt idx="1904">
                        <c:v>0.73699999999999999</c:v>
                      </c:pt>
                      <c:pt idx="1905">
                        <c:v>0.74199999999999999</c:v>
                      </c:pt>
                      <c:pt idx="1906">
                        <c:v>0.73099999999999998</c:v>
                      </c:pt>
                      <c:pt idx="1907">
                        <c:v>0.76500000000000001</c:v>
                      </c:pt>
                      <c:pt idx="1908">
                        <c:v>0.76500000000000001</c:v>
                      </c:pt>
                      <c:pt idx="1909">
                        <c:v>0.76500000000000001</c:v>
                      </c:pt>
                      <c:pt idx="1910">
                        <c:v>0.8</c:v>
                      </c:pt>
                      <c:pt idx="1911">
                        <c:v>0.78800000000000003</c:v>
                      </c:pt>
                      <c:pt idx="1912">
                        <c:v>0.74099999999999999</c:v>
                      </c:pt>
                      <c:pt idx="1913">
                        <c:v>0.753</c:v>
                      </c:pt>
                      <c:pt idx="1914">
                        <c:v>0.70799999999999996</c:v>
                      </c:pt>
                      <c:pt idx="1915">
                        <c:v>0.70799999999999996</c:v>
                      </c:pt>
                      <c:pt idx="1916">
                        <c:v>0.70799999999999996</c:v>
                      </c:pt>
                      <c:pt idx="1917">
                        <c:v>0.70299999999999996</c:v>
                      </c:pt>
                      <c:pt idx="1918">
                        <c:v>0.70299999999999996</c:v>
                      </c:pt>
                      <c:pt idx="1919">
                        <c:v>0.70799999999999996</c:v>
                      </c:pt>
                      <c:pt idx="1920">
                        <c:v>0.72499999999999998</c:v>
                      </c:pt>
                      <c:pt idx="1921">
                        <c:v>0.69399999999999995</c:v>
                      </c:pt>
                      <c:pt idx="1922">
                        <c:v>0.69399999999999995</c:v>
                      </c:pt>
                      <c:pt idx="1923">
                        <c:v>0.69399999999999995</c:v>
                      </c:pt>
                      <c:pt idx="1924">
                        <c:v>0.64400000000000002</c:v>
                      </c:pt>
                      <c:pt idx="1925">
                        <c:v>0.64400000000000002</c:v>
                      </c:pt>
                      <c:pt idx="1926">
                        <c:v>0.63700000000000001</c:v>
                      </c:pt>
                      <c:pt idx="1927">
                        <c:v>0.66200000000000003</c:v>
                      </c:pt>
                      <c:pt idx="1928">
                        <c:v>0.63</c:v>
                      </c:pt>
                      <c:pt idx="1929">
                        <c:v>0.63</c:v>
                      </c:pt>
                      <c:pt idx="1930">
                        <c:v>0.63</c:v>
                      </c:pt>
                      <c:pt idx="1931">
                        <c:v>0.66</c:v>
                      </c:pt>
                      <c:pt idx="1932">
                        <c:v>0.68700000000000006</c:v>
                      </c:pt>
                      <c:pt idx="1933">
                        <c:v>0.69499999999999995</c:v>
                      </c:pt>
                      <c:pt idx="1934">
                        <c:v>0.67800000000000005</c:v>
                      </c:pt>
                      <c:pt idx="1935">
                        <c:v>0.67500000000000004</c:v>
                      </c:pt>
                      <c:pt idx="1936">
                        <c:v>0.67500000000000004</c:v>
                      </c:pt>
                      <c:pt idx="1937">
                        <c:v>0.67500000000000004</c:v>
                      </c:pt>
                      <c:pt idx="1938">
                        <c:v>0.67700000000000005</c:v>
                      </c:pt>
                      <c:pt idx="1939">
                        <c:v>0.67800000000000005</c:v>
                      </c:pt>
                      <c:pt idx="1940">
                        <c:v>0.66900000000000004</c:v>
                      </c:pt>
                      <c:pt idx="1941">
                        <c:v>0.68400000000000005</c:v>
                      </c:pt>
                      <c:pt idx="1942">
                        <c:v>0.69</c:v>
                      </c:pt>
                      <c:pt idx="1943">
                        <c:v>0.69</c:v>
                      </c:pt>
                      <c:pt idx="1944">
                        <c:v>0.69</c:v>
                      </c:pt>
                      <c:pt idx="1945">
                        <c:v>0.73399999999999999</c:v>
                      </c:pt>
                      <c:pt idx="1946">
                        <c:v>0.74</c:v>
                      </c:pt>
                      <c:pt idx="1947">
                        <c:v>0.76100000000000001</c:v>
                      </c:pt>
                      <c:pt idx="1948">
                        <c:v>0.74099999999999999</c:v>
                      </c:pt>
                      <c:pt idx="1949">
                        <c:v>0.73799999999999999</c:v>
                      </c:pt>
                      <c:pt idx="1950">
                        <c:v>0.73799999999999999</c:v>
                      </c:pt>
                      <c:pt idx="1951">
                        <c:v>0.73799999999999999</c:v>
                      </c:pt>
                      <c:pt idx="1952">
                        <c:v>0.72699999999999998</c:v>
                      </c:pt>
                      <c:pt idx="1953">
                        <c:v>0.74199999999999999</c:v>
                      </c:pt>
                      <c:pt idx="1954">
                        <c:v>0.74199999999999999</c:v>
                      </c:pt>
                      <c:pt idx="1955">
                        <c:v>0.745</c:v>
                      </c:pt>
                      <c:pt idx="1956">
                        <c:v>0.747</c:v>
                      </c:pt>
                      <c:pt idx="1957">
                        <c:v>0.747</c:v>
                      </c:pt>
                      <c:pt idx="1958">
                        <c:v>0.747</c:v>
                      </c:pt>
                      <c:pt idx="1959">
                        <c:v>0.78600000000000003</c:v>
                      </c:pt>
                      <c:pt idx="1960">
                        <c:v>0.85099999999999998</c:v>
                      </c:pt>
                      <c:pt idx="1961">
                        <c:v>0.88600000000000001</c:v>
                      </c:pt>
                      <c:pt idx="1962">
                        <c:v>0.91600000000000004</c:v>
                      </c:pt>
                      <c:pt idx="1963">
                        <c:v>0.89500000000000002</c:v>
                      </c:pt>
                      <c:pt idx="1964">
                        <c:v>0.89500000000000002</c:v>
                      </c:pt>
                      <c:pt idx="1965">
                        <c:v>0.89500000000000002</c:v>
                      </c:pt>
                      <c:pt idx="1966">
                        <c:v>0.88600000000000001</c:v>
                      </c:pt>
                      <c:pt idx="1967">
                        <c:v>0.86099999999999999</c:v>
                      </c:pt>
                      <c:pt idx="1968">
                        <c:v>0.75900000000000001</c:v>
                      </c:pt>
                      <c:pt idx="1969">
                        <c:v>0.78900000000000003</c:v>
                      </c:pt>
                      <c:pt idx="1970">
                        <c:v>0.77700000000000002</c:v>
                      </c:pt>
                      <c:pt idx="1971">
                        <c:v>0.77700000000000002</c:v>
                      </c:pt>
                      <c:pt idx="1972">
                        <c:v>0.77700000000000002</c:v>
                      </c:pt>
                      <c:pt idx="1973">
                        <c:v>0.74099999999999999</c:v>
                      </c:pt>
                      <c:pt idx="1974">
                        <c:v>0.76400000000000001</c:v>
                      </c:pt>
                      <c:pt idx="1975">
                        <c:v>0.71599999999999997</c:v>
                      </c:pt>
                      <c:pt idx="1976">
                        <c:v>0.76300000000000001</c:v>
                      </c:pt>
                      <c:pt idx="1977">
                        <c:v>0.76500000000000001</c:v>
                      </c:pt>
                      <c:pt idx="1978">
                        <c:v>0.76500000000000001</c:v>
                      </c:pt>
                      <c:pt idx="1979">
                        <c:v>0.76500000000000001</c:v>
                      </c:pt>
                      <c:pt idx="1980">
                        <c:v>0.81299999999999994</c:v>
                      </c:pt>
                      <c:pt idx="1981">
                        <c:v>0.86699999999999999</c:v>
                      </c:pt>
                      <c:pt idx="1982">
                        <c:v>0.88200000000000001</c:v>
                      </c:pt>
                      <c:pt idx="1983">
                        <c:v>0.85199999999999998</c:v>
                      </c:pt>
                      <c:pt idx="1984">
                        <c:v>0.86699999999999999</c:v>
                      </c:pt>
                      <c:pt idx="1985">
                        <c:v>0.86699999999999999</c:v>
                      </c:pt>
                      <c:pt idx="1986">
                        <c:v>0.86699999999999999</c:v>
                      </c:pt>
                      <c:pt idx="1987">
                        <c:v>0.90600000000000003</c:v>
                      </c:pt>
                      <c:pt idx="1988">
                        <c:v>0.878</c:v>
                      </c:pt>
                      <c:pt idx="1989">
                        <c:v>0.89900000000000002</c:v>
                      </c:pt>
                      <c:pt idx="1990">
                        <c:v>0.86799999999999999</c:v>
                      </c:pt>
                      <c:pt idx="1991">
                        <c:v>0.82399999999999995</c:v>
                      </c:pt>
                      <c:pt idx="1992">
                        <c:v>0.82399999999999995</c:v>
                      </c:pt>
                      <c:pt idx="1993">
                        <c:v>0.82399999999999995</c:v>
                      </c:pt>
                      <c:pt idx="1994">
                        <c:v>0.83099999999999996</c:v>
                      </c:pt>
                      <c:pt idx="1995">
                        <c:v>0.82899999999999996</c:v>
                      </c:pt>
                      <c:pt idx="1996">
                        <c:v>0.83899999999999997</c:v>
                      </c:pt>
                      <c:pt idx="1997">
                        <c:v>0.80100000000000005</c:v>
                      </c:pt>
                      <c:pt idx="1998">
                        <c:v>0.81699999999999995</c:v>
                      </c:pt>
                      <c:pt idx="1999">
                        <c:v>0.81699999999999995</c:v>
                      </c:pt>
                      <c:pt idx="2000">
                        <c:v>0.81699999999999995</c:v>
                      </c:pt>
                      <c:pt idx="2001">
                        <c:v>0.8</c:v>
                      </c:pt>
                      <c:pt idx="2002">
                        <c:v>0.84</c:v>
                      </c:pt>
                      <c:pt idx="2003">
                        <c:v>0.81599999999999995</c:v>
                      </c:pt>
                      <c:pt idx="2004">
                        <c:v>0.81599999999999995</c:v>
                      </c:pt>
                      <c:pt idx="2005">
                        <c:v>0.82599999999999996</c:v>
                      </c:pt>
                      <c:pt idx="2006">
                        <c:v>0.82599999999999996</c:v>
                      </c:pt>
                      <c:pt idx="2007">
                        <c:v>0.82599999999999996</c:v>
                      </c:pt>
                      <c:pt idx="2008">
                        <c:v>0.84899999999999998</c:v>
                      </c:pt>
                      <c:pt idx="2009">
                        <c:v>0.88300000000000001</c:v>
                      </c:pt>
                      <c:pt idx="2010">
                        <c:v>0.875</c:v>
                      </c:pt>
                      <c:pt idx="2011">
                        <c:v>0.88200000000000001</c:v>
                      </c:pt>
                      <c:pt idx="2012">
                        <c:v>0.84499999999999997</c:v>
                      </c:pt>
                      <c:pt idx="2013">
                        <c:v>0.84499999999999997</c:v>
                      </c:pt>
                      <c:pt idx="2014">
                        <c:v>0.84499999999999997</c:v>
                      </c:pt>
                      <c:pt idx="2015">
                        <c:v>0.85599999999999998</c:v>
                      </c:pt>
                      <c:pt idx="2016">
                        <c:v>0.79100000000000004</c:v>
                      </c:pt>
                      <c:pt idx="2017">
                        <c:v>0.77100000000000002</c:v>
                      </c:pt>
                      <c:pt idx="2018">
                        <c:v>0.79</c:v>
                      </c:pt>
                      <c:pt idx="2019">
                        <c:v>0.78700000000000003</c:v>
                      </c:pt>
                      <c:pt idx="2020">
                        <c:v>0.78700000000000003</c:v>
                      </c:pt>
                      <c:pt idx="2021">
                        <c:v>0.78700000000000003</c:v>
                      </c:pt>
                      <c:pt idx="2022">
                        <c:v>0.80300000000000005</c:v>
                      </c:pt>
                      <c:pt idx="2023">
                        <c:v>0.79500000000000004</c:v>
                      </c:pt>
                      <c:pt idx="2024">
                        <c:v>0.81499999999999995</c:v>
                      </c:pt>
                      <c:pt idx="2025">
                        <c:v>0.79300000000000004</c:v>
                      </c:pt>
                      <c:pt idx="2026">
                        <c:v>0.78600000000000003</c:v>
                      </c:pt>
                      <c:pt idx="2027">
                        <c:v>0.78600000000000003</c:v>
                      </c:pt>
                      <c:pt idx="2028">
                        <c:v>0.78600000000000003</c:v>
                      </c:pt>
                      <c:pt idx="2029">
                        <c:v>0.80800000000000005</c:v>
                      </c:pt>
                      <c:pt idx="2030">
                        <c:v>0.77300000000000002</c:v>
                      </c:pt>
                      <c:pt idx="2031">
                        <c:v>0.77600000000000002</c:v>
                      </c:pt>
                      <c:pt idx="2032">
                        <c:v>0.76500000000000001</c:v>
                      </c:pt>
                      <c:pt idx="2033">
                        <c:v>0.76500000000000001</c:v>
                      </c:pt>
                      <c:pt idx="2034">
                        <c:v>0.76500000000000001</c:v>
                      </c:pt>
                      <c:pt idx="2035">
                        <c:v>0.76500000000000001</c:v>
                      </c:pt>
                      <c:pt idx="2036">
                        <c:v>0.76500000000000001</c:v>
                      </c:pt>
                      <c:pt idx="2037">
                        <c:v>0.77200000000000002</c:v>
                      </c:pt>
                      <c:pt idx="2038">
                        <c:v>0.77300000000000002</c:v>
                      </c:pt>
                      <c:pt idx="2039">
                        <c:v>0.80300000000000005</c:v>
                      </c:pt>
                      <c:pt idx="2040">
                        <c:v>0.81699999999999995</c:v>
                      </c:pt>
                      <c:pt idx="2041">
                        <c:v>0.81699999999999995</c:v>
                      </c:pt>
                      <c:pt idx="2042">
                        <c:v>0.81699999999999995</c:v>
                      </c:pt>
                      <c:pt idx="2043">
                        <c:v>0.81599999999999995</c:v>
                      </c:pt>
                      <c:pt idx="2044">
                        <c:v>0.873</c:v>
                      </c:pt>
                      <c:pt idx="2045">
                        <c:v>0.86699999999999999</c:v>
                      </c:pt>
                      <c:pt idx="2046">
                        <c:v>0.86199999999999999</c:v>
                      </c:pt>
                      <c:pt idx="2047">
                        <c:v>0.85699999999999998</c:v>
                      </c:pt>
                      <c:pt idx="2048">
                        <c:v>0.85699999999999998</c:v>
                      </c:pt>
                      <c:pt idx="2049">
                        <c:v>0.85699999999999998</c:v>
                      </c:pt>
                      <c:pt idx="2050">
                        <c:v>0.86099999999999999</c:v>
                      </c:pt>
                      <c:pt idx="2051">
                        <c:v>0.877</c:v>
                      </c:pt>
                      <c:pt idx="2052">
                        <c:v>0.90500000000000003</c:v>
                      </c:pt>
                      <c:pt idx="2053">
                        <c:v>0.91300000000000003</c:v>
                      </c:pt>
                      <c:pt idx="2054">
                        <c:v>0.93</c:v>
                      </c:pt>
                      <c:pt idx="2055">
                        <c:v>0.93</c:v>
                      </c:pt>
                      <c:pt idx="2056">
                        <c:v>0.93</c:v>
                      </c:pt>
                      <c:pt idx="2057">
                        <c:v>0.90300000000000002</c:v>
                      </c:pt>
                      <c:pt idx="2058">
                        <c:v>0.93300000000000005</c:v>
                      </c:pt>
                      <c:pt idx="2059">
                        <c:v>0.95899999999999996</c:v>
                      </c:pt>
                      <c:pt idx="2060">
                        <c:v>0.94099999999999995</c:v>
                      </c:pt>
                      <c:pt idx="2061">
                        <c:v>0.95</c:v>
                      </c:pt>
                      <c:pt idx="2062">
                        <c:v>0.95</c:v>
                      </c:pt>
                      <c:pt idx="2063">
                        <c:v>0.95</c:v>
                      </c:pt>
                      <c:pt idx="2064">
                        <c:v>0.93500000000000005</c:v>
                      </c:pt>
                      <c:pt idx="2065">
                        <c:v>0.94199999999999995</c:v>
                      </c:pt>
                      <c:pt idx="2066">
                        <c:v>0.96899999999999997</c:v>
                      </c:pt>
                      <c:pt idx="2067">
                        <c:v>0.95299999999999996</c:v>
                      </c:pt>
                      <c:pt idx="2068">
                        <c:v>0.95099999999999996</c:v>
                      </c:pt>
                      <c:pt idx="2069">
                        <c:v>0.95099999999999996</c:v>
                      </c:pt>
                      <c:pt idx="2070">
                        <c:v>0.95099999999999996</c:v>
                      </c:pt>
                      <c:pt idx="2071">
                        <c:v>1.0049999999999999</c:v>
                      </c:pt>
                      <c:pt idx="2072">
                        <c:v>1.026</c:v>
                      </c:pt>
                      <c:pt idx="2073">
                        <c:v>1.0349999999999999</c:v>
                      </c:pt>
                      <c:pt idx="2074">
                        <c:v>1.02</c:v>
                      </c:pt>
                      <c:pt idx="2075">
                        <c:v>0.98199999999999998</c:v>
                      </c:pt>
                      <c:pt idx="2076">
                        <c:v>0.98199999999999998</c:v>
                      </c:pt>
                      <c:pt idx="2077">
                        <c:v>0.98199999999999998</c:v>
                      </c:pt>
                      <c:pt idx="2078">
                        <c:v>1.0289999999999999</c:v>
                      </c:pt>
                      <c:pt idx="2079">
                        <c:v>1.0189999999999999</c:v>
                      </c:pt>
                      <c:pt idx="2080">
                        <c:v>1.0249999999999999</c:v>
                      </c:pt>
                      <c:pt idx="2081">
                        <c:v>1.0189999999999999</c:v>
                      </c:pt>
                      <c:pt idx="2082">
                        <c:v>1.002</c:v>
                      </c:pt>
                      <c:pt idx="2083">
                        <c:v>1.002</c:v>
                      </c:pt>
                      <c:pt idx="2084">
                        <c:v>1.002</c:v>
                      </c:pt>
                      <c:pt idx="2085">
                        <c:v>1.01</c:v>
                      </c:pt>
                      <c:pt idx="2086">
                        <c:v>0.997</c:v>
                      </c:pt>
                      <c:pt idx="2087">
                        <c:v>0.96899999999999997</c:v>
                      </c:pt>
                      <c:pt idx="2088">
                        <c:v>1.006</c:v>
                      </c:pt>
                      <c:pt idx="2089">
                        <c:v>1.028</c:v>
                      </c:pt>
                      <c:pt idx="2090">
                        <c:v>1.028</c:v>
                      </c:pt>
                      <c:pt idx="2091">
                        <c:v>1.028</c:v>
                      </c:pt>
                      <c:pt idx="2092">
                        <c:v>0.99199999999999999</c:v>
                      </c:pt>
                      <c:pt idx="2093">
                        <c:v>0.97699999999999998</c:v>
                      </c:pt>
                      <c:pt idx="2094">
                        <c:v>0.96599999999999997</c:v>
                      </c:pt>
                      <c:pt idx="2095">
                        <c:v>0.83399999999999996</c:v>
                      </c:pt>
                      <c:pt idx="2096">
                        <c:v>0.77400000000000002</c:v>
                      </c:pt>
                      <c:pt idx="2097">
                        <c:v>0.77400000000000002</c:v>
                      </c:pt>
                      <c:pt idx="2098">
                        <c:v>0.77400000000000002</c:v>
                      </c:pt>
                      <c:pt idx="2099">
                        <c:v>0.74399999999999999</c:v>
                      </c:pt>
                      <c:pt idx="2100">
                        <c:v>0.72</c:v>
                      </c:pt>
                      <c:pt idx="2101">
                        <c:v>0.70399999999999996</c:v>
                      </c:pt>
                      <c:pt idx="2102">
                        <c:v>0.70699999999999996</c:v>
                      </c:pt>
                      <c:pt idx="2103">
                        <c:v>0.70399999999999996</c:v>
                      </c:pt>
                      <c:pt idx="2104">
                        <c:v>0.70399999999999996</c:v>
                      </c:pt>
                      <c:pt idx="2105">
                        <c:v>0.70399999999999996</c:v>
                      </c:pt>
                      <c:pt idx="2106">
                        <c:v>0.70599999999999996</c:v>
                      </c:pt>
                      <c:pt idx="2107">
                        <c:v>0.69599999999999995</c:v>
                      </c:pt>
                      <c:pt idx="2108">
                        <c:v>0.70299999999999996</c:v>
                      </c:pt>
                      <c:pt idx="2109">
                        <c:v>0.72799999999999998</c:v>
                      </c:pt>
                      <c:pt idx="2110">
                        <c:v>0.72499999999999998</c:v>
                      </c:pt>
                      <c:pt idx="2111">
                        <c:v>0.72499999999999998</c:v>
                      </c:pt>
                      <c:pt idx="2112">
                        <c:v>0.72499999999999998</c:v>
                      </c:pt>
                      <c:pt idx="2113">
                        <c:v>0.73099999999999998</c:v>
                      </c:pt>
                      <c:pt idx="2114">
                        <c:v>0.68600000000000005</c:v>
                      </c:pt>
                      <c:pt idx="2115">
                        <c:v>0.68799999999999994</c:v>
                      </c:pt>
                      <c:pt idx="2116">
                        <c:v>0.65100000000000002</c:v>
                      </c:pt>
                      <c:pt idx="2117">
                        <c:v>0.65800000000000003</c:v>
                      </c:pt>
                      <c:pt idx="2118">
                        <c:v>0.65800000000000003</c:v>
                      </c:pt>
                      <c:pt idx="2119">
                        <c:v>0.65800000000000003</c:v>
                      </c:pt>
                      <c:pt idx="2120">
                        <c:v>0.65</c:v>
                      </c:pt>
                      <c:pt idx="2121">
                        <c:v>0.65500000000000003</c:v>
                      </c:pt>
                      <c:pt idx="2122">
                        <c:v>0.68500000000000005</c:v>
                      </c:pt>
                      <c:pt idx="2123">
                        <c:v>0.63500000000000001</c:v>
                      </c:pt>
                      <c:pt idx="2124">
                        <c:v>0.63500000000000001</c:v>
                      </c:pt>
                      <c:pt idx="2125">
                        <c:v>0.63500000000000001</c:v>
                      </c:pt>
                      <c:pt idx="2126">
                        <c:v>0.63500000000000001</c:v>
                      </c:pt>
                      <c:pt idx="2127">
                        <c:v>0.622</c:v>
                      </c:pt>
                      <c:pt idx="2128">
                        <c:v>0.59</c:v>
                      </c:pt>
                      <c:pt idx="2129">
                        <c:v>0.60199999999999998</c:v>
                      </c:pt>
                      <c:pt idx="2130">
                        <c:v>0.60199999999999998</c:v>
                      </c:pt>
                      <c:pt idx="2131">
                        <c:v>0.60199999999999998</c:v>
                      </c:pt>
                      <c:pt idx="2132">
                        <c:v>0.60199999999999998</c:v>
                      </c:pt>
                      <c:pt idx="2133">
                        <c:v>0.60199999999999998</c:v>
                      </c:pt>
                      <c:pt idx="2134">
                        <c:v>0.59699999999999998</c:v>
                      </c:pt>
                      <c:pt idx="2135">
                        <c:v>0.59699999999999998</c:v>
                      </c:pt>
                      <c:pt idx="2136">
                        <c:v>0.56899999999999995</c:v>
                      </c:pt>
                      <c:pt idx="2137">
                        <c:v>0.49099999999999999</c:v>
                      </c:pt>
                      <c:pt idx="2138">
                        <c:v>0.496</c:v>
                      </c:pt>
                      <c:pt idx="2139">
                        <c:v>0.496</c:v>
                      </c:pt>
                      <c:pt idx="2140">
                        <c:v>0.496</c:v>
                      </c:pt>
                      <c:pt idx="2141">
                        <c:v>0.51300000000000001</c:v>
                      </c:pt>
                      <c:pt idx="2142">
                        <c:v>0.52100000000000002</c:v>
                      </c:pt>
                      <c:pt idx="2143">
                        <c:v>0.50900000000000001</c:v>
                      </c:pt>
                      <c:pt idx="2144">
                        <c:v>0.49199999999999999</c:v>
                      </c:pt>
                      <c:pt idx="2145">
                        <c:v>0.505</c:v>
                      </c:pt>
                      <c:pt idx="2146">
                        <c:v>0.505</c:v>
                      </c:pt>
                      <c:pt idx="2147">
                        <c:v>0.505</c:v>
                      </c:pt>
                      <c:pt idx="2148">
                        <c:v>0.48799999999999999</c:v>
                      </c:pt>
                      <c:pt idx="2149">
                        <c:v>0.49199999999999999</c:v>
                      </c:pt>
                      <c:pt idx="2150">
                        <c:v>0.503</c:v>
                      </c:pt>
                      <c:pt idx="2151">
                        <c:v>0.52200000000000002</c:v>
                      </c:pt>
                      <c:pt idx="2152">
                        <c:v>0.48099999999999998</c:v>
                      </c:pt>
                      <c:pt idx="2153">
                        <c:v>0.48099999999999998</c:v>
                      </c:pt>
                      <c:pt idx="2154">
                        <c:v>0.48099999999999998</c:v>
                      </c:pt>
                      <c:pt idx="2155">
                        <c:v>0.56899999999999995</c:v>
                      </c:pt>
                      <c:pt idx="2156">
                        <c:v>0.59799999999999998</c:v>
                      </c:pt>
                      <c:pt idx="2157">
                        <c:v>0.56000000000000005</c:v>
                      </c:pt>
                      <c:pt idx="2158">
                        <c:v>0.56100000000000005</c:v>
                      </c:pt>
                      <c:pt idx="2159">
                        <c:v>0.58599999999999997</c:v>
                      </c:pt>
                      <c:pt idx="2160">
                        <c:v>0.58599999999999997</c:v>
                      </c:pt>
                      <c:pt idx="2161">
                        <c:v>0.58599999999999997</c:v>
                      </c:pt>
                      <c:pt idx="2162">
                        <c:v>0.56599999999999995</c:v>
                      </c:pt>
                      <c:pt idx="2163">
                        <c:v>0.55700000000000005</c:v>
                      </c:pt>
                      <c:pt idx="2164">
                        <c:v>0.56299999999999994</c:v>
                      </c:pt>
                      <c:pt idx="2165">
                        <c:v>0.57599999999999996</c:v>
                      </c:pt>
                      <c:pt idx="2166">
                        <c:v>0.57599999999999996</c:v>
                      </c:pt>
                      <c:pt idx="2167">
                        <c:v>0.57599999999999996</c:v>
                      </c:pt>
                      <c:pt idx="2168">
                        <c:v>0.57599999999999996</c:v>
                      </c:pt>
                      <c:pt idx="2169">
                        <c:v>0.58499999999999996</c:v>
                      </c:pt>
                      <c:pt idx="2170">
                        <c:v>0.58699999999999997</c:v>
                      </c:pt>
                      <c:pt idx="2171">
                        <c:v>0.60799999999999998</c:v>
                      </c:pt>
                      <c:pt idx="2172">
                        <c:v>0.629</c:v>
                      </c:pt>
                      <c:pt idx="2173">
                        <c:v>0.63800000000000001</c:v>
                      </c:pt>
                      <c:pt idx="2174">
                        <c:v>0.63800000000000001</c:v>
                      </c:pt>
                      <c:pt idx="2175">
                        <c:v>0.63800000000000001</c:v>
                      </c:pt>
                      <c:pt idx="2176">
                        <c:v>0.61799999999999999</c:v>
                      </c:pt>
                      <c:pt idx="2177">
                        <c:v>0.56000000000000005</c:v>
                      </c:pt>
                      <c:pt idx="2178">
                        <c:v>0.54</c:v>
                      </c:pt>
                      <c:pt idx="2179">
                        <c:v>0.57999999999999996</c:v>
                      </c:pt>
                      <c:pt idx="2180">
                        <c:v>0.60399999999999998</c:v>
                      </c:pt>
                      <c:pt idx="2181">
                        <c:v>0.60399999999999998</c:v>
                      </c:pt>
                      <c:pt idx="2182">
                        <c:v>0.60399999999999998</c:v>
                      </c:pt>
                      <c:pt idx="2183">
                        <c:v>0.60799999999999998</c:v>
                      </c:pt>
                      <c:pt idx="2184">
                        <c:v>0.61199999999999999</c:v>
                      </c:pt>
                      <c:pt idx="2185">
                        <c:v>0.60399999999999998</c:v>
                      </c:pt>
                      <c:pt idx="2186">
                        <c:v>0.61299999999999999</c:v>
                      </c:pt>
                      <c:pt idx="2187">
                        <c:v>0.63600000000000001</c:v>
                      </c:pt>
                      <c:pt idx="2188">
                        <c:v>0.63600000000000001</c:v>
                      </c:pt>
                      <c:pt idx="2189">
                        <c:v>0.63600000000000001</c:v>
                      </c:pt>
                      <c:pt idx="2190">
                        <c:v>0.66800000000000004</c:v>
                      </c:pt>
                      <c:pt idx="2191">
                        <c:v>0.72799999999999998</c:v>
                      </c:pt>
                      <c:pt idx="2192">
                        <c:v>0.72399999999999998</c:v>
                      </c:pt>
                      <c:pt idx="2193">
                        <c:v>0.68600000000000005</c:v>
                      </c:pt>
                      <c:pt idx="2194">
                        <c:v>0.71299999999999997</c:v>
                      </c:pt>
                      <c:pt idx="2195">
                        <c:v>0.71299999999999997</c:v>
                      </c:pt>
                      <c:pt idx="2196">
                        <c:v>0.71299999999999997</c:v>
                      </c:pt>
                      <c:pt idx="2197">
                        <c:v>0.66400000000000003</c:v>
                      </c:pt>
                      <c:pt idx="2198">
                        <c:v>0.66100000000000003</c:v>
                      </c:pt>
                      <c:pt idx="2199">
                        <c:v>0.63100000000000001</c:v>
                      </c:pt>
                      <c:pt idx="2200">
                        <c:v>0.64600000000000002</c:v>
                      </c:pt>
                      <c:pt idx="2201">
                        <c:v>0.67900000000000005</c:v>
                      </c:pt>
                      <c:pt idx="2202">
                        <c:v>0.67900000000000005</c:v>
                      </c:pt>
                      <c:pt idx="2203">
                        <c:v>0.67900000000000005</c:v>
                      </c:pt>
                      <c:pt idx="2204">
                        <c:v>0.71899999999999997</c:v>
                      </c:pt>
                      <c:pt idx="2205">
                        <c:v>0.73899999999999999</c:v>
                      </c:pt>
                      <c:pt idx="2206">
                        <c:v>0.71799999999999997</c:v>
                      </c:pt>
                      <c:pt idx="2207">
                        <c:v>0.71799999999999997</c:v>
                      </c:pt>
                      <c:pt idx="2208">
                        <c:v>0.73299999999999998</c:v>
                      </c:pt>
                      <c:pt idx="2209">
                        <c:v>0.73299999999999998</c:v>
                      </c:pt>
                      <c:pt idx="2210">
                        <c:v>0.73299999999999998</c:v>
                      </c:pt>
                      <c:pt idx="2211">
                        <c:v>0.72599999999999998</c:v>
                      </c:pt>
                      <c:pt idx="2212">
                        <c:v>0.73399999999999999</c:v>
                      </c:pt>
                      <c:pt idx="2213">
                        <c:v>0.73299999999999998</c:v>
                      </c:pt>
                      <c:pt idx="2214">
                        <c:v>0.72</c:v>
                      </c:pt>
                      <c:pt idx="2215">
                        <c:v>0.73</c:v>
                      </c:pt>
                      <c:pt idx="2216">
                        <c:v>0.73</c:v>
                      </c:pt>
                      <c:pt idx="2217">
                        <c:v>0.73</c:v>
                      </c:pt>
                      <c:pt idx="2218">
                        <c:v>0.75800000000000001</c:v>
                      </c:pt>
                      <c:pt idx="2219">
                        <c:v>0.751</c:v>
                      </c:pt>
                      <c:pt idx="2220">
                        <c:v>0.69899999999999995</c:v>
                      </c:pt>
                      <c:pt idx="2221">
                        <c:v>0.69499999999999995</c:v>
                      </c:pt>
                      <c:pt idx="2222">
                        <c:v>0.73099999999999998</c:v>
                      </c:pt>
                      <c:pt idx="2223">
                        <c:v>0.73099999999999998</c:v>
                      </c:pt>
                      <c:pt idx="2224">
                        <c:v>0.73099999999999998</c:v>
                      </c:pt>
                      <c:pt idx="2225">
                        <c:v>0.73599999999999999</c:v>
                      </c:pt>
                      <c:pt idx="2226">
                        <c:v>0.72499999999999998</c:v>
                      </c:pt>
                      <c:pt idx="2227">
                        <c:v>0.72199999999999998</c:v>
                      </c:pt>
                      <c:pt idx="2228">
                        <c:v>0.73</c:v>
                      </c:pt>
                      <c:pt idx="2229">
                        <c:v>0.71099999999999997</c:v>
                      </c:pt>
                      <c:pt idx="2230">
                        <c:v>0.71099999999999997</c:v>
                      </c:pt>
                      <c:pt idx="2231">
                        <c:v>0.71099999999999997</c:v>
                      </c:pt>
                      <c:pt idx="2232">
                        <c:v>0.69699999999999995</c:v>
                      </c:pt>
                      <c:pt idx="2233">
                        <c:v>0.68899999999999995</c:v>
                      </c:pt>
                      <c:pt idx="2234">
                        <c:v>0.70799999999999996</c:v>
                      </c:pt>
                      <c:pt idx="2235">
                        <c:v>0.64800000000000002</c:v>
                      </c:pt>
                      <c:pt idx="2236">
                        <c:v>0.627</c:v>
                      </c:pt>
                      <c:pt idx="2237">
                        <c:v>0.627</c:v>
                      </c:pt>
                      <c:pt idx="2238">
                        <c:v>0.627</c:v>
                      </c:pt>
                      <c:pt idx="2239">
                        <c:v>0.622</c:v>
                      </c:pt>
                      <c:pt idx="2240">
                        <c:v>0.66600000000000004</c:v>
                      </c:pt>
                      <c:pt idx="2241">
                        <c:v>0.65</c:v>
                      </c:pt>
                      <c:pt idx="2242">
                        <c:v>0.67900000000000005</c:v>
                      </c:pt>
                      <c:pt idx="2243">
                        <c:v>0.68600000000000005</c:v>
                      </c:pt>
                      <c:pt idx="2244">
                        <c:v>0.68600000000000005</c:v>
                      </c:pt>
                      <c:pt idx="2245">
                        <c:v>0.68600000000000005</c:v>
                      </c:pt>
                      <c:pt idx="2246">
                        <c:v>0.66600000000000004</c:v>
                      </c:pt>
                      <c:pt idx="2247">
                        <c:v>0.67800000000000005</c:v>
                      </c:pt>
                      <c:pt idx="2248">
                        <c:v>0.66600000000000004</c:v>
                      </c:pt>
                      <c:pt idx="2249">
                        <c:v>0.70399999999999996</c:v>
                      </c:pt>
                      <c:pt idx="2250">
                        <c:v>0.70499999999999996</c:v>
                      </c:pt>
                      <c:pt idx="2251">
                        <c:v>0.70499999999999996</c:v>
                      </c:pt>
                      <c:pt idx="2252">
                        <c:v>0.70499999999999996</c:v>
                      </c:pt>
                      <c:pt idx="2253">
                        <c:v>0.69699999999999995</c:v>
                      </c:pt>
                      <c:pt idx="2254">
                        <c:v>0.69299999999999995</c:v>
                      </c:pt>
                      <c:pt idx="2255">
                        <c:v>0.71499999999999997</c:v>
                      </c:pt>
                      <c:pt idx="2256">
                        <c:v>0.71299999999999997</c:v>
                      </c:pt>
                      <c:pt idx="2257">
                        <c:v>0.72399999999999998</c:v>
                      </c:pt>
                      <c:pt idx="2258">
                        <c:v>0.72399999999999998</c:v>
                      </c:pt>
                      <c:pt idx="2259">
                        <c:v>0.72399999999999998</c:v>
                      </c:pt>
                      <c:pt idx="2260">
                        <c:v>0.73499999999999999</c:v>
                      </c:pt>
                      <c:pt idx="2261">
                        <c:v>0.754</c:v>
                      </c:pt>
                      <c:pt idx="2262">
                        <c:v>0.74099999999999999</c:v>
                      </c:pt>
                      <c:pt idx="2263">
                        <c:v>0.71899999999999997</c:v>
                      </c:pt>
                      <c:pt idx="2264">
                        <c:v>0.69399999999999995</c:v>
                      </c:pt>
                      <c:pt idx="2265">
                        <c:v>0.69399999999999995</c:v>
                      </c:pt>
                      <c:pt idx="2266">
                        <c:v>0.69399999999999995</c:v>
                      </c:pt>
                      <c:pt idx="2267">
                        <c:v>0.72399999999999998</c:v>
                      </c:pt>
                      <c:pt idx="2268">
                        <c:v>0.72799999999999998</c:v>
                      </c:pt>
                      <c:pt idx="2269">
                        <c:v>0.77200000000000002</c:v>
                      </c:pt>
                      <c:pt idx="2270">
                        <c:v>0.755</c:v>
                      </c:pt>
                      <c:pt idx="2271">
                        <c:v>0.76900000000000002</c:v>
                      </c:pt>
                      <c:pt idx="2272">
                        <c:v>0.76900000000000002</c:v>
                      </c:pt>
                      <c:pt idx="2273">
                        <c:v>0.76900000000000002</c:v>
                      </c:pt>
                      <c:pt idx="2274">
                        <c:v>0.74299999999999999</c:v>
                      </c:pt>
                      <c:pt idx="2275">
                        <c:v>0.77500000000000002</c:v>
                      </c:pt>
                      <c:pt idx="2276">
                        <c:v>0.77100000000000002</c:v>
                      </c:pt>
                      <c:pt idx="2277">
                        <c:v>0.82399999999999995</c:v>
                      </c:pt>
                      <c:pt idx="2278">
                        <c:v>0.82099999999999995</c:v>
                      </c:pt>
                      <c:pt idx="2279">
                        <c:v>0.82099999999999995</c:v>
                      </c:pt>
                      <c:pt idx="2280">
                        <c:v>0.82099999999999995</c:v>
                      </c:pt>
                      <c:pt idx="2281">
                        <c:v>0.82</c:v>
                      </c:pt>
                      <c:pt idx="2282">
                        <c:v>0.83299999999999996</c:v>
                      </c:pt>
                      <c:pt idx="2283">
                        <c:v>0.83299999999999996</c:v>
                      </c:pt>
                      <c:pt idx="2284">
                        <c:v>0.77500000000000002</c:v>
                      </c:pt>
                      <c:pt idx="2285">
                        <c:v>0.78100000000000003</c:v>
                      </c:pt>
                      <c:pt idx="2286">
                        <c:v>0.78100000000000003</c:v>
                      </c:pt>
                      <c:pt idx="2287">
                        <c:v>0.78100000000000003</c:v>
                      </c:pt>
                      <c:pt idx="2288">
                        <c:v>0.80400000000000005</c:v>
                      </c:pt>
                      <c:pt idx="2289">
                        <c:v>0.82299999999999995</c:v>
                      </c:pt>
                      <c:pt idx="2290">
                        <c:v>0.83699999999999997</c:v>
                      </c:pt>
                      <c:pt idx="2291">
                        <c:v>0.85799999999999998</c:v>
                      </c:pt>
                      <c:pt idx="2292">
                        <c:v>0.872</c:v>
                      </c:pt>
                      <c:pt idx="2293">
                        <c:v>0.872</c:v>
                      </c:pt>
                      <c:pt idx="2294">
                        <c:v>0.872</c:v>
                      </c:pt>
                      <c:pt idx="2295">
                        <c:v>0.88400000000000001</c:v>
                      </c:pt>
                      <c:pt idx="2296">
                        <c:v>0.86299999999999999</c:v>
                      </c:pt>
                      <c:pt idx="2297">
                        <c:v>0.91400000000000003</c:v>
                      </c:pt>
                      <c:pt idx="2298">
                        <c:v>0.90600000000000003</c:v>
                      </c:pt>
                      <c:pt idx="2299">
                        <c:v>0.93500000000000005</c:v>
                      </c:pt>
                      <c:pt idx="2300">
                        <c:v>0.93500000000000005</c:v>
                      </c:pt>
                      <c:pt idx="2301">
                        <c:v>0.93500000000000005</c:v>
                      </c:pt>
                      <c:pt idx="2302">
                        <c:v>0.92</c:v>
                      </c:pt>
                      <c:pt idx="2303">
                        <c:v>0.81599999999999995</c:v>
                      </c:pt>
                      <c:pt idx="2304">
                        <c:v>0.81599999999999995</c:v>
                      </c:pt>
                      <c:pt idx="2305">
                        <c:v>0.81200000000000006</c:v>
                      </c:pt>
                      <c:pt idx="2306">
                        <c:v>0.80100000000000005</c:v>
                      </c:pt>
                      <c:pt idx="2307">
                        <c:v>0.80100000000000005</c:v>
                      </c:pt>
                      <c:pt idx="2308">
                        <c:v>0.80100000000000005</c:v>
                      </c:pt>
                      <c:pt idx="2309">
                        <c:v>0.78400000000000003</c:v>
                      </c:pt>
                      <c:pt idx="2310">
                        <c:v>0.69899999999999995</c:v>
                      </c:pt>
                      <c:pt idx="2311">
                        <c:v>0.71899999999999997</c:v>
                      </c:pt>
                      <c:pt idx="2312">
                        <c:v>0.59499999999999997</c:v>
                      </c:pt>
                      <c:pt idx="2313">
                        <c:v>0.59899999999999998</c:v>
                      </c:pt>
                      <c:pt idx="2314">
                        <c:v>0.59899999999999998</c:v>
                      </c:pt>
                      <c:pt idx="2315">
                        <c:v>0.59899999999999998</c:v>
                      </c:pt>
                      <c:pt idx="2316">
                        <c:v>0.59099999999999997</c:v>
                      </c:pt>
                      <c:pt idx="2317">
                        <c:v>0.59099999999999997</c:v>
                      </c:pt>
                      <c:pt idx="2318">
                        <c:v>0.59</c:v>
                      </c:pt>
                      <c:pt idx="2319">
                        <c:v>0.60499999999999998</c:v>
                      </c:pt>
                      <c:pt idx="2320">
                        <c:v>0.61</c:v>
                      </c:pt>
                      <c:pt idx="2321">
                        <c:v>0.61</c:v>
                      </c:pt>
                      <c:pt idx="2322">
                        <c:v>0.61</c:v>
                      </c:pt>
                      <c:pt idx="2323">
                        <c:v>0.61199999999999999</c:v>
                      </c:pt>
                      <c:pt idx="2324">
                        <c:v>0.56499999999999995</c:v>
                      </c:pt>
                      <c:pt idx="2325">
                        <c:v>0.59</c:v>
                      </c:pt>
                      <c:pt idx="2326">
                        <c:v>0.57999999999999996</c:v>
                      </c:pt>
                      <c:pt idx="2327">
                        <c:v>0.61199999999999999</c:v>
                      </c:pt>
                      <c:pt idx="2328">
                        <c:v>0.61199999999999999</c:v>
                      </c:pt>
                      <c:pt idx="2329">
                        <c:v>0.61199999999999999</c:v>
                      </c:pt>
                      <c:pt idx="2330">
                        <c:v>0.59699999999999998</c:v>
                      </c:pt>
                      <c:pt idx="2331">
                        <c:v>0.629</c:v>
                      </c:pt>
                      <c:pt idx="2332">
                        <c:v>0.60799999999999998</c:v>
                      </c:pt>
                      <c:pt idx="2333">
                        <c:v>0.65800000000000003</c:v>
                      </c:pt>
                      <c:pt idx="2334">
                        <c:v>0.64300000000000002</c:v>
                      </c:pt>
                      <c:pt idx="2335">
                        <c:v>0.64300000000000002</c:v>
                      </c:pt>
                      <c:pt idx="2336">
                        <c:v>0.64300000000000002</c:v>
                      </c:pt>
                      <c:pt idx="2337">
                        <c:v>0.66100000000000003</c:v>
                      </c:pt>
                      <c:pt idx="2338">
                        <c:v>0.65800000000000003</c:v>
                      </c:pt>
                      <c:pt idx="2339">
                        <c:v>0.65300000000000002</c:v>
                      </c:pt>
                      <c:pt idx="2340">
                        <c:v>0.66500000000000004</c:v>
                      </c:pt>
                      <c:pt idx="2341">
                        <c:v>0.68700000000000006</c:v>
                      </c:pt>
                      <c:pt idx="2342">
                        <c:v>0.68700000000000006</c:v>
                      </c:pt>
                      <c:pt idx="2343">
                        <c:v>0.68700000000000006</c:v>
                      </c:pt>
                      <c:pt idx="2344">
                        <c:v>0.72299999999999998</c:v>
                      </c:pt>
                      <c:pt idx="2345">
                        <c:v>0.76900000000000002</c:v>
                      </c:pt>
                      <c:pt idx="2346">
                        <c:v>0.78</c:v>
                      </c:pt>
                      <c:pt idx="2347">
                        <c:v>0.78300000000000003</c:v>
                      </c:pt>
                      <c:pt idx="2348">
                        <c:v>0.75700000000000001</c:v>
                      </c:pt>
                      <c:pt idx="2349">
                        <c:v>0.75700000000000001</c:v>
                      </c:pt>
                      <c:pt idx="2350">
                        <c:v>0.75700000000000001</c:v>
                      </c:pt>
                      <c:pt idx="2351">
                        <c:v>0.75</c:v>
                      </c:pt>
                      <c:pt idx="2352">
                        <c:v>0.78700000000000003</c:v>
                      </c:pt>
                      <c:pt idx="2353">
                        <c:v>0.83899999999999997</c:v>
                      </c:pt>
                      <c:pt idx="2354">
                        <c:v>0.82499999999999996</c:v>
                      </c:pt>
                      <c:pt idx="2355">
                        <c:v>0.79700000000000004</c:v>
                      </c:pt>
                      <c:pt idx="2356">
                        <c:v>0.79700000000000004</c:v>
                      </c:pt>
                      <c:pt idx="2357">
                        <c:v>0.79700000000000004</c:v>
                      </c:pt>
                      <c:pt idx="2358">
                        <c:v>0.84599999999999997</c:v>
                      </c:pt>
                      <c:pt idx="2359">
                        <c:v>0.82599999999999996</c:v>
                      </c:pt>
                      <c:pt idx="2360">
                        <c:v>0.84199999999999997</c:v>
                      </c:pt>
                      <c:pt idx="2361">
                        <c:v>0.81799999999999995</c:v>
                      </c:pt>
                      <c:pt idx="2362">
                        <c:v>0.80700000000000005</c:v>
                      </c:pt>
                      <c:pt idx="2363">
                        <c:v>0.80700000000000005</c:v>
                      </c:pt>
                      <c:pt idx="2364">
                        <c:v>0.80700000000000005</c:v>
                      </c:pt>
                      <c:pt idx="2365">
                        <c:v>0.78900000000000003</c:v>
                      </c:pt>
                      <c:pt idx="2366">
                        <c:v>0.76300000000000001</c:v>
                      </c:pt>
                      <c:pt idx="2367">
                        <c:v>0.75900000000000001</c:v>
                      </c:pt>
                      <c:pt idx="2368">
                        <c:v>0.78</c:v>
                      </c:pt>
                      <c:pt idx="2369">
                        <c:v>0.78</c:v>
                      </c:pt>
                      <c:pt idx="2370">
                        <c:v>0.78</c:v>
                      </c:pt>
                      <c:pt idx="2371">
                        <c:v>0.78</c:v>
                      </c:pt>
                      <c:pt idx="2372">
                        <c:v>0.77200000000000002</c:v>
                      </c:pt>
                      <c:pt idx="2373">
                        <c:v>0.83299999999999996</c:v>
                      </c:pt>
                      <c:pt idx="2374">
                        <c:v>0.83399999999999996</c:v>
                      </c:pt>
                      <c:pt idx="2375">
                        <c:v>0.77800000000000002</c:v>
                      </c:pt>
                      <c:pt idx="2376">
                        <c:v>0.80800000000000005</c:v>
                      </c:pt>
                      <c:pt idx="2377">
                        <c:v>0.80800000000000005</c:v>
                      </c:pt>
                      <c:pt idx="2378">
                        <c:v>0.80800000000000005</c:v>
                      </c:pt>
                      <c:pt idx="2379">
                        <c:v>0.80300000000000005</c:v>
                      </c:pt>
                      <c:pt idx="2380">
                        <c:v>0.76400000000000001</c:v>
                      </c:pt>
                      <c:pt idx="2381">
                        <c:v>0.75800000000000001</c:v>
                      </c:pt>
                      <c:pt idx="2382">
                        <c:v>0.755</c:v>
                      </c:pt>
                      <c:pt idx="2383">
                        <c:v>0.755</c:v>
                      </c:pt>
                      <c:pt idx="2384">
                        <c:v>0.755</c:v>
                      </c:pt>
                      <c:pt idx="2385">
                        <c:v>0.755</c:v>
                      </c:pt>
                      <c:pt idx="2386">
                        <c:v>0.755</c:v>
                      </c:pt>
                      <c:pt idx="2387">
                        <c:v>0.75700000000000001</c:v>
                      </c:pt>
                      <c:pt idx="2388">
                        <c:v>0.78100000000000003</c:v>
                      </c:pt>
                      <c:pt idx="2389">
                        <c:v>0.77500000000000002</c:v>
                      </c:pt>
                      <c:pt idx="2390">
                        <c:v>0.76400000000000001</c:v>
                      </c:pt>
                      <c:pt idx="2391">
                        <c:v>0.76400000000000001</c:v>
                      </c:pt>
                      <c:pt idx="2392">
                        <c:v>0.76400000000000001</c:v>
                      </c:pt>
                      <c:pt idx="2393">
                        <c:v>0.77200000000000002</c:v>
                      </c:pt>
                      <c:pt idx="2394">
                        <c:v>0.78600000000000003</c:v>
                      </c:pt>
                      <c:pt idx="2395">
                        <c:v>0.78900000000000003</c:v>
                      </c:pt>
                      <c:pt idx="2396">
                        <c:v>0.81899999999999995</c:v>
                      </c:pt>
                      <c:pt idx="2397">
                        <c:v>0.84899999999999998</c:v>
                      </c:pt>
                      <c:pt idx="2398">
                        <c:v>0.84899999999999998</c:v>
                      </c:pt>
                      <c:pt idx="2399">
                        <c:v>0.84899999999999998</c:v>
                      </c:pt>
                      <c:pt idx="2400">
                        <c:v>0.84299999999999997</c:v>
                      </c:pt>
                      <c:pt idx="2401">
                        <c:v>0.83099999999999996</c:v>
                      </c:pt>
                      <c:pt idx="2402">
                        <c:v>0.86</c:v>
                      </c:pt>
                      <c:pt idx="2403">
                        <c:v>0.876</c:v>
                      </c:pt>
                      <c:pt idx="2404">
                        <c:v>0.88100000000000001</c:v>
                      </c:pt>
                      <c:pt idx="2405">
                        <c:v>0.88100000000000001</c:v>
                      </c:pt>
                      <c:pt idx="2406">
                        <c:v>0.88100000000000001</c:v>
                      </c:pt>
                      <c:pt idx="2407">
                        <c:v>0.91800000000000004</c:v>
                      </c:pt>
                      <c:pt idx="2408">
                        <c:v>0.93300000000000005</c:v>
                      </c:pt>
                      <c:pt idx="2409">
                        <c:v>0.98199999999999998</c:v>
                      </c:pt>
                      <c:pt idx="2410">
                        <c:v>0.95499999999999996</c:v>
                      </c:pt>
                      <c:pt idx="2411">
                        <c:v>0.92900000000000005</c:v>
                      </c:pt>
                      <c:pt idx="2412">
                        <c:v>0.92900000000000005</c:v>
                      </c:pt>
                      <c:pt idx="2413">
                        <c:v>0.92900000000000005</c:v>
                      </c:pt>
                      <c:pt idx="2414">
                        <c:v>0.94</c:v>
                      </c:pt>
                      <c:pt idx="2415">
                        <c:v>0.89900000000000002</c:v>
                      </c:pt>
                      <c:pt idx="2416">
                        <c:v>0.95499999999999996</c:v>
                      </c:pt>
                      <c:pt idx="2417">
                        <c:v>0.96699999999999997</c:v>
                      </c:pt>
                      <c:pt idx="2418">
                        <c:v>0.98899999999999999</c:v>
                      </c:pt>
                      <c:pt idx="2419">
                        <c:v>0.98899999999999999</c:v>
                      </c:pt>
                      <c:pt idx="2420">
                        <c:v>0.98899999999999999</c:v>
                      </c:pt>
                      <c:pt idx="2421">
                        <c:v>0.93400000000000005</c:v>
                      </c:pt>
                      <c:pt idx="2422">
                        <c:v>0.878</c:v>
                      </c:pt>
                      <c:pt idx="2423">
                        <c:v>0.82299999999999995</c:v>
                      </c:pt>
                      <c:pt idx="2424">
                        <c:v>0.80800000000000005</c:v>
                      </c:pt>
                      <c:pt idx="2425">
                        <c:v>0.81100000000000005</c:v>
                      </c:pt>
                      <c:pt idx="2426">
                        <c:v>0.81100000000000005</c:v>
                      </c:pt>
                      <c:pt idx="2427">
                        <c:v>0.81100000000000005</c:v>
                      </c:pt>
                      <c:pt idx="2428">
                        <c:v>0.77700000000000002</c:v>
                      </c:pt>
                      <c:pt idx="2429">
                        <c:v>0.74199999999999999</c:v>
                      </c:pt>
                      <c:pt idx="2430">
                        <c:v>0.70799999999999996</c:v>
                      </c:pt>
                      <c:pt idx="2431">
                        <c:v>0.70199999999999996</c:v>
                      </c:pt>
                      <c:pt idx="2432">
                        <c:v>0.72399999999999998</c:v>
                      </c:pt>
                      <c:pt idx="2433">
                        <c:v>0.72399999999999998</c:v>
                      </c:pt>
                      <c:pt idx="2434">
                        <c:v>0.72399999999999998</c:v>
                      </c:pt>
                      <c:pt idx="2435">
                        <c:v>0.76500000000000001</c:v>
                      </c:pt>
                      <c:pt idx="2436">
                        <c:v>0.78</c:v>
                      </c:pt>
                      <c:pt idx="2437">
                        <c:v>0.86299999999999999</c:v>
                      </c:pt>
                      <c:pt idx="2438">
                        <c:v>0.871</c:v>
                      </c:pt>
                      <c:pt idx="2439">
                        <c:v>0.84099999999999997</c:v>
                      </c:pt>
                      <c:pt idx="2440">
                        <c:v>0.84099999999999997</c:v>
                      </c:pt>
                      <c:pt idx="2441">
                        <c:v>0.84099999999999997</c:v>
                      </c:pt>
                      <c:pt idx="2442">
                        <c:v>0.86099999999999999</c:v>
                      </c:pt>
                      <c:pt idx="2443">
                        <c:v>0.89600000000000002</c:v>
                      </c:pt>
                      <c:pt idx="2444">
                        <c:v>0.90100000000000002</c:v>
                      </c:pt>
                      <c:pt idx="2445">
                        <c:v>0.874</c:v>
                      </c:pt>
                      <c:pt idx="2446">
                        <c:v>0.90400000000000003</c:v>
                      </c:pt>
                      <c:pt idx="2447">
                        <c:v>0.90400000000000003</c:v>
                      </c:pt>
                      <c:pt idx="2448">
                        <c:v>0.90400000000000003</c:v>
                      </c:pt>
                      <c:pt idx="2449">
                        <c:v>0.86299999999999999</c:v>
                      </c:pt>
                      <c:pt idx="2450">
                        <c:v>0.875</c:v>
                      </c:pt>
                      <c:pt idx="2451">
                        <c:v>1.0109999999999999</c:v>
                      </c:pt>
                      <c:pt idx="2452">
                        <c:v>1.018</c:v>
                      </c:pt>
                      <c:pt idx="2453">
                        <c:v>0.99299999999999999</c:v>
                      </c:pt>
                      <c:pt idx="2454">
                        <c:v>0.99299999999999999</c:v>
                      </c:pt>
                      <c:pt idx="2455">
                        <c:v>0.99299999999999999</c:v>
                      </c:pt>
                      <c:pt idx="2456">
                        <c:v>0.96699999999999997</c:v>
                      </c:pt>
                      <c:pt idx="2457">
                        <c:v>1.0069999999999999</c:v>
                      </c:pt>
                      <c:pt idx="2458">
                        <c:v>0.98399999999999999</c:v>
                      </c:pt>
                      <c:pt idx="2459">
                        <c:v>1.0209999999999999</c:v>
                      </c:pt>
                      <c:pt idx="2460">
                        <c:v>1.0069999999999999</c:v>
                      </c:pt>
                      <c:pt idx="2461">
                        <c:v>1.0069999999999999</c:v>
                      </c:pt>
                      <c:pt idx="2462">
                        <c:v>1.0069999999999999</c:v>
                      </c:pt>
                      <c:pt idx="2463">
                        <c:v>0.85899999999999999</c:v>
                      </c:pt>
                      <c:pt idx="2464">
                        <c:v>0.81200000000000006</c:v>
                      </c:pt>
                      <c:pt idx="2465">
                        <c:v>0.73399999999999999</c:v>
                      </c:pt>
                      <c:pt idx="2466">
                        <c:v>0.68799999999999994</c:v>
                      </c:pt>
                      <c:pt idx="2467">
                        <c:v>0.747</c:v>
                      </c:pt>
                      <c:pt idx="2468">
                        <c:v>0.747</c:v>
                      </c:pt>
                      <c:pt idx="2469">
                        <c:v>0.747</c:v>
                      </c:pt>
                      <c:pt idx="2470">
                        <c:v>0.70299999999999996</c:v>
                      </c:pt>
                      <c:pt idx="2471">
                        <c:v>0.66900000000000004</c:v>
                      </c:pt>
                      <c:pt idx="2472">
                        <c:v>0.64200000000000002</c:v>
                      </c:pt>
                      <c:pt idx="2473">
                        <c:v>0.67400000000000004</c:v>
                      </c:pt>
                      <c:pt idx="2474">
                        <c:v>0.68700000000000006</c:v>
                      </c:pt>
                      <c:pt idx="2475">
                        <c:v>0.68700000000000006</c:v>
                      </c:pt>
                      <c:pt idx="2476">
                        <c:v>0.68700000000000006</c:v>
                      </c:pt>
                      <c:pt idx="2477">
                        <c:v>0.65600000000000003</c:v>
                      </c:pt>
                      <c:pt idx="2478">
                        <c:v>0.64700000000000002</c:v>
                      </c:pt>
                      <c:pt idx="2479">
                        <c:v>0.68600000000000005</c:v>
                      </c:pt>
                      <c:pt idx="2480">
                        <c:v>0.67600000000000005</c:v>
                      </c:pt>
                      <c:pt idx="2481">
                        <c:v>0.70299999999999996</c:v>
                      </c:pt>
                      <c:pt idx="2482">
                        <c:v>0.70299999999999996</c:v>
                      </c:pt>
                      <c:pt idx="2483">
                        <c:v>0.70299999999999996</c:v>
                      </c:pt>
                      <c:pt idx="2484">
                        <c:v>0.66900000000000004</c:v>
                      </c:pt>
                      <c:pt idx="2485">
                        <c:v>0.67500000000000004</c:v>
                      </c:pt>
                      <c:pt idx="2486">
                        <c:v>0.64800000000000002</c:v>
                      </c:pt>
                      <c:pt idx="2487">
                        <c:v>0.52400000000000002</c:v>
                      </c:pt>
                      <c:pt idx="2488">
                        <c:v>0.53400000000000003</c:v>
                      </c:pt>
                      <c:pt idx="2489">
                        <c:v>0.53400000000000003</c:v>
                      </c:pt>
                      <c:pt idx="2490">
                        <c:v>0.53400000000000003</c:v>
                      </c:pt>
                      <c:pt idx="2491">
                        <c:v>0.504</c:v>
                      </c:pt>
                      <c:pt idx="2492">
                        <c:v>0.52800000000000002</c:v>
                      </c:pt>
                      <c:pt idx="2493">
                        <c:v>0.53100000000000003</c:v>
                      </c:pt>
                      <c:pt idx="2494">
                        <c:v>0.55300000000000005</c:v>
                      </c:pt>
                      <c:pt idx="2495">
                        <c:v>0.55300000000000005</c:v>
                      </c:pt>
                      <c:pt idx="2496">
                        <c:v>0.55300000000000005</c:v>
                      </c:pt>
                      <c:pt idx="2497">
                        <c:v>0.55300000000000005</c:v>
                      </c:pt>
                      <c:pt idx="2498">
                        <c:v>0.59699999999999998</c:v>
                      </c:pt>
                      <c:pt idx="2499">
                        <c:v>0.56399999999999995</c:v>
                      </c:pt>
                      <c:pt idx="2500">
                        <c:v>0.57299999999999995</c:v>
                      </c:pt>
                      <c:pt idx="2501">
                        <c:v>0.55500000000000005</c:v>
                      </c:pt>
                      <c:pt idx="2502">
                        <c:v>0.61499999999999999</c:v>
                      </c:pt>
                      <c:pt idx="2503">
                        <c:v>0.61499999999999999</c:v>
                      </c:pt>
                      <c:pt idx="2504">
                        <c:v>0.61499999999999999</c:v>
                      </c:pt>
                      <c:pt idx="2505">
                        <c:v>0.64800000000000002</c:v>
                      </c:pt>
                      <c:pt idx="2506">
                        <c:v>0.626</c:v>
                      </c:pt>
                      <c:pt idx="2507">
                        <c:v>0.66900000000000004</c:v>
                      </c:pt>
                      <c:pt idx="2508">
                        <c:v>0.74399999999999999</c:v>
                      </c:pt>
                      <c:pt idx="2509">
                        <c:v>0.70199999999999996</c:v>
                      </c:pt>
                      <c:pt idx="2510">
                        <c:v>0.70199999999999996</c:v>
                      </c:pt>
                      <c:pt idx="2511">
                        <c:v>0.70199999999999996</c:v>
                      </c:pt>
                      <c:pt idx="2512">
                        <c:v>0.69499999999999995</c:v>
                      </c:pt>
                      <c:pt idx="2513">
                        <c:v>0.65600000000000003</c:v>
                      </c:pt>
                      <c:pt idx="2514">
                        <c:v>0.69399999999999995</c:v>
                      </c:pt>
                      <c:pt idx="2515">
                        <c:v>0.67100000000000004</c:v>
                      </c:pt>
                      <c:pt idx="2516">
                        <c:v>0.61699999999999999</c:v>
                      </c:pt>
                      <c:pt idx="2517">
                        <c:v>0.61699999999999999</c:v>
                      </c:pt>
                      <c:pt idx="2518">
                        <c:v>0.61699999999999999</c:v>
                      </c:pt>
                      <c:pt idx="2519">
                        <c:v>0.71299999999999997</c:v>
                      </c:pt>
                      <c:pt idx="2520">
                        <c:v>0.63100000000000001</c:v>
                      </c:pt>
                      <c:pt idx="2521">
                        <c:v>0.57499999999999996</c:v>
                      </c:pt>
                      <c:pt idx="2522">
                        <c:v>0.63500000000000001</c:v>
                      </c:pt>
                      <c:pt idx="2523">
                        <c:v>0.67500000000000004</c:v>
                      </c:pt>
                      <c:pt idx="2524">
                        <c:v>0.67500000000000004</c:v>
                      </c:pt>
                      <c:pt idx="2525">
                        <c:v>0.67500000000000004</c:v>
                      </c:pt>
                      <c:pt idx="2526">
                        <c:v>0.67800000000000005</c:v>
                      </c:pt>
                      <c:pt idx="2527">
                        <c:v>0.66900000000000004</c:v>
                      </c:pt>
                      <c:pt idx="2528">
                        <c:v>0.61799999999999999</c:v>
                      </c:pt>
                      <c:pt idx="2529">
                        <c:v>0.67100000000000004</c:v>
                      </c:pt>
                      <c:pt idx="2530">
                        <c:v>0.68799999999999994</c:v>
                      </c:pt>
                      <c:pt idx="2531">
                        <c:v>0.68799999999999994</c:v>
                      </c:pt>
                      <c:pt idx="2532">
                        <c:v>0.68799999999999994</c:v>
                      </c:pt>
                      <c:pt idx="2533">
                        <c:v>0.67200000000000004</c:v>
                      </c:pt>
                      <c:pt idx="2534">
                        <c:v>0.66300000000000003</c:v>
                      </c:pt>
                      <c:pt idx="2535">
                        <c:v>0.65600000000000003</c:v>
                      </c:pt>
                      <c:pt idx="2536">
                        <c:v>0.72599999999999998</c:v>
                      </c:pt>
                      <c:pt idx="2537">
                        <c:v>0.68600000000000005</c:v>
                      </c:pt>
                      <c:pt idx="2538">
                        <c:v>0.68600000000000005</c:v>
                      </c:pt>
                      <c:pt idx="2539">
                        <c:v>0.68600000000000005</c:v>
                      </c:pt>
                      <c:pt idx="2540">
                        <c:v>0.61199999999999999</c:v>
                      </c:pt>
                      <c:pt idx="2541">
                        <c:v>0.47699999999999998</c:v>
                      </c:pt>
                      <c:pt idx="2542">
                        <c:v>0.439</c:v>
                      </c:pt>
                      <c:pt idx="2543">
                        <c:v>0.40200000000000002</c:v>
                      </c:pt>
                      <c:pt idx="2544">
                        <c:v>0.40500000000000003</c:v>
                      </c:pt>
                      <c:pt idx="2545">
                        <c:v>0.40500000000000003</c:v>
                      </c:pt>
                      <c:pt idx="2546">
                        <c:v>0.40500000000000003</c:v>
                      </c:pt>
                      <c:pt idx="2547">
                        <c:v>0.41399999999999998</c:v>
                      </c:pt>
                      <c:pt idx="2548">
                        <c:v>0.38400000000000001</c:v>
                      </c:pt>
                      <c:pt idx="2549">
                        <c:v>0.43</c:v>
                      </c:pt>
                      <c:pt idx="2550">
                        <c:v>0.39500000000000002</c:v>
                      </c:pt>
                      <c:pt idx="2551">
                        <c:v>0.39600000000000002</c:v>
                      </c:pt>
                      <c:pt idx="2552">
                        <c:v>0.39600000000000002</c:v>
                      </c:pt>
                      <c:pt idx="2553">
                        <c:v>0.39600000000000002</c:v>
                      </c:pt>
                      <c:pt idx="2554">
                        <c:v>0.39300000000000002</c:v>
                      </c:pt>
                      <c:pt idx="2555">
                        <c:v>0.312</c:v>
                      </c:pt>
                      <c:pt idx="2556">
                        <c:v>0.252</c:v>
                      </c:pt>
                      <c:pt idx="2557">
                        <c:v>0.245</c:v>
                      </c:pt>
                      <c:pt idx="2558">
                        <c:v>0.23400000000000001</c:v>
                      </c:pt>
                      <c:pt idx="2559">
                        <c:v>0.23400000000000001</c:v>
                      </c:pt>
                      <c:pt idx="2560">
                        <c:v>0.23400000000000001</c:v>
                      </c:pt>
                      <c:pt idx="2561">
                        <c:v>0.23</c:v>
                      </c:pt>
                      <c:pt idx="2562">
                        <c:v>0.25800000000000001</c:v>
                      </c:pt>
                      <c:pt idx="2563">
                        <c:v>0.26800000000000002</c:v>
                      </c:pt>
                      <c:pt idx="2564">
                        <c:v>0.29099999999999998</c:v>
                      </c:pt>
                      <c:pt idx="2565">
                        <c:v>0.28699999999999998</c:v>
                      </c:pt>
                      <c:pt idx="2566">
                        <c:v>0.28699999999999998</c:v>
                      </c:pt>
                      <c:pt idx="2567">
                        <c:v>0.28699999999999998</c:v>
                      </c:pt>
                      <c:pt idx="2568">
                        <c:v>0.28299999999999997</c:v>
                      </c:pt>
                      <c:pt idx="2569">
                        <c:v>0.311</c:v>
                      </c:pt>
                      <c:pt idx="2570">
                        <c:v>0.26800000000000002</c:v>
                      </c:pt>
                      <c:pt idx="2571">
                        <c:v>0.28799999999999998</c:v>
                      </c:pt>
                      <c:pt idx="2572">
                        <c:v>0.254</c:v>
                      </c:pt>
                      <c:pt idx="2573">
                        <c:v>0.254</c:v>
                      </c:pt>
                      <c:pt idx="2574">
                        <c:v>0.254</c:v>
                      </c:pt>
                      <c:pt idx="2575">
                        <c:v>0.22700000000000001</c:v>
                      </c:pt>
                      <c:pt idx="2576">
                        <c:v>0.27400000000000002</c:v>
                      </c:pt>
                      <c:pt idx="2577">
                        <c:v>0.21199999999999999</c:v>
                      </c:pt>
                      <c:pt idx="2578">
                        <c:v>0.17299999999999999</c:v>
                      </c:pt>
                      <c:pt idx="2579">
                        <c:v>0.13700000000000001</c:v>
                      </c:pt>
                      <c:pt idx="2580">
                        <c:v>0.13700000000000001</c:v>
                      </c:pt>
                      <c:pt idx="2581">
                        <c:v>0.13700000000000001</c:v>
                      </c:pt>
                      <c:pt idx="2582">
                        <c:v>0.13400000000000001</c:v>
                      </c:pt>
                      <c:pt idx="2583">
                        <c:v>0.10100000000000001</c:v>
                      </c:pt>
                      <c:pt idx="2584">
                        <c:v>0.105</c:v>
                      </c:pt>
                      <c:pt idx="2585">
                        <c:v>0.11899999999999999</c:v>
                      </c:pt>
                      <c:pt idx="2586">
                        <c:v>0.14899999999999999</c:v>
                      </c:pt>
                      <c:pt idx="2587">
                        <c:v>0.14899999999999999</c:v>
                      </c:pt>
                      <c:pt idx="2588">
                        <c:v>0.14899999999999999</c:v>
                      </c:pt>
                      <c:pt idx="2589">
                        <c:v>0.129</c:v>
                      </c:pt>
                      <c:pt idx="2590">
                        <c:v>0.22900000000000001</c:v>
                      </c:pt>
                      <c:pt idx="2591">
                        <c:v>0.214</c:v>
                      </c:pt>
                      <c:pt idx="2592">
                        <c:v>0.25</c:v>
                      </c:pt>
                      <c:pt idx="2593">
                        <c:v>0.24199999999999999</c:v>
                      </c:pt>
                      <c:pt idx="2594">
                        <c:v>0.24199999999999999</c:v>
                      </c:pt>
                      <c:pt idx="2595">
                        <c:v>0.24199999999999999</c:v>
                      </c:pt>
                      <c:pt idx="2596">
                        <c:v>0.25900000000000001</c:v>
                      </c:pt>
                      <c:pt idx="2597">
                        <c:v>0.249</c:v>
                      </c:pt>
                      <c:pt idx="2598">
                        <c:v>0.30099999999999999</c:v>
                      </c:pt>
                      <c:pt idx="2599">
                        <c:v>0.27200000000000002</c:v>
                      </c:pt>
                      <c:pt idx="2600">
                        <c:v>0.23699999999999999</c:v>
                      </c:pt>
                      <c:pt idx="2601">
                        <c:v>0.23699999999999999</c:v>
                      </c:pt>
                      <c:pt idx="2602">
                        <c:v>0.23699999999999999</c:v>
                      </c:pt>
                      <c:pt idx="2603">
                        <c:v>0.16600000000000001</c:v>
                      </c:pt>
                      <c:pt idx="2604">
                        <c:v>0.10100000000000001</c:v>
                      </c:pt>
                      <c:pt idx="2605">
                        <c:v>0.113</c:v>
                      </c:pt>
                      <c:pt idx="2606">
                        <c:v>0.186</c:v>
                      </c:pt>
                      <c:pt idx="2607">
                        <c:v>0.19400000000000001</c:v>
                      </c:pt>
                      <c:pt idx="2608">
                        <c:v>0.19400000000000001</c:v>
                      </c:pt>
                      <c:pt idx="2609">
                        <c:v>0.19400000000000001</c:v>
                      </c:pt>
                      <c:pt idx="2610">
                        <c:v>0.18099999999999999</c:v>
                      </c:pt>
                      <c:pt idx="2611">
                        <c:v>0.17699999999999999</c:v>
                      </c:pt>
                      <c:pt idx="2612">
                        <c:v>0.14899999999999999</c:v>
                      </c:pt>
                      <c:pt idx="2613">
                        <c:v>0.159</c:v>
                      </c:pt>
                      <c:pt idx="2614">
                        <c:v>0.159</c:v>
                      </c:pt>
                      <c:pt idx="2615">
                        <c:v>0.159</c:v>
                      </c:pt>
                      <c:pt idx="2616">
                        <c:v>0.159</c:v>
                      </c:pt>
                      <c:pt idx="2617">
                        <c:v>0.14799999999999999</c:v>
                      </c:pt>
                      <c:pt idx="2618">
                        <c:v>0.13200000000000001</c:v>
                      </c:pt>
                      <c:pt idx="2619">
                        <c:v>0.124</c:v>
                      </c:pt>
                      <c:pt idx="2620">
                        <c:v>0.11899999999999999</c:v>
                      </c:pt>
                      <c:pt idx="2621">
                        <c:v>0.17599999999999999</c:v>
                      </c:pt>
                      <c:pt idx="2622">
                        <c:v>0.17599999999999999</c:v>
                      </c:pt>
                      <c:pt idx="2623">
                        <c:v>0.17599999999999999</c:v>
                      </c:pt>
                      <c:pt idx="2624">
                        <c:v>0.123</c:v>
                      </c:pt>
                      <c:pt idx="2625">
                        <c:v>0.14899999999999999</c:v>
                      </c:pt>
                      <c:pt idx="2626">
                        <c:v>0.186</c:v>
                      </c:pt>
                      <c:pt idx="2627">
                        <c:v>0.14399999999999999</c:v>
                      </c:pt>
                      <c:pt idx="2628">
                        <c:v>0.11600000000000001</c:v>
                      </c:pt>
                      <c:pt idx="2629">
                        <c:v>0.11600000000000001</c:v>
                      </c:pt>
                      <c:pt idx="2630">
                        <c:v>0.11600000000000001</c:v>
                      </c:pt>
                      <c:pt idx="2631">
                        <c:v>0.124</c:v>
                      </c:pt>
                      <c:pt idx="2632">
                        <c:v>0.107</c:v>
                      </c:pt>
                      <c:pt idx="2633">
                        <c:v>0.14499999999999999</c:v>
                      </c:pt>
                      <c:pt idx="2634">
                        <c:v>0.157</c:v>
                      </c:pt>
                      <c:pt idx="2635">
                        <c:v>0.17100000000000001</c:v>
                      </c:pt>
                      <c:pt idx="2636">
                        <c:v>0.17100000000000001</c:v>
                      </c:pt>
                      <c:pt idx="2637">
                        <c:v>0.17100000000000001</c:v>
                      </c:pt>
                      <c:pt idx="2638">
                        <c:v>0.155</c:v>
                      </c:pt>
                      <c:pt idx="2639">
                        <c:v>0.20699999999999999</c:v>
                      </c:pt>
                      <c:pt idx="2640">
                        <c:v>0.20499999999999999</c:v>
                      </c:pt>
                      <c:pt idx="2641">
                        <c:v>0.14599999999999999</c:v>
                      </c:pt>
                      <c:pt idx="2642">
                        <c:v>0.123</c:v>
                      </c:pt>
                      <c:pt idx="2643">
                        <c:v>0.123</c:v>
                      </c:pt>
                      <c:pt idx="2644">
                        <c:v>0.123</c:v>
                      </c:pt>
                      <c:pt idx="2645">
                        <c:v>0.151</c:v>
                      </c:pt>
                      <c:pt idx="2646">
                        <c:v>0.159</c:v>
                      </c:pt>
                      <c:pt idx="2647">
                        <c:v>0.217</c:v>
                      </c:pt>
                      <c:pt idx="2648">
                        <c:v>0.222</c:v>
                      </c:pt>
                      <c:pt idx="2649">
                        <c:v>0.23899999999999999</c:v>
                      </c:pt>
                      <c:pt idx="2650">
                        <c:v>0.23899999999999999</c:v>
                      </c:pt>
                      <c:pt idx="2651">
                        <c:v>0.23899999999999999</c:v>
                      </c:pt>
                      <c:pt idx="2652">
                        <c:v>0.24299999999999999</c:v>
                      </c:pt>
                      <c:pt idx="2653">
                        <c:v>0.247</c:v>
                      </c:pt>
                      <c:pt idx="2654">
                        <c:v>0.23200000000000001</c:v>
                      </c:pt>
                      <c:pt idx="2655">
                        <c:v>0.24199999999999999</c:v>
                      </c:pt>
                      <c:pt idx="2656">
                        <c:v>0.254</c:v>
                      </c:pt>
                      <c:pt idx="2657">
                        <c:v>0.254</c:v>
                      </c:pt>
                      <c:pt idx="2658">
                        <c:v>0.254</c:v>
                      </c:pt>
                      <c:pt idx="2659">
                        <c:v>0.21299999999999999</c:v>
                      </c:pt>
                      <c:pt idx="2660">
                        <c:v>0.17599999999999999</c:v>
                      </c:pt>
                      <c:pt idx="2661">
                        <c:v>0.22900000000000001</c:v>
                      </c:pt>
                      <c:pt idx="2662">
                        <c:v>0.16900000000000001</c:v>
                      </c:pt>
                      <c:pt idx="2663">
                        <c:v>0.14899999999999999</c:v>
                      </c:pt>
                      <c:pt idx="2664">
                        <c:v>0.14899999999999999</c:v>
                      </c:pt>
                      <c:pt idx="2665">
                        <c:v>0.14899999999999999</c:v>
                      </c:pt>
                      <c:pt idx="2666">
                        <c:v>0.17199999999999999</c:v>
                      </c:pt>
                      <c:pt idx="2667">
                        <c:v>0.161</c:v>
                      </c:pt>
                      <c:pt idx="2668">
                        <c:v>0.16700000000000001</c:v>
                      </c:pt>
                      <c:pt idx="2669">
                        <c:v>0.19900000000000001</c:v>
                      </c:pt>
                      <c:pt idx="2670">
                        <c:v>0.191</c:v>
                      </c:pt>
                      <c:pt idx="2671">
                        <c:v>0.191</c:v>
                      </c:pt>
                      <c:pt idx="2672">
                        <c:v>0.191</c:v>
                      </c:pt>
                      <c:pt idx="2673">
                        <c:v>0.22800000000000001</c:v>
                      </c:pt>
                      <c:pt idx="2674">
                        <c:v>0.254</c:v>
                      </c:pt>
                      <c:pt idx="2675">
                        <c:v>0.27900000000000003</c:v>
                      </c:pt>
                      <c:pt idx="2676">
                        <c:v>0.33</c:v>
                      </c:pt>
                      <c:pt idx="2677">
                        <c:v>0.42</c:v>
                      </c:pt>
                      <c:pt idx="2678">
                        <c:v>0.42</c:v>
                      </c:pt>
                      <c:pt idx="2679">
                        <c:v>0.42</c:v>
                      </c:pt>
                      <c:pt idx="2680">
                        <c:v>0.48799999999999999</c:v>
                      </c:pt>
                      <c:pt idx="2681">
                        <c:v>0.45200000000000001</c:v>
                      </c:pt>
                      <c:pt idx="2682">
                        <c:v>0.443</c:v>
                      </c:pt>
                      <c:pt idx="2683">
                        <c:v>0.44900000000000001</c:v>
                      </c:pt>
                      <c:pt idx="2684">
                        <c:v>0.45800000000000002</c:v>
                      </c:pt>
                      <c:pt idx="2685">
                        <c:v>0.45800000000000002</c:v>
                      </c:pt>
                      <c:pt idx="2686">
                        <c:v>0.45800000000000002</c:v>
                      </c:pt>
                      <c:pt idx="2687">
                        <c:v>0.438</c:v>
                      </c:pt>
                      <c:pt idx="2688">
                        <c:v>0.442</c:v>
                      </c:pt>
                      <c:pt idx="2689">
                        <c:v>0.46600000000000003</c:v>
                      </c:pt>
                      <c:pt idx="2690">
                        <c:v>0.44800000000000001</c:v>
                      </c:pt>
                      <c:pt idx="2691">
                        <c:v>0.42699999999999999</c:v>
                      </c:pt>
                      <c:pt idx="2692">
                        <c:v>0.42699999999999999</c:v>
                      </c:pt>
                      <c:pt idx="2693">
                        <c:v>0.42699999999999999</c:v>
                      </c:pt>
                      <c:pt idx="2694">
                        <c:v>0.42699999999999999</c:v>
                      </c:pt>
                      <c:pt idx="2695">
                        <c:v>0.44600000000000001</c:v>
                      </c:pt>
                      <c:pt idx="2696">
                        <c:v>0.443</c:v>
                      </c:pt>
                      <c:pt idx="2697">
                        <c:v>0.48499999999999999</c:v>
                      </c:pt>
                      <c:pt idx="2698">
                        <c:v>0.45300000000000001</c:v>
                      </c:pt>
                      <c:pt idx="2699">
                        <c:v>0.45300000000000001</c:v>
                      </c:pt>
                      <c:pt idx="2700">
                        <c:v>0.45300000000000001</c:v>
                      </c:pt>
                      <c:pt idx="2701">
                        <c:v>0.501</c:v>
                      </c:pt>
                      <c:pt idx="2702">
                        <c:v>0.50600000000000001</c:v>
                      </c:pt>
                      <c:pt idx="2703">
                        <c:v>0.50800000000000001</c:v>
                      </c:pt>
                      <c:pt idx="2704">
                        <c:v>0.53600000000000003</c:v>
                      </c:pt>
                      <c:pt idx="2705">
                        <c:v>0.505</c:v>
                      </c:pt>
                      <c:pt idx="2706">
                        <c:v>0.505</c:v>
                      </c:pt>
                      <c:pt idx="2707">
                        <c:v>0.505</c:v>
                      </c:pt>
                      <c:pt idx="2708">
                        <c:v>0.52100000000000002</c:v>
                      </c:pt>
                      <c:pt idx="2709">
                        <c:v>0.51700000000000002</c:v>
                      </c:pt>
                      <c:pt idx="2710">
                        <c:v>0.54700000000000004</c:v>
                      </c:pt>
                      <c:pt idx="2711">
                        <c:v>0.55700000000000005</c:v>
                      </c:pt>
                      <c:pt idx="2712">
                        <c:v>0.54900000000000004</c:v>
                      </c:pt>
                      <c:pt idx="2713">
                        <c:v>0.54900000000000004</c:v>
                      </c:pt>
                      <c:pt idx="2714">
                        <c:v>0.54900000000000004</c:v>
                      </c:pt>
                      <c:pt idx="2715">
                        <c:v>0.55100000000000005</c:v>
                      </c:pt>
                      <c:pt idx="2716">
                        <c:v>0.55700000000000005</c:v>
                      </c:pt>
                      <c:pt idx="2717">
                        <c:v>0.52</c:v>
                      </c:pt>
                      <c:pt idx="2718">
                        <c:v>0.53100000000000003</c:v>
                      </c:pt>
                      <c:pt idx="2719">
                        <c:v>0.51400000000000001</c:v>
                      </c:pt>
                      <c:pt idx="2720">
                        <c:v>0.51400000000000001</c:v>
                      </c:pt>
                      <c:pt idx="2721">
                        <c:v>0.51400000000000001</c:v>
                      </c:pt>
                      <c:pt idx="2722">
                        <c:v>0.54700000000000004</c:v>
                      </c:pt>
                      <c:pt idx="2723">
                        <c:v>0.52600000000000002</c:v>
                      </c:pt>
                      <c:pt idx="2724">
                        <c:v>0.54400000000000004</c:v>
                      </c:pt>
                      <c:pt idx="2725">
                        <c:v>0.54500000000000004</c:v>
                      </c:pt>
                      <c:pt idx="2726">
                        <c:v>0.57199999999999995</c:v>
                      </c:pt>
                      <c:pt idx="2727">
                        <c:v>0.57199999999999995</c:v>
                      </c:pt>
                      <c:pt idx="2728">
                        <c:v>0.57199999999999995</c:v>
                      </c:pt>
                      <c:pt idx="2729">
                        <c:v>0.57699999999999996</c:v>
                      </c:pt>
                      <c:pt idx="2730">
                        <c:v>0.60699999999999998</c:v>
                      </c:pt>
                      <c:pt idx="2731">
                        <c:v>0.60099999999999998</c:v>
                      </c:pt>
                      <c:pt idx="2732">
                        <c:v>0.65100000000000002</c:v>
                      </c:pt>
                      <c:pt idx="2733">
                        <c:v>0.67400000000000004</c:v>
                      </c:pt>
                      <c:pt idx="2734">
                        <c:v>0.67400000000000004</c:v>
                      </c:pt>
                      <c:pt idx="2735">
                        <c:v>0.67400000000000004</c:v>
                      </c:pt>
                      <c:pt idx="2736">
                        <c:v>0.65100000000000002</c:v>
                      </c:pt>
                      <c:pt idx="2737">
                        <c:v>0.69499999999999995</c:v>
                      </c:pt>
                      <c:pt idx="2738">
                        <c:v>0.68600000000000005</c:v>
                      </c:pt>
                      <c:pt idx="2739">
                        <c:v>0.65300000000000002</c:v>
                      </c:pt>
                      <c:pt idx="2740">
                        <c:v>0.61</c:v>
                      </c:pt>
                      <c:pt idx="2741">
                        <c:v>0.61</c:v>
                      </c:pt>
                      <c:pt idx="2742">
                        <c:v>0.61</c:v>
                      </c:pt>
                      <c:pt idx="2743">
                        <c:v>0.60699999999999998</c:v>
                      </c:pt>
                      <c:pt idx="2744">
                        <c:v>0.53800000000000003</c:v>
                      </c:pt>
                      <c:pt idx="2745">
                        <c:v>0.55800000000000005</c:v>
                      </c:pt>
                      <c:pt idx="2746">
                        <c:v>0.54700000000000004</c:v>
                      </c:pt>
                      <c:pt idx="2747">
                        <c:v>0.51900000000000002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2609-4D65-B6B0-1E4763E27B4F}"/>
                  </c:ext>
                </c:extLst>
              </c15:ser>
            </c15:filteredLineSeries>
          </c:ext>
        </c:extLst>
      </c:lineChart>
      <c:lineChart>
        <c:grouping val="standard"/>
        <c:varyColors val="0"/>
        <c:ser>
          <c:idx val="2"/>
          <c:order val="2"/>
          <c:tx>
            <c:strRef>
              <c:f>'10a riigivk spread'!$AG$3</c:f>
              <c:strCache>
                <c:ptCount val="1"/>
                <c:pt idx="0">
                  <c:v>Itaalia</c:v>
                </c:pt>
              </c:strCache>
            </c:strRef>
          </c:tx>
          <c:spPr>
            <a:ln w="25400">
              <a:solidFill>
                <a:schemeClr val="accent5"/>
              </a:solidFill>
            </a:ln>
          </c:spPr>
          <c:marker>
            <c:symbol val="none"/>
          </c:marker>
          <c:cat>
            <c:numRef>
              <c:f>'10a riigivk spread'!$AD$4:$AD$4000</c:f>
              <c:numCache>
                <c:formatCode>m/d/yyyy</c:formatCode>
                <c:ptCount val="3997"/>
                <c:pt idx="0">
                  <c:v>45224</c:v>
                </c:pt>
                <c:pt idx="1">
                  <c:v>45223</c:v>
                </c:pt>
                <c:pt idx="2">
                  <c:v>45222</c:v>
                </c:pt>
                <c:pt idx="3">
                  <c:v>45221</c:v>
                </c:pt>
                <c:pt idx="4">
                  <c:v>45220</c:v>
                </c:pt>
                <c:pt idx="5">
                  <c:v>45219</c:v>
                </c:pt>
                <c:pt idx="6">
                  <c:v>45218</c:v>
                </c:pt>
                <c:pt idx="7">
                  <c:v>45217</c:v>
                </c:pt>
                <c:pt idx="8">
                  <c:v>45216</c:v>
                </c:pt>
                <c:pt idx="9">
                  <c:v>45215</c:v>
                </c:pt>
                <c:pt idx="10">
                  <c:v>45214</c:v>
                </c:pt>
                <c:pt idx="11">
                  <c:v>45213</c:v>
                </c:pt>
                <c:pt idx="12">
                  <c:v>45212</c:v>
                </c:pt>
                <c:pt idx="13">
                  <c:v>45211</c:v>
                </c:pt>
                <c:pt idx="14">
                  <c:v>45210</c:v>
                </c:pt>
                <c:pt idx="15">
                  <c:v>45209</c:v>
                </c:pt>
                <c:pt idx="16">
                  <c:v>45208</c:v>
                </c:pt>
                <c:pt idx="17">
                  <c:v>45207</c:v>
                </c:pt>
                <c:pt idx="18">
                  <c:v>45206</c:v>
                </c:pt>
                <c:pt idx="19">
                  <c:v>45205</c:v>
                </c:pt>
                <c:pt idx="20">
                  <c:v>45204</c:v>
                </c:pt>
                <c:pt idx="21">
                  <c:v>45203</c:v>
                </c:pt>
                <c:pt idx="22">
                  <c:v>45202</c:v>
                </c:pt>
                <c:pt idx="23">
                  <c:v>45201</c:v>
                </c:pt>
                <c:pt idx="24">
                  <c:v>45200</c:v>
                </c:pt>
                <c:pt idx="25">
                  <c:v>45199</c:v>
                </c:pt>
                <c:pt idx="26">
                  <c:v>45198</c:v>
                </c:pt>
                <c:pt idx="27">
                  <c:v>45197</c:v>
                </c:pt>
                <c:pt idx="28">
                  <c:v>45196</c:v>
                </c:pt>
                <c:pt idx="29">
                  <c:v>45195</c:v>
                </c:pt>
                <c:pt idx="30">
                  <c:v>45194</c:v>
                </c:pt>
                <c:pt idx="31">
                  <c:v>45193</c:v>
                </c:pt>
                <c:pt idx="32">
                  <c:v>45192</c:v>
                </c:pt>
                <c:pt idx="33">
                  <c:v>45191</c:v>
                </c:pt>
                <c:pt idx="34">
                  <c:v>45190</c:v>
                </c:pt>
                <c:pt idx="35">
                  <c:v>45189</c:v>
                </c:pt>
                <c:pt idx="36">
                  <c:v>45188</c:v>
                </c:pt>
                <c:pt idx="37">
                  <c:v>45187</c:v>
                </c:pt>
                <c:pt idx="38">
                  <c:v>45186</c:v>
                </c:pt>
                <c:pt idx="39">
                  <c:v>45185</c:v>
                </c:pt>
                <c:pt idx="40">
                  <c:v>45184</c:v>
                </c:pt>
                <c:pt idx="41">
                  <c:v>45183</c:v>
                </c:pt>
                <c:pt idx="42">
                  <c:v>45182</c:v>
                </c:pt>
                <c:pt idx="43">
                  <c:v>45181</c:v>
                </c:pt>
                <c:pt idx="44">
                  <c:v>45180</c:v>
                </c:pt>
                <c:pt idx="45">
                  <c:v>45179</c:v>
                </c:pt>
                <c:pt idx="46">
                  <c:v>45178</c:v>
                </c:pt>
                <c:pt idx="47">
                  <c:v>45177</c:v>
                </c:pt>
                <c:pt idx="48">
                  <c:v>45176</c:v>
                </c:pt>
                <c:pt idx="49">
                  <c:v>45175</c:v>
                </c:pt>
                <c:pt idx="50">
                  <c:v>45174</c:v>
                </c:pt>
                <c:pt idx="51">
                  <c:v>45173</c:v>
                </c:pt>
                <c:pt idx="52">
                  <c:v>45172</c:v>
                </c:pt>
                <c:pt idx="53">
                  <c:v>45171</c:v>
                </c:pt>
                <c:pt idx="54">
                  <c:v>45170</c:v>
                </c:pt>
                <c:pt idx="55">
                  <c:v>45169</c:v>
                </c:pt>
                <c:pt idx="56">
                  <c:v>45168</c:v>
                </c:pt>
                <c:pt idx="57">
                  <c:v>45167</c:v>
                </c:pt>
                <c:pt idx="58">
                  <c:v>45166</c:v>
                </c:pt>
                <c:pt idx="59">
                  <c:v>45165</c:v>
                </c:pt>
                <c:pt idx="60">
                  <c:v>45164</c:v>
                </c:pt>
                <c:pt idx="61">
                  <c:v>45163</c:v>
                </c:pt>
                <c:pt idx="62">
                  <c:v>45162</c:v>
                </c:pt>
                <c:pt idx="63">
                  <c:v>45161</c:v>
                </c:pt>
                <c:pt idx="64">
                  <c:v>45160</c:v>
                </c:pt>
                <c:pt idx="65">
                  <c:v>45159</c:v>
                </c:pt>
                <c:pt idx="66">
                  <c:v>45158</c:v>
                </c:pt>
                <c:pt idx="67">
                  <c:v>45157</c:v>
                </c:pt>
                <c:pt idx="68">
                  <c:v>45156</c:v>
                </c:pt>
                <c:pt idx="69">
                  <c:v>45155</c:v>
                </c:pt>
                <c:pt idx="70">
                  <c:v>45154</c:v>
                </c:pt>
                <c:pt idx="71">
                  <c:v>45153</c:v>
                </c:pt>
                <c:pt idx="72">
                  <c:v>45152</c:v>
                </c:pt>
                <c:pt idx="73">
                  <c:v>45151</c:v>
                </c:pt>
                <c:pt idx="74">
                  <c:v>45150</c:v>
                </c:pt>
                <c:pt idx="75">
                  <c:v>45149</c:v>
                </c:pt>
                <c:pt idx="76">
                  <c:v>45148</c:v>
                </c:pt>
                <c:pt idx="77">
                  <c:v>45147</c:v>
                </c:pt>
                <c:pt idx="78">
                  <c:v>45146</c:v>
                </c:pt>
                <c:pt idx="79">
                  <c:v>45145</c:v>
                </c:pt>
                <c:pt idx="80">
                  <c:v>45144</c:v>
                </c:pt>
                <c:pt idx="81">
                  <c:v>45143</c:v>
                </c:pt>
                <c:pt idx="82">
                  <c:v>45142</c:v>
                </c:pt>
                <c:pt idx="83">
                  <c:v>45141</c:v>
                </c:pt>
                <c:pt idx="84">
                  <c:v>45140</c:v>
                </c:pt>
                <c:pt idx="85">
                  <c:v>45139</c:v>
                </c:pt>
                <c:pt idx="86">
                  <c:v>45138</c:v>
                </c:pt>
                <c:pt idx="87">
                  <c:v>45137</c:v>
                </c:pt>
                <c:pt idx="88">
                  <c:v>45136</c:v>
                </c:pt>
                <c:pt idx="89">
                  <c:v>45135</c:v>
                </c:pt>
                <c:pt idx="90">
                  <c:v>45134</c:v>
                </c:pt>
                <c:pt idx="91">
                  <c:v>45133</c:v>
                </c:pt>
                <c:pt idx="92">
                  <c:v>45132</c:v>
                </c:pt>
                <c:pt idx="93">
                  <c:v>45131</c:v>
                </c:pt>
                <c:pt idx="94">
                  <c:v>45130</c:v>
                </c:pt>
                <c:pt idx="95">
                  <c:v>45129</c:v>
                </c:pt>
                <c:pt idx="96">
                  <c:v>45128</c:v>
                </c:pt>
                <c:pt idx="97">
                  <c:v>45127</c:v>
                </c:pt>
                <c:pt idx="98">
                  <c:v>45126</c:v>
                </c:pt>
                <c:pt idx="99">
                  <c:v>45125</c:v>
                </c:pt>
                <c:pt idx="100">
                  <c:v>45124</c:v>
                </c:pt>
                <c:pt idx="101">
                  <c:v>45123</c:v>
                </c:pt>
                <c:pt idx="102">
                  <c:v>45122</c:v>
                </c:pt>
                <c:pt idx="103">
                  <c:v>45121</c:v>
                </c:pt>
                <c:pt idx="104">
                  <c:v>45120</c:v>
                </c:pt>
                <c:pt idx="105">
                  <c:v>45119</c:v>
                </c:pt>
                <c:pt idx="106">
                  <c:v>45118</c:v>
                </c:pt>
                <c:pt idx="107">
                  <c:v>45117</c:v>
                </c:pt>
                <c:pt idx="108">
                  <c:v>45116</c:v>
                </c:pt>
                <c:pt idx="109">
                  <c:v>45115</c:v>
                </c:pt>
                <c:pt idx="110">
                  <c:v>45114</c:v>
                </c:pt>
                <c:pt idx="111">
                  <c:v>45113</c:v>
                </c:pt>
                <c:pt idx="112">
                  <c:v>45112</c:v>
                </c:pt>
                <c:pt idx="113">
                  <c:v>45111</c:v>
                </c:pt>
                <c:pt idx="114">
                  <c:v>45110</c:v>
                </c:pt>
                <c:pt idx="115">
                  <c:v>45109</c:v>
                </c:pt>
                <c:pt idx="116">
                  <c:v>45108</c:v>
                </c:pt>
                <c:pt idx="117">
                  <c:v>45107</c:v>
                </c:pt>
                <c:pt idx="118">
                  <c:v>45106</c:v>
                </c:pt>
                <c:pt idx="119">
                  <c:v>45105</c:v>
                </c:pt>
                <c:pt idx="120">
                  <c:v>45104</c:v>
                </c:pt>
                <c:pt idx="121">
                  <c:v>45103</c:v>
                </c:pt>
                <c:pt idx="122">
                  <c:v>45102</c:v>
                </c:pt>
                <c:pt idx="123">
                  <c:v>45101</c:v>
                </c:pt>
                <c:pt idx="124">
                  <c:v>45100</c:v>
                </c:pt>
                <c:pt idx="125">
                  <c:v>45099</c:v>
                </c:pt>
                <c:pt idx="126">
                  <c:v>45098</c:v>
                </c:pt>
                <c:pt idx="127">
                  <c:v>45097</c:v>
                </c:pt>
                <c:pt idx="128">
                  <c:v>45096</c:v>
                </c:pt>
                <c:pt idx="129">
                  <c:v>45095</c:v>
                </c:pt>
                <c:pt idx="130">
                  <c:v>45094</c:v>
                </c:pt>
                <c:pt idx="131">
                  <c:v>45093</c:v>
                </c:pt>
                <c:pt idx="132">
                  <c:v>45092</c:v>
                </c:pt>
                <c:pt idx="133">
                  <c:v>45091</c:v>
                </c:pt>
                <c:pt idx="134">
                  <c:v>45090</c:v>
                </c:pt>
                <c:pt idx="135">
                  <c:v>45089</c:v>
                </c:pt>
                <c:pt idx="136">
                  <c:v>45088</c:v>
                </c:pt>
                <c:pt idx="137">
                  <c:v>45087</c:v>
                </c:pt>
                <c:pt idx="138">
                  <c:v>45086</c:v>
                </c:pt>
                <c:pt idx="139">
                  <c:v>45085</c:v>
                </c:pt>
                <c:pt idx="140">
                  <c:v>45084</c:v>
                </c:pt>
                <c:pt idx="141">
                  <c:v>45083</c:v>
                </c:pt>
                <c:pt idx="142">
                  <c:v>45082</c:v>
                </c:pt>
                <c:pt idx="143">
                  <c:v>45081</c:v>
                </c:pt>
                <c:pt idx="144">
                  <c:v>45080</c:v>
                </c:pt>
                <c:pt idx="145">
                  <c:v>45079</c:v>
                </c:pt>
                <c:pt idx="146">
                  <c:v>45078</c:v>
                </c:pt>
                <c:pt idx="147">
                  <c:v>45077</c:v>
                </c:pt>
                <c:pt idx="148">
                  <c:v>45076</c:v>
                </c:pt>
                <c:pt idx="149">
                  <c:v>45075</c:v>
                </c:pt>
                <c:pt idx="150">
                  <c:v>45074</c:v>
                </c:pt>
                <c:pt idx="151">
                  <c:v>45073</c:v>
                </c:pt>
                <c:pt idx="152">
                  <c:v>45072</c:v>
                </c:pt>
                <c:pt idx="153">
                  <c:v>45071</c:v>
                </c:pt>
                <c:pt idx="154">
                  <c:v>45070</c:v>
                </c:pt>
                <c:pt idx="155">
                  <c:v>45069</c:v>
                </c:pt>
                <c:pt idx="156">
                  <c:v>45068</c:v>
                </c:pt>
                <c:pt idx="157">
                  <c:v>45067</c:v>
                </c:pt>
                <c:pt idx="158">
                  <c:v>45066</c:v>
                </c:pt>
                <c:pt idx="159">
                  <c:v>45065</c:v>
                </c:pt>
                <c:pt idx="160">
                  <c:v>45064</c:v>
                </c:pt>
                <c:pt idx="161">
                  <c:v>45063</c:v>
                </c:pt>
                <c:pt idx="162">
                  <c:v>45062</c:v>
                </c:pt>
                <c:pt idx="163">
                  <c:v>45061</c:v>
                </c:pt>
                <c:pt idx="164">
                  <c:v>45060</c:v>
                </c:pt>
                <c:pt idx="165">
                  <c:v>45059</c:v>
                </c:pt>
                <c:pt idx="166">
                  <c:v>45058</c:v>
                </c:pt>
                <c:pt idx="167">
                  <c:v>45057</c:v>
                </c:pt>
                <c:pt idx="168">
                  <c:v>45056</c:v>
                </c:pt>
                <c:pt idx="169">
                  <c:v>45055</c:v>
                </c:pt>
                <c:pt idx="170">
                  <c:v>45054</c:v>
                </c:pt>
                <c:pt idx="171">
                  <c:v>45053</c:v>
                </c:pt>
                <c:pt idx="172">
                  <c:v>45052</c:v>
                </c:pt>
                <c:pt idx="173">
                  <c:v>45051</c:v>
                </c:pt>
                <c:pt idx="174">
                  <c:v>45050</c:v>
                </c:pt>
                <c:pt idx="175">
                  <c:v>45049</c:v>
                </c:pt>
                <c:pt idx="176">
                  <c:v>45048</c:v>
                </c:pt>
                <c:pt idx="177">
                  <c:v>45047</c:v>
                </c:pt>
                <c:pt idx="178">
                  <c:v>45046</c:v>
                </c:pt>
                <c:pt idx="179">
                  <c:v>45045</c:v>
                </c:pt>
                <c:pt idx="180">
                  <c:v>45044</c:v>
                </c:pt>
                <c:pt idx="181">
                  <c:v>45043</c:v>
                </c:pt>
                <c:pt idx="182">
                  <c:v>45042</c:v>
                </c:pt>
                <c:pt idx="183">
                  <c:v>45041</c:v>
                </c:pt>
                <c:pt idx="184">
                  <c:v>45040</c:v>
                </c:pt>
                <c:pt idx="185">
                  <c:v>45039</c:v>
                </c:pt>
                <c:pt idx="186">
                  <c:v>45038</c:v>
                </c:pt>
                <c:pt idx="187">
                  <c:v>45037</c:v>
                </c:pt>
                <c:pt idx="188">
                  <c:v>45036</c:v>
                </c:pt>
                <c:pt idx="189">
                  <c:v>45035</c:v>
                </c:pt>
                <c:pt idx="190">
                  <c:v>45034</c:v>
                </c:pt>
                <c:pt idx="191">
                  <c:v>45033</c:v>
                </c:pt>
                <c:pt idx="192">
                  <c:v>45032</c:v>
                </c:pt>
                <c:pt idx="193">
                  <c:v>45031</c:v>
                </c:pt>
                <c:pt idx="194">
                  <c:v>45030</c:v>
                </c:pt>
                <c:pt idx="195">
                  <c:v>45029</c:v>
                </c:pt>
                <c:pt idx="196">
                  <c:v>45028</c:v>
                </c:pt>
                <c:pt idx="197">
                  <c:v>45027</c:v>
                </c:pt>
                <c:pt idx="198">
                  <c:v>45026</c:v>
                </c:pt>
                <c:pt idx="199">
                  <c:v>45025</c:v>
                </c:pt>
                <c:pt idx="200">
                  <c:v>45024</c:v>
                </c:pt>
                <c:pt idx="201">
                  <c:v>45023</c:v>
                </c:pt>
                <c:pt idx="202">
                  <c:v>45022</c:v>
                </c:pt>
                <c:pt idx="203">
                  <c:v>45021</c:v>
                </c:pt>
                <c:pt idx="204">
                  <c:v>45020</c:v>
                </c:pt>
                <c:pt idx="205">
                  <c:v>45019</c:v>
                </c:pt>
                <c:pt idx="206">
                  <c:v>45018</c:v>
                </c:pt>
                <c:pt idx="207">
                  <c:v>45017</c:v>
                </c:pt>
                <c:pt idx="208">
                  <c:v>45016</c:v>
                </c:pt>
                <c:pt idx="209">
                  <c:v>45015</c:v>
                </c:pt>
                <c:pt idx="210">
                  <c:v>45014</c:v>
                </c:pt>
                <c:pt idx="211">
                  <c:v>45013</c:v>
                </c:pt>
                <c:pt idx="212">
                  <c:v>45012</c:v>
                </c:pt>
                <c:pt idx="213">
                  <c:v>45011</c:v>
                </c:pt>
                <c:pt idx="214">
                  <c:v>45010</c:v>
                </c:pt>
                <c:pt idx="215">
                  <c:v>45009</c:v>
                </c:pt>
                <c:pt idx="216">
                  <c:v>45008</c:v>
                </c:pt>
                <c:pt idx="217">
                  <c:v>45007</c:v>
                </c:pt>
                <c:pt idx="218">
                  <c:v>45006</c:v>
                </c:pt>
                <c:pt idx="219">
                  <c:v>45005</c:v>
                </c:pt>
                <c:pt idx="220">
                  <c:v>45004</c:v>
                </c:pt>
                <c:pt idx="221">
                  <c:v>45003</c:v>
                </c:pt>
                <c:pt idx="222">
                  <c:v>45002</c:v>
                </c:pt>
                <c:pt idx="223">
                  <c:v>45001</c:v>
                </c:pt>
                <c:pt idx="224">
                  <c:v>45000</c:v>
                </c:pt>
                <c:pt idx="225">
                  <c:v>44999</c:v>
                </c:pt>
                <c:pt idx="226">
                  <c:v>44998</c:v>
                </c:pt>
                <c:pt idx="227">
                  <c:v>44997</c:v>
                </c:pt>
                <c:pt idx="228">
                  <c:v>44996</c:v>
                </c:pt>
                <c:pt idx="229">
                  <c:v>44995</c:v>
                </c:pt>
                <c:pt idx="230">
                  <c:v>44994</c:v>
                </c:pt>
                <c:pt idx="231">
                  <c:v>44993</c:v>
                </c:pt>
                <c:pt idx="232">
                  <c:v>44992</c:v>
                </c:pt>
                <c:pt idx="233">
                  <c:v>44991</c:v>
                </c:pt>
                <c:pt idx="234">
                  <c:v>44990</c:v>
                </c:pt>
                <c:pt idx="235">
                  <c:v>44989</c:v>
                </c:pt>
                <c:pt idx="236">
                  <c:v>44988</c:v>
                </c:pt>
                <c:pt idx="237">
                  <c:v>44987</c:v>
                </c:pt>
                <c:pt idx="238">
                  <c:v>44986</c:v>
                </c:pt>
                <c:pt idx="239">
                  <c:v>44985</c:v>
                </c:pt>
                <c:pt idx="240">
                  <c:v>44984</c:v>
                </c:pt>
                <c:pt idx="241">
                  <c:v>44983</c:v>
                </c:pt>
                <c:pt idx="242">
                  <c:v>44982</c:v>
                </c:pt>
                <c:pt idx="243">
                  <c:v>44981</c:v>
                </c:pt>
                <c:pt idx="244">
                  <c:v>44980</c:v>
                </c:pt>
                <c:pt idx="245">
                  <c:v>44979</c:v>
                </c:pt>
                <c:pt idx="246">
                  <c:v>44978</c:v>
                </c:pt>
                <c:pt idx="247">
                  <c:v>44977</c:v>
                </c:pt>
                <c:pt idx="248">
                  <c:v>44976</c:v>
                </c:pt>
                <c:pt idx="249">
                  <c:v>44975</c:v>
                </c:pt>
                <c:pt idx="250">
                  <c:v>44974</c:v>
                </c:pt>
                <c:pt idx="251">
                  <c:v>44973</c:v>
                </c:pt>
                <c:pt idx="252">
                  <c:v>44972</c:v>
                </c:pt>
                <c:pt idx="253">
                  <c:v>44971</c:v>
                </c:pt>
                <c:pt idx="254">
                  <c:v>44970</c:v>
                </c:pt>
                <c:pt idx="255">
                  <c:v>44969</c:v>
                </c:pt>
                <c:pt idx="256">
                  <c:v>44968</c:v>
                </c:pt>
                <c:pt idx="257">
                  <c:v>44967</c:v>
                </c:pt>
                <c:pt idx="258">
                  <c:v>44966</c:v>
                </c:pt>
                <c:pt idx="259">
                  <c:v>44965</c:v>
                </c:pt>
                <c:pt idx="260">
                  <c:v>44964</c:v>
                </c:pt>
                <c:pt idx="261">
                  <c:v>44963</c:v>
                </c:pt>
                <c:pt idx="262">
                  <c:v>44962</c:v>
                </c:pt>
                <c:pt idx="263">
                  <c:v>44961</c:v>
                </c:pt>
                <c:pt idx="264">
                  <c:v>44960</c:v>
                </c:pt>
                <c:pt idx="265">
                  <c:v>44959</c:v>
                </c:pt>
                <c:pt idx="266">
                  <c:v>44958</c:v>
                </c:pt>
                <c:pt idx="267">
                  <c:v>44957</c:v>
                </c:pt>
                <c:pt idx="268">
                  <c:v>44956</c:v>
                </c:pt>
                <c:pt idx="269">
                  <c:v>44955</c:v>
                </c:pt>
                <c:pt idx="270">
                  <c:v>44954</c:v>
                </c:pt>
                <c:pt idx="271">
                  <c:v>44953</c:v>
                </c:pt>
                <c:pt idx="272">
                  <c:v>44952</c:v>
                </c:pt>
                <c:pt idx="273">
                  <c:v>44951</c:v>
                </c:pt>
                <c:pt idx="274">
                  <c:v>44950</c:v>
                </c:pt>
                <c:pt idx="275">
                  <c:v>44949</c:v>
                </c:pt>
                <c:pt idx="276">
                  <c:v>44948</c:v>
                </c:pt>
                <c:pt idx="277">
                  <c:v>44947</c:v>
                </c:pt>
                <c:pt idx="278">
                  <c:v>44946</c:v>
                </c:pt>
                <c:pt idx="279">
                  <c:v>44945</c:v>
                </c:pt>
                <c:pt idx="280">
                  <c:v>44944</c:v>
                </c:pt>
                <c:pt idx="281">
                  <c:v>44943</c:v>
                </c:pt>
                <c:pt idx="282">
                  <c:v>44942</c:v>
                </c:pt>
                <c:pt idx="283">
                  <c:v>44941</c:v>
                </c:pt>
                <c:pt idx="284">
                  <c:v>44940</c:v>
                </c:pt>
                <c:pt idx="285">
                  <c:v>44939</c:v>
                </c:pt>
                <c:pt idx="286">
                  <c:v>44938</c:v>
                </c:pt>
                <c:pt idx="287">
                  <c:v>44937</c:v>
                </c:pt>
                <c:pt idx="288">
                  <c:v>44936</c:v>
                </c:pt>
                <c:pt idx="289">
                  <c:v>44935</c:v>
                </c:pt>
                <c:pt idx="290">
                  <c:v>44934</c:v>
                </c:pt>
                <c:pt idx="291">
                  <c:v>44933</c:v>
                </c:pt>
                <c:pt idx="292">
                  <c:v>44932</c:v>
                </c:pt>
                <c:pt idx="293">
                  <c:v>44931</c:v>
                </c:pt>
                <c:pt idx="294">
                  <c:v>44930</c:v>
                </c:pt>
                <c:pt idx="295">
                  <c:v>44929</c:v>
                </c:pt>
                <c:pt idx="296">
                  <c:v>44928</c:v>
                </c:pt>
                <c:pt idx="297">
                  <c:v>44927</c:v>
                </c:pt>
                <c:pt idx="298">
                  <c:v>44926</c:v>
                </c:pt>
                <c:pt idx="299">
                  <c:v>44925</c:v>
                </c:pt>
                <c:pt idx="300">
                  <c:v>44924</c:v>
                </c:pt>
                <c:pt idx="301">
                  <c:v>44923</c:v>
                </c:pt>
                <c:pt idx="302">
                  <c:v>44922</c:v>
                </c:pt>
                <c:pt idx="303">
                  <c:v>44921</c:v>
                </c:pt>
                <c:pt idx="304">
                  <c:v>44920</c:v>
                </c:pt>
                <c:pt idx="305">
                  <c:v>44919</c:v>
                </c:pt>
                <c:pt idx="306">
                  <c:v>44918</c:v>
                </c:pt>
                <c:pt idx="307">
                  <c:v>44917</c:v>
                </c:pt>
                <c:pt idx="308">
                  <c:v>44916</c:v>
                </c:pt>
                <c:pt idx="309">
                  <c:v>44915</c:v>
                </c:pt>
                <c:pt idx="310">
                  <c:v>44914</c:v>
                </c:pt>
                <c:pt idx="311">
                  <c:v>44913</c:v>
                </c:pt>
                <c:pt idx="312">
                  <c:v>44912</c:v>
                </c:pt>
                <c:pt idx="313">
                  <c:v>44911</c:v>
                </c:pt>
                <c:pt idx="314">
                  <c:v>44910</c:v>
                </c:pt>
                <c:pt idx="315">
                  <c:v>44909</c:v>
                </c:pt>
                <c:pt idx="316">
                  <c:v>44908</c:v>
                </c:pt>
                <c:pt idx="317">
                  <c:v>44907</c:v>
                </c:pt>
                <c:pt idx="318">
                  <c:v>44906</c:v>
                </c:pt>
                <c:pt idx="319">
                  <c:v>44905</c:v>
                </c:pt>
                <c:pt idx="320">
                  <c:v>44904</c:v>
                </c:pt>
                <c:pt idx="321">
                  <c:v>44903</c:v>
                </c:pt>
                <c:pt idx="322">
                  <c:v>44902</c:v>
                </c:pt>
                <c:pt idx="323">
                  <c:v>44901</c:v>
                </c:pt>
                <c:pt idx="324">
                  <c:v>44900</c:v>
                </c:pt>
                <c:pt idx="325">
                  <c:v>44899</c:v>
                </c:pt>
                <c:pt idx="326">
                  <c:v>44898</c:v>
                </c:pt>
                <c:pt idx="327">
                  <c:v>44897</c:v>
                </c:pt>
                <c:pt idx="328">
                  <c:v>44896</c:v>
                </c:pt>
                <c:pt idx="329">
                  <c:v>44895</c:v>
                </c:pt>
                <c:pt idx="330">
                  <c:v>44894</c:v>
                </c:pt>
                <c:pt idx="331">
                  <c:v>44893</c:v>
                </c:pt>
                <c:pt idx="332">
                  <c:v>44892</c:v>
                </c:pt>
                <c:pt idx="333">
                  <c:v>44891</c:v>
                </c:pt>
                <c:pt idx="334">
                  <c:v>44890</c:v>
                </c:pt>
                <c:pt idx="335">
                  <c:v>44889</c:v>
                </c:pt>
                <c:pt idx="336">
                  <c:v>44888</c:v>
                </c:pt>
                <c:pt idx="337">
                  <c:v>44887</c:v>
                </c:pt>
                <c:pt idx="338">
                  <c:v>44886</c:v>
                </c:pt>
                <c:pt idx="339">
                  <c:v>44885</c:v>
                </c:pt>
                <c:pt idx="340">
                  <c:v>44884</c:v>
                </c:pt>
                <c:pt idx="341">
                  <c:v>44883</c:v>
                </c:pt>
                <c:pt idx="342">
                  <c:v>44882</c:v>
                </c:pt>
                <c:pt idx="343">
                  <c:v>44881</c:v>
                </c:pt>
                <c:pt idx="344">
                  <c:v>44880</c:v>
                </c:pt>
                <c:pt idx="345">
                  <c:v>44879</c:v>
                </c:pt>
                <c:pt idx="346">
                  <c:v>44878</c:v>
                </c:pt>
                <c:pt idx="347">
                  <c:v>44877</c:v>
                </c:pt>
                <c:pt idx="348">
                  <c:v>44876</c:v>
                </c:pt>
                <c:pt idx="349">
                  <c:v>44875</c:v>
                </c:pt>
                <c:pt idx="350">
                  <c:v>44874</c:v>
                </c:pt>
                <c:pt idx="351">
                  <c:v>44873</c:v>
                </c:pt>
                <c:pt idx="352">
                  <c:v>44872</c:v>
                </c:pt>
                <c:pt idx="353">
                  <c:v>44871</c:v>
                </c:pt>
                <c:pt idx="354">
                  <c:v>44870</c:v>
                </c:pt>
                <c:pt idx="355">
                  <c:v>44869</c:v>
                </c:pt>
                <c:pt idx="356">
                  <c:v>44868</c:v>
                </c:pt>
                <c:pt idx="357">
                  <c:v>44867</c:v>
                </c:pt>
                <c:pt idx="358">
                  <c:v>44866</c:v>
                </c:pt>
                <c:pt idx="359">
                  <c:v>44865</c:v>
                </c:pt>
                <c:pt idx="360">
                  <c:v>44864</c:v>
                </c:pt>
                <c:pt idx="361">
                  <c:v>44863</c:v>
                </c:pt>
                <c:pt idx="362">
                  <c:v>44862</c:v>
                </c:pt>
                <c:pt idx="363">
                  <c:v>44861</c:v>
                </c:pt>
                <c:pt idx="364">
                  <c:v>44860</c:v>
                </c:pt>
                <c:pt idx="365">
                  <c:v>44859</c:v>
                </c:pt>
                <c:pt idx="366">
                  <c:v>44858</c:v>
                </c:pt>
                <c:pt idx="367">
                  <c:v>44857</c:v>
                </c:pt>
                <c:pt idx="368">
                  <c:v>44856</c:v>
                </c:pt>
                <c:pt idx="369">
                  <c:v>44855</c:v>
                </c:pt>
                <c:pt idx="370">
                  <c:v>44854</c:v>
                </c:pt>
                <c:pt idx="371">
                  <c:v>44853</c:v>
                </c:pt>
                <c:pt idx="372">
                  <c:v>44852</c:v>
                </c:pt>
                <c:pt idx="373">
                  <c:v>44851</c:v>
                </c:pt>
                <c:pt idx="374">
                  <c:v>44850</c:v>
                </c:pt>
                <c:pt idx="375">
                  <c:v>44849</c:v>
                </c:pt>
                <c:pt idx="376">
                  <c:v>44848</c:v>
                </c:pt>
                <c:pt idx="377">
                  <c:v>44847</c:v>
                </c:pt>
                <c:pt idx="378">
                  <c:v>44846</c:v>
                </c:pt>
                <c:pt idx="379">
                  <c:v>44845</c:v>
                </c:pt>
                <c:pt idx="380">
                  <c:v>44844</c:v>
                </c:pt>
                <c:pt idx="381">
                  <c:v>44843</c:v>
                </c:pt>
                <c:pt idx="382">
                  <c:v>44842</c:v>
                </c:pt>
                <c:pt idx="383">
                  <c:v>44841</c:v>
                </c:pt>
                <c:pt idx="384">
                  <c:v>44840</c:v>
                </c:pt>
                <c:pt idx="385">
                  <c:v>44839</c:v>
                </c:pt>
                <c:pt idx="386">
                  <c:v>44838</c:v>
                </c:pt>
                <c:pt idx="387">
                  <c:v>44837</c:v>
                </c:pt>
                <c:pt idx="388">
                  <c:v>44836</c:v>
                </c:pt>
                <c:pt idx="389">
                  <c:v>44835</c:v>
                </c:pt>
                <c:pt idx="390">
                  <c:v>44834</c:v>
                </c:pt>
                <c:pt idx="391">
                  <c:v>44833</c:v>
                </c:pt>
                <c:pt idx="392">
                  <c:v>44832</c:v>
                </c:pt>
                <c:pt idx="393">
                  <c:v>44831</c:v>
                </c:pt>
                <c:pt idx="394">
                  <c:v>44830</c:v>
                </c:pt>
                <c:pt idx="395">
                  <c:v>44829</c:v>
                </c:pt>
                <c:pt idx="396">
                  <c:v>44828</c:v>
                </c:pt>
                <c:pt idx="397">
                  <c:v>44827</c:v>
                </c:pt>
                <c:pt idx="398">
                  <c:v>44826</c:v>
                </c:pt>
                <c:pt idx="399">
                  <c:v>44825</c:v>
                </c:pt>
                <c:pt idx="400">
                  <c:v>44824</c:v>
                </c:pt>
                <c:pt idx="401">
                  <c:v>44823</c:v>
                </c:pt>
                <c:pt idx="402">
                  <c:v>44822</c:v>
                </c:pt>
                <c:pt idx="403">
                  <c:v>44821</c:v>
                </c:pt>
                <c:pt idx="404">
                  <c:v>44820</c:v>
                </c:pt>
                <c:pt idx="405">
                  <c:v>44819</c:v>
                </c:pt>
                <c:pt idx="406">
                  <c:v>44818</c:v>
                </c:pt>
                <c:pt idx="407">
                  <c:v>44817</c:v>
                </c:pt>
                <c:pt idx="408">
                  <c:v>44816</c:v>
                </c:pt>
                <c:pt idx="409">
                  <c:v>44815</c:v>
                </c:pt>
                <c:pt idx="410">
                  <c:v>44814</c:v>
                </c:pt>
                <c:pt idx="411">
                  <c:v>44813</c:v>
                </c:pt>
                <c:pt idx="412">
                  <c:v>44812</c:v>
                </c:pt>
                <c:pt idx="413">
                  <c:v>44811</c:v>
                </c:pt>
                <c:pt idx="414">
                  <c:v>44810</c:v>
                </c:pt>
                <c:pt idx="415">
                  <c:v>44809</c:v>
                </c:pt>
                <c:pt idx="416">
                  <c:v>44808</c:v>
                </c:pt>
                <c:pt idx="417">
                  <c:v>44807</c:v>
                </c:pt>
                <c:pt idx="418">
                  <c:v>44806</c:v>
                </c:pt>
                <c:pt idx="419">
                  <c:v>44805</c:v>
                </c:pt>
                <c:pt idx="420">
                  <c:v>44804</c:v>
                </c:pt>
                <c:pt idx="421">
                  <c:v>44803</c:v>
                </c:pt>
                <c:pt idx="422">
                  <c:v>44802</c:v>
                </c:pt>
                <c:pt idx="423">
                  <c:v>44801</c:v>
                </c:pt>
                <c:pt idx="424">
                  <c:v>44800</c:v>
                </c:pt>
                <c:pt idx="425">
                  <c:v>44799</c:v>
                </c:pt>
                <c:pt idx="426">
                  <c:v>44798</c:v>
                </c:pt>
                <c:pt idx="427">
                  <c:v>44797</c:v>
                </c:pt>
                <c:pt idx="428">
                  <c:v>44796</c:v>
                </c:pt>
                <c:pt idx="429">
                  <c:v>44795</c:v>
                </c:pt>
                <c:pt idx="430">
                  <c:v>44794</c:v>
                </c:pt>
                <c:pt idx="431">
                  <c:v>44793</c:v>
                </c:pt>
                <c:pt idx="432">
                  <c:v>44792</c:v>
                </c:pt>
                <c:pt idx="433">
                  <c:v>44791</c:v>
                </c:pt>
                <c:pt idx="434">
                  <c:v>44790</c:v>
                </c:pt>
                <c:pt idx="435">
                  <c:v>44789</c:v>
                </c:pt>
                <c:pt idx="436">
                  <c:v>44788</c:v>
                </c:pt>
                <c:pt idx="437">
                  <c:v>44787</c:v>
                </c:pt>
                <c:pt idx="438">
                  <c:v>44786</c:v>
                </c:pt>
                <c:pt idx="439">
                  <c:v>44785</c:v>
                </c:pt>
                <c:pt idx="440">
                  <c:v>44784</c:v>
                </c:pt>
                <c:pt idx="441">
                  <c:v>44783</c:v>
                </c:pt>
                <c:pt idx="442">
                  <c:v>44782</c:v>
                </c:pt>
                <c:pt idx="443">
                  <c:v>44781</c:v>
                </c:pt>
                <c:pt idx="444">
                  <c:v>44780</c:v>
                </c:pt>
                <c:pt idx="445">
                  <c:v>44779</c:v>
                </c:pt>
                <c:pt idx="446">
                  <c:v>44778</c:v>
                </c:pt>
                <c:pt idx="447">
                  <c:v>44777</c:v>
                </c:pt>
                <c:pt idx="448">
                  <c:v>44776</c:v>
                </c:pt>
                <c:pt idx="449">
                  <c:v>44775</c:v>
                </c:pt>
                <c:pt idx="450">
                  <c:v>44774</c:v>
                </c:pt>
                <c:pt idx="451">
                  <c:v>44773</c:v>
                </c:pt>
                <c:pt idx="452">
                  <c:v>44772</c:v>
                </c:pt>
                <c:pt idx="453">
                  <c:v>44771</c:v>
                </c:pt>
                <c:pt idx="454">
                  <c:v>44770</c:v>
                </c:pt>
                <c:pt idx="455">
                  <c:v>44769</c:v>
                </c:pt>
                <c:pt idx="456">
                  <c:v>44768</c:v>
                </c:pt>
                <c:pt idx="457">
                  <c:v>44767</c:v>
                </c:pt>
                <c:pt idx="458">
                  <c:v>44766</c:v>
                </c:pt>
                <c:pt idx="459">
                  <c:v>44765</c:v>
                </c:pt>
                <c:pt idx="460">
                  <c:v>44764</c:v>
                </c:pt>
                <c:pt idx="461">
                  <c:v>44763</c:v>
                </c:pt>
                <c:pt idx="462">
                  <c:v>44762</c:v>
                </c:pt>
                <c:pt idx="463">
                  <c:v>44761</c:v>
                </c:pt>
                <c:pt idx="464">
                  <c:v>44760</c:v>
                </c:pt>
                <c:pt idx="465">
                  <c:v>44759</c:v>
                </c:pt>
                <c:pt idx="466">
                  <c:v>44758</c:v>
                </c:pt>
                <c:pt idx="467">
                  <c:v>44757</c:v>
                </c:pt>
                <c:pt idx="468">
                  <c:v>44756</c:v>
                </c:pt>
                <c:pt idx="469">
                  <c:v>44755</c:v>
                </c:pt>
                <c:pt idx="470">
                  <c:v>44754</c:v>
                </c:pt>
                <c:pt idx="471">
                  <c:v>44753</c:v>
                </c:pt>
                <c:pt idx="472">
                  <c:v>44752</c:v>
                </c:pt>
                <c:pt idx="473">
                  <c:v>44751</c:v>
                </c:pt>
                <c:pt idx="474">
                  <c:v>44750</c:v>
                </c:pt>
                <c:pt idx="475">
                  <c:v>44749</c:v>
                </c:pt>
                <c:pt idx="476">
                  <c:v>44748</c:v>
                </c:pt>
                <c:pt idx="477">
                  <c:v>44747</c:v>
                </c:pt>
                <c:pt idx="478">
                  <c:v>44746</c:v>
                </c:pt>
                <c:pt idx="479">
                  <c:v>44745</c:v>
                </c:pt>
                <c:pt idx="480">
                  <c:v>44744</c:v>
                </c:pt>
                <c:pt idx="481">
                  <c:v>44743</c:v>
                </c:pt>
                <c:pt idx="482">
                  <c:v>44742</c:v>
                </c:pt>
                <c:pt idx="483">
                  <c:v>44741</c:v>
                </c:pt>
                <c:pt idx="484">
                  <c:v>44740</c:v>
                </c:pt>
                <c:pt idx="485">
                  <c:v>44739</c:v>
                </c:pt>
                <c:pt idx="486">
                  <c:v>44738</c:v>
                </c:pt>
                <c:pt idx="487">
                  <c:v>44737</c:v>
                </c:pt>
                <c:pt idx="488">
                  <c:v>44736</c:v>
                </c:pt>
                <c:pt idx="489">
                  <c:v>44735</c:v>
                </c:pt>
                <c:pt idx="490">
                  <c:v>44734</c:v>
                </c:pt>
                <c:pt idx="491">
                  <c:v>44733</c:v>
                </c:pt>
                <c:pt idx="492">
                  <c:v>44732</c:v>
                </c:pt>
                <c:pt idx="493">
                  <c:v>44731</c:v>
                </c:pt>
                <c:pt idx="494">
                  <c:v>44730</c:v>
                </c:pt>
                <c:pt idx="495">
                  <c:v>44729</c:v>
                </c:pt>
                <c:pt idx="496">
                  <c:v>44728</c:v>
                </c:pt>
                <c:pt idx="497">
                  <c:v>44727</c:v>
                </c:pt>
                <c:pt idx="498">
                  <c:v>44726</c:v>
                </c:pt>
                <c:pt idx="499">
                  <c:v>44725</c:v>
                </c:pt>
                <c:pt idx="500">
                  <c:v>44724</c:v>
                </c:pt>
                <c:pt idx="501">
                  <c:v>44723</c:v>
                </c:pt>
                <c:pt idx="502">
                  <c:v>44722</c:v>
                </c:pt>
                <c:pt idx="503">
                  <c:v>44721</c:v>
                </c:pt>
                <c:pt idx="504">
                  <c:v>44720</c:v>
                </c:pt>
                <c:pt idx="505">
                  <c:v>44719</c:v>
                </c:pt>
                <c:pt idx="506">
                  <c:v>44718</c:v>
                </c:pt>
                <c:pt idx="507">
                  <c:v>44717</c:v>
                </c:pt>
                <c:pt idx="508">
                  <c:v>44716</c:v>
                </c:pt>
                <c:pt idx="509">
                  <c:v>44715</c:v>
                </c:pt>
                <c:pt idx="510">
                  <c:v>44714</c:v>
                </c:pt>
                <c:pt idx="511">
                  <c:v>44713</c:v>
                </c:pt>
                <c:pt idx="512">
                  <c:v>44712</c:v>
                </c:pt>
                <c:pt idx="513">
                  <c:v>44711</c:v>
                </c:pt>
                <c:pt idx="514">
                  <c:v>44710</c:v>
                </c:pt>
                <c:pt idx="515">
                  <c:v>44709</c:v>
                </c:pt>
                <c:pt idx="516">
                  <c:v>44708</c:v>
                </c:pt>
                <c:pt idx="517">
                  <c:v>44707</c:v>
                </c:pt>
                <c:pt idx="518">
                  <c:v>44706</c:v>
                </c:pt>
                <c:pt idx="519">
                  <c:v>44705</c:v>
                </c:pt>
                <c:pt idx="520">
                  <c:v>44704</c:v>
                </c:pt>
                <c:pt idx="521">
                  <c:v>44703</c:v>
                </c:pt>
                <c:pt idx="522">
                  <c:v>44702</c:v>
                </c:pt>
                <c:pt idx="523">
                  <c:v>44701</c:v>
                </c:pt>
                <c:pt idx="524">
                  <c:v>44700</c:v>
                </c:pt>
                <c:pt idx="525">
                  <c:v>44699</c:v>
                </c:pt>
                <c:pt idx="526">
                  <c:v>44698</c:v>
                </c:pt>
                <c:pt idx="527">
                  <c:v>44697</c:v>
                </c:pt>
                <c:pt idx="528">
                  <c:v>44696</c:v>
                </c:pt>
                <c:pt idx="529">
                  <c:v>44695</c:v>
                </c:pt>
                <c:pt idx="530">
                  <c:v>44694</c:v>
                </c:pt>
                <c:pt idx="531">
                  <c:v>44693</c:v>
                </c:pt>
                <c:pt idx="532">
                  <c:v>44692</c:v>
                </c:pt>
                <c:pt idx="533">
                  <c:v>44691</c:v>
                </c:pt>
                <c:pt idx="534">
                  <c:v>44690</c:v>
                </c:pt>
                <c:pt idx="535">
                  <c:v>44689</c:v>
                </c:pt>
                <c:pt idx="536">
                  <c:v>44688</c:v>
                </c:pt>
                <c:pt idx="537">
                  <c:v>44687</c:v>
                </c:pt>
                <c:pt idx="538">
                  <c:v>44686</c:v>
                </c:pt>
                <c:pt idx="539">
                  <c:v>44685</c:v>
                </c:pt>
                <c:pt idx="540">
                  <c:v>44684</c:v>
                </c:pt>
                <c:pt idx="541">
                  <c:v>44683</c:v>
                </c:pt>
                <c:pt idx="542">
                  <c:v>44682</c:v>
                </c:pt>
                <c:pt idx="543">
                  <c:v>44681</c:v>
                </c:pt>
                <c:pt idx="544">
                  <c:v>44680</c:v>
                </c:pt>
                <c:pt idx="545">
                  <c:v>44679</c:v>
                </c:pt>
                <c:pt idx="546">
                  <c:v>44678</c:v>
                </c:pt>
                <c:pt idx="547">
                  <c:v>44677</c:v>
                </c:pt>
                <c:pt idx="548">
                  <c:v>44676</c:v>
                </c:pt>
                <c:pt idx="549">
                  <c:v>44675</c:v>
                </c:pt>
                <c:pt idx="550">
                  <c:v>44674</c:v>
                </c:pt>
                <c:pt idx="551">
                  <c:v>44673</c:v>
                </c:pt>
                <c:pt idx="552">
                  <c:v>44672</c:v>
                </c:pt>
                <c:pt idx="553">
                  <c:v>44671</c:v>
                </c:pt>
                <c:pt idx="554">
                  <c:v>44670</c:v>
                </c:pt>
                <c:pt idx="555">
                  <c:v>44669</c:v>
                </c:pt>
                <c:pt idx="556">
                  <c:v>44668</c:v>
                </c:pt>
                <c:pt idx="557">
                  <c:v>44667</c:v>
                </c:pt>
                <c:pt idx="558">
                  <c:v>44666</c:v>
                </c:pt>
                <c:pt idx="559">
                  <c:v>44665</c:v>
                </c:pt>
                <c:pt idx="560">
                  <c:v>44664</c:v>
                </c:pt>
                <c:pt idx="561">
                  <c:v>44663</c:v>
                </c:pt>
                <c:pt idx="562">
                  <c:v>44662</c:v>
                </c:pt>
                <c:pt idx="563">
                  <c:v>44661</c:v>
                </c:pt>
                <c:pt idx="564">
                  <c:v>44660</c:v>
                </c:pt>
                <c:pt idx="565">
                  <c:v>44659</c:v>
                </c:pt>
                <c:pt idx="566">
                  <c:v>44658</c:v>
                </c:pt>
                <c:pt idx="567">
                  <c:v>44657</c:v>
                </c:pt>
                <c:pt idx="568">
                  <c:v>44656</c:v>
                </c:pt>
                <c:pt idx="569">
                  <c:v>44655</c:v>
                </c:pt>
                <c:pt idx="570">
                  <c:v>44654</c:v>
                </c:pt>
                <c:pt idx="571">
                  <c:v>44653</c:v>
                </c:pt>
                <c:pt idx="572">
                  <c:v>44652</c:v>
                </c:pt>
                <c:pt idx="573">
                  <c:v>44651</c:v>
                </c:pt>
                <c:pt idx="574">
                  <c:v>44650</c:v>
                </c:pt>
                <c:pt idx="575">
                  <c:v>44649</c:v>
                </c:pt>
                <c:pt idx="576">
                  <c:v>44648</c:v>
                </c:pt>
                <c:pt idx="577">
                  <c:v>44647</c:v>
                </c:pt>
                <c:pt idx="578">
                  <c:v>44646</c:v>
                </c:pt>
                <c:pt idx="579">
                  <c:v>44645</c:v>
                </c:pt>
                <c:pt idx="580">
                  <c:v>44644</c:v>
                </c:pt>
                <c:pt idx="581">
                  <c:v>44643</c:v>
                </c:pt>
                <c:pt idx="582">
                  <c:v>44642</c:v>
                </c:pt>
                <c:pt idx="583">
                  <c:v>44641</c:v>
                </c:pt>
                <c:pt idx="584">
                  <c:v>44640</c:v>
                </c:pt>
                <c:pt idx="585">
                  <c:v>44639</c:v>
                </c:pt>
                <c:pt idx="586">
                  <c:v>44638</c:v>
                </c:pt>
                <c:pt idx="587">
                  <c:v>44637</c:v>
                </c:pt>
                <c:pt idx="588">
                  <c:v>44636</c:v>
                </c:pt>
                <c:pt idx="589">
                  <c:v>44635</c:v>
                </c:pt>
                <c:pt idx="590">
                  <c:v>44634</c:v>
                </c:pt>
                <c:pt idx="591">
                  <c:v>44633</c:v>
                </c:pt>
                <c:pt idx="592">
                  <c:v>44632</c:v>
                </c:pt>
                <c:pt idx="593">
                  <c:v>44631</c:v>
                </c:pt>
                <c:pt idx="594">
                  <c:v>44630</c:v>
                </c:pt>
                <c:pt idx="595">
                  <c:v>44629</c:v>
                </c:pt>
                <c:pt idx="596">
                  <c:v>44628</c:v>
                </c:pt>
                <c:pt idx="597">
                  <c:v>44627</c:v>
                </c:pt>
                <c:pt idx="598">
                  <c:v>44626</c:v>
                </c:pt>
                <c:pt idx="599">
                  <c:v>44625</c:v>
                </c:pt>
                <c:pt idx="600">
                  <c:v>44624</c:v>
                </c:pt>
                <c:pt idx="601">
                  <c:v>44623</c:v>
                </c:pt>
                <c:pt idx="602">
                  <c:v>44622</c:v>
                </c:pt>
                <c:pt idx="603">
                  <c:v>44621</c:v>
                </c:pt>
                <c:pt idx="604">
                  <c:v>44620</c:v>
                </c:pt>
                <c:pt idx="605">
                  <c:v>44619</c:v>
                </c:pt>
                <c:pt idx="606">
                  <c:v>44618</c:v>
                </c:pt>
                <c:pt idx="607">
                  <c:v>44617</c:v>
                </c:pt>
                <c:pt idx="608">
                  <c:v>44616</c:v>
                </c:pt>
                <c:pt idx="609">
                  <c:v>44615</c:v>
                </c:pt>
                <c:pt idx="610">
                  <c:v>44614</c:v>
                </c:pt>
                <c:pt idx="611">
                  <c:v>44613</c:v>
                </c:pt>
                <c:pt idx="612">
                  <c:v>44612</c:v>
                </c:pt>
                <c:pt idx="613">
                  <c:v>44611</c:v>
                </c:pt>
                <c:pt idx="614">
                  <c:v>44610</c:v>
                </c:pt>
                <c:pt idx="615">
                  <c:v>44609</c:v>
                </c:pt>
                <c:pt idx="616">
                  <c:v>44608</c:v>
                </c:pt>
                <c:pt idx="617">
                  <c:v>44607</c:v>
                </c:pt>
                <c:pt idx="618">
                  <c:v>44606</c:v>
                </c:pt>
                <c:pt idx="619">
                  <c:v>44605</c:v>
                </c:pt>
                <c:pt idx="620">
                  <c:v>44604</c:v>
                </c:pt>
                <c:pt idx="621">
                  <c:v>44603</c:v>
                </c:pt>
                <c:pt idx="622">
                  <c:v>44602</c:v>
                </c:pt>
                <c:pt idx="623">
                  <c:v>44601</c:v>
                </c:pt>
                <c:pt idx="624">
                  <c:v>44600</c:v>
                </c:pt>
                <c:pt idx="625">
                  <c:v>44599</c:v>
                </c:pt>
                <c:pt idx="626">
                  <c:v>44598</c:v>
                </c:pt>
                <c:pt idx="627">
                  <c:v>44597</c:v>
                </c:pt>
                <c:pt idx="628">
                  <c:v>44596</c:v>
                </c:pt>
                <c:pt idx="629">
                  <c:v>44595</c:v>
                </c:pt>
                <c:pt idx="630">
                  <c:v>44594</c:v>
                </c:pt>
                <c:pt idx="631">
                  <c:v>44593</c:v>
                </c:pt>
                <c:pt idx="632">
                  <c:v>44592</c:v>
                </c:pt>
                <c:pt idx="633">
                  <c:v>44591</c:v>
                </c:pt>
                <c:pt idx="634">
                  <c:v>44590</c:v>
                </c:pt>
                <c:pt idx="635">
                  <c:v>44589</c:v>
                </c:pt>
                <c:pt idx="636">
                  <c:v>44588</c:v>
                </c:pt>
                <c:pt idx="637">
                  <c:v>44587</c:v>
                </c:pt>
                <c:pt idx="638">
                  <c:v>44586</c:v>
                </c:pt>
                <c:pt idx="639">
                  <c:v>44585</c:v>
                </c:pt>
                <c:pt idx="640">
                  <c:v>44584</c:v>
                </c:pt>
                <c:pt idx="641">
                  <c:v>44583</c:v>
                </c:pt>
                <c:pt idx="642">
                  <c:v>44582</c:v>
                </c:pt>
                <c:pt idx="643">
                  <c:v>44581</c:v>
                </c:pt>
                <c:pt idx="644">
                  <c:v>44580</c:v>
                </c:pt>
                <c:pt idx="645">
                  <c:v>44579</c:v>
                </c:pt>
                <c:pt idx="646">
                  <c:v>44578</c:v>
                </c:pt>
                <c:pt idx="647">
                  <c:v>44577</c:v>
                </c:pt>
                <c:pt idx="648">
                  <c:v>44576</c:v>
                </c:pt>
                <c:pt idx="649">
                  <c:v>44575</c:v>
                </c:pt>
                <c:pt idx="650">
                  <c:v>44574</c:v>
                </c:pt>
                <c:pt idx="651">
                  <c:v>44573</c:v>
                </c:pt>
                <c:pt idx="652">
                  <c:v>44572</c:v>
                </c:pt>
                <c:pt idx="653">
                  <c:v>44571</c:v>
                </c:pt>
                <c:pt idx="654">
                  <c:v>44570</c:v>
                </c:pt>
                <c:pt idx="655">
                  <c:v>44569</c:v>
                </c:pt>
                <c:pt idx="656">
                  <c:v>44568</c:v>
                </c:pt>
                <c:pt idx="657">
                  <c:v>44567</c:v>
                </c:pt>
                <c:pt idx="658">
                  <c:v>44566</c:v>
                </c:pt>
                <c:pt idx="659">
                  <c:v>44565</c:v>
                </c:pt>
                <c:pt idx="660">
                  <c:v>44564</c:v>
                </c:pt>
                <c:pt idx="661">
                  <c:v>44563</c:v>
                </c:pt>
                <c:pt idx="662">
                  <c:v>44562</c:v>
                </c:pt>
                <c:pt idx="663">
                  <c:v>44561</c:v>
                </c:pt>
                <c:pt idx="664">
                  <c:v>44560</c:v>
                </c:pt>
                <c:pt idx="665">
                  <c:v>44559</c:v>
                </c:pt>
                <c:pt idx="666">
                  <c:v>44558</c:v>
                </c:pt>
                <c:pt idx="667">
                  <c:v>44557</c:v>
                </c:pt>
                <c:pt idx="668">
                  <c:v>44556</c:v>
                </c:pt>
                <c:pt idx="669">
                  <c:v>44555</c:v>
                </c:pt>
                <c:pt idx="670">
                  <c:v>44554</c:v>
                </c:pt>
                <c:pt idx="671">
                  <c:v>44553</c:v>
                </c:pt>
                <c:pt idx="672">
                  <c:v>44552</c:v>
                </c:pt>
                <c:pt idx="673">
                  <c:v>44551</c:v>
                </c:pt>
                <c:pt idx="674">
                  <c:v>44550</c:v>
                </c:pt>
                <c:pt idx="675">
                  <c:v>44549</c:v>
                </c:pt>
                <c:pt idx="676">
                  <c:v>44548</c:v>
                </c:pt>
                <c:pt idx="677">
                  <c:v>44547</c:v>
                </c:pt>
                <c:pt idx="678">
                  <c:v>44546</c:v>
                </c:pt>
                <c:pt idx="679">
                  <c:v>44545</c:v>
                </c:pt>
                <c:pt idx="680">
                  <c:v>44544</c:v>
                </c:pt>
                <c:pt idx="681">
                  <c:v>44543</c:v>
                </c:pt>
                <c:pt idx="682">
                  <c:v>44542</c:v>
                </c:pt>
                <c:pt idx="683">
                  <c:v>44541</c:v>
                </c:pt>
                <c:pt idx="684">
                  <c:v>44540</c:v>
                </c:pt>
                <c:pt idx="685">
                  <c:v>44539</c:v>
                </c:pt>
                <c:pt idx="686">
                  <c:v>44538</c:v>
                </c:pt>
                <c:pt idx="687">
                  <c:v>44537</c:v>
                </c:pt>
                <c:pt idx="688">
                  <c:v>44536</c:v>
                </c:pt>
                <c:pt idx="689">
                  <c:v>44535</c:v>
                </c:pt>
                <c:pt idx="690">
                  <c:v>44534</c:v>
                </c:pt>
                <c:pt idx="691">
                  <c:v>44533</c:v>
                </c:pt>
                <c:pt idx="692">
                  <c:v>44532</c:v>
                </c:pt>
                <c:pt idx="693">
                  <c:v>44531</c:v>
                </c:pt>
                <c:pt idx="694">
                  <c:v>44530</c:v>
                </c:pt>
                <c:pt idx="695">
                  <c:v>44529</c:v>
                </c:pt>
                <c:pt idx="696">
                  <c:v>44528</c:v>
                </c:pt>
                <c:pt idx="697">
                  <c:v>44527</c:v>
                </c:pt>
                <c:pt idx="698">
                  <c:v>44526</c:v>
                </c:pt>
                <c:pt idx="699">
                  <c:v>44525</c:v>
                </c:pt>
                <c:pt idx="700">
                  <c:v>44524</c:v>
                </c:pt>
                <c:pt idx="701">
                  <c:v>44523</c:v>
                </c:pt>
                <c:pt idx="702">
                  <c:v>44522</c:v>
                </c:pt>
                <c:pt idx="703">
                  <c:v>44521</c:v>
                </c:pt>
                <c:pt idx="704">
                  <c:v>44520</c:v>
                </c:pt>
                <c:pt idx="705">
                  <c:v>44519</c:v>
                </c:pt>
                <c:pt idx="706">
                  <c:v>44518</c:v>
                </c:pt>
                <c:pt idx="707">
                  <c:v>44517</c:v>
                </c:pt>
                <c:pt idx="708">
                  <c:v>44516</c:v>
                </c:pt>
                <c:pt idx="709">
                  <c:v>44515</c:v>
                </c:pt>
                <c:pt idx="710">
                  <c:v>44514</c:v>
                </c:pt>
                <c:pt idx="711">
                  <c:v>44513</c:v>
                </c:pt>
                <c:pt idx="712">
                  <c:v>44512</c:v>
                </c:pt>
                <c:pt idx="713">
                  <c:v>44511</c:v>
                </c:pt>
                <c:pt idx="714">
                  <c:v>44510</c:v>
                </c:pt>
                <c:pt idx="715">
                  <c:v>44509</c:v>
                </c:pt>
                <c:pt idx="716">
                  <c:v>44508</c:v>
                </c:pt>
                <c:pt idx="717">
                  <c:v>44507</c:v>
                </c:pt>
                <c:pt idx="718">
                  <c:v>44506</c:v>
                </c:pt>
                <c:pt idx="719">
                  <c:v>44505</c:v>
                </c:pt>
                <c:pt idx="720">
                  <c:v>44504</c:v>
                </c:pt>
                <c:pt idx="721">
                  <c:v>44503</c:v>
                </c:pt>
                <c:pt idx="722">
                  <c:v>44502</c:v>
                </c:pt>
                <c:pt idx="723">
                  <c:v>44501</c:v>
                </c:pt>
                <c:pt idx="724">
                  <c:v>44500</c:v>
                </c:pt>
                <c:pt idx="725">
                  <c:v>44499</c:v>
                </c:pt>
                <c:pt idx="726">
                  <c:v>44498</c:v>
                </c:pt>
                <c:pt idx="727">
                  <c:v>44497</c:v>
                </c:pt>
                <c:pt idx="728">
                  <c:v>44496</c:v>
                </c:pt>
                <c:pt idx="729">
                  <c:v>44495</c:v>
                </c:pt>
                <c:pt idx="730">
                  <c:v>44494</c:v>
                </c:pt>
                <c:pt idx="731">
                  <c:v>44493</c:v>
                </c:pt>
                <c:pt idx="732">
                  <c:v>44492</c:v>
                </c:pt>
                <c:pt idx="733">
                  <c:v>44491</c:v>
                </c:pt>
                <c:pt idx="734">
                  <c:v>44490</c:v>
                </c:pt>
                <c:pt idx="735">
                  <c:v>44489</c:v>
                </c:pt>
                <c:pt idx="736">
                  <c:v>44488</c:v>
                </c:pt>
                <c:pt idx="737">
                  <c:v>44487</c:v>
                </c:pt>
                <c:pt idx="738">
                  <c:v>44486</c:v>
                </c:pt>
                <c:pt idx="739">
                  <c:v>44485</c:v>
                </c:pt>
                <c:pt idx="740">
                  <c:v>44484</c:v>
                </c:pt>
                <c:pt idx="741">
                  <c:v>44483</c:v>
                </c:pt>
                <c:pt idx="742">
                  <c:v>44482</c:v>
                </c:pt>
                <c:pt idx="743">
                  <c:v>44481</c:v>
                </c:pt>
                <c:pt idx="744">
                  <c:v>44480</c:v>
                </c:pt>
                <c:pt idx="745">
                  <c:v>44479</c:v>
                </c:pt>
                <c:pt idx="746">
                  <c:v>44478</c:v>
                </c:pt>
                <c:pt idx="747">
                  <c:v>44477</c:v>
                </c:pt>
                <c:pt idx="748">
                  <c:v>44476</c:v>
                </c:pt>
                <c:pt idx="749">
                  <c:v>44475</c:v>
                </c:pt>
                <c:pt idx="750">
                  <c:v>44474</c:v>
                </c:pt>
                <c:pt idx="751">
                  <c:v>44473</c:v>
                </c:pt>
                <c:pt idx="752">
                  <c:v>44472</c:v>
                </c:pt>
                <c:pt idx="753">
                  <c:v>44471</c:v>
                </c:pt>
                <c:pt idx="754">
                  <c:v>44470</c:v>
                </c:pt>
                <c:pt idx="755">
                  <c:v>44469</c:v>
                </c:pt>
                <c:pt idx="756">
                  <c:v>44468</c:v>
                </c:pt>
                <c:pt idx="757">
                  <c:v>44467</c:v>
                </c:pt>
                <c:pt idx="758">
                  <c:v>44466</c:v>
                </c:pt>
                <c:pt idx="759">
                  <c:v>44465</c:v>
                </c:pt>
                <c:pt idx="760">
                  <c:v>44464</c:v>
                </c:pt>
                <c:pt idx="761">
                  <c:v>44463</c:v>
                </c:pt>
                <c:pt idx="762">
                  <c:v>44462</c:v>
                </c:pt>
                <c:pt idx="763">
                  <c:v>44461</c:v>
                </c:pt>
                <c:pt idx="764">
                  <c:v>44460</c:v>
                </c:pt>
                <c:pt idx="765">
                  <c:v>44459</c:v>
                </c:pt>
                <c:pt idx="766">
                  <c:v>44458</c:v>
                </c:pt>
                <c:pt idx="767">
                  <c:v>44457</c:v>
                </c:pt>
                <c:pt idx="768">
                  <c:v>44456</c:v>
                </c:pt>
                <c:pt idx="769">
                  <c:v>44455</c:v>
                </c:pt>
                <c:pt idx="770">
                  <c:v>44454</c:v>
                </c:pt>
                <c:pt idx="771">
                  <c:v>44453</c:v>
                </c:pt>
                <c:pt idx="772">
                  <c:v>44452</c:v>
                </c:pt>
                <c:pt idx="773">
                  <c:v>44451</c:v>
                </c:pt>
                <c:pt idx="774">
                  <c:v>44450</c:v>
                </c:pt>
                <c:pt idx="775">
                  <c:v>44449</c:v>
                </c:pt>
                <c:pt idx="776">
                  <c:v>44448</c:v>
                </c:pt>
                <c:pt idx="777">
                  <c:v>44447</c:v>
                </c:pt>
                <c:pt idx="778">
                  <c:v>44446</c:v>
                </c:pt>
                <c:pt idx="779">
                  <c:v>44445</c:v>
                </c:pt>
                <c:pt idx="780">
                  <c:v>44444</c:v>
                </c:pt>
                <c:pt idx="781">
                  <c:v>44443</c:v>
                </c:pt>
                <c:pt idx="782">
                  <c:v>44442</c:v>
                </c:pt>
                <c:pt idx="783">
                  <c:v>44441</c:v>
                </c:pt>
                <c:pt idx="784">
                  <c:v>44440</c:v>
                </c:pt>
                <c:pt idx="785">
                  <c:v>44439</c:v>
                </c:pt>
                <c:pt idx="786">
                  <c:v>44438</c:v>
                </c:pt>
                <c:pt idx="787">
                  <c:v>44437</c:v>
                </c:pt>
                <c:pt idx="788">
                  <c:v>44436</c:v>
                </c:pt>
                <c:pt idx="789">
                  <c:v>44435</c:v>
                </c:pt>
                <c:pt idx="790">
                  <c:v>44434</c:v>
                </c:pt>
                <c:pt idx="791">
                  <c:v>44433</c:v>
                </c:pt>
                <c:pt idx="792">
                  <c:v>44432</c:v>
                </c:pt>
                <c:pt idx="793">
                  <c:v>44431</c:v>
                </c:pt>
                <c:pt idx="794">
                  <c:v>44430</c:v>
                </c:pt>
                <c:pt idx="795">
                  <c:v>44429</c:v>
                </c:pt>
                <c:pt idx="796">
                  <c:v>44428</c:v>
                </c:pt>
                <c:pt idx="797">
                  <c:v>44427</c:v>
                </c:pt>
                <c:pt idx="798">
                  <c:v>44426</c:v>
                </c:pt>
                <c:pt idx="799">
                  <c:v>44425</c:v>
                </c:pt>
                <c:pt idx="800">
                  <c:v>44424</c:v>
                </c:pt>
                <c:pt idx="801">
                  <c:v>44423</c:v>
                </c:pt>
                <c:pt idx="802">
                  <c:v>44422</c:v>
                </c:pt>
                <c:pt idx="803">
                  <c:v>44421</c:v>
                </c:pt>
                <c:pt idx="804">
                  <c:v>44420</c:v>
                </c:pt>
                <c:pt idx="805">
                  <c:v>44419</c:v>
                </c:pt>
                <c:pt idx="806">
                  <c:v>44418</c:v>
                </c:pt>
                <c:pt idx="807">
                  <c:v>44417</c:v>
                </c:pt>
                <c:pt idx="808">
                  <c:v>44416</c:v>
                </c:pt>
                <c:pt idx="809">
                  <c:v>44415</c:v>
                </c:pt>
                <c:pt idx="810">
                  <c:v>44414</c:v>
                </c:pt>
                <c:pt idx="811">
                  <c:v>44413</c:v>
                </c:pt>
                <c:pt idx="812">
                  <c:v>44412</c:v>
                </c:pt>
                <c:pt idx="813">
                  <c:v>44411</c:v>
                </c:pt>
                <c:pt idx="814">
                  <c:v>44410</c:v>
                </c:pt>
                <c:pt idx="815">
                  <c:v>44409</c:v>
                </c:pt>
                <c:pt idx="816">
                  <c:v>44408</c:v>
                </c:pt>
                <c:pt idx="817">
                  <c:v>44407</c:v>
                </c:pt>
                <c:pt idx="818">
                  <c:v>44406</c:v>
                </c:pt>
                <c:pt idx="819">
                  <c:v>44405</c:v>
                </c:pt>
                <c:pt idx="820">
                  <c:v>44404</c:v>
                </c:pt>
                <c:pt idx="821">
                  <c:v>44403</c:v>
                </c:pt>
                <c:pt idx="822">
                  <c:v>44402</c:v>
                </c:pt>
                <c:pt idx="823">
                  <c:v>44401</c:v>
                </c:pt>
                <c:pt idx="824">
                  <c:v>44400</c:v>
                </c:pt>
                <c:pt idx="825">
                  <c:v>44399</c:v>
                </c:pt>
                <c:pt idx="826">
                  <c:v>44398</c:v>
                </c:pt>
                <c:pt idx="827">
                  <c:v>44397</c:v>
                </c:pt>
                <c:pt idx="828">
                  <c:v>44396</c:v>
                </c:pt>
                <c:pt idx="829">
                  <c:v>44395</c:v>
                </c:pt>
                <c:pt idx="830">
                  <c:v>44394</c:v>
                </c:pt>
                <c:pt idx="831">
                  <c:v>44393</c:v>
                </c:pt>
                <c:pt idx="832">
                  <c:v>44392</c:v>
                </c:pt>
                <c:pt idx="833">
                  <c:v>44391</c:v>
                </c:pt>
                <c:pt idx="834">
                  <c:v>44390</c:v>
                </c:pt>
                <c:pt idx="835">
                  <c:v>44389</c:v>
                </c:pt>
                <c:pt idx="836">
                  <c:v>44388</c:v>
                </c:pt>
                <c:pt idx="837">
                  <c:v>44387</c:v>
                </c:pt>
                <c:pt idx="838">
                  <c:v>44386</c:v>
                </c:pt>
                <c:pt idx="839">
                  <c:v>44385</c:v>
                </c:pt>
                <c:pt idx="840">
                  <c:v>44384</c:v>
                </c:pt>
                <c:pt idx="841">
                  <c:v>44383</c:v>
                </c:pt>
                <c:pt idx="842">
                  <c:v>44382</c:v>
                </c:pt>
                <c:pt idx="843">
                  <c:v>44381</c:v>
                </c:pt>
                <c:pt idx="844">
                  <c:v>44380</c:v>
                </c:pt>
                <c:pt idx="845">
                  <c:v>44379</c:v>
                </c:pt>
                <c:pt idx="846">
                  <c:v>44378</c:v>
                </c:pt>
                <c:pt idx="847">
                  <c:v>44377</c:v>
                </c:pt>
                <c:pt idx="848">
                  <c:v>44376</c:v>
                </c:pt>
                <c:pt idx="849">
                  <c:v>44375</c:v>
                </c:pt>
                <c:pt idx="850">
                  <c:v>44374</c:v>
                </c:pt>
                <c:pt idx="851">
                  <c:v>44373</c:v>
                </c:pt>
                <c:pt idx="852">
                  <c:v>44372</c:v>
                </c:pt>
                <c:pt idx="853">
                  <c:v>44371</c:v>
                </c:pt>
                <c:pt idx="854">
                  <c:v>44370</c:v>
                </c:pt>
                <c:pt idx="855">
                  <c:v>44369</c:v>
                </c:pt>
                <c:pt idx="856">
                  <c:v>44368</c:v>
                </c:pt>
                <c:pt idx="857">
                  <c:v>44367</c:v>
                </c:pt>
                <c:pt idx="858">
                  <c:v>44366</c:v>
                </c:pt>
                <c:pt idx="859">
                  <c:v>44365</c:v>
                </c:pt>
                <c:pt idx="860">
                  <c:v>44364</c:v>
                </c:pt>
                <c:pt idx="861">
                  <c:v>44363</c:v>
                </c:pt>
                <c:pt idx="862">
                  <c:v>44362</c:v>
                </c:pt>
                <c:pt idx="863">
                  <c:v>44361</c:v>
                </c:pt>
                <c:pt idx="864">
                  <c:v>44360</c:v>
                </c:pt>
                <c:pt idx="865">
                  <c:v>44359</c:v>
                </c:pt>
                <c:pt idx="866">
                  <c:v>44358</c:v>
                </c:pt>
                <c:pt idx="867">
                  <c:v>44357</c:v>
                </c:pt>
                <c:pt idx="868">
                  <c:v>44356</c:v>
                </c:pt>
                <c:pt idx="869">
                  <c:v>44355</c:v>
                </c:pt>
                <c:pt idx="870">
                  <c:v>44354</c:v>
                </c:pt>
                <c:pt idx="871">
                  <c:v>44353</c:v>
                </c:pt>
                <c:pt idx="872">
                  <c:v>44352</c:v>
                </c:pt>
                <c:pt idx="873">
                  <c:v>44351</c:v>
                </c:pt>
                <c:pt idx="874">
                  <c:v>44350</c:v>
                </c:pt>
                <c:pt idx="875">
                  <c:v>44349</c:v>
                </c:pt>
                <c:pt idx="876">
                  <c:v>44348</c:v>
                </c:pt>
                <c:pt idx="877">
                  <c:v>44347</c:v>
                </c:pt>
                <c:pt idx="878">
                  <c:v>44346</c:v>
                </c:pt>
                <c:pt idx="879">
                  <c:v>44345</c:v>
                </c:pt>
                <c:pt idx="880">
                  <c:v>44344</c:v>
                </c:pt>
                <c:pt idx="881">
                  <c:v>44343</c:v>
                </c:pt>
                <c:pt idx="882">
                  <c:v>44342</c:v>
                </c:pt>
                <c:pt idx="883">
                  <c:v>44341</c:v>
                </c:pt>
                <c:pt idx="884">
                  <c:v>44340</c:v>
                </c:pt>
                <c:pt idx="885">
                  <c:v>44339</c:v>
                </c:pt>
                <c:pt idx="886">
                  <c:v>44338</c:v>
                </c:pt>
                <c:pt idx="887">
                  <c:v>44337</c:v>
                </c:pt>
                <c:pt idx="888">
                  <c:v>44336</c:v>
                </c:pt>
                <c:pt idx="889">
                  <c:v>44335</c:v>
                </c:pt>
                <c:pt idx="890">
                  <c:v>44334</c:v>
                </c:pt>
                <c:pt idx="891">
                  <c:v>44333</c:v>
                </c:pt>
                <c:pt idx="892">
                  <c:v>44332</c:v>
                </c:pt>
                <c:pt idx="893">
                  <c:v>44331</c:v>
                </c:pt>
                <c:pt idx="894">
                  <c:v>44330</c:v>
                </c:pt>
                <c:pt idx="895">
                  <c:v>44329</c:v>
                </c:pt>
                <c:pt idx="896">
                  <c:v>44328</c:v>
                </c:pt>
                <c:pt idx="897">
                  <c:v>44327</c:v>
                </c:pt>
                <c:pt idx="898">
                  <c:v>44326</c:v>
                </c:pt>
                <c:pt idx="899">
                  <c:v>44325</c:v>
                </c:pt>
                <c:pt idx="900">
                  <c:v>44324</c:v>
                </c:pt>
                <c:pt idx="901">
                  <c:v>44323</c:v>
                </c:pt>
                <c:pt idx="902">
                  <c:v>44322</c:v>
                </c:pt>
                <c:pt idx="903">
                  <c:v>44321</c:v>
                </c:pt>
                <c:pt idx="904">
                  <c:v>44320</c:v>
                </c:pt>
                <c:pt idx="905">
                  <c:v>44319</c:v>
                </c:pt>
                <c:pt idx="906">
                  <c:v>44318</c:v>
                </c:pt>
                <c:pt idx="907">
                  <c:v>44317</c:v>
                </c:pt>
                <c:pt idx="908">
                  <c:v>44316</c:v>
                </c:pt>
                <c:pt idx="909">
                  <c:v>44315</c:v>
                </c:pt>
                <c:pt idx="910">
                  <c:v>44314</c:v>
                </c:pt>
                <c:pt idx="911">
                  <c:v>44313</c:v>
                </c:pt>
                <c:pt idx="912">
                  <c:v>44312</c:v>
                </c:pt>
                <c:pt idx="913">
                  <c:v>44311</c:v>
                </c:pt>
                <c:pt idx="914">
                  <c:v>44310</c:v>
                </c:pt>
                <c:pt idx="915">
                  <c:v>44309</c:v>
                </c:pt>
                <c:pt idx="916">
                  <c:v>44308</c:v>
                </c:pt>
                <c:pt idx="917">
                  <c:v>44307</c:v>
                </c:pt>
                <c:pt idx="918">
                  <c:v>44306</c:v>
                </c:pt>
                <c:pt idx="919">
                  <c:v>44305</c:v>
                </c:pt>
                <c:pt idx="920">
                  <c:v>44304</c:v>
                </c:pt>
                <c:pt idx="921">
                  <c:v>44303</c:v>
                </c:pt>
                <c:pt idx="922">
                  <c:v>44302</c:v>
                </c:pt>
                <c:pt idx="923">
                  <c:v>44301</c:v>
                </c:pt>
                <c:pt idx="924">
                  <c:v>44300</c:v>
                </c:pt>
                <c:pt idx="925">
                  <c:v>44299</c:v>
                </c:pt>
                <c:pt idx="926">
                  <c:v>44298</c:v>
                </c:pt>
                <c:pt idx="927">
                  <c:v>44297</c:v>
                </c:pt>
                <c:pt idx="928">
                  <c:v>44296</c:v>
                </c:pt>
                <c:pt idx="929">
                  <c:v>44295</c:v>
                </c:pt>
                <c:pt idx="930">
                  <c:v>44294</c:v>
                </c:pt>
                <c:pt idx="931">
                  <c:v>44293</c:v>
                </c:pt>
                <c:pt idx="932">
                  <c:v>44292</c:v>
                </c:pt>
                <c:pt idx="933">
                  <c:v>44291</c:v>
                </c:pt>
                <c:pt idx="934">
                  <c:v>44290</c:v>
                </c:pt>
                <c:pt idx="935">
                  <c:v>44289</c:v>
                </c:pt>
                <c:pt idx="936">
                  <c:v>44288</c:v>
                </c:pt>
                <c:pt idx="937">
                  <c:v>44287</c:v>
                </c:pt>
                <c:pt idx="938">
                  <c:v>44286</c:v>
                </c:pt>
                <c:pt idx="939">
                  <c:v>44285</c:v>
                </c:pt>
                <c:pt idx="940">
                  <c:v>44284</c:v>
                </c:pt>
                <c:pt idx="941">
                  <c:v>44283</c:v>
                </c:pt>
                <c:pt idx="942">
                  <c:v>44282</c:v>
                </c:pt>
                <c:pt idx="943">
                  <c:v>44281</c:v>
                </c:pt>
                <c:pt idx="944">
                  <c:v>44280</c:v>
                </c:pt>
                <c:pt idx="945">
                  <c:v>44279</c:v>
                </c:pt>
                <c:pt idx="946">
                  <c:v>44278</c:v>
                </c:pt>
                <c:pt idx="947">
                  <c:v>44277</c:v>
                </c:pt>
                <c:pt idx="948">
                  <c:v>44276</c:v>
                </c:pt>
                <c:pt idx="949">
                  <c:v>44275</c:v>
                </c:pt>
                <c:pt idx="950">
                  <c:v>44274</c:v>
                </c:pt>
                <c:pt idx="951">
                  <c:v>44273</c:v>
                </c:pt>
                <c:pt idx="952">
                  <c:v>44272</c:v>
                </c:pt>
                <c:pt idx="953">
                  <c:v>44271</c:v>
                </c:pt>
                <c:pt idx="954">
                  <c:v>44270</c:v>
                </c:pt>
                <c:pt idx="955">
                  <c:v>44269</c:v>
                </c:pt>
                <c:pt idx="956">
                  <c:v>44268</c:v>
                </c:pt>
                <c:pt idx="957">
                  <c:v>44267</c:v>
                </c:pt>
                <c:pt idx="958">
                  <c:v>44266</c:v>
                </c:pt>
                <c:pt idx="959">
                  <c:v>44265</c:v>
                </c:pt>
                <c:pt idx="960">
                  <c:v>44264</c:v>
                </c:pt>
                <c:pt idx="961">
                  <c:v>44263</c:v>
                </c:pt>
                <c:pt idx="962">
                  <c:v>44262</c:v>
                </c:pt>
                <c:pt idx="963">
                  <c:v>44261</c:v>
                </c:pt>
                <c:pt idx="964">
                  <c:v>44260</c:v>
                </c:pt>
                <c:pt idx="965">
                  <c:v>44259</c:v>
                </c:pt>
                <c:pt idx="966">
                  <c:v>44258</c:v>
                </c:pt>
                <c:pt idx="967">
                  <c:v>44257</c:v>
                </c:pt>
                <c:pt idx="968">
                  <c:v>44256</c:v>
                </c:pt>
                <c:pt idx="969">
                  <c:v>44255</c:v>
                </c:pt>
                <c:pt idx="970">
                  <c:v>44254</c:v>
                </c:pt>
                <c:pt idx="971">
                  <c:v>44253</c:v>
                </c:pt>
                <c:pt idx="972">
                  <c:v>44252</c:v>
                </c:pt>
                <c:pt idx="973">
                  <c:v>44251</c:v>
                </c:pt>
                <c:pt idx="974">
                  <c:v>44250</c:v>
                </c:pt>
                <c:pt idx="975">
                  <c:v>44249</c:v>
                </c:pt>
                <c:pt idx="976">
                  <c:v>44248</c:v>
                </c:pt>
                <c:pt idx="977">
                  <c:v>44247</c:v>
                </c:pt>
                <c:pt idx="978">
                  <c:v>44246</c:v>
                </c:pt>
                <c:pt idx="979">
                  <c:v>44245</c:v>
                </c:pt>
                <c:pt idx="980">
                  <c:v>44244</c:v>
                </c:pt>
                <c:pt idx="981">
                  <c:v>44243</c:v>
                </c:pt>
                <c:pt idx="982">
                  <c:v>44242</c:v>
                </c:pt>
                <c:pt idx="983">
                  <c:v>44241</c:v>
                </c:pt>
                <c:pt idx="984">
                  <c:v>44240</c:v>
                </c:pt>
                <c:pt idx="985">
                  <c:v>44239</c:v>
                </c:pt>
                <c:pt idx="986">
                  <c:v>44238</c:v>
                </c:pt>
                <c:pt idx="987">
                  <c:v>44237</c:v>
                </c:pt>
                <c:pt idx="988">
                  <c:v>44236</c:v>
                </c:pt>
                <c:pt idx="989">
                  <c:v>44235</c:v>
                </c:pt>
                <c:pt idx="990">
                  <c:v>44234</c:v>
                </c:pt>
                <c:pt idx="991">
                  <c:v>44233</c:v>
                </c:pt>
                <c:pt idx="992">
                  <c:v>44232</c:v>
                </c:pt>
                <c:pt idx="993">
                  <c:v>44231</c:v>
                </c:pt>
                <c:pt idx="994">
                  <c:v>44230</c:v>
                </c:pt>
                <c:pt idx="995">
                  <c:v>44229</c:v>
                </c:pt>
                <c:pt idx="996">
                  <c:v>44228</c:v>
                </c:pt>
                <c:pt idx="997">
                  <c:v>44227</c:v>
                </c:pt>
                <c:pt idx="998">
                  <c:v>44226</c:v>
                </c:pt>
                <c:pt idx="999">
                  <c:v>44225</c:v>
                </c:pt>
                <c:pt idx="1000">
                  <c:v>44224</c:v>
                </c:pt>
                <c:pt idx="1001">
                  <c:v>44223</c:v>
                </c:pt>
                <c:pt idx="1002">
                  <c:v>44222</c:v>
                </c:pt>
                <c:pt idx="1003">
                  <c:v>44221</c:v>
                </c:pt>
                <c:pt idx="1004">
                  <c:v>44220</c:v>
                </c:pt>
                <c:pt idx="1005">
                  <c:v>44219</c:v>
                </c:pt>
                <c:pt idx="1006">
                  <c:v>44218</c:v>
                </c:pt>
                <c:pt idx="1007">
                  <c:v>44217</c:v>
                </c:pt>
                <c:pt idx="1008">
                  <c:v>44216</c:v>
                </c:pt>
                <c:pt idx="1009">
                  <c:v>44215</c:v>
                </c:pt>
                <c:pt idx="1010">
                  <c:v>44214</c:v>
                </c:pt>
                <c:pt idx="1011">
                  <c:v>44213</c:v>
                </c:pt>
                <c:pt idx="1012">
                  <c:v>44212</c:v>
                </c:pt>
                <c:pt idx="1013">
                  <c:v>44211</c:v>
                </c:pt>
                <c:pt idx="1014">
                  <c:v>44210</c:v>
                </c:pt>
                <c:pt idx="1015">
                  <c:v>44209</c:v>
                </c:pt>
                <c:pt idx="1016">
                  <c:v>44208</c:v>
                </c:pt>
                <c:pt idx="1017">
                  <c:v>44207</c:v>
                </c:pt>
                <c:pt idx="1018">
                  <c:v>44206</c:v>
                </c:pt>
                <c:pt idx="1019">
                  <c:v>44205</c:v>
                </c:pt>
                <c:pt idx="1020">
                  <c:v>44204</c:v>
                </c:pt>
                <c:pt idx="1021">
                  <c:v>44203</c:v>
                </c:pt>
                <c:pt idx="1022">
                  <c:v>44202</c:v>
                </c:pt>
                <c:pt idx="1023">
                  <c:v>44201</c:v>
                </c:pt>
                <c:pt idx="1024">
                  <c:v>44200</c:v>
                </c:pt>
                <c:pt idx="1025">
                  <c:v>44199</c:v>
                </c:pt>
                <c:pt idx="1026">
                  <c:v>44198</c:v>
                </c:pt>
                <c:pt idx="1027">
                  <c:v>44197</c:v>
                </c:pt>
                <c:pt idx="1028">
                  <c:v>44196</c:v>
                </c:pt>
                <c:pt idx="1029">
                  <c:v>44195</c:v>
                </c:pt>
                <c:pt idx="1030">
                  <c:v>44194</c:v>
                </c:pt>
                <c:pt idx="1031">
                  <c:v>44193</c:v>
                </c:pt>
                <c:pt idx="1032">
                  <c:v>44192</c:v>
                </c:pt>
                <c:pt idx="1033">
                  <c:v>44191</c:v>
                </c:pt>
                <c:pt idx="1034">
                  <c:v>44190</c:v>
                </c:pt>
                <c:pt idx="1035">
                  <c:v>44189</c:v>
                </c:pt>
                <c:pt idx="1036">
                  <c:v>44188</c:v>
                </c:pt>
                <c:pt idx="1037">
                  <c:v>44187</c:v>
                </c:pt>
                <c:pt idx="1038">
                  <c:v>44186</c:v>
                </c:pt>
                <c:pt idx="1039">
                  <c:v>44185</c:v>
                </c:pt>
                <c:pt idx="1040">
                  <c:v>44184</c:v>
                </c:pt>
                <c:pt idx="1041">
                  <c:v>44183</c:v>
                </c:pt>
                <c:pt idx="1042">
                  <c:v>44182</c:v>
                </c:pt>
                <c:pt idx="1043">
                  <c:v>44181</c:v>
                </c:pt>
                <c:pt idx="1044">
                  <c:v>44180</c:v>
                </c:pt>
                <c:pt idx="1045">
                  <c:v>44179</c:v>
                </c:pt>
                <c:pt idx="1046">
                  <c:v>44178</c:v>
                </c:pt>
                <c:pt idx="1047">
                  <c:v>44177</c:v>
                </c:pt>
                <c:pt idx="1048">
                  <c:v>44176</c:v>
                </c:pt>
                <c:pt idx="1049">
                  <c:v>44175</c:v>
                </c:pt>
                <c:pt idx="1050">
                  <c:v>44174</c:v>
                </c:pt>
                <c:pt idx="1051">
                  <c:v>44173</c:v>
                </c:pt>
                <c:pt idx="1052">
                  <c:v>44172</c:v>
                </c:pt>
                <c:pt idx="1053">
                  <c:v>44171</c:v>
                </c:pt>
                <c:pt idx="1054">
                  <c:v>44170</c:v>
                </c:pt>
                <c:pt idx="1055">
                  <c:v>44169</c:v>
                </c:pt>
                <c:pt idx="1056">
                  <c:v>44168</c:v>
                </c:pt>
                <c:pt idx="1057">
                  <c:v>44167</c:v>
                </c:pt>
                <c:pt idx="1058">
                  <c:v>44166</c:v>
                </c:pt>
                <c:pt idx="1059">
                  <c:v>44165</c:v>
                </c:pt>
                <c:pt idx="1060">
                  <c:v>44164</c:v>
                </c:pt>
                <c:pt idx="1061">
                  <c:v>44163</c:v>
                </c:pt>
                <c:pt idx="1062">
                  <c:v>44162</c:v>
                </c:pt>
                <c:pt idx="1063">
                  <c:v>44161</c:v>
                </c:pt>
                <c:pt idx="1064">
                  <c:v>44160</c:v>
                </c:pt>
                <c:pt idx="1065">
                  <c:v>44159</c:v>
                </c:pt>
                <c:pt idx="1066">
                  <c:v>44158</c:v>
                </c:pt>
                <c:pt idx="1067">
                  <c:v>44157</c:v>
                </c:pt>
                <c:pt idx="1068">
                  <c:v>44156</c:v>
                </c:pt>
                <c:pt idx="1069">
                  <c:v>44155</c:v>
                </c:pt>
                <c:pt idx="1070">
                  <c:v>44154</c:v>
                </c:pt>
                <c:pt idx="1071">
                  <c:v>44153</c:v>
                </c:pt>
                <c:pt idx="1072">
                  <c:v>44152</c:v>
                </c:pt>
                <c:pt idx="1073">
                  <c:v>44151</c:v>
                </c:pt>
                <c:pt idx="1074">
                  <c:v>44150</c:v>
                </c:pt>
                <c:pt idx="1075">
                  <c:v>44149</c:v>
                </c:pt>
                <c:pt idx="1076">
                  <c:v>44148</c:v>
                </c:pt>
                <c:pt idx="1077">
                  <c:v>44147</c:v>
                </c:pt>
                <c:pt idx="1078">
                  <c:v>44146</c:v>
                </c:pt>
                <c:pt idx="1079">
                  <c:v>44145</c:v>
                </c:pt>
                <c:pt idx="1080">
                  <c:v>44144</c:v>
                </c:pt>
                <c:pt idx="1081">
                  <c:v>44143</c:v>
                </c:pt>
                <c:pt idx="1082">
                  <c:v>44142</c:v>
                </c:pt>
                <c:pt idx="1083">
                  <c:v>44141</c:v>
                </c:pt>
                <c:pt idx="1084">
                  <c:v>44140</c:v>
                </c:pt>
                <c:pt idx="1085">
                  <c:v>44139</c:v>
                </c:pt>
                <c:pt idx="1086">
                  <c:v>44138</c:v>
                </c:pt>
                <c:pt idx="1087">
                  <c:v>44137</c:v>
                </c:pt>
                <c:pt idx="1088">
                  <c:v>44136</c:v>
                </c:pt>
                <c:pt idx="1089">
                  <c:v>44135</c:v>
                </c:pt>
                <c:pt idx="1090">
                  <c:v>44134</c:v>
                </c:pt>
                <c:pt idx="1091">
                  <c:v>44133</c:v>
                </c:pt>
                <c:pt idx="1092">
                  <c:v>44132</c:v>
                </c:pt>
                <c:pt idx="1093">
                  <c:v>44131</c:v>
                </c:pt>
                <c:pt idx="1094">
                  <c:v>44130</c:v>
                </c:pt>
                <c:pt idx="1095">
                  <c:v>44129</c:v>
                </c:pt>
                <c:pt idx="1096">
                  <c:v>44128</c:v>
                </c:pt>
                <c:pt idx="1097">
                  <c:v>44127</c:v>
                </c:pt>
                <c:pt idx="1098">
                  <c:v>44126</c:v>
                </c:pt>
                <c:pt idx="1099">
                  <c:v>44125</c:v>
                </c:pt>
                <c:pt idx="1100">
                  <c:v>44124</c:v>
                </c:pt>
                <c:pt idx="1101">
                  <c:v>44123</c:v>
                </c:pt>
                <c:pt idx="1102">
                  <c:v>44122</c:v>
                </c:pt>
                <c:pt idx="1103">
                  <c:v>44121</c:v>
                </c:pt>
                <c:pt idx="1104">
                  <c:v>44120</c:v>
                </c:pt>
                <c:pt idx="1105">
                  <c:v>44119</c:v>
                </c:pt>
                <c:pt idx="1106">
                  <c:v>44118</c:v>
                </c:pt>
                <c:pt idx="1107">
                  <c:v>44117</c:v>
                </c:pt>
                <c:pt idx="1108">
                  <c:v>44116</c:v>
                </c:pt>
                <c:pt idx="1109">
                  <c:v>44115</c:v>
                </c:pt>
                <c:pt idx="1110">
                  <c:v>44114</c:v>
                </c:pt>
                <c:pt idx="1111">
                  <c:v>44113</c:v>
                </c:pt>
                <c:pt idx="1112">
                  <c:v>44112</c:v>
                </c:pt>
                <c:pt idx="1113">
                  <c:v>44111</c:v>
                </c:pt>
                <c:pt idx="1114">
                  <c:v>44110</c:v>
                </c:pt>
                <c:pt idx="1115">
                  <c:v>44109</c:v>
                </c:pt>
                <c:pt idx="1116">
                  <c:v>44108</c:v>
                </c:pt>
                <c:pt idx="1117">
                  <c:v>44107</c:v>
                </c:pt>
                <c:pt idx="1118">
                  <c:v>44106</c:v>
                </c:pt>
                <c:pt idx="1119">
                  <c:v>44105</c:v>
                </c:pt>
                <c:pt idx="1120">
                  <c:v>44104</c:v>
                </c:pt>
                <c:pt idx="1121">
                  <c:v>44103</c:v>
                </c:pt>
                <c:pt idx="1122">
                  <c:v>44102</c:v>
                </c:pt>
                <c:pt idx="1123">
                  <c:v>44101</c:v>
                </c:pt>
                <c:pt idx="1124">
                  <c:v>44100</c:v>
                </c:pt>
                <c:pt idx="1125">
                  <c:v>44099</c:v>
                </c:pt>
                <c:pt idx="1126">
                  <c:v>44098</c:v>
                </c:pt>
                <c:pt idx="1127">
                  <c:v>44097</c:v>
                </c:pt>
                <c:pt idx="1128">
                  <c:v>44096</c:v>
                </c:pt>
                <c:pt idx="1129">
                  <c:v>44095</c:v>
                </c:pt>
                <c:pt idx="1130">
                  <c:v>44094</c:v>
                </c:pt>
                <c:pt idx="1131">
                  <c:v>44093</c:v>
                </c:pt>
                <c:pt idx="1132">
                  <c:v>44092</c:v>
                </c:pt>
                <c:pt idx="1133">
                  <c:v>44091</c:v>
                </c:pt>
                <c:pt idx="1134">
                  <c:v>44090</c:v>
                </c:pt>
                <c:pt idx="1135">
                  <c:v>44089</c:v>
                </c:pt>
                <c:pt idx="1136">
                  <c:v>44088</c:v>
                </c:pt>
                <c:pt idx="1137">
                  <c:v>44087</c:v>
                </c:pt>
                <c:pt idx="1138">
                  <c:v>44086</c:v>
                </c:pt>
                <c:pt idx="1139">
                  <c:v>44085</c:v>
                </c:pt>
                <c:pt idx="1140">
                  <c:v>44084</c:v>
                </c:pt>
                <c:pt idx="1141">
                  <c:v>44083</c:v>
                </c:pt>
                <c:pt idx="1142">
                  <c:v>44082</c:v>
                </c:pt>
                <c:pt idx="1143">
                  <c:v>44081</c:v>
                </c:pt>
                <c:pt idx="1144">
                  <c:v>44080</c:v>
                </c:pt>
                <c:pt idx="1145">
                  <c:v>44079</c:v>
                </c:pt>
                <c:pt idx="1146">
                  <c:v>44078</c:v>
                </c:pt>
                <c:pt idx="1147">
                  <c:v>44077</c:v>
                </c:pt>
                <c:pt idx="1148">
                  <c:v>44076</c:v>
                </c:pt>
                <c:pt idx="1149">
                  <c:v>44075</c:v>
                </c:pt>
                <c:pt idx="1150">
                  <c:v>44074</c:v>
                </c:pt>
                <c:pt idx="1151">
                  <c:v>44073</c:v>
                </c:pt>
                <c:pt idx="1152">
                  <c:v>44072</c:v>
                </c:pt>
                <c:pt idx="1153">
                  <c:v>44071</c:v>
                </c:pt>
                <c:pt idx="1154">
                  <c:v>44070</c:v>
                </c:pt>
                <c:pt idx="1155">
                  <c:v>44069</c:v>
                </c:pt>
                <c:pt idx="1156">
                  <c:v>44068</c:v>
                </c:pt>
                <c:pt idx="1157">
                  <c:v>44067</c:v>
                </c:pt>
                <c:pt idx="1158">
                  <c:v>44066</c:v>
                </c:pt>
                <c:pt idx="1159">
                  <c:v>44065</c:v>
                </c:pt>
                <c:pt idx="1160">
                  <c:v>44064</c:v>
                </c:pt>
                <c:pt idx="1161">
                  <c:v>44063</c:v>
                </c:pt>
                <c:pt idx="1162">
                  <c:v>44062</c:v>
                </c:pt>
                <c:pt idx="1163">
                  <c:v>44061</c:v>
                </c:pt>
                <c:pt idx="1164">
                  <c:v>44060</c:v>
                </c:pt>
                <c:pt idx="1165">
                  <c:v>44059</c:v>
                </c:pt>
                <c:pt idx="1166">
                  <c:v>44058</c:v>
                </c:pt>
                <c:pt idx="1167">
                  <c:v>44057</c:v>
                </c:pt>
                <c:pt idx="1168">
                  <c:v>44056</c:v>
                </c:pt>
                <c:pt idx="1169">
                  <c:v>44055</c:v>
                </c:pt>
                <c:pt idx="1170">
                  <c:v>44054</c:v>
                </c:pt>
                <c:pt idx="1171">
                  <c:v>44053</c:v>
                </c:pt>
                <c:pt idx="1172">
                  <c:v>44052</c:v>
                </c:pt>
                <c:pt idx="1173">
                  <c:v>44051</c:v>
                </c:pt>
                <c:pt idx="1174">
                  <c:v>44050</c:v>
                </c:pt>
                <c:pt idx="1175">
                  <c:v>44049</c:v>
                </c:pt>
                <c:pt idx="1176">
                  <c:v>44048</c:v>
                </c:pt>
                <c:pt idx="1177">
                  <c:v>44047</c:v>
                </c:pt>
                <c:pt idx="1178">
                  <c:v>44046</c:v>
                </c:pt>
                <c:pt idx="1179">
                  <c:v>44045</c:v>
                </c:pt>
                <c:pt idx="1180">
                  <c:v>44044</c:v>
                </c:pt>
                <c:pt idx="1181">
                  <c:v>44043</c:v>
                </c:pt>
                <c:pt idx="1182">
                  <c:v>44042</c:v>
                </c:pt>
                <c:pt idx="1183">
                  <c:v>44041</c:v>
                </c:pt>
                <c:pt idx="1184">
                  <c:v>44040</c:v>
                </c:pt>
                <c:pt idx="1185">
                  <c:v>44039</c:v>
                </c:pt>
                <c:pt idx="1186">
                  <c:v>44038</c:v>
                </c:pt>
                <c:pt idx="1187">
                  <c:v>44037</c:v>
                </c:pt>
                <c:pt idx="1188">
                  <c:v>44036</c:v>
                </c:pt>
                <c:pt idx="1189">
                  <c:v>44035</c:v>
                </c:pt>
                <c:pt idx="1190">
                  <c:v>44034</c:v>
                </c:pt>
                <c:pt idx="1191">
                  <c:v>44033</c:v>
                </c:pt>
                <c:pt idx="1192">
                  <c:v>44032</c:v>
                </c:pt>
                <c:pt idx="1193">
                  <c:v>44031</c:v>
                </c:pt>
                <c:pt idx="1194">
                  <c:v>44030</c:v>
                </c:pt>
                <c:pt idx="1195">
                  <c:v>44029</c:v>
                </c:pt>
                <c:pt idx="1196">
                  <c:v>44028</c:v>
                </c:pt>
                <c:pt idx="1197">
                  <c:v>44027</c:v>
                </c:pt>
                <c:pt idx="1198">
                  <c:v>44026</c:v>
                </c:pt>
                <c:pt idx="1199">
                  <c:v>44025</c:v>
                </c:pt>
                <c:pt idx="1200">
                  <c:v>44024</c:v>
                </c:pt>
                <c:pt idx="1201">
                  <c:v>44023</c:v>
                </c:pt>
                <c:pt idx="1202">
                  <c:v>44022</c:v>
                </c:pt>
                <c:pt idx="1203">
                  <c:v>44021</c:v>
                </c:pt>
                <c:pt idx="1204">
                  <c:v>44020</c:v>
                </c:pt>
                <c:pt idx="1205">
                  <c:v>44019</c:v>
                </c:pt>
                <c:pt idx="1206">
                  <c:v>44018</c:v>
                </c:pt>
                <c:pt idx="1207">
                  <c:v>44017</c:v>
                </c:pt>
                <c:pt idx="1208">
                  <c:v>44016</c:v>
                </c:pt>
                <c:pt idx="1209">
                  <c:v>44015</c:v>
                </c:pt>
                <c:pt idx="1210">
                  <c:v>44014</c:v>
                </c:pt>
                <c:pt idx="1211">
                  <c:v>44013</c:v>
                </c:pt>
                <c:pt idx="1212">
                  <c:v>44012</c:v>
                </c:pt>
                <c:pt idx="1213">
                  <c:v>44011</c:v>
                </c:pt>
                <c:pt idx="1214">
                  <c:v>44010</c:v>
                </c:pt>
                <c:pt idx="1215">
                  <c:v>44009</c:v>
                </c:pt>
                <c:pt idx="1216">
                  <c:v>44008</c:v>
                </c:pt>
                <c:pt idx="1217">
                  <c:v>44007</c:v>
                </c:pt>
                <c:pt idx="1218">
                  <c:v>44006</c:v>
                </c:pt>
                <c:pt idx="1219">
                  <c:v>44005</c:v>
                </c:pt>
                <c:pt idx="1220">
                  <c:v>44004</c:v>
                </c:pt>
                <c:pt idx="1221">
                  <c:v>44003</c:v>
                </c:pt>
                <c:pt idx="1222">
                  <c:v>44002</c:v>
                </c:pt>
                <c:pt idx="1223">
                  <c:v>44001</c:v>
                </c:pt>
                <c:pt idx="1224">
                  <c:v>44000</c:v>
                </c:pt>
                <c:pt idx="1225">
                  <c:v>43999</c:v>
                </c:pt>
                <c:pt idx="1226">
                  <c:v>43998</c:v>
                </c:pt>
                <c:pt idx="1227">
                  <c:v>43997</c:v>
                </c:pt>
                <c:pt idx="1228">
                  <c:v>43996</c:v>
                </c:pt>
                <c:pt idx="1229">
                  <c:v>43995</c:v>
                </c:pt>
                <c:pt idx="1230">
                  <c:v>43994</c:v>
                </c:pt>
                <c:pt idx="1231">
                  <c:v>43993</c:v>
                </c:pt>
                <c:pt idx="1232">
                  <c:v>43992</c:v>
                </c:pt>
                <c:pt idx="1233">
                  <c:v>43991</c:v>
                </c:pt>
                <c:pt idx="1234">
                  <c:v>43990</c:v>
                </c:pt>
                <c:pt idx="1235">
                  <c:v>43989</c:v>
                </c:pt>
                <c:pt idx="1236">
                  <c:v>43988</c:v>
                </c:pt>
                <c:pt idx="1237">
                  <c:v>43987</c:v>
                </c:pt>
                <c:pt idx="1238">
                  <c:v>43986</c:v>
                </c:pt>
                <c:pt idx="1239">
                  <c:v>43985</c:v>
                </c:pt>
                <c:pt idx="1240">
                  <c:v>43984</c:v>
                </c:pt>
                <c:pt idx="1241">
                  <c:v>43983</c:v>
                </c:pt>
                <c:pt idx="1242">
                  <c:v>43982</c:v>
                </c:pt>
                <c:pt idx="1243">
                  <c:v>43981</c:v>
                </c:pt>
                <c:pt idx="1244">
                  <c:v>43980</c:v>
                </c:pt>
                <c:pt idx="1245">
                  <c:v>43979</c:v>
                </c:pt>
                <c:pt idx="1246">
                  <c:v>43978</c:v>
                </c:pt>
                <c:pt idx="1247">
                  <c:v>43977</c:v>
                </c:pt>
                <c:pt idx="1248">
                  <c:v>43976</c:v>
                </c:pt>
                <c:pt idx="1249">
                  <c:v>43975</c:v>
                </c:pt>
                <c:pt idx="1250">
                  <c:v>43974</c:v>
                </c:pt>
                <c:pt idx="1251">
                  <c:v>43973</c:v>
                </c:pt>
                <c:pt idx="1252">
                  <c:v>43972</c:v>
                </c:pt>
                <c:pt idx="1253">
                  <c:v>43971</c:v>
                </c:pt>
                <c:pt idx="1254">
                  <c:v>43970</c:v>
                </c:pt>
                <c:pt idx="1255">
                  <c:v>43969</c:v>
                </c:pt>
                <c:pt idx="1256">
                  <c:v>43968</c:v>
                </c:pt>
                <c:pt idx="1257">
                  <c:v>43967</c:v>
                </c:pt>
                <c:pt idx="1258">
                  <c:v>43966</c:v>
                </c:pt>
                <c:pt idx="1259">
                  <c:v>43965</c:v>
                </c:pt>
                <c:pt idx="1260">
                  <c:v>43964</c:v>
                </c:pt>
                <c:pt idx="1261">
                  <c:v>43963</c:v>
                </c:pt>
                <c:pt idx="1262">
                  <c:v>43962</c:v>
                </c:pt>
                <c:pt idx="1263">
                  <c:v>43961</c:v>
                </c:pt>
                <c:pt idx="1264">
                  <c:v>43960</c:v>
                </c:pt>
                <c:pt idx="1265">
                  <c:v>43959</c:v>
                </c:pt>
                <c:pt idx="1266">
                  <c:v>43958</c:v>
                </c:pt>
                <c:pt idx="1267">
                  <c:v>43957</c:v>
                </c:pt>
                <c:pt idx="1268">
                  <c:v>43956</c:v>
                </c:pt>
                <c:pt idx="1269">
                  <c:v>43955</c:v>
                </c:pt>
                <c:pt idx="1270">
                  <c:v>43954</c:v>
                </c:pt>
                <c:pt idx="1271">
                  <c:v>43953</c:v>
                </c:pt>
                <c:pt idx="1272">
                  <c:v>43952</c:v>
                </c:pt>
                <c:pt idx="1273">
                  <c:v>43951</c:v>
                </c:pt>
                <c:pt idx="1274">
                  <c:v>43950</c:v>
                </c:pt>
                <c:pt idx="1275">
                  <c:v>43949</c:v>
                </c:pt>
                <c:pt idx="1276">
                  <c:v>43948</c:v>
                </c:pt>
                <c:pt idx="1277">
                  <c:v>43947</c:v>
                </c:pt>
                <c:pt idx="1278">
                  <c:v>43946</c:v>
                </c:pt>
                <c:pt idx="1279">
                  <c:v>43945</c:v>
                </c:pt>
                <c:pt idx="1280">
                  <c:v>43944</c:v>
                </c:pt>
                <c:pt idx="1281">
                  <c:v>43943</c:v>
                </c:pt>
                <c:pt idx="1282">
                  <c:v>43942</c:v>
                </c:pt>
                <c:pt idx="1283">
                  <c:v>43941</c:v>
                </c:pt>
                <c:pt idx="1284">
                  <c:v>43940</c:v>
                </c:pt>
                <c:pt idx="1285">
                  <c:v>43939</c:v>
                </c:pt>
                <c:pt idx="1286">
                  <c:v>43938</c:v>
                </c:pt>
                <c:pt idx="1287">
                  <c:v>43937</c:v>
                </c:pt>
                <c:pt idx="1288">
                  <c:v>43936</c:v>
                </c:pt>
                <c:pt idx="1289">
                  <c:v>43935</c:v>
                </c:pt>
                <c:pt idx="1290">
                  <c:v>43934</c:v>
                </c:pt>
                <c:pt idx="1291">
                  <c:v>43933</c:v>
                </c:pt>
                <c:pt idx="1292">
                  <c:v>43932</c:v>
                </c:pt>
                <c:pt idx="1293">
                  <c:v>43931</c:v>
                </c:pt>
                <c:pt idx="1294">
                  <c:v>43930</c:v>
                </c:pt>
                <c:pt idx="1295">
                  <c:v>43929</c:v>
                </c:pt>
                <c:pt idx="1296">
                  <c:v>43928</c:v>
                </c:pt>
                <c:pt idx="1297">
                  <c:v>43927</c:v>
                </c:pt>
                <c:pt idx="1298">
                  <c:v>43926</c:v>
                </c:pt>
                <c:pt idx="1299">
                  <c:v>43925</c:v>
                </c:pt>
                <c:pt idx="1300">
                  <c:v>43924</c:v>
                </c:pt>
                <c:pt idx="1301">
                  <c:v>43923</c:v>
                </c:pt>
                <c:pt idx="1302">
                  <c:v>43922</c:v>
                </c:pt>
                <c:pt idx="1303">
                  <c:v>43921</c:v>
                </c:pt>
                <c:pt idx="1304">
                  <c:v>43920</c:v>
                </c:pt>
                <c:pt idx="1305">
                  <c:v>43919</c:v>
                </c:pt>
                <c:pt idx="1306">
                  <c:v>43918</c:v>
                </c:pt>
                <c:pt idx="1307">
                  <c:v>43917</c:v>
                </c:pt>
                <c:pt idx="1308">
                  <c:v>43916</c:v>
                </c:pt>
                <c:pt idx="1309">
                  <c:v>43915</c:v>
                </c:pt>
                <c:pt idx="1310">
                  <c:v>43914</c:v>
                </c:pt>
                <c:pt idx="1311">
                  <c:v>43913</c:v>
                </c:pt>
                <c:pt idx="1312">
                  <c:v>43912</c:v>
                </c:pt>
                <c:pt idx="1313">
                  <c:v>43911</c:v>
                </c:pt>
                <c:pt idx="1314">
                  <c:v>43910</c:v>
                </c:pt>
                <c:pt idx="1315">
                  <c:v>43909</c:v>
                </c:pt>
                <c:pt idx="1316">
                  <c:v>43908</c:v>
                </c:pt>
                <c:pt idx="1317">
                  <c:v>43907</c:v>
                </c:pt>
                <c:pt idx="1318">
                  <c:v>43906</c:v>
                </c:pt>
                <c:pt idx="1319">
                  <c:v>43905</c:v>
                </c:pt>
                <c:pt idx="1320">
                  <c:v>43904</c:v>
                </c:pt>
                <c:pt idx="1321">
                  <c:v>43903</c:v>
                </c:pt>
                <c:pt idx="1322">
                  <c:v>43902</c:v>
                </c:pt>
                <c:pt idx="1323">
                  <c:v>43901</c:v>
                </c:pt>
                <c:pt idx="1324">
                  <c:v>43900</c:v>
                </c:pt>
                <c:pt idx="1325">
                  <c:v>43899</c:v>
                </c:pt>
                <c:pt idx="1326">
                  <c:v>43898</c:v>
                </c:pt>
                <c:pt idx="1327">
                  <c:v>43897</c:v>
                </c:pt>
                <c:pt idx="1328">
                  <c:v>43896</c:v>
                </c:pt>
                <c:pt idx="1329">
                  <c:v>43895</c:v>
                </c:pt>
                <c:pt idx="1330">
                  <c:v>43894</c:v>
                </c:pt>
                <c:pt idx="1331">
                  <c:v>43893</c:v>
                </c:pt>
                <c:pt idx="1332">
                  <c:v>43892</c:v>
                </c:pt>
                <c:pt idx="1333">
                  <c:v>43891</c:v>
                </c:pt>
                <c:pt idx="1334">
                  <c:v>43890</c:v>
                </c:pt>
                <c:pt idx="1335">
                  <c:v>43889</c:v>
                </c:pt>
                <c:pt idx="1336">
                  <c:v>43888</c:v>
                </c:pt>
                <c:pt idx="1337">
                  <c:v>43887</c:v>
                </c:pt>
                <c:pt idx="1338">
                  <c:v>43886</c:v>
                </c:pt>
                <c:pt idx="1339">
                  <c:v>43885</c:v>
                </c:pt>
                <c:pt idx="1340">
                  <c:v>43884</c:v>
                </c:pt>
                <c:pt idx="1341">
                  <c:v>43883</c:v>
                </c:pt>
                <c:pt idx="1342">
                  <c:v>43882</c:v>
                </c:pt>
                <c:pt idx="1343">
                  <c:v>43881</c:v>
                </c:pt>
                <c:pt idx="1344">
                  <c:v>43880</c:v>
                </c:pt>
                <c:pt idx="1345">
                  <c:v>43879</c:v>
                </c:pt>
                <c:pt idx="1346">
                  <c:v>43878</c:v>
                </c:pt>
                <c:pt idx="1347">
                  <c:v>43877</c:v>
                </c:pt>
                <c:pt idx="1348">
                  <c:v>43876</c:v>
                </c:pt>
                <c:pt idx="1349">
                  <c:v>43875</c:v>
                </c:pt>
                <c:pt idx="1350">
                  <c:v>43874</c:v>
                </c:pt>
                <c:pt idx="1351">
                  <c:v>43873</c:v>
                </c:pt>
                <c:pt idx="1352">
                  <c:v>43872</c:v>
                </c:pt>
                <c:pt idx="1353">
                  <c:v>43871</c:v>
                </c:pt>
                <c:pt idx="1354">
                  <c:v>43870</c:v>
                </c:pt>
                <c:pt idx="1355">
                  <c:v>43869</c:v>
                </c:pt>
                <c:pt idx="1356">
                  <c:v>43868</c:v>
                </c:pt>
                <c:pt idx="1357">
                  <c:v>43867</c:v>
                </c:pt>
                <c:pt idx="1358">
                  <c:v>43866</c:v>
                </c:pt>
                <c:pt idx="1359">
                  <c:v>43865</c:v>
                </c:pt>
                <c:pt idx="1360">
                  <c:v>43864</c:v>
                </c:pt>
                <c:pt idx="1361">
                  <c:v>43863</c:v>
                </c:pt>
                <c:pt idx="1362">
                  <c:v>43862</c:v>
                </c:pt>
                <c:pt idx="1363">
                  <c:v>43861</c:v>
                </c:pt>
                <c:pt idx="1364">
                  <c:v>43860</c:v>
                </c:pt>
                <c:pt idx="1365">
                  <c:v>43859</c:v>
                </c:pt>
                <c:pt idx="1366">
                  <c:v>43858</c:v>
                </c:pt>
                <c:pt idx="1367">
                  <c:v>43857</c:v>
                </c:pt>
                <c:pt idx="1368">
                  <c:v>43856</c:v>
                </c:pt>
                <c:pt idx="1369">
                  <c:v>43855</c:v>
                </c:pt>
                <c:pt idx="1370">
                  <c:v>43854</c:v>
                </c:pt>
                <c:pt idx="1371">
                  <c:v>43853</c:v>
                </c:pt>
                <c:pt idx="1372">
                  <c:v>43852</c:v>
                </c:pt>
                <c:pt idx="1373">
                  <c:v>43851</c:v>
                </c:pt>
                <c:pt idx="1374">
                  <c:v>43850</c:v>
                </c:pt>
                <c:pt idx="1375">
                  <c:v>43849</c:v>
                </c:pt>
                <c:pt idx="1376">
                  <c:v>43848</c:v>
                </c:pt>
                <c:pt idx="1377">
                  <c:v>43847</c:v>
                </c:pt>
                <c:pt idx="1378">
                  <c:v>43846</c:v>
                </c:pt>
                <c:pt idx="1379">
                  <c:v>43845</c:v>
                </c:pt>
                <c:pt idx="1380">
                  <c:v>43844</c:v>
                </c:pt>
                <c:pt idx="1381">
                  <c:v>43843</c:v>
                </c:pt>
                <c:pt idx="1382">
                  <c:v>43842</c:v>
                </c:pt>
                <c:pt idx="1383">
                  <c:v>43841</c:v>
                </c:pt>
                <c:pt idx="1384">
                  <c:v>43840</c:v>
                </c:pt>
                <c:pt idx="1385">
                  <c:v>43839</c:v>
                </c:pt>
                <c:pt idx="1386">
                  <c:v>43838</c:v>
                </c:pt>
                <c:pt idx="1387">
                  <c:v>43837</c:v>
                </c:pt>
                <c:pt idx="1388">
                  <c:v>43836</c:v>
                </c:pt>
                <c:pt idx="1389">
                  <c:v>43835</c:v>
                </c:pt>
                <c:pt idx="1390">
                  <c:v>43834</c:v>
                </c:pt>
                <c:pt idx="1391">
                  <c:v>43833</c:v>
                </c:pt>
                <c:pt idx="1392">
                  <c:v>43832</c:v>
                </c:pt>
                <c:pt idx="1393">
                  <c:v>43831</c:v>
                </c:pt>
                <c:pt idx="1394">
                  <c:v>43830</c:v>
                </c:pt>
                <c:pt idx="1395">
                  <c:v>43829</c:v>
                </c:pt>
                <c:pt idx="1396">
                  <c:v>43828</c:v>
                </c:pt>
                <c:pt idx="1397">
                  <c:v>43827</c:v>
                </c:pt>
                <c:pt idx="1398">
                  <c:v>43826</c:v>
                </c:pt>
                <c:pt idx="1399">
                  <c:v>43825</c:v>
                </c:pt>
                <c:pt idx="1400">
                  <c:v>43824</c:v>
                </c:pt>
                <c:pt idx="1401">
                  <c:v>43823</c:v>
                </c:pt>
                <c:pt idx="1402">
                  <c:v>43822</c:v>
                </c:pt>
                <c:pt idx="1403">
                  <c:v>43821</c:v>
                </c:pt>
                <c:pt idx="1404">
                  <c:v>43820</c:v>
                </c:pt>
                <c:pt idx="1405">
                  <c:v>43819</c:v>
                </c:pt>
                <c:pt idx="1406">
                  <c:v>43818</c:v>
                </c:pt>
                <c:pt idx="1407">
                  <c:v>43817</c:v>
                </c:pt>
                <c:pt idx="1408">
                  <c:v>43816</c:v>
                </c:pt>
                <c:pt idx="1409">
                  <c:v>43815</c:v>
                </c:pt>
                <c:pt idx="1410">
                  <c:v>43814</c:v>
                </c:pt>
                <c:pt idx="1411">
                  <c:v>43813</c:v>
                </c:pt>
                <c:pt idx="1412">
                  <c:v>43812</c:v>
                </c:pt>
                <c:pt idx="1413">
                  <c:v>43811</c:v>
                </c:pt>
                <c:pt idx="1414">
                  <c:v>43810</c:v>
                </c:pt>
                <c:pt idx="1415">
                  <c:v>43809</c:v>
                </c:pt>
                <c:pt idx="1416">
                  <c:v>43808</c:v>
                </c:pt>
                <c:pt idx="1417">
                  <c:v>43807</c:v>
                </c:pt>
                <c:pt idx="1418">
                  <c:v>43806</c:v>
                </c:pt>
                <c:pt idx="1419">
                  <c:v>43805</c:v>
                </c:pt>
                <c:pt idx="1420">
                  <c:v>43804</c:v>
                </c:pt>
                <c:pt idx="1421">
                  <c:v>43803</c:v>
                </c:pt>
                <c:pt idx="1422">
                  <c:v>43802</c:v>
                </c:pt>
                <c:pt idx="1423">
                  <c:v>43801</c:v>
                </c:pt>
                <c:pt idx="1424">
                  <c:v>43800</c:v>
                </c:pt>
                <c:pt idx="1425">
                  <c:v>43799</c:v>
                </c:pt>
                <c:pt idx="1426">
                  <c:v>43798</c:v>
                </c:pt>
                <c:pt idx="1427">
                  <c:v>43797</c:v>
                </c:pt>
                <c:pt idx="1428">
                  <c:v>43796</c:v>
                </c:pt>
                <c:pt idx="1429">
                  <c:v>43795</c:v>
                </c:pt>
                <c:pt idx="1430">
                  <c:v>43794</c:v>
                </c:pt>
                <c:pt idx="1431">
                  <c:v>43793</c:v>
                </c:pt>
                <c:pt idx="1432">
                  <c:v>43792</c:v>
                </c:pt>
                <c:pt idx="1433">
                  <c:v>43791</c:v>
                </c:pt>
                <c:pt idx="1434">
                  <c:v>43790</c:v>
                </c:pt>
                <c:pt idx="1435">
                  <c:v>43789</c:v>
                </c:pt>
                <c:pt idx="1436">
                  <c:v>43788</c:v>
                </c:pt>
                <c:pt idx="1437">
                  <c:v>43787</c:v>
                </c:pt>
                <c:pt idx="1438">
                  <c:v>43786</c:v>
                </c:pt>
                <c:pt idx="1439">
                  <c:v>43785</c:v>
                </c:pt>
                <c:pt idx="1440">
                  <c:v>43784</c:v>
                </c:pt>
                <c:pt idx="1441">
                  <c:v>43783</c:v>
                </c:pt>
                <c:pt idx="1442">
                  <c:v>43782</c:v>
                </c:pt>
                <c:pt idx="1443">
                  <c:v>43781</c:v>
                </c:pt>
                <c:pt idx="1444">
                  <c:v>43780</c:v>
                </c:pt>
                <c:pt idx="1445">
                  <c:v>43779</c:v>
                </c:pt>
                <c:pt idx="1446">
                  <c:v>43778</c:v>
                </c:pt>
                <c:pt idx="1447">
                  <c:v>43777</c:v>
                </c:pt>
                <c:pt idx="1448">
                  <c:v>43776</c:v>
                </c:pt>
                <c:pt idx="1449">
                  <c:v>43775</c:v>
                </c:pt>
                <c:pt idx="1450">
                  <c:v>43774</c:v>
                </c:pt>
                <c:pt idx="1451">
                  <c:v>43773</c:v>
                </c:pt>
                <c:pt idx="1452">
                  <c:v>43772</c:v>
                </c:pt>
                <c:pt idx="1453">
                  <c:v>43771</c:v>
                </c:pt>
                <c:pt idx="1454">
                  <c:v>43770</c:v>
                </c:pt>
                <c:pt idx="1455">
                  <c:v>43769</c:v>
                </c:pt>
                <c:pt idx="1456">
                  <c:v>43768</c:v>
                </c:pt>
                <c:pt idx="1457">
                  <c:v>43767</c:v>
                </c:pt>
                <c:pt idx="1458">
                  <c:v>43766</c:v>
                </c:pt>
                <c:pt idx="1459">
                  <c:v>43765</c:v>
                </c:pt>
                <c:pt idx="1460">
                  <c:v>43764</c:v>
                </c:pt>
                <c:pt idx="1461">
                  <c:v>43763</c:v>
                </c:pt>
                <c:pt idx="1462">
                  <c:v>43762</c:v>
                </c:pt>
                <c:pt idx="1463">
                  <c:v>43761</c:v>
                </c:pt>
                <c:pt idx="1464">
                  <c:v>43760</c:v>
                </c:pt>
                <c:pt idx="1465">
                  <c:v>43759</c:v>
                </c:pt>
                <c:pt idx="1466">
                  <c:v>43758</c:v>
                </c:pt>
                <c:pt idx="1467">
                  <c:v>43757</c:v>
                </c:pt>
                <c:pt idx="1468">
                  <c:v>43756</c:v>
                </c:pt>
                <c:pt idx="1469">
                  <c:v>43755</c:v>
                </c:pt>
                <c:pt idx="1470">
                  <c:v>43754</c:v>
                </c:pt>
                <c:pt idx="1471">
                  <c:v>43753</c:v>
                </c:pt>
                <c:pt idx="1472">
                  <c:v>43752</c:v>
                </c:pt>
                <c:pt idx="1473">
                  <c:v>43751</c:v>
                </c:pt>
                <c:pt idx="1474">
                  <c:v>43750</c:v>
                </c:pt>
                <c:pt idx="1475">
                  <c:v>43749</c:v>
                </c:pt>
                <c:pt idx="1476">
                  <c:v>43748</c:v>
                </c:pt>
                <c:pt idx="1477">
                  <c:v>43747</c:v>
                </c:pt>
                <c:pt idx="1478">
                  <c:v>43746</c:v>
                </c:pt>
                <c:pt idx="1479">
                  <c:v>43745</c:v>
                </c:pt>
                <c:pt idx="1480">
                  <c:v>43744</c:v>
                </c:pt>
                <c:pt idx="1481">
                  <c:v>43743</c:v>
                </c:pt>
                <c:pt idx="1482">
                  <c:v>43742</c:v>
                </c:pt>
                <c:pt idx="1483">
                  <c:v>43741</c:v>
                </c:pt>
                <c:pt idx="1484">
                  <c:v>43740</c:v>
                </c:pt>
                <c:pt idx="1485">
                  <c:v>43739</c:v>
                </c:pt>
                <c:pt idx="1486">
                  <c:v>43738</c:v>
                </c:pt>
                <c:pt idx="1487">
                  <c:v>43737</c:v>
                </c:pt>
                <c:pt idx="1488">
                  <c:v>43736</c:v>
                </c:pt>
                <c:pt idx="1489">
                  <c:v>43735</c:v>
                </c:pt>
                <c:pt idx="1490">
                  <c:v>43734</c:v>
                </c:pt>
                <c:pt idx="1491">
                  <c:v>43733</c:v>
                </c:pt>
                <c:pt idx="1492">
                  <c:v>43732</c:v>
                </c:pt>
                <c:pt idx="1493">
                  <c:v>43731</c:v>
                </c:pt>
                <c:pt idx="1494">
                  <c:v>43730</c:v>
                </c:pt>
                <c:pt idx="1495">
                  <c:v>43729</c:v>
                </c:pt>
                <c:pt idx="1496">
                  <c:v>43728</c:v>
                </c:pt>
                <c:pt idx="1497">
                  <c:v>43727</c:v>
                </c:pt>
                <c:pt idx="1498">
                  <c:v>43726</c:v>
                </c:pt>
                <c:pt idx="1499">
                  <c:v>43725</c:v>
                </c:pt>
                <c:pt idx="1500">
                  <c:v>43724</c:v>
                </c:pt>
                <c:pt idx="1501">
                  <c:v>43723</c:v>
                </c:pt>
                <c:pt idx="1502">
                  <c:v>43722</c:v>
                </c:pt>
                <c:pt idx="1503">
                  <c:v>43721</c:v>
                </c:pt>
                <c:pt idx="1504">
                  <c:v>43720</c:v>
                </c:pt>
                <c:pt idx="1505">
                  <c:v>43719</c:v>
                </c:pt>
                <c:pt idx="1506">
                  <c:v>43718</c:v>
                </c:pt>
                <c:pt idx="1507">
                  <c:v>43717</c:v>
                </c:pt>
                <c:pt idx="1508">
                  <c:v>43716</c:v>
                </c:pt>
                <c:pt idx="1509">
                  <c:v>43715</c:v>
                </c:pt>
                <c:pt idx="1510">
                  <c:v>43714</c:v>
                </c:pt>
                <c:pt idx="1511">
                  <c:v>43713</c:v>
                </c:pt>
                <c:pt idx="1512">
                  <c:v>43712</c:v>
                </c:pt>
                <c:pt idx="1513">
                  <c:v>43711</c:v>
                </c:pt>
                <c:pt idx="1514">
                  <c:v>43710</c:v>
                </c:pt>
                <c:pt idx="1515">
                  <c:v>43709</c:v>
                </c:pt>
                <c:pt idx="1516">
                  <c:v>43708</c:v>
                </c:pt>
                <c:pt idx="1517">
                  <c:v>43707</c:v>
                </c:pt>
                <c:pt idx="1518">
                  <c:v>43706</c:v>
                </c:pt>
                <c:pt idx="1519">
                  <c:v>43705</c:v>
                </c:pt>
                <c:pt idx="1520">
                  <c:v>43704</c:v>
                </c:pt>
                <c:pt idx="1521">
                  <c:v>43703</c:v>
                </c:pt>
                <c:pt idx="1522">
                  <c:v>43702</c:v>
                </c:pt>
                <c:pt idx="1523">
                  <c:v>43701</c:v>
                </c:pt>
                <c:pt idx="1524">
                  <c:v>43700</c:v>
                </c:pt>
                <c:pt idx="1525">
                  <c:v>43699</c:v>
                </c:pt>
                <c:pt idx="1526">
                  <c:v>43698</c:v>
                </c:pt>
                <c:pt idx="1527">
                  <c:v>43697</c:v>
                </c:pt>
                <c:pt idx="1528">
                  <c:v>43696</c:v>
                </c:pt>
                <c:pt idx="1529">
                  <c:v>43695</c:v>
                </c:pt>
                <c:pt idx="1530">
                  <c:v>43694</c:v>
                </c:pt>
                <c:pt idx="1531">
                  <c:v>43693</c:v>
                </c:pt>
                <c:pt idx="1532">
                  <c:v>43692</c:v>
                </c:pt>
                <c:pt idx="1533">
                  <c:v>43691</c:v>
                </c:pt>
                <c:pt idx="1534">
                  <c:v>43690</c:v>
                </c:pt>
                <c:pt idx="1535">
                  <c:v>43689</c:v>
                </c:pt>
                <c:pt idx="1536">
                  <c:v>43688</c:v>
                </c:pt>
                <c:pt idx="1537">
                  <c:v>43687</c:v>
                </c:pt>
                <c:pt idx="1538">
                  <c:v>43686</c:v>
                </c:pt>
                <c:pt idx="1539">
                  <c:v>43685</c:v>
                </c:pt>
                <c:pt idx="1540">
                  <c:v>43684</c:v>
                </c:pt>
                <c:pt idx="1541">
                  <c:v>43683</c:v>
                </c:pt>
                <c:pt idx="1542">
                  <c:v>43682</c:v>
                </c:pt>
                <c:pt idx="1543">
                  <c:v>43681</c:v>
                </c:pt>
                <c:pt idx="1544">
                  <c:v>43680</c:v>
                </c:pt>
                <c:pt idx="1545">
                  <c:v>43679</c:v>
                </c:pt>
                <c:pt idx="1546">
                  <c:v>43678</c:v>
                </c:pt>
                <c:pt idx="1547">
                  <c:v>43677</c:v>
                </c:pt>
                <c:pt idx="1548">
                  <c:v>43676</c:v>
                </c:pt>
                <c:pt idx="1549">
                  <c:v>43675</c:v>
                </c:pt>
                <c:pt idx="1550">
                  <c:v>43674</c:v>
                </c:pt>
                <c:pt idx="1551">
                  <c:v>43673</c:v>
                </c:pt>
                <c:pt idx="1552">
                  <c:v>43672</c:v>
                </c:pt>
                <c:pt idx="1553">
                  <c:v>43671</c:v>
                </c:pt>
                <c:pt idx="1554">
                  <c:v>43670</c:v>
                </c:pt>
                <c:pt idx="1555">
                  <c:v>43669</c:v>
                </c:pt>
                <c:pt idx="1556">
                  <c:v>43668</c:v>
                </c:pt>
                <c:pt idx="1557">
                  <c:v>43667</c:v>
                </c:pt>
                <c:pt idx="1558">
                  <c:v>43666</c:v>
                </c:pt>
                <c:pt idx="1559">
                  <c:v>43665</c:v>
                </c:pt>
                <c:pt idx="1560">
                  <c:v>43664</c:v>
                </c:pt>
                <c:pt idx="1561">
                  <c:v>43663</c:v>
                </c:pt>
                <c:pt idx="1562">
                  <c:v>43662</c:v>
                </c:pt>
                <c:pt idx="1563">
                  <c:v>43661</c:v>
                </c:pt>
                <c:pt idx="1564">
                  <c:v>43660</c:v>
                </c:pt>
                <c:pt idx="1565">
                  <c:v>43659</c:v>
                </c:pt>
                <c:pt idx="1566">
                  <c:v>43658</c:v>
                </c:pt>
                <c:pt idx="1567">
                  <c:v>43657</c:v>
                </c:pt>
                <c:pt idx="1568">
                  <c:v>43656</c:v>
                </c:pt>
                <c:pt idx="1569">
                  <c:v>43655</c:v>
                </c:pt>
                <c:pt idx="1570">
                  <c:v>43654</c:v>
                </c:pt>
                <c:pt idx="1571">
                  <c:v>43653</c:v>
                </c:pt>
                <c:pt idx="1572">
                  <c:v>43652</c:v>
                </c:pt>
                <c:pt idx="1573">
                  <c:v>43651</c:v>
                </c:pt>
                <c:pt idx="1574">
                  <c:v>43650</c:v>
                </c:pt>
                <c:pt idx="1575">
                  <c:v>43649</c:v>
                </c:pt>
                <c:pt idx="1576">
                  <c:v>43648</c:v>
                </c:pt>
                <c:pt idx="1577">
                  <c:v>43647</c:v>
                </c:pt>
                <c:pt idx="1578">
                  <c:v>43646</c:v>
                </c:pt>
                <c:pt idx="1579">
                  <c:v>43645</c:v>
                </c:pt>
                <c:pt idx="1580">
                  <c:v>43644</c:v>
                </c:pt>
                <c:pt idx="1581">
                  <c:v>43643</c:v>
                </c:pt>
                <c:pt idx="1582">
                  <c:v>43642</c:v>
                </c:pt>
                <c:pt idx="1583">
                  <c:v>43641</c:v>
                </c:pt>
                <c:pt idx="1584">
                  <c:v>43640</c:v>
                </c:pt>
                <c:pt idx="1585">
                  <c:v>43639</c:v>
                </c:pt>
                <c:pt idx="1586">
                  <c:v>43638</c:v>
                </c:pt>
                <c:pt idx="1587">
                  <c:v>43637</c:v>
                </c:pt>
                <c:pt idx="1588">
                  <c:v>43636</c:v>
                </c:pt>
                <c:pt idx="1589">
                  <c:v>43635</c:v>
                </c:pt>
                <c:pt idx="1590">
                  <c:v>43634</c:v>
                </c:pt>
                <c:pt idx="1591">
                  <c:v>43633</c:v>
                </c:pt>
                <c:pt idx="1592">
                  <c:v>43632</c:v>
                </c:pt>
                <c:pt idx="1593">
                  <c:v>43631</c:v>
                </c:pt>
                <c:pt idx="1594">
                  <c:v>43630</c:v>
                </c:pt>
                <c:pt idx="1595">
                  <c:v>43629</c:v>
                </c:pt>
                <c:pt idx="1596">
                  <c:v>43628</c:v>
                </c:pt>
                <c:pt idx="1597">
                  <c:v>43627</c:v>
                </c:pt>
                <c:pt idx="1598">
                  <c:v>43626</c:v>
                </c:pt>
                <c:pt idx="1599">
                  <c:v>43625</c:v>
                </c:pt>
                <c:pt idx="1600">
                  <c:v>43624</c:v>
                </c:pt>
                <c:pt idx="1601">
                  <c:v>43623</c:v>
                </c:pt>
                <c:pt idx="1602">
                  <c:v>43622</c:v>
                </c:pt>
                <c:pt idx="1603">
                  <c:v>43621</c:v>
                </c:pt>
                <c:pt idx="1604">
                  <c:v>43620</c:v>
                </c:pt>
                <c:pt idx="1605">
                  <c:v>43619</c:v>
                </c:pt>
                <c:pt idx="1606">
                  <c:v>43618</c:v>
                </c:pt>
                <c:pt idx="1607">
                  <c:v>43617</c:v>
                </c:pt>
                <c:pt idx="1608">
                  <c:v>43616</c:v>
                </c:pt>
                <c:pt idx="1609">
                  <c:v>43615</c:v>
                </c:pt>
                <c:pt idx="1610">
                  <c:v>43614</c:v>
                </c:pt>
                <c:pt idx="1611">
                  <c:v>43613</c:v>
                </c:pt>
                <c:pt idx="1612">
                  <c:v>43612</c:v>
                </c:pt>
                <c:pt idx="1613">
                  <c:v>43611</c:v>
                </c:pt>
                <c:pt idx="1614">
                  <c:v>43610</c:v>
                </c:pt>
                <c:pt idx="1615">
                  <c:v>43609</c:v>
                </c:pt>
                <c:pt idx="1616">
                  <c:v>43608</c:v>
                </c:pt>
                <c:pt idx="1617">
                  <c:v>43607</c:v>
                </c:pt>
                <c:pt idx="1618">
                  <c:v>43606</c:v>
                </c:pt>
                <c:pt idx="1619">
                  <c:v>43605</c:v>
                </c:pt>
                <c:pt idx="1620">
                  <c:v>43604</c:v>
                </c:pt>
                <c:pt idx="1621">
                  <c:v>43603</c:v>
                </c:pt>
                <c:pt idx="1622">
                  <c:v>43602</c:v>
                </c:pt>
                <c:pt idx="1623">
                  <c:v>43601</c:v>
                </c:pt>
                <c:pt idx="1624">
                  <c:v>43600</c:v>
                </c:pt>
                <c:pt idx="1625">
                  <c:v>43599</c:v>
                </c:pt>
                <c:pt idx="1626">
                  <c:v>43598</c:v>
                </c:pt>
                <c:pt idx="1627">
                  <c:v>43597</c:v>
                </c:pt>
                <c:pt idx="1628">
                  <c:v>43596</c:v>
                </c:pt>
                <c:pt idx="1629">
                  <c:v>43595</c:v>
                </c:pt>
                <c:pt idx="1630">
                  <c:v>43594</c:v>
                </c:pt>
                <c:pt idx="1631">
                  <c:v>43593</c:v>
                </c:pt>
                <c:pt idx="1632">
                  <c:v>43592</c:v>
                </c:pt>
                <c:pt idx="1633">
                  <c:v>43591</c:v>
                </c:pt>
                <c:pt idx="1634">
                  <c:v>43590</c:v>
                </c:pt>
                <c:pt idx="1635">
                  <c:v>43589</c:v>
                </c:pt>
                <c:pt idx="1636">
                  <c:v>43588</c:v>
                </c:pt>
                <c:pt idx="1637">
                  <c:v>43587</c:v>
                </c:pt>
                <c:pt idx="1638">
                  <c:v>43586</c:v>
                </c:pt>
                <c:pt idx="1639">
                  <c:v>43585</c:v>
                </c:pt>
                <c:pt idx="1640">
                  <c:v>43584</c:v>
                </c:pt>
                <c:pt idx="1641">
                  <c:v>43583</c:v>
                </c:pt>
                <c:pt idx="1642">
                  <c:v>43582</c:v>
                </c:pt>
                <c:pt idx="1643">
                  <c:v>43581</c:v>
                </c:pt>
                <c:pt idx="1644">
                  <c:v>43580</c:v>
                </c:pt>
                <c:pt idx="1645">
                  <c:v>43579</c:v>
                </c:pt>
                <c:pt idx="1646">
                  <c:v>43578</c:v>
                </c:pt>
                <c:pt idx="1647">
                  <c:v>43577</c:v>
                </c:pt>
                <c:pt idx="1648">
                  <c:v>43576</c:v>
                </c:pt>
                <c:pt idx="1649">
                  <c:v>43575</c:v>
                </c:pt>
                <c:pt idx="1650">
                  <c:v>43574</c:v>
                </c:pt>
                <c:pt idx="1651">
                  <c:v>43573</c:v>
                </c:pt>
                <c:pt idx="1652">
                  <c:v>43572</c:v>
                </c:pt>
                <c:pt idx="1653">
                  <c:v>43571</c:v>
                </c:pt>
                <c:pt idx="1654">
                  <c:v>43570</c:v>
                </c:pt>
                <c:pt idx="1655">
                  <c:v>43569</c:v>
                </c:pt>
                <c:pt idx="1656">
                  <c:v>43568</c:v>
                </c:pt>
                <c:pt idx="1657">
                  <c:v>43567</c:v>
                </c:pt>
                <c:pt idx="1658">
                  <c:v>43566</c:v>
                </c:pt>
                <c:pt idx="1659">
                  <c:v>43565</c:v>
                </c:pt>
                <c:pt idx="1660">
                  <c:v>43564</c:v>
                </c:pt>
                <c:pt idx="1661">
                  <c:v>43563</c:v>
                </c:pt>
                <c:pt idx="1662">
                  <c:v>43562</c:v>
                </c:pt>
                <c:pt idx="1663">
                  <c:v>43561</c:v>
                </c:pt>
                <c:pt idx="1664">
                  <c:v>43560</c:v>
                </c:pt>
                <c:pt idx="1665">
                  <c:v>43559</c:v>
                </c:pt>
                <c:pt idx="1666">
                  <c:v>43558</c:v>
                </c:pt>
                <c:pt idx="1667">
                  <c:v>43557</c:v>
                </c:pt>
                <c:pt idx="1668">
                  <c:v>43556</c:v>
                </c:pt>
                <c:pt idx="1669">
                  <c:v>43555</c:v>
                </c:pt>
                <c:pt idx="1670">
                  <c:v>43554</c:v>
                </c:pt>
                <c:pt idx="1671">
                  <c:v>43553</c:v>
                </c:pt>
                <c:pt idx="1672">
                  <c:v>43552</c:v>
                </c:pt>
                <c:pt idx="1673">
                  <c:v>43551</c:v>
                </c:pt>
                <c:pt idx="1674">
                  <c:v>43550</c:v>
                </c:pt>
                <c:pt idx="1675">
                  <c:v>43549</c:v>
                </c:pt>
                <c:pt idx="1676">
                  <c:v>43548</c:v>
                </c:pt>
                <c:pt idx="1677">
                  <c:v>43547</c:v>
                </c:pt>
                <c:pt idx="1678">
                  <c:v>43546</c:v>
                </c:pt>
                <c:pt idx="1679">
                  <c:v>43545</c:v>
                </c:pt>
                <c:pt idx="1680">
                  <c:v>43544</c:v>
                </c:pt>
                <c:pt idx="1681">
                  <c:v>43543</c:v>
                </c:pt>
                <c:pt idx="1682">
                  <c:v>43542</c:v>
                </c:pt>
                <c:pt idx="1683">
                  <c:v>43541</c:v>
                </c:pt>
                <c:pt idx="1684">
                  <c:v>43540</c:v>
                </c:pt>
                <c:pt idx="1685">
                  <c:v>43539</c:v>
                </c:pt>
                <c:pt idx="1686">
                  <c:v>43538</c:v>
                </c:pt>
                <c:pt idx="1687">
                  <c:v>43537</c:v>
                </c:pt>
                <c:pt idx="1688">
                  <c:v>43536</c:v>
                </c:pt>
                <c:pt idx="1689">
                  <c:v>43535</c:v>
                </c:pt>
                <c:pt idx="1690">
                  <c:v>43534</c:v>
                </c:pt>
                <c:pt idx="1691">
                  <c:v>43533</c:v>
                </c:pt>
                <c:pt idx="1692">
                  <c:v>43532</c:v>
                </c:pt>
                <c:pt idx="1693">
                  <c:v>43531</c:v>
                </c:pt>
                <c:pt idx="1694">
                  <c:v>43530</c:v>
                </c:pt>
                <c:pt idx="1695">
                  <c:v>43529</c:v>
                </c:pt>
                <c:pt idx="1696">
                  <c:v>43528</c:v>
                </c:pt>
                <c:pt idx="1697">
                  <c:v>43527</c:v>
                </c:pt>
                <c:pt idx="1698">
                  <c:v>43526</c:v>
                </c:pt>
                <c:pt idx="1699">
                  <c:v>43525</c:v>
                </c:pt>
                <c:pt idx="1700">
                  <c:v>43524</c:v>
                </c:pt>
                <c:pt idx="1701">
                  <c:v>43523</c:v>
                </c:pt>
                <c:pt idx="1702">
                  <c:v>43522</c:v>
                </c:pt>
                <c:pt idx="1703">
                  <c:v>43521</c:v>
                </c:pt>
                <c:pt idx="1704">
                  <c:v>43520</c:v>
                </c:pt>
                <c:pt idx="1705">
                  <c:v>43519</c:v>
                </c:pt>
                <c:pt idx="1706">
                  <c:v>43518</c:v>
                </c:pt>
                <c:pt idx="1707">
                  <c:v>43517</c:v>
                </c:pt>
                <c:pt idx="1708">
                  <c:v>43516</c:v>
                </c:pt>
                <c:pt idx="1709">
                  <c:v>43515</c:v>
                </c:pt>
                <c:pt idx="1710">
                  <c:v>43514</c:v>
                </c:pt>
                <c:pt idx="1711">
                  <c:v>43513</c:v>
                </c:pt>
                <c:pt idx="1712">
                  <c:v>43512</c:v>
                </c:pt>
                <c:pt idx="1713">
                  <c:v>43511</c:v>
                </c:pt>
                <c:pt idx="1714">
                  <c:v>43510</c:v>
                </c:pt>
                <c:pt idx="1715">
                  <c:v>43509</c:v>
                </c:pt>
                <c:pt idx="1716">
                  <c:v>43508</c:v>
                </c:pt>
                <c:pt idx="1717">
                  <c:v>43507</c:v>
                </c:pt>
                <c:pt idx="1718">
                  <c:v>43506</c:v>
                </c:pt>
                <c:pt idx="1719">
                  <c:v>43505</c:v>
                </c:pt>
                <c:pt idx="1720">
                  <c:v>43504</c:v>
                </c:pt>
                <c:pt idx="1721">
                  <c:v>43503</c:v>
                </c:pt>
                <c:pt idx="1722">
                  <c:v>43502</c:v>
                </c:pt>
                <c:pt idx="1723">
                  <c:v>43501</c:v>
                </c:pt>
                <c:pt idx="1724">
                  <c:v>43500</c:v>
                </c:pt>
                <c:pt idx="1725">
                  <c:v>43499</c:v>
                </c:pt>
                <c:pt idx="1726">
                  <c:v>43498</c:v>
                </c:pt>
                <c:pt idx="1727">
                  <c:v>43497</c:v>
                </c:pt>
                <c:pt idx="1728">
                  <c:v>43496</c:v>
                </c:pt>
                <c:pt idx="1729">
                  <c:v>43495</c:v>
                </c:pt>
                <c:pt idx="1730">
                  <c:v>43494</c:v>
                </c:pt>
                <c:pt idx="1731">
                  <c:v>43493</c:v>
                </c:pt>
                <c:pt idx="1732">
                  <c:v>43492</c:v>
                </c:pt>
                <c:pt idx="1733">
                  <c:v>43491</c:v>
                </c:pt>
                <c:pt idx="1734">
                  <c:v>43490</c:v>
                </c:pt>
                <c:pt idx="1735">
                  <c:v>43489</c:v>
                </c:pt>
                <c:pt idx="1736">
                  <c:v>43488</c:v>
                </c:pt>
                <c:pt idx="1737">
                  <c:v>43487</c:v>
                </c:pt>
                <c:pt idx="1738">
                  <c:v>43486</c:v>
                </c:pt>
                <c:pt idx="1739">
                  <c:v>43485</c:v>
                </c:pt>
                <c:pt idx="1740">
                  <c:v>43484</c:v>
                </c:pt>
                <c:pt idx="1741">
                  <c:v>43483</c:v>
                </c:pt>
                <c:pt idx="1742">
                  <c:v>43482</c:v>
                </c:pt>
                <c:pt idx="1743">
                  <c:v>43481</c:v>
                </c:pt>
                <c:pt idx="1744">
                  <c:v>43480</c:v>
                </c:pt>
                <c:pt idx="1745">
                  <c:v>43479</c:v>
                </c:pt>
                <c:pt idx="1746">
                  <c:v>43478</c:v>
                </c:pt>
                <c:pt idx="1747">
                  <c:v>43477</c:v>
                </c:pt>
                <c:pt idx="1748">
                  <c:v>43476</c:v>
                </c:pt>
                <c:pt idx="1749">
                  <c:v>43475</c:v>
                </c:pt>
                <c:pt idx="1750">
                  <c:v>43474</c:v>
                </c:pt>
                <c:pt idx="1751">
                  <c:v>43473</c:v>
                </c:pt>
                <c:pt idx="1752">
                  <c:v>43472</c:v>
                </c:pt>
                <c:pt idx="1753">
                  <c:v>43471</c:v>
                </c:pt>
                <c:pt idx="1754">
                  <c:v>43470</c:v>
                </c:pt>
                <c:pt idx="1755">
                  <c:v>43469</c:v>
                </c:pt>
                <c:pt idx="1756">
                  <c:v>43468</c:v>
                </c:pt>
                <c:pt idx="1757">
                  <c:v>43467</c:v>
                </c:pt>
                <c:pt idx="1758">
                  <c:v>43466</c:v>
                </c:pt>
                <c:pt idx="1759">
                  <c:v>43465</c:v>
                </c:pt>
                <c:pt idx="1760">
                  <c:v>43464</c:v>
                </c:pt>
                <c:pt idx="1761">
                  <c:v>43463</c:v>
                </c:pt>
                <c:pt idx="1762">
                  <c:v>43462</c:v>
                </c:pt>
                <c:pt idx="1763">
                  <c:v>43461</c:v>
                </c:pt>
                <c:pt idx="1764">
                  <c:v>43460</c:v>
                </c:pt>
                <c:pt idx="1765">
                  <c:v>43459</c:v>
                </c:pt>
                <c:pt idx="1766">
                  <c:v>43458</c:v>
                </c:pt>
                <c:pt idx="1767">
                  <c:v>43457</c:v>
                </c:pt>
                <c:pt idx="1768">
                  <c:v>43456</c:v>
                </c:pt>
                <c:pt idx="1769">
                  <c:v>43455</c:v>
                </c:pt>
                <c:pt idx="1770">
                  <c:v>43454</c:v>
                </c:pt>
                <c:pt idx="1771">
                  <c:v>43453</c:v>
                </c:pt>
                <c:pt idx="1772">
                  <c:v>43452</c:v>
                </c:pt>
                <c:pt idx="1773">
                  <c:v>43451</c:v>
                </c:pt>
                <c:pt idx="1774">
                  <c:v>43450</c:v>
                </c:pt>
                <c:pt idx="1775">
                  <c:v>43449</c:v>
                </c:pt>
                <c:pt idx="1776">
                  <c:v>43448</c:v>
                </c:pt>
                <c:pt idx="1777">
                  <c:v>43447</c:v>
                </c:pt>
                <c:pt idx="1778">
                  <c:v>43446</c:v>
                </c:pt>
                <c:pt idx="1779">
                  <c:v>43445</c:v>
                </c:pt>
                <c:pt idx="1780">
                  <c:v>43444</c:v>
                </c:pt>
                <c:pt idx="1781">
                  <c:v>43443</c:v>
                </c:pt>
                <c:pt idx="1782">
                  <c:v>43442</c:v>
                </c:pt>
                <c:pt idx="1783">
                  <c:v>43441</c:v>
                </c:pt>
                <c:pt idx="1784">
                  <c:v>43440</c:v>
                </c:pt>
                <c:pt idx="1785">
                  <c:v>43439</c:v>
                </c:pt>
                <c:pt idx="1786">
                  <c:v>43438</c:v>
                </c:pt>
                <c:pt idx="1787">
                  <c:v>43437</c:v>
                </c:pt>
                <c:pt idx="1788">
                  <c:v>43436</c:v>
                </c:pt>
                <c:pt idx="1789">
                  <c:v>43435</c:v>
                </c:pt>
                <c:pt idx="1790">
                  <c:v>43434</c:v>
                </c:pt>
                <c:pt idx="1791">
                  <c:v>43433</c:v>
                </c:pt>
                <c:pt idx="1792">
                  <c:v>43432</c:v>
                </c:pt>
                <c:pt idx="1793">
                  <c:v>43431</c:v>
                </c:pt>
                <c:pt idx="1794">
                  <c:v>43430</c:v>
                </c:pt>
                <c:pt idx="1795">
                  <c:v>43429</c:v>
                </c:pt>
                <c:pt idx="1796">
                  <c:v>43428</c:v>
                </c:pt>
                <c:pt idx="1797">
                  <c:v>43427</c:v>
                </c:pt>
                <c:pt idx="1798">
                  <c:v>43426</c:v>
                </c:pt>
                <c:pt idx="1799">
                  <c:v>43425</c:v>
                </c:pt>
                <c:pt idx="1800">
                  <c:v>43424</c:v>
                </c:pt>
                <c:pt idx="1801">
                  <c:v>43423</c:v>
                </c:pt>
                <c:pt idx="1802">
                  <c:v>43422</c:v>
                </c:pt>
                <c:pt idx="1803">
                  <c:v>43421</c:v>
                </c:pt>
                <c:pt idx="1804">
                  <c:v>43420</c:v>
                </c:pt>
                <c:pt idx="1805">
                  <c:v>43419</c:v>
                </c:pt>
                <c:pt idx="1806">
                  <c:v>43418</c:v>
                </c:pt>
                <c:pt idx="1807">
                  <c:v>43417</c:v>
                </c:pt>
                <c:pt idx="1808">
                  <c:v>43416</c:v>
                </c:pt>
                <c:pt idx="1809">
                  <c:v>43415</c:v>
                </c:pt>
                <c:pt idx="1810">
                  <c:v>43414</c:v>
                </c:pt>
                <c:pt idx="1811">
                  <c:v>43413</c:v>
                </c:pt>
                <c:pt idx="1812">
                  <c:v>43412</c:v>
                </c:pt>
                <c:pt idx="1813">
                  <c:v>43411</c:v>
                </c:pt>
                <c:pt idx="1814">
                  <c:v>43410</c:v>
                </c:pt>
                <c:pt idx="1815">
                  <c:v>43409</c:v>
                </c:pt>
                <c:pt idx="1816">
                  <c:v>43408</c:v>
                </c:pt>
                <c:pt idx="1817">
                  <c:v>43407</c:v>
                </c:pt>
                <c:pt idx="1818">
                  <c:v>43406</c:v>
                </c:pt>
                <c:pt idx="1819">
                  <c:v>43405</c:v>
                </c:pt>
                <c:pt idx="1820">
                  <c:v>43404</c:v>
                </c:pt>
                <c:pt idx="1821">
                  <c:v>43403</c:v>
                </c:pt>
                <c:pt idx="1822">
                  <c:v>43402</c:v>
                </c:pt>
                <c:pt idx="1823">
                  <c:v>43401</c:v>
                </c:pt>
                <c:pt idx="1824">
                  <c:v>43400</c:v>
                </c:pt>
                <c:pt idx="1825">
                  <c:v>43399</c:v>
                </c:pt>
                <c:pt idx="1826">
                  <c:v>43398</c:v>
                </c:pt>
                <c:pt idx="1827">
                  <c:v>43397</c:v>
                </c:pt>
                <c:pt idx="1828">
                  <c:v>43396</c:v>
                </c:pt>
                <c:pt idx="1829">
                  <c:v>43395</c:v>
                </c:pt>
                <c:pt idx="1830">
                  <c:v>43394</c:v>
                </c:pt>
                <c:pt idx="1831">
                  <c:v>43393</c:v>
                </c:pt>
                <c:pt idx="1832">
                  <c:v>43392</c:v>
                </c:pt>
                <c:pt idx="1833">
                  <c:v>43391</c:v>
                </c:pt>
                <c:pt idx="1834">
                  <c:v>43390</c:v>
                </c:pt>
                <c:pt idx="1835">
                  <c:v>43389</c:v>
                </c:pt>
                <c:pt idx="1836">
                  <c:v>43388</c:v>
                </c:pt>
                <c:pt idx="1837">
                  <c:v>43387</c:v>
                </c:pt>
                <c:pt idx="1838">
                  <c:v>43386</c:v>
                </c:pt>
                <c:pt idx="1839">
                  <c:v>43385</c:v>
                </c:pt>
                <c:pt idx="1840">
                  <c:v>43384</c:v>
                </c:pt>
                <c:pt idx="1841">
                  <c:v>43383</c:v>
                </c:pt>
                <c:pt idx="1842">
                  <c:v>43382</c:v>
                </c:pt>
                <c:pt idx="1843">
                  <c:v>43381</c:v>
                </c:pt>
                <c:pt idx="1844">
                  <c:v>43380</c:v>
                </c:pt>
                <c:pt idx="1845">
                  <c:v>43379</c:v>
                </c:pt>
                <c:pt idx="1846">
                  <c:v>43378</c:v>
                </c:pt>
                <c:pt idx="1847">
                  <c:v>43377</c:v>
                </c:pt>
                <c:pt idx="1848">
                  <c:v>43376</c:v>
                </c:pt>
                <c:pt idx="1849">
                  <c:v>43375</c:v>
                </c:pt>
                <c:pt idx="1850">
                  <c:v>43374</c:v>
                </c:pt>
                <c:pt idx="1851">
                  <c:v>43373</c:v>
                </c:pt>
                <c:pt idx="1852">
                  <c:v>43372</c:v>
                </c:pt>
                <c:pt idx="1853">
                  <c:v>43371</c:v>
                </c:pt>
                <c:pt idx="1854">
                  <c:v>43370</c:v>
                </c:pt>
                <c:pt idx="1855">
                  <c:v>43369</c:v>
                </c:pt>
                <c:pt idx="1856">
                  <c:v>43368</c:v>
                </c:pt>
                <c:pt idx="1857">
                  <c:v>43367</c:v>
                </c:pt>
                <c:pt idx="1858">
                  <c:v>43366</c:v>
                </c:pt>
                <c:pt idx="1859">
                  <c:v>43365</c:v>
                </c:pt>
                <c:pt idx="1860">
                  <c:v>43364</c:v>
                </c:pt>
                <c:pt idx="1861">
                  <c:v>43363</c:v>
                </c:pt>
                <c:pt idx="1862">
                  <c:v>43362</c:v>
                </c:pt>
                <c:pt idx="1863">
                  <c:v>43361</c:v>
                </c:pt>
                <c:pt idx="1864">
                  <c:v>43360</c:v>
                </c:pt>
                <c:pt idx="1865">
                  <c:v>43359</c:v>
                </c:pt>
                <c:pt idx="1866">
                  <c:v>43358</c:v>
                </c:pt>
                <c:pt idx="1867">
                  <c:v>43357</c:v>
                </c:pt>
                <c:pt idx="1868">
                  <c:v>43356</c:v>
                </c:pt>
                <c:pt idx="1869">
                  <c:v>43355</c:v>
                </c:pt>
                <c:pt idx="1870">
                  <c:v>43354</c:v>
                </c:pt>
                <c:pt idx="1871">
                  <c:v>43353</c:v>
                </c:pt>
                <c:pt idx="1872">
                  <c:v>43352</c:v>
                </c:pt>
                <c:pt idx="1873">
                  <c:v>43351</c:v>
                </c:pt>
                <c:pt idx="1874">
                  <c:v>43350</c:v>
                </c:pt>
                <c:pt idx="1875">
                  <c:v>43349</c:v>
                </c:pt>
                <c:pt idx="1876">
                  <c:v>43348</c:v>
                </c:pt>
                <c:pt idx="1877">
                  <c:v>43347</c:v>
                </c:pt>
                <c:pt idx="1878">
                  <c:v>43346</c:v>
                </c:pt>
                <c:pt idx="1879">
                  <c:v>43345</c:v>
                </c:pt>
                <c:pt idx="1880">
                  <c:v>43344</c:v>
                </c:pt>
                <c:pt idx="1881">
                  <c:v>43343</c:v>
                </c:pt>
                <c:pt idx="1882">
                  <c:v>43342</c:v>
                </c:pt>
                <c:pt idx="1883">
                  <c:v>43341</c:v>
                </c:pt>
                <c:pt idx="1884">
                  <c:v>43340</c:v>
                </c:pt>
                <c:pt idx="1885">
                  <c:v>43339</c:v>
                </c:pt>
                <c:pt idx="1886">
                  <c:v>43338</c:v>
                </c:pt>
                <c:pt idx="1887">
                  <c:v>43337</c:v>
                </c:pt>
                <c:pt idx="1888">
                  <c:v>43336</c:v>
                </c:pt>
                <c:pt idx="1889">
                  <c:v>43335</c:v>
                </c:pt>
                <c:pt idx="1890">
                  <c:v>43334</c:v>
                </c:pt>
                <c:pt idx="1891">
                  <c:v>43333</c:v>
                </c:pt>
                <c:pt idx="1892">
                  <c:v>43332</c:v>
                </c:pt>
                <c:pt idx="1893">
                  <c:v>43331</c:v>
                </c:pt>
                <c:pt idx="1894">
                  <c:v>43330</c:v>
                </c:pt>
                <c:pt idx="1895">
                  <c:v>43329</c:v>
                </c:pt>
                <c:pt idx="1896">
                  <c:v>43328</c:v>
                </c:pt>
                <c:pt idx="1897">
                  <c:v>43327</c:v>
                </c:pt>
                <c:pt idx="1898">
                  <c:v>43326</c:v>
                </c:pt>
                <c:pt idx="1899">
                  <c:v>43325</c:v>
                </c:pt>
                <c:pt idx="1900">
                  <c:v>43324</c:v>
                </c:pt>
                <c:pt idx="1901">
                  <c:v>43323</c:v>
                </c:pt>
                <c:pt idx="1902">
                  <c:v>43322</c:v>
                </c:pt>
                <c:pt idx="1903">
                  <c:v>43321</c:v>
                </c:pt>
                <c:pt idx="1904">
                  <c:v>43320</c:v>
                </c:pt>
                <c:pt idx="1905">
                  <c:v>43319</c:v>
                </c:pt>
                <c:pt idx="1906">
                  <c:v>43318</c:v>
                </c:pt>
                <c:pt idx="1907">
                  <c:v>43317</c:v>
                </c:pt>
                <c:pt idx="1908">
                  <c:v>43316</c:v>
                </c:pt>
                <c:pt idx="1909">
                  <c:v>43315</c:v>
                </c:pt>
                <c:pt idx="1910">
                  <c:v>43314</c:v>
                </c:pt>
                <c:pt idx="1911">
                  <c:v>43313</c:v>
                </c:pt>
                <c:pt idx="1912">
                  <c:v>43312</c:v>
                </c:pt>
                <c:pt idx="1913">
                  <c:v>43311</c:v>
                </c:pt>
                <c:pt idx="1914">
                  <c:v>43310</c:v>
                </c:pt>
                <c:pt idx="1915">
                  <c:v>43309</c:v>
                </c:pt>
                <c:pt idx="1916">
                  <c:v>43308</c:v>
                </c:pt>
                <c:pt idx="1917">
                  <c:v>43307</c:v>
                </c:pt>
                <c:pt idx="1918">
                  <c:v>43306</c:v>
                </c:pt>
                <c:pt idx="1919">
                  <c:v>43305</c:v>
                </c:pt>
                <c:pt idx="1920">
                  <c:v>43304</c:v>
                </c:pt>
                <c:pt idx="1921">
                  <c:v>43303</c:v>
                </c:pt>
                <c:pt idx="1922">
                  <c:v>43302</c:v>
                </c:pt>
                <c:pt idx="1923">
                  <c:v>43301</c:v>
                </c:pt>
                <c:pt idx="1924">
                  <c:v>43300</c:v>
                </c:pt>
                <c:pt idx="1925">
                  <c:v>43299</c:v>
                </c:pt>
                <c:pt idx="1926">
                  <c:v>43298</c:v>
                </c:pt>
                <c:pt idx="1927">
                  <c:v>43297</c:v>
                </c:pt>
                <c:pt idx="1928">
                  <c:v>43296</c:v>
                </c:pt>
                <c:pt idx="1929">
                  <c:v>43295</c:v>
                </c:pt>
                <c:pt idx="1930">
                  <c:v>43294</c:v>
                </c:pt>
                <c:pt idx="1931">
                  <c:v>43293</c:v>
                </c:pt>
                <c:pt idx="1932">
                  <c:v>43292</c:v>
                </c:pt>
                <c:pt idx="1933">
                  <c:v>43291</c:v>
                </c:pt>
                <c:pt idx="1934">
                  <c:v>43290</c:v>
                </c:pt>
                <c:pt idx="1935">
                  <c:v>43289</c:v>
                </c:pt>
                <c:pt idx="1936">
                  <c:v>43288</c:v>
                </c:pt>
                <c:pt idx="1937">
                  <c:v>43287</c:v>
                </c:pt>
                <c:pt idx="1938">
                  <c:v>43286</c:v>
                </c:pt>
                <c:pt idx="1939">
                  <c:v>43285</c:v>
                </c:pt>
                <c:pt idx="1940">
                  <c:v>43284</c:v>
                </c:pt>
                <c:pt idx="1941">
                  <c:v>43283</c:v>
                </c:pt>
                <c:pt idx="1942">
                  <c:v>43282</c:v>
                </c:pt>
                <c:pt idx="1943">
                  <c:v>43281</c:v>
                </c:pt>
                <c:pt idx="1944">
                  <c:v>43280</c:v>
                </c:pt>
                <c:pt idx="1945">
                  <c:v>43279</c:v>
                </c:pt>
                <c:pt idx="1946">
                  <c:v>43278</c:v>
                </c:pt>
                <c:pt idx="1947">
                  <c:v>43277</c:v>
                </c:pt>
                <c:pt idx="1948">
                  <c:v>43276</c:v>
                </c:pt>
                <c:pt idx="1949">
                  <c:v>43275</c:v>
                </c:pt>
                <c:pt idx="1950">
                  <c:v>43274</c:v>
                </c:pt>
                <c:pt idx="1951">
                  <c:v>43273</c:v>
                </c:pt>
                <c:pt idx="1952">
                  <c:v>43272</c:v>
                </c:pt>
                <c:pt idx="1953">
                  <c:v>43271</c:v>
                </c:pt>
                <c:pt idx="1954">
                  <c:v>43270</c:v>
                </c:pt>
                <c:pt idx="1955">
                  <c:v>43269</c:v>
                </c:pt>
                <c:pt idx="1956">
                  <c:v>43268</c:v>
                </c:pt>
                <c:pt idx="1957">
                  <c:v>43267</c:v>
                </c:pt>
                <c:pt idx="1958">
                  <c:v>43266</c:v>
                </c:pt>
                <c:pt idx="1959">
                  <c:v>43265</c:v>
                </c:pt>
                <c:pt idx="1960">
                  <c:v>43264</c:v>
                </c:pt>
                <c:pt idx="1961">
                  <c:v>43263</c:v>
                </c:pt>
                <c:pt idx="1962">
                  <c:v>43262</c:v>
                </c:pt>
                <c:pt idx="1963">
                  <c:v>43261</c:v>
                </c:pt>
                <c:pt idx="1964">
                  <c:v>43260</c:v>
                </c:pt>
                <c:pt idx="1965">
                  <c:v>43259</c:v>
                </c:pt>
                <c:pt idx="1966">
                  <c:v>43258</c:v>
                </c:pt>
                <c:pt idx="1967">
                  <c:v>43257</c:v>
                </c:pt>
                <c:pt idx="1968">
                  <c:v>43256</c:v>
                </c:pt>
                <c:pt idx="1969">
                  <c:v>43255</c:v>
                </c:pt>
                <c:pt idx="1970">
                  <c:v>43254</c:v>
                </c:pt>
                <c:pt idx="1971">
                  <c:v>43253</c:v>
                </c:pt>
                <c:pt idx="1972">
                  <c:v>43252</c:v>
                </c:pt>
                <c:pt idx="1973">
                  <c:v>43251</c:v>
                </c:pt>
                <c:pt idx="1974">
                  <c:v>43250</c:v>
                </c:pt>
                <c:pt idx="1975">
                  <c:v>43249</c:v>
                </c:pt>
                <c:pt idx="1976">
                  <c:v>43248</c:v>
                </c:pt>
                <c:pt idx="1977">
                  <c:v>43247</c:v>
                </c:pt>
                <c:pt idx="1978">
                  <c:v>43246</c:v>
                </c:pt>
                <c:pt idx="1979">
                  <c:v>43245</c:v>
                </c:pt>
                <c:pt idx="1980">
                  <c:v>43244</c:v>
                </c:pt>
                <c:pt idx="1981">
                  <c:v>43243</c:v>
                </c:pt>
                <c:pt idx="1982">
                  <c:v>43242</c:v>
                </c:pt>
                <c:pt idx="1983">
                  <c:v>43241</c:v>
                </c:pt>
                <c:pt idx="1984">
                  <c:v>43240</c:v>
                </c:pt>
                <c:pt idx="1985">
                  <c:v>43239</c:v>
                </c:pt>
                <c:pt idx="1986">
                  <c:v>43238</c:v>
                </c:pt>
                <c:pt idx="1987">
                  <c:v>43237</c:v>
                </c:pt>
                <c:pt idx="1988">
                  <c:v>43236</c:v>
                </c:pt>
                <c:pt idx="1989">
                  <c:v>43235</c:v>
                </c:pt>
                <c:pt idx="1990">
                  <c:v>43234</c:v>
                </c:pt>
                <c:pt idx="1991">
                  <c:v>43233</c:v>
                </c:pt>
                <c:pt idx="1992">
                  <c:v>43232</c:v>
                </c:pt>
                <c:pt idx="1993">
                  <c:v>43231</c:v>
                </c:pt>
                <c:pt idx="1994">
                  <c:v>43230</c:v>
                </c:pt>
                <c:pt idx="1995">
                  <c:v>43229</c:v>
                </c:pt>
                <c:pt idx="1996">
                  <c:v>43228</c:v>
                </c:pt>
                <c:pt idx="1997">
                  <c:v>43227</c:v>
                </c:pt>
                <c:pt idx="1998">
                  <c:v>43226</c:v>
                </c:pt>
                <c:pt idx="1999">
                  <c:v>43225</c:v>
                </c:pt>
                <c:pt idx="2000">
                  <c:v>43224</c:v>
                </c:pt>
                <c:pt idx="2001">
                  <c:v>43223</c:v>
                </c:pt>
                <c:pt idx="2002">
                  <c:v>43222</c:v>
                </c:pt>
                <c:pt idx="2003">
                  <c:v>43221</c:v>
                </c:pt>
                <c:pt idx="2004">
                  <c:v>43220</c:v>
                </c:pt>
                <c:pt idx="2005">
                  <c:v>43219</c:v>
                </c:pt>
                <c:pt idx="2006">
                  <c:v>43218</c:v>
                </c:pt>
                <c:pt idx="2007">
                  <c:v>43217</c:v>
                </c:pt>
                <c:pt idx="2008">
                  <c:v>43216</c:v>
                </c:pt>
                <c:pt idx="2009">
                  <c:v>43215</c:v>
                </c:pt>
                <c:pt idx="2010">
                  <c:v>43214</c:v>
                </c:pt>
                <c:pt idx="2011">
                  <c:v>43213</c:v>
                </c:pt>
                <c:pt idx="2012">
                  <c:v>43212</c:v>
                </c:pt>
                <c:pt idx="2013">
                  <c:v>43211</c:v>
                </c:pt>
                <c:pt idx="2014">
                  <c:v>43210</c:v>
                </c:pt>
                <c:pt idx="2015">
                  <c:v>43209</c:v>
                </c:pt>
                <c:pt idx="2016">
                  <c:v>43208</c:v>
                </c:pt>
                <c:pt idx="2017">
                  <c:v>43207</c:v>
                </c:pt>
                <c:pt idx="2018">
                  <c:v>43206</c:v>
                </c:pt>
                <c:pt idx="2019">
                  <c:v>43205</c:v>
                </c:pt>
                <c:pt idx="2020">
                  <c:v>43204</c:v>
                </c:pt>
                <c:pt idx="2021">
                  <c:v>43203</c:v>
                </c:pt>
                <c:pt idx="2022">
                  <c:v>43202</c:v>
                </c:pt>
                <c:pt idx="2023">
                  <c:v>43201</c:v>
                </c:pt>
                <c:pt idx="2024">
                  <c:v>43200</c:v>
                </c:pt>
                <c:pt idx="2025">
                  <c:v>43199</c:v>
                </c:pt>
                <c:pt idx="2026">
                  <c:v>43198</c:v>
                </c:pt>
                <c:pt idx="2027">
                  <c:v>43197</c:v>
                </c:pt>
                <c:pt idx="2028">
                  <c:v>43196</c:v>
                </c:pt>
                <c:pt idx="2029">
                  <c:v>43195</c:v>
                </c:pt>
                <c:pt idx="2030">
                  <c:v>43194</c:v>
                </c:pt>
                <c:pt idx="2031">
                  <c:v>43193</c:v>
                </c:pt>
                <c:pt idx="2032">
                  <c:v>43192</c:v>
                </c:pt>
                <c:pt idx="2033">
                  <c:v>43191</c:v>
                </c:pt>
                <c:pt idx="2034">
                  <c:v>43190</c:v>
                </c:pt>
                <c:pt idx="2035">
                  <c:v>43189</c:v>
                </c:pt>
                <c:pt idx="2036">
                  <c:v>43188</c:v>
                </c:pt>
                <c:pt idx="2037">
                  <c:v>43187</c:v>
                </c:pt>
                <c:pt idx="2038">
                  <c:v>43186</c:v>
                </c:pt>
                <c:pt idx="2039">
                  <c:v>43185</c:v>
                </c:pt>
                <c:pt idx="2040">
                  <c:v>43184</c:v>
                </c:pt>
                <c:pt idx="2041">
                  <c:v>43183</c:v>
                </c:pt>
                <c:pt idx="2042">
                  <c:v>43182</c:v>
                </c:pt>
                <c:pt idx="2043">
                  <c:v>43181</c:v>
                </c:pt>
                <c:pt idx="2044">
                  <c:v>43180</c:v>
                </c:pt>
                <c:pt idx="2045">
                  <c:v>43179</c:v>
                </c:pt>
                <c:pt idx="2046">
                  <c:v>43178</c:v>
                </c:pt>
                <c:pt idx="2047">
                  <c:v>43177</c:v>
                </c:pt>
                <c:pt idx="2048">
                  <c:v>43176</c:v>
                </c:pt>
                <c:pt idx="2049">
                  <c:v>43175</c:v>
                </c:pt>
                <c:pt idx="2050">
                  <c:v>43174</c:v>
                </c:pt>
                <c:pt idx="2051">
                  <c:v>43173</c:v>
                </c:pt>
                <c:pt idx="2052">
                  <c:v>43172</c:v>
                </c:pt>
                <c:pt idx="2053">
                  <c:v>43171</c:v>
                </c:pt>
                <c:pt idx="2054">
                  <c:v>43170</c:v>
                </c:pt>
                <c:pt idx="2055">
                  <c:v>43169</c:v>
                </c:pt>
                <c:pt idx="2056">
                  <c:v>43168</c:v>
                </c:pt>
                <c:pt idx="2057">
                  <c:v>43167</c:v>
                </c:pt>
                <c:pt idx="2058">
                  <c:v>43166</c:v>
                </c:pt>
                <c:pt idx="2059">
                  <c:v>43165</c:v>
                </c:pt>
                <c:pt idx="2060">
                  <c:v>43164</c:v>
                </c:pt>
                <c:pt idx="2061">
                  <c:v>43163</c:v>
                </c:pt>
                <c:pt idx="2062">
                  <c:v>43162</c:v>
                </c:pt>
                <c:pt idx="2063">
                  <c:v>43161</c:v>
                </c:pt>
                <c:pt idx="2064">
                  <c:v>43160</c:v>
                </c:pt>
                <c:pt idx="2065">
                  <c:v>43159</c:v>
                </c:pt>
                <c:pt idx="2066">
                  <c:v>43158</c:v>
                </c:pt>
                <c:pt idx="2067">
                  <c:v>43157</c:v>
                </c:pt>
                <c:pt idx="2068">
                  <c:v>43156</c:v>
                </c:pt>
                <c:pt idx="2069">
                  <c:v>43155</c:v>
                </c:pt>
                <c:pt idx="2070">
                  <c:v>43154</c:v>
                </c:pt>
                <c:pt idx="2071">
                  <c:v>43153</c:v>
                </c:pt>
                <c:pt idx="2072">
                  <c:v>43152</c:v>
                </c:pt>
                <c:pt idx="2073">
                  <c:v>43151</c:v>
                </c:pt>
                <c:pt idx="2074">
                  <c:v>43150</c:v>
                </c:pt>
                <c:pt idx="2075">
                  <c:v>43149</c:v>
                </c:pt>
                <c:pt idx="2076">
                  <c:v>43148</c:v>
                </c:pt>
                <c:pt idx="2077">
                  <c:v>43147</c:v>
                </c:pt>
                <c:pt idx="2078">
                  <c:v>43146</c:v>
                </c:pt>
                <c:pt idx="2079">
                  <c:v>43145</c:v>
                </c:pt>
                <c:pt idx="2080">
                  <c:v>43144</c:v>
                </c:pt>
                <c:pt idx="2081">
                  <c:v>43143</c:v>
                </c:pt>
                <c:pt idx="2082">
                  <c:v>43142</c:v>
                </c:pt>
                <c:pt idx="2083">
                  <c:v>43141</c:v>
                </c:pt>
                <c:pt idx="2084">
                  <c:v>43140</c:v>
                </c:pt>
                <c:pt idx="2085">
                  <c:v>43139</c:v>
                </c:pt>
                <c:pt idx="2086">
                  <c:v>43138</c:v>
                </c:pt>
                <c:pt idx="2087">
                  <c:v>43137</c:v>
                </c:pt>
                <c:pt idx="2088">
                  <c:v>43136</c:v>
                </c:pt>
                <c:pt idx="2089">
                  <c:v>43135</c:v>
                </c:pt>
                <c:pt idx="2090">
                  <c:v>43134</c:v>
                </c:pt>
                <c:pt idx="2091">
                  <c:v>43133</c:v>
                </c:pt>
                <c:pt idx="2092">
                  <c:v>43132</c:v>
                </c:pt>
                <c:pt idx="2093">
                  <c:v>43131</c:v>
                </c:pt>
                <c:pt idx="2094">
                  <c:v>43130</c:v>
                </c:pt>
                <c:pt idx="2095">
                  <c:v>43129</c:v>
                </c:pt>
                <c:pt idx="2096">
                  <c:v>43128</c:v>
                </c:pt>
                <c:pt idx="2097">
                  <c:v>43127</c:v>
                </c:pt>
                <c:pt idx="2098">
                  <c:v>43126</c:v>
                </c:pt>
                <c:pt idx="2099">
                  <c:v>43125</c:v>
                </c:pt>
                <c:pt idx="2100">
                  <c:v>43124</c:v>
                </c:pt>
                <c:pt idx="2101">
                  <c:v>43123</c:v>
                </c:pt>
                <c:pt idx="2102">
                  <c:v>43122</c:v>
                </c:pt>
                <c:pt idx="2103">
                  <c:v>43121</c:v>
                </c:pt>
                <c:pt idx="2104">
                  <c:v>43120</c:v>
                </c:pt>
                <c:pt idx="2105">
                  <c:v>43119</c:v>
                </c:pt>
                <c:pt idx="2106">
                  <c:v>43118</c:v>
                </c:pt>
                <c:pt idx="2107">
                  <c:v>43117</c:v>
                </c:pt>
                <c:pt idx="2108">
                  <c:v>43116</c:v>
                </c:pt>
                <c:pt idx="2109">
                  <c:v>43115</c:v>
                </c:pt>
                <c:pt idx="2110">
                  <c:v>43114</c:v>
                </c:pt>
                <c:pt idx="2111">
                  <c:v>43113</c:v>
                </c:pt>
                <c:pt idx="2112">
                  <c:v>43112</c:v>
                </c:pt>
                <c:pt idx="2113">
                  <c:v>43111</c:v>
                </c:pt>
                <c:pt idx="2114">
                  <c:v>43110</c:v>
                </c:pt>
                <c:pt idx="2115">
                  <c:v>43109</c:v>
                </c:pt>
                <c:pt idx="2116">
                  <c:v>43108</c:v>
                </c:pt>
                <c:pt idx="2117">
                  <c:v>43107</c:v>
                </c:pt>
                <c:pt idx="2118">
                  <c:v>43106</c:v>
                </c:pt>
                <c:pt idx="2119">
                  <c:v>43105</c:v>
                </c:pt>
                <c:pt idx="2120">
                  <c:v>43104</c:v>
                </c:pt>
                <c:pt idx="2121">
                  <c:v>43103</c:v>
                </c:pt>
                <c:pt idx="2122">
                  <c:v>43102</c:v>
                </c:pt>
                <c:pt idx="2123">
                  <c:v>43101</c:v>
                </c:pt>
                <c:pt idx="2124">
                  <c:v>43100</c:v>
                </c:pt>
                <c:pt idx="2125">
                  <c:v>43099</c:v>
                </c:pt>
                <c:pt idx="2126">
                  <c:v>43098</c:v>
                </c:pt>
                <c:pt idx="2127">
                  <c:v>43097</c:v>
                </c:pt>
                <c:pt idx="2128">
                  <c:v>43096</c:v>
                </c:pt>
                <c:pt idx="2129">
                  <c:v>43095</c:v>
                </c:pt>
                <c:pt idx="2130">
                  <c:v>43094</c:v>
                </c:pt>
                <c:pt idx="2131">
                  <c:v>43093</c:v>
                </c:pt>
                <c:pt idx="2132">
                  <c:v>43092</c:v>
                </c:pt>
                <c:pt idx="2133">
                  <c:v>43091</c:v>
                </c:pt>
                <c:pt idx="2134">
                  <c:v>43090</c:v>
                </c:pt>
                <c:pt idx="2135">
                  <c:v>43089</c:v>
                </c:pt>
                <c:pt idx="2136">
                  <c:v>43088</c:v>
                </c:pt>
                <c:pt idx="2137">
                  <c:v>43087</c:v>
                </c:pt>
                <c:pt idx="2138">
                  <c:v>43086</c:v>
                </c:pt>
                <c:pt idx="2139">
                  <c:v>43085</c:v>
                </c:pt>
                <c:pt idx="2140">
                  <c:v>43084</c:v>
                </c:pt>
                <c:pt idx="2141">
                  <c:v>43083</c:v>
                </c:pt>
                <c:pt idx="2142">
                  <c:v>43082</c:v>
                </c:pt>
                <c:pt idx="2143">
                  <c:v>43081</c:v>
                </c:pt>
                <c:pt idx="2144">
                  <c:v>43080</c:v>
                </c:pt>
                <c:pt idx="2145">
                  <c:v>43079</c:v>
                </c:pt>
                <c:pt idx="2146">
                  <c:v>43078</c:v>
                </c:pt>
                <c:pt idx="2147">
                  <c:v>43077</c:v>
                </c:pt>
                <c:pt idx="2148">
                  <c:v>43076</c:v>
                </c:pt>
                <c:pt idx="2149">
                  <c:v>43075</c:v>
                </c:pt>
                <c:pt idx="2150">
                  <c:v>43074</c:v>
                </c:pt>
                <c:pt idx="2151">
                  <c:v>43073</c:v>
                </c:pt>
                <c:pt idx="2152">
                  <c:v>43072</c:v>
                </c:pt>
                <c:pt idx="2153">
                  <c:v>43071</c:v>
                </c:pt>
                <c:pt idx="2154">
                  <c:v>43070</c:v>
                </c:pt>
                <c:pt idx="2155">
                  <c:v>43069</c:v>
                </c:pt>
                <c:pt idx="2156">
                  <c:v>43068</c:v>
                </c:pt>
                <c:pt idx="2157">
                  <c:v>43067</c:v>
                </c:pt>
                <c:pt idx="2158">
                  <c:v>43066</c:v>
                </c:pt>
                <c:pt idx="2159">
                  <c:v>43065</c:v>
                </c:pt>
                <c:pt idx="2160">
                  <c:v>43064</c:v>
                </c:pt>
                <c:pt idx="2161">
                  <c:v>43063</c:v>
                </c:pt>
                <c:pt idx="2162">
                  <c:v>43062</c:v>
                </c:pt>
                <c:pt idx="2163">
                  <c:v>43061</c:v>
                </c:pt>
                <c:pt idx="2164">
                  <c:v>43060</c:v>
                </c:pt>
                <c:pt idx="2165">
                  <c:v>43059</c:v>
                </c:pt>
                <c:pt idx="2166">
                  <c:v>43058</c:v>
                </c:pt>
                <c:pt idx="2167">
                  <c:v>43057</c:v>
                </c:pt>
                <c:pt idx="2168">
                  <c:v>43056</c:v>
                </c:pt>
                <c:pt idx="2169">
                  <c:v>43055</c:v>
                </c:pt>
                <c:pt idx="2170">
                  <c:v>43054</c:v>
                </c:pt>
                <c:pt idx="2171">
                  <c:v>43053</c:v>
                </c:pt>
                <c:pt idx="2172">
                  <c:v>43052</c:v>
                </c:pt>
                <c:pt idx="2173">
                  <c:v>43051</c:v>
                </c:pt>
                <c:pt idx="2174">
                  <c:v>43050</c:v>
                </c:pt>
                <c:pt idx="2175">
                  <c:v>43049</c:v>
                </c:pt>
                <c:pt idx="2176">
                  <c:v>43048</c:v>
                </c:pt>
                <c:pt idx="2177">
                  <c:v>43047</c:v>
                </c:pt>
                <c:pt idx="2178">
                  <c:v>43046</c:v>
                </c:pt>
                <c:pt idx="2179">
                  <c:v>43045</c:v>
                </c:pt>
                <c:pt idx="2180">
                  <c:v>43044</c:v>
                </c:pt>
                <c:pt idx="2181">
                  <c:v>43043</c:v>
                </c:pt>
                <c:pt idx="2182">
                  <c:v>43042</c:v>
                </c:pt>
                <c:pt idx="2183">
                  <c:v>43041</c:v>
                </c:pt>
                <c:pt idx="2184">
                  <c:v>43040</c:v>
                </c:pt>
                <c:pt idx="2185">
                  <c:v>43039</c:v>
                </c:pt>
                <c:pt idx="2186">
                  <c:v>43038</c:v>
                </c:pt>
                <c:pt idx="2187">
                  <c:v>43037</c:v>
                </c:pt>
                <c:pt idx="2188">
                  <c:v>43036</c:v>
                </c:pt>
                <c:pt idx="2189">
                  <c:v>43035</c:v>
                </c:pt>
                <c:pt idx="2190">
                  <c:v>43034</c:v>
                </c:pt>
                <c:pt idx="2191">
                  <c:v>43033</c:v>
                </c:pt>
                <c:pt idx="2192">
                  <c:v>43032</c:v>
                </c:pt>
                <c:pt idx="2193">
                  <c:v>43031</c:v>
                </c:pt>
                <c:pt idx="2194">
                  <c:v>43030</c:v>
                </c:pt>
                <c:pt idx="2195">
                  <c:v>43029</c:v>
                </c:pt>
                <c:pt idx="2196">
                  <c:v>43028</c:v>
                </c:pt>
                <c:pt idx="2197">
                  <c:v>43027</c:v>
                </c:pt>
                <c:pt idx="2198">
                  <c:v>43026</c:v>
                </c:pt>
                <c:pt idx="2199">
                  <c:v>43025</c:v>
                </c:pt>
                <c:pt idx="2200">
                  <c:v>43024</c:v>
                </c:pt>
                <c:pt idx="2201">
                  <c:v>43023</c:v>
                </c:pt>
                <c:pt idx="2202">
                  <c:v>43022</c:v>
                </c:pt>
                <c:pt idx="2203">
                  <c:v>43021</c:v>
                </c:pt>
                <c:pt idx="2204">
                  <c:v>43020</c:v>
                </c:pt>
                <c:pt idx="2205">
                  <c:v>43019</c:v>
                </c:pt>
                <c:pt idx="2206">
                  <c:v>43018</c:v>
                </c:pt>
                <c:pt idx="2207">
                  <c:v>43017</c:v>
                </c:pt>
                <c:pt idx="2208">
                  <c:v>43016</c:v>
                </c:pt>
                <c:pt idx="2209">
                  <c:v>43015</c:v>
                </c:pt>
                <c:pt idx="2210">
                  <c:v>43014</c:v>
                </c:pt>
                <c:pt idx="2211">
                  <c:v>43013</c:v>
                </c:pt>
                <c:pt idx="2212">
                  <c:v>43012</c:v>
                </c:pt>
                <c:pt idx="2213">
                  <c:v>43011</c:v>
                </c:pt>
                <c:pt idx="2214">
                  <c:v>43010</c:v>
                </c:pt>
                <c:pt idx="2215">
                  <c:v>43009</c:v>
                </c:pt>
                <c:pt idx="2216">
                  <c:v>43008</c:v>
                </c:pt>
                <c:pt idx="2217">
                  <c:v>43007</c:v>
                </c:pt>
                <c:pt idx="2218">
                  <c:v>43006</c:v>
                </c:pt>
                <c:pt idx="2219">
                  <c:v>43005</c:v>
                </c:pt>
                <c:pt idx="2220">
                  <c:v>43004</c:v>
                </c:pt>
                <c:pt idx="2221">
                  <c:v>43003</c:v>
                </c:pt>
                <c:pt idx="2222">
                  <c:v>43002</c:v>
                </c:pt>
                <c:pt idx="2223">
                  <c:v>43001</c:v>
                </c:pt>
                <c:pt idx="2224">
                  <c:v>43000</c:v>
                </c:pt>
                <c:pt idx="2225">
                  <c:v>42999</c:v>
                </c:pt>
                <c:pt idx="2226">
                  <c:v>42998</c:v>
                </c:pt>
                <c:pt idx="2227">
                  <c:v>42997</c:v>
                </c:pt>
                <c:pt idx="2228">
                  <c:v>42996</c:v>
                </c:pt>
                <c:pt idx="2229">
                  <c:v>42995</c:v>
                </c:pt>
                <c:pt idx="2230">
                  <c:v>42994</c:v>
                </c:pt>
                <c:pt idx="2231">
                  <c:v>42993</c:v>
                </c:pt>
                <c:pt idx="2232">
                  <c:v>42992</c:v>
                </c:pt>
                <c:pt idx="2233">
                  <c:v>42991</c:v>
                </c:pt>
                <c:pt idx="2234">
                  <c:v>42990</c:v>
                </c:pt>
                <c:pt idx="2235">
                  <c:v>42989</c:v>
                </c:pt>
                <c:pt idx="2236">
                  <c:v>42988</c:v>
                </c:pt>
                <c:pt idx="2237">
                  <c:v>42987</c:v>
                </c:pt>
                <c:pt idx="2238">
                  <c:v>42986</c:v>
                </c:pt>
                <c:pt idx="2239">
                  <c:v>42985</c:v>
                </c:pt>
                <c:pt idx="2240">
                  <c:v>42984</c:v>
                </c:pt>
                <c:pt idx="2241">
                  <c:v>42983</c:v>
                </c:pt>
                <c:pt idx="2242">
                  <c:v>42982</c:v>
                </c:pt>
                <c:pt idx="2243">
                  <c:v>42981</c:v>
                </c:pt>
                <c:pt idx="2244">
                  <c:v>42980</c:v>
                </c:pt>
                <c:pt idx="2245">
                  <c:v>42979</c:v>
                </c:pt>
                <c:pt idx="2246">
                  <c:v>42978</c:v>
                </c:pt>
                <c:pt idx="2247">
                  <c:v>42977</c:v>
                </c:pt>
                <c:pt idx="2248">
                  <c:v>42976</c:v>
                </c:pt>
                <c:pt idx="2249">
                  <c:v>42975</c:v>
                </c:pt>
                <c:pt idx="2250">
                  <c:v>42974</c:v>
                </c:pt>
                <c:pt idx="2251">
                  <c:v>42973</c:v>
                </c:pt>
                <c:pt idx="2252">
                  <c:v>42972</c:v>
                </c:pt>
                <c:pt idx="2253">
                  <c:v>42971</c:v>
                </c:pt>
                <c:pt idx="2254">
                  <c:v>42970</c:v>
                </c:pt>
                <c:pt idx="2255">
                  <c:v>42969</c:v>
                </c:pt>
                <c:pt idx="2256">
                  <c:v>42968</c:v>
                </c:pt>
                <c:pt idx="2257">
                  <c:v>42967</c:v>
                </c:pt>
                <c:pt idx="2258">
                  <c:v>42966</c:v>
                </c:pt>
                <c:pt idx="2259">
                  <c:v>42965</c:v>
                </c:pt>
                <c:pt idx="2260">
                  <c:v>42964</c:v>
                </c:pt>
                <c:pt idx="2261">
                  <c:v>42963</c:v>
                </c:pt>
                <c:pt idx="2262">
                  <c:v>42962</c:v>
                </c:pt>
                <c:pt idx="2263">
                  <c:v>42961</c:v>
                </c:pt>
                <c:pt idx="2264">
                  <c:v>42960</c:v>
                </c:pt>
                <c:pt idx="2265">
                  <c:v>42959</c:v>
                </c:pt>
                <c:pt idx="2266">
                  <c:v>42958</c:v>
                </c:pt>
                <c:pt idx="2267">
                  <c:v>42957</c:v>
                </c:pt>
                <c:pt idx="2268">
                  <c:v>42956</c:v>
                </c:pt>
                <c:pt idx="2269">
                  <c:v>42955</c:v>
                </c:pt>
                <c:pt idx="2270">
                  <c:v>42954</c:v>
                </c:pt>
                <c:pt idx="2271">
                  <c:v>42953</c:v>
                </c:pt>
                <c:pt idx="2272">
                  <c:v>42952</c:v>
                </c:pt>
                <c:pt idx="2273">
                  <c:v>42951</c:v>
                </c:pt>
                <c:pt idx="2274">
                  <c:v>42950</c:v>
                </c:pt>
                <c:pt idx="2275">
                  <c:v>42949</c:v>
                </c:pt>
                <c:pt idx="2276">
                  <c:v>42948</c:v>
                </c:pt>
                <c:pt idx="2277">
                  <c:v>42947</c:v>
                </c:pt>
                <c:pt idx="2278">
                  <c:v>42946</c:v>
                </c:pt>
                <c:pt idx="2279">
                  <c:v>42945</c:v>
                </c:pt>
                <c:pt idx="2280">
                  <c:v>42944</c:v>
                </c:pt>
                <c:pt idx="2281">
                  <c:v>42943</c:v>
                </c:pt>
                <c:pt idx="2282">
                  <c:v>42942</c:v>
                </c:pt>
                <c:pt idx="2283">
                  <c:v>42941</c:v>
                </c:pt>
                <c:pt idx="2284">
                  <c:v>42940</c:v>
                </c:pt>
                <c:pt idx="2285">
                  <c:v>42939</c:v>
                </c:pt>
                <c:pt idx="2286">
                  <c:v>42938</c:v>
                </c:pt>
                <c:pt idx="2287">
                  <c:v>42937</c:v>
                </c:pt>
                <c:pt idx="2288">
                  <c:v>42936</c:v>
                </c:pt>
                <c:pt idx="2289">
                  <c:v>42935</c:v>
                </c:pt>
                <c:pt idx="2290">
                  <c:v>42934</c:v>
                </c:pt>
                <c:pt idx="2291">
                  <c:v>42933</c:v>
                </c:pt>
                <c:pt idx="2292">
                  <c:v>42932</c:v>
                </c:pt>
                <c:pt idx="2293">
                  <c:v>42931</c:v>
                </c:pt>
                <c:pt idx="2294">
                  <c:v>42930</c:v>
                </c:pt>
                <c:pt idx="2295">
                  <c:v>42929</c:v>
                </c:pt>
                <c:pt idx="2296">
                  <c:v>42928</c:v>
                </c:pt>
                <c:pt idx="2297">
                  <c:v>42927</c:v>
                </c:pt>
                <c:pt idx="2298">
                  <c:v>42926</c:v>
                </c:pt>
                <c:pt idx="2299">
                  <c:v>42925</c:v>
                </c:pt>
                <c:pt idx="2300">
                  <c:v>42924</c:v>
                </c:pt>
                <c:pt idx="2301">
                  <c:v>42923</c:v>
                </c:pt>
                <c:pt idx="2302">
                  <c:v>42922</c:v>
                </c:pt>
                <c:pt idx="2303">
                  <c:v>42921</c:v>
                </c:pt>
                <c:pt idx="2304">
                  <c:v>42920</c:v>
                </c:pt>
                <c:pt idx="2305">
                  <c:v>42919</c:v>
                </c:pt>
                <c:pt idx="2306">
                  <c:v>42918</c:v>
                </c:pt>
                <c:pt idx="2307">
                  <c:v>42917</c:v>
                </c:pt>
                <c:pt idx="2308">
                  <c:v>42916</c:v>
                </c:pt>
                <c:pt idx="2309">
                  <c:v>42915</c:v>
                </c:pt>
                <c:pt idx="2310">
                  <c:v>42914</c:v>
                </c:pt>
                <c:pt idx="2311">
                  <c:v>42913</c:v>
                </c:pt>
                <c:pt idx="2312">
                  <c:v>42912</c:v>
                </c:pt>
                <c:pt idx="2313">
                  <c:v>42911</c:v>
                </c:pt>
                <c:pt idx="2314">
                  <c:v>42910</c:v>
                </c:pt>
                <c:pt idx="2315">
                  <c:v>42909</c:v>
                </c:pt>
                <c:pt idx="2316">
                  <c:v>42908</c:v>
                </c:pt>
                <c:pt idx="2317">
                  <c:v>42907</c:v>
                </c:pt>
                <c:pt idx="2318">
                  <c:v>42906</c:v>
                </c:pt>
                <c:pt idx="2319">
                  <c:v>42905</c:v>
                </c:pt>
                <c:pt idx="2320">
                  <c:v>42904</c:v>
                </c:pt>
                <c:pt idx="2321">
                  <c:v>42903</c:v>
                </c:pt>
                <c:pt idx="2322">
                  <c:v>42902</c:v>
                </c:pt>
                <c:pt idx="2323">
                  <c:v>42901</c:v>
                </c:pt>
                <c:pt idx="2324">
                  <c:v>42900</c:v>
                </c:pt>
                <c:pt idx="2325">
                  <c:v>42899</c:v>
                </c:pt>
                <c:pt idx="2326">
                  <c:v>42898</c:v>
                </c:pt>
                <c:pt idx="2327">
                  <c:v>42897</c:v>
                </c:pt>
                <c:pt idx="2328">
                  <c:v>42896</c:v>
                </c:pt>
                <c:pt idx="2329">
                  <c:v>42895</c:v>
                </c:pt>
                <c:pt idx="2330">
                  <c:v>42894</c:v>
                </c:pt>
                <c:pt idx="2331">
                  <c:v>42893</c:v>
                </c:pt>
                <c:pt idx="2332">
                  <c:v>42892</c:v>
                </c:pt>
                <c:pt idx="2333">
                  <c:v>42891</c:v>
                </c:pt>
                <c:pt idx="2334">
                  <c:v>42890</c:v>
                </c:pt>
                <c:pt idx="2335">
                  <c:v>42889</c:v>
                </c:pt>
                <c:pt idx="2336">
                  <c:v>42888</c:v>
                </c:pt>
                <c:pt idx="2337">
                  <c:v>42887</c:v>
                </c:pt>
                <c:pt idx="2338">
                  <c:v>42886</c:v>
                </c:pt>
                <c:pt idx="2339">
                  <c:v>42885</c:v>
                </c:pt>
                <c:pt idx="2340">
                  <c:v>42884</c:v>
                </c:pt>
                <c:pt idx="2341">
                  <c:v>42883</c:v>
                </c:pt>
                <c:pt idx="2342">
                  <c:v>42882</c:v>
                </c:pt>
                <c:pt idx="2343">
                  <c:v>42881</c:v>
                </c:pt>
                <c:pt idx="2344">
                  <c:v>42880</c:v>
                </c:pt>
                <c:pt idx="2345">
                  <c:v>42879</c:v>
                </c:pt>
                <c:pt idx="2346">
                  <c:v>42878</c:v>
                </c:pt>
                <c:pt idx="2347">
                  <c:v>42877</c:v>
                </c:pt>
                <c:pt idx="2348">
                  <c:v>42876</c:v>
                </c:pt>
                <c:pt idx="2349">
                  <c:v>42875</c:v>
                </c:pt>
                <c:pt idx="2350">
                  <c:v>42874</c:v>
                </c:pt>
                <c:pt idx="2351">
                  <c:v>42873</c:v>
                </c:pt>
                <c:pt idx="2352">
                  <c:v>42872</c:v>
                </c:pt>
                <c:pt idx="2353">
                  <c:v>42871</c:v>
                </c:pt>
                <c:pt idx="2354">
                  <c:v>42870</c:v>
                </c:pt>
                <c:pt idx="2355">
                  <c:v>42869</c:v>
                </c:pt>
                <c:pt idx="2356">
                  <c:v>42868</c:v>
                </c:pt>
                <c:pt idx="2357">
                  <c:v>42867</c:v>
                </c:pt>
                <c:pt idx="2358">
                  <c:v>42866</c:v>
                </c:pt>
                <c:pt idx="2359">
                  <c:v>42865</c:v>
                </c:pt>
                <c:pt idx="2360">
                  <c:v>42864</c:v>
                </c:pt>
                <c:pt idx="2361">
                  <c:v>42863</c:v>
                </c:pt>
                <c:pt idx="2362">
                  <c:v>42862</c:v>
                </c:pt>
                <c:pt idx="2363">
                  <c:v>42861</c:v>
                </c:pt>
                <c:pt idx="2364">
                  <c:v>42860</c:v>
                </c:pt>
                <c:pt idx="2365">
                  <c:v>42859</c:v>
                </c:pt>
                <c:pt idx="2366">
                  <c:v>42858</c:v>
                </c:pt>
                <c:pt idx="2367">
                  <c:v>42857</c:v>
                </c:pt>
                <c:pt idx="2368">
                  <c:v>42856</c:v>
                </c:pt>
                <c:pt idx="2369">
                  <c:v>42855</c:v>
                </c:pt>
                <c:pt idx="2370">
                  <c:v>42854</c:v>
                </c:pt>
                <c:pt idx="2371">
                  <c:v>42853</c:v>
                </c:pt>
                <c:pt idx="2372">
                  <c:v>42852</c:v>
                </c:pt>
                <c:pt idx="2373">
                  <c:v>42851</c:v>
                </c:pt>
                <c:pt idx="2374">
                  <c:v>42850</c:v>
                </c:pt>
                <c:pt idx="2375">
                  <c:v>42849</c:v>
                </c:pt>
                <c:pt idx="2376">
                  <c:v>42848</c:v>
                </c:pt>
                <c:pt idx="2377">
                  <c:v>42847</c:v>
                </c:pt>
                <c:pt idx="2378">
                  <c:v>42846</c:v>
                </c:pt>
                <c:pt idx="2379">
                  <c:v>42845</c:v>
                </c:pt>
                <c:pt idx="2380">
                  <c:v>42844</c:v>
                </c:pt>
                <c:pt idx="2381">
                  <c:v>42843</c:v>
                </c:pt>
                <c:pt idx="2382">
                  <c:v>42842</c:v>
                </c:pt>
                <c:pt idx="2383">
                  <c:v>42841</c:v>
                </c:pt>
                <c:pt idx="2384">
                  <c:v>42840</c:v>
                </c:pt>
                <c:pt idx="2385">
                  <c:v>42839</c:v>
                </c:pt>
                <c:pt idx="2386">
                  <c:v>42838</c:v>
                </c:pt>
                <c:pt idx="2387">
                  <c:v>42837</c:v>
                </c:pt>
                <c:pt idx="2388">
                  <c:v>42836</c:v>
                </c:pt>
                <c:pt idx="2389">
                  <c:v>42835</c:v>
                </c:pt>
                <c:pt idx="2390">
                  <c:v>42834</c:v>
                </c:pt>
                <c:pt idx="2391">
                  <c:v>42833</c:v>
                </c:pt>
                <c:pt idx="2392">
                  <c:v>42832</c:v>
                </c:pt>
                <c:pt idx="2393">
                  <c:v>42831</c:v>
                </c:pt>
                <c:pt idx="2394">
                  <c:v>42830</c:v>
                </c:pt>
                <c:pt idx="2395">
                  <c:v>42829</c:v>
                </c:pt>
                <c:pt idx="2396">
                  <c:v>42828</c:v>
                </c:pt>
                <c:pt idx="2397">
                  <c:v>42827</c:v>
                </c:pt>
                <c:pt idx="2398">
                  <c:v>42826</c:v>
                </c:pt>
                <c:pt idx="2399">
                  <c:v>42825</c:v>
                </c:pt>
                <c:pt idx="2400">
                  <c:v>42824</c:v>
                </c:pt>
                <c:pt idx="2401">
                  <c:v>42823</c:v>
                </c:pt>
                <c:pt idx="2402">
                  <c:v>42822</c:v>
                </c:pt>
                <c:pt idx="2403">
                  <c:v>42821</c:v>
                </c:pt>
                <c:pt idx="2404">
                  <c:v>42820</c:v>
                </c:pt>
                <c:pt idx="2405">
                  <c:v>42819</c:v>
                </c:pt>
                <c:pt idx="2406">
                  <c:v>42818</c:v>
                </c:pt>
                <c:pt idx="2407">
                  <c:v>42817</c:v>
                </c:pt>
                <c:pt idx="2408">
                  <c:v>42816</c:v>
                </c:pt>
                <c:pt idx="2409">
                  <c:v>42815</c:v>
                </c:pt>
                <c:pt idx="2410">
                  <c:v>42814</c:v>
                </c:pt>
                <c:pt idx="2411">
                  <c:v>42813</c:v>
                </c:pt>
                <c:pt idx="2412">
                  <c:v>42812</c:v>
                </c:pt>
                <c:pt idx="2413">
                  <c:v>42811</c:v>
                </c:pt>
                <c:pt idx="2414">
                  <c:v>42810</c:v>
                </c:pt>
                <c:pt idx="2415">
                  <c:v>42809</c:v>
                </c:pt>
                <c:pt idx="2416">
                  <c:v>42808</c:v>
                </c:pt>
                <c:pt idx="2417">
                  <c:v>42807</c:v>
                </c:pt>
                <c:pt idx="2418">
                  <c:v>42806</c:v>
                </c:pt>
                <c:pt idx="2419">
                  <c:v>42805</c:v>
                </c:pt>
                <c:pt idx="2420">
                  <c:v>42804</c:v>
                </c:pt>
                <c:pt idx="2421">
                  <c:v>42803</c:v>
                </c:pt>
                <c:pt idx="2422">
                  <c:v>42802</c:v>
                </c:pt>
                <c:pt idx="2423">
                  <c:v>42801</c:v>
                </c:pt>
                <c:pt idx="2424">
                  <c:v>42800</c:v>
                </c:pt>
                <c:pt idx="2425">
                  <c:v>42799</c:v>
                </c:pt>
                <c:pt idx="2426">
                  <c:v>42798</c:v>
                </c:pt>
                <c:pt idx="2427">
                  <c:v>42797</c:v>
                </c:pt>
                <c:pt idx="2428">
                  <c:v>42796</c:v>
                </c:pt>
                <c:pt idx="2429">
                  <c:v>42795</c:v>
                </c:pt>
                <c:pt idx="2430">
                  <c:v>42794</c:v>
                </c:pt>
                <c:pt idx="2431">
                  <c:v>42793</c:v>
                </c:pt>
                <c:pt idx="2432">
                  <c:v>42792</c:v>
                </c:pt>
                <c:pt idx="2433">
                  <c:v>42791</c:v>
                </c:pt>
                <c:pt idx="2434">
                  <c:v>42790</c:v>
                </c:pt>
                <c:pt idx="2435">
                  <c:v>42789</c:v>
                </c:pt>
                <c:pt idx="2436">
                  <c:v>42788</c:v>
                </c:pt>
                <c:pt idx="2437">
                  <c:v>42787</c:v>
                </c:pt>
                <c:pt idx="2438">
                  <c:v>42786</c:v>
                </c:pt>
                <c:pt idx="2439">
                  <c:v>42785</c:v>
                </c:pt>
                <c:pt idx="2440">
                  <c:v>42784</c:v>
                </c:pt>
                <c:pt idx="2441">
                  <c:v>42783</c:v>
                </c:pt>
                <c:pt idx="2442">
                  <c:v>42782</c:v>
                </c:pt>
                <c:pt idx="2443">
                  <c:v>42781</c:v>
                </c:pt>
                <c:pt idx="2444">
                  <c:v>42780</c:v>
                </c:pt>
                <c:pt idx="2445">
                  <c:v>42779</c:v>
                </c:pt>
                <c:pt idx="2446">
                  <c:v>42778</c:v>
                </c:pt>
                <c:pt idx="2447">
                  <c:v>42777</c:v>
                </c:pt>
                <c:pt idx="2448">
                  <c:v>42776</c:v>
                </c:pt>
                <c:pt idx="2449">
                  <c:v>42775</c:v>
                </c:pt>
                <c:pt idx="2450">
                  <c:v>42774</c:v>
                </c:pt>
                <c:pt idx="2451">
                  <c:v>42773</c:v>
                </c:pt>
                <c:pt idx="2452">
                  <c:v>42772</c:v>
                </c:pt>
                <c:pt idx="2453">
                  <c:v>42771</c:v>
                </c:pt>
                <c:pt idx="2454">
                  <c:v>42770</c:v>
                </c:pt>
                <c:pt idx="2455">
                  <c:v>42769</c:v>
                </c:pt>
                <c:pt idx="2456">
                  <c:v>42768</c:v>
                </c:pt>
                <c:pt idx="2457">
                  <c:v>42767</c:v>
                </c:pt>
                <c:pt idx="2458">
                  <c:v>42766</c:v>
                </c:pt>
                <c:pt idx="2459">
                  <c:v>42765</c:v>
                </c:pt>
                <c:pt idx="2460">
                  <c:v>42764</c:v>
                </c:pt>
                <c:pt idx="2461">
                  <c:v>42763</c:v>
                </c:pt>
                <c:pt idx="2462">
                  <c:v>42762</c:v>
                </c:pt>
                <c:pt idx="2463">
                  <c:v>42761</c:v>
                </c:pt>
                <c:pt idx="2464">
                  <c:v>42760</c:v>
                </c:pt>
                <c:pt idx="2465">
                  <c:v>42759</c:v>
                </c:pt>
                <c:pt idx="2466">
                  <c:v>42758</c:v>
                </c:pt>
                <c:pt idx="2467">
                  <c:v>42757</c:v>
                </c:pt>
                <c:pt idx="2468">
                  <c:v>42756</c:v>
                </c:pt>
                <c:pt idx="2469">
                  <c:v>42755</c:v>
                </c:pt>
                <c:pt idx="2470">
                  <c:v>42754</c:v>
                </c:pt>
                <c:pt idx="2471">
                  <c:v>42753</c:v>
                </c:pt>
                <c:pt idx="2472">
                  <c:v>42752</c:v>
                </c:pt>
                <c:pt idx="2473">
                  <c:v>42751</c:v>
                </c:pt>
                <c:pt idx="2474">
                  <c:v>42750</c:v>
                </c:pt>
                <c:pt idx="2475">
                  <c:v>42749</c:v>
                </c:pt>
                <c:pt idx="2476">
                  <c:v>42748</c:v>
                </c:pt>
                <c:pt idx="2477">
                  <c:v>42747</c:v>
                </c:pt>
                <c:pt idx="2478">
                  <c:v>42746</c:v>
                </c:pt>
                <c:pt idx="2479">
                  <c:v>42745</c:v>
                </c:pt>
                <c:pt idx="2480">
                  <c:v>42744</c:v>
                </c:pt>
                <c:pt idx="2481">
                  <c:v>42743</c:v>
                </c:pt>
                <c:pt idx="2482">
                  <c:v>42742</c:v>
                </c:pt>
                <c:pt idx="2483">
                  <c:v>42741</c:v>
                </c:pt>
                <c:pt idx="2484">
                  <c:v>42740</c:v>
                </c:pt>
                <c:pt idx="2485">
                  <c:v>42739</c:v>
                </c:pt>
                <c:pt idx="2486">
                  <c:v>42738</c:v>
                </c:pt>
                <c:pt idx="2487">
                  <c:v>42737</c:v>
                </c:pt>
                <c:pt idx="2488">
                  <c:v>42736</c:v>
                </c:pt>
                <c:pt idx="2489">
                  <c:v>42735</c:v>
                </c:pt>
                <c:pt idx="2490">
                  <c:v>42734</c:v>
                </c:pt>
                <c:pt idx="2491">
                  <c:v>42733</c:v>
                </c:pt>
                <c:pt idx="2492">
                  <c:v>42732</c:v>
                </c:pt>
                <c:pt idx="2493">
                  <c:v>42731</c:v>
                </c:pt>
                <c:pt idx="2494">
                  <c:v>42730</c:v>
                </c:pt>
                <c:pt idx="2495">
                  <c:v>42729</c:v>
                </c:pt>
                <c:pt idx="2496">
                  <c:v>42728</c:v>
                </c:pt>
                <c:pt idx="2497">
                  <c:v>42727</c:v>
                </c:pt>
                <c:pt idx="2498">
                  <c:v>42726</c:v>
                </c:pt>
                <c:pt idx="2499">
                  <c:v>42725</c:v>
                </c:pt>
                <c:pt idx="2500">
                  <c:v>42724</c:v>
                </c:pt>
                <c:pt idx="2501">
                  <c:v>42723</c:v>
                </c:pt>
                <c:pt idx="2502">
                  <c:v>42722</c:v>
                </c:pt>
                <c:pt idx="2503">
                  <c:v>42721</c:v>
                </c:pt>
                <c:pt idx="2504">
                  <c:v>42720</c:v>
                </c:pt>
                <c:pt idx="2505">
                  <c:v>42719</c:v>
                </c:pt>
                <c:pt idx="2506">
                  <c:v>42718</c:v>
                </c:pt>
                <c:pt idx="2507">
                  <c:v>42717</c:v>
                </c:pt>
                <c:pt idx="2508">
                  <c:v>42716</c:v>
                </c:pt>
                <c:pt idx="2509">
                  <c:v>42715</c:v>
                </c:pt>
                <c:pt idx="2510">
                  <c:v>42714</c:v>
                </c:pt>
                <c:pt idx="2511">
                  <c:v>42713</c:v>
                </c:pt>
                <c:pt idx="2512">
                  <c:v>42712</c:v>
                </c:pt>
                <c:pt idx="2513">
                  <c:v>42711</c:v>
                </c:pt>
                <c:pt idx="2514">
                  <c:v>42710</c:v>
                </c:pt>
                <c:pt idx="2515">
                  <c:v>42709</c:v>
                </c:pt>
                <c:pt idx="2516">
                  <c:v>42708</c:v>
                </c:pt>
                <c:pt idx="2517">
                  <c:v>42707</c:v>
                </c:pt>
                <c:pt idx="2518">
                  <c:v>42706</c:v>
                </c:pt>
                <c:pt idx="2519">
                  <c:v>42705</c:v>
                </c:pt>
                <c:pt idx="2520">
                  <c:v>42704</c:v>
                </c:pt>
                <c:pt idx="2521">
                  <c:v>42703</c:v>
                </c:pt>
                <c:pt idx="2522">
                  <c:v>42702</c:v>
                </c:pt>
                <c:pt idx="2523">
                  <c:v>42701</c:v>
                </c:pt>
                <c:pt idx="2524">
                  <c:v>42700</c:v>
                </c:pt>
                <c:pt idx="2525">
                  <c:v>42699</c:v>
                </c:pt>
                <c:pt idx="2526">
                  <c:v>42698</c:v>
                </c:pt>
                <c:pt idx="2527">
                  <c:v>42697</c:v>
                </c:pt>
                <c:pt idx="2528">
                  <c:v>42696</c:v>
                </c:pt>
                <c:pt idx="2529">
                  <c:v>42695</c:v>
                </c:pt>
                <c:pt idx="2530">
                  <c:v>42694</c:v>
                </c:pt>
                <c:pt idx="2531">
                  <c:v>42693</c:v>
                </c:pt>
                <c:pt idx="2532">
                  <c:v>42692</c:v>
                </c:pt>
                <c:pt idx="2533">
                  <c:v>42691</c:v>
                </c:pt>
                <c:pt idx="2534">
                  <c:v>42690</c:v>
                </c:pt>
                <c:pt idx="2535">
                  <c:v>42689</c:v>
                </c:pt>
                <c:pt idx="2536">
                  <c:v>42688</c:v>
                </c:pt>
                <c:pt idx="2537">
                  <c:v>42687</c:v>
                </c:pt>
                <c:pt idx="2538">
                  <c:v>42686</c:v>
                </c:pt>
                <c:pt idx="2539">
                  <c:v>42685</c:v>
                </c:pt>
                <c:pt idx="2540">
                  <c:v>42684</c:v>
                </c:pt>
                <c:pt idx="2541">
                  <c:v>42683</c:v>
                </c:pt>
                <c:pt idx="2542">
                  <c:v>42682</c:v>
                </c:pt>
                <c:pt idx="2543">
                  <c:v>42681</c:v>
                </c:pt>
                <c:pt idx="2544">
                  <c:v>42680</c:v>
                </c:pt>
                <c:pt idx="2545">
                  <c:v>42679</c:v>
                </c:pt>
                <c:pt idx="2546">
                  <c:v>42678</c:v>
                </c:pt>
                <c:pt idx="2547">
                  <c:v>42677</c:v>
                </c:pt>
                <c:pt idx="2548">
                  <c:v>42676</c:v>
                </c:pt>
                <c:pt idx="2549">
                  <c:v>42675</c:v>
                </c:pt>
                <c:pt idx="2550">
                  <c:v>42674</c:v>
                </c:pt>
                <c:pt idx="2551">
                  <c:v>42673</c:v>
                </c:pt>
                <c:pt idx="2552">
                  <c:v>42672</c:v>
                </c:pt>
                <c:pt idx="2553">
                  <c:v>42671</c:v>
                </c:pt>
                <c:pt idx="2554">
                  <c:v>42670</c:v>
                </c:pt>
                <c:pt idx="2555">
                  <c:v>42669</c:v>
                </c:pt>
                <c:pt idx="2556">
                  <c:v>42668</c:v>
                </c:pt>
                <c:pt idx="2557">
                  <c:v>42667</c:v>
                </c:pt>
                <c:pt idx="2558">
                  <c:v>42666</c:v>
                </c:pt>
                <c:pt idx="2559">
                  <c:v>42665</c:v>
                </c:pt>
                <c:pt idx="2560">
                  <c:v>42664</c:v>
                </c:pt>
                <c:pt idx="2561">
                  <c:v>42663</c:v>
                </c:pt>
                <c:pt idx="2562">
                  <c:v>42662</c:v>
                </c:pt>
                <c:pt idx="2563">
                  <c:v>42661</c:v>
                </c:pt>
                <c:pt idx="2564">
                  <c:v>42660</c:v>
                </c:pt>
                <c:pt idx="2565">
                  <c:v>42659</c:v>
                </c:pt>
                <c:pt idx="2566">
                  <c:v>42658</c:v>
                </c:pt>
                <c:pt idx="2567">
                  <c:v>42657</c:v>
                </c:pt>
                <c:pt idx="2568">
                  <c:v>42656</c:v>
                </c:pt>
                <c:pt idx="2569">
                  <c:v>42655</c:v>
                </c:pt>
                <c:pt idx="2570">
                  <c:v>42654</c:v>
                </c:pt>
                <c:pt idx="2571">
                  <c:v>42653</c:v>
                </c:pt>
                <c:pt idx="2572">
                  <c:v>42652</c:v>
                </c:pt>
                <c:pt idx="2573">
                  <c:v>42651</c:v>
                </c:pt>
                <c:pt idx="2574">
                  <c:v>42650</c:v>
                </c:pt>
                <c:pt idx="2575">
                  <c:v>42649</c:v>
                </c:pt>
                <c:pt idx="2576">
                  <c:v>42648</c:v>
                </c:pt>
                <c:pt idx="2577">
                  <c:v>42647</c:v>
                </c:pt>
                <c:pt idx="2578">
                  <c:v>42646</c:v>
                </c:pt>
                <c:pt idx="2579">
                  <c:v>42645</c:v>
                </c:pt>
                <c:pt idx="2580">
                  <c:v>42644</c:v>
                </c:pt>
                <c:pt idx="2581">
                  <c:v>42643</c:v>
                </c:pt>
                <c:pt idx="2582">
                  <c:v>42642</c:v>
                </c:pt>
                <c:pt idx="2583">
                  <c:v>42641</c:v>
                </c:pt>
                <c:pt idx="2584">
                  <c:v>42640</c:v>
                </c:pt>
                <c:pt idx="2585">
                  <c:v>42639</c:v>
                </c:pt>
                <c:pt idx="2586">
                  <c:v>42638</c:v>
                </c:pt>
                <c:pt idx="2587">
                  <c:v>42637</c:v>
                </c:pt>
                <c:pt idx="2588">
                  <c:v>42636</c:v>
                </c:pt>
                <c:pt idx="2589">
                  <c:v>42635</c:v>
                </c:pt>
                <c:pt idx="2590">
                  <c:v>42634</c:v>
                </c:pt>
                <c:pt idx="2591">
                  <c:v>42633</c:v>
                </c:pt>
                <c:pt idx="2592">
                  <c:v>42632</c:v>
                </c:pt>
                <c:pt idx="2593">
                  <c:v>42631</c:v>
                </c:pt>
                <c:pt idx="2594">
                  <c:v>42630</c:v>
                </c:pt>
                <c:pt idx="2595">
                  <c:v>42629</c:v>
                </c:pt>
                <c:pt idx="2596">
                  <c:v>42628</c:v>
                </c:pt>
                <c:pt idx="2597">
                  <c:v>42627</c:v>
                </c:pt>
                <c:pt idx="2598">
                  <c:v>42626</c:v>
                </c:pt>
                <c:pt idx="2599">
                  <c:v>42625</c:v>
                </c:pt>
                <c:pt idx="2600">
                  <c:v>42624</c:v>
                </c:pt>
                <c:pt idx="2601">
                  <c:v>42623</c:v>
                </c:pt>
                <c:pt idx="2602">
                  <c:v>42622</c:v>
                </c:pt>
                <c:pt idx="2603">
                  <c:v>42621</c:v>
                </c:pt>
                <c:pt idx="2604">
                  <c:v>42620</c:v>
                </c:pt>
                <c:pt idx="2605">
                  <c:v>42619</c:v>
                </c:pt>
                <c:pt idx="2606">
                  <c:v>42618</c:v>
                </c:pt>
                <c:pt idx="2607">
                  <c:v>42617</c:v>
                </c:pt>
                <c:pt idx="2608">
                  <c:v>42616</c:v>
                </c:pt>
                <c:pt idx="2609">
                  <c:v>42615</c:v>
                </c:pt>
                <c:pt idx="2610">
                  <c:v>42614</c:v>
                </c:pt>
                <c:pt idx="2611">
                  <c:v>42613</c:v>
                </c:pt>
                <c:pt idx="2612">
                  <c:v>42612</c:v>
                </c:pt>
                <c:pt idx="2613">
                  <c:v>42611</c:v>
                </c:pt>
                <c:pt idx="2614">
                  <c:v>42610</c:v>
                </c:pt>
                <c:pt idx="2615">
                  <c:v>42609</c:v>
                </c:pt>
                <c:pt idx="2616">
                  <c:v>42608</c:v>
                </c:pt>
                <c:pt idx="2617">
                  <c:v>42607</c:v>
                </c:pt>
                <c:pt idx="2618">
                  <c:v>42606</c:v>
                </c:pt>
                <c:pt idx="2619">
                  <c:v>42605</c:v>
                </c:pt>
                <c:pt idx="2620">
                  <c:v>42604</c:v>
                </c:pt>
                <c:pt idx="2621">
                  <c:v>42603</c:v>
                </c:pt>
                <c:pt idx="2622">
                  <c:v>42602</c:v>
                </c:pt>
                <c:pt idx="2623">
                  <c:v>42601</c:v>
                </c:pt>
                <c:pt idx="2624">
                  <c:v>42600</c:v>
                </c:pt>
                <c:pt idx="2625">
                  <c:v>42599</c:v>
                </c:pt>
                <c:pt idx="2626">
                  <c:v>42598</c:v>
                </c:pt>
                <c:pt idx="2627">
                  <c:v>42597</c:v>
                </c:pt>
                <c:pt idx="2628">
                  <c:v>42596</c:v>
                </c:pt>
                <c:pt idx="2629">
                  <c:v>42595</c:v>
                </c:pt>
                <c:pt idx="2630">
                  <c:v>42594</c:v>
                </c:pt>
                <c:pt idx="2631">
                  <c:v>42593</c:v>
                </c:pt>
                <c:pt idx="2632">
                  <c:v>42592</c:v>
                </c:pt>
                <c:pt idx="2633">
                  <c:v>42591</c:v>
                </c:pt>
                <c:pt idx="2634">
                  <c:v>42590</c:v>
                </c:pt>
                <c:pt idx="2635">
                  <c:v>42589</c:v>
                </c:pt>
                <c:pt idx="2636">
                  <c:v>42588</c:v>
                </c:pt>
                <c:pt idx="2637">
                  <c:v>42587</c:v>
                </c:pt>
                <c:pt idx="2638">
                  <c:v>42586</c:v>
                </c:pt>
                <c:pt idx="2639">
                  <c:v>42585</c:v>
                </c:pt>
                <c:pt idx="2640">
                  <c:v>42584</c:v>
                </c:pt>
                <c:pt idx="2641">
                  <c:v>42583</c:v>
                </c:pt>
                <c:pt idx="2642">
                  <c:v>42582</c:v>
                </c:pt>
                <c:pt idx="2643">
                  <c:v>42581</c:v>
                </c:pt>
                <c:pt idx="2644">
                  <c:v>42580</c:v>
                </c:pt>
                <c:pt idx="2645">
                  <c:v>42579</c:v>
                </c:pt>
                <c:pt idx="2646">
                  <c:v>42578</c:v>
                </c:pt>
                <c:pt idx="2647">
                  <c:v>42577</c:v>
                </c:pt>
                <c:pt idx="2648">
                  <c:v>42576</c:v>
                </c:pt>
                <c:pt idx="2649">
                  <c:v>42575</c:v>
                </c:pt>
                <c:pt idx="2650">
                  <c:v>42574</c:v>
                </c:pt>
                <c:pt idx="2651">
                  <c:v>42573</c:v>
                </c:pt>
                <c:pt idx="2652">
                  <c:v>42572</c:v>
                </c:pt>
                <c:pt idx="2653">
                  <c:v>42571</c:v>
                </c:pt>
                <c:pt idx="2654">
                  <c:v>42570</c:v>
                </c:pt>
                <c:pt idx="2655">
                  <c:v>42569</c:v>
                </c:pt>
                <c:pt idx="2656">
                  <c:v>42568</c:v>
                </c:pt>
                <c:pt idx="2657">
                  <c:v>42567</c:v>
                </c:pt>
                <c:pt idx="2658">
                  <c:v>42566</c:v>
                </c:pt>
                <c:pt idx="2659">
                  <c:v>42565</c:v>
                </c:pt>
                <c:pt idx="2660">
                  <c:v>42564</c:v>
                </c:pt>
                <c:pt idx="2661">
                  <c:v>42563</c:v>
                </c:pt>
                <c:pt idx="2662">
                  <c:v>42562</c:v>
                </c:pt>
                <c:pt idx="2663">
                  <c:v>42561</c:v>
                </c:pt>
                <c:pt idx="2664">
                  <c:v>42560</c:v>
                </c:pt>
                <c:pt idx="2665">
                  <c:v>42559</c:v>
                </c:pt>
                <c:pt idx="2666">
                  <c:v>42558</c:v>
                </c:pt>
                <c:pt idx="2667">
                  <c:v>42557</c:v>
                </c:pt>
                <c:pt idx="2668">
                  <c:v>42556</c:v>
                </c:pt>
                <c:pt idx="2669">
                  <c:v>42555</c:v>
                </c:pt>
                <c:pt idx="2670">
                  <c:v>42554</c:v>
                </c:pt>
                <c:pt idx="2671">
                  <c:v>42553</c:v>
                </c:pt>
                <c:pt idx="2672">
                  <c:v>42552</c:v>
                </c:pt>
                <c:pt idx="2673">
                  <c:v>42551</c:v>
                </c:pt>
                <c:pt idx="2674">
                  <c:v>42550</c:v>
                </c:pt>
                <c:pt idx="2675">
                  <c:v>42549</c:v>
                </c:pt>
                <c:pt idx="2676">
                  <c:v>42548</c:v>
                </c:pt>
                <c:pt idx="2677">
                  <c:v>42547</c:v>
                </c:pt>
                <c:pt idx="2678">
                  <c:v>42546</c:v>
                </c:pt>
                <c:pt idx="2679">
                  <c:v>42545</c:v>
                </c:pt>
                <c:pt idx="2680">
                  <c:v>42544</c:v>
                </c:pt>
                <c:pt idx="2681">
                  <c:v>42543</c:v>
                </c:pt>
                <c:pt idx="2682">
                  <c:v>42542</c:v>
                </c:pt>
                <c:pt idx="2683">
                  <c:v>42541</c:v>
                </c:pt>
                <c:pt idx="2684">
                  <c:v>42540</c:v>
                </c:pt>
                <c:pt idx="2685">
                  <c:v>42539</c:v>
                </c:pt>
                <c:pt idx="2686">
                  <c:v>42538</c:v>
                </c:pt>
                <c:pt idx="2687">
                  <c:v>42537</c:v>
                </c:pt>
                <c:pt idx="2688">
                  <c:v>42536</c:v>
                </c:pt>
                <c:pt idx="2689">
                  <c:v>42535</c:v>
                </c:pt>
                <c:pt idx="2690">
                  <c:v>42534</c:v>
                </c:pt>
                <c:pt idx="2691">
                  <c:v>42533</c:v>
                </c:pt>
                <c:pt idx="2692">
                  <c:v>42532</c:v>
                </c:pt>
                <c:pt idx="2693">
                  <c:v>42531</c:v>
                </c:pt>
                <c:pt idx="2694">
                  <c:v>42530</c:v>
                </c:pt>
                <c:pt idx="2695">
                  <c:v>42529</c:v>
                </c:pt>
                <c:pt idx="2696">
                  <c:v>42528</c:v>
                </c:pt>
                <c:pt idx="2697">
                  <c:v>42527</c:v>
                </c:pt>
                <c:pt idx="2698">
                  <c:v>42526</c:v>
                </c:pt>
                <c:pt idx="2699">
                  <c:v>42525</c:v>
                </c:pt>
                <c:pt idx="2700">
                  <c:v>42524</c:v>
                </c:pt>
                <c:pt idx="2701">
                  <c:v>42523</c:v>
                </c:pt>
                <c:pt idx="2702">
                  <c:v>42522</c:v>
                </c:pt>
                <c:pt idx="2703">
                  <c:v>42521</c:v>
                </c:pt>
                <c:pt idx="2704">
                  <c:v>42520</c:v>
                </c:pt>
                <c:pt idx="2705">
                  <c:v>42519</c:v>
                </c:pt>
                <c:pt idx="2706">
                  <c:v>42518</c:v>
                </c:pt>
                <c:pt idx="2707">
                  <c:v>42517</c:v>
                </c:pt>
                <c:pt idx="2708">
                  <c:v>42516</c:v>
                </c:pt>
                <c:pt idx="2709">
                  <c:v>42515</c:v>
                </c:pt>
                <c:pt idx="2710">
                  <c:v>42514</c:v>
                </c:pt>
                <c:pt idx="2711">
                  <c:v>42513</c:v>
                </c:pt>
                <c:pt idx="2712">
                  <c:v>42512</c:v>
                </c:pt>
                <c:pt idx="2713">
                  <c:v>42511</c:v>
                </c:pt>
                <c:pt idx="2714">
                  <c:v>42510</c:v>
                </c:pt>
                <c:pt idx="2715">
                  <c:v>42509</c:v>
                </c:pt>
                <c:pt idx="2716">
                  <c:v>42508</c:v>
                </c:pt>
                <c:pt idx="2717">
                  <c:v>42507</c:v>
                </c:pt>
                <c:pt idx="2718">
                  <c:v>42506</c:v>
                </c:pt>
                <c:pt idx="2719">
                  <c:v>42505</c:v>
                </c:pt>
                <c:pt idx="2720">
                  <c:v>42504</c:v>
                </c:pt>
                <c:pt idx="2721">
                  <c:v>42503</c:v>
                </c:pt>
                <c:pt idx="2722">
                  <c:v>42502</c:v>
                </c:pt>
                <c:pt idx="2723">
                  <c:v>42501</c:v>
                </c:pt>
                <c:pt idx="2724">
                  <c:v>42500</c:v>
                </c:pt>
                <c:pt idx="2725">
                  <c:v>42499</c:v>
                </c:pt>
                <c:pt idx="2726">
                  <c:v>42498</c:v>
                </c:pt>
                <c:pt idx="2727">
                  <c:v>42497</c:v>
                </c:pt>
                <c:pt idx="2728">
                  <c:v>42496</c:v>
                </c:pt>
                <c:pt idx="2729">
                  <c:v>42495</c:v>
                </c:pt>
                <c:pt idx="2730">
                  <c:v>42494</c:v>
                </c:pt>
                <c:pt idx="2731">
                  <c:v>42493</c:v>
                </c:pt>
                <c:pt idx="2732">
                  <c:v>42492</c:v>
                </c:pt>
                <c:pt idx="2733">
                  <c:v>42491</c:v>
                </c:pt>
                <c:pt idx="2734">
                  <c:v>42490</c:v>
                </c:pt>
                <c:pt idx="2735">
                  <c:v>42489</c:v>
                </c:pt>
                <c:pt idx="2736">
                  <c:v>42488</c:v>
                </c:pt>
                <c:pt idx="2737">
                  <c:v>42487</c:v>
                </c:pt>
                <c:pt idx="2738">
                  <c:v>42486</c:v>
                </c:pt>
                <c:pt idx="2739">
                  <c:v>42485</c:v>
                </c:pt>
                <c:pt idx="2740">
                  <c:v>42484</c:v>
                </c:pt>
                <c:pt idx="2741">
                  <c:v>42483</c:v>
                </c:pt>
                <c:pt idx="2742">
                  <c:v>42482</c:v>
                </c:pt>
                <c:pt idx="2743">
                  <c:v>42481</c:v>
                </c:pt>
                <c:pt idx="2744">
                  <c:v>42480</c:v>
                </c:pt>
                <c:pt idx="2745">
                  <c:v>42479</c:v>
                </c:pt>
                <c:pt idx="2746">
                  <c:v>42478</c:v>
                </c:pt>
                <c:pt idx="2747">
                  <c:v>42477</c:v>
                </c:pt>
                <c:pt idx="2748">
                  <c:v>42476</c:v>
                </c:pt>
                <c:pt idx="2749">
                  <c:v>42475</c:v>
                </c:pt>
                <c:pt idx="2750">
                  <c:v>42474</c:v>
                </c:pt>
                <c:pt idx="2751">
                  <c:v>42473</c:v>
                </c:pt>
                <c:pt idx="2752">
                  <c:v>42472</c:v>
                </c:pt>
                <c:pt idx="2753">
                  <c:v>42471</c:v>
                </c:pt>
                <c:pt idx="2754">
                  <c:v>42470</c:v>
                </c:pt>
                <c:pt idx="2755">
                  <c:v>42469</c:v>
                </c:pt>
                <c:pt idx="2756">
                  <c:v>42468</c:v>
                </c:pt>
                <c:pt idx="2757">
                  <c:v>42467</c:v>
                </c:pt>
                <c:pt idx="2758">
                  <c:v>42466</c:v>
                </c:pt>
                <c:pt idx="2759">
                  <c:v>42465</c:v>
                </c:pt>
                <c:pt idx="2760">
                  <c:v>42464</c:v>
                </c:pt>
                <c:pt idx="2761">
                  <c:v>42463</c:v>
                </c:pt>
                <c:pt idx="2762">
                  <c:v>42462</c:v>
                </c:pt>
                <c:pt idx="2763">
                  <c:v>42461</c:v>
                </c:pt>
                <c:pt idx="2764">
                  <c:v>42460</c:v>
                </c:pt>
                <c:pt idx="2765">
                  <c:v>42459</c:v>
                </c:pt>
                <c:pt idx="2766">
                  <c:v>42458</c:v>
                </c:pt>
                <c:pt idx="2767">
                  <c:v>42457</c:v>
                </c:pt>
                <c:pt idx="2768">
                  <c:v>42456</c:v>
                </c:pt>
                <c:pt idx="2769">
                  <c:v>42455</c:v>
                </c:pt>
                <c:pt idx="2770">
                  <c:v>42454</c:v>
                </c:pt>
                <c:pt idx="2771">
                  <c:v>42453</c:v>
                </c:pt>
                <c:pt idx="2772">
                  <c:v>42452</c:v>
                </c:pt>
                <c:pt idx="2773">
                  <c:v>42451</c:v>
                </c:pt>
                <c:pt idx="2774">
                  <c:v>42450</c:v>
                </c:pt>
                <c:pt idx="2775">
                  <c:v>42449</c:v>
                </c:pt>
                <c:pt idx="2776">
                  <c:v>42448</c:v>
                </c:pt>
                <c:pt idx="2777">
                  <c:v>42447</c:v>
                </c:pt>
                <c:pt idx="2778">
                  <c:v>42446</c:v>
                </c:pt>
                <c:pt idx="2779">
                  <c:v>42445</c:v>
                </c:pt>
                <c:pt idx="2780">
                  <c:v>42444</c:v>
                </c:pt>
                <c:pt idx="2781">
                  <c:v>42443</c:v>
                </c:pt>
                <c:pt idx="2782">
                  <c:v>42442</c:v>
                </c:pt>
                <c:pt idx="2783">
                  <c:v>42441</c:v>
                </c:pt>
                <c:pt idx="2784">
                  <c:v>42440</c:v>
                </c:pt>
                <c:pt idx="2785">
                  <c:v>42439</c:v>
                </c:pt>
                <c:pt idx="2786">
                  <c:v>42438</c:v>
                </c:pt>
                <c:pt idx="2787">
                  <c:v>42437</c:v>
                </c:pt>
                <c:pt idx="2788">
                  <c:v>42436</c:v>
                </c:pt>
                <c:pt idx="2789">
                  <c:v>42435</c:v>
                </c:pt>
                <c:pt idx="2790">
                  <c:v>42434</c:v>
                </c:pt>
                <c:pt idx="2791">
                  <c:v>42433</c:v>
                </c:pt>
                <c:pt idx="2792">
                  <c:v>42432</c:v>
                </c:pt>
                <c:pt idx="2793">
                  <c:v>42431</c:v>
                </c:pt>
                <c:pt idx="2794">
                  <c:v>42430</c:v>
                </c:pt>
                <c:pt idx="2795">
                  <c:v>42429</c:v>
                </c:pt>
                <c:pt idx="2796">
                  <c:v>42428</c:v>
                </c:pt>
                <c:pt idx="2797">
                  <c:v>42427</c:v>
                </c:pt>
                <c:pt idx="2798">
                  <c:v>42426</c:v>
                </c:pt>
                <c:pt idx="2799">
                  <c:v>42425</c:v>
                </c:pt>
                <c:pt idx="2800">
                  <c:v>42424</c:v>
                </c:pt>
                <c:pt idx="2801">
                  <c:v>42423</c:v>
                </c:pt>
                <c:pt idx="2802">
                  <c:v>42422</c:v>
                </c:pt>
                <c:pt idx="2803">
                  <c:v>42421</c:v>
                </c:pt>
                <c:pt idx="2804">
                  <c:v>42420</c:v>
                </c:pt>
                <c:pt idx="2805">
                  <c:v>42419</c:v>
                </c:pt>
                <c:pt idx="2806">
                  <c:v>42418</c:v>
                </c:pt>
                <c:pt idx="2807">
                  <c:v>42417</c:v>
                </c:pt>
                <c:pt idx="2808">
                  <c:v>42416</c:v>
                </c:pt>
                <c:pt idx="2809">
                  <c:v>42415</c:v>
                </c:pt>
                <c:pt idx="2810">
                  <c:v>42414</c:v>
                </c:pt>
                <c:pt idx="2811">
                  <c:v>42413</c:v>
                </c:pt>
                <c:pt idx="2812">
                  <c:v>42412</c:v>
                </c:pt>
                <c:pt idx="2813">
                  <c:v>42411</c:v>
                </c:pt>
                <c:pt idx="2814">
                  <c:v>42410</c:v>
                </c:pt>
                <c:pt idx="2815">
                  <c:v>42409</c:v>
                </c:pt>
                <c:pt idx="2816">
                  <c:v>42408</c:v>
                </c:pt>
                <c:pt idx="2817">
                  <c:v>42407</c:v>
                </c:pt>
                <c:pt idx="2818">
                  <c:v>42406</c:v>
                </c:pt>
                <c:pt idx="2819">
                  <c:v>42405</c:v>
                </c:pt>
                <c:pt idx="2820">
                  <c:v>42404</c:v>
                </c:pt>
                <c:pt idx="2821">
                  <c:v>42403</c:v>
                </c:pt>
                <c:pt idx="2822">
                  <c:v>42402</c:v>
                </c:pt>
                <c:pt idx="2823">
                  <c:v>42401</c:v>
                </c:pt>
                <c:pt idx="2824">
                  <c:v>42400</c:v>
                </c:pt>
                <c:pt idx="2825">
                  <c:v>42399</c:v>
                </c:pt>
                <c:pt idx="2826">
                  <c:v>42398</c:v>
                </c:pt>
                <c:pt idx="2827">
                  <c:v>42397</c:v>
                </c:pt>
                <c:pt idx="2828">
                  <c:v>42396</c:v>
                </c:pt>
                <c:pt idx="2829">
                  <c:v>42395</c:v>
                </c:pt>
                <c:pt idx="2830">
                  <c:v>42394</c:v>
                </c:pt>
                <c:pt idx="2831">
                  <c:v>42393</c:v>
                </c:pt>
                <c:pt idx="2832">
                  <c:v>42392</c:v>
                </c:pt>
                <c:pt idx="2833">
                  <c:v>42391</c:v>
                </c:pt>
                <c:pt idx="2834">
                  <c:v>42390</c:v>
                </c:pt>
                <c:pt idx="2835">
                  <c:v>42389</c:v>
                </c:pt>
                <c:pt idx="2836">
                  <c:v>42388</c:v>
                </c:pt>
                <c:pt idx="2837">
                  <c:v>42387</c:v>
                </c:pt>
                <c:pt idx="2838">
                  <c:v>42386</c:v>
                </c:pt>
                <c:pt idx="2839">
                  <c:v>42385</c:v>
                </c:pt>
                <c:pt idx="2840">
                  <c:v>42384</c:v>
                </c:pt>
                <c:pt idx="2841">
                  <c:v>42383</c:v>
                </c:pt>
                <c:pt idx="2842">
                  <c:v>42382</c:v>
                </c:pt>
                <c:pt idx="2843">
                  <c:v>42381</c:v>
                </c:pt>
                <c:pt idx="2844">
                  <c:v>42380</c:v>
                </c:pt>
                <c:pt idx="2845">
                  <c:v>42379</c:v>
                </c:pt>
                <c:pt idx="2846">
                  <c:v>42378</c:v>
                </c:pt>
                <c:pt idx="2847">
                  <c:v>42377</c:v>
                </c:pt>
                <c:pt idx="2848">
                  <c:v>42376</c:v>
                </c:pt>
                <c:pt idx="2849">
                  <c:v>42375</c:v>
                </c:pt>
                <c:pt idx="2850">
                  <c:v>42374</c:v>
                </c:pt>
                <c:pt idx="2851">
                  <c:v>42373</c:v>
                </c:pt>
                <c:pt idx="2852">
                  <c:v>42372</c:v>
                </c:pt>
                <c:pt idx="2853">
                  <c:v>42371</c:v>
                </c:pt>
                <c:pt idx="2854">
                  <c:v>42370</c:v>
                </c:pt>
                <c:pt idx="2855">
                  <c:v>42369</c:v>
                </c:pt>
                <c:pt idx="2856">
                  <c:v>42368</c:v>
                </c:pt>
                <c:pt idx="2857">
                  <c:v>42367</c:v>
                </c:pt>
                <c:pt idx="2858">
                  <c:v>42366</c:v>
                </c:pt>
                <c:pt idx="2859">
                  <c:v>42365</c:v>
                </c:pt>
                <c:pt idx="2860">
                  <c:v>42364</c:v>
                </c:pt>
                <c:pt idx="2861">
                  <c:v>42363</c:v>
                </c:pt>
                <c:pt idx="2862">
                  <c:v>42362</c:v>
                </c:pt>
                <c:pt idx="2863">
                  <c:v>42361</c:v>
                </c:pt>
                <c:pt idx="2864">
                  <c:v>42360</c:v>
                </c:pt>
                <c:pt idx="2865">
                  <c:v>42359</c:v>
                </c:pt>
                <c:pt idx="2866">
                  <c:v>42358</c:v>
                </c:pt>
                <c:pt idx="2867">
                  <c:v>42357</c:v>
                </c:pt>
                <c:pt idx="2868">
                  <c:v>42356</c:v>
                </c:pt>
                <c:pt idx="2869">
                  <c:v>42355</c:v>
                </c:pt>
                <c:pt idx="2870">
                  <c:v>42354</c:v>
                </c:pt>
                <c:pt idx="2871">
                  <c:v>42353</c:v>
                </c:pt>
                <c:pt idx="2872">
                  <c:v>42352</c:v>
                </c:pt>
                <c:pt idx="2873">
                  <c:v>42351</c:v>
                </c:pt>
                <c:pt idx="2874">
                  <c:v>42350</c:v>
                </c:pt>
                <c:pt idx="2875">
                  <c:v>42349</c:v>
                </c:pt>
                <c:pt idx="2876">
                  <c:v>42348</c:v>
                </c:pt>
                <c:pt idx="2877">
                  <c:v>42347</c:v>
                </c:pt>
                <c:pt idx="2878">
                  <c:v>42346</c:v>
                </c:pt>
                <c:pt idx="2879">
                  <c:v>42345</c:v>
                </c:pt>
                <c:pt idx="2880">
                  <c:v>42344</c:v>
                </c:pt>
                <c:pt idx="2881">
                  <c:v>42343</c:v>
                </c:pt>
                <c:pt idx="2882">
                  <c:v>42342</c:v>
                </c:pt>
                <c:pt idx="2883">
                  <c:v>42341</c:v>
                </c:pt>
                <c:pt idx="2884">
                  <c:v>42340</c:v>
                </c:pt>
                <c:pt idx="2885">
                  <c:v>42339</c:v>
                </c:pt>
                <c:pt idx="2886">
                  <c:v>42338</c:v>
                </c:pt>
                <c:pt idx="2887">
                  <c:v>42337</c:v>
                </c:pt>
                <c:pt idx="2888">
                  <c:v>42336</c:v>
                </c:pt>
                <c:pt idx="2889">
                  <c:v>42335</c:v>
                </c:pt>
                <c:pt idx="2890">
                  <c:v>42334</c:v>
                </c:pt>
                <c:pt idx="2891">
                  <c:v>42333</c:v>
                </c:pt>
                <c:pt idx="2892">
                  <c:v>42332</c:v>
                </c:pt>
                <c:pt idx="2893">
                  <c:v>42331</c:v>
                </c:pt>
                <c:pt idx="2894">
                  <c:v>42330</c:v>
                </c:pt>
                <c:pt idx="2895">
                  <c:v>42329</c:v>
                </c:pt>
                <c:pt idx="2896">
                  <c:v>42328</c:v>
                </c:pt>
                <c:pt idx="2897">
                  <c:v>42327</c:v>
                </c:pt>
                <c:pt idx="2898">
                  <c:v>42326</c:v>
                </c:pt>
                <c:pt idx="2899">
                  <c:v>42325</c:v>
                </c:pt>
                <c:pt idx="2900">
                  <c:v>42324</c:v>
                </c:pt>
                <c:pt idx="2901">
                  <c:v>42323</c:v>
                </c:pt>
                <c:pt idx="2902">
                  <c:v>42322</c:v>
                </c:pt>
                <c:pt idx="2903">
                  <c:v>42321</c:v>
                </c:pt>
                <c:pt idx="2904">
                  <c:v>42320</c:v>
                </c:pt>
                <c:pt idx="2905">
                  <c:v>42319</c:v>
                </c:pt>
                <c:pt idx="2906">
                  <c:v>42318</c:v>
                </c:pt>
                <c:pt idx="2907">
                  <c:v>42317</c:v>
                </c:pt>
                <c:pt idx="2908">
                  <c:v>42316</c:v>
                </c:pt>
                <c:pt idx="2909">
                  <c:v>42315</c:v>
                </c:pt>
                <c:pt idx="2910">
                  <c:v>42314</c:v>
                </c:pt>
                <c:pt idx="2911">
                  <c:v>42313</c:v>
                </c:pt>
                <c:pt idx="2912">
                  <c:v>42312</c:v>
                </c:pt>
                <c:pt idx="2913">
                  <c:v>42311</c:v>
                </c:pt>
                <c:pt idx="2914">
                  <c:v>42310</c:v>
                </c:pt>
                <c:pt idx="2915">
                  <c:v>42309</c:v>
                </c:pt>
                <c:pt idx="2916">
                  <c:v>42308</c:v>
                </c:pt>
                <c:pt idx="2917">
                  <c:v>42307</c:v>
                </c:pt>
                <c:pt idx="2918">
                  <c:v>42306</c:v>
                </c:pt>
                <c:pt idx="2919">
                  <c:v>42305</c:v>
                </c:pt>
                <c:pt idx="2920">
                  <c:v>42304</c:v>
                </c:pt>
                <c:pt idx="2921">
                  <c:v>42303</c:v>
                </c:pt>
                <c:pt idx="2922">
                  <c:v>42302</c:v>
                </c:pt>
                <c:pt idx="2923">
                  <c:v>42301</c:v>
                </c:pt>
                <c:pt idx="2924">
                  <c:v>42300</c:v>
                </c:pt>
                <c:pt idx="2925">
                  <c:v>42299</c:v>
                </c:pt>
                <c:pt idx="2926">
                  <c:v>42298</c:v>
                </c:pt>
                <c:pt idx="2927">
                  <c:v>42297</c:v>
                </c:pt>
                <c:pt idx="2928">
                  <c:v>42296</c:v>
                </c:pt>
                <c:pt idx="2929">
                  <c:v>42295</c:v>
                </c:pt>
                <c:pt idx="2930">
                  <c:v>42294</c:v>
                </c:pt>
                <c:pt idx="2931">
                  <c:v>42293</c:v>
                </c:pt>
                <c:pt idx="2932">
                  <c:v>42292</c:v>
                </c:pt>
                <c:pt idx="2933">
                  <c:v>42291</c:v>
                </c:pt>
                <c:pt idx="2934">
                  <c:v>42290</c:v>
                </c:pt>
                <c:pt idx="2935">
                  <c:v>42289</c:v>
                </c:pt>
                <c:pt idx="2936">
                  <c:v>42288</c:v>
                </c:pt>
                <c:pt idx="2937">
                  <c:v>42287</c:v>
                </c:pt>
                <c:pt idx="2938">
                  <c:v>42286</c:v>
                </c:pt>
                <c:pt idx="2939">
                  <c:v>42285</c:v>
                </c:pt>
                <c:pt idx="2940">
                  <c:v>42284</c:v>
                </c:pt>
                <c:pt idx="2941">
                  <c:v>42283</c:v>
                </c:pt>
                <c:pt idx="2942">
                  <c:v>42282</c:v>
                </c:pt>
                <c:pt idx="2943">
                  <c:v>42281</c:v>
                </c:pt>
                <c:pt idx="2944">
                  <c:v>42280</c:v>
                </c:pt>
                <c:pt idx="2945">
                  <c:v>42279</c:v>
                </c:pt>
                <c:pt idx="2946">
                  <c:v>42278</c:v>
                </c:pt>
                <c:pt idx="2947">
                  <c:v>42277</c:v>
                </c:pt>
                <c:pt idx="2948">
                  <c:v>42276</c:v>
                </c:pt>
                <c:pt idx="2949">
                  <c:v>42275</c:v>
                </c:pt>
                <c:pt idx="2950">
                  <c:v>42274</c:v>
                </c:pt>
                <c:pt idx="2951">
                  <c:v>42273</c:v>
                </c:pt>
                <c:pt idx="2952">
                  <c:v>42272</c:v>
                </c:pt>
                <c:pt idx="2953">
                  <c:v>42271</c:v>
                </c:pt>
                <c:pt idx="2954">
                  <c:v>42270</c:v>
                </c:pt>
                <c:pt idx="2955">
                  <c:v>42269</c:v>
                </c:pt>
                <c:pt idx="2956">
                  <c:v>42268</c:v>
                </c:pt>
                <c:pt idx="2957">
                  <c:v>42267</c:v>
                </c:pt>
                <c:pt idx="2958">
                  <c:v>42266</c:v>
                </c:pt>
                <c:pt idx="2959">
                  <c:v>42265</c:v>
                </c:pt>
                <c:pt idx="2960">
                  <c:v>42264</c:v>
                </c:pt>
                <c:pt idx="2961">
                  <c:v>42263</c:v>
                </c:pt>
                <c:pt idx="2962">
                  <c:v>42262</c:v>
                </c:pt>
                <c:pt idx="2963">
                  <c:v>42261</c:v>
                </c:pt>
                <c:pt idx="2964">
                  <c:v>42260</c:v>
                </c:pt>
                <c:pt idx="2965">
                  <c:v>42259</c:v>
                </c:pt>
                <c:pt idx="2966">
                  <c:v>42258</c:v>
                </c:pt>
                <c:pt idx="2967">
                  <c:v>42257</c:v>
                </c:pt>
                <c:pt idx="2968">
                  <c:v>42256</c:v>
                </c:pt>
                <c:pt idx="2969">
                  <c:v>42255</c:v>
                </c:pt>
                <c:pt idx="2970">
                  <c:v>42254</c:v>
                </c:pt>
                <c:pt idx="2971">
                  <c:v>42253</c:v>
                </c:pt>
                <c:pt idx="2972">
                  <c:v>42252</c:v>
                </c:pt>
                <c:pt idx="2973">
                  <c:v>42251</c:v>
                </c:pt>
                <c:pt idx="2974">
                  <c:v>42250</c:v>
                </c:pt>
                <c:pt idx="2975">
                  <c:v>42249</c:v>
                </c:pt>
                <c:pt idx="2976">
                  <c:v>42248</c:v>
                </c:pt>
                <c:pt idx="2977">
                  <c:v>42247</c:v>
                </c:pt>
                <c:pt idx="2978">
                  <c:v>42246</c:v>
                </c:pt>
                <c:pt idx="2979">
                  <c:v>42245</c:v>
                </c:pt>
                <c:pt idx="2980">
                  <c:v>42244</c:v>
                </c:pt>
                <c:pt idx="2981">
                  <c:v>42243</c:v>
                </c:pt>
                <c:pt idx="2982">
                  <c:v>42242</c:v>
                </c:pt>
                <c:pt idx="2983">
                  <c:v>42241</c:v>
                </c:pt>
                <c:pt idx="2984">
                  <c:v>42240</c:v>
                </c:pt>
                <c:pt idx="2985">
                  <c:v>42239</c:v>
                </c:pt>
                <c:pt idx="2986">
                  <c:v>42238</c:v>
                </c:pt>
                <c:pt idx="2987">
                  <c:v>42237</c:v>
                </c:pt>
                <c:pt idx="2988">
                  <c:v>42236</c:v>
                </c:pt>
                <c:pt idx="2989">
                  <c:v>42235</c:v>
                </c:pt>
                <c:pt idx="2990">
                  <c:v>42234</c:v>
                </c:pt>
                <c:pt idx="2991">
                  <c:v>42233</c:v>
                </c:pt>
                <c:pt idx="2992">
                  <c:v>42232</c:v>
                </c:pt>
                <c:pt idx="2993">
                  <c:v>42231</c:v>
                </c:pt>
                <c:pt idx="2994">
                  <c:v>42230</c:v>
                </c:pt>
                <c:pt idx="2995">
                  <c:v>42229</c:v>
                </c:pt>
                <c:pt idx="2996">
                  <c:v>42228</c:v>
                </c:pt>
                <c:pt idx="2997">
                  <c:v>42227</c:v>
                </c:pt>
                <c:pt idx="2998">
                  <c:v>42226</c:v>
                </c:pt>
                <c:pt idx="2999">
                  <c:v>42225</c:v>
                </c:pt>
                <c:pt idx="3000">
                  <c:v>42224</c:v>
                </c:pt>
                <c:pt idx="3001">
                  <c:v>42223</c:v>
                </c:pt>
                <c:pt idx="3002">
                  <c:v>42222</c:v>
                </c:pt>
                <c:pt idx="3003">
                  <c:v>42221</c:v>
                </c:pt>
                <c:pt idx="3004">
                  <c:v>42220</c:v>
                </c:pt>
                <c:pt idx="3005">
                  <c:v>42219</c:v>
                </c:pt>
                <c:pt idx="3006">
                  <c:v>42218</c:v>
                </c:pt>
                <c:pt idx="3007">
                  <c:v>42217</c:v>
                </c:pt>
                <c:pt idx="3008">
                  <c:v>42216</c:v>
                </c:pt>
                <c:pt idx="3009">
                  <c:v>42215</c:v>
                </c:pt>
                <c:pt idx="3010">
                  <c:v>42214</c:v>
                </c:pt>
                <c:pt idx="3011">
                  <c:v>42213</c:v>
                </c:pt>
                <c:pt idx="3012">
                  <c:v>42212</c:v>
                </c:pt>
                <c:pt idx="3013">
                  <c:v>42211</c:v>
                </c:pt>
                <c:pt idx="3014">
                  <c:v>42210</c:v>
                </c:pt>
                <c:pt idx="3015">
                  <c:v>42209</c:v>
                </c:pt>
                <c:pt idx="3016">
                  <c:v>42208</c:v>
                </c:pt>
                <c:pt idx="3017">
                  <c:v>42207</c:v>
                </c:pt>
                <c:pt idx="3018">
                  <c:v>42206</c:v>
                </c:pt>
                <c:pt idx="3019">
                  <c:v>42205</c:v>
                </c:pt>
                <c:pt idx="3020">
                  <c:v>42204</c:v>
                </c:pt>
                <c:pt idx="3021">
                  <c:v>42203</c:v>
                </c:pt>
                <c:pt idx="3022">
                  <c:v>42202</c:v>
                </c:pt>
                <c:pt idx="3023">
                  <c:v>42201</c:v>
                </c:pt>
                <c:pt idx="3024">
                  <c:v>42200</c:v>
                </c:pt>
                <c:pt idx="3025">
                  <c:v>42199</c:v>
                </c:pt>
                <c:pt idx="3026">
                  <c:v>42198</c:v>
                </c:pt>
                <c:pt idx="3027">
                  <c:v>42197</c:v>
                </c:pt>
                <c:pt idx="3028">
                  <c:v>42196</c:v>
                </c:pt>
                <c:pt idx="3029">
                  <c:v>42195</c:v>
                </c:pt>
                <c:pt idx="3030">
                  <c:v>42194</c:v>
                </c:pt>
                <c:pt idx="3031">
                  <c:v>42193</c:v>
                </c:pt>
                <c:pt idx="3032">
                  <c:v>42192</c:v>
                </c:pt>
                <c:pt idx="3033">
                  <c:v>42191</c:v>
                </c:pt>
                <c:pt idx="3034">
                  <c:v>42190</c:v>
                </c:pt>
                <c:pt idx="3035">
                  <c:v>42189</c:v>
                </c:pt>
                <c:pt idx="3036">
                  <c:v>42188</c:v>
                </c:pt>
                <c:pt idx="3037">
                  <c:v>42187</c:v>
                </c:pt>
                <c:pt idx="3038">
                  <c:v>42186</c:v>
                </c:pt>
                <c:pt idx="3039">
                  <c:v>42185</c:v>
                </c:pt>
                <c:pt idx="3040">
                  <c:v>42184</c:v>
                </c:pt>
                <c:pt idx="3041">
                  <c:v>42183</c:v>
                </c:pt>
                <c:pt idx="3042">
                  <c:v>42182</c:v>
                </c:pt>
                <c:pt idx="3043">
                  <c:v>42181</c:v>
                </c:pt>
                <c:pt idx="3044">
                  <c:v>42180</c:v>
                </c:pt>
                <c:pt idx="3045">
                  <c:v>42179</c:v>
                </c:pt>
                <c:pt idx="3046">
                  <c:v>42178</c:v>
                </c:pt>
                <c:pt idx="3047">
                  <c:v>42177</c:v>
                </c:pt>
                <c:pt idx="3048">
                  <c:v>42176</c:v>
                </c:pt>
                <c:pt idx="3049">
                  <c:v>42175</c:v>
                </c:pt>
                <c:pt idx="3050">
                  <c:v>42174</c:v>
                </c:pt>
                <c:pt idx="3051">
                  <c:v>42173</c:v>
                </c:pt>
                <c:pt idx="3052">
                  <c:v>42172</c:v>
                </c:pt>
                <c:pt idx="3053">
                  <c:v>42171</c:v>
                </c:pt>
                <c:pt idx="3054">
                  <c:v>42170</c:v>
                </c:pt>
                <c:pt idx="3055">
                  <c:v>42169</c:v>
                </c:pt>
                <c:pt idx="3056">
                  <c:v>42168</c:v>
                </c:pt>
                <c:pt idx="3057">
                  <c:v>42167</c:v>
                </c:pt>
                <c:pt idx="3058">
                  <c:v>42166</c:v>
                </c:pt>
                <c:pt idx="3059">
                  <c:v>42165</c:v>
                </c:pt>
                <c:pt idx="3060">
                  <c:v>42164</c:v>
                </c:pt>
                <c:pt idx="3061">
                  <c:v>42163</c:v>
                </c:pt>
                <c:pt idx="3062">
                  <c:v>42162</c:v>
                </c:pt>
                <c:pt idx="3063">
                  <c:v>42161</c:v>
                </c:pt>
                <c:pt idx="3064">
                  <c:v>42160</c:v>
                </c:pt>
                <c:pt idx="3065">
                  <c:v>42159</c:v>
                </c:pt>
                <c:pt idx="3066">
                  <c:v>42158</c:v>
                </c:pt>
                <c:pt idx="3067">
                  <c:v>42157</c:v>
                </c:pt>
                <c:pt idx="3068">
                  <c:v>42156</c:v>
                </c:pt>
                <c:pt idx="3069">
                  <c:v>42155</c:v>
                </c:pt>
                <c:pt idx="3070">
                  <c:v>42154</c:v>
                </c:pt>
                <c:pt idx="3071">
                  <c:v>42153</c:v>
                </c:pt>
                <c:pt idx="3072">
                  <c:v>42152</c:v>
                </c:pt>
                <c:pt idx="3073">
                  <c:v>42151</c:v>
                </c:pt>
                <c:pt idx="3074">
                  <c:v>42150</c:v>
                </c:pt>
                <c:pt idx="3075">
                  <c:v>42149</c:v>
                </c:pt>
                <c:pt idx="3076">
                  <c:v>42148</c:v>
                </c:pt>
                <c:pt idx="3077">
                  <c:v>42147</c:v>
                </c:pt>
                <c:pt idx="3078">
                  <c:v>42146</c:v>
                </c:pt>
                <c:pt idx="3079">
                  <c:v>42145</c:v>
                </c:pt>
                <c:pt idx="3080">
                  <c:v>42144</c:v>
                </c:pt>
                <c:pt idx="3081">
                  <c:v>42143</c:v>
                </c:pt>
                <c:pt idx="3082">
                  <c:v>42142</c:v>
                </c:pt>
                <c:pt idx="3083">
                  <c:v>42141</c:v>
                </c:pt>
                <c:pt idx="3084">
                  <c:v>42140</c:v>
                </c:pt>
                <c:pt idx="3085">
                  <c:v>42139</c:v>
                </c:pt>
                <c:pt idx="3086">
                  <c:v>42138</c:v>
                </c:pt>
                <c:pt idx="3087">
                  <c:v>42137</c:v>
                </c:pt>
                <c:pt idx="3088">
                  <c:v>42136</c:v>
                </c:pt>
                <c:pt idx="3089">
                  <c:v>42135</c:v>
                </c:pt>
                <c:pt idx="3090">
                  <c:v>42134</c:v>
                </c:pt>
                <c:pt idx="3091">
                  <c:v>42133</c:v>
                </c:pt>
                <c:pt idx="3092">
                  <c:v>42132</c:v>
                </c:pt>
                <c:pt idx="3093">
                  <c:v>42131</c:v>
                </c:pt>
                <c:pt idx="3094">
                  <c:v>42130</c:v>
                </c:pt>
                <c:pt idx="3095">
                  <c:v>42129</c:v>
                </c:pt>
                <c:pt idx="3096">
                  <c:v>42128</c:v>
                </c:pt>
                <c:pt idx="3097">
                  <c:v>42127</c:v>
                </c:pt>
                <c:pt idx="3098">
                  <c:v>42126</c:v>
                </c:pt>
                <c:pt idx="3099">
                  <c:v>42125</c:v>
                </c:pt>
                <c:pt idx="3100">
                  <c:v>42124</c:v>
                </c:pt>
                <c:pt idx="3101">
                  <c:v>42123</c:v>
                </c:pt>
                <c:pt idx="3102">
                  <c:v>42122</c:v>
                </c:pt>
                <c:pt idx="3103">
                  <c:v>42121</c:v>
                </c:pt>
                <c:pt idx="3104">
                  <c:v>42120</c:v>
                </c:pt>
                <c:pt idx="3105">
                  <c:v>42119</c:v>
                </c:pt>
                <c:pt idx="3106">
                  <c:v>42118</c:v>
                </c:pt>
                <c:pt idx="3107">
                  <c:v>42117</c:v>
                </c:pt>
                <c:pt idx="3108">
                  <c:v>42116</c:v>
                </c:pt>
                <c:pt idx="3109">
                  <c:v>42115</c:v>
                </c:pt>
                <c:pt idx="3110">
                  <c:v>42114</c:v>
                </c:pt>
                <c:pt idx="3111">
                  <c:v>42113</c:v>
                </c:pt>
                <c:pt idx="3112">
                  <c:v>42112</c:v>
                </c:pt>
                <c:pt idx="3113">
                  <c:v>42111</c:v>
                </c:pt>
                <c:pt idx="3114">
                  <c:v>42110</c:v>
                </c:pt>
                <c:pt idx="3115">
                  <c:v>42109</c:v>
                </c:pt>
                <c:pt idx="3116">
                  <c:v>42108</c:v>
                </c:pt>
                <c:pt idx="3117">
                  <c:v>42107</c:v>
                </c:pt>
                <c:pt idx="3118">
                  <c:v>42106</c:v>
                </c:pt>
                <c:pt idx="3119">
                  <c:v>42105</c:v>
                </c:pt>
                <c:pt idx="3120">
                  <c:v>42104</c:v>
                </c:pt>
                <c:pt idx="3121">
                  <c:v>42103</c:v>
                </c:pt>
                <c:pt idx="3122">
                  <c:v>42102</c:v>
                </c:pt>
                <c:pt idx="3123">
                  <c:v>42101</c:v>
                </c:pt>
                <c:pt idx="3124">
                  <c:v>42100</c:v>
                </c:pt>
                <c:pt idx="3125">
                  <c:v>42099</c:v>
                </c:pt>
                <c:pt idx="3126">
                  <c:v>42098</c:v>
                </c:pt>
                <c:pt idx="3127">
                  <c:v>42097</c:v>
                </c:pt>
                <c:pt idx="3128">
                  <c:v>42096</c:v>
                </c:pt>
                <c:pt idx="3129">
                  <c:v>42095</c:v>
                </c:pt>
                <c:pt idx="3130">
                  <c:v>42094</c:v>
                </c:pt>
                <c:pt idx="3131">
                  <c:v>42093</c:v>
                </c:pt>
                <c:pt idx="3132">
                  <c:v>42092</c:v>
                </c:pt>
                <c:pt idx="3133">
                  <c:v>42091</c:v>
                </c:pt>
                <c:pt idx="3134">
                  <c:v>42090</c:v>
                </c:pt>
                <c:pt idx="3135">
                  <c:v>42089</c:v>
                </c:pt>
                <c:pt idx="3136">
                  <c:v>42088</c:v>
                </c:pt>
                <c:pt idx="3137">
                  <c:v>42087</c:v>
                </c:pt>
                <c:pt idx="3138">
                  <c:v>42086</c:v>
                </c:pt>
                <c:pt idx="3139">
                  <c:v>42085</c:v>
                </c:pt>
                <c:pt idx="3140">
                  <c:v>42084</c:v>
                </c:pt>
                <c:pt idx="3141">
                  <c:v>42083</c:v>
                </c:pt>
                <c:pt idx="3142">
                  <c:v>42082</c:v>
                </c:pt>
                <c:pt idx="3143">
                  <c:v>42081</c:v>
                </c:pt>
                <c:pt idx="3144">
                  <c:v>42080</c:v>
                </c:pt>
                <c:pt idx="3145">
                  <c:v>42079</c:v>
                </c:pt>
                <c:pt idx="3146">
                  <c:v>42078</c:v>
                </c:pt>
                <c:pt idx="3147">
                  <c:v>42077</c:v>
                </c:pt>
                <c:pt idx="3148">
                  <c:v>42076</c:v>
                </c:pt>
                <c:pt idx="3149">
                  <c:v>42075</c:v>
                </c:pt>
                <c:pt idx="3150">
                  <c:v>42074</c:v>
                </c:pt>
                <c:pt idx="3151">
                  <c:v>42073</c:v>
                </c:pt>
                <c:pt idx="3152">
                  <c:v>42072</c:v>
                </c:pt>
                <c:pt idx="3153">
                  <c:v>42071</c:v>
                </c:pt>
                <c:pt idx="3154">
                  <c:v>42070</c:v>
                </c:pt>
                <c:pt idx="3155">
                  <c:v>42069</c:v>
                </c:pt>
                <c:pt idx="3156">
                  <c:v>42068</c:v>
                </c:pt>
                <c:pt idx="3157">
                  <c:v>42067</c:v>
                </c:pt>
                <c:pt idx="3158">
                  <c:v>42066</c:v>
                </c:pt>
                <c:pt idx="3159">
                  <c:v>42065</c:v>
                </c:pt>
                <c:pt idx="3160">
                  <c:v>42064</c:v>
                </c:pt>
                <c:pt idx="3161">
                  <c:v>42063</c:v>
                </c:pt>
                <c:pt idx="3162">
                  <c:v>42062</c:v>
                </c:pt>
                <c:pt idx="3163">
                  <c:v>42061</c:v>
                </c:pt>
                <c:pt idx="3164">
                  <c:v>42060</c:v>
                </c:pt>
                <c:pt idx="3165">
                  <c:v>42059</c:v>
                </c:pt>
                <c:pt idx="3166">
                  <c:v>42058</c:v>
                </c:pt>
                <c:pt idx="3167">
                  <c:v>42057</c:v>
                </c:pt>
                <c:pt idx="3168">
                  <c:v>42056</c:v>
                </c:pt>
                <c:pt idx="3169">
                  <c:v>42055</c:v>
                </c:pt>
                <c:pt idx="3170">
                  <c:v>42054</c:v>
                </c:pt>
                <c:pt idx="3171">
                  <c:v>42053</c:v>
                </c:pt>
                <c:pt idx="3172">
                  <c:v>42052</c:v>
                </c:pt>
                <c:pt idx="3173">
                  <c:v>42051</c:v>
                </c:pt>
                <c:pt idx="3174">
                  <c:v>42050</c:v>
                </c:pt>
                <c:pt idx="3175">
                  <c:v>42049</c:v>
                </c:pt>
                <c:pt idx="3176">
                  <c:v>42048</c:v>
                </c:pt>
                <c:pt idx="3177">
                  <c:v>42047</c:v>
                </c:pt>
                <c:pt idx="3178">
                  <c:v>42046</c:v>
                </c:pt>
                <c:pt idx="3179">
                  <c:v>42045</c:v>
                </c:pt>
                <c:pt idx="3180">
                  <c:v>42044</c:v>
                </c:pt>
                <c:pt idx="3181">
                  <c:v>42043</c:v>
                </c:pt>
                <c:pt idx="3182">
                  <c:v>42042</c:v>
                </c:pt>
                <c:pt idx="3183">
                  <c:v>42041</c:v>
                </c:pt>
                <c:pt idx="3184">
                  <c:v>42040</c:v>
                </c:pt>
                <c:pt idx="3185">
                  <c:v>42039</c:v>
                </c:pt>
                <c:pt idx="3186">
                  <c:v>42038</c:v>
                </c:pt>
                <c:pt idx="3187">
                  <c:v>42037</c:v>
                </c:pt>
                <c:pt idx="3188">
                  <c:v>42036</c:v>
                </c:pt>
                <c:pt idx="3189">
                  <c:v>42035</c:v>
                </c:pt>
                <c:pt idx="3190">
                  <c:v>42034</c:v>
                </c:pt>
                <c:pt idx="3191">
                  <c:v>42033</c:v>
                </c:pt>
                <c:pt idx="3192">
                  <c:v>42032</c:v>
                </c:pt>
                <c:pt idx="3193">
                  <c:v>42031</c:v>
                </c:pt>
                <c:pt idx="3194">
                  <c:v>42030</c:v>
                </c:pt>
                <c:pt idx="3195">
                  <c:v>42029</c:v>
                </c:pt>
                <c:pt idx="3196">
                  <c:v>42028</c:v>
                </c:pt>
                <c:pt idx="3197">
                  <c:v>42027</c:v>
                </c:pt>
                <c:pt idx="3198">
                  <c:v>42026</c:v>
                </c:pt>
                <c:pt idx="3199">
                  <c:v>42025</c:v>
                </c:pt>
                <c:pt idx="3200">
                  <c:v>42024</c:v>
                </c:pt>
                <c:pt idx="3201">
                  <c:v>42023</c:v>
                </c:pt>
                <c:pt idx="3202">
                  <c:v>42022</c:v>
                </c:pt>
                <c:pt idx="3203">
                  <c:v>42021</c:v>
                </c:pt>
                <c:pt idx="3204">
                  <c:v>42020</c:v>
                </c:pt>
                <c:pt idx="3205">
                  <c:v>42019</c:v>
                </c:pt>
                <c:pt idx="3206">
                  <c:v>42018</c:v>
                </c:pt>
                <c:pt idx="3207">
                  <c:v>42017</c:v>
                </c:pt>
                <c:pt idx="3208">
                  <c:v>42016</c:v>
                </c:pt>
                <c:pt idx="3209">
                  <c:v>42015</c:v>
                </c:pt>
                <c:pt idx="3210">
                  <c:v>42014</c:v>
                </c:pt>
                <c:pt idx="3211">
                  <c:v>42013</c:v>
                </c:pt>
                <c:pt idx="3212">
                  <c:v>42012</c:v>
                </c:pt>
                <c:pt idx="3213">
                  <c:v>42011</c:v>
                </c:pt>
                <c:pt idx="3214">
                  <c:v>42010</c:v>
                </c:pt>
                <c:pt idx="3215">
                  <c:v>42009</c:v>
                </c:pt>
                <c:pt idx="3216">
                  <c:v>42008</c:v>
                </c:pt>
                <c:pt idx="3217">
                  <c:v>42007</c:v>
                </c:pt>
                <c:pt idx="3218">
                  <c:v>42006</c:v>
                </c:pt>
                <c:pt idx="3219">
                  <c:v>42005</c:v>
                </c:pt>
                <c:pt idx="3220">
                  <c:v>42004</c:v>
                </c:pt>
                <c:pt idx="3221">
                  <c:v>42003</c:v>
                </c:pt>
                <c:pt idx="3222">
                  <c:v>42002</c:v>
                </c:pt>
                <c:pt idx="3223">
                  <c:v>42001</c:v>
                </c:pt>
                <c:pt idx="3224">
                  <c:v>42000</c:v>
                </c:pt>
                <c:pt idx="3225">
                  <c:v>41999</c:v>
                </c:pt>
                <c:pt idx="3226">
                  <c:v>41998</c:v>
                </c:pt>
                <c:pt idx="3227">
                  <c:v>41997</c:v>
                </c:pt>
                <c:pt idx="3228">
                  <c:v>41996</c:v>
                </c:pt>
                <c:pt idx="3229">
                  <c:v>41995</c:v>
                </c:pt>
                <c:pt idx="3230">
                  <c:v>41994</c:v>
                </c:pt>
                <c:pt idx="3231">
                  <c:v>41993</c:v>
                </c:pt>
                <c:pt idx="3232">
                  <c:v>41992</c:v>
                </c:pt>
                <c:pt idx="3233">
                  <c:v>41991</c:v>
                </c:pt>
                <c:pt idx="3234">
                  <c:v>41990</c:v>
                </c:pt>
                <c:pt idx="3235">
                  <c:v>41989</c:v>
                </c:pt>
                <c:pt idx="3236">
                  <c:v>41988</c:v>
                </c:pt>
                <c:pt idx="3237">
                  <c:v>41987</c:v>
                </c:pt>
                <c:pt idx="3238">
                  <c:v>41986</c:v>
                </c:pt>
                <c:pt idx="3239">
                  <c:v>41985</c:v>
                </c:pt>
                <c:pt idx="3240">
                  <c:v>41984</c:v>
                </c:pt>
                <c:pt idx="3241">
                  <c:v>41983</c:v>
                </c:pt>
                <c:pt idx="3242">
                  <c:v>41982</c:v>
                </c:pt>
                <c:pt idx="3243">
                  <c:v>41981</c:v>
                </c:pt>
                <c:pt idx="3244">
                  <c:v>41980</c:v>
                </c:pt>
                <c:pt idx="3245">
                  <c:v>41979</c:v>
                </c:pt>
                <c:pt idx="3246">
                  <c:v>41978</c:v>
                </c:pt>
                <c:pt idx="3247">
                  <c:v>41977</c:v>
                </c:pt>
                <c:pt idx="3248">
                  <c:v>41976</c:v>
                </c:pt>
                <c:pt idx="3249">
                  <c:v>41975</c:v>
                </c:pt>
                <c:pt idx="3250">
                  <c:v>41974</c:v>
                </c:pt>
                <c:pt idx="3251">
                  <c:v>41973</c:v>
                </c:pt>
                <c:pt idx="3252">
                  <c:v>41972</c:v>
                </c:pt>
                <c:pt idx="3253">
                  <c:v>41971</c:v>
                </c:pt>
                <c:pt idx="3254">
                  <c:v>41970</c:v>
                </c:pt>
                <c:pt idx="3255">
                  <c:v>41969</c:v>
                </c:pt>
                <c:pt idx="3256">
                  <c:v>41968</c:v>
                </c:pt>
                <c:pt idx="3257">
                  <c:v>41967</c:v>
                </c:pt>
                <c:pt idx="3258">
                  <c:v>41966</c:v>
                </c:pt>
                <c:pt idx="3259">
                  <c:v>41965</c:v>
                </c:pt>
                <c:pt idx="3260">
                  <c:v>41964</c:v>
                </c:pt>
                <c:pt idx="3261">
                  <c:v>41963</c:v>
                </c:pt>
                <c:pt idx="3262">
                  <c:v>41962</c:v>
                </c:pt>
                <c:pt idx="3263">
                  <c:v>41961</c:v>
                </c:pt>
                <c:pt idx="3264">
                  <c:v>41960</c:v>
                </c:pt>
                <c:pt idx="3265">
                  <c:v>41959</c:v>
                </c:pt>
                <c:pt idx="3266">
                  <c:v>41958</c:v>
                </c:pt>
                <c:pt idx="3267">
                  <c:v>41957</c:v>
                </c:pt>
                <c:pt idx="3268">
                  <c:v>41956</c:v>
                </c:pt>
                <c:pt idx="3269">
                  <c:v>41955</c:v>
                </c:pt>
                <c:pt idx="3270">
                  <c:v>41954</c:v>
                </c:pt>
                <c:pt idx="3271">
                  <c:v>41953</c:v>
                </c:pt>
                <c:pt idx="3272">
                  <c:v>41952</c:v>
                </c:pt>
                <c:pt idx="3273">
                  <c:v>41951</c:v>
                </c:pt>
                <c:pt idx="3274">
                  <c:v>41950</c:v>
                </c:pt>
                <c:pt idx="3275">
                  <c:v>41949</c:v>
                </c:pt>
                <c:pt idx="3276">
                  <c:v>41948</c:v>
                </c:pt>
                <c:pt idx="3277">
                  <c:v>41947</c:v>
                </c:pt>
                <c:pt idx="3278">
                  <c:v>41946</c:v>
                </c:pt>
                <c:pt idx="3279">
                  <c:v>41945</c:v>
                </c:pt>
                <c:pt idx="3280">
                  <c:v>41944</c:v>
                </c:pt>
                <c:pt idx="3281">
                  <c:v>41943</c:v>
                </c:pt>
                <c:pt idx="3282">
                  <c:v>41942</c:v>
                </c:pt>
                <c:pt idx="3283">
                  <c:v>41941</c:v>
                </c:pt>
                <c:pt idx="3284">
                  <c:v>41940</c:v>
                </c:pt>
                <c:pt idx="3285">
                  <c:v>41939</c:v>
                </c:pt>
                <c:pt idx="3286">
                  <c:v>41938</c:v>
                </c:pt>
                <c:pt idx="3287">
                  <c:v>41937</c:v>
                </c:pt>
                <c:pt idx="3288">
                  <c:v>41936</c:v>
                </c:pt>
                <c:pt idx="3289">
                  <c:v>41935</c:v>
                </c:pt>
                <c:pt idx="3290">
                  <c:v>41934</c:v>
                </c:pt>
                <c:pt idx="3291">
                  <c:v>41933</c:v>
                </c:pt>
                <c:pt idx="3292">
                  <c:v>41932</c:v>
                </c:pt>
                <c:pt idx="3293">
                  <c:v>41931</c:v>
                </c:pt>
                <c:pt idx="3294">
                  <c:v>41930</c:v>
                </c:pt>
                <c:pt idx="3295">
                  <c:v>41929</c:v>
                </c:pt>
                <c:pt idx="3296">
                  <c:v>41928</c:v>
                </c:pt>
                <c:pt idx="3297">
                  <c:v>41927</c:v>
                </c:pt>
                <c:pt idx="3298">
                  <c:v>41926</c:v>
                </c:pt>
                <c:pt idx="3299">
                  <c:v>41925</c:v>
                </c:pt>
                <c:pt idx="3300">
                  <c:v>41924</c:v>
                </c:pt>
                <c:pt idx="3301">
                  <c:v>41923</c:v>
                </c:pt>
                <c:pt idx="3302">
                  <c:v>41922</c:v>
                </c:pt>
                <c:pt idx="3303">
                  <c:v>41921</c:v>
                </c:pt>
                <c:pt idx="3304">
                  <c:v>41920</c:v>
                </c:pt>
                <c:pt idx="3305">
                  <c:v>41919</c:v>
                </c:pt>
                <c:pt idx="3306">
                  <c:v>41918</c:v>
                </c:pt>
                <c:pt idx="3307">
                  <c:v>41917</c:v>
                </c:pt>
                <c:pt idx="3308">
                  <c:v>41916</c:v>
                </c:pt>
                <c:pt idx="3309">
                  <c:v>41915</c:v>
                </c:pt>
                <c:pt idx="3310">
                  <c:v>41914</c:v>
                </c:pt>
                <c:pt idx="3311">
                  <c:v>41913</c:v>
                </c:pt>
                <c:pt idx="3312">
                  <c:v>41912</c:v>
                </c:pt>
                <c:pt idx="3313">
                  <c:v>41911</c:v>
                </c:pt>
                <c:pt idx="3314">
                  <c:v>41910</c:v>
                </c:pt>
                <c:pt idx="3315">
                  <c:v>41909</c:v>
                </c:pt>
                <c:pt idx="3316">
                  <c:v>41908</c:v>
                </c:pt>
                <c:pt idx="3317">
                  <c:v>41907</c:v>
                </c:pt>
                <c:pt idx="3318">
                  <c:v>41906</c:v>
                </c:pt>
                <c:pt idx="3319">
                  <c:v>41905</c:v>
                </c:pt>
                <c:pt idx="3320">
                  <c:v>41904</c:v>
                </c:pt>
                <c:pt idx="3321">
                  <c:v>41903</c:v>
                </c:pt>
                <c:pt idx="3322">
                  <c:v>41902</c:v>
                </c:pt>
                <c:pt idx="3323">
                  <c:v>41901</c:v>
                </c:pt>
                <c:pt idx="3324">
                  <c:v>41900</c:v>
                </c:pt>
                <c:pt idx="3325">
                  <c:v>41899</c:v>
                </c:pt>
                <c:pt idx="3326">
                  <c:v>41898</c:v>
                </c:pt>
                <c:pt idx="3327">
                  <c:v>41897</c:v>
                </c:pt>
                <c:pt idx="3328">
                  <c:v>41896</c:v>
                </c:pt>
                <c:pt idx="3329">
                  <c:v>41895</c:v>
                </c:pt>
                <c:pt idx="3330">
                  <c:v>41894</c:v>
                </c:pt>
                <c:pt idx="3331">
                  <c:v>41893</c:v>
                </c:pt>
                <c:pt idx="3332">
                  <c:v>41892</c:v>
                </c:pt>
                <c:pt idx="3333">
                  <c:v>41891</c:v>
                </c:pt>
                <c:pt idx="3334">
                  <c:v>41890</c:v>
                </c:pt>
                <c:pt idx="3335">
                  <c:v>41889</c:v>
                </c:pt>
                <c:pt idx="3336">
                  <c:v>41888</c:v>
                </c:pt>
                <c:pt idx="3337">
                  <c:v>41887</c:v>
                </c:pt>
                <c:pt idx="3338">
                  <c:v>41886</c:v>
                </c:pt>
                <c:pt idx="3339">
                  <c:v>41885</c:v>
                </c:pt>
                <c:pt idx="3340">
                  <c:v>41884</c:v>
                </c:pt>
                <c:pt idx="3341">
                  <c:v>41883</c:v>
                </c:pt>
                <c:pt idx="3342">
                  <c:v>41882</c:v>
                </c:pt>
                <c:pt idx="3343">
                  <c:v>41881</c:v>
                </c:pt>
                <c:pt idx="3344">
                  <c:v>41880</c:v>
                </c:pt>
                <c:pt idx="3345">
                  <c:v>41879</c:v>
                </c:pt>
                <c:pt idx="3346">
                  <c:v>41878</c:v>
                </c:pt>
                <c:pt idx="3347">
                  <c:v>41877</c:v>
                </c:pt>
                <c:pt idx="3348">
                  <c:v>41876</c:v>
                </c:pt>
                <c:pt idx="3349">
                  <c:v>41875</c:v>
                </c:pt>
                <c:pt idx="3350">
                  <c:v>41874</c:v>
                </c:pt>
                <c:pt idx="3351">
                  <c:v>41873</c:v>
                </c:pt>
                <c:pt idx="3352">
                  <c:v>41872</c:v>
                </c:pt>
                <c:pt idx="3353">
                  <c:v>41871</c:v>
                </c:pt>
                <c:pt idx="3354">
                  <c:v>41870</c:v>
                </c:pt>
                <c:pt idx="3355">
                  <c:v>41869</c:v>
                </c:pt>
                <c:pt idx="3356">
                  <c:v>41868</c:v>
                </c:pt>
                <c:pt idx="3357">
                  <c:v>41867</c:v>
                </c:pt>
                <c:pt idx="3358">
                  <c:v>41866</c:v>
                </c:pt>
                <c:pt idx="3359">
                  <c:v>41865</c:v>
                </c:pt>
                <c:pt idx="3360">
                  <c:v>41864</c:v>
                </c:pt>
                <c:pt idx="3361">
                  <c:v>41863</c:v>
                </c:pt>
                <c:pt idx="3362">
                  <c:v>41862</c:v>
                </c:pt>
                <c:pt idx="3363">
                  <c:v>41861</c:v>
                </c:pt>
                <c:pt idx="3364">
                  <c:v>41860</c:v>
                </c:pt>
                <c:pt idx="3365">
                  <c:v>41859</c:v>
                </c:pt>
                <c:pt idx="3366">
                  <c:v>41858</c:v>
                </c:pt>
                <c:pt idx="3367">
                  <c:v>41857</c:v>
                </c:pt>
                <c:pt idx="3368">
                  <c:v>41856</c:v>
                </c:pt>
                <c:pt idx="3369">
                  <c:v>41855</c:v>
                </c:pt>
                <c:pt idx="3370">
                  <c:v>41854</c:v>
                </c:pt>
                <c:pt idx="3371">
                  <c:v>41853</c:v>
                </c:pt>
                <c:pt idx="3372">
                  <c:v>41852</c:v>
                </c:pt>
                <c:pt idx="3373">
                  <c:v>41851</c:v>
                </c:pt>
                <c:pt idx="3374">
                  <c:v>41850</c:v>
                </c:pt>
                <c:pt idx="3375">
                  <c:v>41849</c:v>
                </c:pt>
                <c:pt idx="3376">
                  <c:v>41848</c:v>
                </c:pt>
                <c:pt idx="3377">
                  <c:v>41847</c:v>
                </c:pt>
                <c:pt idx="3378">
                  <c:v>41846</c:v>
                </c:pt>
                <c:pt idx="3379">
                  <c:v>41845</c:v>
                </c:pt>
                <c:pt idx="3380">
                  <c:v>41844</c:v>
                </c:pt>
                <c:pt idx="3381">
                  <c:v>41843</c:v>
                </c:pt>
                <c:pt idx="3382">
                  <c:v>41842</c:v>
                </c:pt>
                <c:pt idx="3383">
                  <c:v>41841</c:v>
                </c:pt>
                <c:pt idx="3384">
                  <c:v>41840</c:v>
                </c:pt>
                <c:pt idx="3385">
                  <c:v>41839</c:v>
                </c:pt>
                <c:pt idx="3386">
                  <c:v>41838</c:v>
                </c:pt>
                <c:pt idx="3387">
                  <c:v>41837</c:v>
                </c:pt>
                <c:pt idx="3388">
                  <c:v>41836</c:v>
                </c:pt>
                <c:pt idx="3389">
                  <c:v>41835</c:v>
                </c:pt>
                <c:pt idx="3390">
                  <c:v>41834</c:v>
                </c:pt>
                <c:pt idx="3391">
                  <c:v>41833</c:v>
                </c:pt>
                <c:pt idx="3392">
                  <c:v>41832</c:v>
                </c:pt>
                <c:pt idx="3393">
                  <c:v>41831</c:v>
                </c:pt>
                <c:pt idx="3394">
                  <c:v>41830</c:v>
                </c:pt>
                <c:pt idx="3395">
                  <c:v>41829</c:v>
                </c:pt>
                <c:pt idx="3396">
                  <c:v>41828</c:v>
                </c:pt>
                <c:pt idx="3397">
                  <c:v>41827</c:v>
                </c:pt>
                <c:pt idx="3398">
                  <c:v>41826</c:v>
                </c:pt>
                <c:pt idx="3399">
                  <c:v>41825</c:v>
                </c:pt>
                <c:pt idx="3400">
                  <c:v>41824</c:v>
                </c:pt>
                <c:pt idx="3401">
                  <c:v>41823</c:v>
                </c:pt>
                <c:pt idx="3402">
                  <c:v>41822</c:v>
                </c:pt>
                <c:pt idx="3403">
                  <c:v>41821</c:v>
                </c:pt>
                <c:pt idx="3404">
                  <c:v>41820</c:v>
                </c:pt>
                <c:pt idx="3405">
                  <c:v>41819</c:v>
                </c:pt>
                <c:pt idx="3406">
                  <c:v>41818</c:v>
                </c:pt>
                <c:pt idx="3407">
                  <c:v>41817</c:v>
                </c:pt>
                <c:pt idx="3408">
                  <c:v>41816</c:v>
                </c:pt>
                <c:pt idx="3409">
                  <c:v>41815</c:v>
                </c:pt>
                <c:pt idx="3410">
                  <c:v>41814</c:v>
                </c:pt>
                <c:pt idx="3411">
                  <c:v>41813</c:v>
                </c:pt>
                <c:pt idx="3412">
                  <c:v>41812</c:v>
                </c:pt>
                <c:pt idx="3413">
                  <c:v>41811</c:v>
                </c:pt>
                <c:pt idx="3414">
                  <c:v>41810</c:v>
                </c:pt>
                <c:pt idx="3415">
                  <c:v>41809</c:v>
                </c:pt>
                <c:pt idx="3416">
                  <c:v>41808</c:v>
                </c:pt>
                <c:pt idx="3417">
                  <c:v>41807</c:v>
                </c:pt>
                <c:pt idx="3418">
                  <c:v>41806</c:v>
                </c:pt>
                <c:pt idx="3419">
                  <c:v>41805</c:v>
                </c:pt>
                <c:pt idx="3420">
                  <c:v>41804</c:v>
                </c:pt>
                <c:pt idx="3421">
                  <c:v>41803</c:v>
                </c:pt>
                <c:pt idx="3422">
                  <c:v>41802</c:v>
                </c:pt>
                <c:pt idx="3423">
                  <c:v>41801</c:v>
                </c:pt>
                <c:pt idx="3424">
                  <c:v>41800</c:v>
                </c:pt>
                <c:pt idx="3425">
                  <c:v>41799</c:v>
                </c:pt>
                <c:pt idx="3426">
                  <c:v>41798</c:v>
                </c:pt>
                <c:pt idx="3427">
                  <c:v>41797</c:v>
                </c:pt>
                <c:pt idx="3428">
                  <c:v>41796</c:v>
                </c:pt>
                <c:pt idx="3429">
                  <c:v>41795</c:v>
                </c:pt>
                <c:pt idx="3430">
                  <c:v>41794</c:v>
                </c:pt>
                <c:pt idx="3431">
                  <c:v>41793</c:v>
                </c:pt>
                <c:pt idx="3432">
                  <c:v>41792</c:v>
                </c:pt>
                <c:pt idx="3433">
                  <c:v>41791</c:v>
                </c:pt>
                <c:pt idx="3434">
                  <c:v>41790</c:v>
                </c:pt>
                <c:pt idx="3435">
                  <c:v>41789</c:v>
                </c:pt>
                <c:pt idx="3436">
                  <c:v>41788</c:v>
                </c:pt>
                <c:pt idx="3437">
                  <c:v>41787</c:v>
                </c:pt>
                <c:pt idx="3438">
                  <c:v>41786</c:v>
                </c:pt>
                <c:pt idx="3439">
                  <c:v>41785</c:v>
                </c:pt>
                <c:pt idx="3440">
                  <c:v>41784</c:v>
                </c:pt>
                <c:pt idx="3441">
                  <c:v>41783</c:v>
                </c:pt>
                <c:pt idx="3442">
                  <c:v>41782</c:v>
                </c:pt>
                <c:pt idx="3443">
                  <c:v>41781</c:v>
                </c:pt>
                <c:pt idx="3444">
                  <c:v>41780</c:v>
                </c:pt>
                <c:pt idx="3445">
                  <c:v>41779</c:v>
                </c:pt>
                <c:pt idx="3446">
                  <c:v>41778</c:v>
                </c:pt>
                <c:pt idx="3447">
                  <c:v>41777</c:v>
                </c:pt>
                <c:pt idx="3448">
                  <c:v>41776</c:v>
                </c:pt>
                <c:pt idx="3449">
                  <c:v>41775</c:v>
                </c:pt>
                <c:pt idx="3450">
                  <c:v>41774</c:v>
                </c:pt>
                <c:pt idx="3451">
                  <c:v>41773</c:v>
                </c:pt>
                <c:pt idx="3452">
                  <c:v>41772</c:v>
                </c:pt>
                <c:pt idx="3453">
                  <c:v>41771</c:v>
                </c:pt>
                <c:pt idx="3454">
                  <c:v>41770</c:v>
                </c:pt>
                <c:pt idx="3455">
                  <c:v>41769</c:v>
                </c:pt>
                <c:pt idx="3456">
                  <c:v>41768</c:v>
                </c:pt>
                <c:pt idx="3457">
                  <c:v>41767</c:v>
                </c:pt>
                <c:pt idx="3458">
                  <c:v>41766</c:v>
                </c:pt>
                <c:pt idx="3459">
                  <c:v>41765</c:v>
                </c:pt>
                <c:pt idx="3460">
                  <c:v>41764</c:v>
                </c:pt>
                <c:pt idx="3461">
                  <c:v>41763</c:v>
                </c:pt>
                <c:pt idx="3462">
                  <c:v>41762</c:v>
                </c:pt>
                <c:pt idx="3463">
                  <c:v>41761</c:v>
                </c:pt>
                <c:pt idx="3464">
                  <c:v>41760</c:v>
                </c:pt>
                <c:pt idx="3465">
                  <c:v>41759</c:v>
                </c:pt>
                <c:pt idx="3466">
                  <c:v>41758</c:v>
                </c:pt>
                <c:pt idx="3467">
                  <c:v>41757</c:v>
                </c:pt>
                <c:pt idx="3468">
                  <c:v>41756</c:v>
                </c:pt>
                <c:pt idx="3469">
                  <c:v>41755</c:v>
                </c:pt>
                <c:pt idx="3470">
                  <c:v>41754</c:v>
                </c:pt>
                <c:pt idx="3471">
                  <c:v>41753</c:v>
                </c:pt>
                <c:pt idx="3472">
                  <c:v>41752</c:v>
                </c:pt>
                <c:pt idx="3473">
                  <c:v>41751</c:v>
                </c:pt>
                <c:pt idx="3474">
                  <c:v>41750</c:v>
                </c:pt>
                <c:pt idx="3475">
                  <c:v>41749</c:v>
                </c:pt>
                <c:pt idx="3476">
                  <c:v>41748</c:v>
                </c:pt>
                <c:pt idx="3477">
                  <c:v>41747</c:v>
                </c:pt>
                <c:pt idx="3478">
                  <c:v>41746</c:v>
                </c:pt>
                <c:pt idx="3479">
                  <c:v>41745</c:v>
                </c:pt>
                <c:pt idx="3480">
                  <c:v>41744</c:v>
                </c:pt>
                <c:pt idx="3481">
                  <c:v>41743</c:v>
                </c:pt>
                <c:pt idx="3482">
                  <c:v>41742</c:v>
                </c:pt>
                <c:pt idx="3483">
                  <c:v>41741</c:v>
                </c:pt>
                <c:pt idx="3484">
                  <c:v>41740</c:v>
                </c:pt>
                <c:pt idx="3485">
                  <c:v>41739</c:v>
                </c:pt>
                <c:pt idx="3486">
                  <c:v>41738</c:v>
                </c:pt>
                <c:pt idx="3487">
                  <c:v>41737</c:v>
                </c:pt>
                <c:pt idx="3488">
                  <c:v>41736</c:v>
                </c:pt>
                <c:pt idx="3489">
                  <c:v>41735</c:v>
                </c:pt>
                <c:pt idx="3490">
                  <c:v>41734</c:v>
                </c:pt>
                <c:pt idx="3491">
                  <c:v>41733</c:v>
                </c:pt>
                <c:pt idx="3492">
                  <c:v>41732</c:v>
                </c:pt>
                <c:pt idx="3493">
                  <c:v>41731</c:v>
                </c:pt>
                <c:pt idx="3494">
                  <c:v>41730</c:v>
                </c:pt>
                <c:pt idx="3495">
                  <c:v>41729</c:v>
                </c:pt>
                <c:pt idx="3496">
                  <c:v>41728</c:v>
                </c:pt>
                <c:pt idx="3497">
                  <c:v>41727</c:v>
                </c:pt>
                <c:pt idx="3498">
                  <c:v>41726</c:v>
                </c:pt>
                <c:pt idx="3499">
                  <c:v>41725</c:v>
                </c:pt>
                <c:pt idx="3500">
                  <c:v>41724</c:v>
                </c:pt>
                <c:pt idx="3501">
                  <c:v>41723</c:v>
                </c:pt>
                <c:pt idx="3502">
                  <c:v>41722</c:v>
                </c:pt>
                <c:pt idx="3503">
                  <c:v>41721</c:v>
                </c:pt>
                <c:pt idx="3504">
                  <c:v>41720</c:v>
                </c:pt>
                <c:pt idx="3505">
                  <c:v>41719</c:v>
                </c:pt>
                <c:pt idx="3506">
                  <c:v>41718</c:v>
                </c:pt>
                <c:pt idx="3507">
                  <c:v>41717</c:v>
                </c:pt>
                <c:pt idx="3508">
                  <c:v>41716</c:v>
                </c:pt>
                <c:pt idx="3509">
                  <c:v>41715</c:v>
                </c:pt>
                <c:pt idx="3510">
                  <c:v>41714</c:v>
                </c:pt>
                <c:pt idx="3511">
                  <c:v>41713</c:v>
                </c:pt>
                <c:pt idx="3512">
                  <c:v>41712</c:v>
                </c:pt>
                <c:pt idx="3513">
                  <c:v>41711</c:v>
                </c:pt>
                <c:pt idx="3514">
                  <c:v>41710</c:v>
                </c:pt>
                <c:pt idx="3515">
                  <c:v>41709</c:v>
                </c:pt>
                <c:pt idx="3516">
                  <c:v>41708</c:v>
                </c:pt>
                <c:pt idx="3517">
                  <c:v>41707</c:v>
                </c:pt>
                <c:pt idx="3518">
                  <c:v>41706</c:v>
                </c:pt>
                <c:pt idx="3519">
                  <c:v>41705</c:v>
                </c:pt>
                <c:pt idx="3520">
                  <c:v>41704</c:v>
                </c:pt>
                <c:pt idx="3521">
                  <c:v>41703</c:v>
                </c:pt>
                <c:pt idx="3522">
                  <c:v>41702</c:v>
                </c:pt>
                <c:pt idx="3523">
                  <c:v>41701</c:v>
                </c:pt>
                <c:pt idx="3524">
                  <c:v>41700</c:v>
                </c:pt>
                <c:pt idx="3525">
                  <c:v>41699</c:v>
                </c:pt>
                <c:pt idx="3526">
                  <c:v>41698</c:v>
                </c:pt>
                <c:pt idx="3527">
                  <c:v>41697</c:v>
                </c:pt>
                <c:pt idx="3528">
                  <c:v>41696</c:v>
                </c:pt>
                <c:pt idx="3529">
                  <c:v>41695</c:v>
                </c:pt>
                <c:pt idx="3530">
                  <c:v>41694</c:v>
                </c:pt>
                <c:pt idx="3531">
                  <c:v>41693</c:v>
                </c:pt>
                <c:pt idx="3532">
                  <c:v>41692</c:v>
                </c:pt>
                <c:pt idx="3533">
                  <c:v>41691</c:v>
                </c:pt>
                <c:pt idx="3534">
                  <c:v>41690</c:v>
                </c:pt>
                <c:pt idx="3535">
                  <c:v>41689</c:v>
                </c:pt>
                <c:pt idx="3536">
                  <c:v>41688</c:v>
                </c:pt>
                <c:pt idx="3537">
                  <c:v>41687</c:v>
                </c:pt>
                <c:pt idx="3538">
                  <c:v>41686</c:v>
                </c:pt>
                <c:pt idx="3539">
                  <c:v>41685</c:v>
                </c:pt>
                <c:pt idx="3540">
                  <c:v>41684</c:v>
                </c:pt>
                <c:pt idx="3541">
                  <c:v>41683</c:v>
                </c:pt>
                <c:pt idx="3542">
                  <c:v>41682</c:v>
                </c:pt>
                <c:pt idx="3543">
                  <c:v>41681</c:v>
                </c:pt>
                <c:pt idx="3544">
                  <c:v>41680</c:v>
                </c:pt>
                <c:pt idx="3545">
                  <c:v>41679</c:v>
                </c:pt>
                <c:pt idx="3546">
                  <c:v>41678</c:v>
                </c:pt>
                <c:pt idx="3547">
                  <c:v>41677</c:v>
                </c:pt>
                <c:pt idx="3548">
                  <c:v>41676</c:v>
                </c:pt>
                <c:pt idx="3549">
                  <c:v>41675</c:v>
                </c:pt>
                <c:pt idx="3550">
                  <c:v>41674</c:v>
                </c:pt>
                <c:pt idx="3551">
                  <c:v>41673</c:v>
                </c:pt>
                <c:pt idx="3552">
                  <c:v>41672</c:v>
                </c:pt>
                <c:pt idx="3553">
                  <c:v>41671</c:v>
                </c:pt>
                <c:pt idx="3554">
                  <c:v>41670</c:v>
                </c:pt>
                <c:pt idx="3555">
                  <c:v>41669</c:v>
                </c:pt>
                <c:pt idx="3556">
                  <c:v>41668</c:v>
                </c:pt>
                <c:pt idx="3557">
                  <c:v>41667</c:v>
                </c:pt>
                <c:pt idx="3558">
                  <c:v>41666</c:v>
                </c:pt>
                <c:pt idx="3559">
                  <c:v>41665</c:v>
                </c:pt>
                <c:pt idx="3560">
                  <c:v>41664</c:v>
                </c:pt>
                <c:pt idx="3561">
                  <c:v>41663</c:v>
                </c:pt>
                <c:pt idx="3562">
                  <c:v>41662</c:v>
                </c:pt>
                <c:pt idx="3563">
                  <c:v>41661</c:v>
                </c:pt>
                <c:pt idx="3564">
                  <c:v>41660</c:v>
                </c:pt>
                <c:pt idx="3565">
                  <c:v>41659</c:v>
                </c:pt>
                <c:pt idx="3566">
                  <c:v>41658</c:v>
                </c:pt>
                <c:pt idx="3567">
                  <c:v>41657</c:v>
                </c:pt>
                <c:pt idx="3568">
                  <c:v>41656</c:v>
                </c:pt>
                <c:pt idx="3569">
                  <c:v>41655</c:v>
                </c:pt>
                <c:pt idx="3570">
                  <c:v>41654</c:v>
                </c:pt>
                <c:pt idx="3571">
                  <c:v>41653</c:v>
                </c:pt>
                <c:pt idx="3572">
                  <c:v>41652</c:v>
                </c:pt>
                <c:pt idx="3573">
                  <c:v>41651</c:v>
                </c:pt>
                <c:pt idx="3574">
                  <c:v>41650</c:v>
                </c:pt>
                <c:pt idx="3575">
                  <c:v>41649</c:v>
                </c:pt>
                <c:pt idx="3576">
                  <c:v>41648</c:v>
                </c:pt>
                <c:pt idx="3577">
                  <c:v>41647</c:v>
                </c:pt>
                <c:pt idx="3578">
                  <c:v>41646</c:v>
                </c:pt>
                <c:pt idx="3579">
                  <c:v>41645</c:v>
                </c:pt>
                <c:pt idx="3580">
                  <c:v>41644</c:v>
                </c:pt>
                <c:pt idx="3581">
                  <c:v>41643</c:v>
                </c:pt>
                <c:pt idx="3582">
                  <c:v>41642</c:v>
                </c:pt>
                <c:pt idx="3583">
                  <c:v>41641</c:v>
                </c:pt>
                <c:pt idx="3584">
                  <c:v>41640</c:v>
                </c:pt>
                <c:pt idx="3585">
                  <c:v>41639</c:v>
                </c:pt>
                <c:pt idx="3586">
                  <c:v>41638</c:v>
                </c:pt>
                <c:pt idx="3587">
                  <c:v>41637</c:v>
                </c:pt>
                <c:pt idx="3588">
                  <c:v>41636</c:v>
                </c:pt>
                <c:pt idx="3589">
                  <c:v>41635</c:v>
                </c:pt>
                <c:pt idx="3590">
                  <c:v>41634</c:v>
                </c:pt>
                <c:pt idx="3591">
                  <c:v>41633</c:v>
                </c:pt>
                <c:pt idx="3592">
                  <c:v>41632</c:v>
                </c:pt>
                <c:pt idx="3593">
                  <c:v>41631</c:v>
                </c:pt>
                <c:pt idx="3594">
                  <c:v>41630</c:v>
                </c:pt>
                <c:pt idx="3595">
                  <c:v>41629</c:v>
                </c:pt>
                <c:pt idx="3596">
                  <c:v>41628</c:v>
                </c:pt>
                <c:pt idx="3597">
                  <c:v>41627</c:v>
                </c:pt>
                <c:pt idx="3598">
                  <c:v>41626</c:v>
                </c:pt>
                <c:pt idx="3599">
                  <c:v>41625</c:v>
                </c:pt>
                <c:pt idx="3600">
                  <c:v>41624</c:v>
                </c:pt>
                <c:pt idx="3601">
                  <c:v>41623</c:v>
                </c:pt>
                <c:pt idx="3602">
                  <c:v>41622</c:v>
                </c:pt>
                <c:pt idx="3603">
                  <c:v>41621</c:v>
                </c:pt>
                <c:pt idx="3604">
                  <c:v>41620</c:v>
                </c:pt>
                <c:pt idx="3605">
                  <c:v>41619</c:v>
                </c:pt>
                <c:pt idx="3606">
                  <c:v>41618</c:v>
                </c:pt>
                <c:pt idx="3607">
                  <c:v>41617</c:v>
                </c:pt>
                <c:pt idx="3608">
                  <c:v>41616</c:v>
                </c:pt>
                <c:pt idx="3609">
                  <c:v>41615</c:v>
                </c:pt>
                <c:pt idx="3610">
                  <c:v>41614</c:v>
                </c:pt>
                <c:pt idx="3611">
                  <c:v>41613</c:v>
                </c:pt>
                <c:pt idx="3612">
                  <c:v>41612</c:v>
                </c:pt>
                <c:pt idx="3613">
                  <c:v>41611</c:v>
                </c:pt>
                <c:pt idx="3614">
                  <c:v>41610</c:v>
                </c:pt>
                <c:pt idx="3615">
                  <c:v>41609</c:v>
                </c:pt>
                <c:pt idx="3616">
                  <c:v>41608</c:v>
                </c:pt>
                <c:pt idx="3617">
                  <c:v>41607</c:v>
                </c:pt>
                <c:pt idx="3618">
                  <c:v>41606</c:v>
                </c:pt>
                <c:pt idx="3619">
                  <c:v>41605</c:v>
                </c:pt>
                <c:pt idx="3620">
                  <c:v>41604</c:v>
                </c:pt>
                <c:pt idx="3621">
                  <c:v>41603</c:v>
                </c:pt>
                <c:pt idx="3622">
                  <c:v>41602</c:v>
                </c:pt>
                <c:pt idx="3623">
                  <c:v>41601</c:v>
                </c:pt>
                <c:pt idx="3624">
                  <c:v>41600</c:v>
                </c:pt>
                <c:pt idx="3625">
                  <c:v>41599</c:v>
                </c:pt>
                <c:pt idx="3626">
                  <c:v>41598</c:v>
                </c:pt>
                <c:pt idx="3627">
                  <c:v>41597</c:v>
                </c:pt>
                <c:pt idx="3628">
                  <c:v>41596</c:v>
                </c:pt>
                <c:pt idx="3629">
                  <c:v>41595</c:v>
                </c:pt>
                <c:pt idx="3630">
                  <c:v>41594</c:v>
                </c:pt>
                <c:pt idx="3631">
                  <c:v>41593</c:v>
                </c:pt>
                <c:pt idx="3632">
                  <c:v>41592</c:v>
                </c:pt>
                <c:pt idx="3633">
                  <c:v>41591</c:v>
                </c:pt>
                <c:pt idx="3634">
                  <c:v>41590</c:v>
                </c:pt>
                <c:pt idx="3635">
                  <c:v>41589</c:v>
                </c:pt>
                <c:pt idx="3636">
                  <c:v>41588</c:v>
                </c:pt>
                <c:pt idx="3637">
                  <c:v>41587</c:v>
                </c:pt>
                <c:pt idx="3638">
                  <c:v>41586</c:v>
                </c:pt>
                <c:pt idx="3639">
                  <c:v>41585</c:v>
                </c:pt>
                <c:pt idx="3640">
                  <c:v>41584</c:v>
                </c:pt>
                <c:pt idx="3641">
                  <c:v>41583</c:v>
                </c:pt>
                <c:pt idx="3642">
                  <c:v>41582</c:v>
                </c:pt>
                <c:pt idx="3643">
                  <c:v>41581</c:v>
                </c:pt>
                <c:pt idx="3644">
                  <c:v>41580</c:v>
                </c:pt>
                <c:pt idx="3645">
                  <c:v>41579</c:v>
                </c:pt>
                <c:pt idx="3646">
                  <c:v>41578</c:v>
                </c:pt>
                <c:pt idx="3647">
                  <c:v>41577</c:v>
                </c:pt>
                <c:pt idx="3648">
                  <c:v>41576</c:v>
                </c:pt>
                <c:pt idx="3649">
                  <c:v>41575</c:v>
                </c:pt>
                <c:pt idx="3650">
                  <c:v>41574</c:v>
                </c:pt>
                <c:pt idx="3651">
                  <c:v>41573</c:v>
                </c:pt>
                <c:pt idx="3652">
                  <c:v>41572</c:v>
                </c:pt>
                <c:pt idx="3653">
                  <c:v>41571</c:v>
                </c:pt>
                <c:pt idx="3654">
                  <c:v>41570</c:v>
                </c:pt>
                <c:pt idx="3655">
                  <c:v>41569</c:v>
                </c:pt>
                <c:pt idx="3656">
                  <c:v>41568</c:v>
                </c:pt>
                <c:pt idx="3657">
                  <c:v>41567</c:v>
                </c:pt>
                <c:pt idx="3658">
                  <c:v>41566</c:v>
                </c:pt>
                <c:pt idx="3659">
                  <c:v>41565</c:v>
                </c:pt>
                <c:pt idx="3660">
                  <c:v>41564</c:v>
                </c:pt>
                <c:pt idx="3661">
                  <c:v>41563</c:v>
                </c:pt>
                <c:pt idx="3662">
                  <c:v>41562</c:v>
                </c:pt>
                <c:pt idx="3663">
                  <c:v>41561</c:v>
                </c:pt>
                <c:pt idx="3664">
                  <c:v>41560</c:v>
                </c:pt>
                <c:pt idx="3665">
                  <c:v>41559</c:v>
                </c:pt>
                <c:pt idx="3666">
                  <c:v>41558</c:v>
                </c:pt>
                <c:pt idx="3667">
                  <c:v>41557</c:v>
                </c:pt>
                <c:pt idx="3668">
                  <c:v>41556</c:v>
                </c:pt>
                <c:pt idx="3669">
                  <c:v>41555</c:v>
                </c:pt>
                <c:pt idx="3670">
                  <c:v>41554</c:v>
                </c:pt>
                <c:pt idx="3671">
                  <c:v>41553</c:v>
                </c:pt>
                <c:pt idx="3672">
                  <c:v>41552</c:v>
                </c:pt>
                <c:pt idx="3673">
                  <c:v>41551</c:v>
                </c:pt>
                <c:pt idx="3674">
                  <c:v>41550</c:v>
                </c:pt>
                <c:pt idx="3675">
                  <c:v>41549</c:v>
                </c:pt>
                <c:pt idx="3676">
                  <c:v>41548</c:v>
                </c:pt>
                <c:pt idx="3677">
                  <c:v>41547</c:v>
                </c:pt>
                <c:pt idx="3678">
                  <c:v>41546</c:v>
                </c:pt>
                <c:pt idx="3679">
                  <c:v>41545</c:v>
                </c:pt>
                <c:pt idx="3680">
                  <c:v>41544</c:v>
                </c:pt>
                <c:pt idx="3681">
                  <c:v>41543</c:v>
                </c:pt>
                <c:pt idx="3682">
                  <c:v>41542</c:v>
                </c:pt>
                <c:pt idx="3683">
                  <c:v>41541</c:v>
                </c:pt>
                <c:pt idx="3684">
                  <c:v>41540</c:v>
                </c:pt>
                <c:pt idx="3685">
                  <c:v>41539</c:v>
                </c:pt>
                <c:pt idx="3686">
                  <c:v>41538</c:v>
                </c:pt>
                <c:pt idx="3687">
                  <c:v>41537</c:v>
                </c:pt>
                <c:pt idx="3688">
                  <c:v>41536</c:v>
                </c:pt>
                <c:pt idx="3689">
                  <c:v>41535</c:v>
                </c:pt>
                <c:pt idx="3690">
                  <c:v>41534</c:v>
                </c:pt>
                <c:pt idx="3691">
                  <c:v>41533</c:v>
                </c:pt>
                <c:pt idx="3692">
                  <c:v>41532</c:v>
                </c:pt>
                <c:pt idx="3693">
                  <c:v>41531</c:v>
                </c:pt>
                <c:pt idx="3694">
                  <c:v>41530</c:v>
                </c:pt>
                <c:pt idx="3695">
                  <c:v>41529</c:v>
                </c:pt>
                <c:pt idx="3696">
                  <c:v>41528</c:v>
                </c:pt>
                <c:pt idx="3697">
                  <c:v>41527</c:v>
                </c:pt>
                <c:pt idx="3698">
                  <c:v>41526</c:v>
                </c:pt>
                <c:pt idx="3699">
                  <c:v>41525</c:v>
                </c:pt>
                <c:pt idx="3700">
                  <c:v>41524</c:v>
                </c:pt>
                <c:pt idx="3701">
                  <c:v>41523</c:v>
                </c:pt>
                <c:pt idx="3702">
                  <c:v>41522</c:v>
                </c:pt>
                <c:pt idx="3703">
                  <c:v>41521</c:v>
                </c:pt>
                <c:pt idx="3704">
                  <c:v>41520</c:v>
                </c:pt>
                <c:pt idx="3705">
                  <c:v>41519</c:v>
                </c:pt>
                <c:pt idx="3706">
                  <c:v>41518</c:v>
                </c:pt>
                <c:pt idx="3707">
                  <c:v>41517</c:v>
                </c:pt>
                <c:pt idx="3708">
                  <c:v>41516</c:v>
                </c:pt>
                <c:pt idx="3709">
                  <c:v>41515</c:v>
                </c:pt>
                <c:pt idx="3710">
                  <c:v>41514</c:v>
                </c:pt>
                <c:pt idx="3711">
                  <c:v>41513</c:v>
                </c:pt>
                <c:pt idx="3712">
                  <c:v>41512</c:v>
                </c:pt>
                <c:pt idx="3713">
                  <c:v>41511</c:v>
                </c:pt>
                <c:pt idx="3714">
                  <c:v>41510</c:v>
                </c:pt>
                <c:pt idx="3715">
                  <c:v>41509</c:v>
                </c:pt>
                <c:pt idx="3716">
                  <c:v>41508</c:v>
                </c:pt>
                <c:pt idx="3717">
                  <c:v>41507</c:v>
                </c:pt>
                <c:pt idx="3718">
                  <c:v>41506</c:v>
                </c:pt>
                <c:pt idx="3719">
                  <c:v>41505</c:v>
                </c:pt>
                <c:pt idx="3720">
                  <c:v>41504</c:v>
                </c:pt>
                <c:pt idx="3721">
                  <c:v>41503</c:v>
                </c:pt>
                <c:pt idx="3722">
                  <c:v>41502</c:v>
                </c:pt>
                <c:pt idx="3723">
                  <c:v>41501</c:v>
                </c:pt>
                <c:pt idx="3724">
                  <c:v>41500</c:v>
                </c:pt>
                <c:pt idx="3725">
                  <c:v>41499</c:v>
                </c:pt>
                <c:pt idx="3726">
                  <c:v>41498</c:v>
                </c:pt>
                <c:pt idx="3727">
                  <c:v>41497</c:v>
                </c:pt>
                <c:pt idx="3728">
                  <c:v>41496</c:v>
                </c:pt>
                <c:pt idx="3729">
                  <c:v>41495</c:v>
                </c:pt>
                <c:pt idx="3730">
                  <c:v>41494</c:v>
                </c:pt>
                <c:pt idx="3731">
                  <c:v>41493</c:v>
                </c:pt>
                <c:pt idx="3732">
                  <c:v>41492</c:v>
                </c:pt>
                <c:pt idx="3733">
                  <c:v>41491</c:v>
                </c:pt>
                <c:pt idx="3734">
                  <c:v>41490</c:v>
                </c:pt>
                <c:pt idx="3735">
                  <c:v>41489</c:v>
                </c:pt>
                <c:pt idx="3736">
                  <c:v>41488</c:v>
                </c:pt>
                <c:pt idx="3737">
                  <c:v>41487</c:v>
                </c:pt>
                <c:pt idx="3738">
                  <c:v>41486</c:v>
                </c:pt>
                <c:pt idx="3739">
                  <c:v>41485</c:v>
                </c:pt>
                <c:pt idx="3740">
                  <c:v>41484</c:v>
                </c:pt>
                <c:pt idx="3741">
                  <c:v>41483</c:v>
                </c:pt>
                <c:pt idx="3742">
                  <c:v>41482</c:v>
                </c:pt>
                <c:pt idx="3743">
                  <c:v>41481</c:v>
                </c:pt>
                <c:pt idx="3744">
                  <c:v>41480</c:v>
                </c:pt>
                <c:pt idx="3745">
                  <c:v>41479</c:v>
                </c:pt>
                <c:pt idx="3746">
                  <c:v>41478</c:v>
                </c:pt>
                <c:pt idx="3747">
                  <c:v>41477</c:v>
                </c:pt>
                <c:pt idx="3748">
                  <c:v>41476</c:v>
                </c:pt>
                <c:pt idx="3749">
                  <c:v>41475</c:v>
                </c:pt>
                <c:pt idx="3750">
                  <c:v>41474</c:v>
                </c:pt>
                <c:pt idx="3751">
                  <c:v>41473</c:v>
                </c:pt>
                <c:pt idx="3752">
                  <c:v>41472</c:v>
                </c:pt>
                <c:pt idx="3753">
                  <c:v>41471</c:v>
                </c:pt>
                <c:pt idx="3754">
                  <c:v>41470</c:v>
                </c:pt>
                <c:pt idx="3755">
                  <c:v>41469</c:v>
                </c:pt>
                <c:pt idx="3756">
                  <c:v>41468</c:v>
                </c:pt>
                <c:pt idx="3757">
                  <c:v>41467</c:v>
                </c:pt>
                <c:pt idx="3758">
                  <c:v>41466</c:v>
                </c:pt>
                <c:pt idx="3759">
                  <c:v>41465</c:v>
                </c:pt>
                <c:pt idx="3760">
                  <c:v>41464</c:v>
                </c:pt>
                <c:pt idx="3761">
                  <c:v>41463</c:v>
                </c:pt>
                <c:pt idx="3762">
                  <c:v>41462</c:v>
                </c:pt>
                <c:pt idx="3763">
                  <c:v>41461</c:v>
                </c:pt>
                <c:pt idx="3764">
                  <c:v>41460</c:v>
                </c:pt>
                <c:pt idx="3765">
                  <c:v>41459</c:v>
                </c:pt>
                <c:pt idx="3766">
                  <c:v>41458</c:v>
                </c:pt>
                <c:pt idx="3767">
                  <c:v>41457</c:v>
                </c:pt>
                <c:pt idx="3768">
                  <c:v>41456</c:v>
                </c:pt>
                <c:pt idx="3769">
                  <c:v>41455</c:v>
                </c:pt>
                <c:pt idx="3770">
                  <c:v>41454</c:v>
                </c:pt>
                <c:pt idx="3771">
                  <c:v>41453</c:v>
                </c:pt>
                <c:pt idx="3772">
                  <c:v>41452</c:v>
                </c:pt>
                <c:pt idx="3773">
                  <c:v>41451</c:v>
                </c:pt>
                <c:pt idx="3774">
                  <c:v>41450</c:v>
                </c:pt>
                <c:pt idx="3775">
                  <c:v>41449</c:v>
                </c:pt>
                <c:pt idx="3776">
                  <c:v>41448</c:v>
                </c:pt>
                <c:pt idx="3777">
                  <c:v>41447</c:v>
                </c:pt>
                <c:pt idx="3778">
                  <c:v>41446</c:v>
                </c:pt>
                <c:pt idx="3779">
                  <c:v>41445</c:v>
                </c:pt>
                <c:pt idx="3780">
                  <c:v>41444</c:v>
                </c:pt>
                <c:pt idx="3781">
                  <c:v>41443</c:v>
                </c:pt>
                <c:pt idx="3782">
                  <c:v>41442</c:v>
                </c:pt>
                <c:pt idx="3783">
                  <c:v>41441</c:v>
                </c:pt>
                <c:pt idx="3784">
                  <c:v>41440</c:v>
                </c:pt>
                <c:pt idx="3785">
                  <c:v>41439</c:v>
                </c:pt>
                <c:pt idx="3786">
                  <c:v>41438</c:v>
                </c:pt>
                <c:pt idx="3787">
                  <c:v>41437</c:v>
                </c:pt>
                <c:pt idx="3788">
                  <c:v>41436</c:v>
                </c:pt>
                <c:pt idx="3789">
                  <c:v>41435</c:v>
                </c:pt>
                <c:pt idx="3790">
                  <c:v>41434</c:v>
                </c:pt>
                <c:pt idx="3791">
                  <c:v>41433</c:v>
                </c:pt>
                <c:pt idx="3792">
                  <c:v>41432</c:v>
                </c:pt>
                <c:pt idx="3793">
                  <c:v>41431</c:v>
                </c:pt>
                <c:pt idx="3794">
                  <c:v>41430</c:v>
                </c:pt>
                <c:pt idx="3795">
                  <c:v>41429</c:v>
                </c:pt>
                <c:pt idx="3796">
                  <c:v>41428</c:v>
                </c:pt>
                <c:pt idx="3797">
                  <c:v>41427</c:v>
                </c:pt>
                <c:pt idx="3798">
                  <c:v>41426</c:v>
                </c:pt>
                <c:pt idx="3799">
                  <c:v>41425</c:v>
                </c:pt>
                <c:pt idx="3800">
                  <c:v>41424</c:v>
                </c:pt>
                <c:pt idx="3801">
                  <c:v>41423</c:v>
                </c:pt>
                <c:pt idx="3802">
                  <c:v>41422</c:v>
                </c:pt>
                <c:pt idx="3803">
                  <c:v>41421</c:v>
                </c:pt>
                <c:pt idx="3804">
                  <c:v>41420</c:v>
                </c:pt>
                <c:pt idx="3805">
                  <c:v>41419</c:v>
                </c:pt>
                <c:pt idx="3806">
                  <c:v>41418</c:v>
                </c:pt>
                <c:pt idx="3807">
                  <c:v>41417</c:v>
                </c:pt>
                <c:pt idx="3808">
                  <c:v>41416</c:v>
                </c:pt>
                <c:pt idx="3809">
                  <c:v>41415</c:v>
                </c:pt>
                <c:pt idx="3810">
                  <c:v>41414</c:v>
                </c:pt>
                <c:pt idx="3811">
                  <c:v>41413</c:v>
                </c:pt>
                <c:pt idx="3812">
                  <c:v>41412</c:v>
                </c:pt>
                <c:pt idx="3813">
                  <c:v>41411</c:v>
                </c:pt>
                <c:pt idx="3814">
                  <c:v>41410</c:v>
                </c:pt>
                <c:pt idx="3815">
                  <c:v>41409</c:v>
                </c:pt>
                <c:pt idx="3816">
                  <c:v>41408</c:v>
                </c:pt>
                <c:pt idx="3817">
                  <c:v>41407</c:v>
                </c:pt>
                <c:pt idx="3818">
                  <c:v>41406</c:v>
                </c:pt>
                <c:pt idx="3819">
                  <c:v>41405</c:v>
                </c:pt>
                <c:pt idx="3820">
                  <c:v>41404</c:v>
                </c:pt>
                <c:pt idx="3821">
                  <c:v>41403</c:v>
                </c:pt>
                <c:pt idx="3822">
                  <c:v>41402</c:v>
                </c:pt>
                <c:pt idx="3823">
                  <c:v>41401</c:v>
                </c:pt>
                <c:pt idx="3824">
                  <c:v>41400</c:v>
                </c:pt>
                <c:pt idx="3825">
                  <c:v>41399</c:v>
                </c:pt>
                <c:pt idx="3826">
                  <c:v>41398</c:v>
                </c:pt>
                <c:pt idx="3827">
                  <c:v>41397</c:v>
                </c:pt>
                <c:pt idx="3828">
                  <c:v>41396</c:v>
                </c:pt>
                <c:pt idx="3829">
                  <c:v>41395</c:v>
                </c:pt>
                <c:pt idx="3830">
                  <c:v>41394</c:v>
                </c:pt>
                <c:pt idx="3831">
                  <c:v>41393</c:v>
                </c:pt>
                <c:pt idx="3832">
                  <c:v>41392</c:v>
                </c:pt>
                <c:pt idx="3833">
                  <c:v>41391</c:v>
                </c:pt>
                <c:pt idx="3834">
                  <c:v>41390</c:v>
                </c:pt>
                <c:pt idx="3835">
                  <c:v>41389</c:v>
                </c:pt>
                <c:pt idx="3836">
                  <c:v>41388</c:v>
                </c:pt>
                <c:pt idx="3837">
                  <c:v>41387</c:v>
                </c:pt>
                <c:pt idx="3838">
                  <c:v>41386</c:v>
                </c:pt>
                <c:pt idx="3839">
                  <c:v>41385</c:v>
                </c:pt>
                <c:pt idx="3840">
                  <c:v>41384</c:v>
                </c:pt>
                <c:pt idx="3841">
                  <c:v>41383</c:v>
                </c:pt>
                <c:pt idx="3842">
                  <c:v>41382</c:v>
                </c:pt>
                <c:pt idx="3843">
                  <c:v>41381</c:v>
                </c:pt>
                <c:pt idx="3844">
                  <c:v>41380</c:v>
                </c:pt>
                <c:pt idx="3845">
                  <c:v>41379</c:v>
                </c:pt>
                <c:pt idx="3846">
                  <c:v>41378</c:v>
                </c:pt>
                <c:pt idx="3847">
                  <c:v>41377</c:v>
                </c:pt>
                <c:pt idx="3848">
                  <c:v>41376</c:v>
                </c:pt>
                <c:pt idx="3849">
                  <c:v>41375</c:v>
                </c:pt>
                <c:pt idx="3850">
                  <c:v>41374</c:v>
                </c:pt>
                <c:pt idx="3851">
                  <c:v>41373</c:v>
                </c:pt>
                <c:pt idx="3852">
                  <c:v>41372</c:v>
                </c:pt>
                <c:pt idx="3853">
                  <c:v>41371</c:v>
                </c:pt>
                <c:pt idx="3854">
                  <c:v>41370</c:v>
                </c:pt>
                <c:pt idx="3855">
                  <c:v>41369</c:v>
                </c:pt>
                <c:pt idx="3856">
                  <c:v>41368</c:v>
                </c:pt>
                <c:pt idx="3857">
                  <c:v>41367</c:v>
                </c:pt>
                <c:pt idx="3858">
                  <c:v>41366</c:v>
                </c:pt>
                <c:pt idx="3859">
                  <c:v>41365</c:v>
                </c:pt>
                <c:pt idx="3860">
                  <c:v>41364</c:v>
                </c:pt>
                <c:pt idx="3861">
                  <c:v>41363</c:v>
                </c:pt>
                <c:pt idx="3862">
                  <c:v>41362</c:v>
                </c:pt>
                <c:pt idx="3863">
                  <c:v>41361</c:v>
                </c:pt>
                <c:pt idx="3864">
                  <c:v>41360</c:v>
                </c:pt>
                <c:pt idx="3865">
                  <c:v>41359</c:v>
                </c:pt>
                <c:pt idx="3866">
                  <c:v>41358</c:v>
                </c:pt>
                <c:pt idx="3867">
                  <c:v>41357</c:v>
                </c:pt>
                <c:pt idx="3868">
                  <c:v>41356</c:v>
                </c:pt>
                <c:pt idx="3869">
                  <c:v>41355</c:v>
                </c:pt>
                <c:pt idx="3870">
                  <c:v>41354</c:v>
                </c:pt>
                <c:pt idx="3871">
                  <c:v>41353</c:v>
                </c:pt>
                <c:pt idx="3872">
                  <c:v>41352</c:v>
                </c:pt>
                <c:pt idx="3873">
                  <c:v>41351</c:v>
                </c:pt>
                <c:pt idx="3874">
                  <c:v>41350</c:v>
                </c:pt>
                <c:pt idx="3875">
                  <c:v>41349</c:v>
                </c:pt>
                <c:pt idx="3876">
                  <c:v>41348</c:v>
                </c:pt>
                <c:pt idx="3877">
                  <c:v>41347</c:v>
                </c:pt>
                <c:pt idx="3878">
                  <c:v>41346</c:v>
                </c:pt>
                <c:pt idx="3879">
                  <c:v>41345</c:v>
                </c:pt>
                <c:pt idx="3880">
                  <c:v>41344</c:v>
                </c:pt>
                <c:pt idx="3881">
                  <c:v>41343</c:v>
                </c:pt>
                <c:pt idx="3882">
                  <c:v>41342</c:v>
                </c:pt>
                <c:pt idx="3883">
                  <c:v>41341</c:v>
                </c:pt>
                <c:pt idx="3884">
                  <c:v>41340</c:v>
                </c:pt>
                <c:pt idx="3885">
                  <c:v>41339</c:v>
                </c:pt>
                <c:pt idx="3886">
                  <c:v>41338</c:v>
                </c:pt>
                <c:pt idx="3887">
                  <c:v>41337</c:v>
                </c:pt>
                <c:pt idx="3888">
                  <c:v>41336</c:v>
                </c:pt>
                <c:pt idx="3889">
                  <c:v>41335</c:v>
                </c:pt>
                <c:pt idx="3890">
                  <c:v>41334</c:v>
                </c:pt>
                <c:pt idx="3891">
                  <c:v>41333</c:v>
                </c:pt>
                <c:pt idx="3892">
                  <c:v>41332</c:v>
                </c:pt>
                <c:pt idx="3893">
                  <c:v>41331</c:v>
                </c:pt>
                <c:pt idx="3894">
                  <c:v>41330</c:v>
                </c:pt>
                <c:pt idx="3895">
                  <c:v>41329</c:v>
                </c:pt>
                <c:pt idx="3896">
                  <c:v>41328</c:v>
                </c:pt>
                <c:pt idx="3897">
                  <c:v>41327</c:v>
                </c:pt>
                <c:pt idx="3898">
                  <c:v>41326</c:v>
                </c:pt>
                <c:pt idx="3899">
                  <c:v>41325</c:v>
                </c:pt>
                <c:pt idx="3900">
                  <c:v>41324</c:v>
                </c:pt>
                <c:pt idx="3901">
                  <c:v>41323</c:v>
                </c:pt>
                <c:pt idx="3902">
                  <c:v>41322</c:v>
                </c:pt>
                <c:pt idx="3903">
                  <c:v>41321</c:v>
                </c:pt>
                <c:pt idx="3904">
                  <c:v>41320</c:v>
                </c:pt>
                <c:pt idx="3905">
                  <c:v>41319</c:v>
                </c:pt>
                <c:pt idx="3906">
                  <c:v>41318</c:v>
                </c:pt>
                <c:pt idx="3907">
                  <c:v>41317</c:v>
                </c:pt>
                <c:pt idx="3908">
                  <c:v>41316</c:v>
                </c:pt>
                <c:pt idx="3909">
                  <c:v>41315</c:v>
                </c:pt>
                <c:pt idx="3910">
                  <c:v>41314</c:v>
                </c:pt>
                <c:pt idx="3911">
                  <c:v>41313</c:v>
                </c:pt>
                <c:pt idx="3912">
                  <c:v>41312</c:v>
                </c:pt>
                <c:pt idx="3913">
                  <c:v>41311</c:v>
                </c:pt>
                <c:pt idx="3914">
                  <c:v>41310</c:v>
                </c:pt>
                <c:pt idx="3915">
                  <c:v>41309</c:v>
                </c:pt>
                <c:pt idx="3916">
                  <c:v>41308</c:v>
                </c:pt>
                <c:pt idx="3917">
                  <c:v>41307</c:v>
                </c:pt>
                <c:pt idx="3918">
                  <c:v>41306</c:v>
                </c:pt>
                <c:pt idx="3919">
                  <c:v>41305</c:v>
                </c:pt>
                <c:pt idx="3920">
                  <c:v>41304</c:v>
                </c:pt>
                <c:pt idx="3921">
                  <c:v>41303</c:v>
                </c:pt>
                <c:pt idx="3922">
                  <c:v>41302</c:v>
                </c:pt>
                <c:pt idx="3923">
                  <c:v>41301</c:v>
                </c:pt>
                <c:pt idx="3924">
                  <c:v>41300</c:v>
                </c:pt>
                <c:pt idx="3925">
                  <c:v>41299</c:v>
                </c:pt>
                <c:pt idx="3926">
                  <c:v>41298</c:v>
                </c:pt>
                <c:pt idx="3927">
                  <c:v>41297</c:v>
                </c:pt>
                <c:pt idx="3928">
                  <c:v>41296</c:v>
                </c:pt>
                <c:pt idx="3929">
                  <c:v>41295</c:v>
                </c:pt>
                <c:pt idx="3930">
                  <c:v>41294</c:v>
                </c:pt>
                <c:pt idx="3931">
                  <c:v>41293</c:v>
                </c:pt>
                <c:pt idx="3932">
                  <c:v>41292</c:v>
                </c:pt>
                <c:pt idx="3933">
                  <c:v>41291</c:v>
                </c:pt>
                <c:pt idx="3934">
                  <c:v>41290</c:v>
                </c:pt>
                <c:pt idx="3935">
                  <c:v>41289</c:v>
                </c:pt>
                <c:pt idx="3936">
                  <c:v>41288</c:v>
                </c:pt>
                <c:pt idx="3937">
                  <c:v>41287</c:v>
                </c:pt>
                <c:pt idx="3938">
                  <c:v>41286</c:v>
                </c:pt>
                <c:pt idx="3939">
                  <c:v>41285</c:v>
                </c:pt>
                <c:pt idx="3940">
                  <c:v>41284</c:v>
                </c:pt>
                <c:pt idx="3941">
                  <c:v>41283</c:v>
                </c:pt>
                <c:pt idx="3942">
                  <c:v>41282</c:v>
                </c:pt>
                <c:pt idx="3943">
                  <c:v>41281</c:v>
                </c:pt>
                <c:pt idx="3944">
                  <c:v>41280</c:v>
                </c:pt>
                <c:pt idx="3945">
                  <c:v>41279</c:v>
                </c:pt>
                <c:pt idx="3946">
                  <c:v>41278</c:v>
                </c:pt>
                <c:pt idx="3947">
                  <c:v>41277</c:v>
                </c:pt>
                <c:pt idx="3948">
                  <c:v>41276</c:v>
                </c:pt>
                <c:pt idx="3949">
                  <c:v>41275</c:v>
                </c:pt>
                <c:pt idx="3950">
                  <c:v>41274</c:v>
                </c:pt>
                <c:pt idx="3951">
                  <c:v>41273</c:v>
                </c:pt>
                <c:pt idx="3952">
                  <c:v>41272</c:v>
                </c:pt>
                <c:pt idx="3953">
                  <c:v>41271</c:v>
                </c:pt>
                <c:pt idx="3954">
                  <c:v>41270</c:v>
                </c:pt>
                <c:pt idx="3955">
                  <c:v>41269</c:v>
                </c:pt>
                <c:pt idx="3956">
                  <c:v>41268</c:v>
                </c:pt>
                <c:pt idx="3957">
                  <c:v>41267</c:v>
                </c:pt>
                <c:pt idx="3958">
                  <c:v>41266</c:v>
                </c:pt>
                <c:pt idx="3959">
                  <c:v>41265</c:v>
                </c:pt>
                <c:pt idx="3960">
                  <c:v>41264</c:v>
                </c:pt>
                <c:pt idx="3961">
                  <c:v>41263</c:v>
                </c:pt>
                <c:pt idx="3962">
                  <c:v>41262</c:v>
                </c:pt>
                <c:pt idx="3963">
                  <c:v>41261</c:v>
                </c:pt>
                <c:pt idx="3964">
                  <c:v>41260</c:v>
                </c:pt>
                <c:pt idx="3965">
                  <c:v>41259</c:v>
                </c:pt>
                <c:pt idx="3966">
                  <c:v>41258</c:v>
                </c:pt>
                <c:pt idx="3967">
                  <c:v>41257</c:v>
                </c:pt>
                <c:pt idx="3968">
                  <c:v>41256</c:v>
                </c:pt>
                <c:pt idx="3969">
                  <c:v>41255</c:v>
                </c:pt>
                <c:pt idx="3970">
                  <c:v>41254</c:v>
                </c:pt>
                <c:pt idx="3971">
                  <c:v>41253</c:v>
                </c:pt>
                <c:pt idx="3972">
                  <c:v>41252</c:v>
                </c:pt>
                <c:pt idx="3973">
                  <c:v>41251</c:v>
                </c:pt>
                <c:pt idx="3974">
                  <c:v>41250</c:v>
                </c:pt>
                <c:pt idx="3975">
                  <c:v>41249</c:v>
                </c:pt>
                <c:pt idx="3976">
                  <c:v>41248</c:v>
                </c:pt>
                <c:pt idx="3977">
                  <c:v>41247</c:v>
                </c:pt>
                <c:pt idx="3978">
                  <c:v>41246</c:v>
                </c:pt>
                <c:pt idx="3979">
                  <c:v>41245</c:v>
                </c:pt>
                <c:pt idx="3980">
                  <c:v>41244</c:v>
                </c:pt>
                <c:pt idx="3981">
                  <c:v>41243</c:v>
                </c:pt>
                <c:pt idx="3982">
                  <c:v>41242</c:v>
                </c:pt>
                <c:pt idx="3983">
                  <c:v>41241</c:v>
                </c:pt>
                <c:pt idx="3984">
                  <c:v>41240</c:v>
                </c:pt>
                <c:pt idx="3985">
                  <c:v>41239</c:v>
                </c:pt>
                <c:pt idx="3986">
                  <c:v>41238</c:v>
                </c:pt>
                <c:pt idx="3987">
                  <c:v>41237</c:v>
                </c:pt>
                <c:pt idx="3988">
                  <c:v>41236</c:v>
                </c:pt>
                <c:pt idx="3989">
                  <c:v>41235</c:v>
                </c:pt>
                <c:pt idx="3990">
                  <c:v>41234</c:v>
                </c:pt>
                <c:pt idx="3991">
                  <c:v>41233</c:v>
                </c:pt>
                <c:pt idx="3992">
                  <c:v>41232</c:v>
                </c:pt>
                <c:pt idx="3993">
                  <c:v>41231</c:v>
                </c:pt>
                <c:pt idx="3994">
                  <c:v>41230</c:v>
                </c:pt>
                <c:pt idx="3995">
                  <c:v>41229</c:v>
                </c:pt>
                <c:pt idx="3996">
                  <c:v>41228</c:v>
                </c:pt>
              </c:numCache>
            </c:numRef>
          </c:cat>
          <c:val>
            <c:numRef>
              <c:f>'10a riigivk spread'!$AG$4:$AG$4000</c:f>
              <c:numCache>
                <c:formatCode>[$$-409]#,##0.00_ ;\-[$$-409]#,##0.00\ </c:formatCode>
                <c:ptCount val="3997"/>
                <c:pt idx="0">
                  <c:v>4.891</c:v>
                </c:pt>
                <c:pt idx="1">
                  <c:v>4.827</c:v>
                </c:pt>
                <c:pt idx="2">
                  <c:v>4.84</c:v>
                </c:pt>
                <c:pt idx="3">
                  <c:v>4.9249999999999998</c:v>
                </c:pt>
                <c:pt idx="4">
                  <c:v>4.9249999999999998</c:v>
                </c:pt>
                <c:pt idx="5">
                  <c:v>4.9249999999999998</c:v>
                </c:pt>
                <c:pt idx="6">
                  <c:v>4.9459999999999997</c:v>
                </c:pt>
                <c:pt idx="7">
                  <c:v>4.9820000000000002</c:v>
                </c:pt>
                <c:pt idx="8">
                  <c:v>4.8890000000000002</c:v>
                </c:pt>
                <c:pt idx="9">
                  <c:v>4.7640000000000002</c:v>
                </c:pt>
                <c:pt idx="10">
                  <c:v>4.7759999999999998</c:v>
                </c:pt>
                <c:pt idx="11">
                  <c:v>4.7759999999999998</c:v>
                </c:pt>
                <c:pt idx="12">
                  <c:v>4.7759999999999998</c:v>
                </c:pt>
                <c:pt idx="13">
                  <c:v>4.7629999999999999</c:v>
                </c:pt>
                <c:pt idx="14">
                  <c:v>4.6689999999999996</c:v>
                </c:pt>
                <c:pt idx="15">
                  <c:v>4.7249999999999996</c:v>
                </c:pt>
                <c:pt idx="16">
                  <c:v>4.8360000000000003</c:v>
                </c:pt>
                <c:pt idx="17">
                  <c:v>4.9119999999999999</c:v>
                </c:pt>
                <c:pt idx="18">
                  <c:v>4.9119999999999999</c:v>
                </c:pt>
                <c:pt idx="19">
                  <c:v>4.9119999999999999</c:v>
                </c:pt>
                <c:pt idx="20">
                  <c:v>4.8899999999999997</c:v>
                </c:pt>
                <c:pt idx="21">
                  <c:v>4.8630000000000004</c:v>
                </c:pt>
                <c:pt idx="22">
                  <c:v>4.9390000000000001</c:v>
                </c:pt>
                <c:pt idx="23">
                  <c:v>4.806</c:v>
                </c:pt>
                <c:pt idx="24">
                  <c:v>4.782</c:v>
                </c:pt>
                <c:pt idx="25">
                  <c:v>4.782</c:v>
                </c:pt>
                <c:pt idx="26">
                  <c:v>4.782</c:v>
                </c:pt>
                <c:pt idx="27">
                  <c:v>4.8680000000000003</c:v>
                </c:pt>
                <c:pt idx="28">
                  <c:v>4.7889999999999997</c:v>
                </c:pt>
                <c:pt idx="29">
                  <c:v>4.742</c:v>
                </c:pt>
                <c:pt idx="30">
                  <c:v>4.6619999999999999</c:v>
                </c:pt>
                <c:pt idx="31">
                  <c:v>4.5940000000000003</c:v>
                </c:pt>
                <c:pt idx="32">
                  <c:v>4.5940000000000003</c:v>
                </c:pt>
                <c:pt idx="33">
                  <c:v>4.5940000000000003</c:v>
                </c:pt>
                <c:pt idx="34">
                  <c:v>4.5410000000000004</c:v>
                </c:pt>
                <c:pt idx="35">
                  <c:v>4.4509999999999996</c:v>
                </c:pt>
                <c:pt idx="36">
                  <c:v>4.5170000000000003</c:v>
                </c:pt>
                <c:pt idx="37">
                  <c:v>4.5119999999999996</c:v>
                </c:pt>
                <c:pt idx="38">
                  <c:v>4.46</c:v>
                </c:pt>
                <c:pt idx="39">
                  <c:v>4.46</c:v>
                </c:pt>
                <c:pt idx="40">
                  <c:v>4.46</c:v>
                </c:pt>
                <c:pt idx="41">
                  <c:v>4.34</c:v>
                </c:pt>
                <c:pt idx="42">
                  <c:v>4.4470000000000001</c:v>
                </c:pt>
                <c:pt idx="43">
                  <c:v>4.4020000000000001</c:v>
                </c:pt>
                <c:pt idx="44">
                  <c:v>4.3970000000000002</c:v>
                </c:pt>
                <c:pt idx="45">
                  <c:v>4.3490000000000002</c:v>
                </c:pt>
                <c:pt idx="46">
                  <c:v>4.3490000000000002</c:v>
                </c:pt>
                <c:pt idx="47">
                  <c:v>4.3490000000000002</c:v>
                </c:pt>
                <c:pt idx="48">
                  <c:v>4.3419999999999996</c:v>
                </c:pt>
                <c:pt idx="49">
                  <c:v>4.4029999999999996</c:v>
                </c:pt>
                <c:pt idx="50">
                  <c:v>4.34</c:v>
                </c:pt>
                <c:pt idx="51">
                  <c:v>4.29</c:v>
                </c:pt>
                <c:pt idx="52">
                  <c:v>4.2359999999999998</c:v>
                </c:pt>
                <c:pt idx="53">
                  <c:v>4.2359999999999998</c:v>
                </c:pt>
                <c:pt idx="54">
                  <c:v>4.2359999999999998</c:v>
                </c:pt>
                <c:pt idx="55">
                  <c:v>4.1189999999999998</c:v>
                </c:pt>
                <c:pt idx="56">
                  <c:v>4.1929999999999996</c:v>
                </c:pt>
                <c:pt idx="57">
                  <c:v>4.1509999999999998</c:v>
                </c:pt>
                <c:pt idx="58">
                  <c:v>4.2249999999999996</c:v>
                </c:pt>
                <c:pt idx="59">
                  <c:v>4.2409999999999997</c:v>
                </c:pt>
                <c:pt idx="60">
                  <c:v>4.2409999999999997</c:v>
                </c:pt>
                <c:pt idx="61">
                  <c:v>4.2409999999999997</c:v>
                </c:pt>
                <c:pt idx="62">
                  <c:v>4.173</c:v>
                </c:pt>
                <c:pt idx="63">
                  <c:v>4.1689999999999996</c:v>
                </c:pt>
                <c:pt idx="64">
                  <c:v>4.3040000000000003</c:v>
                </c:pt>
                <c:pt idx="65">
                  <c:v>4.3970000000000002</c:v>
                </c:pt>
                <c:pt idx="66">
                  <c:v>4.3289999999999997</c:v>
                </c:pt>
                <c:pt idx="67">
                  <c:v>4.3289999999999997</c:v>
                </c:pt>
                <c:pt idx="68">
                  <c:v>4.3289999999999997</c:v>
                </c:pt>
                <c:pt idx="69">
                  <c:v>4.4139999999999997</c:v>
                </c:pt>
                <c:pt idx="70">
                  <c:v>4.3520000000000003</c:v>
                </c:pt>
                <c:pt idx="71">
                  <c:v>4.3559999999999999</c:v>
                </c:pt>
                <c:pt idx="72">
                  <c:v>4.2789999999999999</c:v>
                </c:pt>
                <c:pt idx="73">
                  <c:v>4.2530000000000001</c:v>
                </c:pt>
                <c:pt idx="74">
                  <c:v>4.2530000000000001</c:v>
                </c:pt>
                <c:pt idx="75">
                  <c:v>4.2530000000000001</c:v>
                </c:pt>
                <c:pt idx="76">
                  <c:v>4.1459999999999999</c:v>
                </c:pt>
                <c:pt idx="77">
                  <c:v>4.1470000000000002</c:v>
                </c:pt>
                <c:pt idx="78">
                  <c:v>4.1239999999999997</c:v>
                </c:pt>
                <c:pt idx="79">
                  <c:v>4.2610000000000001</c:v>
                </c:pt>
                <c:pt idx="80">
                  <c:v>4.2119999999999997</c:v>
                </c:pt>
                <c:pt idx="81">
                  <c:v>4.2119999999999997</c:v>
                </c:pt>
                <c:pt idx="82">
                  <c:v>4.2119999999999997</c:v>
                </c:pt>
                <c:pt idx="83">
                  <c:v>4.274</c:v>
                </c:pt>
                <c:pt idx="84">
                  <c:v>4.1879999999999997</c:v>
                </c:pt>
                <c:pt idx="85">
                  <c:v>4.1890000000000001</c:v>
                </c:pt>
                <c:pt idx="86">
                  <c:v>4.1020000000000003</c:v>
                </c:pt>
                <c:pt idx="87">
                  <c:v>4.1139999999999999</c:v>
                </c:pt>
                <c:pt idx="88">
                  <c:v>4.1139999999999999</c:v>
                </c:pt>
                <c:pt idx="89">
                  <c:v>4.1139999999999999</c:v>
                </c:pt>
                <c:pt idx="90">
                  <c:v>4.0709999999999997</c:v>
                </c:pt>
                <c:pt idx="91">
                  <c:v>4.1020000000000003</c:v>
                </c:pt>
                <c:pt idx="92">
                  <c:v>4.0599999999999996</c:v>
                </c:pt>
                <c:pt idx="93">
                  <c:v>4.0250000000000004</c:v>
                </c:pt>
                <c:pt idx="94">
                  <c:v>4.0780000000000003</c:v>
                </c:pt>
                <c:pt idx="95">
                  <c:v>4.0780000000000003</c:v>
                </c:pt>
                <c:pt idx="96">
                  <c:v>4.0780000000000003</c:v>
                </c:pt>
                <c:pt idx="97">
                  <c:v>4.109</c:v>
                </c:pt>
                <c:pt idx="98">
                  <c:v>4.08</c:v>
                </c:pt>
                <c:pt idx="99">
                  <c:v>4.0140000000000002</c:v>
                </c:pt>
                <c:pt idx="100">
                  <c:v>4.1539999999999999</c:v>
                </c:pt>
                <c:pt idx="101">
                  <c:v>4.1710000000000003</c:v>
                </c:pt>
                <c:pt idx="102">
                  <c:v>4.1710000000000003</c:v>
                </c:pt>
                <c:pt idx="103">
                  <c:v>4.1710000000000003</c:v>
                </c:pt>
                <c:pt idx="104">
                  <c:v>4.1390000000000002</c:v>
                </c:pt>
                <c:pt idx="105">
                  <c:v>4.26</c:v>
                </c:pt>
                <c:pt idx="106">
                  <c:v>4.4180000000000001</c:v>
                </c:pt>
                <c:pt idx="107">
                  <c:v>4.3860000000000001</c:v>
                </c:pt>
                <c:pt idx="108">
                  <c:v>4.3559999999999999</c:v>
                </c:pt>
                <c:pt idx="109">
                  <c:v>4.3559999999999999</c:v>
                </c:pt>
                <c:pt idx="110">
                  <c:v>4.3559999999999999</c:v>
                </c:pt>
                <c:pt idx="111">
                  <c:v>4.3780000000000001</c:v>
                </c:pt>
                <c:pt idx="112">
                  <c:v>4.1669999999999998</c:v>
                </c:pt>
                <c:pt idx="113">
                  <c:v>4.1989999999999998</c:v>
                </c:pt>
                <c:pt idx="114">
                  <c:v>4.1340000000000003</c:v>
                </c:pt>
                <c:pt idx="115">
                  <c:v>4.0720000000000001</c:v>
                </c:pt>
                <c:pt idx="116">
                  <c:v>4.0720000000000001</c:v>
                </c:pt>
                <c:pt idx="117">
                  <c:v>4.0720000000000001</c:v>
                </c:pt>
                <c:pt idx="118">
                  <c:v>4.0990000000000002</c:v>
                </c:pt>
                <c:pt idx="119">
                  <c:v>3.9780000000000002</c:v>
                </c:pt>
                <c:pt idx="120">
                  <c:v>3.984</c:v>
                </c:pt>
                <c:pt idx="121">
                  <c:v>3.95</c:v>
                </c:pt>
                <c:pt idx="122">
                  <c:v>3.9790000000000001</c:v>
                </c:pt>
                <c:pt idx="123">
                  <c:v>3.9790000000000001</c:v>
                </c:pt>
                <c:pt idx="124">
                  <c:v>3.9790000000000001</c:v>
                </c:pt>
                <c:pt idx="125">
                  <c:v>4.1310000000000002</c:v>
                </c:pt>
                <c:pt idx="126">
                  <c:v>4.0510000000000002</c:v>
                </c:pt>
                <c:pt idx="127">
                  <c:v>4.0309999999999997</c:v>
                </c:pt>
                <c:pt idx="128">
                  <c:v>4.1210000000000004</c:v>
                </c:pt>
                <c:pt idx="129">
                  <c:v>4.0369999999999999</c:v>
                </c:pt>
                <c:pt idx="130">
                  <c:v>4.0369999999999999</c:v>
                </c:pt>
                <c:pt idx="131">
                  <c:v>4.0369999999999999</c:v>
                </c:pt>
                <c:pt idx="132">
                  <c:v>4.13</c:v>
                </c:pt>
                <c:pt idx="133">
                  <c:v>4.0880000000000001</c:v>
                </c:pt>
                <c:pt idx="134">
                  <c:v>4.0549999999999997</c:v>
                </c:pt>
                <c:pt idx="135">
                  <c:v>4.0570000000000004</c:v>
                </c:pt>
                <c:pt idx="136">
                  <c:v>4.1139999999999999</c:v>
                </c:pt>
                <c:pt idx="137">
                  <c:v>4.1139999999999999</c:v>
                </c:pt>
                <c:pt idx="138">
                  <c:v>4.1139999999999999</c:v>
                </c:pt>
                <c:pt idx="139">
                  <c:v>4.1859999999999999</c:v>
                </c:pt>
                <c:pt idx="140">
                  <c:v>4.2830000000000004</c:v>
                </c:pt>
                <c:pt idx="141">
                  <c:v>4.1559999999999997</c:v>
                </c:pt>
                <c:pt idx="142">
                  <c:v>4.1379999999999999</c:v>
                </c:pt>
                <c:pt idx="143">
                  <c:v>4.07</c:v>
                </c:pt>
                <c:pt idx="144">
                  <c:v>4.07</c:v>
                </c:pt>
                <c:pt idx="145">
                  <c:v>4.07</c:v>
                </c:pt>
                <c:pt idx="146">
                  <c:v>4.0880000000000001</c:v>
                </c:pt>
                <c:pt idx="147">
                  <c:v>4.0810000000000004</c:v>
                </c:pt>
                <c:pt idx="148">
                  <c:v>4.1509999999999998</c:v>
                </c:pt>
                <c:pt idx="149">
                  <c:v>4.2770000000000001</c:v>
                </c:pt>
                <c:pt idx="150">
                  <c:v>4.3929999999999998</c:v>
                </c:pt>
                <c:pt idx="151">
                  <c:v>4.3929999999999998</c:v>
                </c:pt>
                <c:pt idx="152">
                  <c:v>4.3929999999999998</c:v>
                </c:pt>
                <c:pt idx="153">
                  <c:v>4.3979999999999997</c:v>
                </c:pt>
                <c:pt idx="154">
                  <c:v>4.3380000000000001</c:v>
                </c:pt>
                <c:pt idx="155">
                  <c:v>4.3209999999999997</c:v>
                </c:pt>
                <c:pt idx="156">
                  <c:v>4.3140000000000001</c:v>
                </c:pt>
                <c:pt idx="157">
                  <c:v>4.2720000000000002</c:v>
                </c:pt>
                <c:pt idx="158">
                  <c:v>4.2720000000000002</c:v>
                </c:pt>
                <c:pt idx="159">
                  <c:v>4.2720000000000002</c:v>
                </c:pt>
                <c:pt idx="160">
                  <c:v>4.3129999999999997</c:v>
                </c:pt>
                <c:pt idx="161">
                  <c:v>4.1829999999999998</c:v>
                </c:pt>
                <c:pt idx="162">
                  <c:v>4.2210000000000001</c:v>
                </c:pt>
                <c:pt idx="163">
                  <c:v>4.1859999999999999</c:v>
                </c:pt>
                <c:pt idx="164">
                  <c:v>4.181</c:v>
                </c:pt>
                <c:pt idx="165">
                  <c:v>4.181</c:v>
                </c:pt>
                <c:pt idx="166">
                  <c:v>4.181</c:v>
                </c:pt>
                <c:pt idx="167">
                  <c:v>4.1159999999999997</c:v>
                </c:pt>
                <c:pt idx="168">
                  <c:v>4.2009999999999996</c:v>
                </c:pt>
                <c:pt idx="169">
                  <c:v>4.2789999999999999</c:v>
                </c:pt>
                <c:pt idx="170">
                  <c:v>4.2409999999999997</c:v>
                </c:pt>
                <c:pt idx="171">
                  <c:v>4.1920000000000002</c:v>
                </c:pt>
                <c:pt idx="172">
                  <c:v>4.1920000000000002</c:v>
                </c:pt>
                <c:pt idx="173">
                  <c:v>4.1920000000000002</c:v>
                </c:pt>
                <c:pt idx="174">
                  <c:v>4.1219999999999999</c:v>
                </c:pt>
                <c:pt idx="175">
                  <c:v>4.1180000000000003</c:v>
                </c:pt>
                <c:pt idx="176">
                  <c:v>4.173</c:v>
                </c:pt>
                <c:pt idx="177">
                  <c:v>4.1769999999999996</c:v>
                </c:pt>
                <c:pt idx="178">
                  <c:v>4.1769999999999996</c:v>
                </c:pt>
                <c:pt idx="179">
                  <c:v>4.1769999999999996</c:v>
                </c:pt>
                <c:pt idx="180">
                  <c:v>4.1769999999999996</c:v>
                </c:pt>
                <c:pt idx="181">
                  <c:v>4.3529999999999998</c:v>
                </c:pt>
                <c:pt idx="182">
                  <c:v>4.2720000000000002</c:v>
                </c:pt>
                <c:pt idx="183">
                  <c:v>4.2759999999999998</c:v>
                </c:pt>
                <c:pt idx="184">
                  <c:v>4.38</c:v>
                </c:pt>
                <c:pt idx="185">
                  <c:v>4.3520000000000003</c:v>
                </c:pt>
                <c:pt idx="186">
                  <c:v>4.3520000000000003</c:v>
                </c:pt>
                <c:pt idx="187">
                  <c:v>4.3520000000000003</c:v>
                </c:pt>
                <c:pt idx="188">
                  <c:v>4.3150000000000004</c:v>
                </c:pt>
                <c:pt idx="189">
                  <c:v>4.3630000000000004</c:v>
                </c:pt>
                <c:pt idx="190">
                  <c:v>4.3010000000000002</c:v>
                </c:pt>
                <c:pt idx="191">
                  <c:v>4.3040000000000003</c:v>
                </c:pt>
                <c:pt idx="192">
                  <c:v>4.2969999999999997</c:v>
                </c:pt>
                <c:pt idx="193">
                  <c:v>4.2969999999999997</c:v>
                </c:pt>
                <c:pt idx="194">
                  <c:v>4.2969999999999997</c:v>
                </c:pt>
                <c:pt idx="195">
                  <c:v>4.2220000000000004</c:v>
                </c:pt>
                <c:pt idx="196">
                  <c:v>4.2149999999999999</c:v>
                </c:pt>
                <c:pt idx="197">
                  <c:v>4.1719999999999997</c:v>
                </c:pt>
                <c:pt idx="198">
                  <c:v>4.032</c:v>
                </c:pt>
                <c:pt idx="199">
                  <c:v>4.032</c:v>
                </c:pt>
                <c:pt idx="200">
                  <c:v>4.032</c:v>
                </c:pt>
                <c:pt idx="201">
                  <c:v>4.032</c:v>
                </c:pt>
                <c:pt idx="202">
                  <c:v>4.032</c:v>
                </c:pt>
                <c:pt idx="203">
                  <c:v>4.0149999999999997</c:v>
                </c:pt>
                <c:pt idx="204">
                  <c:v>4.1150000000000002</c:v>
                </c:pt>
                <c:pt idx="205">
                  <c:v>4.101</c:v>
                </c:pt>
                <c:pt idx="206">
                  <c:v>4.0970000000000004</c:v>
                </c:pt>
                <c:pt idx="207">
                  <c:v>4.0970000000000004</c:v>
                </c:pt>
                <c:pt idx="208">
                  <c:v>4.0970000000000004</c:v>
                </c:pt>
                <c:pt idx="209">
                  <c:v>4.2350000000000003</c:v>
                </c:pt>
                <c:pt idx="210">
                  <c:v>4.1500000000000004</c:v>
                </c:pt>
                <c:pt idx="211">
                  <c:v>4.1379999999999999</c:v>
                </c:pt>
                <c:pt idx="212">
                  <c:v>4.0640000000000001</c:v>
                </c:pt>
                <c:pt idx="213">
                  <c:v>4.01</c:v>
                </c:pt>
                <c:pt idx="214">
                  <c:v>4.01</c:v>
                </c:pt>
                <c:pt idx="215">
                  <c:v>4.01</c:v>
                </c:pt>
                <c:pt idx="216">
                  <c:v>4.0659999999999998</c:v>
                </c:pt>
                <c:pt idx="217">
                  <c:v>4.17</c:v>
                </c:pt>
                <c:pt idx="218">
                  <c:v>4.1159999999999997</c:v>
                </c:pt>
                <c:pt idx="219">
                  <c:v>3.988</c:v>
                </c:pt>
                <c:pt idx="220">
                  <c:v>4.0540000000000003</c:v>
                </c:pt>
                <c:pt idx="221">
                  <c:v>4.0540000000000003</c:v>
                </c:pt>
                <c:pt idx="222">
                  <c:v>4.0540000000000003</c:v>
                </c:pt>
                <c:pt idx="223">
                  <c:v>4.1879999999999997</c:v>
                </c:pt>
                <c:pt idx="224">
                  <c:v>4.1109999999999998</c:v>
                </c:pt>
                <c:pt idx="225">
                  <c:v>4.2649999999999997</c:v>
                </c:pt>
                <c:pt idx="226">
                  <c:v>4.1829999999999998</c:v>
                </c:pt>
                <c:pt idx="227">
                  <c:v>4.319</c:v>
                </c:pt>
                <c:pt idx="228">
                  <c:v>4.319</c:v>
                </c:pt>
                <c:pt idx="229">
                  <c:v>4.319</c:v>
                </c:pt>
                <c:pt idx="230">
                  <c:v>4.3890000000000002</c:v>
                </c:pt>
                <c:pt idx="231">
                  <c:v>4.4279999999999999</c:v>
                </c:pt>
                <c:pt idx="232">
                  <c:v>4.5270000000000001</c:v>
                </c:pt>
                <c:pt idx="233">
                  <c:v>4.5750000000000002</c:v>
                </c:pt>
                <c:pt idx="234">
                  <c:v>4.53</c:v>
                </c:pt>
                <c:pt idx="235">
                  <c:v>4.53</c:v>
                </c:pt>
                <c:pt idx="236">
                  <c:v>4.53</c:v>
                </c:pt>
                <c:pt idx="237">
                  <c:v>4.6159999999999997</c:v>
                </c:pt>
                <c:pt idx="238">
                  <c:v>4.5640000000000001</c:v>
                </c:pt>
                <c:pt idx="239">
                  <c:v>4.4770000000000003</c:v>
                </c:pt>
                <c:pt idx="240">
                  <c:v>4.4180000000000001</c:v>
                </c:pt>
                <c:pt idx="241">
                  <c:v>4.4390000000000001</c:v>
                </c:pt>
                <c:pt idx="242">
                  <c:v>4.4390000000000001</c:v>
                </c:pt>
                <c:pt idx="243">
                  <c:v>4.4390000000000001</c:v>
                </c:pt>
                <c:pt idx="244">
                  <c:v>4.3819999999999997</c:v>
                </c:pt>
                <c:pt idx="245">
                  <c:v>4.46</c:v>
                </c:pt>
                <c:pt idx="246">
                  <c:v>4.4660000000000002</c:v>
                </c:pt>
                <c:pt idx="247">
                  <c:v>4.3330000000000002</c:v>
                </c:pt>
                <c:pt idx="248">
                  <c:v>4.3</c:v>
                </c:pt>
                <c:pt idx="249">
                  <c:v>4.3</c:v>
                </c:pt>
                <c:pt idx="250">
                  <c:v>4.3</c:v>
                </c:pt>
                <c:pt idx="251">
                  <c:v>4.3330000000000002</c:v>
                </c:pt>
                <c:pt idx="252">
                  <c:v>4.3310000000000004</c:v>
                </c:pt>
                <c:pt idx="253">
                  <c:v>4.2240000000000002</c:v>
                </c:pt>
                <c:pt idx="254">
                  <c:v>4.1719999999999997</c:v>
                </c:pt>
                <c:pt idx="255">
                  <c:v>4.2089999999999996</c:v>
                </c:pt>
                <c:pt idx="256">
                  <c:v>4.2089999999999996</c:v>
                </c:pt>
                <c:pt idx="257">
                  <c:v>4.2089999999999996</c:v>
                </c:pt>
                <c:pt idx="258">
                  <c:v>4.1189999999999998</c:v>
                </c:pt>
                <c:pt idx="259">
                  <c:v>4.2300000000000004</c:v>
                </c:pt>
                <c:pt idx="260">
                  <c:v>4.2290000000000001</c:v>
                </c:pt>
                <c:pt idx="261">
                  <c:v>4.1580000000000004</c:v>
                </c:pt>
                <c:pt idx="262">
                  <c:v>4.0250000000000004</c:v>
                </c:pt>
                <c:pt idx="263">
                  <c:v>4.0250000000000004</c:v>
                </c:pt>
                <c:pt idx="264">
                  <c:v>4.0250000000000004</c:v>
                </c:pt>
                <c:pt idx="265">
                  <c:v>3.9039999999999999</c:v>
                </c:pt>
                <c:pt idx="266">
                  <c:v>4.2969999999999997</c:v>
                </c:pt>
                <c:pt idx="267">
                  <c:v>4.1550000000000002</c:v>
                </c:pt>
                <c:pt idx="268">
                  <c:v>4.1989999999999998</c:v>
                </c:pt>
                <c:pt idx="269">
                  <c:v>4.0970000000000004</c:v>
                </c:pt>
                <c:pt idx="270">
                  <c:v>4.0970000000000004</c:v>
                </c:pt>
                <c:pt idx="271">
                  <c:v>4.0970000000000004</c:v>
                </c:pt>
                <c:pt idx="272">
                  <c:v>4.0350000000000001</c:v>
                </c:pt>
                <c:pt idx="273">
                  <c:v>3.9489999999999998</c:v>
                </c:pt>
                <c:pt idx="274">
                  <c:v>3.9159999999999999</c:v>
                </c:pt>
                <c:pt idx="275">
                  <c:v>4.0279999999999996</c:v>
                </c:pt>
                <c:pt idx="276">
                  <c:v>3.9929999999999999</c:v>
                </c:pt>
                <c:pt idx="277">
                  <c:v>3.9929999999999999</c:v>
                </c:pt>
                <c:pt idx="278">
                  <c:v>3.9929999999999999</c:v>
                </c:pt>
                <c:pt idx="279">
                  <c:v>3.7749999999999999</c:v>
                </c:pt>
                <c:pt idx="280">
                  <c:v>3.7610000000000001</c:v>
                </c:pt>
                <c:pt idx="281">
                  <c:v>3.8919999999999999</c:v>
                </c:pt>
                <c:pt idx="282">
                  <c:v>4.0179999999999998</c:v>
                </c:pt>
                <c:pt idx="283">
                  <c:v>4.0110000000000001</c:v>
                </c:pt>
                <c:pt idx="284">
                  <c:v>4.0110000000000001</c:v>
                </c:pt>
                <c:pt idx="285">
                  <c:v>4.0110000000000001</c:v>
                </c:pt>
                <c:pt idx="286">
                  <c:v>4</c:v>
                </c:pt>
                <c:pt idx="287">
                  <c:v>4.0350000000000001</c:v>
                </c:pt>
                <c:pt idx="288">
                  <c:v>4.2220000000000004</c:v>
                </c:pt>
                <c:pt idx="289">
                  <c:v>4.1859999999999999</c:v>
                </c:pt>
                <c:pt idx="290">
                  <c:v>4.2249999999999996</c:v>
                </c:pt>
                <c:pt idx="291">
                  <c:v>4.2249999999999996</c:v>
                </c:pt>
                <c:pt idx="292">
                  <c:v>4.2249999999999996</c:v>
                </c:pt>
                <c:pt idx="293">
                  <c:v>4.3339999999999996</c:v>
                </c:pt>
                <c:pt idx="294">
                  <c:v>4.28</c:v>
                </c:pt>
                <c:pt idx="295">
                  <c:v>4.5019999999999998</c:v>
                </c:pt>
                <c:pt idx="296">
                  <c:v>4.5640000000000001</c:v>
                </c:pt>
                <c:pt idx="297">
                  <c:v>4.7149999999999999</c:v>
                </c:pt>
                <c:pt idx="298">
                  <c:v>4.7149999999999999</c:v>
                </c:pt>
                <c:pt idx="299">
                  <c:v>4.7149999999999999</c:v>
                </c:pt>
                <c:pt idx="300">
                  <c:v>4.53</c:v>
                </c:pt>
                <c:pt idx="301">
                  <c:v>4.633</c:v>
                </c:pt>
                <c:pt idx="302">
                  <c:v>4.6379999999999999</c:v>
                </c:pt>
                <c:pt idx="303">
                  <c:v>4.5039999999999996</c:v>
                </c:pt>
                <c:pt idx="304">
                  <c:v>4.5039999999999996</c:v>
                </c:pt>
                <c:pt idx="305">
                  <c:v>4.5039999999999996</c:v>
                </c:pt>
                <c:pt idx="306">
                  <c:v>4.5039999999999996</c:v>
                </c:pt>
                <c:pt idx="307">
                  <c:v>4.4779999999999998</c:v>
                </c:pt>
                <c:pt idx="308">
                  <c:v>4.4370000000000003</c:v>
                </c:pt>
                <c:pt idx="309">
                  <c:v>4.476</c:v>
                </c:pt>
                <c:pt idx="310">
                  <c:v>4.3819999999999997</c:v>
                </c:pt>
                <c:pt idx="311">
                  <c:v>4.2969999999999997</c:v>
                </c:pt>
                <c:pt idx="312">
                  <c:v>4.2969999999999997</c:v>
                </c:pt>
                <c:pt idx="313">
                  <c:v>4.2969999999999997</c:v>
                </c:pt>
                <c:pt idx="314">
                  <c:v>4.1660000000000004</c:v>
                </c:pt>
                <c:pt idx="315">
                  <c:v>3.8660000000000001</c:v>
                </c:pt>
                <c:pt idx="316">
                  <c:v>3.8010000000000002</c:v>
                </c:pt>
                <c:pt idx="317">
                  <c:v>3.8279999999999998</c:v>
                </c:pt>
                <c:pt idx="318">
                  <c:v>3.839</c:v>
                </c:pt>
                <c:pt idx="319">
                  <c:v>3.839</c:v>
                </c:pt>
                <c:pt idx="320">
                  <c:v>3.839</c:v>
                </c:pt>
                <c:pt idx="321">
                  <c:v>3.6949999999999998</c:v>
                </c:pt>
                <c:pt idx="322">
                  <c:v>3.605</c:v>
                </c:pt>
                <c:pt idx="323">
                  <c:v>3.653</c:v>
                </c:pt>
                <c:pt idx="324">
                  <c:v>3.7530000000000001</c:v>
                </c:pt>
                <c:pt idx="325">
                  <c:v>3.7669999999999999</c:v>
                </c:pt>
                <c:pt idx="326">
                  <c:v>3.7669999999999999</c:v>
                </c:pt>
                <c:pt idx="327">
                  <c:v>3.7669999999999999</c:v>
                </c:pt>
                <c:pt idx="328">
                  <c:v>3.7</c:v>
                </c:pt>
                <c:pt idx="329">
                  <c:v>3.8759999999999999</c:v>
                </c:pt>
                <c:pt idx="330">
                  <c:v>3.8210000000000002</c:v>
                </c:pt>
                <c:pt idx="331">
                  <c:v>3.9140000000000001</c:v>
                </c:pt>
                <c:pt idx="332">
                  <c:v>3.8540000000000001</c:v>
                </c:pt>
                <c:pt idx="333">
                  <c:v>3.8540000000000001</c:v>
                </c:pt>
                <c:pt idx="334">
                  <c:v>3.8540000000000001</c:v>
                </c:pt>
                <c:pt idx="335">
                  <c:v>3.6739999999999999</c:v>
                </c:pt>
                <c:pt idx="336">
                  <c:v>3.8069999999999999</c:v>
                </c:pt>
                <c:pt idx="337">
                  <c:v>3.9129999999999998</c:v>
                </c:pt>
                <c:pt idx="338">
                  <c:v>3.94</c:v>
                </c:pt>
                <c:pt idx="339">
                  <c:v>3.8980000000000001</c:v>
                </c:pt>
                <c:pt idx="340">
                  <c:v>3.8980000000000001</c:v>
                </c:pt>
                <c:pt idx="341">
                  <c:v>3.8980000000000001</c:v>
                </c:pt>
                <c:pt idx="342">
                  <c:v>3.9369999999999998</c:v>
                </c:pt>
                <c:pt idx="343">
                  <c:v>3.9359999999999999</c:v>
                </c:pt>
                <c:pt idx="344">
                  <c:v>4.0599999999999996</c:v>
                </c:pt>
                <c:pt idx="345">
                  <c:v>4.181</c:v>
                </c:pt>
                <c:pt idx="346">
                  <c:v>4.2050000000000001</c:v>
                </c:pt>
                <c:pt idx="347">
                  <c:v>4.2050000000000001</c:v>
                </c:pt>
                <c:pt idx="348">
                  <c:v>4.2050000000000001</c:v>
                </c:pt>
                <c:pt idx="349">
                  <c:v>4.0010000000000003</c:v>
                </c:pt>
                <c:pt idx="350">
                  <c:v>4.2869999999999999</c:v>
                </c:pt>
                <c:pt idx="351">
                  <c:v>4.3929999999999998</c:v>
                </c:pt>
                <c:pt idx="352">
                  <c:v>4.4889999999999999</c:v>
                </c:pt>
                <c:pt idx="353">
                  <c:v>4.4610000000000003</c:v>
                </c:pt>
                <c:pt idx="354">
                  <c:v>4.4610000000000003</c:v>
                </c:pt>
                <c:pt idx="355">
                  <c:v>4.4610000000000003</c:v>
                </c:pt>
                <c:pt idx="356">
                  <c:v>4.4189999999999996</c:v>
                </c:pt>
                <c:pt idx="357">
                  <c:v>4.2969999999999997</c:v>
                </c:pt>
                <c:pt idx="358">
                  <c:v>4.2619999999999996</c:v>
                </c:pt>
                <c:pt idx="359">
                  <c:v>4.3</c:v>
                </c:pt>
                <c:pt idx="360">
                  <c:v>4.1749999999999998</c:v>
                </c:pt>
                <c:pt idx="361">
                  <c:v>4.1749999999999998</c:v>
                </c:pt>
                <c:pt idx="362">
                  <c:v>4.1749999999999998</c:v>
                </c:pt>
                <c:pt idx="363">
                  <c:v>4.008</c:v>
                </c:pt>
                <c:pt idx="364">
                  <c:v>4.3289999999999997</c:v>
                </c:pt>
                <c:pt idx="365">
                  <c:v>4.3769999999999998</c:v>
                </c:pt>
                <c:pt idx="366">
                  <c:v>4.5890000000000004</c:v>
                </c:pt>
                <c:pt idx="367">
                  <c:v>4.7469999999999999</c:v>
                </c:pt>
                <c:pt idx="368">
                  <c:v>4.7469999999999999</c:v>
                </c:pt>
                <c:pt idx="369">
                  <c:v>4.7469999999999999</c:v>
                </c:pt>
                <c:pt idx="370">
                  <c:v>4.7539999999999996</c:v>
                </c:pt>
                <c:pt idx="371">
                  <c:v>4.7729999999999997</c:v>
                </c:pt>
                <c:pt idx="372">
                  <c:v>4.6920000000000002</c:v>
                </c:pt>
                <c:pt idx="373">
                  <c:v>4.657</c:v>
                </c:pt>
                <c:pt idx="374">
                  <c:v>4.79</c:v>
                </c:pt>
                <c:pt idx="375">
                  <c:v>4.79</c:v>
                </c:pt>
                <c:pt idx="376">
                  <c:v>4.79</c:v>
                </c:pt>
                <c:pt idx="377">
                  <c:v>4.68</c:v>
                </c:pt>
                <c:pt idx="378">
                  <c:v>4.7370000000000001</c:v>
                </c:pt>
                <c:pt idx="379">
                  <c:v>4.6790000000000003</c:v>
                </c:pt>
                <c:pt idx="380">
                  <c:v>4.6399999999999997</c:v>
                </c:pt>
                <c:pt idx="381">
                  <c:v>4.7050000000000001</c:v>
                </c:pt>
                <c:pt idx="382">
                  <c:v>4.7050000000000001</c:v>
                </c:pt>
                <c:pt idx="383">
                  <c:v>4.7050000000000001</c:v>
                </c:pt>
                <c:pt idx="384">
                  <c:v>4.5179999999999998</c:v>
                </c:pt>
                <c:pt idx="385">
                  <c:v>4.4740000000000002</c:v>
                </c:pt>
                <c:pt idx="386">
                  <c:v>4.1779999999999999</c:v>
                </c:pt>
                <c:pt idx="387">
                  <c:v>4.2460000000000004</c:v>
                </c:pt>
                <c:pt idx="388">
                  <c:v>4.5190000000000001</c:v>
                </c:pt>
                <c:pt idx="389">
                  <c:v>4.5190000000000001</c:v>
                </c:pt>
                <c:pt idx="390">
                  <c:v>4.5190000000000001</c:v>
                </c:pt>
                <c:pt idx="391">
                  <c:v>4.6529999999999996</c:v>
                </c:pt>
                <c:pt idx="392">
                  <c:v>4.5289999999999999</c:v>
                </c:pt>
                <c:pt idx="393">
                  <c:v>4.7569999999999997</c:v>
                </c:pt>
                <c:pt idx="394">
                  <c:v>4.5629999999999997</c:v>
                </c:pt>
                <c:pt idx="395">
                  <c:v>4.34</c:v>
                </c:pt>
                <c:pt idx="396">
                  <c:v>4.34</c:v>
                </c:pt>
                <c:pt idx="397">
                  <c:v>4.34</c:v>
                </c:pt>
                <c:pt idx="398">
                  <c:v>4.1689999999999996</c:v>
                </c:pt>
                <c:pt idx="399">
                  <c:v>4.1349999999999998</c:v>
                </c:pt>
                <c:pt idx="400">
                  <c:v>4.1909999999999998</c:v>
                </c:pt>
                <c:pt idx="401">
                  <c:v>4.0880000000000001</c:v>
                </c:pt>
                <c:pt idx="402">
                  <c:v>4.032</c:v>
                </c:pt>
                <c:pt idx="403">
                  <c:v>4.032</c:v>
                </c:pt>
                <c:pt idx="404">
                  <c:v>4.032</c:v>
                </c:pt>
                <c:pt idx="405">
                  <c:v>4.0540000000000003</c:v>
                </c:pt>
                <c:pt idx="406">
                  <c:v>4.0019999999999998</c:v>
                </c:pt>
                <c:pt idx="407">
                  <c:v>3.9969999999999999</c:v>
                </c:pt>
                <c:pt idx="408">
                  <c:v>3.9630000000000001</c:v>
                </c:pt>
                <c:pt idx="409">
                  <c:v>4.0179999999999998</c:v>
                </c:pt>
                <c:pt idx="410">
                  <c:v>4.0179999999999998</c:v>
                </c:pt>
                <c:pt idx="411">
                  <c:v>4.0179999999999998</c:v>
                </c:pt>
                <c:pt idx="412">
                  <c:v>3.9740000000000002</c:v>
                </c:pt>
                <c:pt idx="413">
                  <c:v>3.8679999999999999</c:v>
                </c:pt>
                <c:pt idx="414">
                  <c:v>4</c:v>
                </c:pt>
                <c:pt idx="415">
                  <c:v>3.9420000000000002</c:v>
                </c:pt>
                <c:pt idx="416">
                  <c:v>3.8420000000000001</c:v>
                </c:pt>
                <c:pt idx="417">
                  <c:v>3.8420000000000001</c:v>
                </c:pt>
                <c:pt idx="418">
                  <c:v>3.8420000000000001</c:v>
                </c:pt>
                <c:pt idx="419">
                  <c:v>3.9279999999999999</c:v>
                </c:pt>
                <c:pt idx="420">
                  <c:v>3.8929999999999998</c:v>
                </c:pt>
                <c:pt idx="421">
                  <c:v>3.831</c:v>
                </c:pt>
                <c:pt idx="422">
                  <c:v>3.8039999999999998</c:v>
                </c:pt>
                <c:pt idx="423">
                  <c:v>3.7010000000000001</c:v>
                </c:pt>
                <c:pt idx="424">
                  <c:v>3.7010000000000001</c:v>
                </c:pt>
                <c:pt idx="425">
                  <c:v>3.7010000000000001</c:v>
                </c:pt>
                <c:pt idx="426">
                  <c:v>3.5579999999999998</c:v>
                </c:pt>
                <c:pt idx="427">
                  <c:v>3.6880000000000002</c:v>
                </c:pt>
                <c:pt idx="428">
                  <c:v>3.6520000000000001</c:v>
                </c:pt>
                <c:pt idx="429">
                  <c:v>3.633</c:v>
                </c:pt>
                <c:pt idx="430">
                  <c:v>3.5</c:v>
                </c:pt>
                <c:pt idx="431">
                  <c:v>3.5</c:v>
                </c:pt>
                <c:pt idx="432">
                  <c:v>3.5</c:v>
                </c:pt>
                <c:pt idx="433">
                  <c:v>3.33</c:v>
                </c:pt>
                <c:pt idx="434">
                  <c:v>3.3159999999999998</c:v>
                </c:pt>
                <c:pt idx="435">
                  <c:v>3.1339999999999999</c:v>
                </c:pt>
                <c:pt idx="436">
                  <c:v>2.9750000000000001</c:v>
                </c:pt>
                <c:pt idx="437">
                  <c:v>3.07</c:v>
                </c:pt>
                <c:pt idx="438">
                  <c:v>3.07</c:v>
                </c:pt>
                <c:pt idx="439">
                  <c:v>3.07</c:v>
                </c:pt>
                <c:pt idx="440">
                  <c:v>3.03</c:v>
                </c:pt>
                <c:pt idx="441">
                  <c:v>3.0009999999999999</c:v>
                </c:pt>
                <c:pt idx="442">
                  <c:v>3.0609999999999999</c:v>
                </c:pt>
                <c:pt idx="443">
                  <c:v>3.044</c:v>
                </c:pt>
                <c:pt idx="444">
                  <c:v>3.024</c:v>
                </c:pt>
                <c:pt idx="445">
                  <c:v>3.024</c:v>
                </c:pt>
                <c:pt idx="446">
                  <c:v>3.024</c:v>
                </c:pt>
                <c:pt idx="447">
                  <c:v>2.9359999999999999</c:v>
                </c:pt>
                <c:pt idx="448">
                  <c:v>3.0169999999999999</c:v>
                </c:pt>
                <c:pt idx="449">
                  <c:v>3.0710000000000002</c:v>
                </c:pt>
                <c:pt idx="450">
                  <c:v>2.8889999999999998</c:v>
                </c:pt>
                <c:pt idx="451">
                  <c:v>3.0219999999999998</c:v>
                </c:pt>
                <c:pt idx="452">
                  <c:v>3.0219999999999998</c:v>
                </c:pt>
                <c:pt idx="453">
                  <c:v>3.0219999999999998</c:v>
                </c:pt>
                <c:pt idx="454">
                  <c:v>3.173</c:v>
                </c:pt>
                <c:pt idx="455">
                  <c:v>3.3279999999999998</c:v>
                </c:pt>
                <c:pt idx="456">
                  <c:v>3.2469999999999999</c:v>
                </c:pt>
                <c:pt idx="457">
                  <c:v>3.29</c:v>
                </c:pt>
                <c:pt idx="458">
                  <c:v>3.3170000000000002</c:v>
                </c:pt>
                <c:pt idx="459">
                  <c:v>3.3170000000000002</c:v>
                </c:pt>
                <c:pt idx="460">
                  <c:v>3.3170000000000002</c:v>
                </c:pt>
                <c:pt idx="461">
                  <c:v>3.5449999999999999</c:v>
                </c:pt>
                <c:pt idx="462">
                  <c:v>3.391</c:v>
                </c:pt>
                <c:pt idx="463">
                  <c:v>3.3279999999999998</c:v>
                </c:pt>
                <c:pt idx="464">
                  <c:v>3.2839999999999998</c:v>
                </c:pt>
                <c:pt idx="465">
                  <c:v>3.2759999999999998</c:v>
                </c:pt>
                <c:pt idx="466">
                  <c:v>3.2759999999999998</c:v>
                </c:pt>
                <c:pt idx="467">
                  <c:v>3.2759999999999998</c:v>
                </c:pt>
                <c:pt idx="468">
                  <c:v>3.25</c:v>
                </c:pt>
                <c:pt idx="469">
                  <c:v>3.1459999999999999</c:v>
                </c:pt>
                <c:pt idx="470">
                  <c:v>3.1139999999999999</c:v>
                </c:pt>
                <c:pt idx="471">
                  <c:v>3.2120000000000002</c:v>
                </c:pt>
                <c:pt idx="472">
                  <c:v>3.2890000000000001</c:v>
                </c:pt>
                <c:pt idx="473">
                  <c:v>3.2890000000000001</c:v>
                </c:pt>
                <c:pt idx="474">
                  <c:v>3.2890000000000001</c:v>
                </c:pt>
                <c:pt idx="475">
                  <c:v>3.3090000000000002</c:v>
                </c:pt>
                <c:pt idx="476">
                  <c:v>3.1539999999999999</c:v>
                </c:pt>
                <c:pt idx="477">
                  <c:v>3.1560000000000001</c:v>
                </c:pt>
                <c:pt idx="478">
                  <c:v>3.2450000000000001</c:v>
                </c:pt>
                <c:pt idx="479">
                  <c:v>3.0910000000000002</c:v>
                </c:pt>
                <c:pt idx="480">
                  <c:v>3.0910000000000002</c:v>
                </c:pt>
                <c:pt idx="481">
                  <c:v>3.0910000000000002</c:v>
                </c:pt>
                <c:pt idx="482">
                  <c:v>3.2639999999999998</c:v>
                </c:pt>
                <c:pt idx="483">
                  <c:v>3.4009999999999998</c:v>
                </c:pt>
                <c:pt idx="484">
                  <c:v>3.56</c:v>
                </c:pt>
                <c:pt idx="485">
                  <c:v>3.5179999999999998</c:v>
                </c:pt>
                <c:pt idx="486">
                  <c:v>3.4630000000000001</c:v>
                </c:pt>
                <c:pt idx="487">
                  <c:v>3.4630000000000001</c:v>
                </c:pt>
                <c:pt idx="488">
                  <c:v>3.4630000000000001</c:v>
                </c:pt>
                <c:pt idx="489">
                  <c:v>3.3860000000000001</c:v>
                </c:pt>
                <c:pt idx="490">
                  <c:v>3.5449999999999999</c:v>
                </c:pt>
                <c:pt idx="491">
                  <c:v>3.698</c:v>
                </c:pt>
                <c:pt idx="492">
                  <c:v>3.7040000000000002</c:v>
                </c:pt>
                <c:pt idx="493">
                  <c:v>3.5979999999999999</c:v>
                </c:pt>
                <c:pt idx="494">
                  <c:v>3.5979999999999999</c:v>
                </c:pt>
                <c:pt idx="495">
                  <c:v>3.5979999999999999</c:v>
                </c:pt>
                <c:pt idx="496">
                  <c:v>3.7480000000000002</c:v>
                </c:pt>
                <c:pt idx="497">
                  <c:v>3.8159999999999998</c:v>
                </c:pt>
                <c:pt idx="498">
                  <c:v>4.1790000000000003</c:v>
                </c:pt>
                <c:pt idx="499">
                  <c:v>4.0279999999999996</c:v>
                </c:pt>
                <c:pt idx="500">
                  <c:v>3.7629999999999999</c:v>
                </c:pt>
                <c:pt idx="501">
                  <c:v>3.7629999999999999</c:v>
                </c:pt>
                <c:pt idx="502">
                  <c:v>3.7629999999999999</c:v>
                </c:pt>
                <c:pt idx="503">
                  <c:v>3.6030000000000002</c:v>
                </c:pt>
                <c:pt idx="504">
                  <c:v>3.375</c:v>
                </c:pt>
                <c:pt idx="505">
                  <c:v>3.2949999999999999</c:v>
                </c:pt>
                <c:pt idx="506">
                  <c:v>3.4159999999999999</c:v>
                </c:pt>
                <c:pt idx="507">
                  <c:v>3.4039999999999999</c:v>
                </c:pt>
                <c:pt idx="508">
                  <c:v>3.4039999999999999</c:v>
                </c:pt>
                <c:pt idx="509">
                  <c:v>3.4039999999999999</c:v>
                </c:pt>
                <c:pt idx="510">
                  <c:v>3.3010000000000002</c:v>
                </c:pt>
                <c:pt idx="511">
                  <c:v>3.2040000000000002</c:v>
                </c:pt>
                <c:pt idx="512">
                  <c:v>3.1190000000000002</c:v>
                </c:pt>
                <c:pt idx="513">
                  <c:v>3</c:v>
                </c:pt>
                <c:pt idx="514">
                  <c:v>2.9020000000000001</c:v>
                </c:pt>
                <c:pt idx="515">
                  <c:v>2.9020000000000001</c:v>
                </c:pt>
                <c:pt idx="516">
                  <c:v>2.9020000000000001</c:v>
                </c:pt>
                <c:pt idx="517">
                  <c:v>2.8959999999999999</c:v>
                </c:pt>
                <c:pt idx="518">
                  <c:v>2.9529999999999998</c:v>
                </c:pt>
                <c:pt idx="519">
                  <c:v>2.98</c:v>
                </c:pt>
                <c:pt idx="520">
                  <c:v>3.0339999999999998</c:v>
                </c:pt>
                <c:pt idx="521">
                  <c:v>3.0009999999999999</c:v>
                </c:pt>
                <c:pt idx="522">
                  <c:v>3.0009999999999999</c:v>
                </c:pt>
                <c:pt idx="523">
                  <c:v>3.0009999999999999</c:v>
                </c:pt>
                <c:pt idx="524">
                  <c:v>2.9039999999999999</c:v>
                </c:pt>
                <c:pt idx="525">
                  <c:v>2.9620000000000002</c:v>
                </c:pt>
                <c:pt idx="526">
                  <c:v>2.9620000000000002</c:v>
                </c:pt>
                <c:pt idx="527">
                  <c:v>2.843</c:v>
                </c:pt>
                <c:pt idx="528">
                  <c:v>2.8519999999999999</c:v>
                </c:pt>
                <c:pt idx="529">
                  <c:v>2.8519999999999999</c:v>
                </c:pt>
                <c:pt idx="530">
                  <c:v>2.8519999999999999</c:v>
                </c:pt>
                <c:pt idx="531">
                  <c:v>2.7120000000000002</c:v>
                </c:pt>
                <c:pt idx="532">
                  <c:v>2.895</c:v>
                </c:pt>
                <c:pt idx="533">
                  <c:v>3.0009999999999999</c:v>
                </c:pt>
                <c:pt idx="534">
                  <c:v>3.15</c:v>
                </c:pt>
                <c:pt idx="535">
                  <c:v>3.1360000000000001</c:v>
                </c:pt>
                <c:pt idx="536">
                  <c:v>3.1360000000000001</c:v>
                </c:pt>
                <c:pt idx="537">
                  <c:v>3.1360000000000001</c:v>
                </c:pt>
                <c:pt idx="538">
                  <c:v>3.0390000000000001</c:v>
                </c:pt>
                <c:pt idx="539">
                  <c:v>2.9569999999999999</c:v>
                </c:pt>
                <c:pt idx="540">
                  <c:v>2.8820000000000001</c:v>
                </c:pt>
                <c:pt idx="541">
                  <c:v>2.86</c:v>
                </c:pt>
                <c:pt idx="542">
                  <c:v>2.774</c:v>
                </c:pt>
                <c:pt idx="543">
                  <c:v>2.774</c:v>
                </c:pt>
                <c:pt idx="544">
                  <c:v>2.774</c:v>
                </c:pt>
                <c:pt idx="545">
                  <c:v>2.7120000000000002</c:v>
                </c:pt>
                <c:pt idx="546">
                  <c:v>2.573</c:v>
                </c:pt>
                <c:pt idx="547">
                  <c:v>2.5550000000000002</c:v>
                </c:pt>
                <c:pt idx="548">
                  <c:v>2.5760000000000001</c:v>
                </c:pt>
                <c:pt idx="549">
                  <c:v>2.67</c:v>
                </c:pt>
                <c:pt idx="550">
                  <c:v>2.67</c:v>
                </c:pt>
                <c:pt idx="551">
                  <c:v>2.67</c:v>
                </c:pt>
                <c:pt idx="552">
                  <c:v>2.6059999999999999</c:v>
                </c:pt>
                <c:pt idx="553">
                  <c:v>2.508</c:v>
                </c:pt>
                <c:pt idx="554">
                  <c:v>2.5459999999999998</c:v>
                </c:pt>
                <c:pt idx="555">
                  <c:v>2.4820000000000002</c:v>
                </c:pt>
                <c:pt idx="556">
                  <c:v>2.4820000000000002</c:v>
                </c:pt>
                <c:pt idx="557">
                  <c:v>2.4820000000000002</c:v>
                </c:pt>
                <c:pt idx="558">
                  <c:v>2.4820000000000002</c:v>
                </c:pt>
                <c:pt idx="559">
                  <c:v>2.4820000000000002</c:v>
                </c:pt>
                <c:pt idx="560">
                  <c:v>2.3730000000000002</c:v>
                </c:pt>
                <c:pt idx="561">
                  <c:v>2.4089999999999998</c:v>
                </c:pt>
                <c:pt idx="562">
                  <c:v>2.4649999999999999</c:v>
                </c:pt>
                <c:pt idx="563">
                  <c:v>2.3969999999999998</c:v>
                </c:pt>
                <c:pt idx="564">
                  <c:v>2.3969999999999998</c:v>
                </c:pt>
                <c:pt idx="565">
                  <c:v>2.3969999999999998</c:v>
                </c:pt>
                <c:pt idx="566">
                  <c:v>2.3340000000000001</c:v>
                </c:pt>
                <c:pt idx="567">
                  <c:v>2.2999999999999998</c:v>
                </c:pt>
                <c:pt idx="568">
                  <c:v>2.262</c:v>
                </c:pt>
                <c:pt idx="569">
                  <c:v>2.0699999999999998</c:v>
                </c:pt>
                <c:pt idx="570">
                  <c:v>2.093</c:v>
                </c:pt>
                <c:pt idx="571">
                  <c:v>2.093</c:v>
                </c:pt>
                <c:pt idx="572">
                  <c:v>2.093</c:v>
                </c:pt>
                <c:pt idx="573">
                  <c:v>2.0390000000000001</c:v>
                </c:pt>
                <c:pt idx="574">
                  <c:v>2.1280000000000001</c:v>
                </c:pt>
                <c:pt idx="575">
                  <c:v>2.1150000000000002</c:v>
                </c:pt>
                <c:pt idx="576">
                  <c:v>2.1059999999999999</c:v>
                </c:pt>
                <c:pt idx="577">
                  <c:v>2.0830000000000002</c:v>
                </c:pt>
                <c:pt idx="578">
                  <c:v>2.0830000000000002</c:v>
                </c:pt>
                <c:pt idx="579">
                  <c:v>2.0830000000000002</c:v>
                </c:pt>
                <c:pt idx="580">
                  <c:v>2.0529999999999999</c:v>
                </c:pt>
                <c:pt idx="581">
                  <c:v>1.984</c:v>
                </c:pt>
                <c:pt idx="582">
                  <c:v>2.0219999999999998</c:v>
                </c:pt>
                <c:pt idx="583">
                  <c:v>2.0089999999999999</c:v>
                </c:pt>
                <c:pt idx="584">
                  <c:v>1.8919999999999999</c:v>
                </c:pt>
                <c:pt idx="585">
                  <c:v>1.8919999999999999</c:v>
                </c:pt>
                <c:pt idx="586">
                  <c:v>1.8919999999999999</c:v>
                </c:pt>
                <c:pt idx="587">
                  <c:v>1.903</c:v>
                </c:pt>
                <c:pt idx="588">
                  <c:v>1.895</c:v>
                </c:pt>
                <c:pt idx="589">
                  <c:v>1.8979999999999999</c:v>
                </c:pt>
                <c:pt idx="590">
                  <c:v>1.962</c:v>
                </c:pt>
                <c:pt idx="591">
                  <c:v>1.85</c:v>
                </c:pt>
                <c:pt idx="592">
                  <c:v>1.85</c:v>
                </c:pt>
                <c:pt idx="593">
                  <c:v>1.85</c:v>
                </c:pt>
                <c:pt idx="594">
                  <c:v>1.903</c:v>
                </c:pt>
                <c:pt idx="595">
                  <c:v>1.679</c:v>
                </c:pt>
                <c:pt idx="596">
                  <c:v>1.5960000000000001</c:v>
                </c:pt>
                <c:pt idx="597">
                  <c:v>1.5940000000000001</c:v>
                </c:pt>
                <c:pt idx="598">
                  <c:v>1.5389999999999999</c:v>
                </c:pt>
                <c:pt idx="599">
                  <c:v>1.5389999999999999</c:v>
                </c:pt>
                <c:pt idx="600">
                  <c:v>1.5389999999999999</c:v>
                </c:pt>
                <c:pt idx="601">
                  <c:v>1.571</c:v>
                </c:pt>
                <c:pt idx="602">
                  <c:v>1.554</c:v>
                </c:pt>
                <c:pt idx="603">
                  <c:v>1.4019999999999999</c:v>
                </c:pt>
                <c:pt idx="604">
                  <c:v>1.706</c:v>
                </c:pt>
                <c:pt idx="605">
                  <c:v>1.8340000000000001</c:v>
                </c:pt>
                <c:pt idx="606">
                  <c:v>1.8340000000000001</c:v>
                </c:pt>
                <c:pt idx="607">
                  <c:v>1.8340000000000001</c:v>
                </c:pt>
                <c:pt idx="608">
                  <c:v>1.8169999999999999</c:v>
                </c:pt>
                <c:pt idx="609">
                  <c:v>1.9410000000000001</c:v>
                </c:pt>
                <c:pt idx="610">
                  <c:v>1.9239999999999999</c:v>
                </c:pt>
                <c:pt idx="611">
                  <c:v>1.911</c:v>
                </c:pt>
                <c:pt idx="612">
                  <c:v>1.839</c:v>
                </c:pt>
                <c:pt idx="613">
                  <c:v>1.839</c:v>
                </c:pt>
                <c:pt idx="614">
                  <c:v>1.839</c:v>
                </c:pt>
                <c:pt idx="615">
                  <c:v>1.835</c:v>
                </c:pt>
                <c:pt idx="616">
                  <c:v>1.91</c:v>
                </c:pt>
                <c:pt idx="617">
                  <c:v>1.9570000000000001</c:v>
                </c:pt>
                <c:pt idx="618">
                  <c:v>1.9710000000000001</c:v>
                </c:pt>
                <c:pt idx="619">
                  <c:v>1.9530000000000001</c:v>
                </c:pt>
                <c:pt idx="620">
                  <c:v>1.9530000000000001</c:v>
                </c:pt>
                <c:pt idx="621">
                  <c:v>1.9530000000000001</c:v>
                </c:pt>
                <c:pt idx="622">
                  <c:v>1.891</c:v>
                </c:pt>
                <c:pt idx="623">
                  <c:v>1.7509999999999999</c:v>
                </c:pt>
                <c:pt idx="624">
                  <c:v>1.847</c:v>
                </c:pt>
                <c:pt idx="625">
                  <c:v>1.7809999999999999</c:v>
                </c:pt>
                <c:pt idx="626">
                  <c:v>1.746</c:v>
                </c:pt>
                <c:pt idx="627">
                  <c:v>1.746</c:v>
                </c:pt>
                <c:pt idx="628">
                  <c:v>1.746</c:v>
                </c:pt>
                <c:pt idx="629">
                  <c:v>1.643</c:v>
                </c:pt>
                <c:pt idx="630">
                  <c:v>1.43</c:v>
                </c:pt>
                <c:pt idx="631">
                  <c:v>1.413</c:v>
                </c:pt>
                <c:pt idx="632">
                  <c:v>1.294</c:v>
                </c:pt>
                <c:pt idx="633">
                  <c:v>1.2829999999999999</c:v>
                </c:pt>
                <c:pt idx="634">
                  <c:v>1.2829999999999999</c:v>
                </c:pt>
                <c:pt idx="635">
                  <c:v>1.2829999999999999</c:v>
                </c:pt>
                <c:pt idx="636">
                  <c:v>1.286</c:v>
                </c:pt>
                <c:pt idx="637">
                  <c:v>1.3280000000000001</c:v>
                </c:pt>
                <c:pt idx="638">
                  <c:v>1.2889999999999999</c:v>
                </c:pt>
                <c:pt idx="639">
                  <c:v>1.284</c:v>
                </c:pt>
                <c:pt idx="640">
                  <c:v>1.288</c:v>
                </c:pt>
                <c:pt idx="641">
                  <c:v>1.288</c:v>
                </c:pt>
                <c:pt idx="642">
                  <c:v>1.288</c:v>
                </c:pt>
                <c:pt idx="643">
                  <c:v>1.302</c:v>
                </c:pt>
                <c:pt idx="644">
                  <c:v>1.339</c:v>
                </c:pt>
                <c:pt idx="645">
                  <c:v>1.3169999999999999</c:v>
                </c:pt>
                <c:pt idx="646">
                  <c:v>1.2929999999999999</c:v>
                </c:pt>
                <c:pt idx="647">
                  <c:v>1.2729999999999999</c:v>
                </c:pt>
                <c:pt idx="648">
                  <c:v>1.2729999999999999</c:v>
                </c:pt>
                <c:pt idx="649">
                  <c:v>1.2729999999999999</c:v>
                </c:pt>
                <c:pt idx="650">
                  <c:v>1.2170000000000001</c:v>
                </c:pt>
                <c:pt idx="651">
                  <c:v>1.2629999999999999</c:v>
                </c:pt>
                <c:pt idx="652">
                  <c:v>1.3069999999999999</c:v>
                </c:pt>
                <c:pt idx="653">
                  <c:v>1.286</c:v>
                </c:pt>
                <c:pt idx="654">
                  <c:v>1.3140000000000001</c:v>
                </c:pt>
                <c:pt idx="655">
                  <c:v>1.3140000000000001</c:v>
                </c:pt>
                <c:pt idx="656">
                  <c:v>1.3140000000000001</c:v>
                </c:pt>
                <c:pt idx="657">
                  <c:v>1.2729999999999999</c:v>
                </c:pt>
                <c:pt idx="658">
                  <c:v>1.2350000000000001</c:v>
                </c:pt>
                <c:pt idx="659">
                  <c:v>1.2150000000000001</c:v>
                </c:pt>
                <c:pt idx="660">
                  <c:v>1.206</c:v>
                </c:pt>
                <c:pt idx="661">
                  <c:v>1.1719999999999999</c:v>
                </c:pt>
                <c:pt idx="662">
                  <c:v>1.1719999999999999</c:v>
                </c:pt>
                <c:pt idx="663">
                  <c:v>1.1719999999999999</c:v>
                </c:pt>
                <c:pt idx="664">
                  <c:v>1.1719999999999999</c:v>
                </c:pt>
                <c:pt idx="665">
                  <c:v>1.1559999999999999</c:v>
                </c:pt>
                <c:pt idx="666">
                  <c:v>1.0960000000000001</c:v>
                </c:pt>
                <c:pt idx="667">
                  <c:v>1.123</c:v>
                </c:pt>
                <c:pt idx="668">
                  <c:v>1.113</c:v>
                </c:pt>
                <c:pt idx="669">
                  <c:v>1.113</c:v>
                </c:pt>
                <c:pt idx="670">
                  <c:v>1.113</c:v>
                </c:pt>
                <c:pt idx="671">
                  <c:v>1.113</c:v>
                </c:pt>
                <c:pt idx="672">
                  <c:v>1.05</c:v>
                </c:pt>
                <c:pt idx="673">
                  <c:v>1.006</c:v>
                </c:pt>
                <c:pt idx="674">
                  <c:v>0.93</c:v>
                </c:pt>
                <c:pt idx="675">
                  <c:v>0.89500000000000002</c:v>
                </c:pt>
                <c:pt idx="676">
                  <c:v>0.89500000000000002</c:v>
                </c:pt>
                <c:pt idx="677">
                  <c:v>0.89500000000000002</c:v>
                </c:pt>
                <c:pt idx="678">
                  <c:v>0.97399999999999998</c:v>
                </c:pt>
                <c:pt idx="679">
                  <c:v>0.91900000000000004</c:v>
                </c:pt>
                <c:pt idx="680">
                  <c:v>0.93400000000000005</c:v>
                </c:pt>
                <c:pt idx="681">
                  <c:v>0.90800000000000003</c:v>
                </c:pt>
                <c:pt idx="682">
                  <c:v>0.96399999999999997</c:v>
                </c:pt>
                <c:pt idx="683">
                  <c:v>0.96399999999999997</c:v>
                </c:pt>
                <c:pt idx="684">
                  <c:v>0.96399999999999997</c:v>
                </c:pt>
                <c:pt idx="685">
                  <c:v>0.996</c:v>
                </c:pt>
                <c:pt idx="686">
                  <c:v>1.026</c:v>
                </c:pt>
                <c:pt idx="687">
                  <c:v>0.92100000000000004</c:v>
                </c:pt>
                <c:pt idx="688">
                  <c:v>0.879</c:v>
                </c:pt>
                <c:pt idx="689">
                  <c:v>0.91500000000000004</c:v>
                </c:pt>
                <c:pt idx="690">
                  <c:v>0.91500000000000004</c:v>
                </c:pt>
                <c:pt idx="691">
                  <c:v>0.91500000000000004</c:v>
                </c:pt>
                <c:pt idx="692">
                  <c:v>0.95399999999999996</c:v>
                </c:pt>
                <c:pt idx="693">
                  <c:v>1.01</c:v>
                </c:pt>
                <c:pt idx="694">
                  <c:v>0.96899999999999997</c:v>
                </c:pt>
                <c:pt idx="695">
                  <c:v>0.97699999999999998</c:v>
                </c:pt>
                <c:pt idx="696">
                  <c:v>0.97399999999999998</c:v>
                </c:pt>
                <c:pt idx="697">
                  <c:v>0.97399999999999998</c:v>
                </c:pt>
                <c:pt idx="698">
                  <c:v>0.97399999999999998</c:v>
                </c:pt>
                <c:pt idx="699">
                  <c:v>1.0549999999999999</c:v>
                </c:pt>
                <c:pt idx="700">
                  <c:v>1.0740000000000001</c:v>
                </c:pt>
                <c:pt idx="701">
                  <c:v>1.0609999999999999</c:v>
                </c:pt>
                <c:pt idx="702">
                  <c:v>0.95599999999999996</c:v>
                </c:pt>
                <c:pt idx="703">
                  <c:v>0.86299999999999999</c:v>
                </c:pt>
                <c:pt idx="704">
                  <c:v>0.86299999999999999</c:v>
                </c:pt>
                <c:pt idx="705">
                  <c:v>0.86299999999999999</c:v>
                </c:pt>
                <c:pt idx="706">
                  <c:v>0.92</c:v>
                </c:pt>
                <c:pt idx="707">
                  <c:v>0.97499999999999998</c:v>
                </c:pt>
                <c:pt idx="708">
                  <c:v>0.97</c:v>
                </c:pt>
                <c:pt idx="709">
                  <c:v>0.995</c:v>
                </c:pt>
                <c:pt idx="710">
                  <c:v>0.95399999999999996</c:v>
                </c:pt>
                <c:pt idx="711">
                  <c:v>0.95399999999999996</c:v>
                </c:pt>
                <c:pt idx="712">
                  <c:v>0.95399999999999996</c:v>
                </c:pt>
                <c:pt idx="713">
                  <c:v>0.96199999999999997</c:v>
                </c:pt>
                <c:pt idx="714">
                  <c:v>0.93600000000000005</c:v>
                </c:pt>
                <c:pt idx="715">
                  <c:v>0.84099999999999997</c:v>
                </c:pt>
                <c:pt idx="716">
                  <c:v>0.89400000000000002</c:v>
                </c:pt>
                <c:pt idx="717">
                  <c:v>0.877</c:v>
                </c:pt>
                <c:pt idx="718">
                  <c:v>0.877</c:v>
                </c:pt>
                <c:pt idx="719">
                  <c:v>0.877</c:v>
                </c:pt>
                <c:pt idx="720">
                  <c:v>0.93300000000000005</c:v>
                </c:pt>
                <c:pt idx="721">
                  <c:v>1.048</c:v>
                </c:pt>
                <c:pt idx="722">
                  <c:v>1.073</c:v>
                </c:pt>
                <c:pt idx="723">
                  <c:v>1.2130000000000001</c:v>
                </c:pt>
                <c:pt idx="724">
                  <c:v>1.17</c:v>
                </c:pt>
                <c:pt idx="725">
                  <c:v>1.17</c:v>
                </c:pt>
                <c:pt idx="726">
                  <c:v>1.17</c:v>
                </c:pt>
                <c:pt idx="727">
                  <c:v>1.052</c:v>
                </c:pt>
                <c:pt idx="728">
                  <c:v>0.94399999999999995</c:v>
                </c:pt>
                <c:pt idx="729">
                  <c:v>0.996</c:v>
                </c:pt>
                <c:pt idx="730">
                  <c:v>0.96499999999999997</c:v>
                </c:pt>
                <c:pt idx="731">
                  <c:v>0.999</c:v>
                </c:pt>
                <c:pt idx="732">
                  <c:v>0.999</c:v>
                </c:pt>
                <c:pt idx="733">
                  <c:v>0.999</c:v>
                </c:pt>
                <c:pt idx="734">
                  <c:v>0.94099999999999995</c:v>
                </c:pt>
                <c:pt idx="735">
                  <c:v>0.91400000000000003</c:v>
                </c:pt>
                <c:pt idx="736">
                  <c:v>0.94799999999999995</c:v>
                </c:pt>
                <c:pt idx="737">
                  <c:v>0.9</c:v>
                </c:pt>
                <c:pt idx="738">
                  <c:v>0.86899999999999999</c:v>
                </c:pt>
                <c:pt idx="739">
                  <c:v>0.86899999999999999</c:v>
                </c:pt>
                <c:pt idx="740">
                  <c:v>0.86899999999999999</c:v>
                </c:pt>
                <c:pt idx="741">
                  <c:v>0.83299999999999996</c:v>
                </c:pt>
                <c:pt idx="742">
                  <c:v>0.90400000000000003</c:v>
                </c:pt>
                <c:pt idx="743">
                  <c:v>0.92600000000000005</c:v>
                </c:pt>
                <c:pt idx="744">
                  <c:v>0.91600000000000004</c:v>
                </c:pt>
                <c:pt idx="745">
                  <c:v>0.877</c:v>
                </c:pt>
                <c:pt idx="746">
                  <c:v>0.877</c:v>
                </c:pt>
                <c:pt idx="747">
                  <c:v>0.877</c:v>
                </c:pt>
                <c:pt idx="748">
                  <c:v>0.85599999999999998</c:v>
                </c:pt>
                <c:pt idx="749">
                  <c:v>0.89200000000000002</c:v>
                </c:pt>
                <c:pt idx="750">
                  <c:v>0.86</c:v>
                </c:pt>
                <c:pt idx="751">
                  <c:v>0.83</c:v>
                </c:pt>
                <c:pt idx="752">
                  <c:v>0.81200000000000006</c:v>
                </c:pt>
                <c:pt idx="753">
                  <c:v>0.81200000000000006</c:v>
                </c:pt>
                <c:pt idx="754">
                  <c:v>0.81200000000000006</c:v>
                </c:pt>
                <c:pt idx="755">
                  <c:v>0.85799999999999998</c:v>
                </c:pt>
                <c:pt idx="756">
                  <c:v>0.82399999999999995</c:v>
                </c:pt>
                <c:pt idx="757">
                  <c:v>0.85499999999999998</c:v>
                </c:pt>
                <c:pt idx="758">
                  <c:v>0.79400000000000004</c:v>
                </c:pt>
                <c:pt idx="759">
                  <c:v>0.78100000000000003</c:v>
                </c:pt>
                <c:pt idx="760">
                  <c:v>0.78100000000000003</c:v>
                </c:pt>
                <c:pt idx="761">
                  <c:v>0.78100000000000003</c:v>
                </c:pt>
                <c:pt idx="762">
                  <c:v>0.72099999999999997</c:v>
                </c:pt>
                <c:pt idx="763">
                  <c:v>0.66400000000000003</c:v>
                </c:pt>
                <c:pt idx="764">
                  <c:v>0.69599999999999995</c:v>
                </c:pt>
                <c:pt idx="765">
                  <c:v>0.71499999999999997</c:v>
                </c:pt>
                <c:pt idx="766">
                  <c:v>0.72399999999999998</c:v>
                </c:pt>
                <c:pt idx="767">
                  <c:v>0.72399999999999998</c:v>
                </c:pt>
                <c:pt idx="768">
                  <c:v>0.72399999999999998</c:v>
                </c:pt>
                <c:pt idx="769">
                  <c:v>0.69399999999999995</c:v>
                </c:pt>
                <c:pt idx="770">
                  <c:v>0.70199999999999996</c:v>
                </c:pt>
                <c:pt idx="771">
                  <c:v>0.64700000000000002</c:v>
                </c:pt>
                <c:pt idx="772">
                  <c:v>0.68600000000000005</c:v>
                </c:pt>
                <c:pt idx="773">
                  <c:v>0.70099999999999996</c:v>
                </c:pt>
                <c:pt idx="774">
                  <c:v>0.70099999999999996</c:v>
                </c:pt>
                <c:pt idx="775">
                  <c:v>0.70099999999999996</c:v>
                </c:pt>
                <c:pt idx="776">
                  <c:v>0.67</c:v>
                </c:pt>
                <c:pt idx="777">
                  <c:v>0.752</c:v>
                </c:pt>
                <c:pt idx="778">
                  <c:v>0.753</c:v>
                </c:pt>
                <c:pt idx="779">
                  <c:v>0.69</c:v>
                </c:pt>
                <c:pt idx="780">
                  <c:v>0.70599999999999996</c:v>
                </c:pt>
                <c:pt idx="781">
                  <c:v>0.70599999999999996</c:v>
                </c:pt>
                <c:pt idx="782">
                  <c:v>0.70599999999999996</c:v>
                </c:pt>
                <c:pt idx="783">
                  <c:v>0.66900000000000004</c:v>
                </c:pt>
                <c:pt idx="784">
                  <c:v>0.69099999999999995</c:v>
                </c:pt>
                <c:pt idx="785">
                  <c:v>0.70899999999999996</c:v>
                </c:pt>
                <c:pt idx="786">
                  <c:v>0.61</c:v>
                </c:pt>
                <c:pt idx="787">
                  <c:v>0.63200000000000001</c:v>
                </c:pt>
                <c:pt idx="788">
                  <c:v>0.63200000000000001</c:v>
                </c:pt>
                <c:pt idx="789">
                  <c:v>0.63200000000000001</c:v>
                </c:pt>
                <c:pt idx="790">
                  <c:v>0.67</c:v>
                </c:pt>
                <c:pt idx="791">
                  <c:v>0.66200000000000003</c:v>
                </c:pt>
                <c:pt idx="792">
                  <c:v>0.56999999999999995</c:v>
                </c:pt>
                <c:pt idx="793">
                  <c:v>0.58099999999999996</c:v>
                </c:pt>
                <c:pt idx="794">
                  <c:v>0.54600000000000004</c:v>
                </c:pt>
                <c:pt idx="795">
                  <c:v>0.54600000000000004</c:v>
                </c:pt>
                <c:pt idx="796">
                  <c:v>0.54600000000000004</c:v>
                </c:pt>
                <c:pt idx="797">
                  <c:v>0.56200000000000006</c:v>
                </c:pt>
                <c:pt idx="798">
                  <c:v>0.55100000000000005</c:v>
                </c:pt>
                <c:pt idx="799">
                  <c:v>0.57299999999999995</c:v>
                </c:pt>
                <c:pt idx="800">
                  <c:v>0.56499999999999995</c:v>
                </c:pt>
                <c:pt idx="801">
                  <c:v>0.54600000000000004</c:v>
                </c:pt>
                <c:pt idx="802">
                  <c:v>0.54600000000000004</c:v>
                </c:pt>
                <c:pt idx="803">
                  <c:v>0.54600000000000004</c:v>
                </c:pt>
                <c:pt idx="804">
                  <c:v>0.54400000000000004</c:v>
                </c:pt>
                <c:pt idx="805">
                  <c:v>0.56699999999999995</c:v>
                </c:pt>
                <c:pt idx="806">
                  <c:v>0.54900000000000004</c:v>
                </c:pt>
                <c:pt idx="807">
                  <c:v>0.55200000000000005</c:v>
                </c:pt>
                <c:pt idx="808">
                  <c:v>0.56799999999999995</c:v>
                </c:pt>
                <c:pt idx="809">
                  <c:v>0.56799999999999995</c:v>
                </c:pt>
                <c:pt idx="810">
                  <c:v>0.56799999999999995</c:v>
                </c:pt>
                <c:pt idx="811">
                  <c:v>0.53</c:v>
                </c:pt>
                <c:pt idx="812">
                  <c:v>0.55300000000000005</c:v>
                </c:pt>
                <c:pt idx="813">
                  <c:v>0.56599999999999995</c:v>
                </c:pt>
                <c:pt idx="814">
                  <c:v>0.57099999999999995</c:v>
                </c:pt>
                <c:pt idx="815">
                  <c:v>0.621</c:v>
                </c:pt>
                <c:pt idx="816">
                  <c:v>0.621</c:v>
                </c:pt>
                <c:pt idx="817">
                  <c:v>0.621</c:v>
                </c:pt>
                <c:pt idx="818">
                  <c:v>0.625</c:v>
                </c:pt>
                <c:pt idx="819">
                  <c:v>0.61599999999999999</c:v>
                </c:pt>
                <c:pt idx="820">
                  <c:v>0.623</c:v>
                </c:pt>
                <c:pt idx="821">
                  <c:v>0.629</c:v>
                </c:pt>
                <c:pt idx="822">
                  <c:v>0.61799999999999999</c:v>
                </c:pt>
                <c:pt idx="823">
                  <c:v>0.61799999999999999</c:v>
                </c:pt>
                <c:pt idx="824">
                  <c:v>0.61799999999999999</c:v>
                </c:pt>
                <c:pt idx="825">
                  <c:v>0.63700000000000001</c:v>
                </c:pt>
                <c:pt idx="826">
                  <c:v>0.68799999999999994</c:v>
                </c:pt>
                <c:pt idx="827">
                  <c:v>0.68600000000000005</c:v>
                </c:pt>
                <c:pt idx="828">
                  <c:v>0.71299999999999997</c:v>
                </c:pt>
                <c:pt idx="829">
                  <c:v>0.70699999999999996</c:v>
                </c:pt>
                <c:pt idx="830">
                  <c:v>0.70699999999999996</c:v>
                </c:pt>
                <c:pt idx="831">
                  <c:v>0.70699999999999996</c:v>
                </c:pt>
                <c:pt idx="832">
                  <c:v>0.72</c:v>
                </c:pt>
                <c:pt idx="833">
                  <c:v>0.71</c:v>
                </c:pt>
                <c:pt idx="834">
                  <c:v>0.71499999999999997</c:v>
                </c:pt>
                <c:pt idx="835">
                  <c:v>0.73799999999999999</c:v>
                </c:pt>
                <c:pt idx="836">
                  <c:v>0.76300000000000001</c:v>
                </c:pt>
                <c:pt idx="837">
                  <c:v>0.76300000000000001</c:v>
                </c:pt>
                <c:pt idx="838">
                  <c:v>0.76300000000000001</c:v>
                </c:pt>
                <c:pt idx="839">
                  <c:v>0.76300000000000001</c:v>
                </c:pt>
                <c:pt idx="840">
                  <c:v>0.74099999999999999</c:v>
                </c:pt>
                <c:pt idx="841">
                  <c:v>0.74399999999999999</c:v>
                </c:pt>
                <c:pt idx="842">
                  <c:v>0.80500000000000005</c:v>
                </c:pt>
                <c:pt idx="843">
                  <c:v>0.77200000000000002</c:v>
                </c:pt>
                <c:pt idx="844">
                  <c:v>0.77200000000000002</c:v>
                </c:pt>
                <c:pt idx="845">
                  <c:v>0.77200000000000002</c:v>
                </c:pt>
                <c:pt idx="846">
                  <c:v>0.80300000000000005</c:v>
                </c:pt>
                <c:pt idx="847">
                  <c:v>0.81899999999999995</c:v>
                </c:pt>
                <c:pt idx="848">
                  <c:v>0.88</c:v>
                </c:pt>
                <c:pt idx="849">
                  <c:v>0.873</c:v>
                </c:pt>
                <c:pt idx="850">
                  <c:v>0.92300000000000004</c:v>
                </c:pt>
                <c:pt idx="851">
                  <c:v>0.92300000000000004</c:v>
                </c:pt>
                <c:pt idx="852">
                  <c:v>0.92300000000000004</c:v>
                </c:pt>
                <c:pt idx="853">
                  <c:v>0.86499999999999999</c:v>
                </c:pt>
                <c:pt idx="854">
                  <c:v>0.89500000000000002</c:v>
                </c:pt>
                <c:pt idx="855">
                  <c:v>0.89800000000000002</c:v>
                </c:pt>
                <c:pt idx="856">
                  <c:v>0.876</c:v>
                </c:pt>
                <c:pt idx="857">
                  <c:v>0.872</c:v>
                </c:pt>
                <c:pt idx="858">
                  <c:v>0.872</c:v>
                </c:pt>
                <c:pt idx="859">
                  <c:v>0.872</c:v>
                </c:pt>
                <c:pt idx="860">
                  <c:v>0.81899999999999995</c:v>
                </c:pt>
                <c:pt idx="861">
                  <c:v>0.77800000000000002</c:v>
                </c:pt>
                <c:pt idx="862">
                  <c:v>0.78800000000000003</c:v>
                </c:pt>
                <c:pt idx="863">
                  <c:v>0.77900000000000003</c:v>
                </c:pt>
                <c:pt idx="864">
                  <c:v>0.74299999999999999</c:v>
                </c:pt>
                <c:pt idx="865">
                  <c:v>0.74299999999999999</c:v>
                </c:pt>
                <c:pt idx="866">
                  <c:v>0.74299999999999999</c:v>
                </c:pt>
                <c:pt idx="867">
                  <c:v>0.79500000000000004</c:v>
                </c:pt>
                <c:pt idx="868">
                  <c:v>0.82899999999999996</c:v>
                </c:pt>
                <c:pt idx="869">
                  <c:v>0.86099999999999999</c:v>
                </c:pt>
                <c:pt idx="870">
                  <c:v>0.91400000000000003</c:v>
                </c:pt>
                <c:pt idx="871">
                  <c:v>0.873</c:v>
                </c:pt>
                <c:pt idx="872">
                  <c:v>0.873</c:v>
                </c:pt>
                <c:pt idx="873">
                  <c:v>0.873</c:v>
                </c:pt>
                <c:pt idx="874">
                  <c:v>0.89800000000000002</c:v>
                </c:pt>
                <c:pt idx="875">
                  <c:v>0.878</c:v>
                </c:pt>
                <c:pt idx="876">
                  <c:v>0.90100000000000002</c:v>
                </c:pt>
                <c:pt idx="877">
                  <c:v>0.90900000000000003</c:v>
                </c:pt>
                <c:pt idx="878">
                  <c:v>0.91300000000000003</c:v>
                </c:pt>
                <c:pt idx="879">
                  <c:v>0.91300000000000003</c:v>
                </c:pt>
                <c:pt idx="880">
                  <c:v>0.91300000000000003</c:v>
                </c:pt>
                <c:pt idx="881">
                  <c:v>0.93600000000000005</c:v>
                </c:pt>
                <c:pt idx="882">
                  <c:v>0.92100000000000004</c:v>
                </c:pt>
                <c:pt idx="883">
                  <c:v>0.95899999999999996</c:v>
                </c:pt>
                <c:pt idx="884">
                  <c:v>1.024</c:v>
                </c:pt>
                <c:pt idx="885">
                  <c:v>1.032</c:v>
                </c:pt>
                <c:pt idx="886">
                  <c:v>1.032</c:v>
                </c:pt>
                <c:pt idx="887">
                  <c:v>1.032</c:v>
                </c:pt>
                <c:pt idx="888">
                  <c:v>1.0580000000000001</c:v>
                </c:pt>
                <c:pt idx="889">
                  <c:v>1.1180000000000001</c:v>
                </c:pt>
                <c:pt idx="890">
                  <c:v>1.1080000000000001</c:v>
                </c:pt>
                <c:pt idx="891">
                  <c:v>1.105</c:v>
                </c:pt>
                <c:pt idx="892">
                  <c:v>1.071</c:v>
                </c:pt>
                <c:pt idx="893">
                  <c:v>1.071</c:v>
                </c:pt>
                <c:pt idx="894">
                  <c:v>1.071</c:v>
                </c:pt>
                <c:pt idx="895">
                  <c:v>1.0569999999999999</c:v>
                </c:pt>
                <c:pt idx="896">
                  <c:v>1.024</c:v>
                </c:pt>
                <c:pt idx="897">
                  <c:v>0.98599999999999999</c:v>
                </c:pt>
                <c:pt idx="898">
                  <c:v>0.92800000000000005</c:v>
                </c:pt>
                <c:pt idx="899">
                  <c:v>0.96499999999999997</c:v>
                </c:pt>
                <c:pt idx="900">
                  <c:v>0.96499999999999997</c:v>
                </c:pt>
                <c:pt idx="901">
                  <c:v>0.96499999999999997</c:v>
                </c:pt>
                <c:pt idx="902">
                  <c:v>0.91700000000000004</c:v>
                </c:pt>
                <c:pt idx="903">
                  <c:v>0.89800000000000002</c:v>
                </c:pt>
                <c:pt idx="904">
                  <c:v>0.86099999999999999</c:v>
                </c:pt>
                <c:pt idx="905">
                  <c:v>0.874</c:v>
                </c:pt>
                <c:pt idx="906">
                  <c:v>0.90400000000000003</c:v>
                </c:pt>
                <c:pt idx="907">
                  <c:v>0.90400000000000003</c:v>
                </c:pt>
                <c:pt idx="908">
                  <c:v>0.90400000000000003</c:v>
                </c:pt>
                <c:pt idx="909">
                  <c:v>0.91300000000000003</c:v>
                </c:pt>
                <c:pt idx="910">
                  <c:v>0.871</c:v>
                </c:pt>
                <c:pt idx="911">
                  <c:v>0.82099999999999995</c:v>
                </c:pt>
                <c:pt idx="912">
                  <c:v>0.79900000000000004</c:v>
                </c:pt>
                <c:pt idx="913">
                  <c:v>0.78100000000000003</c:v>
                </c:pt>
                <c:pt idx="914">
                  <c:v>0.78100000000000003</c:v>
                </c:pt>
                <c:pt idx="915">
                  <c:v>0.78100000000000003</c:v>
                </c:pt>
                <c:pt idx="916">
                  <c:v>0.755</c:v>
                </c:pt>
                <c:pt idx="917">
                  <c:v>0.753</c:v>
                </c:pt>
                <c:pt idx="918">
                  <c:v>0.77900000000000003</c:v>
                </c:pt>
                <c:pt idx="919">
                  <c:v>0.79100000000000004</c:v>
                </c:pt>
                <c:pt idx="920">
                  <c:v>0.747</c:v>
                </c:pt>
                <c:pt idx="921">
                  <c:v>0.747</c:v>
                </c:pt>
                <c:pt idx="922">
                  <c:v>0.747</c:v>
                </c:pt>
                <c:pt idx="923">
                  <c:v>0.73099999999999998</c:v>
                </c:pt>
                <c:pt idx="924">
                  <c:v>0.79300000000000004</c:v>
                </c:pt>
                <c:pt idx="925">
                  <c:v>0.749</c:v>
                </c:pt>
                <c:pt idx="926">
                  <c:v>0.73499999999999999</c:v>
                </c:pt>
                <c:pt idx="927">
                  <c:v>0.72699999999999998</c:v>
                </c:pt>
                <c:pt idx="928">
                  <c:v>0.72699999999999998</c:v>
                </c:pt>
                <c:pt idx="929">
                  <c:v>0.72699999999999998</c:v>
                </c:pt>
                <c:pt idx="930">
                  <c:v>0.66200000000000003</c:v>
                </c:pt>
                <c:pt idx="931">
                  <c:v>0.69299999999999995</c:v>
                </c:pt>
                <c:pt idx="932">
                  <c:v>0.69299999999999995</c:v>
                </c:pt>
                <c:pt idx="933">
                  <c:v>0.63100000000000001</c:v>
                </c:pt>
                <c:pt idx="934">
                  <c:v>0.63100000000000001</c:v>
                </c:pt>
                <c:pt idx="935">
                  <c:v>0.63100000000000001</c:v>
                </c:pt>
                <c:pt idx="936">
                  <c:v>0.63100000000000001</c:v>
                </c:pt>
                <c:pt idx="937">
                  <c:v>0.63100000000000001</c:v>
                </c:pt>
                <c:pt idx="938">
                  <c:v>0.66800000000000004</c:v>
                </c:pt>
                <c:pt idx="939">
                  <c:v>0.68</c:v>
                </c:pt>
                <c:pt idx="940">
                  <c:v>0.63900000000000001</c:v>
                </c:pt>
                <c:pt idx="941">
                  <c:v>0.61799999999999999</c:v>
                </c:pt>
                <c:pt idx="942">
                  <c:v>0.61799999999999999</c:v>
                </c:pt>
                <c:pt idx="943">
                  <c:v>0.61799999999999999</c:v>
                </c:pt>
                <c:pt idx="944">
                  <c:v>0.57999999999999996</c:v>
                </c:pt>
                <c:pt idx="945">
                  <c:v>0.59099999999999997</c:v>
                </c:pt>
                <c:pt idx="946">
                  <c:v>0.60199999999999998</c:v>
                </c:pt>
                <c:pt idx="947">
                  <c:v>0.64700000000000002</c:v>
                </c:pt>
                <c:pt idx="948">
                  <c:v>0.66400000000000003</c:v>
                </c:pt>
                <c:pt idx="949">
                  <c:v>0.66400000000000003</c:v>
                </c:pt>
                <c:pt idx="950">
                  <c:v>0.66400000000000003</c:v>
                </c:pt>
                <c:pt idx="951">
                  <c:v>0.68899999999999995</c:v>
                </c:pt>
                <c:pt idx="952">
                  <c:v>0.69699999999999995</c:v>
                </c:pt>
                <c:pt idx="953">
                  <c:v>0.626</c:v>
                </c:pt>
                <c:pt idx="954">
                  <c:v>0.59899999999999998</c:v>
                </c:pt>
                <c:pt idx="955">
                  <c:v>0.623</c:v>
                </c:pt>
                <c:pt idx="956">
                  <c:v>0.623</c:v>
                </c:pt>
                <c:pt idx="957">
                  <c:v>0.623</c:v>
                </c:pt>
                <c:pt idx="958">
                  <c:v>0.60099999999999998</c:v>
                </c:pt>
                <c:pt idx="959">
                  <c:v>0.67500000000000004</c:v>
                </c:pt>
                <c:pt idx="960">
                  <c:v>0.69199999999999995</c:v>
                </c:pt>
                <c:pt idx="961">
                  <c:v>0.75600000000000001</c:v>
                </c:pt>
                <c:pt idx="962">
                  <c:v>0.754</c:v>
                </c:pt>
                <c:pt idx="963">
                  <c:v>0.754</c:v>
                </c:pt>
                <c:pt idx="964">
                  <c:v>0.754</c:v>
                </c:pt>
                <c:pt idx="965">
                  <c:v>0.74</c:v>
                </c:pt>
                <c:pt idx="966">
                  <c:v>0.755</c:v>
                </c:pt>
                <c:pt idx="967">
                  <c:v>0.67500000000000004</c:v>
                </c:pt>
                <c:pt idx="968">
                  <c:v>0.65800000000000003</c:v>
                </c:pt>
                <c:pt idx="969">
                  <c:v>0.76100000000000001</c:v>
                </c:pt>
                <c:pt idx="970">
                  <c:v>0.76100000000000001</c:v>
                </c:pt>
                <c:pt idx="971">
                  <c:v>0.76100000000000001</c:v>
                </c:pt>
                <c:pt idx="972">
                  <c:v>0.79900000000000004</c:v>
                </c:pt>
                <c:pt idx="973">
                  <c:v>0.68700000000000006</c:v>
                </c:pt>
                <c:pt idx="974">
                  <c:v>0.64400000000000002</c:v>
                </c:pt>
                <c:pt idx="975">
                  <c:v>0.59699999999999998</c:v>
                </c:pt>
                <c:pt idx="976">
                  <c:v>0.624</c:v>
                </c:pt>
                <c:pt idx="977">
                  <c:v>0.624</c:v>
                </c:pt>
                <c:pt idx="978">
                  <c:v>0.624</c:v>
                </c:pt>
                <c:pt idx="979">
                  <c:v>0.64800000000000002</c:v>
                </c:pt>
                <c:pt idx="980">
                  <c:v>0.58599999999999997</c:v>
                </c:pt>
                <c:pt idx="981">
                  <c:v>0.57199999999999995</c:v>
                </c:pt>
                <c:pt idx="982">
                  <c:v>0.52700000000000002</c:v>
                </c:pt>
                <c:pt idx="983">
                  <c:v>0.47799999999999998</c:v>
                </c:pt>
                <c:pt idx="984">
                  <c:v>0.47799999999999998</c:v>
                </c:pt>
                <c:pt idx="985">
                  <c:v>0.47799999999999998</c:v>
                </c:pt>
                <c:pt idx="986">
                  <c:v>0.45600000000000002</c:v>
                </c:pt>
                <c:pt idx="987">
                  <c:v>0.504</c:v>
                </c:pt>
                <c:pt idx="988">
                  <c:v>0.51300000000000001</c:v>
                </c:pt>
                <c:pt idx="989">
                  <c:v>0.50800000000000001</c:v>
                </c:pt>
                <c:pt idx="990">
                  <c:v>0.53400000000000003</c:v>
                </c:pt>
                <c:pt idx="991">
                  <c:v>0.53400000000000003</c:v>
                </c:pt>
                <c:pt idx="992">
                  <c:v>0.53400000000000003</c:v>
                </c:pt>
                <c:pt idx="993">
                  <c:v>0.54500000000000004</c:v>
                </c:pt>
                <c:pt idx="994">
                  <c:v>0.58699999999999997</c:v>
                </c:pt>
                <c:pt idx="995">
                  <c:v>0.65100000000000002</c:v>
                </c:pt>
                <c:pt idx="996">
                  <c:v>0.621</c:v>
                </c:pt>
                <c:pt idx="997">
                  <c:v>0.64300000000000002</c:v>
                </c:pt>
                <c:pt idx="998">
                  <c:v>0.64300000000000002</c:v>
                </c:pt>
                <c:pt idx="999">
                  <c:v>0.64300000000000002</c:v>
                </c:pt>
                <c:pt idx="1000">
                  <c:v>0.63600000000000001</c:v>
                </c:pt>
                <c:pt idx="1001">
                  <c:v>0.65500000000000003</c:v>
                </c:pt>
                <c:pt idx="1002">
                  <c:v>0.64700000000000002</c:v>
                </c:pt>
                <c:pt idx="1003">
                  <c:v>0.67800000000000005</c:v>
                </c:pt>
                <c:pt idx="1004">
                  <c:v>0.751</c:v>
                </c:pt>
                <c:pt idx="1005">
                  <c:v>0.751</c:v>
                </c:pt>
                <c:pt idx="1006">
                  <c:v>0.751</c:v>
                </c:pt>
                <c:pt idx="1007">
                  <c:v>0.68600000000000005</c:v>
                </c:pt>
                <c:pt idx="1008">
                  <c:v>0.61899999999999999</c:v>
                </c:pt>
                <c:pt idx="1009">
                  <c:v>0.58799999999999997</c:v>
                </c:pt>
                <c:pt idx="1010">
                  <c:v>0.63100000000000001</c:v>
                </c:pt>
                <c:pt idx="1011">
                  <c:v>0.61399999999999999</c:v>
                </c:pt>
                <c:pt idx="1012">
                  <c:v>0.61399999999999999</c:v>
                </c:pt>
                <c:pt idx="1013">
                  <c:v>0.61399999999999999</c:v>
                </c:pt>
                <c:pt idx="1014">
                  <c:v>0.64300000000000002</c:v>
                </c:pt>
                <c:pt idx="1015">
                  <c:v>0.6</c:v>
                </c:pt>
                <c:pt idx="1016">
                  <c:v>0.65</c:v>
                </c:pt>
                <c:pt idx="1017">
                  <c:v>0.56399999999999995</c:v>
                </c:pt>
                <c:pt idx="1018">
                  <c:v>0.53100000000000003</c:v>
                </c:pt>
                <c:pt idx="1019">
                  <c:v>0.53100000000000003</c:v>
                </c:pt>
                <c:pt idx="1020">
                  <c:v>0.53100000000000003</c:v>
                </c:pt>
                <c:pt idx="1021">
                  <c:v>0.55800000000000005</c:v>
                </c:pt>
                <c:pt idx="1022">
                  <c:v>0.56699999999999995</c:v>
                </c:pt>
                <c:pt idx="1023">
                  <c:v>0.56599999999999995</c:v>
                </c:pt>
                <c:pt idx="1024">
                  <c:v>0.54800000000000004</c:v>
                </c:pt>
                <c:pt idx="1025">
                  <c:v>0.54300000000000004</c:v>
                </c:pt>
                <c:pt idx="1026">
                  <c:v>0.54300000000000004</c:v>
                </c:pt>
                <c:pt idx="1027">
                  <c:v>0.54300000000000004</c:v>
                </c:pt>
                <c:pt idx="1028">
                  <c:v>0.54300000000000004</c:v>
                </c:pt>
                <c:pt idx="1029">
                  <c:v>0.54300000000000004</c:v>
                </c:pt>
                <c:pt idx="1030">
                  <c:v>0.55700000000000005</c:v>
                </c:pt>
                <c:pt idx="1031">
                  <c:v>0.53900000000000003</c:v>
                </c:pt>
                <c:pt idx="1032">
                  <c:v>0.58499999999999996</c:v>
                </c:pt>
                <c:pt idx="1033">
                  <c:v>0.58499999999999996</c:v>
                </c:pt>
                <c:pt idx="1034">
                  <c:v>0.58499999999999996</c:v>
                </c:pt>
                <c:pt idx="1035">
                  <c:v>0.58499999999999996</c:v>
                </c:pt>
                <c:pt idx="1036">
                  <c:v>0.58499999999999996</c:v>
                </c:pt>
                <c:pt idx="1037">
                  <c:v>0.55500000000000005</c:v>
                </c:pt>
                <c:pt idx="1038">
                  <c:v>0.56899999999999995</c:v>
                </c:pt>
                <c:pt idx="1039">
                  <c:v>0.56499999999999995</c:v>
                </c:pt>
                <c:pt idx="1040">
                  <c:v>0.56499999999999995</c:v>
                </c:pt>
                <c:pt idx="1041">
                  <c:v>0.56499999999999995</c:v>
                </c:pt>
                <c:pt idx="1042">
                  <c:v>0.54</c:v>
                </c:pt>
                <c:pt idx="1043">
                  <c:v>0.53600000000000003</c:v>
                </c:pt>
                <c:pt idx="1044">
                  <c:v>0.51900000000000002</c:v>
                </c:pt>
                <c:pt idx="1045">
                  <c:v>0.54100000000000004</c:v>
                </c:pt>
                <c:pt idx="1046">
                  <c:v>0.55800000000000005</c:v>
                </c:pt>
                <c:pt idx="1047">
                  <c:v>0.55800000000000005</c:v>
                </c:pt>
                <c:pt idx="1048">
                  <c:v>0.55800000000000005</c:v>
                </c:pt>
                <c:pt idx="1049">
                  <c:v>0.56200000000000006</c:v>
                </c:pt>
                <c:pt idx="1050">
                  <c:v>0.58199999999999996</c:v>
                </c:pt>
                <c:pt idx="1051">
                  <c:v>0.59</c:v>
                </c:pt>
                <c:pt idx="1052">
                  <c:v>0.61</c:v>
                </c:pt>
                <c:pt idx="1053">
                  <c:v>0.625</c:v>
                </c:pt>
                <c:pt idx="1054">
                  <c:v>0.625</c:v>
                </c:pt>
                <c:pt idx="1055">
                  <c:v>0.625</c:v>
                </c:pt>
                <c:pt idx="1056">
                  <c:v>0.60199999999999998</c:v>
                </c:pt>
                <c:pt idx="1057">
                  <c:v>0.63200000000000001</c:v>
                </c:pt>
                <c:pt idx="1058">
                  <c:v>0.67400000000000004</c:v>
                </c:pt>
                <c:pt idx="1059">
                  <c:v>0.626</c:v>
                </c:pt>
                <c:pt idx="1060">
                  <c:v>0.59399999999999997</c:v>
                </c:pt>
                <c:pt idx="1061">
                  <c:v>0.59399999999999997</c:v>
                </c:pt>
                <c:pt idx="1062">
                  <c:v>0.59399999999999997</c:v>
                </c:pt>
                <c:pt idx="1063">
                  <c:v>0.60099999999999998</c:v>
                </c:pt>
                <c:pt idx="1064">
                  <c:v>0.61499999999999999</c:v>
                </c:pt>
                <c:pt idx="1065">
                  <c:v>0.61199999999999999</c:v>
                </c:pt>
                <c:pt idx="1066">
                  <c:v>0.624</c:v>
                </c:pt>
                <c:pt idx="1067">
                  <c:v>0.63300000000000001</c:v>
                </c:pt>
                <c:pt idx="1068">
                  <c:v>0.63300000000000001</c:v>
                </c:pt>
                <c:pt idx="1069">
                  <c:v>0.63300000000000001</c:v>
                </c:pt>
                <c:pt idx="1070">
                  <c:v>0.64200000000000002</c:v>
                </c:pt>
                <c:pt idx="1071">
                  <c:v>0.65500000000000003</c:v>
                </c:pt>
                <c:pt idx="1072">
                  <c:v>0.63900000000000001</c:v>
                </c:pt>
                <c:pt idx="1073">
                  <c:v>0.65200000000000002</c:v>
                </c:pt>
                <c:pt idx="1074">
                  <c:v>0.66500000000000004</c:v>
                </c:pt>
                <c:pt idx="1075">
                  <c:v>0.66500000000000004</c:v>
                </c:pt>
                <c:pt idx="1076">
                  <c:v>0.66500000000000004</c:v>
                </c:pt>
                <c:pt idx="1077">
                  <c:v>0.68400000000000005</c:v>
                </c:pt>
                <c:pt idx="1078">
                  <c:v>0.73799999999999999</c:v>
                </c:pt>
                <c:pt idx="1079">
                  <c:v>0.76200000000000001</c:v>
                </c:pt>
                <c:pt idx="1080">
                  <c:v>0.75700000000000001</c:v>
                </c:pt>
                <c:pt idx="1081">
                  <c:v>0.64</c:v>
                </c:pt>
                <c:pt idx="1082">
                  <c:v>0.64</c:v>
                </c:pt>
                <c:pt idx="1083">
                  <c:v>0.64</c:v>
                </c:pt>
                <c:pt idx="1084">
                  <c:v>0.66800000000000004</c:v>
                </c:pt>
                <c:pt idx="1085">
                  <c:v>0.68700000000000006</c:v>
                </c:pt>
                <c:pt idx="1086">
                  <c:v>0.73399999999999999</c:v>
                </c:pt>
                <c:pt idx="1087">
                  <c:v>0.748</c:v>
                </c:pt>
                <c:pt idx="1088">
                  <c:v>0.76</c:v>
                </c:pt>
                <c:pt idx="1089">
                  <c:v>0.76</c:v>
                </c:pt>
                <c:pt idx="1090">
                  <c:v>0.76</c:v>
                </c:pt>
                <c:pt idx="1091">
                  <c:v>0.69199999999999995</c:v>
                </c:pt>
                <c:pt idx="1092">
                  <c:v>0.76500000000000001</c:v>
                </c:pt>
                <c:pt idx="1093">
                  <c:v>0.7</c:v>
                </c:pt>
                <c:pt idx="1094">
                  <c:v>0.73899999999999999</c:v>
                </c:pt>
                <c:pt idx="1095">
                  <c:v>0.75800000000000001</c:v>
                </c:pt>
                <c:pt idx="1096">
                  <c:v>0.75800000000000001</c:v>
                </c:pt>
                <c:pt idx="1097">
                  <c:v>0.75800000000000001</c:v>
                </c:pt>
                <c:pt idx="1098">
                  <c:v>0.80300000000000005</c:v>
                </c:pt>
                <c:pt idx="1099">
                  <c:v>0.78200000000000003</c:v>
                </c:pt>
                <c:pt idx="1100">
                  <c:v>0.72799999999999998</c:v>
                </c:pt>
                <c:pt idx="1101">
                  <c:v>0.72</c:v>
                </c:pt>
                <c:pt idx="1102">
                  <c:v>0.65100000000000002</c:v>
                </c:pt>
                <c:pt idx="1103">
                  <c:v>0.65100000000000002</c:v>
                </c:pt>
                <c:pt idx="1104">
                  <c:v>0.65100000000000002</c:v>
                </c:pt>
                <c:pt idx="1105">
                  <c:v>0.69699999999999995</c:v>
                </c:pt>
                <c:pt idx="1106">
                  <c:v>0.65700000000000003</c:v>
                </c:pt>
                <c:pt idx="1107">
                  <c:v>0.65800000000000003</c:v>
                </c:pt>
                <c:pt idx="1108">
                  <c:v>0.67700000000000005</c:v>
                </c:pt>
                <c:pt idx="1109">
                  <c:v>0.72399999999999998</c:v>
                </c:pt>
                <c:pt idx="1110">
                  <c:v>0.72399999999999998</c:v>
                </c:pt>
                <c:pt idx="1111">
                  <c:v>0.72399999999999998</c:v>
                </c:pt>
                <c:pt idx="1112">
                  <c:v>0.75900000000000001</c:v>
                </c:pt>
                <c:pt idx="1113">
                  <c:v>0.78500000000000003</c:v>
                </c:pt>
                <c:pt idx="1114">
                  <c:v>0.77600000000000002</c:v>
                </c:pt>
                <c:pt idx="1115">
                  <c:v>0.80800000000000005</c:v>
                </c:pt>
                <c:pt idx="1116">
                  <c:v>0.78400000000000003</c:v>
                </c:pt>
                <c:pt idx="1117">
                  <c:v>0.78400000000000003</c:v>
                </c:pt>
                <c:pt idx="1118">
                  <c:v>0.78400000000000003</c:v>
                </c:pt>
                <c:pt idx="1119">
                  <c:v>0.82099999999999995</c:v>
                </c:pt>
                <c:pt idx="1120">
                  <c:v>0.86599999999999999</c:v>
                </c:pt>
                <c:pt idx="1121">
                  <c:v>0.85199999999999998</c:v>
                </c:pt>
                <c:pt idx="1122">
                  <c:v>0.879</c:v>
                </c:pt>
                <c:pt idx="1123">
                  <c:v>0.88600000000000001</c:v>
                </c:pt>
                <c:pt idx="1124">
                  <c:v>0.88600000000000001</c:v>
                </c:pt>
                <c:pt idx="1125">
                  <c:v>0.88600000000000001</c:v>
                </c:pt>
                <c:pt idx="1126">
                  <c:v>0.89400000000000002</c:v>
                </c:pt>
                <c:pt idx="1127">
                  <c:v>0.85099999999999998</c:v>
                </c:pt>
                <c:pt idx="1128">
                  <c:v>0.86599999999999999</c:v>
                </c:pt>
                <c:pt idx="1129">
                  <c:v>0.91800000000000004</c:v>
                </c:pt>
                <c:pt idx="1130">
                  <c:v>0.96199999999999997</c:v>
                </c:pt>
                <c:pt idx="1131">
                  <c:v>0.96199999999999997</c:v>
                </c:pt>
                <c:pt idx="1132">
                  <c:v>0.96199999999999997</c:v>
                </c:pt>
                <c:pt idx="1133">
                  <c:v>0.95399999999999996</c:v>
                </c:pt>
                <c:pt idx="1134">
                  <c:v>0.96899999999999997</c:v>
                </c:pt>
                <c:pt idx="1135">
                  <c:v>0.998</c:v>
                </c:pt>
                <c:pt idx="1136">
                  <c:v>1.0209999999999999</c:v>
                </c:pt>
                <c:pt idx="1137">
                  <c:v>0.98199999999999998</c:v>
                </c:pt>
                <c:pt idx="1138">
                  <c:v>0.98199999999999998</c:v>
                </c:pt>
                <c:pt idx="1139">
                  <c:v>0.98199999999999998</c:v>
                </c:pt>
                <c:pt idx="1140">
                  <c:v>1.008</c:v>
                </c:pt>
                <c:pt idx="1141">
                  <c:v>1.0209999999999999</c:v>
                </c:pt>
                <c:pt idx="1142">
                  <c:v>1.028</c:v>
                </c:pt>
                <c:pt idx="1143">
                  <c:v>1.046</c:v>
                </c:pt>
                <c:pt idx="1144">
                  <c:v>1.016</c:v>
                </c:pt>
                <c:pt idx="1145">
                  <c:v>1.016</c:v>
                </c:pt>
                <c:pt idx="1146">
                  <c:v>1.016</c:v>
                </c:pt>
                <c:pt idx="1147">
                  <c:v>0.97499999999999998</c:v>
                </c:pt>
                <c:pt idx="1148">
                  <c:v>0.97199999999999998</c:v>
                </c:pt>
                <c:pt idx="1149">
                  <c:v>1.0349999999999999</c:v>
                </c:pt>
                <c:pt idx="1150">
                  <c:v>1.0940000000000001</c:v>
                </c:pt>
                <c:pt idx="1151">
                  <c:v>1.044</c:v>
                </c:pt>
                <c:pt idx="1152">
                  <c:v>1.044</c:v>
                </c:pt>
                <c:pt idx="1153">
                  <c:v>1.044</c:v>
                </c:pt>
                <c:pt idx="1154">
                  <c:v>1.02</c:v>
                </c:pt>
                <c:pt idx="1155">
                  <c:v>1.0169999999999999</c:v>
                </c:pt>
                <c:pt idx="1156">
                  <c:v>1.026</c:v>
                </c:pt>
                <c:pt idx="1157">
                  <c:v>0.94399999999999995</c:v>
                </c:pt>
                <c:pt idx="1158">
                  <c:v>0.94399999999999995</c:v>
                </c:pt>
                <c:pt idx="1159">
                  <c:v>0.94399999999999995</c:v>
                </c:pt>
                <c:pt idx="1160">
                  <c:v>0.94399999999999995</c:v>
                </c:pt>
                <c:pt idx="1161">
                  <c:v>0.91400000000000003</c:v>
                </c:pt>
                <c:pt idx="1162">
                  <c:v>0.91300000000000003</c:v>
                </c:pt>
                <c:pt idx="1163">
                  <c:v>0.92600000000000005</c:v>
                </c:pt>
                <c:pt idx="1164">
                  <c:v>0.93</c:v>
                </c:pt>
                <c:pt idx="1165">
                  <c:v>0.98699999999999999</c:v>
                </c:pt>
                <c:pt idx="1166">
                  <c:v>0.98699999999999999</c:v>
                </c:pt>
                <c:pt idx="1167">
                  <c:v>0.98699999999999999</c:v>
                </c:pt>
                <c:pt idx="1168">
                  <c:v>1.0109999999999999</c:v>
                </c:pt>
                <c:pt idx="1169">
                  <c:v>0.96099999999999997</c:v>
                </c:pt>
                <c:pt idx="1170">
                  <c:v>0.94299999999999995</c:v>
                </c:pt>
                <c:pt idx="1171">
                  <c:v>0.92</c:v>
                </c:pt>
                <c:pt idx="1172">
                  <c:v>0.92800000000000005</c:v>
                </c:pt>
                <c:pt idx="1173">
                  <c:v>0.92800000000000005</c:v>
                </c:pt>
                <c:pt idx="1174">
                  <c:v>0.92800000000000005</c:v>
                </c:pt>
                <c:pt idx="1175">
                  <c:v>0.93100000000000005</c:v>
                </c:pt>
                <c:pt idx="1176">
                  <c:v>0.97199999999999998</c:v>
                </c:pt>
                <c:pt idx="1177">
                  <c:v>0.94699999999999995</c:v>
                </c:pt>
                <c:pt idx="1178">
                  <c:v>1.0069999999999999</c:v>
                </c:pt>
                <c:pt idx="1179">
                  <c:v>1.0129999999999999</c:v>
                </c:pt>
                <c:pt idx="1180">
                  <c:v>1.0129999999999999</c:v>
                </c:pt>
                <c:pt idx="1181">
                  <c:v>1.0129999999999999</c:v>
                </c:pt>
                <c:pt idx="1182">
                  <c:v>0.97</c:v>
                </c:pt>
                <c:pt idx="1183">
                  <c:v>0.99199999999999999</c:v>
                </c:pt>
                <c:pt idx="1184">
                  <c:v>1.0069999999999999</c:v>
                </c:pt>
                <c:pt idx="1185">
                  <c:v>0.98799999999999999</c:v>
                </c:pt>
                <c:pt idx="1186">
                  <c:v>0.997</c:v>
                </c:pt>
                <c:pt idx="1187">
                  <c:v>0.997</c:v>
                </c:pt>
                <c:pt idx="1188">
                  <c:v>0.997</c:v>
                </c:pt>
                <c:pt idx="1189">
                  <c:v>0.98399999999999999</c:v>
                </c:pt>
                <c:pt idx="1190">
                  <c:v>1.036</c:v>
                </c:pt>
                <c:pt idx="1191">
                  <c:v>1.0940000000000001</c:v>
                </c:pt>
                <c:pt idx="1192">
                  <c:v>1.1040000000000001</c:v>
                </c:pt>
                <c:pt idx="1193">
                  <c:v>1.17</c:v>
                </c:pt>
                <c:pt idx="1194">
                  <c:v>1.17</c:v>
                </c:pt>
                <c:pt idx="1195">
                  <c:v>1.17</c:v>
                </c:pt>
                <c:pt idx="1196">
                  <c:v>1.1870000000000001</c:v>
                </c:pt>
                <c:pt idx="1197">
                  <c:v>1.2010000000000001</c:v>
                </c:pt>
                <c:pt idx="1198">
                  <c:v>1.212</c:v>
                </c:pt>
                <c:pt idx="1199">
                  <c:v>1.2370000000000001</c:v>
                </c:pt>
                <c:pt idx="1200">
                  <c:v>1.226</c:v>
                </c:pt>
                <c:pt idx="1201">
                  <c:v>1.226</c:v>
                </c:pt>
                <c:pt idx="1202">
                  <c:v>1.226</c:v>
                </c:pt>
                <c:pt idx="1203">
                  <c:v>1.224</c:v>
                </c:pt>
                <c:pt idx="1204">
                  <c:v>1.202</c:v>
                </c:pt>
                <c:pt idx="1205">
                  <c:v>1.204</c:v>
                </c:pt>
                <c:pt idx="1206">
                  <c:v>1.24</c:v>
                </c:pt>
                <c:pt idx="1207">
                  <c:v>1.2549999999999999</c:v>
                </c:pt>
                <c:pt idx="1208">
                  <c:v>1.2549999999999999</c:v>
                </c:pt>
                <c:pt idx="1209">
                  <c:v>1.2549999999999999</c:v>
                </c:pt>
                <c:pt idx="1210">
                  <c:v>1.2110000000000001</c:v>
                </c:pt>
                <c:pt idx="1211">
                  <c:v>1.2709999999999999</c:v>
                </c:pt>
                <c:pt idx="1212">
                  <c:v>1.258</c:v>
                </c:pt>
                <c:pt idx="1213">
                  <c:v>1.298</c:v>
                </c:pt>
                <c:pt idx="1214">
                  <c:v>1.292</c:v>
                </c:pt>
                <c:pt idx="1215">
                  <c:v>1.292</c:v>
                </c:pt>
                <c:pt idx="1216">
                  <c:v>1.292</c:v>
                </c:pt>
                <c:pt idx="1217">
                  <c:v>1.3049999999999999</c:v>
                </c:pt>
                <c:pt idx="1218">
                  <c:v>1.2669999999999999</c:v>
                </c:pt>
                <c:pt idx="1219">
                  <c:v>1.256</c:v>
                </c:pt>
                <c:pt idx="1220">
                  <c:v>1.288</c:v>
                </c:pt>
                <c:pt idx="1221">
                  <c:v>1.357</c:v>
                </c:pt>
                <c:pt idx="1222">
                  <c:v>1.357</c:v>
                </c:pt>
                <c:pt idx="1223">
                  <c:v>1.357</c:v>
                </c:pt>
                <c:pt idx="1224">
                  <c:v>1.379</c:v>
                </c:pt>
                <c:pt idx="1225">
                  <c:v>1.4159999999999999</c:v>
                </c:pt>
                <c:pt idx="1226">
                  <c:v>1.397</c:v>
                </c:pt>
                <c:pt idx="1227">
                  <c:v>1.458</c:v>
                </c:pt>
                <c:pt idx="1228">
                  <c:v>1.4470000000000001</c:v>
                </c:pt>
                <c:pt idx="1229">
                  <c:v>1.4470000000000001</c:v>
                </c:pt>
                <c:pt idx="1230">
                  <c:v>1.4470000000000001</c:v>
                </c:pt>
                <c:pt idx="1231">
                  <c:v>1.4990000000000001</c:v>
                </c:pt>
                <c:pt idx="1232">
                  <c:v>1.5509999999999999</c:v>
                </c:pt>
                <c:pt idx="1233">
                  <c:v>1.5009999999999999</c:v>
                </c:pt>
                <c:pt idx="1234">
                  <c:v>1.4039999999999999</c:v>
                </c:pt>
                <c:pt idx="1235">
                  <c:v>1.4119999999999999</c:v>
                </c:pt>
                <c:pt idx="1236">
                  <c:v>1.4119999999999999</c:v>
                </c:pt>
                <c:pt idx="1237">
                  <c:v>1.4119999999999999</c:v>
                </c:pt>
                <c:pt idx="1238">
                  <c:v>1.421</c:v>
                </c:pt>
                <c:pt idx="1239">
                  <c:v>1.554</c:v>
                </c:pt>
                <c:pt idx="1240">
                  <c:v>1.5009999999999999</c:v>
                </c:pt>
                <c:pt idx="1241">
                  <c:v>1.4870000000000001</c:v>
                </c:pt>
                <c:pt idx="1242">
                  <c:v>1.476</c:v>
                </c:pt>
                <c:pt idx="1243">
                  <c:v>1.476</c:v>
                </c:pt>
                <c:pt idx="1244">
                  <c:v>1.476</c:v>
                </c:pt>
                <c:pt idx="1245">
                  <c:v>1.425</c:v>
                </c:pt>
                <c:pt idx="1246">
                  <c:v>1.502</c:v>
                </c:pt>
                <c:pt idx="1247">
                  <c:v>1.55</c:v>
                </c:pt>
                <c:pt idx="1248">
                  <c:v>1.575</c:v>
                </c:pt>
                <c:pt idx="1249">
                  <c:v>1.597</c:v>
                </c:pt>
                <c:pt idx="1250">
                  <c:v>1.597</c:v>
                </c:pt>
                <c:pt idx="1251">
                  <c:v>1.597</c:v>
                </c:pt>
                <c:pt idx="1252">
                  <c:v>1.6140000000000001</c:v>
                </c:pt>
                <c:pt idx="1253">
                  <c:v>1.633</c:v>
                </c:pt>
                <c:pt idx="1254">
                  <c:v>1.635</c:v>
                </c:pt>
                <c:pt idx="1255">
                  <c:v>1.673</c:v>
                </c:pt>
                <c:pt idx="1256">
                  <c:v>1.863</c:v>
                </c:pt>
                <c:pt idx="1257">
                  <c:v>1.863</c:v>
                </c:pt>
                <c:pt idx="1258">
                  <c:v>1.863</c:v>
                </c:pt>
                <c:pt idx="1259">
                  <c:v>1.8169999999999999</c:v>
                </c:pt>
                <c:pt idx="1260">
                  <c:v>1.802</c:v>
                </c:pt>
                <c:pt idx="1261">
                  <c:v>1.89</c:v>
                </c:pt>
                <c:pt idx="1262">
                  <c:v>1.879</c:v>
                </c:pt>
                <c:pt idx="1263">
                  <c:v>1.845</c:v>
                </c:pt>
                <c:pt idx="1264">
                  <c:v>1.845</c:v>
                </c:pt>
                <c:pt idx="1265">
                  <c:v>1.845</c:v>
                </c:pt>
                <c:pt idx="1266">
                  <c:v>1.919</c:v>
                </c:pt>
                <c:pt idx="1267">
                  <c:v>1.9750000000000001</c:v>
                </c:pt>
                <c:pt idx="1268">
                  <c:v>1.867</c:v>
                </c:pt>
                <c:pt idx="1269">
                  <c:v>1.7669999999999999</c:v>
                </c:pt>
                <c:pt idx="1270">
                  <c:v>1.7629999999999999</c:v>
                </c:pt>
                <c:pt idx="1271">
                  <c:v>1.7629999999999999</c:v>
                </c:pt>
                <c:pt idx="1272">
                  <c:v>1.7629999999999999</c:v>
                </c:pt>
                <c:pt idx="1273">
                  <c:v>1.7629999999999999</c:v>
                </c:pt>
                <c:pt idx="1274">
                  <c:v>1.756</c:v>
                </c:pt>
                <c:pt idx="1275">
                  <c:v>1.728</c:v>
                </c:pt>
                <c:pt idx="1276">
                  <c:v>1.76</c:v>
                </c:pt>
                <c:pt idx="1277">
                  <c:v>1.839</c:v>
                </c:pt>
                <c:pt idx="1278">
                  <c:v>1.839</c:v>
                </c:pt>
                <c:pt idx="1279">
                  <c:v>1.839</c:v>
                </c:pt>
                <c:pt idx="1280">
                  <c:v>1.986</c:v>
                </c:pt>
                <c:pt idx="1281">
                  <c:v>2.0790000000000002</c:v>
                </c:pt>
                <c:pt idx="1282">
                  <c:v>2.1560000000000001</c:v>
                </c:pt>
                <c:pt idx="1283">
                  <c:v>1.9390000000000001</c:v>
                </c:pt>
                <c:pt idx="1284">
                  <c:v>1.7929999999999999</c:v>
                </c:pt>
                <c:pt idx="1285">
                  <c:v>1.7929999999999999</c:v>
                </c:pt>
                <c:pt idx="1286">
                  <c:v>1.7929999999999999</c:v>
                </c:pt>
                <c:pt idx="1287">
                  <c:v>1.833</c:v>
                </c:pt>
                <c:pt idx="1288">
                  <c:v>1.8839999999999999</c:v>
                </c:pt>
                <c:pt idx="1289">
                  <c:v>1.7849999999999999</c:v>
                </c:pt>
                <c:pt idx="1290">
                  <c:v>1.591</c:v>
                </c:pt>
                <c:pt idx="1291">
                  <c:v>1.591</c:v>
                </c:pt>
                <c:pt idx="1292">
                  <c:v>1.591</c:v>
                </c:pt>
                <c:pt idx="1293">
                  <c:v>1.591</c:v>
                </c:pt>
                <c:pt idx="1294">
                  <c:v>1.591</c:v>
                </c:pt>
                <c:pt idx="1295">
                  <c:v>1.6519999999999999</c:v>
                </c:pt>
                <c:pt idx="1296">
                  <c:v>1.6160000000000001</c:v>
                </c:pt>
                <c:pt idx="1297">
                  <c:v>1.49</c:v>
                </c:pt>
                <c:pt idx="1298">
                  <c:v>1.55</c:v>
                </c:pt>
                <c:pt idx="1299">
                  <c:v>1.55</c:v>
                </c:pt>
                <c:pt idx="1300">
                  <c:v>1.55</c:v>
                </c:pt>
                <c:pt idx="1301">
                  <c:v>1.4670000000000001</c:v>
                </c:pt>
                <c:pt idx="1302">
                  <c:v>1.5089999999999999</c:v>
                </c:pt>
                <c:pt idx="1303">
                  <c:v>1.5229999999999999</c:v>
                </c:pt>
                <c:pt idx="1304">
                  <c:v>1.478</c:v>
                </c:pt>
                <c:pt idx="1305">
                  <c:v>1.327</c:v>
                </c:pt>
                <c:pt idx="1306">
                  <c:v>1.327</c:v>
                </c:pt>
                <c:pt idx="1307">
                  <c:v>1.327</c:v>
                </c:pt>
                <c:pt idx="1308">
                  <c:v>1.226</c:v>
                </c:pt>
                <c:pt idx="1309">
                  <c:v>1.5429999999999999</c:v>
                </c:pt>
                <c:pt idx="1310">
                  <c:v>1.5649999999999999</c:v>
                </c:pt>
                <c:pt idx="1311">
                  <c:v>1.581</c:v>
                </c:pt>
                <c:pt idx="1312">
                  <c:v>1.631</c:v>
                </c:pt>
                <c:pt idx="1313">
                  <c:v>1.631</c:v>
                </c:pt>
                <c:pt idx="1314">
                  <c:v>1.631</c:v>
                </c:pt>
                <c:pt idx="1315">
                  <c:v>1.7410000000000001</c:v>
                </c:pt>
                <c:pt idx="1316">
                  <c:v>2.4340000000000002</c:v>
                </c:pt>
                <c:pt idx="1317">
                  <c:v>2.355</c:v>
                </c:pt>
                <c:pt idx="1318">
                  <c:v>2.165</c:v>
                </c:pt>
                <c:pt idx="1319">
                  <c:v>1.7849999999999999</c:v>
                </c:pt>
                <c:pt idx="1320">
                  <c:v>1.7849999999999999</c:v>
                </c:pt>
                <c:pt idx="1321">
                  <c:v>1.7849999999999999</c:v>
                </c:pt>
                <c:pt idx="1322">
                  <c:v>1.76</c:v>
                </c:pt>
                <c:pt idx="1323">
                  <c:v>1.1759999999999999</c:v>
                </c:pt>
                <c:pt idx="1324">
                  <c:v>1.3280000000000001</c:v>
                </c:pt>
                <c:pt idx="1325">
                  <c:v>1.4239999999999999</c:v>
                </c:pt>
                <c:pt idx="1326">
                  <c:v>1.073</c:v>
                </c:pt>
                <c:pt idx="1327">
                  <c:v>1.073</c:v>
                </c:pt>
                <c:pt idx="1328">
                  <c:v>1.073</c:v>
                </c:pt>
                <c:pt idx="1329">
                  <c:v>1.0680000000000001</c:v>
                </c:pt>
                <c:pt idx="1330">
                  <c:v>1.014</c:v>
                </c:pt>
                <c:pt idx="1331">
                  <c:v>0.98899999999999999</c:v>
                </c:pt>
                <c:pt idx="1332">
                  <c:v>1.1359999999999999</c:v>
                </c:pt>
                <c:pt idx="1333">
                  <c:v>1.1020000000000001</c:v>
                </c:pt>
                <c:pt idx="1334">
                  <c:v>1.1020000000000001</c:v>
                </c:pt>
                <c:pt idx="1335">
                  <c:v>1.1020000000000001</c:v>
                </c:pt>
                <c:pt idx="1336">
                  <c:v>1.075</c:v>
                </c:pt>
                <c:pt idx="1337">
                  <c:v>0.99399999999999999</c:v>
                </c:pt>
                <c:pt idx="1338">
                  <c:v>0.98799999999999999</c:v>
                </c:pt>
                <c:pt idx="1339">
                  <c:v>0.96799999999999997</c:v>
                </c:pt>
                <c:pt idx="1340">
                  <c:v>0.91100000000000003</c:v>
                </c:pt>
                <c:pt idx="1341">
                  <c:v>0.91100000000000003</c:v>
                </c:pt>
                <c:pt idx="1342">
                  <c:v>0.91100000000000003</c:v>
                </c:pt>
                <c:pt idx="1343">
                  <c:v>0.90600000000000003</c:v>
                </c:pt>
                <c:pt idx="1344">
                  <c:v>0.95299999999999996</c:v>
                </c:pt>
                <c:pt idx="1345">
                  <c:v>0.93100000000000005</c:v>
                </c:pt>
                <c:pt idx="1346">
                  <c:v>0.90500000000000003</c:v>
                </c:pt>
                <c:pt idx="1347">
                  <c:v>0.92100000000000004</c:v>
                </c:pt>
                <c:pt idx="1348">
                  <c:v>0.92100000000000004</c:v>
                </c:pt>
                <c:pt idx="1349">
                  <c:v>0.92100000000000004</c:v>
                </c:pt>
                <c:pt idx="1350">
                  <c:v>0.90700000000000003</c:v>
                </c:pt>
                <c:pt idx="1351">
                  <c:v>0.91400000000000003</c:v>
                </c:pt>
                <c:pt idx="1352">
                  <c:v>0.96899999999999997</c:v>
                </c:pt>
                <c:pt idx="1353">
                  <c:v>0.95199999999999996</c:v>
                </c:pt>
                <c:pt idx="1354">
                  <c:v>0.94299999999999995</c:v>
                </c:pt>
                <c:pt idx="1355">
                  <c:v>0.94299999999999995</c:v>
                </c:pt>
                <c:pt idx="1356">
                  <c:v>0.94299999999999995</c:v>
                </c:pt>
                <c:pt idx="1357">
                  <c:v>0.96399999999999997</c:v>
                </c:pt>
                <c:pt idx="1358">
                  <c:v>0.96399999999999997</c:v>
                </c:pt>
                <c:pt idx="1359">
                  <c:v>0.95099999999999996</c:v>
                </c:pt>
                <c:pt idx="1360">
                  <c:v>0.95099999999999996</c:v>
                </c:pt>
                <c:pt idx="1361">
                  <c:v>0.93500000000000005</c:v>
                </c:pt>
                <c:pt idx="1362">
                  <c:v>0.93500000000000005</c:v>
                </c:pt>
                <c:pt idx="1363">
                  <c:v>0.93500000000000005</c:v>
                </c:pt>
                <c:pt idx="1364">
                  <c:v>0.94199999999999995</c:v>
                </c:pt>
                <c:pt idx="1365">
                  <c:v>0.95299999999999996</c:v>
                </c:pt>
                <c:pt idx="1366">
                  <c:v>1.032</c:v>
                </c:pt>
                <c:pt idx="1367">
                  <c:v>1.0369999999999999</c:v>
                </c:pt>
                <c:pt idx="1368">
                  <c:v>1.232</c:v>
                </c:pt>
                <c:pt idx="1369">
                  <c:v>1.232</c:v>
                </c:pt>
                <c:pt idx="1370">
                  <c:v>1.232</c:v>
                </c:pt>
                <c:pt idx="1371">
                  <c:v>1.254</c:v>
                </c:pt>
                <c:pt idx="1372">
                  <c:v>1.3480000000000001</c:v>
                </c:pt>
                <c:pt idx="1373">
                  <c:v>1.371</c:v>
                </c:pt>
                <c:pt idx="1374">
                  <c:v>1.353</c:v>
                </c:pt>
                <c:pt idx="1375">
                  <c:v>1.3759999999999999</c:v>
                </c:pt>
                <c:pt idx="1376">
                  <c:v>1.3759999999999999</c:v>
                </c:pt>
                <c:pt idx="1377">
                  <c:v>1.3759999999999999</c:v>
                </c:pt>
                <c:pt idx="1378">
                  <c:v>1.4359999999999999</c:v>
                </c:pt>
                <c:pt idx="1379">
                  <c:v>1.4</c:v>
                </c:pt>
                <c:pt idx="1380">
                  <c:v>1.395</c:v>
                </c:pt>
                <c:pt idx="1381">
                  <c:v>1.3759999999999999</c:v>
                </c:pt>
                <c:pt idx="1382">
                  <c:v>1.321</c:v>
                </c:pt>
                <c:pt idx="1383">
                  <c:v>1.321</c:v>
                </c:pt>
                <c:pt idx="1384">
                  <c:v>1.321</c:v>
                </c:pt>
                <c:pt idx="1385">
                  <c:v>1.3779999999999999</c:v>
                </c:pt>
                <c:pt idx="1386">
                  <c:v>1.4139999999999999</c:v>
                </c:pt>
                <c:pt idx="1387">
                  <c:v>1.377</c:v>
                </c:pt>
                <c:pt idx="1388">
                  <c:v>1.361</c:v>
                </c:pt>
                <c:pt idx="1389">
                  <c:v>1.347</c:v>
                </c:pt>
                <c:pt idx="1390">
                  <c:v>1.347</c:v>
                </c:pt>
                <c:pt idx="1391">
                  <c:v>1.347</c:v>
                </c:pt>
                <c:pt idx="1392">
                  <c:v>1.413</c:v>
                </c:pt>
                <c:pt idx="1393">
                  <c:v>1.4119999999999999</c:v>
                </c:pt>
                <c:pt idx="1394">
                  <c:v>1.4119999999999999</c:v>
                </c:pt>
                <c:pt idx="1395">
                  <c:v>1.4119999999999999</c:v>
                </c:pt>
                <c:pt idx="1396">
                  <c:v>1.373</c:v>
                </c:pt>
                <c:pt idx="1397">
                  <c:v>1.373</c:v>
                </c:pt>
                <c:pt idx="1398">
                  <c:v>1.373</c:v>
                </c:pt>
                <c:pt idx="1399">
                  <c:v>1.431</c:v>
                </c:pt>
                <c:pt idx="1400">
                  <c:v>1.431</c:v>
                </c:pt>
                <c:pt idx="1401">
                  <c:v>1.431</c:v>
                </c:pt>
                <c:pt idx="1402">
                  <c:v>1.43</c:v>
                </c:pt>
                <c:pt idx="1403">
                  <c:v>1.407</c:v>
                </c:pt>
                <c:pt idx="1404">
                  <c:v>1.407</c:v>
                </c:pt>
                <c:pt idx="1405">
                  <c:v>1.407</c:v>
                </c:pt>
                <c:pt idx="1406">
                  <c:v>1.383</c:v>
                </c:pt>
                <c:pt idx="1407">
                  <c:v>1.3380000000000001</c:v>
                </c:pt>
                <c:pt idx="1408">
                  <c:v>1.2729999999999999</c:v>
                </c:pt>
                <c:pt idx="1409">
                  <c:v>1.2949999999999999</c:v>
                </c:pt>
                <c:pt idx="1410">
                  <c:v>1.2589999999999999</c:v>
                </c:pt>
                <c:pt idx="1411">
                  <c:v>1.2589999999999999</c:v>
                </c:pt>
                <c:pt idx="1412">
                  <c:v>1.2589999999999999</c:v>
                </c:pt>
                <c:pt idx="1413">
                  <c:v>1.2330000000000001</c:v>
                </c:pt>
                <c:pt idx="1414">
                  <c:v>1.204</c:v>
                </c:pt>
                <c:pt idx="1415">
                  <c:v>1.2430000000000001</c:v>
                </c:pt>
                <c:pt idx="1416">
                  <c:v>1.276</c:v>
                </c:pt>
                <c:pt idx="1417">
                  <c:v>1.351</c:v>
                </c:pt>
                <c:pt idx="1418">
                  <c:v>1.351</c:v>
                </c:pt>
                <c:pt idx="1419">
                  <c:v>1.351</c:v>
                </c:pt>
                <c:pt idx="1420">
                  <c:v>1.371</c:v>
                </c:pt>
                <c:pt idx="1421">
                  <c:v>1.29</c:v>
                </c:pt>
                <c:pt idx="1422">
                  <c:v>1.286</c:v>
                </c:pt>
                <c:pt idx="1423">
                  <c:v>1.351</c:v>
                </c:pt>
                <c:pt idx="1424">
                  <c:v>1.2310000000000001</c:v>
                </c:pt>
                <c:pt idx="1425">
                  <c:v>1.2310000000000001</c:v>
                </c:pt>
                <c:pt idx="1426">
                  <c:v>1.2310000000000001</c:v>
                </c:pt>
                <c:pt idx="1427">
                  <c:v>1.2350000000000001</c:v>
                </c:pt>
                <c:pt idx="1428">
                  <c:v>1.2070000000000001</c:v>
                </c:pt>
                <c:pt idx="1429">
                  <c:v>1.169</c:v>
                </c:pt>
                <c:pt idx="1430">
                  <c:v>1.163</c:v>
                </c:pt>
                <c:pt idx="1431">
                  <c:v>1.181</c:v>
                </c:pt>
                <c:pt idx="1432">
                  <c:v>1.181</c:v>
                </c:pt>
                <c:pt idx="1433">
                  <c:v>1.181</c:v>
                </c:pt>
                <c:pt idx="1434">
                  <c:v>1.177</c:v>
                </c:pt>
                <c:pt idx="1435">
                  <c:v>1.2010000000000001</c:v>
                </c:pt>
                <c:pt idx="1436">
                  <c:v>1.246</c:v>
                </c:pt>
                <c:pt idx="1437">
                  <c:v>1.208</c:v>
                </c:pt>
                <c:pt idx="1438">
                  <c:v>1.2330000000000001</c:v>
                </c:pt>
                <c:pt idx="1439">
                  <c:v>1.2330000000000001</c:v>
                </c:pt>
                <c:pt idx="1440">
                  <c:v>1.2330000000000001</c:v>
                </c:pt>
                <c:pt idx="1441">
                  <c:v>1.325</c:v>
                </c:pt>
                <c:pt idx="1442">
                  <c:v>1.2450000000000001</c:v>
                </c:pt>
                <c:pt idx="1443">
                  <c:v>1.2170000000000001</c:v>
                </c:pt>
                <c:pt idx="1444">
                  <c:v>1.2609999999999999</c:v>
                </c:pt>
                <c:pt idx="1445">
                  <c:v>1.1930000000000001</c:v>
                </c:pt>
                <c:pt idx="1446">
                  <c:v>1.1930000000000001</c:v>
                </c:pt>
                <c:pt idx="1447">
                  <c:v>1.1930000000000001</c:v>
                </c:pt>
                <c:pt idx="1448">
                  <c:v>1.165</c:v>
                </c:pt>
                <c:pt idx="1449">
                  <c:v>1.0029999999999999</c:v>
                </c:pt>
                <c:pt idx="1450">
                  <c:v>1.028</c:v>
                </c:pt>
                <c:pt idx="1451">
                  <c:v>0.995</c:v>
                </c:pt>
                <c:pt idx="1452">
                  <c:v>0.99299999999999999</c:v>
                </c:pt>
                <c:pt idx="1453">
                  <c:v>0.99299999999999999</c:v>
                </c:pt>
                <c:pt idx="1454">
                  <c:v>0.99299999999999999</c:v>
                </c:pt>
                <c:pt idx="1455">
                  <c:v>0.92300000000000004</c:v>
                </c:pt>
                <c:pt idx="1456">
                  <c:v>0.99</c:v>
                </c:pt>
                <c:pt idx="1457">
                  <c:v>0.98699999999999999</c:v>
                </c:pt>
                <c:pt idx="1458">
                  <c:v>1.004</c:v>
                </c:pt>
                <c:pt idx="1459">
                  <c:v>0.95199999999999996</c:v>
                </c:pt>
                <c:pt idx="1460">
                  <c:v>0.95199999999999996</c:v>
                </c:pt>
                <c:pt idx="1461">
                  <c:v>0.95199999999999996</c:v>
                </c:pt>
                <c:pt idx="1462">
                  <c:v>0.90700000000000003</c:v>
                </c:pt>
                <c:pt idx="1463">
                  <c:v>0.93600000000000005</c:v>
                </c:pt>
                <c:pt idx="1464">
                  <c:v>0.92400000000000004</c:v>
                </c:pt>
                <c:pt idx="1465">
                  <c:v>0.98399999999999999</c:v>
                </c:pt>
                <c:pt idx="1466">
                  <c:v>0.92600000000000005</c:v>
                </c:pt>
                <c:pt idx="1467">
                  <c:v>0.92600000000000005</c:v>
                </c:pt>
                <c:pt idx="1468">
                  <c:v>0.92600000000000005</c:v>
                </c:pt>
                <c:pt idx="1469">
                  <c:v>0.89</c:v>
                </c:pt>
                <c:pt idx="1470">
                  <c:v>0.92700000000000005</c:v>
                </c:pt>
                <c:pt idx="1471">
                  <c:v>0.93700000000000006</c:v>
                </c:pt>
                <c:pt idx="1472">
                  <c:v>0.91300000000000003</c:v>
                </c:pt>
                <c:pt idx="1473">
                  <c:v>0.94099999999999995</c:v>
                </c:pt>
                <c:pt idx="1474">
                  <c:v>0.94099999999999995</c:v>
                </c:pt>
                <c:pt idx="1475">
                  <c:v>0.94099999999999995</c:v>
                </c:pt>
                <c:pt idx="1476">
                  <c:v>0.95699999999999996</c:v>
                </c:pt>
                <c:pt idx="1477">
                  <c:v>0.86899999999999999</c:v>
                </c:pt>
                <c:pt idx="1478">
                  <c:v>0.84299999999999997</c:v>
                </c:pt>
                <c:pt idx="1479">
                  <c:v>0.85199999999999998</c:v>
                </c:pt>
                <c:pt idx="1480">
                  <c:v>0.83199999999999996</c:v>
                </c:pt>
                <c:pt idx="1481">
                  <c:v>0.83199999999999996</c:v>
                </c:pt>
                <c:pt idx="1482">
                  <c:v>0.83199999999999996</c:v>
                </c:pt>
                <c:pt idx="1483">
                  <c:v>0.82699999999999996</c:v>
                </c:pt>
                <c:pt idx="1484">
                  <c:v>0.90100000000000002</c:v>
                </c:pt>
                <c:pt idx="1485">
                  <c:v>0.85799999999999998</c:v>
                </c:pt>
                <c:pt idx="1486">
                  <c:v>0.82199999999999995</c:v>
                </c:pt>
                <c:pt idx="1487">
                  <c:v>0.82399999999999995</c:v>
                </c:pt>
                <c:pt idx="1488">
                  <c:v>0.82399999999999995</c:v>
                </c:pt>
                <c:pt idx="1489">
                  <c:v>0.82399999999999995</c:v>
                </c:pt>
                <c:pt idx="1490">
                  <c:v>0.82399999999999995</c:v>
                </c:pt>
                <c:pt idx="1491">
                  <c:v>0.84299999999999997</c:v>
                </c:pt>
                <c:pt idx="1492">
                  <c:v>0.83299999999999996</c:v>
                </c:pt>
                <c:pt idx="1493">
                  <c:v>0.83099999999999996</c:v>
                </c:pt>
                <c:pt idx="1494">
                  <c:v>0.92300000000000004</c:v>
                </c:pt>
                <c:pt idx="1495">
                  <c:v>0.92300000000000004</c:v>
                </c:pt>
                <c:pt idx="1496">
                  <c:v>0.92300000000000004</c:v>
                </c:pt>
                <c:pt idx="1497">
                  <c:v>0.88500000000000001</c:v>
                </c:pt>
                <c:pt idx="1498">
                  <c:v>0.876</c:v>
                </c:pt>
                <c:pt idx="1499">
                  <c:v>0.92100000000000004</c:v>
                </c:pt>
                <c:pt idx="1500">
                  <c:v>0.84299999999999997</c:v>
                </c:pt>
                <c:pt idx="1501">
                  <c:v>0.88100000000000001</c:v>
                </c:pt>
                <c:pt idx="1502">
                  <c:v>0.88100000000000001</c:v>
                </c:pt>
                <c:pt idx="1503">
                  <c:v>0.88100000000000001</c:v>
                </c:pt>
                <c:pt idx="1504">
                  <c:v>0.86699999999999999</c:v>
                </c:pt>
                <c:pt idx="1505">
                  <c:v>0.97099999999999997</c:v>
                </c:pt>
                <c:pt idx="1506">
                  <c:v>1.0209999999999999</c:v>
                </c:pt>
                <c:pt idx="1507">
                  <c:v>0.94399999999999995</c:v>
                </c:pt>
                <c:pt idx="1508">
                  <c:v>0.877</c:v>
                </c:pt>
                <c:pt idx="1509">
                  <c:v>0.877</c:v>
                </c:pt>
                <c:pt idx="1510">
                  <c:v>0.877</c:v>
                </c:pt>
                <c:pt idx="1511">
                  <c:v>0.94499999999999995</c:v>
                </c:pt>
                <c:pt idx="1512">
                  <c:v>0.81</c:v>
                </c:pt>
                <c:pt idx="1513">
                  <c:v>0.875</c:v>
                </c:pt>
                <c:pt idx="1514">
                  <c:v>0.96699999999999997</c:v>
                </c:pt>
                <c:pt idx="1515">
                  <c:v>0.998</c:v>
                </c:pt>
                <c:pt idx="1516">
                  <c:v>0.998</c:v>
                </c:pt>
                <c:pt idx="1517">
                  <c:v>0.998</c:v>
                </c:pt>
                <c:pt idx="1518">
                  <c:v>0.98399999999999999</c:v>
                </c:pt>
                <c:pt idx="1519">
                  <c:v>1.0449999999999999</c:v>
                </c:pt>
                <c:pt idx="1520">
                  <c:v>1.1379999999999999</c:v>
                </c:pt>
                <c:pt idx="1521">
                  <c:v>1.325</c:v>
                </c:pt>
                <c:pt idx="1522">
                  <c:v>1.3169999999999999</c:v>
                </c:pt>
                <c:pt idx="1523">
                  <c:v>1.3169999999999999</c:v>
                </c:pt>
                <c:pt idx="1524">
                  <c:v>1.3169999999999999</c:v>
                </c:pt>
                <c:pt idx="1525">
                  <c:v>1.3069999999999999</c:v>
                </c:pt>
                <c:pt idx="1526">
                  <c:v>1.3320000000000001</c:v>
                </c:pt>
                <c:pt idx="1527">
                  <c:v>1.373</c:v>
                </c:pt>
                <c:pt idx="1528">
                  <c:v>1.4370000000000001</c:v>
                </c:pt>
                <c:pt idx="1529">
                  <c:v>1.395</c:v>
                </c:pt>
                <c:pt idx="1530">
                  <c:v>1.395</c:v>
                </c:pt>
                <c:pt idx="1531">
                  <c:v>1.395</c:v>
                </c:pt>
                <c:pt idx="1532">
                  <c:v>1.333</c:v>
                </c:pt>
                <c:pt idx="1533">
                  <c:v>1.5069999999999999</c:v>
                </c:pt>
                <c:pt idx="1534">
                  <c:v>1.6180000000000001</c:v>
                </c:pt>
                <c:pt idx="1535">
                  <c:v>1.7030000000000001</c:v>
                </c:pt>
                <c:pt idx="1536">
                  <c:v>1.806</c:v>
                </c:pt>
                <c:pt idx="1537">
                  <c:v>1.806</c:v>
                </c:pt>
                <c:pt idx="1538">
                  <c:v>1.806</c:v>
                </c:pt>
                <c:pt idx="1539">
                  <c:v>1.534</c:v>
                </c:pt>
                <c:pt idx="1540">
                  <c:v>1.419</c:v>
                </c:pt>
                <c:pt idx="1541">
                  <c:v>1.5129999999999999</c:v>
                </c:pt>
                <c:pt idx="1542">
                  <c:v>1.5669999999999999</c:v>
                </c:pt>
                <c:pt idx="1543">
                  <c:v>1.5409999999999999</c:v>
                </c:pt>
                <c:pt idx="1544">
                  <c:v>1.5409999999999999</c:v>
                </c:pt>
                <c:pt idx="1545">
                  <c:v>1.5409999999999999</c:v>
                </c:pt>
                <c:pt idx="1546">
                  <c:v>1.581</c:v>
                </c:pt>
                <c:pt idx="1547">
                  <c:v>1.542</c:v>
                </c:pt>
                <c:pt idx="1548">
                  <c:v>1.5860000000000001</c:v>
                </c:pt>
                <c:pt idx="1549">
                  <c:v>1.573</c:v>
                </c:pt>
                <c:pt idx="1550">
                  <c:v>1.5660000000000001</c:v>
                </c:pt>
                <c:pt idx="1551">
                  <c:v>1.5660000000000001</c:v>
                </c:pt>
                <c:pt idx="1552">
                  <c:v>1.5660000000000001</c:v>
                </c:pt>
                <c:pt idx="1553">
                  <c:v>1.5169999999999999</c:v>
                </c:pt>
                <c:pt idx="1554">
                  <c:v>1.4930000000000001</c:v>
                </c:pt>
                <c:pt idx="1555">
                  <c:v>1.6020000000000001</c:v>
                </c:pt>
                <c:pt idx="1556">
                  <c:v>1.653</c:v>
                </c:pt>
                <c:pt idx="1557">
                  <c:v>1.605</c:v>
                </c:pt>
                <c:pt idx="1558">
                  <c:v>1.605</c:v>
                </c:pt>
                <c:pt idx="1559">
                  <c:v>1.605</c:v>
                </c:pt>
                <c:pt idx="1560">
                  <c:v>1.5549999999999999</c:v>
                </c:pt>
                <c:pt idx="1561">
                  <c:v>1.5940000000000001</c:v>
                </c:pt>
                <c:pt idx="1562">
                  <c:v>1.6120000000000001</c:v>
                </c:pt>
                <c:pt idx="1563">
                  <c:v>1.647</c:v>
                </c:pt>
                <c:pt idx="1564">
                  <c:v>1.7390000000000001</c:v>
                </c:pt>
                <c:pt idx="1565">
                  <c:v>1.7390000000000001</c:v>
                </c:pt>
                <c:pt idx="1566">
                  <c:v>1.7390000000000001</c:v>
                </c:pt>
                <c:pt idx="1567">
                  <c:v>1.7</c:v>
                </c:pt>
                <c:pt idx="1568">
                  <c:v>1.736</c:v>
                </c:pt>
                <c:pt idx="1569">
                  <c:v>1.7330000000000001</c:v>
                </c:pt>
                <c:pt idx="1570">
                  <c:v>1.7849999999999999</c:v>
                </c:pt>
                <c:pt idx="1571">
                  <c:v>1.746</c:v>
                </c:pt>
                <c:pt idx="1572">
                  <c:v>1.746</c:v>
                </c:pt>
                <c:pt idx="1573">
                  <c:v>1.746</c:v>
                </c:pt>
                <c:pt idx="1574">
                  <c:v>1.6759999999999999</c:v>
                </c:pt>
                <c:pt idx="1575">
                  <c:v>1.5840000000000001</c:v>
                </c:pt>
                <c:pt idx="1576">
                  <c:v>1.839</c:v>
                </c:pt>
                <c:pt idx="1577">
                  <c:v>1.9670000000000001</c:v>
                </c:pt>
                <c:pt idx="1578">
                  <c:v>2.1019999999999999</c:v>
                </c:pt>
                <c:pt idx="1579">
                  <c:v>2.1019999999999999</c:v>
                </c:pt>
                <c:pt idx="1580">
                  <c:v>2.1019999999999999</c:v>
                </c:pt>
                <c:pt idx="1581">
                  <c:v>2.1349999999999998</c:v>
                </c:pt>
                <c:pt idx="1582">
                  <c:v>2.141</c:v>
                </c:pt>
                <c:pt idx="1583">
                  <c:v>2.16</c:v>
                </c:pt>
                <c:pt idx="1584">
                  <c:v>2.1539999999999999</c:v>
                </c:pt>
                <c:pt idx="1585">
                  <c:v>2.149</c:v>
                </c:pt>
                <c:pt idx="1586">
                  <c:v>2.149</c:v>
                </c:pt>
                <c:pt idx="1587">
                  <c:v>2.149</c:v>
                </c:pt>
                <c:pt idx="1588">
                  <c:v>2.145</c:v>
                </c:pt>
                <c:pt idx="1589">
                  <c:v>2.109</c:v>
                </c:pt>
                <c:pt idx="1590">
                  <c:v>2.1150000000000002</c:v>
                </c:pt>
                <c:pt idx="1591">
                  <c:v>2.298</c:v>
                </c:pt>
                <c:pt idx="1592">
                  <c:v>2.3479999999999999</c:v>
                </c:pt>
                <c:pt idx="1593">
                  <c:v>2.3479999999999999</c:v>
                </c:pt>
                <c:pt idx="1594">
                  <c:v>2.3479999999999999</c:v>
                </c:pt>
                <c:pt idx="1595">
                  <c:v>2.3559999999999999</c:v>
                </c:pt>
                <c:pt idx="1596">
                  <c:v>2.4329999999999998</c:v>
                </c:pt>
                <c:pt idx="1597">
                  <c:v>2.3929999999999998</c:v>
                </c:pt>
                <c:pt idx="1598">
                  <c:v>2.3580000000000001</c:v>
                </c:pt>
                <c:pt idx="1599">
                  <c:v>2.3580000000000001</c:v>
                </c:pt>
                <c:pt idx="1600">
                  <c:v>2.3580000000000001</c:v>
                </c:pt>
                <c:pt idx="1601">
                  <c:v>2.3580000000000001</c:v>
                </c:pt>
                <c:pt idx="1602">
                  <c:v>2.4870000000000001</c:v>
                </c:pt>
                <c:pt idx="1603">
                  <c:v>2.4689999999999999</c:v>
                </c:pt>
                <c:pt idx="1604">
                  <c:v>2.5150000000000001</c:v>
                </c:pt>
                <c:pt idx="1605">
                  <c:v>2.56</c:v>
                </c:pt>
                <c:pt idx="1606">
                  <c:v>2.67</c:v>
                </c:pt>
                <c:pt idx="1607">
                  <c:v>2.67</c:v>
                </c:pt>
                <c:pt idx="1608">
                  <c:v>2.67</c:v>
                </c:pt>
                <c:pt idx="1609">
                  <c:v>2.6560000000000001</c:v>
                </c:pt>
                <c:pt idx="1610">
                  <c:v>2.641</c:v>
                </c:pt>
                <c:pt idx="1611">
                  <c:v>2.6829999999999998</c:v>
                </c:pt>
                <c:pt idx="1612">
                  <c:v>2.677</c:v>
                </c:pt>
                <c:pt idx="1613">
                  <c:v>2.5529999999999999</c:v>
                </c:pt>
                <c:pt idx="1614">
                  <c:v>2.5529999999999999</c:v>
                </c:pt>
                <c:pt idx="1615">
                  <c:v>2.5529999999999999</c:v>
                </c:pt>
                <c:pt idx="1616">
                  <c:v>2.6379999999999999</c:v>
                </c:pt>
                <c:pt idx="1617">
                  <c:v>2.6320000000000001</c:v>
                </c:pt>
                <c:pt idx="1618">
                  <c:v>2.6440000000000001</c:v>
                </c:pt>
                <c:pt idx="1619">
                  <c:v>2.7</c:v>
                </c:pt>
                <c:pt idx="1620">
                  <c:v>2.66</c:v>
                </c:pt>
                <c:pt idx="1621">
                  <c:v>2.66</c:v>
                </c:pt>
                <c:pt idx="1622">
                  <c:v>2.66</c:v>
                </c:pt>
                <c:pt idx="1623">
                  <c:v>2.6840000000000002</c:v>
                </c:pt>
                <c:pt idx="1624">
                  <c:v>2.7469999999999999</c:v>
                </c:pt>
                <c:pt idx="1625">
                  <c:v>2.7290000000000001</c:v>
                </c:pt>
                <c:pt idx="1626">
                  <c:v>2.7</c:v>
                </c:pt>
                <c:pt idx="1627">
                  <c:v>2.6829999999999998</c:v>
                </c:pt>
                <c:pt idx="1628">
                  <c:v>2.6829999999999998</c:v>
                </c:pt>
                <c:pt idx="1629">
                  <c:v>2.6829999999999998</c:v>
                </c:pt>
                <c:pt idx="1630">
                  <c:v>2.6829999999999998</c:v>
                </c:pt>
                <c:pt idx="1631">
                  <c:v>2.6139999999999999</c:v>
                </c:pt>
                <c:pt idx="1632">
                  <c:v>2.6190000000000002</c:v>
                </c:pt>
                <c:pt idx="1633">
                  <c:v>2.5790000000000002</c:v>
                </c:pt>
                <c:pt idx="1634">
                  <c:v>2.5609999999999999</c:v>
                </c:pt>
                <c:pt idx="1635">
                  <c:v>2.5609999999999999</c:v>
                </c:pt>
                <c:pt idx="1636">
                  <c:v>2.5609999999999999</c:v>
                </c:pt>
                <c:pt idx="1637">
                  <c:v>2.552</c:v>
                </c:pt>
                <c:pt idx="1638">
                  <c:v>2.5550000000000002</c:v>
                </c:pt>
                <c:pt idx="1639">
                  <c:v>2.5550000000000002</c:v>
                </c:pt>
                <c:pt idx="1640">
                  <c:v>2.585</c:v>
                </c:pt>
                <c:pt idx="1641">
                  <c:v>2.5840000000000001</c:v>
                </c:pt>
                <c:pt idx="1642">
                  <c:v>2.5840000000000001</c:v>
                </c:pt>
                <c:pt idx="1643">
                  <c:v>2.5840000000000001</c:v>
                </c:pt>
                <c:pt idx="1644">
                  <c:v>2.6890000000000001</c:v>
                </c:pt>
                <c:pt idx="1645">
                  <c:v>2.6339999999999999</c:v>
                </c:pt>
                <c:pt idx="1646">
                  <c:v>2.6749999999999998</c:v>
                </c:pt>
                <c:pt idx="1647">
                  <c:v>2.6019999999999999</c:v>
                </c:pt>
                <c:pt idx="1648">
                  <c:v>2.6019999999999999</c:v>
                </c:pt>
                <c:pt idx="1649">
                  <c:v>2.6019999999999999</c:v>
                </c:pt>
                <c:pt idx="1650">
                  <c:v>2.6019999999999999</c:v>
                </c:pt>
                <c:pt idx="1651">
                  <c:v>2.6019999999999999</c:v>
                </c:pt>
                <c:pt idx="1652">
                  <c:v>2.613</c:v>
                </c:pt>
                <c:pt idx="1653">
                  <c:v>2.5939999999999999</c:v>
                </c:pt>
                <c:pt idx="1654">
                  <c:v>2.5779999999999998</c:v>
                </c:pt>
                <c:pt idx="1655">
                  <c:v>2.5409999999999999</c:v>
                </c:pt>
                <c:pt idx="1656">
                  <c:v>2.5409999999999999</c:v>
                </c:pt>
                <c:pt idx="1657">
                  <c:v>2.5409999999999999</c:v>
                </c:pt>
                <c:pt idx="1658">
                  <c:v>2.3690000000000002</c:v>
                </c:pt>
                <c:pt idx="1659">
                  <c:v>2.411</c:v>
                </c:pt>
                <c:pt idx="1660">
                  <c:v>2.4239999999999999</c:v>
                </c:pt>
                <c:pt idx="1661">
                  <c:v>2.4860000000000002</c:v>
                </c:pt>
                <c:pt idx="1662">
                  <c:v>2.4780000000000002</c:v>
                </c:pt>
                <c:pt idx="1663">
                  <c:v>2.4780000000000002</c:v>
                </c:pt>
                <c:pt idx="1664">
                  <c:v>2.4780000000000002</c:v>
                </c:pt>
                <c:pt idx="1665">
                  <c:v>2.5190000000000001</c:v>
                </c:pt>
                <c:pt idx="1666">
                  <c:v>2.5409999999999999</c:v>
                </c:pt>
                <c:pt idx="1667">
                  <c:v>2.5249999999999999</c:v>
                </c:pt>
                <c:pt idx="1668">
                  <c:v>2.5070000000000001</c:v>
                </c:pt>
                <c:pt idx="1669">
                  <c:v>2.488</c:v>
                </c:pt>
                <c:pt idx="1670">
                  <c:v>2.488</c:v>
                </c:pt>
                <c:pt idx="1671">
                  <c:v>2.488</c:v>
                </c:pt>
                <c:pt idx="1672">
                  <c:v>2.4849999999999999</c:v>
                </c:pt>
                <c:pt idx="1673">
                  <c:v>2.4529999999999998</c:v>
                </c:pt>
                <c:pt idx="1674">
                  <c:v>2.4670000000000001</c:v>
                </c:pt>
                <c:pt idx="1675">
                  <c:v>2.5019999999999998</c:v>
                </c:pt>
                <c:pt idx="1676">
                  <c:v>2.448</c:v>
                </c:pt>
                <c:pt idx="1677">
                  <c:v>2.448</c:v>
                </c:pt>
                <c:pt idx="1678">
                  <c:v>2.448</c:v>
                </c:pt>
                <c:pt idx="1679">
                  <c:v>2.456</c:v>
                </c:pt>
                <c:pt idx="1680">
                  <c:v>2.5259999999999998</c:v>
                </c:pt>
                <c:pt idx="1681">
                  <c:v>2.4940000000000002</c:v>
                </c:pt>
                <c:pt idx="1682">
                  <c:v>2.4540000000000002</c:v>
                </c:pt>
                <c:pt idx="1683">
                  <c:v>2.496</c:v>
                </c:pt>
                <c:pt idx="1684">
                  <c:v>2.496</c:v>
                </c:pt>
                <c:pt idx="1685">
                  <c:v>2.496</c:v>
                </c:pt>
                <c:pt idx="1686">
                  <c:v>2.5009999999999999</c:v>
                </c:pt>
                <c:pt idx="1687">
                  <c:v>2.552</c:v>
                </c:pt>
                <c:pt idx="1688">
                  <c:v>2.54</c:v>
                </c:pt>
                <c:pt idx="1689">
                  <c:v>2.5609999999999999</c:v>
                </c:pt>
                <c:pt idx="1690">
                  <c:v>2.504</c:v>
                </c:pt>
                <c:pt idx="1691">
                  <c:v>2.504</c:v>
                </c:pt>
                <c:pt idx="1692">
                  <c:v>2.504</c:v>
                </c:pt>
                <c:pt idx="1693">
                  <c:v>2.4689999999999999</c:v>
                </c:pt>
                <c:pt idx="1694">
                  <c:v>2.59</c:v>
                </c:pt>
                <c:pt idx="1695">
                  <c:v>2.7069999999999999</c:v>
                </c:pt>
                <c:pt idx="1696">
                  <c:v>2.738</c:v>
                </c:pt>
                <c:pt idx="1697">
                  <c:v>2.7330000000000001</c:v>
                </c:pt>
                <c:pt idx="1698">
                  <c:v>2.7330000000000001</c:v>
                </c:pt>
                <c:pt idx="1699">
                  <c:v>2.7330000000000001</c:v>
                </c:pt>
                <c:pt idx="1700">
                  <c:v>2.7519999999999998</c:v>
                </c:pt>
                <c:pt idx="1701">
                  <c:v>2.7850000000000001</c:v>
                </c:pt>
                <c:pt idx="1702">
                  <c:v>2.7040000000000002</c:v>
                </c:pt>
                <c:pt idx="1703">
                  <c:v>2.7730000000000001</c:v>
                </c:pt>
                <c:pt idx="1704">
                  <c:v>2.847</c:v>
                </c:pt>
                <c:pt idx="1705">
                  <c:v>2.847</c:v>
                </c:pt>
                <c:pt idx="1706">
                  <c:v>2.847</c:v>
                </c:pt>
                <c:pt idx="1707">
                  <c:v>2.8330000000000002</c:v>
                </c:pt>
                <c:pt idx="1708">
                  <c:v>2.86</c:v>
                </c:pt>
                <c:pt idx="1709">
                  <c:v>2.7879999999999998</c:v>
                </c:pt>
                <c:pt idx="1710">
                  <c:v>2.766</c:v>
                </c:pt>
                <c:pt idx="1711">
                  <c:v>2.7989999999999999</c:v>
                </c:pt>
                <c:pt idx="1712">
                  <c:v>2.7989999999999999</c:v>
                </c:pt>
                <c:pt idx="1713">
                  <c:v>2.7989999999999999</c:v>
                </c:pt>
                <c:pt idx="1714">
                  <c:v>2.8029999999999999</c:v>
                </c:pt>
                <c:pt idx="1715">
                  <c:v>2.7839999999999998</c:v>
                </c:pt>
                <c:pt idx="1716">
                  <c:v>2.8439999999999999</c:v>
                </c:pt>
                <c:pt idx="1717">
                  <c:v>2.9</c:v>
                </c:pt>
                <c:pt idx="1718">
                  <c:v>2.9580000000000002</c:v>
                </c:pt>
                <c:pt idx="1719">
                  <c:v>2.9580000000000002</c:v>
                </c:pt>
                <c:pt idx="1720">
                  <c:v>2.9580000000000002</c:v>
                </c:pt>
                <c:pt idx="1721">
                  <c:v>2.9510000000000001</c:v>
                </c:pt>
                <c:pt idx="1722">
                  <c:v>2.86</c:v>
                </c:pt>
                <c:pt idx="1723">
                  <c:v>2.794</c:v>
                </c:pt>
                <c:pt idx="1724">
                  <c:v>2.734</c:v>
                </c:pt>
                <c:pt idx="1725">
                  <c:v>2.7469999999999999</c:v>
                </c:pt>
                <c:pt idx="1726">
                  <c:v>2.7469999999999999</c:v>
                </c:pt>
                <c:pt idx="1727">
                  <c:v>2.7469999999999999</c:v>
                </c:pt>
                <c:pt idx="1728">
                  <c:v>2.589</c:v>
                </c:pt>
                <c:pt idx="1729">
                  <c:v>2.5990000000000002</c:v>
                </c:pt>
                <c:pt idx="1730">
                  <c:v>2.633</c:v>
                </c:pt>
                <c:pt idx="1731">
                  <c:v>2.665</c:v>
                </c:pt>
                <c:pt idx="1732">
                  <c:v>2.649</c:v>
                </c:pt>
                <c:pt idx="1733">
                  <c:v>2.649</c:v>
                </c:pt>
                <c:pt idx="1734">
                  <c:v>2.649</c:v>
                </c:pt>
                <c:pt idx="1735">
                  <c:v>2.66</c:v>
                </c:pt>
                <c:pt idx="1736">
                  <c:v>2.7519999999999998</c:v>
                </c:pt>
                <c:pt idx="1737">
                  <c:v>2.7410000000000001</c:v>
                </c:pt>
                <c:pt idx="1738">
                  <c:v>2.7589999999999999</c:v>
                </c:pt>
                <c:pt idx="1739">
                  <c:v>2.73</c:v>
                </c:pt>
                <c:pt idx="1740">
                  <c:v>2.73</c:v>
                </c:pt>
                <c:pt idx="1741">
                  <c:v>2.73</c:v>
                </c:pt>
                <c:pt idx="1742">
                  <c:v>2.7650000000000001</c:v>
                </c:pt>
                <c:pt idx="1743">
                  <c:v>2.7549999999999999</c:v>
                </c:pt>
                <c:pt idx="1744">
                  <c:v>2.8740000000000001</c:v>
                </c:pt>
                <c:pt idx="1745">
                  <c:v>2.843</c:v>
                </c:pt>
                <c:pt idx="1746">
                  <c:v>2.8540000000000001</c:v>
                </c:pt>
                <c:pt idx="1747">
                  <c:v>2.8540000000000001</c:v>
                </c:pt>
                <c:pt idx="1748">
                  <c:v>2.8540000000000001</c:v>
                </c:pt>
                <c:pt idx="1749">
                  <c:v>2.8879999999999999</c:v>
                </c:pt>
                <c:pt idx="1750">
                  <c:v>2.879</c:v>
                </c:pt>
                <c:pt idx="1751">
                  <c:v>2.9540000000000002</c:v>
                </c:pt>
                <c:pt idx="1752">
                  <c:v>2.899</c:v>
                </c:pt>
                <c:pt idx="1753">
                  <c:v>2.899</c:v>
                </c:pt>
                <c:pt idx="1754">
                  <c:v>2.899</c:v>
                </c:pt>
                <c:pt idx="1755">
                  <c:v>2.899</c:v>
                </c:pt>
                <c:pt idx="1756">
                  <c:v>2.86</c:v>
                </c:pt>
                <c:pt idx="1757">
                  <c:v>2.6920000000000002</c:v>
                </c:pt>
                <c:pt idx="1758">
                  <c:v>2.742</c:v>
                </c:pt>
                <c:pt idx="1759">
                  <c:v>2.742</c:v>
                </c:pt>
                <c:pt idx="1760">
                  <c:v>2.742</c:v>
                </c:pt>
                <c:pt idx="1761">
                  <c:v>2.742</c:v>
                </c:pt>
                <c:pt idx="1762">
                  <c:v>2.742</c:v>
                </c:pt>
                <c:pt idx="1763">
                  <c:v>2.7480000000000002</c:v>
                </c:pt>
                <c:pt idx="1764">
                  <c:v>2.831</c:v>
                </c:pt>
                <c:pt idx="1765">
                  <c:v>2.831</c:v>
                </c:pt>
                <c:pt idx="1766">
                  <c:v>2.831</c:v>
                </c:pt>
                <c:pt idx="1767">
                  <c:v>2.831</c:v>
                </c:pt>
                <c:pt idx="1768">
                  <c:v>2.831</c:v>
                </c:pt>
                <c:pt idx="1769">
                  <c:v>2.831</c:v>
                </c:pt>
                <c:pt idx="1770">
                  <c:v>2.738</c:v>
                </c:pt>
                <c:pt idx="1771">
                  <c:v>2.7719999999999998</c:v>
                </c:pt>
                <c:pt idx="1772">
                  <c:v>2.9380000000000002</c:v>
                </c:pt>
                <c:pt idx="1773">
                  <c:v>2.96</c:v>
                </c:pt>
                <c:pt idx="1774">
                  <c:v>2.9390000000000001</c:v>
                </c:pt>
                <c:pt idx="1775">
                  <c:v>2.9390000000000001</c:v>
                </c:pt>
                <c:pt idx="1776">
                  <c:v>2.9390000000000001</c:v>
                </c:pt>
                <c:pt idx="1777">
                  <c:v>2.956</c:v>
                </c:pt>
                <c:pt idx="1778">
                  <c:v>3</c:v>
                </c:pt>
                <c:pt idx="1779">
                  <c:v>3.1219999999999999</c:v>
                </c:pt>
                <c:pt idx="1780">
                  <c:v>3.1059999999999999</c:v>
                </c:pt>
                <c:pt idx="1781">
                  <c:v>3.1320000000000001</c:v>
                </c:pt>
                <c:pt idx="1782">
                  <c:v>3.1320000000000001</c:v>
                </c:pt>
                <c:pt idx="1783">
                  <c:v>3.1320000000000001</c:v>
                </c:pt>
                <c:pt idx="1784">
                  <c:v>3.202</c:v>
                </c:pt>
                <c:pt idx="1785">
                  <c:v>3.0609999999999999</c:v>
                </c:pt>
                <c:pt idx="1786">
                  <c:v>3.1560000000000001</c:v>
                </c:pt>
                <c:pt idx="1787">
                  <c:v>3.145</c:v>
                </c:pt>
                <c:pt idx="1788">
                  <c:v>3.2130000000000001</c:v>
                </c:pt>
                <c:pt idx="1789">
                  <c:v>3.2130000000000001</c:v>
                </c:pt>
                <c:pt idx="1790">
                  <c:v>3.2130000000000001</c:v>
                </c:pt>
                <c:pt idx="1791">
                  <c:v>3.2040000000000002</c:v>
                </c:pt>
                <c:pt idx="1792">
                  <c:v>3.2559999999999998</c:v>
                </c:pt>
                <c:pt idx="1793">
                  <c:v>3.2890000000000001</c:v>
                </c:pt>
                <c:pt idx="1794">
                  <c:v>3.2690000000000001</c:v>
                </c:pt>
                <c:pt idx="1795">
                  <c:v>3.407</c:v>
                </c:pt>
                <c:pt idx="1796">
                  <c:v>3.407</c:v>
                </c:pt>
                <c:pt idx="1797">
                  <c:v>3.407</c:v>
                </c:pt>
                <c:pt idx="1798">
                  <c:v>3.4540000000000002</c:v>
                </c:pt>
                <c:pt idx="1799">
                  <c:v>3.4710000000000001</c:v>
                </c:pt>
                <c:pt idx="1800">
                  <c:v>3.617</c:v>
                </c:pt>
                <c:pt idx="1801">
                  <c:v>3.597</c:v>
                </c:pt>
                <c:pt idx="1802">
                  <c:v>3.4910000000000001</c:v>
                </c:pt>
                <c:pt idx="1803">
                  <c:v>3.4910000000000001</c:v>
                </c:pt>
                <c:pt idx="1804">
                  <c:v>3.4910000000000001</c:v>
                </c:pt>
                <c:pt idx="1805">
                  <c:v>3.4929999999999999</c:v>
                </c:pt>
                <c:pt idx="1806">
                  <c:v>3.49</c:v>
                </c:pt>
                <c:pt idx="1807">
                  <c:v>3.4460000000000002</c:v>
                </c:pt>
                <c:pt idx="1808">
                  <c:v>3.4380000000000002</c:v>
                </c:pt>
                <c:pt idx="1809">
                  <c:v>3.403</c:v>
                </c:pt>
                <c:pt idx="1810">
                  <c:v>3.403</c:v>
                </c:pt>
                <c:pt idx="1811">
                  <c:v>3.403</c:v>
                </c:pt>
                <c:pt idx="1812">
                  <c:v>3.3959999999999999</c:v>
                </c:pt>
                <c:pt idx="1813">
                  <c:v>3.3370000000000002</c:v>
                </c:pt>
                <c:pt idx="1814">
                  <c:v>3.3969999999999998</c:v>
                </c:pt>
                <c:pt idx="1815">
                  <c:v>3.3250000000000002</c:v>
                </c:pt>
                <c:pt idx="1816">
                  <c:v>3.3210000000000002</c:v>
                </c:pt>
                <c:pt idx="1817">
                  <c:v>3.3210000000000002</c:v>
                </c:pt>
                <c:pt idx="1818">
                  <c:v>3.3210000000000002</c:v>
                </c:pt>
                <c:pt idx="1819">
                  <c:v>3.38</c:v>
                </c:pt>
                <c:pt idx="1820">
                  <c:v>3.427</c:v>
                </c:pt>
                <c:pt idx="1821">
                  <c:v>3.4750000000000001</c:v>
                </c:pt>
                <c:pt idx="1822">
                  <c:v>3.3370000000000002</c:v>
                </c:pt>
                <c:pt idx="1823">
                  <c:v>3.4460000000000002</c:v>
                </c:pt>
                <c:pt idx="1824">
                  <c:v>3.4460000000000002</c:v>
                </c:pt>
                <c:pt idx="1825">
                  <c:v>3.4460000000000002</c:v>
                </c:pt>
                <c:pt idx="1826">
                  <c:v>3.492</c:v>
                </c:pt>
                <c:pt idx="1827">
                  <c:v>3.605</c:v>
                </c:pt>
                <c:pt idx="1828">
                  <c:v>3.5920000000000001</c:v>
                </c:pt>
                <c:pt idx="1829">
                  <c:v>3.49</c:v>
                </c:pt>
                <c:pt idx="1830">
                  <c:v>3.4830000000000001</c:v>
                </c:pt>
                <c:pt idx="1831">
                  <c:v>3.4830000000000001</c:v>
                </c:pt>
                <c:pt idx="1832">
                  <c:v>3.4830000000000001</c:v>
                </c:pt>
                <c:pt idx="1833">
                  <c:v>3.6859999999999999</c:v>
                </c:pt>
                <c:pt idx="1834">
                  <c:v>3.548</c:v>
                </c:pt>
                <c:pt idx="1835">
                  <c:v>3.4529999999999998</c:v>
                </c:pt>
                <c:pt idx="1836">
                  <c:v>3.5459999999999998</c:v>
                </c:pt>
                <c:pt idx="1837">
                  <c:v>3.577</c:v>
                </c:pt>
                <c:pt idx="1838">
                  <c:v>3.577</c:v>
                </c:pt>
                <c:pt idx="1839">
                  <c:v>3.577</c:v>
                </c:pt>
                <c:pt idx="1840">
                  <c:v>3.5640000000000001</c:v>
                </c:pt>
                <c:pt idx="1841">
                  <c:v>3.5059999999999998</c:v>
                </c:pt>
                <c:pt idx="1842">
                  <c:v>3.476</c:v>
                </c:pt>
                <c:pt idx="1843">
                  <c:v>3.5680000000000001</c:v>
                </c:pt>
                <c:pt idx="1844">
                  <c:v>3.4239999999999999</c:v>
                </c:pt>
                <c:pt idx="1845">
                  <c:v>3.4239999999999999</c:v>
                </c:pt>
                <c:pt idx="1846">
                  <c:v>3.4239999999999999</c:v>
                </c:pt>
                <c:pt idx="1847">
                  <c:v>3.3290000000000002</c:v>
                </c:pt>
                <c:pt idx="1848">
                  <c:v>3.3130000000000002</c:v>
                </c:pt>
                <c:pt idx="1849">
                  <c:v>3.452</c:v>
                </c:pt>
                <c:pt idx="1850">
                  <c:v>3.2989999999999999</c:v>
                </c:pt>
                <c:pt idx="1851">
                  <c:v>3.1469999999999998</c:v>
                </c:pt>
                <c:pt idx="1852">
                  <c:v>3.1469999999999998</c:v>
                </c:pt>
                <c:pt idx="1853">
                  <c:v>3.1469999999999998</c:v>
                </c:pt>
                <c:pt idx="1854">
                  <c:v>2.8879999999999999</c:v>
                </c:pt>
                <c:pt idx="1855">
                  <c:v>2.859</c:v>
                </c:pt>
                <c:pt idx="1856">
                  <c:v>2.8780000000000001</c:v>
                </c:pt>
                <c:pt idx="1857">
                  <c:v>2.9489999999999998</c:v>
                </c:pt>
                <c:pt idx="1858">
                  <c:v>2.83</c:v>
                </c:pt>
                <c:pt idx="1859">
                  <c:v>2.83</c:v>
                </c:pt>
                <c:pt idx="1860">
                  <c:v>2.83</c:v>
                </c:pt>
                <c:pt idx="1861">
                  <c:v>2.8820000000000001</c:v>
                </c:pt>
                <c:pt idx="1862">
                  <c:v>2.8519999999999999</c:v>
                </c:pt>
                <c:pt idx="1863">
                  <c:v>2.79</c:v>
                </c:pt>
                <c:pt idx="1864">
                  <c:v>2.8460000000000001</c:v>
                </c:pt>
                <c:pt idx="1865">
                  <c:v>2.9820000000000002</c:v>
                </c:pt>
                <c:pt idx="1866">
                  <c:v>2.9820000000000002</c:v>
                </c:pt>
                <c:pt idx="1867">
                  <c:v>2.9820000000000002</c:v>
                </c:pt>
                <c:pt idx="1868">
                  <c:v>2.9510000000000001</c:v>
                </c:pt>
                <c:pt idx="1869">
                  <c:v>2.9510000000000001</c:v>
                </c:pt>
                <c:pt idx="1870">
                  <c:v>2.9430000000000001</c:v>
                </c:pt>
                <c:pt idx="1871">
                  <c:v>2.91</c:v>
                </c:pt>
                <c:pt idx="1872">
                  <c:v>3.0350000000000001</c:v>
                </c:pt>
                <c:pt idx="1873">
                  <c:v>3.0350000000000001</c:v>
                </c:pt>
                <c:pt idx="1874">
                  <c:v>3.0350000000000001</c:v>
                </c:pt>
                <c:pt idx="1875">
                  <c:v>3.0579999999999998</c:v>
                </c:pt>
                <c:pt idx="1876">
                  <c:v>2.9350000000000001</c:v>
                </c:pt>
                <c:pt idx="1877">
                  <c:v>3.0169999999999999</c:v>
                </c:pt>
                <c:pt idx="1878">
                  <c:v>3.161</c:v>
                </c:pt>
                <c:pt idx="1879">
                  <c:v>3.2360000000000002</c:v>
                </c:pt>
                <c:pt idx="1880">
                  <c:v>3.2360000000000002</c:v>
                </c:pt>
                <c:pt idx="1881">
                  <c:v>3.2360000000000002</c:v>
                </c:pt>
                <c:pt idx="1882">
                  <c:v>3.2149999999999999</c:v>
                </c:pt>
                <c:pt idx="1883">
                  <c:v>3.125</c:v>
                </c:pt>
                <c:pt idx="1884">
                  <c:v>3.1869999999999998</c:v>
                </c:pt>
                <c:pt idx="1885">
                  <c:v>3.1560000000000001</c:v>
                </c:pt>
                <c:pt idx="1886">
                  <c:v>3.1520000000000001</c:v>
                </c:pt>
                <c:pt idx="1887">
                  <c:v>3.1520000000000001</c:v>
                </c:pt>
                <c:pt idx="1888">
                  <c:v>3.1520000000000001</c:v>
                </c:pt>
                <c:pt idx="1889">
                  <c:v>3.0880000000000001</c:v>
                </c:pt>
                <c:pt idx="1890">
                  <c:v>3.0609999999999999</c:v>
                </c:pt>
                <c:pt idx="1891">
                  <c:v>2.988</c:v>
                </c:pt>
                <c:pt idx="1892">
                  <c:v>3.0139999999999998</c:v>
                </c:pt>
                <c:pt idx="1893">
                  <c:v>3.121</c:v>
                </c:pt>
                <c:pt idx="1894">
                  <c:v>3.121</c:v>
                </c:pt>
                <c:pt idx="1895">
                  <c:v>3.121</c:v>
                </c:pt>
                <c:pt idx="1896">
                  <c:v>3.117</c:v>
                </c:pt>
                <c:pt idx="1897">
                  <c:v>3.169</c:v>
                </c:pt>
                <c:pt idx="1898">
                  <c:v>3.03</c:v>
                </c:pt>
                <c:pt idx="1899">
                  <c:v>3.1019999999999999</c:v>
                </c:pt>
                <c:pt idx="1900">
                  <c:v>2.9929999999999999</c:v>
                </c:pt>
                <c:pt idx="1901">
                  <c:v>2.9929999999999999</c:v>
                </c:pt>
                <c:pt idx="1902">
                  <c:v>2.9929999999999999</c:v>
                </c:pt>
                <c:pt idx="1903">
                  <c:v>2.8980000000000001</c:v>
                </c:pt>
                <c:pt idx="1904">
                  <c:v>2.9140000000000001</c:v>
                </c:pt>
                <c:pt idx="1905">
                  <c:v>2.8690000000000002</c:v>
                </c:pt>
                <c:pt idx="1906">
                  <c:v>2.9049999999999998</c:v>
                </c:pt>
                <c:pt idx="1907">
                  <c:v>2.927</c:v>
                </c:pt>
                <c:pt idx="1908">
                  <c:v>2.927</c:v>
                </c:pt>
                <c:pt idx="1909">
                  <c:v>2.927</c:v>
                </c:pt>
                <c:pt idx="1910">
                  <c:v>2.9129999999999998</c:v>
                </c:pt>
                <c:pt idx="1911">
                  <c:v>2.7890000000000001</c:v>
                </c:pt>
                <c:pt idx="1912">
                  <c:v>2.72</c:v>
                </c:pt>
                <c:pt idx="1913">
                  <c:v>2.786</c:v>
                </c:pt>
                <c:pt idx="1914">
                  <c:v>2.7429999999999999</c:v>
                </c:pt>
                <c:pt idx="1915">
                  <c:v>2.7429999999999999</c:v>
                </c:pt>
                <c:pt idx="1916">
                  <c:v>2.7429999999999999</c:v>
                </c:pt>
                <c:pt idx="1917">
                  <c:v>2.7040000000000002</c:v>
                </c:pt>
                <c:pt idx="1918">
                  <c:v>2.6779999999999999</c:v>
                </c:pt>
                <c:pt idx="1919">
                  <c:v>2.6850000000000001</c:v>
                </c:pt>
                <c:pt idx="1920">
                  <c:v>2.6389999999999998</c:v>
                </c:pt>
                <c:pt idx="1921">
                  <c:v>2.589</c:v>
                </c:pt>
                <c:pt idx="1922">
                  <c:v>2.589</c:v>
                </c:pt>
                <c:pt idx="1923">
                  <c:v>2.589</c:v>
                </c:pt>
                <c:pt idx="1924">
                  <c:v>2.5059999999999998</c:v>
                </c:pt>
                <c:pt idx="1925">
                  <c:v>2.5049999999999999</c:v>
                </c:pt>
                <c:pt idx="1926">
                  <c:v>2.468</c:v>
                </c:pt>
                <c:pt idx="1927">
                  <c:v>2.577</c:v>
                </c:pt>
                <c:pt idx="1928">
                  <c:v>2.5510000000000002</c:v>
                </c:pt>
                <c:pt idx="1929">
                  <c:v>2.5510000000000002</c:v>
                </c:pt>
                <c:pt idx="1930">
                  <c:v>2.5510000000000002</c:v>
                </c:pt>
                <c:pt idx="1931">
                  <c:v>2.6240000000000001</c:v>
                </c:pt>
                <c:pt idx="1932">
                  <c:v>2.6890000000000001</c:v>
                </c:pt>
                <c:pt idx="1933">
                  <c:v>2.6709999999999998</c:v>
                </c:pt>
                <c:pt idx="1934">
                  <c:v>2.6669999999999998</c:v>
                </c:pt>
                <c:pt idx="1935">
                  <c:v>2.7149999999999999</c:v>
                </c:pt>
                <c:pt idx="1936">
                  <c:v>2.7149999999999999</c:v>
                </c:pt>
                <c:pt idx="1937">
                  <c:v>2.7149999999999999</c:v>
                </c:pt>
                <c:pt idx="1938">
                  <c:v>2.73</c:v>
                </c:pt>
                <c:pt idx="1939">
                  <c:v>2.6539999999999999</c:v>
                </c:pt>
                <c:pt idx="1940">
                  <c:v>2.6360000000000001</c:v>
                </c:pt>
                <c:pt idx="1941">
                  <c:v>2.6509999999999998</c:v>
                </c:pt>
                <c:pt idx="1942">
                  <c:v>2.68</c:v>
                </c:pt>
                <c:pt idx="1943">
                  <c:v>2.68</c:v>
                </c:pt>
                <c:pt idx="1944">
                  <c:v>2.68</c:v>
                </c:pt>
                <c:pt idx="1945">
                  <c:v>2.78</c:v>
                </c:pt>
                <c:pt idx="1946">
                  <c:v>2.8090000000000002</c:v>
                </c:pt>
                <c:pt idx="1947">
                  <c:v>2.8889999999999998</c:v>
                </c:pt>
                <c:pt idx="1948">
                  <c:v>2.8260000000000001</c:v>
                </c:pt>
                <c:pt idx="1949">
                  <c:v>2.694</c:v>
                </c:pt>
                <c:pt idx="1950">
                  <c:v>2.694</c:v>
                </c:pt>
                <c:pt idx="1951">
                  <c:v>2.694</c:v>
                </c:pt>
                <c:pt idx="1952">
                  <c:v>2.7320000000000002</c:v>
                </c:pt>
                <c:pt idx="1953">
                  <c:v>2.5489999999999999</c:v>
                </c:pt>
                <c:pt idx="1954">
                  <c:v>2.5569999999999999</c:v>
                </c:pt>
                <c:pt idx="1955">
                  <c:v>2.5539999999999998</c:v>
                </c:pt>
                <c:pt idx="1956">
                  <c:v>2.609</c:v>
                </c:pt>
                <c:pt idx="1957">
                  <c:v>2.609</c:v>
                </c:pt>
                <c:pt idx="1958">
                  <c:v>2.609</c:v>
                </c:pt>
                <c:pt idx="1959">
                  <c:v>2.7370000000000001</c:v>
                </c:pt>
                <c:pt idx="1960">
                  <c:v>2.806</c:v>
                </c:pt>
                <c:pt idx="1961">
                  <c:v>2.8620000000000001</c:v>
                </c:pt>
                <c:pt idx="1962">
                  <c:v>2.8380000000000001</c:v>
                </c:pt>
                <c:pt idx="1963">
                  <c:v>3.1309999999999998</c:v>
                </c:pt>
                <c:pt idx="1964">
                  <c:v>3.1309999999999998</c:v>
                </c:pt>
                <c:pt idx="1965">
                  <c:v>3.1309999999999998</c:v>
                </c:pt>
                <c:pt idx="1966">
                  <c:v>3.0619999999999998</c:v>
                </c:pt>
                <c:pt idx="1967">
                  <c:v>2.9390000000000001</c:v>
                </c:pt>
                <c:pt idx="1968">
                  <c:v>2.7890000000000001</c:v>
                </c:pt>
                <c:pt idx="1969">
                  <c:v>2.5379999999999998</c:v>
                </c:pt>
                <c:pt idx="1970">
                  <c:v>2.6890000000000001</c:v>
                </c:pt>
                <c:pt idx="1971">
                  <c:v>2.6890000000000001</c:v>
                </c:pt>
                <c:pt idx="1972">
                  <c:v>2.6890000000000001</c:v>
                </c:pt>
                <c:pt idx="1973">
                  <c:v>2.794</c:v>
                </c:pt>
                <c:pt idx="1974">
                  <c:v>2.9159999999999999</c:v>
                </c:pt>
                <c:pt idx="1975">
                  <c:v>3.1640000000000001</c:v>
                </c:pt>
                <c:pt idx="1976">
                  <c:v>2.6840000000000002</c:v>
                </c:pt>
                <c:pt idx="1977">
                  <c:v>2.4609999999999999</c:v>
                </c:pt>
                <c:pt idx="1978">
                  <c:v>2.4609999999999999</c:v>
                </c:pt>
                <c:pt idx="1979">
                  <c:v>2.4609999999999999</c:v>
                </c:pt>
                <c:pt idx="1980">
                  <c:v>2.399</c:v>
                </c:pt>
                <c:pt idx="1981">
                  <c:v>2.4009999999999998</c:v>
                </c:pt>
                <c:pt idx="1982">
                  <c:v>2.3279999999999998</c:v>
                </c:pt>
                <c:pt idx="1983">
                  <c:v>2.39</c:v>
                </c:pt>
                <c:pt idx="1984">
                  <c:v>2.2290000000000001</c:v>
                </c:pt>
                <c:pt idx="1985">
                  <c:v>2.2290000000000001</c:v>
                </c:pt>
                <c:pt idx="1986">
                  <c:v>2.2290000000000001</c:v>
                </c:pt>
                <c:pt idx="1987">
                  <c:v>2.1150000000000002</c:v>
                </c:pt>
                <c:pt idx="1988">
                  <c:v>2.117</c:v>
                </c:pt>
                <c:pt idx="1989">
                  <c:v>1.954</c:v>
                </c:pt>
                <c:pt idx="1990">
                  <c:v>1.929</c:v>
                </c:pt>
                <c:pt idx="1991">
                  <c:v>1.8720000000000001</c:v>
                </c:pt>
                <c:pt idx="1992">
                  <c:v>1.8720000000000001</c:v>
                </c:pt>
                <c:pt idx="1993">
                  <c:v>1.8720000000000001</c:v>
                </c:pt>
                <c:pt idx="1994">
                  <c:v>1.9350000000000001</c:v>
                </c:pt>
                <c:pt idx="1995">
                  <c:v>1.8819999999999999</c:v>
                </c:pt>
                <c:pt idx="1996">
                  <c:v>1.8660000000000001</c:v>
                </c:pt>
                <c:pt idx="1997">
                  <c:v>1.7589999999999999</c:v>
                </c:pt>
                <c:pt idx="1998">
                  <c:v>1.7969999999999999</c:v>
                </c:pt>
                <c:pt idx="1999">
                  <c:v>1.7969999999999999</c:v>
                </c:pt>
                <c:pt idx="2000">
                  <c:v>1.7969999999999999</c:v>
                </c:pt>
                <c:pt idx="2001">
                  <c:v>1.7390000000000001</c:v>
                </c:pt>
                <c:pt idx="2002">
                  <c:v>1.79</c:v>
                </c:pt>
                <c:pt idx="2003">
                  <c:v>1.7849999999999999</c:v>
                </c:pt>
                <c:pt idx="2004">
                  <c:v>1.7849999999999999</c:v>
                </c:pt>
                <c:pt idx="2005">
                  <c:v>1.7410000000000001</c:v>
                </c:pt>
                <c:pt idx="2006">
                  <c:v>1.7410000000000001</c:v>
                </c:pt>
                <c:pt idx="2007">
                  <c:v>1.7410000000000001</c:v>
                </c:pt>
                <c:pt idx="2008">
                  <c:v>1.7470000000000001</c:v>
                </c:pt>
                <c:pt idx="2009">
                  <c:v>1.7769999999999999</c:v>
                </c:pt>
                <c:pt idx="2010">
                  <c:v>1.7669999999999999</c:v>
                </c:pt>
                <c:pt idx="2011">
                  <c:v>1.7949999999999999</c:v>
                </c:pt>
                <c:pt idx="2012">
                  <c:v>1.778</c:v>
                </c:pt>
                <c:pt idx="2013">
                  <c:v>1.778</c:v>
                </c:pt>
                <c:pt idx="2014">
                  <c:v>1.778</c:v>
                </c:pt>
                <c:pt idx="2015">
                  <c:v>1.7809999999999999</c:v>
                </c:pt>
                <c:pt idx="2016">
                  <c:v>1.7170000000000001</c:v>
                </c:pt>
                <c:pt idx="2017">
                  <c:v>1.7589999999999999</c:v>
                </c:pt>
                <c:pt idx="2018">
                  <c:v>1.802</c:v>
                </c:pt>
                <c:pt idx="2019">
                  <c:v>1.7969999999999999</c:v>
                </c:pt>
                <c:pt idx="2020">
                  <c:v>1.7969999999999999</c:v>
                </c:pt>
                <c:pt idx="2021">
                  <c:v>1.7969999999999999</c:v>
                </c:pt>
                <c:pt idx="2022">
                  <c:v>1.8140000000000001</c:v>
                </c:pt>
                <c:pt idx="2023">
                  <c:v>1.8029999999999999</c:v>
                </c:pt>
                <c:pt idx="2024">
                  <c:v>1.796</c:v>
                </c:pt>
                <c:pt idx="2025">
                  <c:v>1.772</c:v>
                </c:pt>
                <c:pt idx="2026">
                  <c:v>1.786</c:v>
                </c:pt>
                <c:pt idx="2027">
                  <c:v>1.786</c:v>
                </c:pt>
                <c:pt idx="2028">
                  <c:v>1.786</c:v>
                </c:pt>
                <c:pt idx="2029">
                  <c:v>1.794</c:v>
                </c:pt>
                <c:pt idx="2030">
                  <c:v>1.742</c:v>
                </c:pt>
                <c:pt idx="2031">
                  <c:v>1.794</c:v>
                </c:pt>
                <c:pt idx="2032">
                  <c:v>1.786</c:v>
                </c:pt>
                <c:pt idx="2033">
                  <c:v>1.786</c:v>
                </c:pt>
                <c:pt idx="2034">
                  <c:v>1.786</c:v>
                </c:pt>
                <c:pt idx="2035">
                  <c:v>1.786</c:v>
                </c:pt>
                <c:pt idx="2036">
                  <c:v>1.786</c:v>
                </c:pt>
                <c:pt idx="2037">
                  <c:v>1.841</c:v>
                </c:pt>
                <c:pt idx="2038">
                  <c:v>1.875</c:v>
                </c:pt>
                <c:pt idx="2039">
                  <c:v>1.9119999999999999</c:v>
                </c:pt>
                <c:pt idx="2040">
                  <c:v>1.877</c:v>
                </c:pt>
                <c:pt idx="2041">
                  <c:v>1.877</c:v>
                </c:pt>
                <c:pt idx="2042">
                  <c:v>1.877</c:v>
                </c:pt>
                <c:pt idx="2043">
                  <c:v>1.8859999999999999</c:v>
                </c:pt>
                <c:pt idx="2044">
                  <c:v>1.9330000000000001</c:v>
                </c:pt>
                <c:pt idx="2045">
                  <c:v>1.897</c:v>
                </c:pt>
                <c:pt idx="2046">
                  <c:v>1.9650000000000001</c:v>
                </c:pt>
                <c:pt idx="2047">
                  <c:v>1.9830000000000001</c:v>
                </c:pt>
                <c:pt idx="2048">
                  <c:v>1.9830000000000001</c:v>
                </c:pt>
                <c:pt idx="2049">
                  <c:v>1.9830000000000001</c:v>
                </c:pt>
                <c:pt idx="2050">
                  <c:v>1.9870000000000001</c:v>
                </c:pt>
                <c:pt idx="2051">
                  <c:v>2.0139999999999998</c:v>
                </c:pt>
                <c:pt idx="2052">
                  <c:v>1.994</c:v>
                </c:pt>
                <c:pt idx="2053">
                  <c:v>2.0030000000000001</c:v>
                </c:pt>
                <c:pt idx="2054">
                  <c:v>2.0110000000000001</c:v>
                </c:pt>
                <c:pt idx="2055">
                  <c:v>2.0110000000000001</c:v>
                </c:pt>
                <c:pt idx="2056">
                  <c:v>2.0110000000000001</c:v>
                </c:pt>
                <c:pt idx="2057">
                  <c:v>1.9850000000000001</c:v>
                </c:pt>
                <c:pt idx="2058">
                  <c:v>1.9550000000000001</c:v>
                </c:pt>
                <c:pt idx="2059">
                  <c:v>1.9970000000000001</c:v>
                </c:pt>
                <c:pt idx="2060">
                  <c:v>2.0030000000000001</c:v>
                </c:pt>
                <c:pt idx="2061">
                  <c:v>1.97</c:v>
                </c:pt>
                <c:pt idx="2062">
                  <c:v>1.97</c:v>
                </c:pt>
                <c:pt idx="2063">
                  <c:v>1.97</c:v>
                </c:pt>
                <c:pt idx="2064">
                  <c:v>1.9470000000000001</c:v>
                </c:pt>
                <c:pt idx="2065">
                  <c:v>1.974</c:v>
                </c:pt>
                <c:pt idx="2066">
                  <c:v>2.0049999999999999</c:v>
                </c:pt>
                <c:pt idx="2067">
                  <c:v>2.0169999999999999</c:v>
                </c:pt>
                <c:pt idx="2068">
                  <c:v>2.0670000000000002</c:v>
                </c:pt>
                <c:pt idx="2069">
                  <c:v>2.0670000000000002</c:v>
                </c:pt>
                <c:pt idx="2070">
                  <c:v>2.0670000000000002</c:v>
                </c:pt>
                <c:pt idx="2071">
                  <c:v>2.0750000000000002</c:v>
                </c:pt>
                <c:pt idx="2072">
                  <c:v>2.0489999999999999</c:v>
                </c:pt>
                <c:pt idx="2073">
                  <c:v>2.069</c:v>
                </c:pt>
                <c:pt idx="2074">
                  <c:v>2.0430000000000001</c:v>
                </c:pt>
                <c:pt idx="2075">
                  <c:v>1.9850000000000001</c:v>
                </c:pt>
                <c:pt idx="2076">
                  <c:v>1.9850000000000001</c:v>
                </c:pt>
                <c:pt idx="2077">
                  <c:v>1.9850000000000001</c:v>
                </c:pt>
                <c:pt idx="2078">
                  <c:v>2.0649999999999999</c:v>
                </c:pt>
                <c:pt idx="2079">
                  <c:v>2.0649999999999999</c:v>
                </c:pt>
                <c:pt idx="2080">
                  <c:v>2.085</c:v>
                </c:pt>
                <c:pt idx="2081">
                  <c:v>2.0369999999999999</c:v>
                </c:pt>
                <c:pt idx="2082">
                  <c:v>2.0489999999999999</c:v>
                </c:pt>
                <c:pt idx="2083">
                  <c:v>2.0489999999999999</c:v>
                </c:pt>
                <c:pt idx="2084">
                  <c:v>2.0489999999999999</c:v>
                </c:pt>
                <c:pt idx="2085">
                  <c:v>1.9930000000000001</c:v>
                </c:pt>
                <c:pt idx="2086">
                  <c:v>1.95</c:v>
                </c:pt>
                <c:pt idx="2087">
                  <c:v>1.988</c:v>
                </c:pt>
                <c:pt idx="2088">
                  <c:v>2.0259999999999998</c:v>
                </c:pt>
                <c:pt idx="2089">
                  <c:v>2.0499999999999998</c:v>
                </c:pt>
                <c:pt idx="2090">
                  <c:v>2.0499999999999998</c:v>
                </c:pt>
                <c:pt idx="2091">
                  <c:v>2.0499999999999998</c:v>
                </c:pt>
                <c:pt idx="2092">
                  <c:v>1.9650000000000001</c:v>
                </c:pt>
                <c:pt idx="2093">
                  <c:v>2.0289999999999999</c:v>
                </c:pt>
                <c:pt idx="2094">
                  <c:v>2.0299999999999998</c:v>
                </c:pt>
                <c:pt idx="2095">
                  <c:v>2.0259999999999998</c:v>
                </c:pt>
                <c:pt idx="2096">
                  <c:v>2.0070000000000001</c:v>
                </c:pt>
                <c:pt idx="2097">
                  <c:v>2.0070000000000001</c:v>
                </c:pt>
                <c:pt idx="2098">
                  <c:v>2.0070000000000001</c:v>
                </c:pt>
                <c:pt idx="2099">
                  <c:v>1.9630000000000001</c:v>
                </c:pt>
                <c:pt idx="2100">
                  <c:v>1.909</c:v>
                </c:pt>
                <c:pt idx="2101">
                  <c:v>1.889</c:v>
                </c:pt>
                <c:pt idx="2102">
                  <c:v>1.923</c:v>
                </c:pt>
                <c:pt idx="2103">
                  <c:v>1.9630000000000001</c:v>
                </c:pt>
                <c:pt idx="2104">
                  <c:v>1.9630000000000001</c:v>
                </c:pt>
                <c:pt idx="2105">
                  <c:v>1.9630000000000001</c:v>
                </c:pt>
                <c:pt idx="2106">
                  <c:v>1.9890000000000001</c:v>
                </c:pt>
                <c:pt idx="2107">
                  <c:v>2</c:v>
                </c:pt>
                <c:pt idx="2108">
                  <c:v>1.9710000000000001</c:v>
                </c:pt>
                <c:pt idx="2109">
                  <c:v>2.0019999999999998</c:v>
                </c:pt>
                <c:pt idx="2110">
                  <c:v>1.9830000000000001</c:v>
                </c:pt>
                <c:pt idx="2111">
                  <c:v>1.9830000000000001</c:v>
                </c:pt>
                <c:pt idx="2112">
                  <c:v>1.9830000000000001</c:v>
                </c:pt>
                <c:pt idx="2113">
                  <c:v>2.0510000000000002</c:v>
                </c:pt>
                <c:pt idx="2114">
                  <c:v>2.0379999999999998</c:v>
                </c:pt>
                <c:pt idx="2115">
                  <c:v>2.0350000000000001</c:v>
                </c:pt>
                <c:pt idx="2116">
                  <c:v>1.984</c:v>
                </c:pt>
                <c:pt idx="2117">
                  <c:v>2.0059999999999998</c:v>
                </c:pt>
                <c:pt idx="2118">
                  <c:v>2.0059999999999998</c:v>
                </c:pt>
                <c:pt idx="2119">
                  <c:v>2.0059999999999998</c:v>
                </c:pt>
                <c:pt idx="2120">
                  <c:v>2.0139999999999998</c:v>
                </c:pt>
                <c:pt idx="2121">
                  <c:v>2.0670000000000002</c:v>
                </c:pt>
                <c:pt idx="2122">
                  <c:v>2.0950000000000002</c:v>
                </c:pt>
                <c:pt idx="2123">
                  <c:v>2.016</c:v>
                </c:pt>
                <c:pt idx="2124">
                  <c:v>2.016</c:v>
                </c:pt>
                <c:pt idx="2125">
                  <c:v>2.016</c:v>
                </c:pt>
                <c:pt idx="2126">
                  <c:v>2.016</c:v>
                </c:pt>
                <c:pt idx="2127">
                  <c:v>1.956</c:v>
                </c:pt>
                <c:pt idx="2128">
                  <c:v>1.92</c:v>
                </c:pt>
                <c:pt idx="2129">
                  <c:v>1.9119999999999999</c:v>
                </c:pt>
                <c:pt idx="2130">
                  <c:v>1.9119999999999999</c:v>
                </c:pt>
                <c:pt idx="2131">
                  <c:v>1.9119999999999999</c:v>
                </c:pt>
                <c:pt idx="2132">
                  <c:v>1.9119999999999999</c:v>
                </c:pt>
                <c:pt idx="2133">
                  <c:v>1.9119999999999999</c:v>
                </c:pt>
                <c:pt idx="2134">
                  <c:v>1.907</c:v>
                </c:pt>
                <c:pt idx="2135">
                  <c:v>1.9379999999999999</c:v>
                </c:pt>
                <c:pt idx="2136">
                  <c:v>1.913</c:v>
                </c:pt>
                <c:pt idx="2137">
                  <c:v>1.802</c:v>
                </c:pt>
                <c:pt idx="2138">
                  <c:v>1.8120000000000001</c:v>
                </c:pt>
                <c:pt idx="2139">
                  <c:v>1.8120000000000001</c:v>
                </c:pt>
                <c:pt idx="2140">
                  <c:v>1.8120000000000001</c:v>
                </c:pt>
                <c:pt idx="2141">
                  <c:v>1.794</c:v>
                </c:pt>
                <c:pt idx="2142">
                  <c:v>1.7969999999999999</c:v>
                </c:pt>
                <c:pt idx="2143">
                  <c:v>1.708</c:v>
                </c:pt>
                <c:pt idx="2144">
                  <c:v>1.655</c:v>
                </c:pt>
                <c:pt idx="2145">
                  <c:v>1.651</c:v>
                </c:pt>
                <c:pt idx="2146">
                  <c:v>1.651</c:v>
                </c:pt>
                <c:pt idx="2147">
                  <c:v>1.651</c:v>
                </c:pt>
                <c:pt idx="2148">
                  <c:v>1.6779999999999999</c:v>
                </c:pt>
                <c:pt idx="2149">
                  <c:v>1.7270000000000001</c:v>
                </c:pt>
                <c:pt idx="2150">
                  <c:v>1.706</c:v>
                </c:pt>
                <c:pt idx="2151">
                  <c:v>1.716</c:v>
                </c:pt>
                <c:pt idx="2152">
                  <c:v>1.716</c:v>
                </c:pt>
                <c:pt idx="2153">
                  <c:v>1.716</c:v>
                </c:pt>
                <c:pt idx="2154">
                  <c:v>1.716</c:v>
                </c:pt>
                <c:pt idx="2155">
                  <c:v>1.748</c:v>
                </c:pt>
                <c:pt idx="2156">
                  <c:v>1.792</c:v>
                </c:pt>
                <c:pt idx="2157">
                  <c:v>1.7789999999999999</c:v>
                </c:pt>
                <c:pt idx="2158">
                  <c:v>1.784</c:v>
                </c:pt>
                <c:pt idx="2159">
                  <c:v>1.8109999999999999</c:v>
                </c:pt>
                <c:pt idx="2160">
                  <c:v>1.8109999999999999</c:v>
                </c:pt>
                <c:pt idx="2161">
                  <c:v>1.8109999999999999</c:v>
                </c:pt>
                <c:pt idx="2162">
                  <c:v>1.7829999999999999</c:v>
                </c:pt>
                <c:pt idx="2163">
                  <c:v>1.7649999999999999</c:v>
                </c:pt>
                <c:pt idx="2164">
                  <c:v>1.7769999999999999</c:v>
                </c:pt>
                <c:pt idx="2165">
                  <c:v>1.8089999999999999</c:v>
                </c:pt>
                <c:pt idx="2166">
                  <c:v>1.8360000000000001</c:v>
                </c:pt>
                <c:pt idx="2167">
                  <c:v>1.8360000000000001</c:v>
                </c:pt>
                <c:pt idx="2168">
                  <c:v>1.8360000000000001</c:v>
                </c:pt>
                <c:pt idx="2169">
                  <c:v>1.8380000000000001</c:v>
                </c:pt>
                <c:pt idx="2170">
                  <c:v>1.8360000000000001</c:v>
                </c:pt>
                <c:pt idx="2171">
                  <c:v>1.829</c:v>
                </c:pt>
                <c:pt idx="2172">
                  <c:v>1.8340000000000001</c:v>
                </c:pt>
                <c:pt idx="2173">
                  <c:v>1.8460000000000001</c:v>
                </c:pt>
                <c:pt idx="2174">
                  <c:v>1.8460000000000001</c:v>
                </c:pt>
                <c:pt idx="2175">
                  <c:v>1.8460000000000001</c:v>
                </c:pt>
                <c:pt idx="2176">
                  <c:v>1.8160000000000001</c:v>
                </c:pt>
                <c:pt idx="2177">
                  <c:v>1.746</c:v>
                </c:pt>
                <c:pt idx="2178">
                  <c:v>1.702</c:v>
                </c:pt>
                <c:pt idx="2179">
                  <c:v>1.7849999999999999</c:v>
                </c:pt>
                <c:pt idx="2180">
                  <c:v>1.792</c:v>
                </c:pt>
                <c:pt idx="2181">
                  <c:v>1.792</c:v>
                </c:pt>
                <c:pt idx="2182">
                  <c:v>1.792</c:v>
                </c:pt>
                <c:pt idx="2183">
                  <c:v>1.7969999999999999</c:v>
                </c:pt>
                <c:pt idx="2184">
                  <c:v>1.804</c:v>
                </c:pt>
                <c:pt idx="2185">
                  <c:v>1.827</c:v>
                </c:pt>
                <c:pt idx="2186">
                  <c:v>1.8480000000000001</c:v>
                </c:pt>
                <c:pt idx="2187">
                  <c:v>1.95</c:v>
                </c:pt>
                <c:pt idx="2188">
                  <c:v>1.95</c:v>
                </c:pt>
                <c:pt idx="2189">
                  <c:v>1.95</c:v>
                </c:pt>
                <c:pt idx="2190">
                  <c:v>1.95</c:v>
                </c:pt>
                <c:pt idx="2191">
                  <c:v>2.0379999999999998</c:v>
                </c:pt>
                <c:pt idx="2192">
                  <c:v>2.0609999999999999</c:v>
                </c:pt>
                <c:pt idx="2193">
                  <c:v>2.0049999999999999</c:v>
                </c:pt>
                <c:pt idx="2194">
                  <c:v>2.0430000000000001</c:v>
                </c:pt>
                <c:pt idx="2195">
                  <c:v>2.0430000000000001</c:v>
                </c:pt>
                <c:pt idx="2196">
                  <c:v>2.0430000000000001</c:v>
                </c:pt>
                <c:pt idx="2197">
                  <c:v>2.0289999999999999</c:v>
                </c:pt>
                <c:pt idx="2198">
                  <c:v>2.0409999999999999</c:v>
                </c:pt>
                <c:pt idx="2199">
                  <c:v>2</c:v>
                </c:pt>
                <c:pt idx="2200">
                  <c:v>2.0350000000000001</c:v>
                </c:pt>
                <c:pt idx="2201">
                  <c:v>2.0840000000000001</c:v>
                </c:pt>
                <c:pt idx="2202">
                  <c:v>2.0840000000000001</c:v>
                </c:pt>
                <c:pt idx="2203">
                  <c:v>2.0840000000000001</c:v>
                </c:pt>
                <c:pt idx="2204">
                  <c:v>2.1179999999999999</c:v>
                </c:pt>
                <c:pt idx="2205">
                  <c:v>2.1629999999999998</c:v>
                </c:pt>
                <c:pt idx="2206">
                  <c:v>2.1269999999999998</c:v>
                </c:pt>
                <c:pt idx="2207">
                  <c:v>2.1139999999999999</c:v>
                </c:pt>
                <c:pt idx="2208">
                  <c:v>2.1469999999999998</c:v>
                </c:pt>
                <c:pt idx="2209">
                  <c:v>2.1469999999999998</c:v>
                </c:pt>
                <c:pt idx="2210">
                  <c:v>2.1469999999999998</c:v>
                </c:pt>
                <c:pt idx="2211">
                  <c:v>2.15</c:v>
                </c:pt>
                <c:pt idx="2212">
                  <c:v>2.1949999999999998</c:v>
                </c:pt>
                <c:pt idx="2213">
                  <c:v>2.1659999999999999</c:v>
                </c:pt>
                <c:pt idx="2214">
                  <c:v>2.1560000000000001</c:v>
                </c:pt>
                <c:pt idx="2215">
                  <c:v>2.1110000000000002</c:v>
                </c:pt>
                <c:pt idx="2216">
                  <c:v>2.1110000000000002</c:v>
                </c:pt>
                <c:pt idx="2217">
                  <c:v>2.1110000000000002</c:v>
                </c:pt>
                <c:pt idx="2218">
                  <c:v>2.1219999999999999</c:v>
                </c:pt>
                <c:pt idx="2219">
                  <c:v>2.1509999999999998</c:v>
                </c:pt>
                <c:pt idx="2220">
                  <c:v>2.1230000000000002</c:v>
                </c:pt>
                <c:pt idx="2221">
                  <c:v>2.1070000000000002</c:v>
                </c:pt>
                <c:pt idx="2222">
                  <c:v>2.1070000000000002</c:v>
                </c:pt>
                <c:pt idx="2223">
                  <c:v>2.1070000000000002</c:v>
                </c:pt>
                <c:pt idx="2224">
                  <c:v>2.1070000000000002</c:v>
                </c:pt>
                <c:pt idx="2225">
                  <c:v>2.11</c:v>
                </c:pt>
                <c:pt idx="2226">
                  <c:v>2.0710000000000002</c:v>
                </c:pt>
                <c:pt idx="2227">
                  <c:v>2.048</c:v>
                </c:pt>
                <c:pt idx="2228">
                  <c:v>2.0720000000000001</c:v>
                </c:pt>
                <c:pt idx="2229">
                  <c:v>2.0779999999999998</c:v>
                </c:pt>
                <c:pt idx="2230">
                  <c:v>2.0779999999999998</c:v>
                </c:pt>
                <c:pt idx="2231">
                  <c:v>2.0779999999999998</c:v>
                </c:pt>
                <c:pt idx="2232">
                  <c:v>2.0590000000000002</c:v>
                </c:pt>
                <c:pt idx="2233">
                  <c:v>2.04</c:v>
                </c:pt>
                <c:pt idx="2234">
                  <c:v>2.0249999999999999</c:v>
                </c:pt>
                <c:pt idx="2235">
                  <c:v>1.968</c:v>
                </c:pt>
                <c:pt idx="2236">
                  <c:v>1.9590000000000001</c:v>
                </c:pt>
                <c:pt idx="2237">
                  <c:v>1.9590000000000001</c:v>
                </c:pt>
                <c:pt idx="2238">
                  <c:v>1.9590000000000001</c:v>
                </c:pt>
                <c:pt idx="2239">
                  <c:v>1.9239999999999999</c:v>
                </c:pt>
                <c:pt idx="2240">
                  <c:v>2.0270000000000001</c:v>
                </c:pt>
                <c:pt idx="2241">
                  <c:v>1.9990000000000001</c:v>
                </c:pt>
                <c:pt idx="2242">
                  <c:v>2.0379999999999998</c:v>
                </c:pt>
                <c:pt idx="2243">
                  <c:v>2.077</c:v>
                </c:pt>
                <c:pt idx="2244">
                  <c:v>2.077</c:v>
                </c:pt>
                <c:pt idx="2245">
                  <c:v>2.077</c:v>
                </c:pt>
                <c:pt idx="2246">
                  <c:v>2.0449999999999999</c:v>
                </c:pt>
                <c:pt idx="2247">
                  <c:v>2.0779999999999998</c:v>
                </c:pt>
                <c:pt idx="2248">
                  <c:v>2.0659999999999998</c:v>
                </c:pt>
                <c:pt idx="2249">
                  <c:v>2.0819999999999999</c:v>
                </c:pt>
                <c:pt idx="2250">
                  <c:v>2.101</c:v>
                </c:pt>
                <c:pt idx="2251">
                  <c:v>2.101</c:v>
                </c:pt>
                <c:pt idx="2252">
                  <c:v>2.101</c:v>
                </c:pt>
                <c:pt idx="2253">
                  <c:v>2.1120000000000001</c:v>
                </c:pt>
                <c:pt idx="2254">
                  <c:v>2.12</c:v>
                </c:pt>
                <c:pt idx="2255">
                  <c:v>2.1019999999999999</c:v>
                </c:pt>
                <c:pt idx="2256">
                  <c:v>2.0329999999999999</c:v>
                </c:pt>
                <c:pt idx="2257">
                  <c:v>2.0329999999999999</c:v>
                </c:pt>
                <c:pt idx="2258">
                  <c:v>2.0329999999999999</c:v>
                </c:pt>
                <c:pt idx="2259">
                  <c:v>2.0329999999999999</c:v>
                </c:pt>
                <c:pt idx="2260">
                  <c:v>2.0289999999999999</c:v>
                </c:pt>
                <c:pt idx="2261">
                  <c:v>2.0470000000000002</c:v>
                </c:pt>
                <c:pt idx="2262">
                  <c:v>2.048</c:v>
                </c:pt>
                <c:pt idx="2263">
                  <c:v>2.0219999999999998</c:v>
                </c:pt>
                <c:pt idx="2264">
                  <c:v>2.0310000000000001</c:v>
                </c:pt>
                <c:pt idx="2265">
                  <c:v>2.0310000000000001</c:v>
                </c:pt>
                <c:pt idx="2266">
                  <c:v>2.0310000000000001</c:v>
                </c:pt>
                <c:pt idx="2267">
                  <c:v>2.0350000000000001</c:v>
                </c:pt>
                <c:pt idx="2268">
                  <c:v>2.0129999999999999</c:v>
                </c:pt>
                <c:pt idx="2269">
                  <c:v>2.0049999999999999</c:v>
                </c:pt>
                <c:pt idx="2270">
                  <c:v>1.994</c:v>
                </c:pt>
                <c:pt idx="2271">
                  <c:v>2.0219999999999998</c:v>
                </c:pt>
                <c:pt idx="2272">
                  <c:v>2.0219999999999998</c:v>
                </c:pt>
                <c:pt idx="2273">
                  <c:v>2.0219999999999998</c:v>
                </c:pt>
                <c:pt idx="2274">
                  <c:v>1.988</c:v>
                </c:pt>
                <c:pt idx="2275">
                  <c:v>2.0150000000000001</c:v>
                </c:pt>
                <c:pt idx="2276">
                  <c:v>2.0190000000000001</c:v>
                </c:pt>
                <c:pt idx="2277">
                  <c:v>2.0939999999999999</c:v>
                </c:pt>
                <c:pt idx="2278">
                  <c:v>2.1219999999999999</c:v>
                </c:pt>
                <c:pt idx="2279">
                  <c:v>2.1219999999999999</c:v>
                </c:pt>
                <c:pt idx="2280">
                  <c:v>2.1219999999999999</c:v>
                </c:pt>
                <c:pt idx="2281">
                  <c:v>2.0950000000000002</c:v>
                </c:pt>
                <c:pt idx="2282">
                  <c:v>2.129</c:v>
                </c:pt>
                <c:pt idx="2283">
                  <c:v>2.1459999999999999</c:v>
                </c:pt>
                <c:pt idx="2284">
                  <c:v>2.0550000000000002</c:v>
                </c:pt>
                <c:pt idx="2285">
                  <c:v>2.0720000000000001</c:v>
                </c:pt>
                <c:pt idx="2286">
                  <c:v>2.0720000000000001</c:v>
                </c:pt>
                <c:pt idx="2287">
                  <c:v>2.0720000000000001</c:v>
                </c:pt>
                <c:pt idx="2288">
                  <c:v>2.1139999999999999</c:v>
                </c:pt>
                <c:pt idx="2289">
                  <c:v>2.1930000000000001</c:v>
                </c:pt>
                <c:pt idx="2290">
                  <c:v>2.194</c:v>
                </c:pt>
                <c:pt idx="2291">
                  <c:v>2.2370000000000001</c:v>
                </c:pt>
                <c:pt idx="2292">
                  <c:v>2.29</c:v>
                </c:pt>
                <c:pt idx="2293">
                  <c:v>2.29</c:v>
                </c:pt>
                <c:pt idx="2294">
                  <c:v>2.29</c:v>
                </c:pt>
                <c:pt idx="2295">
                  <c:v>2.331</c:v>
                </c:pt>
                <c:pt idx="2296">
                  <c:v>2.2589999999999999</c:v>
                </c:pt>
                <c:pt idx="2297">
                  <c:v>2.3250000000000002</c:v>
                </c:pt>
                <c:pt idx="2298">
                  <c:v>2.2799999999999998</c:v>
                </c:pt>
                <c:pt idx="2299">
                  <c:v>2.343</c:v>
                </c:pt>
                <c:pt idx="2300">
                  <c:v>2.343</c:v>
                </c:pt>
                <c:pt idx="2301">
                  <c:v>2.343</c:v>
                </c:pt>
                <c:pt idx="2302">
                  <c:v>2.2679999999999998</c:v>
                </c:pt>
                <c:pt idx="2303">
                  <c:v>2.1589999999999998</c:v>
                </c:pt>
                <c:pt idx="2304">
                  <c:v>2.1120000000000001</c:v>
                </c:pt>
                <c:pt idx="2305">
                  <c:v>2.1349999999999998</c:v>
                </c:pt>
                <c:pt idx="2306">
                  <c:v>2.1579999999999999</c:v>
                </c:pt>
                <c:pt idx="2307">
                  <c:v>2.1579999999999999</c:v>
                </c:pt>
                <c:pt idx="2308">
                  <c:v>2.1579999999999999</c:v>
                </c:pt>
                <c:pt idx="2309">
                  <c:v>2.1520000000000001</c:v>
                </c:pt>
                <c:pt idx="2310">
                  <c:v>2.032</c:v>
                </c:pt>
                <c:pt idx="2311">
                  <c:v>2.06</c:v>
                </c:pt>
                <c:pt idx="2312">
                  <c:v>1.899</c:v>
                </c:pt>
                <c:pt idx="2313">
                  <c:v>1.9159999999999999</c:v>
                </c:pt>
                <c:pt idx="2314">
                  <c:v>1.9159999999999999</c:v>
                </c:pt>
                <c:pt idx="2315">
                  <c:v>1.9159999999999999</c:v>
                </c:pt>
                <c:pt idx="2316">
                  <c:v>1.907</c:v>
                </c:pt>
                <c:pt idx="2317">
                  <c:v>1.907</c:v>
                </c:pt>
                <c:pt idx="2318">
                  <c:v>1.909</c:v>
                </c:pt>
                <c:pt idx="2319">
                  <c:v>1.954</c:v>
                </c:pt>
                <c:pt idx="2320">
                  <c:v>1.986</c:v>
                </c:pt>
                <c:pt idx="2321">
                  <c:v>1.986</c:v>
                </c:pt>
                <c:pt idx="2322">
                  <c:v>1.986</c:v>
                </c:pt>
                <c:pt idx="2323">
                  <c:v>1.9670000000000001</c:v>
                </c:pt>
                <c:pt idx="2324">
                  <c:v>1.9390000000000001</c:v>
                </c:pt>
                <c:pt idx="2325">
                  <c:v>1.9810000000000001</c:v>
                </c:pt>
                <c:pt idx="2326">
                  <c:v>2.02</c:v>
                </c:pt>
                <c:pt idx="2327">
                  <c:v>2.0870000000000002</c:v>
                </c:pt>
                <c:pt idx="2328">
                  <c:v>2.0870000000000002</c:v>
                </c:pt>
                <c:pt idx="2329">
                  <c:v>2.0870000000000002</c:v>
                </c:pt>
                <c:pt idx="2330">
                  <c:v>2.1779999999999999</c:v>
                </c:pt>
                <c:pt idx="2331">
                  <c:v>2.2999999999999998</c:v>
                </c:pt>
                <c:pt idx="2332">
                  <c:v>2.2559999999999998</c:v>
                </c:pt>
                <c:pt idx="2333">
                  <c:v>2.274</c:v>
                </c:pt>
                <c:pt idx="2334">
                  <c:v>2.2610000000000001</c:v>
                </c:pt>
                <c:pt idx="2335">
                  <c:v>2.2610000000000001</c:v>
                </c:pt>
                <c:pt idx="2336">
                  <c:v>2.2610000000000001</c:v>
                </c:pt>
                <c:pt idx="2337">
                  <c:v>2.2559999999999998</c:v>
                </c:pt>
                <c:pt idx="2338">
                  <c:v>2.2029999999999998</c:v>
                </c:pt>
                <c:pt idx="2339">
                  <c:v>2.1800000000000002</c:v>
                </c:pt>
                <c:pt idx="2340">
                  <c:v>2.1819999999999999</c:v>
                </c:pt>
                <c:pt idx="2341">
                  <c:v>2.1</c:v>
                </c:pt>
                <c:pt idx="2342">
                  <c:v>2.1</c:v>
                </c:pt>
                <c:pt idx="2343">
                  <c:v>2.1</c:v>
                </c:pt>
                <c:pt idx="2344">
                  <c:v>2.1190000000000002</c:v>
                </c:pt>
                <c:pt idx="2345">
                  <c:v>2.137</c:v>
                </c:pt>
                <c:pt idx="2346">
                  <c:v>2.1219999999999999</c:v>
                </c:pt>
                <c:pt idx="2347">
                  <c:v>2.1379999999999999</c:v>
                </c:pt>
                <c:pt idx="2348">
                  <c:v>2.137</c:v>
                </c:pt>
                <c:pt idx="2349">
                  <c:v>2.137</c:v>
                </c:pt>
                <c:pt idx="2350">
                  <c:v>2.137</c:v>
                </c:pt>
                <c:pt idx="2351">
                  <c:v>2.1480000000000001</c:v>
                </c:pt>
                <c:pt idx="2352">
                  <c:v>2.1549999999999998</c:v>
                </c:pt>
                <c:pt idx="2353">
                  <c:v>2.2370000000000001</c:v>
                </c:pt>
                <c:pt idx="2354">
                  <c:v>2.2770000000000001</c:v>
                </c:pt>
                <c:pt idx="2355">
                  <c:v>2.2519999999999998</c:v>
                </c:pt>
                <c:pt idx="2356">
                  <c:v>2.2519999999999998</c:v>
                </c:pt>
                <c:pt idx="2357">
                  <c:v>2.2519999999999998</c:v>
                </c:pt>
                <c:pt idx="2358">
                  <c:v>2.294</c:v>
                </c:pt>
                <c:pt idx="2359">
                  <c:v>2.25</c:v>
                </c:pt>
                <c:pt idx="2360">
                  <c:v>2.2810000000000001</c:v>
                </c:pt>
                <c:pt idx="2361">
                  <c:v>2.2429999999999999</c:v>
                </c:pt>
                <c:pt idx="2362">
                  <c:v>2.165</c:v>
                </c:pt>
                <c:pt idx="2363">
                  <c:v>2.165</c:v>
                </c:pt>
                <c:pt idx="2364">
                  <c:v>2.165</c:v>
                </c:pt>
                <c:pt idx="2365">
                  <c:v>2.2530000000000001</c:v>
                </c:pt>
                <c:pt idx="2366">
                  <c:v>2.2610000000000001</c:v>
                </c:pt>
                <c:pt idx="2367">
                  <c:v>2.3069999999999999</c:v>
                </c:pt>
                <c:pt idx="2368">
                  <c:v>2.282</c:v>
                </c:pt>
                <c:pt idx="2369">
                  <c:v>2.282</c:v>
                </c:pt>
                <c:pt idx="2370">
                  <c:v>2.282</c:v>
                </c:pt>
                <c:pt idx="2371">
                  <c:v>2.282</c:v>
                </c:pt>
                <c:pt idx="2372">
                  <c:v>2.2440000000000002</c:v>
                </c:pt>
                <c:pt idx="2373">
                  <c:v>2.3119999999999998</c:v>
                </c:pt>
                <c:pt idx="2374">
                  <c:v>2.266</c:v>
                </c:pt>
                <c:pt idx="2375">
                  <c:v>2.181</c:v>
                </c:pt>
                <c:pt idx="2376">
                  <c:v>2.262</c:v>
                </c:pt>
                <c:pt idx="2377">
                  <c:v>2.262</c:v>
                </c:pt>
                <c:pt idx="2378">
                  <c:v>2.262</c:v>
                </c:pt>
                <c:pt idx="2379">
                  <c:v>2.2679999999999998</c:v>
                </c:pt>
                <c:pt idx="2380">
                  <c:v>2.2759999999999998</c:v>
                </c:pt>
                <c:pt idx="2381">
                  <c:v>2.2610000000000001</c:v>
                </c:pt>
                <c:pt idx="2382">
                  <c:v>2.3170000000000002</c:v>
                </c:pt>
                <c:pt idx="2383">
                  <c:v>2.3170000000000002</c:v>
                </c:pt>
                <c:pt idx="2384">
                  <c:v>2.3170000000000002</c:v>
                </c:pt>
                <c:pt idx="2385">
                  <c:v>2.3170000000000002</c:v>
                </c:pt>
                <c:pt idx="2386">
                  <c:v>2.3170000000000002</c:v>
                </c:pt>
                <c:pt idx="2387">
                  <c:v>2.2999999999999998</c:v>
                </c:pt>
                <c:pt idx="2388">
                  <c:v>2.2810000000000001</c:v>
                </c:pt>
                <c:pt idx="2389">
                  <c:v>2.2410000000000001</c:v>
                </c:pt>
                <c:pt idx="2390">
                  <c:v>2.2200000000000002</c:v>
                </c:pt>
                <c:pt idx="2391">
                  <c:v>2.2200000000000002</c:v>
                </c:pt>
                <c:pt idx="2392">
                  <c:v>2.2200000000000002</c:v>
                </c:pt>
                <c:pt idx="2393">
                  <c:v>2.27</c:v>
                </c:pt>
                <c:pt idx="2394">
                  <c:v>2.2709999999999999</c:v>
                </c:pt>
                <c:pt idx="2395">
                  <c:v>2.2759999999999998</c:v>
                </c:pt>
                <c:pt idx="2396">
                  <c:v>2.323</c:v>
                </c:pt>
                <c:pt idx="2397">
                  <c:v>2.3180000000000001</c:v>
                </c:pt>
                <c:pt idx="2398">
                  <c:v>2.3180000000000001</c:v>
                </c:pt>
                <c:pt idx="2399">
                  <c:v>2.3180000000000001</c:v>
                </c:pt>
                <c:pt idx="2400">
                  <c:v>2.1480000000000001</c:v>
                </c:pt>
                <c:pt idx="2401">
                  <c:v>2.137</c:v>
                </c:pt>
                <c:pt idx="2402">
                  <c:v>2.161</c:v>
                </c:pt>
                <c:pt idx="2403">
                  <c:v>2.1970000000000001</c:v>
                </c:pt>
                <c:pt idx="2404">
                  <c:v>2.2240000000000002</c:v>
                </c:pt>
                <c:pt idx="2405">
                  <c:v>2.2240000000000002</c:v>
                </c:pt>
                <c:pt idx="2406">
                  <c:v>2.2240000000000002</c:v>
                </c:pt>
                <c:pt idx="2407">
                  <c:v>2.2719999999999998</c:v>
                </c:pt>
                <c:pt idx="2408">
                  <c:v>2.262</c:v>
                </c:pt>
                <c:pt idx="2409">
                  <c:v>2.319</c:v>
                </c:pt>
                <c:pt idx="2410">
                  <c:v>2.363</c:v>
                </c:pt>
                <c:pt idx="2411">
                  <c:v>2.3570000000000002</c:v>
                </c:pt>
                <c:pt idx="2412">
                  <c:v>2.3570000000000002</c:v>
                </c:pt>
                <c:pt idx="2413">
                  <c:v>2.3570000000000002</c:v>
                </c:pt>
                <c:pt idx="2414">
                  <c:v>2.3660000000000001</c:v>
                </c:pt>
                <c:pt idx="2415">
                  <c:v>2.302</c:v>
                </c:pt>
                <c:pt idx="2416">
                  <c:v>2.3410000000000002</c:v>
                </c:pt>
                <c:pt idx="2417">
                  <c:v>2.363</c:v>
                </c:pt>
                <c:pt idx="2418">
                  <c:v>2.367</c:v>
                </c:pt>
                <c:pt idx="2419">
                  <c:v>2.367</c:v>
                </c:pt>
                <c:pt idx="2420">
                  <c:v>2.367</c:v>
                </c:pt>
                <c:pt idx="2421">
                  <c:v>2.3119999999999998</c:v>
                </c:pt>
                <c:pt idx="2422">
                  <c:v>2.254</c:v>
                </c:pt>
                <c:pt idx="2423">
                  <c:v>2.1920000000000002</c:v>
                </c:pt>
                <c:pt idx="2424">
                  <c:v>2.165</c:v>
                </c:pt>
                <c:pt idx="2425">
                  <c:v>2.1</c:v>
                </c:pt>
                <c:pt idx="2426">
                  <c:v>2.1</c:v>
                </c:pt>
                <c:pt idx="2427">
                  <c:v>2.1</c:v>
                </c:pt>
                <c:pt idx="2428">
                  <c:v>2.1389999999999998</c:v>
                </c:pt>
                <c:pt idx="2429">
                  <c:v>2.1240000000000001</c:v>
                </c:pt>
                <c:pt idx="2430">
                  <c:v>2.0859999999999999</c:v>
                </c:pt>
                <c:pt idx="2431">
                  <c:v>2.1339999999999999</c:v>
                </c:pt>
                <c:pt idx="2432">
                  <c:v>2.1949999999999998</c:v>
                </c:pt>
                <c:pt idx="2433">
                  <c:v>2.1949999999999998</c:v>
                </c:pt>
                <c:pt idx="2434">
                  <c:v>2.1949999999999998</c:v>
                </c:pt>
                <c:pt idx="2435">
                  <c:v>2.2250000000000001</c:v>
                </c:pt>
                <c:pt idx="2436">
                  <c:v>2.194</c:v>
                </c:pt>
                <c:pt idx="2437">
                  <c:v>2.2469999999999999</c:v>
                </c:pt>
                <c:pt idx="2438">
                  <c:v>2.1840000000000002</c:v>
                </c:pt>
                <c:pt idx="2439">
                  <c:v>2.19</c:v>
                </c:pt>
                <c:pt idx="2440">
                  <c:v>2.19</c:v>
                </c:pt>
                <c:pt idx="2441">
                  <c:v>2.19</c:v>
                </c:pt>
                <c:pt idx="2442">
                  <c:v>2.1560000000000001</c:v>
                </c:pt>
                <c:pt idx="2443">
                  <c:v>2.242</c:v>
                </c:pt>
                <c:pt idx="2444">
                  <c:v>2.2330000000000001</c:v>
                </c:pt>
                <c:pt idx="2445">
                  <c:v>2.2250000000000001</c:v>
                </c:pt>
                <c:pt idx="2446">
                  <c:v>2.2709999999999999</c:v>
                </c:pt>
                <c:pt idx="2447">
                  <c:v>2.2709999999999999</c:v>
                </c:pt>
                <c:pt idx="2448">
                  <c:v>2.2709999999999999</c:v>
                </c:pt>
                <c:pt idx="2449">
                  <c:v>2.173</c:v>
                </c:pt>
                <c:pt idx="2450">
                  <c:v>2.246</c:v>
                </c:pt>
                <c:pt idx="2451">
                  <c:v>2.367</c:v>
                </c:pt>
                <c:pt idx="2452">
                  <c:v>2.3759999999999999</c:v>
                </c:pt>
                <c:pt idx="2453">
                  <c:v>2.2650000000000001</c:v>
                </c:pt>
                <c:pt idx="2454">
                  <c:v>2.2650000000000001</c:v>
                </c:pt>
                <c:pt idx="2455">
                  <c:v>2.2650000000000001</c:v>
                </c:pt>
                <c:pt idx="2456">
                  <c:v>2.234</c:v>
                </c:pt>
                <c:pt idx="2457">
                  <c:v>2.3130000000000002</c:v>
                </c:pt>
                <c:pt idx="2458">
                  <c:v>2.262</c:v>
                </c:pt>
                <c:pt idx="2459">
                  <c:v>2.3279999999999998</c:v>
                </c:pt>
                <c:pt idx="2460">
                  <c:v>2.2269999999999999</c:v>
                </c:pt>
                <c:pt idx="2461">
                  <c:v>2.2269999999999999</c:v>
                </c:pt>
                <c:pt idx="2462">
                  <c:v>2.2269999999999999</c:v>
                </c:pt>
                <c:pt idx="2463">
                  <c:v>2.234</c:v>
                </c:pt>
                <c:pt idx="2464">
                  <c:v>2.1110000000000002</c:v>
                </c:pt>
                <c:pt idx="2465">
                  <c:v>2.0430000000000001</c:v>
                </c:pt>
                <c:pt idx="2466">
                  <c:v>1.9910000000000001</c:v>
                </c:pt>
                <c:pt idx="2467">
                  <c:v>2.0230000000000001</c:v>
                </c:pt>
                <c:pt idx="2468">
                  <c:v>2.0230000000000001</c:v>
                </c:pt>
                <c:pt idx="2469">
                  <c:v>2.0230000000000001</c:v>
                </c:pt>
                <c:pt idx="2470">
                  <c:v>1.9890000000000001</c:v>
                </c:pt>
                <c:pt idx="2471">
                  <c:v>1.9610000000000001</c:v>
                </c:pt>
                <c:pt idx="2472">
                  <c:v>1.915</c:v>
                </c:pt>
                <c:pt idx="2473">
                  <c:v>1.9119999999999999</c:v>
                </c:pt>
                <c:pt idx="2474">
                  <c:v>1.8959999999999999</c:v>
                </c:pt>
                <c:pt idx="2475">
                  <c:v>1.8959999999999999</c:v>
                </c:pt>
                <c:pt idx="2476">
                  <c:v>1.8959999999999999</c:v>
                </c:pt>
                <c:pt idx="2477">
                  <c:v>1.893</c:v>
                </c:pt>
                <c:pt idx="2478">
                  <c:v>1.8660000000000001</c:v>
                </c:pt>
                <c:pt idx="2479">
                  <c:v>1.913</c:v>
                </c:pt>
                <c:pt idx="2480">
                  <c:v>1.893</c:v>
                </c:pt>
                <c:pt idx="2481">
                  <c:v>1.9610000000000001</c:v>
                </c:pt>
                <c:pt idx="2482">
                  <c:v>1.9610000000000001</c:v>
                </c:pt>
                <c:pt idx="2483">
                  <c:v>1.9610000000000001</c:v>
                </c:pt>
                <c:pt idx="2484">
                  <c:v>1.931</c:v>
                </c:pt>
                <c:pt idx="2485">
                  <c:v>1.869</c:v>
                </c:pt>
                <c:pt idx="2486">
                  <c:v>1.865</c:v>
                </c:pt>
                <c:pt idx="2487">
                  <c:v>1.7430000000000001</c:v>
                </c:pt>
                <c:pt idx="2488">
                  <c:v>1.8149999999999999</c:v>
                </c:pt>
                <c:pt idx="2489">
                  <c:v>1.8149999999999999</c:v>
                </c:pt>
                <c:pt idx="2490">
                  <c:v>1.8149999999999999</c:v>
                </c:pt>
                <c:pt idx="2491">
                  <c:v>1.7949999999999999</c:v>
                </c:pt>
                <c:pt idx="2492">
                  <c:v>1.8120000000000001</c:v>
                </c:pt>
                <c:pt idx="2493">
                  <c:v>1.8460000000000001</c:v>
                </c:pt>
                <c:pt idx="2494">
                  <c:v>1.8220000000000001</c:v>
                </c:pt>
                <c:pt idx="2495">
                  <c:v>1.8220000000000001</c:v>
                </c:pt>
                <c:pt idx="2496">
                  <c:v>1.8220000000000001</c:v>
                </c:pt>
                <c:pt idx="2497">
                  <c:v>1.8220000000000001</c:v>
                </c:pt>
                <c:pt idx="2498">
                  <c:v>1.8520000000000001</c:v>
                </c:pt>
                <c:pt idx="2499">
                  <c:v>1.8220000000000001</c:v>
                </c:pt>
                <c:pt idx="2500">
                  <c:v>1.839</c:v>
                </c:pt>
                <c:pt idx="2501">
                  <c:v>1.819</c:v>
                </c:pt>
                <c:pt idx="2502">
                  <c:v>1.873</c:v>
                </c:pt>
                <c:pt idx="2503">
                  <c:v>1.873</c:v>
                </c:pt>
                <c:pt idx="2504">
                  <c:v>1.873</c:v>
                </c:pt>
                <c:pt idx="2505">
                  <c:v>1.8260000000000001</c:v>
                </c:pt>
                <c:pt idx="2506">
                  <c:v>1.7949999999999999</c:v>
                </c:pt>
                <c:pt idx="2507">
                  <c:v>1.8740000000000001</c:v>
                </c:pt>
                <c:pt idx="2508">
                  <c:v>1.9950000000000001</c:v>
                </c:pt>
                <c:pt idx="2509">
                  <c:v>2.04</c:v>
                </c:pt>
                <c:pt idx="2510">
                  <c:v>2.04</c:v>
                </c:pt>
                <c:pt idx="2511">
                  <c:v>2.04</c:v>
                </c:pt>
                <c:pt idx="2512">
                  <c:v>1.9970000000000001</c:v>
                </c:pt>
                <c:pt idx="2513">
                  <c:v>1.887</c:v>
                </c:pt>
                <c:pt idx="2514">
                  <c:v>1.9430000000000001</c:v>
                </c:pt>
                <c:pt idx="2515">
                  <c:v>1.984</c:v>
                </c:pt>
                <c:pt idx="2516">
                  <c:v>1.9019999999999999</c:v>
                </c:pt>
                <c:pt idx="2517">
                  <c:v>1.9019999999999999</c:v>
                </c:pt>
                <c:pt idx="2518">
                  <c:v>1.9019999999999999</c:v>
                </c:pt>
                <c:pt idx="2519">
                  <c:v>2.0499999999999998</c:v>
                </c:pt>
                <c:pt idx="2520">
                  <c:v>1.988</c:v>
                </c:pt>
                <c:pt idx="2521">
                  <c:v>1.944</c:v>
                </c:pt>
                <c:pt idx="2522">
                  <c:v>2.0680000000000001</c:v>
                </c:pt>
                <c:pt idx="2523">
                  <c:v>2.0880000000000001</c:v>
                </c:pt>
                <c:pt idx="2524">
                  <c:v>2.0880000000000001</c:v>
                </c:pt>
                <c:pt idx="2525">
                  <c:v>2.0880000000000001</c:v>
                </c:pt>
                <c:pt idx="2526">
                  <c:v>2.1309999999999998</c:v>
                </c:pt>
                <c:pt idx="2527">
                  <c:v>2.117</c:v>
                </c:pt>
                <c:pt idx="2528">
                  <c:v>2.0249999999999999</c:v>
                </c:pt>
                <c:pt idx="2529">
                  <c:v>2.0699999999999998</c:v>
                </c:pt>
                <c:pt idx="2530">
                  <c:v>2.093</c:v>
                </c:pt>
                <c:pt idx="2531">
                  <c:v>2.093</c:v>
                </c:pt>
                <c:pt idx="2532">
                  <c:v>2.093</c:v>
                </c:pt>
                <c:pt idx="2533">
                  <c:v>2.0939999999999999</c:v>
                </c:pt>
                <c:pt idx="2534">
                  <c:v>2.0329999999999999</c:v>
                </c:pt>
                <c:pt idx="2535">
                  <c:v>1.9630000000000001</c:v>
                </c:pt>
                <c:pt idx="2536">
                  <c:v>2.0790000000000002</c:v>
                </c:pt>
                <c:pt idx="2537">
                  <c:v>2.02</c:v>
                </c:pt>
                <c:pt idx="2538">
                  <c:v>2.02</c:v>
                </c:pt>
                <c:pt idx="2539">
                  <c:v>2.02</c:v>
                </c:pt>
                <c:pt idx="2540">
                  <c:v>1.897</c:v>
                </c:pt>
                <c:pt idx="2541">
                  <c:v>1.7529999999999999</c:v>
                </c:pt>
                <c:pt idx="2542">
                  <c:v>1.7210000000000001</c:v>
                </c:pt>
                <c:pt idx="2543">
                  <c:v>1.706</c:v>
                </c:pt>
                <c:pt idx="2544">
                  <c:v>1.754</c:v>
                </c:pt>
                <c:pt idx="2545">
                  <c:v>1.754</c:v>
                </c:pt>
                <c:pt idx="2546">
                  <c:v>1.754</c:v>
                </c:pt>
                <c:pt idx="2547">
                  <c:v>1.694</c:v>
                </c:pt>
                <c:pt idx="2548">
                  <c:v>1.6639999999999999</c:v>
                </c:pt>
                <c:pt idx="2549">
                  <c:v>1.752</c:v>
                </c:pt>
                <c:pt idx="2550">
                  <c:v>1.663</c:v>
                </c:pt>
                <c:pt idx="2551">
                  <c:v>1.585</c:v>
                </c:pt>
                <c:pt idx="2552">
                  <c:v>1.585</c:v>
                </c:pt>
                <c:pt idx="2553">
                  <c:v>1.585</c:v>
                </c:pt>
                <c:pt idx="2554">
                  <c:v>1.5309999999999999</c:v>
                </c:pt>
                <c:pt idx="2555">
                  <c:v>1.458</c:v>
                </c:pt>
                <c:pt idx="2556">
                  <c:v>1.383</c:v>
                </c:pt>
                <c:pt idx="2557">
                  <c:v>1.391</c:v>
                </c:pt>
                <c:pt idx="2558">
                  <c:v>1.3740000000000001</c:v>
                </c:pt>
                <c:pt idx="2559">
                  <c:v>1.3740000000000001</c:v>
                </c:pt>
                <c:pt idx="2560">
                  <c:v>1.3740000000000001</c:v>
                </c:pt>
                <c:pt idx="2561">
                  <c:v>1.369</c:v>
                </c:pt>
                <c:pt idx="2562">
                  <c:v>1.385</c:v>
                </c:pt>
                <c:pt idx="2563">
                  <c:v>1.3819999999999999</c:v>
                </c:pt>
                <c:pt idx="2564">
                  <c:v>1.4</c:v>
                </c:pt>
                <c:pt idx="2565">
                  <c:v>1.38</c:v>
                </c:pt>
                <c:pt idx="2566">
                  <c:v>1.38</c:v>
                </c:pt>
                <c:pt idx="2567">
                  <c:v>1.38</c:v>
                </c:pt>
                <c:pt idx="2568">
                  <c:v>1.3779999999999999</c:v>
                </c:pt>
                <c:pt idx="2569">
                  <c:v>1.4179999999999999</c:v>
                </c:pt>
                <c:pt idx="2570">
                  <c:v>1.3759999999999999</c:v>
                </c:pt>
                <c:pt idx="2571">
                  <c:v>1.3959999999999999</c:v>
                </c:pt>
                <c:pt idx="2572">
                  <c:v>1.383</c:v>
                </c:pt>
                <c:pt idx="2573">
                  <c:v>1.383</c:v>
                </c:pt>
                <c:pt idx="2574">
                  <c:v>1.383</c:v>
                </c:pt>
                <c:pt idx="2575">
                  <c:v>1.3420000000000001</c:v>
                </c:pt>
                <c:pt idx="2576">
                  <c:v>1.361</c:v>
                </c:pt>
                <c:pt idx="2577">
                  <c:v>1.306</c:v>
                </c:pt>
                <c:pt idx="2578">
                  <c:v>1.266</c:v>
                </c:pt>
                <c:pt idx="2579">
                  <c:v>1.1879999999999999</c:v>
                </c:pt>
                <c:pt idx="2580">
                  <c:v>1.1879999999999999</c:v>
                </c:pt>
                <c:pt idx="2581">
                  <c:v>1.1879999999999999</c:v>
                </c:pt>
                <c:pt idx="2582">
                  <c:v>1.2110000000000001</c:v>
                </c:pt>
                <c:pt idx="2583">
                  <c:v>1.1830000000000001</c:v>
                </c:pt>
                <c:pt idx="2584">
                  <c:v>1.208</c:v>
                </c:pt>
                <c:pt idx="2585">
                  <c:v>1.1839999999999999</c:v>
                </c:pt>
                <c:pt idx="2586">
                  <c:v>1.214</c:v>
                </c:pt>
                <c:pt idx="2587">
                  <c:v>1.214</c:v>
                </c:pt>
                <c:pt idx="2588">
                  <c:v>1.214</c:v>
                </c:pt>
                <c:pt idx="2589">
                  <c:v>1.1890000000000001</c:v>
                </c:pt>
                <c:pt idx="2590">
                  <c:v>1.282</c:v>
                </c:pt>
                <c:pt idx="2591">
                  <c:v>1.2509999999999999</c:v>
                </c:pt>
                <c:pt idx="2592">
                  <c:v>1.3120000000000001</c:v>
                </c:pt>
                <c:pt idx="2593">
                  <c:v>1.3420000000000001</c:v>
                </c:pt>
                <c:pt idx="2594">
                  <c:v>1.3420000000000001</c:v>
                </c:pt>
                <c:pt idx="2595">
                  <c:v>1.3420000000000001</c:v>
                </c:pt>
                <c:pt idx="2596">
                  <c:v>1.333</c:v>
                </c:pt>
                <c:pt idx="2597">
                  <c:v>1.294</c:v>
                </c:pt>
                <c:pt idx="2598">
                  <c:v>1.321</c:v>
                </c:pt>
                <c:pt idx="2599">
                  <c:v>1.2769999999999999</c:v>
                </c:pt>
                <c:pt idx="2600">
                  <c:v>1.248</c:v>
                </c:pt>
                <c:pt idx="2601">
                  <c:v>1.248</c:v>
                </c:pt>
                <c:pt idx="2602">
                  <c:v>1.248</c:v>
                </c:pt>
                <c:pt idx="2603">
                  <c:v>1.1539999999999999</c:v>
                </c:pt>
                <c:pt idx="2604">
                  <c:v>1.08</c:v>
                </c:pt>
                <c:pt idx="2605">
                  <c:v>1.0880000000000001</c:v>
                </c:pt>
                <c:pt idx="2606">
                  <c:v>1.159</c:v>
                </c:pt>
                <c:pt idx="2607">
                  <c:v>1.171</c:v>
                </c:pt>
                <c:pt idx="2608">
                  <c:v>1.171</c:v>
                </c:pt>
                <c:pt idx="2609">
                  <c:v>1.171</c:v>
                </c:pt>
                <c:pt idx="2610">
                  <c:v>1.1719999999999999</c:v>
                </c:pt>
                <c:pt idx="2611">
                  <c:v>1.145</c:v>
                </c:pt>
                <c:pt idx="2612">
                  <c:v>1.1060000000000001</c:v>
                </c:pt>
                <c:pt idx="2613">
                  <c:v>1.1200000000000001</c:v>
                </c:pt>
                <c:pt idx="2614">
                  <c:v>1.1339999999999999</c:v>
                </c:pt>
                <c:pt idx="2615">
                  <c:v>1.1339999999999999</c:v>
                </c:pt>
                <c:pt idx="2616">
                  <c:v>1.1339999999999999</c:v>
                </c:pt>
                <c:pt idx="2617">
                  <c:v>1.1319999999999999</c:v>
                </c:pt>
                <c:pt idx="2618">
                  <c:v>1.1259999999999999</c:v>
                </c:pt>
                <c:pt idx="2619">
                  <c:v>1.1200000000000001</c:v>
                </c:pt>
                <c:pt idx="2620">
                  <c:v>1.1040000000000001</c:v>
                </c:pt>
                <c:pt idx="2621">
                  <c:v>1.1339999999999999</c:v>
                </c:pt>
                <c:pt idx="2622">
                  <c:v>1.1339999999999999</c:v>
                </c:pt>
                <c:pt idx="2623">
                  <c:v>1.1339999999999999</c:v>
                </c:pt>
                <c:pt idx="2624">
                  <c:v>1.075</c:v>
                </c:pt>
                <c:pt idx="2625">
                  <c:v>1.1160000000000001</c:v>
                </c:pt>
                <c:pt idx="2626">
                  <c:v>1.117</c:v>
                </c:pt>
                <c:pt idx="2627">
                  <c:v>1.0580000000000001</c:v>
                </c:pt>
                <c:pt idx="2628">
                  <c:v>1.042</c:v>
                </c:pt>
                <c:pt idx="2629">
                  <c:v>1.042</c:v>
                </c:pt>
                <c:pt idx="2630">
                  <c:v>1.042</c:v>
                </c:pt>
                <c:pt idx="2631">
                  <c:v>1.06</c:v>
                </c:pt>
                <c:pt idx="2632">
                  <c:v>1.0760000000000001</c:v>
                </c:pt>
                <c:pt idx="2633">
                  <c:v>1.1200000000000001</c:v>
                </c:pt>
                <c:pt idx="2634">
                  <c:v>1.1220000000000001</c:v>
                </c:pt>
                <c:pt idx="2635">
                  <c:v>1.137</c:v>
                </c:pt>
                <c:pt idx="2636">
                  <c:v>1.137</c:v>
                </c:pt>
                <c:pt idx="2637">
                  <c:v>1.137</c:v>
                </c:pt>
                <c:pt idx="2638">
                  <c:v>1.1459999999999999</c:v>
                </c:pt>
                <c:pt idx="2639">
                  <c:v>1.218</c:v>
                </c:pt>
                <c:pt idx="2640">
                  <c:v>1.216</c:v>
                </c:pt>
                <c:pt idx="2641">
                  <c:v>1.181</c:v>
                </c:pt>
                <c:pt idx="2642">
                  <c:v>1.169</c:v>
                </c:pt>
                <c:pt idx="2643">
                  <c:v>1.169</c:v>
                </c:pt>
                <c:pt idx="2644">
                  <c:v>1.169</c:v>
                </c:pt>
                <c:pt idx="2645">
                  <c:v>1.1990000000000001</c:v>
                </c:pt>
                <c:pt idx="2646">
                  <c:v>1.212</c:v>
                </c:pt>
                <c:pt idx="2647">
                  <c:v>1.2490000000000001</c:v>
                </c:pt>
                <c:pt idx="2648">
                  <c:v>1.236</c:v>
                </c:pt>
                <c:pt idx="2649">
                  <c:v>1.234</c:v>
                </c:pt>
                <c:pt idx="2650">
                  <c:v>1.234</c:v>
                </c:pt>
                <c:pt idx="2651">
                  <c:v>1.234</c:v>
                </c:pt>
                <c:pt idx="2652">
                  <c:v>1.2450000000000001</c:v>
                </c:pt>
                <c:pt idx="2653">
                  <c:v>1.2410000000000001</c:v>
                </c:pt>
                <c:pt idx="2654">
                  <c:v>1.2350000000000001</c:v>
                </c:pt>
                <c:pt idx="2655">
                  <c:v>1.2509999999999999</c:v>
                </c:pt>
                <c:pt idx="2656">
                  <c:v>1.2549999999999999</c:v>
                </c:pt>
                <c:pt idx="2657">
                  <c:v>1.2549999999999999</c:v>
                </c:pt>
                <c:pt idx="2658">
                  <c:v>1.2549999999999999</c:v>
                </c:pt>
                <c:pt idx="2659">
                  <c:v>1.218</c:v>
                </c:pt>
                <c:pt idx="2660">
                  <c:v>1.208</c:v>
                </c:pt>
                <c:pt idx="2661">
                  <c:v>1.2250000000000001</c:v>
                </c:pt>
                <c:pt idx="2662">
                  <c:v>1.2030000000000001</c:v>
                </c:pt>
                <c:pt idx="2663">
                  <c:v>1.194</c:v>
                </c:pt>
                <c:pt idx="2664">
                  <c:v>1.194</c:v>
                </c:pt>
                <c:pt idx="2665">
                  <c:v>1.194</c:v>
                </c:pt>
                <c:pt idx="2666">
                  <c:v>1.2430000000000001</c:v>
                </c:pt>
                <c:pt idx="2667">
                  <c:v>1.2430000000000001</c:v>
                </c:pt>
                <c:pt idx="2668">
                  <c:v>1.262</c:v>
                </c:pt>
                <c:pt idx="2669">
                  <c:v>1.2470000000000001</c:v>
                </c:pt>
                <c:pt idx="2670">
                  <c:v>1.23</c:v>
                </c:pt>
                <c:pt idx="2671">
                  <c:v>1.23</c:v>
                </c:pt>
                <c:pt idx="2672">
                  <c:v>1.23</c:v>
                </c:pt>
                <c:pt idx="2673">
                  <c:v>1.258</c:v>
                </c:pt>
                <c:pt idx="2674">
                  <c:v>1.371</c:v>
                </c:pt>
                <c:pt idx="2675">
                  <c:v>1.399</c:v>
                </c:pt>
                <c:pt idx="2676">
                  <c:v>1.5089999999999999</c:v>
                </c:pt>
                <c:pt idx="2677">
                  <c:v>1.5569999999999999</c:v>
                </c:pt>
                <c:pt idx="2678">
                  <c:v>1.5569999999999999</c:v>
                </c:pt>
                <c:pt idx="2679">
                  <c:v>1.5569999999999999</c:v>
                </c:pt>
                <c:pt idx="2680">
                  <c:v>1.4</c:v>
                </c:pt>
                <c:pt idx="2681">
                  <c:v>1.4350000000000001</c:v>
                </c:pt>
                <c:pt idx="2682">
                  <c:v>1.4470000000000001</c:v>
                </c:pt>
                <c:pt idx="2683">
                  <c:v>1.4319999999999999</c:v>
                </c:pt>
                <c:pt idx="2684">
                  <c:v>1.512</c:v>
                </c:pt>
                <c:pt idx="2685">
                  <c:v>1.512</c:v>
                </c:pt>
                <c:pt idx="2686">
                  <c:v>1.512</c:v>
                </c:pt>
                <c:pt idx="2687">
                  <c:v>1.542</c:v>
                </c:pt>
                <c:pt idx="2688">
                  <c:v>1.498</c:v>
                </c:pt>
                <c:pt idx="2689">
                  <c:v>1.5069999999999999</c:v>
                </c:pt>
                <c:pt idx="2690">
                  <c:v>1.4550000000000001</c:v>
                </c:pt>
                <c:pt idx="2691">
                  <c:v>1.383</c:v>
                </c:pt>
                <c:pt idx="2692">
                  <c:v>1.383</c:v>
                </c:pt>
                <c:pt idx="2693">
                  <c:v>1.383</c:v>
                </c:pt>
                <c:pt idx="2694">
                  <c:v>1.3839999999999999</c:v>
                </c:pt>
                <c:pt idx="2695">
                  <c:v>1.3919999999999999</c:v>
                </c:pt>
                <c:pt idx="2696">
                  <c:v>1.4219999999999999</c:v>
                </c:pt>
                <c:pt idx="2697">
                  <c:v>1.468</c:v>
                </c:pt>
                <c:pt idx="2698">
                  <c:v>1.333</c:v>
                </c:pt>
                <c:pt idx="2699">
                  <c:v>1.333</c:v>
                </c:pt>
                <c:pt idx="2700">
                  <c:v>1.333</c:v>
                </c:pt>
                <c:pt idx="2701">
                  <c:v>1.3740000000000001</c:v>
                </c:pt>
                <c:pt idx="2702">
                  <c:v>1.3819999999999999</c:v>
                </c:pt>
                <c:pt idx="2703">
                  <c:v>1.3560000000000001</c:v>
                </c:pt>
                <c:pt idx="2704">
                  <c:v>1.3640000000000001</c:v>
                </c:pt>
                <c:pt idx="2705">
                  <c:v>1.355</c:v>
                </c:pt>
                <c:pt idx="2706">
                  <c:v>1.355</c:v>
                </c:pt>
                <c:pt idx="2707">
                  <c:v>1.355</c:v>
                </c:pt>
                <c:pt idx="2708">
                  <c:v>1.375</c:v>
                </c:pt>
                <c:pt idx="2709">
                  <c:v>1.353</c:v>
                </c:pt>
                <c:pt idx="2710">
                  <c:v>1.423</c:v>
                </c:pt>
                <c:pt idx="2711">
                  <c:v>1.4790000000000001</c:v>
                </c:pt>
                <c:pt idx="2712">
                  <c:v>1.472</c:v>
                </c:pt>
                <c:pt idx="2713">
                  <c:v>1.472</c:v>
                </c:pt>
                <c:pt idx="2714">
                  <c:v>1.472</c:v>
                </c:pt>
                <c:pt idx="2715">
                  <c:v>1.494</c:v>
                </c:pt>
                <c:pt idx="2716">
                  <c:v>1.494</c:v>
                </c:pt>
                <c:pt idx="2717">
                  <c:v>1.4530000000000001</c:v>
                </c:pt>
                <c:pt idx="2718">
                  <c:v>1.4770000000000001</c:v>
                </c:pt>
                <c:pt idx="2719">
                  <c:v>1.4730000000000001</c:v>
                </c:pt>
                <c:pt idx="2720">
                  <c:v>1.4730000000000001</c:v>
                </c:pt>
                <c:pt idx="2721">
                  <c:v>1.4730000000000001</c:v>
                </c:pt>
                <c:pt idx="2722">
                  <c:v>1.506</c:v>
                </c:pt>
                <c:pt idx="2723">
                  <c:v>1.4730000000000001</c:v>
                </c:pt>
                <c:pt idx="2724">
                  <c:v>1.508</c:v>
                </c:pt>
                <c:pt idx="2725">
                  <c:v>1.462</c:v>
                </c:pt>
                <c:pt idx="2726">
                  <c:v>1.494</c:v>
                </c:pt>
                <c:pt idx="2727">
                  <c:v>1.494</c:v>
                </c:pt>
                <c:pt idx="2728">
                  <c:v>1.494</c:v>
                </c:pt>
                <c:pt idx="2729">
                  <c:v>1.4950000000000001</c:v>
                </c:pt>
                <c:pt idx="2730">
                  <c:v>1.502</c:v>
                </c:pt>
                <c:pt idx="2731">
                  <c:v>1.456</c:v>
                </c:pt>
                <c:pt idx="2732">
                  <c:v>1.4730000000000001</c:v>
                </c:pt>
                <c:pt idx="2733">
                  <c:v>1.4890000000000001</c:v>
                </c:pt>
                <c:pt idx="2734">
                  <c:v>1.4890000000000001</c:v>
                </c:pt>
                <c:pt idx="2735">
                  <c:v>1.4890000000000001</c:v>
                </c:pt>
                <c:pt idx="2736">
                  <c:v>1.4830000000000001</c:v>
                </c:pt>
                <c:pt idx="2737">
                  <c:v>1.5189999999999999</c:v>
                </c:pt>
                <c:pt idx="2738">
                  <c:v>1.536</c:v>
                </c:pt>
                <c:pt idx="2739">
                  <c:v>1.532</c:v>
                </c:pt>
                <c:pt idx="2740">
                  <c:v>1.474</c:v>
                </c:pt>
                <c:pt idx="2741">
                  <c:v>1.474</c:v>
                </c:pt>
                <c:pt idx="2742">
                  <c:v>1.474</c:v>
                </c:pt>
                <c:pt idx="2743">
                  <c:v>1.462</c:v>
                </c:pt>
                <c:pt idx="2744">
                  <c:v>1.395</c:v>
                </c:pt>
                <c:pt idx="2745">
                  <c:v>1.4019999999999999</c:v>
                </c:pt>
                <c:pt idx="2746">
                  <c:v>1.349</c:v>
                </c:pt>
                <c:pt idx="2747">
                  <c:v>1.3340000000000001</c:v>
                </c:pt>
                <c:pt idx="2748">
                  <c:v>1.3340000000000001</c:v>
                </c:pt>
                <c:pt idx="2749">
                  <c:v>1.3340000000000001</c:v>
                </c:pt>
                <c:pt idx="2750">
                  <c:v>1.355</c:v>
                </c:pt>
                <c:pt idx="2751">
                  <c:v>1.298</c:v>
                </c:pt>
                <c:pt idx="2752">
                  <c:v>1.379</c:v>
                </c:pt>
                <c:pt idx="2753">
                  <c:v>1.339</c:v>
                </c:pt>
                <c:pt idx="2754">
                  <c:v>1.3109999999999999</c:v>
                </c:pt>
                <c:pt idx="2755">
                  <c:v>1.3109999999999999</c:v>
                </c:pt>
                <c:pt idx="2756">
                  <c:v>1.3109999999999999</c:v>
                </c:pt>
                <c:pt idx="2757">
                  <c:v>1.389</c:v>
                </c:pt>
                <c:pt idx="2758">
                  <c:v>1.2849999999999999</c:v>
                </c:pt>
                <c:pt idx="2759">
                  <c:v>1.2709999999999999</c:v>
                </c:pt>
                <c:pt idx="2760">
                  <c:v>1.238</c:v>
                </c:pt>
                <c:pt idx="2761">
                  <c:v>1.22</c:v>
                </c:pt>
                <c:pt idx="2762">
                  <c:v>1.22</c:v>
                </c:pt>
                <c:pt idx="2763">
                  <c:v>1.22</c:v>
                </c:pt>
                <c:pt idx="2764">
                  <c:v>1.2210000000000001</c:v>
                </c:pt>
                <c:pt idx="2765">
                  <c:v>1.214</c:v>
                </c:pt>
                <c:pt idx="2766">
                  <c:v>1.2370000000000001</c:v>
                </c:pt>
                <c:pt idx="2767">
                  <c:v>1.302</c:v>
                </c:pt>
                <c:pt idx="2768">
                  <c:v>1.302</c:v>
                </c:pt>
                <c:pt idx="2769">
                  <c:v>1.302</c:v>
                </c:pt>
                <c:pt idx="2770">
                  <c:v>1.302</c:v>
                </c:pt>
                <c:pt idx="2771">
                  <c:v>1.302</c:v>
                </c:pt>
                <c:pt idx="2772">
                  <c:v>1.2949999999999999</c:v>
                </c:pt>
                <c:pt idx="2773">
                  <c:v>1.254</c:v>
                </c:pt>
                <c:pt idx="2774">
                  <c:v>1.2529999999999999</c:v>
                </c:pt>
                <c:pt idx="2775">
                  <c:v>1.2609999999999999</c:v>
                </c:pt>
                <c:pt idx="2776">
                  <c:v>1.2609999999999999</c:v>
                </c:pt>
                <c:pt idx="2777">
                  <c:v>1.2609999999999999</c:v>
                </c:pt>
                <c:pt idx="2778">
                  <c:v>1.2689999999999999</c:v>
                </c:pt>
                <c:pt idx="2779">
                  <c:v>1.3340000000000001</c:v>
                </c:pt>
                <c:pt idx="2780">
                  <c:v>1.367</c:v>
                </c:pt>
                <c:pt idx="2781">
                  <c:v>1.306</c:v>
                </c:pt>
                <c:pt idx="2782">
                  <c:v>1.327</c:v>
                </c:pt>
                <c:pt idx="2783">
                  <c:v>1.327</c:v>
                </c:pt>
                <c:pt idx="2784">
                  <c:v>1.327</c:v>
                </c:pt>
                <c:pt idx="2785">
                  <c:v>1.4610000000000001</c:v>
                </c:pt>
                <c:pt idx="2786">
                  <c:v>1.41</c:v>
                </c:pt>
                <c:pt idx="2787">
                  <c:v>1.42</c:v>
                </c:pt>
                <c:pt idx="2788">
                  <c:v>1.46</c:v>
                </c:pt>
                <c:pt idx="2789">
                  <c:v>1.462</c:v>
                </c:pt>
                <c:pt idx="2790">
                  <c:v>1.462</c:v>
                </c:pt>
                <c:pt idx="2791">
                  <c:v>1.462</c:v>
                </c:pt>
                <c:pt idx="2792">
                  <c:v>1.4219999999999999</c:v>
                </c:pt>
                <c:pt idx="2793">
                  <c:v>1.46</c:v>
                </c:pt>
                <c:pt idx="2794">
                  <c:v>1.381</c:v>
                </c:pt>
                <c:pt idx="2795">
                  <c:v>1.423</c:v>
                </c:pt>
                <c:pt idx="2796">
                  <c:v>1.4730000000000001</c:v>
                </c:pt>
                <c:pt idx="2797">
                  <c:v>1.4730000000000001</c:v>
                </c:pt>
                <c:pt idx="2798">
                  <c:v>1.4730000000000001</c:v>
                </c:pt>
                <c:pt idx="2799">
                  <c:v>1.5129999999999999</c:v>
                </c:pt>
                <c:pt idx="2800">
                  <c:v>1.534</c:v>
                </c:pt>
                <c:pt idx="2801">
                  <c:v>1.5309999999999999</c:v>
                </c:pt>
                <c:pt idx="2802">
                  <c:v>1.5189999999999999</c:v>
                </c:pt>
                <c:pt idx="2803">
                  <c:v>1.5640000000000001</c:v>
                </c:pt>
                <c:pt idx="2804">
                  <c:v>1.5640000000000001</c:v>
                </c:pt>
                <c:pt idx="2805">
                  <c:v>1.5640000000000001</c:v>
                </c:pt>
                <c:pt idx="2806">
                  <c:v>1.554</c:v>
                </c:pt>
                <c:pt idx="2807">
                  <c:v>1.6020000000000001</c:v>
                </c:pt>
                <c:pt idx="2808">
                  <c:v>1.6240000000000001</c:v>
                </c:pt>
                <c:pt idx="2809">
                  <c:v>1.601</c:v>
                </c:pt>
                <c:pt idx="2810">
                  <c:v>1.65</c:v>
                </c:pt>
                <c:pt idx="2811">
                  <c:v>1.65</c:v>
                </c:pt>
                <c:pt idx="2812">
                  <c:v>1.65</c:v>
                </c:pt>
                <c:pt idx="2813">
                  <c:v>1.714</c:v>
                </c:pt>
                <c:pt idx="2814">
                  <c:v>1.639</c:v>
                </c:pt>
                <c:pt idx="2815">
                  <c:v>1.6839999999999999</c:v>
                </c:pt>
                <c:pt idx="2816">
                  <c:v>1.6779999999999999</c:v>
                </c:pt>
                <c:pt idx="2817">
                  <c:v>1.5549999999999999</c:v>
                </c:pt>
                <c:pt idx="2818">
                  <c:v>1.5549999999999999</c:v>
                </c:pt>
                <c:pt idx="2819">
                  <c:v>1.5549999999999999</c:v>
                </c:pt>
                <c:pt idx="2820">
                  <c:v>1.534</c:v>
                </c:pt>
                <c:pt idx="2821">
                  <c:v>1.4379999999999999</c:v>
                </c:pt>
                <c:pt idx="2822">
                  <c:v>1.4870000000000001</c:v>
                </c:pt>
                <c:pt idx="2823">
                  <c:v>1.4690000000000001</c:v>
                </c:pt>
                <c:pt idx="2824">
                  <c:v>1.415</c:v>
                </c:pt>
                <c:pt idx="2825">
                  <c:v>1.415</c:v>
                </c:pt>
                <c:pt idx="2826">
                  <c:v>1.415</c:v>
                </c:pt>
                <c:pt idx="2827">
                  <c:v>1.514</c:v>
                </c:pt>
                <c:pt idx="2828">
                  <c:v>1.498</c:v>
                </c:pt>
                <c:pt idx="2829">
                  <c:v>1.508</c:v>
                </c:pt>
                <c:pt idx="2830">
                  <c:v>1.5589999999999999</c:v>
                </c:pt>
                <c:pt idx="2831">
                  <c:v>1.5740000000000001</c:v>
                </c:pt>
                <c:pt idx="2832">
                  <c:v>1.5740000000000001</c:v>
                </c:pt>
                <c:pt idx="2833">
                  <c:v>1.5740000000000001</c:v>
                </c:pt>
                <c:pt idx="2834">
                  <c:v>1.5629999999999999</c:v>
                </c:pt>
                <c:pt idx="2835">
                  <c:v>1.65</c:v>
                </c:pt>
                <c:pt idx="2836">
                  <c:v>1.5589999999999999</c:v>
                </c:pt>
                <c:pt idx="2837">
                  <c:v>1.5649999999999999</c:v>
                </c:pt>
                <c:pt idx="2838">
                  <c:v>1.5660000000000001</c:v>
                </c:pt>
                <c:pt idx="2839">
                  <c:v>1.5660000000000001</c:v>
                </c:pt>
                <c:pt idx="2840">
                  <c:v>1.5660000000000001</c:v>
                </c:pt>
                <c:pt idx="2841">
                  <c:v>1.5760000000000001</c:v>
                </c:pt>
                <c:pt idx="2842">
                  <c:v>1.5569999999999999</c:v>
                </c:pt>
                <c:pt idx="2843">
                  <c:v>1.613</c:v>
                </c:pt>
                <c:pt idx="2844">
                  <c:v>1.585</c:v>
                </c:pt>
                <c:pt idx="2845">
                  <c:v>1.528</c:v>
                </c:pt>
                <c:pt idx="2846">
                  <c:v>1.528</c:v>
                </c:pt>
                <c:pt idx="2847">
                  <c:v>1.528</c:v>
                </c:pt>
                <c:pt idx="2848">
                  <c:v>1.5529999999999999</c:v>
                </c:pt>
                <c:pt idx="2849">
                  <c:v>1.482</c:v>
                </c:pt>
                <c:pt idx="2850">
                  <c:v>1.4990000000000001</c:v>
                </c:pt>
                <c:pt idx="2851">
                  <c:v>1.5489999999999999</c:v>
                </c:pt>
                <c:pt idx="2852">
                  <c:v>1.5960000000000001</c:v>
                </c:pt>
                <c:pt idx="2853">
                  <c:v>1.5960000000000001</c:v>
                </c:pt>
                <c:pt idx="2854">
                  <c:v>1.5960000000000001</c:v>
                </c:pt>
                <c:pt idx="2855">
                  <c:v>1.5960000000000001</c:v>
                </c:pt>
                <c:pt idx="2856">
                  <c:v>1.5960000000000001</c:v>
                </c:pt>
                <c:pt idx="2857">
                  <c:v>1.631</c:v>
                </c:pt>
                <c:pt idx="2858">
                  <c:v>1.61</c:v>
                </c:pt>
                <c:pt idx="2859">
                  <c:v>1.681</c:v>
                </c:pt>
                <c:pt idx="2860">
                  <c:v>1.681</c:v>
                </c:pt>
                <c:pt idx="2861">
                  <c:v>1.681</c:v>
                </c:pt>
                <c:pt idx="2862">
                  <c:v>1.681</c:v>
                </c:pt>
                <c:pt idx="2863">
                  <c:v>1.6579999999999999</c:v>
                </c:pt>
                <c:pt idx="2864">
                  <c:v>1.637</c:v>
                </c:pt>
                <c:pt idx="2865">
                  <c:v>1.5880000000000001</c:v>
                </c:pt>
                <c:pt idx="2866">
                  <c:v>1.5720000000000001</c:v>
                </c:pt>
                <c:pt idx="2867">
                  <c:v>1.5720000000000001</c:v>
                </c:pt>
                <c:pt idx="2868">
                  <c:v>1.5720000000000001</c:v>
                </c:pt>
                <c:pt idx="2869">
                  <c:v>1.629</c:v>
                </c:pt>
                <c:pt idx="2870">
                  <c:v>1.6919999999999999</c:v>
                </c:pt>
                <c:pt idx="2871">
                  <c:v>1.6839999999999999</c:v>
                </c:pt>
                <c:pt idx="2872">
                  <c:v>1.637</c:v>
                </c:pt>
                <c:pt idx="2873">
                  <c:v>1.5389999999999999</c:v>
                </c:pt>
                <c:pt idx="2874">
                  <c:v>1.5389999999999999</c:v>
                </c:pt>
                <c:pt idx="2875">
                  <c:v>1.5389999999999999</c:v>
                </c:pt>
                <c:pt idx="2876">
                  <c:v>1.5489999999999999</c:v>
                </c:pt>
                <c:pt idx="2877">
                  <c:v>1.57</c:v>
                </c:pt>
                <c:pt idx="2878">
                  <c:v>1.552</c:v>
                </c:pt>
                <c:pt idx="2879">
                  <c:v>1.5509999999999999</c:v>
                </c:pt>
                <c:pt idx="2880">
                  <c:v>1.6539999999999999</c:v>
                </c:pt>
                <c:pt idx="2881">
                  <c:v>1.6539999999999999</c:v>
                </c:pt>
                <c:pt idx="2882">
                  <c:v>1.6539999999999999</c:v>
                </c:pt>
                <c:pt idx="2883">
                  <c:v>1.643</c:v>
                </c:pt>
                <c:pt idx="2884">
                  <c:v>1.387</c:v>
                </c:pt>
                <c:pt idx="2885">
                  <c:v>1.41</c:v>
                </c:pt>
                <c:pt idx="2886">
                  <c:v>1.4179999999999999</c:v>
                </c:pt>
                <c:pt idx="2887">
                  <c:v>1.4039999999999999</c:v>
                </c:pt>
                <c:pt idx="2888">
                  <c:v>1.4039999999999999</c:v>
                </c:pt>
                <c:pt idx="2889">
                  <c:v>1.4039999999999999</c:v>
                </c:pt>
                <c:pt idx="2890">
                  <c:v>1.429</c:v>
                </c:pt>
                <c:pt idx="2891">
                  <c:v>1.43</c:v>
                </c:pt>
                <c:pt idx="2892">
                  <c:v>1.5069999999999999</c:v>
                </c:pt>
                <c:pt idx="2893">
                  <c:v>1.5209999999999999</c:v>
                </c:pt>
                <c:pt idx="2894">
                  <c:v>1.496</c:v>
                </c:pt>
                <c:pt idx="2895">
                  <c:v>1.496</c:v>
                </c:pt>
                <c:pt idx="2896">
                  <c:v>1.496</c:v>
                </c:pt>
                <c:pt idx="2897">
                  <c:v>1.512</c:v>
                </c:pt>
                <c:pt idx="2898">
                  <c:v>1.524</c:v>
                </c:pt>
                <c:pt idx="2899">
                  <c:v>1.5660000000000001</c:v>
                </c:pt>
                <c:pt idx="2900">
                  <c:v>1.569</c:v>
                </c:pt>
                <c:pt idx="2901">
                  <c:v>1.5640000000000001</c:v>
                </c:pt>
                <c:pt idx="2902">
                  <c:v>1.5640000000000001</c:v>
                </c:pt>
                <c:pt idx="2903">
                  <c:v>1.5640000000000001</c:v>
                </c:pt>
                <c:pt idx="2904">
                  <c:v>1.609</c:v>
                </c:pt>
                <c:pt idx="2905">
                  <c:v>1.631</c:v>
                </c:pt>
                <c:pt idx="2906">
                  <c:v>1.6870000000000001</c:v>
                </c:pt>
                <c:pt idx="2907">
                  <c:v>1.7450000000000001</c:v>
                </c:pt>
                <c:pt idx="2908">
                  <c:v>1.7889999999999999</c:v>
                </c:pt>
                <c:pt idx="2909">
                  <c:v>1.7889999999999999</c:v>
                </c:pt>
                <c:pt idx="2910">
                  <c:v>1.7889999999999999</c:v>
                </c:pt>
                <c:pt idx="2911">
                  <c:v>1.6970000000000001</c:v>
                </c:pt>
                <c:pt idx="2912">
                  <c:v>1.67</c:v>
                </c:pt>
                <c:pt idx="2913">
                  <c:v>1.6579999999999999</c:v>
                </c:pt>
                <c:pt idx="2914">
                  <c:v>1.647</c:v>
                </c:pt>
                <c:pt idx="2915">
                  <c:v>1.4810000000000001</c:v>
                </c:pt>
                <c:pt idx="2916">
                  <c:v>1.4810000000000001</c:v>
                </c:pt>
                <c:pt idx="2917">
                  <c:v>1.4810000000000001</c:v>
                </c:pt>
                <c:pt idx="2918">
                  <c:v>1.4790000000000001</c:v>
                </c:pt>
                <c:pt idx="2919">
                  <c:v>1.407</c:v>
                </c:pt>
                <c:pt idx="2920">
                  <c:v>1.4419999999999999</c:v>
                </c:pt>
                <c:pt idx="2921">
                  <c:v>1.494</c:v>
                </c:pt>
                <c:pt idx="2922">
                  <c:v>1.4990000000000001</c:v>
                </c:pt>
                <c:pt idx="2923">
                  <c:v>1.4990000000000001</c:v>
                </c:pt>
                <c:pt idx="2924">
                  <c:v>1.4990000000000001</c:v>
                </c:pt>
                <c:pt idx="2925">
                  <c:v>1.45</c:v>
                </c:pt>
                <c:pt idx="2926">
                  <c:v>1.6060000000000001</c:v>
                </c:pt>
                <c:pt idx="2927">
                  <c:v>1.663</c:v>
                </c:pt>
                <c:pt idx="2928">
                  <c:v>1.5960000000000001</c:v>
                </c:pt>
                <c:pt idx="2929">
                  <c:v>1.6040000000000001</c:v>
                </c:pt>
                <c:pt idx="2930">
                  <c:v>1.6040000000000001</c:v>
                </c:pt>
                <c:pt idx="2931">
                  <c:v>1.6040000000000001</c:v>
                </c:pt>
                <c:pt idx="2932">
                  <c:v>1.645</c:v>
                </c:pt>
                <c:pt idx="2933">
                  <c:v>1.629</c:v>
                </c:pt>
                <c:pt idx="2934">
                  <c:v>1.657</c:v>
                </c:pt>
                <c:pt idx="2935">
                  <c:v>1.681</c:v>
                </c:pt>
                <c:pt idx="2936">
                  <c:v>1.694</c:v>
                </c:pt>
                <c:pt idx="2937">
                  <c:v>1.694</c:v>
                </c:pt>
                <c:pt idx="2938">
                  <c:v>1.694</c:v>
                </c:pt>
                <c:pt idx="2939">
                  <c:v>1.6859999999999999</c:v>
                </c:pt>
                <c:pt idx="2940">
                  <c:v>1.704</c:v>
                </c:pt>
                <c:pt idx="2941">
                  <c:v>1.6930000000000001</c:v>
                </c:pt>
                <c:pt idx="2942">
                  <c:v>1.655</c:v>
                </c:pt>
                <c:pt idx="2943">
                  <c:v>1.6319999999999999</c:v>
                </c:pt>
                <c:pt idx="2944">
                  <c:v>1.6319999999999999</c:v>
                </c:pt>
                <c:pt idx="2945">
                  <c:v>1.6319999999999999</c:v>
                </c:pt>
                <c:pt idx="2946">
                  <c:v>1.6819999999999999</c:v>
                </c:pt>
                <c:pt idx="2947">
                  <c:v>1.7250000000000001</c:v>
                </c:pt>
                <c:pt idx="2948">
                  <c:v>1.714</c:v>
                </c:pt>
                <c:pt idx="2949">
                  <c:v>1.7450000000000001</c:v>
                </c:pt>
                <c:pt idx="2950">
                  <c:v>1.7949999999999999</c:v>
                </c:pt>
                <c:pt idx="2951">
                  <c:v>1.7949999999999999</c:v>
                </c:pt>
                <c:pt idx="2952">
                  <c:v>1.7949999999999999</c:v>
                </c:pt>
                <c:pt idx="2953">
                  <c:v>1.744</c:v>
                </c:pt>
                <c:pt idx="2954">
                  <c:v>1.74</c:v>
                </c:pt>
                <c:pt idx="2955">
                  <c:v>1.7490000000000001</c:v>
                </c:pt>
                <c:pt idx="2956">
                  <c:v>1.806</c:v>
                </c:pt>
                <c:pt idx="2957">
                  <c:v>1.7629999999999999</c:v>
                </c:pt>
                <c:pt idx="2958">
                  <c:v>1.7629999999999999</c:v>
                </c:pt>
                <c:pt idx="2959">
                  <c:v>1.7629999999999999</c:v>
                </c:pt>
                <c:pt idx="2960">
                  <c:v>1.9039999999999999</c:v>
                </c:pt>
                <c:pt idx="2961">
                  <c:v>1.92</c:v>
                </c:pt>
                <c:pt idx="2962">
                  <c:v>1.8939999999999999</c:v>
                </c:pt>
                <c:pt idx="2963">
                  <c:v>1.853</c:v>
                </c:pt>
                <c:pt idx="2964">
                  <c:v>1.8340000000000001</c:v>
                </c:pt>
                <c:pt idx="2965">
                  <c:v>1.8340000000000001</c:v>
                </c:pt>
                <c:pt idx="2966">
                  <c:v>1.8340000000000001</c:v>
                </c:pt>
                <c:pt idx="2967">
                  <c:v>1.8620000000000001</c:v>
                </c:pt>
                <c:pt idx="2968">
                  <c:v>1.839</c:v>
                </c:pt>
                <c:pt idx="2969">
                  <c:v>1.8340000000000001</c:v>
                </c:pt>
                <c:pt idx="2970">
                  <c:v>1.893</c:v>
                </c:pt>
                <c:pt idx="2971">
                  <c:v>1.8779999999999999</c:v>
                </c:pt>
                <c:pt idx="2972">
                  <c:v>1.8779999999999999</c:v>
                </c:pt>
                <c:pt idx="2973">
                  <c:v>1.8779999999999999</c:v>
                </c:pt>
                <c:pt idx="2974">
                  <c:v>1.913</c:v>
                </c:pt>
                <c:pt idx="2975">
                  <c:v>1.9850000000000001</c:v>
                </c:pt>
                <c:pt idx="2976">
                  <c:v>1.9990000000000001</c:v>
                </c:pt>
                <c:pt idx="2977">
                  <c:v>1.962</c:v>
                </c:pt>
                <c:pt idx="2978">
                  <c:v>1.919</c:v>
                </c:pt>
                <c:pt idx="2979">
                  <c:v>1.919</c:v>
                </c:pt>
                <c:pt idx="2980">
                  <c:v>1.919</c:v>
                </c:pt>
                <c:pt idx="2981">
                  <c:v>1.9259999999999999</c:v>
                </c:pt>
                <c:pt idx="2982">
                  <c:v>1.9770000000000001</c:v>
                </c:pt>
                <c:pt idx="2983">
                  <c:v>1.9830000000000001</c:v>
                </c:pt>
                <c:pt idx="2984">
                  <c:v>1.901</c:v>
                </c:pt>
                <c:pt idx="2985">
                  <c:v>1.859</c:v>
                </c:pt>
                <c:pt idx="2986">
                  <c:v>1.859</c:v>
                </c:pt>
                <c:pt idx="2987">
                  <c:v>1.859</c:v>
                </c:pt>
                <c:pt idx="2988">
                  <c:v>1.821</c:v>
                </c:pt>
                <c:pt idx="2989">
                  <c:v>1.8049999999999999</c:v>
                </c:pt>
                <c:pt idx="2990">
                  <c:v>1.8149999999999999</c:v>
                </c:pt>
                <c:pt idx="2991">
                  <c:v>1.762</c:v>
                </c:pt>
                <c:pt idx="2992">
                  <c:v>1.8140000000000001</c:v>
                </c:pt>
                <c:pt idx="2993">
                  <c:v>1.8140000000000001</c:v>
                </c:pt>
                <c:pt idx="2994">
                  <c:v>1.8140000000000001</c:v>
                </c:pt>
                <c:pt idx="2995">
                  <c:v>1.7829999999999999</c:v>
                </c:pt>
                <c:pt idx="2996">
                  <c:v>1.8240000000000001</c:v>
                </c:pt>
                <c:pt idx="2997">
                  <c:v>1.786</c:v>
                </c:pt>
                <c:pt idx="2998">
                  <c:v>1.829</c:v>
                </c:pt>
                <c:pt idx="2999">
                  <c:v>1.833</c:v>
                </c:pt>
                <c:pt idx="3000">
                  <c:v>1.833</c:v>
                </c:pt>
                <c:pt idx="3001">
                  <c:v>1.833</c:v>
                </c:pt>
                <c:pt idx="3002">
                  <c:v>1.87</c:v>
                </c:pt>
                <c:pt idx="3003">
                  <c:v>1.9159999999999999</c:v>
                </c:pt>
                <c:pt idx="3004">
                  <c:v>1.7729999999999999</c:v>
                </c:pt>
                <c:pt idx="3005">
                  <c:v>1.772</c:v>
                </c:pt>
                <c:pt idx="3006">
                  <c:v>1.772</c:v>
                </c:pt>
                <c:pt idx="3007">
                  <c:v>1.772</c:v>
                </c:pt>
                <c:pt idx="3008">
                  <c:v>1.772</c:v>
                </c:pt>
                <c:pt idx="3009">
                  <c:v>1.82</c:v>
                </c:pt>
                <c:pt idx="3010">
                  <c:v>1.9019999999999999</c:v>
                </c:pt>
                <c:pt idx="3011">
                  <c:v>1.875</c:v>
                </c:pt>
                <c:pt idx="3012">
                  <c:v>1.895</c:v>
                </c:pt>
                <c:pt idx="3013">
                  <c:v>1.8680000000000001</c:v>
                </c:pt>
                <c:pt idx="3014">
                  <c:v>1.8680000000000001</c:v>
                </c:pt>
                <c:pt idx="3015">
                  <c:v>1.8680000000000001</c:v>
                </c:pt>
                <c:pt idx="3016">
                  <c:v>1.8979999999999999</c:v>
                </c:pt>
                <c:pt idx="3017">
                  <c:v>1.9379999999999999</c:v>
                </c:pt>
                <c:pt idx="3018">
                  <c:v>1.966</c:v>
                </c:pt>
                <c:pt idx="3019">
                  <c:v>1.907</c:v>
                </c:pt>
                <c:pt idx="3020">
                  <c:v>1.92</c:v>
                </c:pt>
                <c:pt idx="3021">
                  <c:v>1.92</c:v>
                </c:pt>
                <c:pt idx="3022">
                  <c:v>1.92</c:v>
                </c:pt>
                <c:pt idx="3023">
                  <c:v>1.99</c:v>
                </c:pt>
                <c:pt idx="3024">
                  <c:v>2.004</c:v>
                </c:pt>
                <c:pt idx="3025">
                  <c:v>2.0659999999999998</c:v>
                </c:pt>
                <c:pt idx="3026">
                  <c:v>2.1120000000000001</c:v>
                </c:pt>
                <c:pt idx="3027">
                  <c:v>2.1339999999999999</c:v>
                </c:pt>
                <c:pt idx="3028">
                  <c:v>2.1339999999999999</c:v>
                </c:pt>
                <c:pt idx="3029">
                  <c:v>2.1339999999999999</c:v>
                </c:pt>
                <c:pt idx="3030">
                  <c:v>2.1760000000000002</c:v>
                </c:pt>
                <c:pt idx="3031">
                  <c:v>2.2189999999999999</c:v>
                </c:pt>
                <c:pt idx="3032">
                  <c:v>2.27</c:v>
                </c:pt>
                <c:pt idx="3033">
                  <c:v>2.387</c:v>
                </c:pt>
                <c:pt idx="3034">
                  <c:v>2.2480000000000002</c:v>
                </c:pt>
                <c:pt idx="3035">
                  <c:v>2.2480000000000002</c:v>
                </c:pt>
                <c:pt idx="3036">
                  <c:v>2.2480000000000002</c:v>
                </c:pt>
                <c:pt idx="3037">
                  <c:v>2.3220000000000001</c:v>
                </c:pt>
                <c:pt idx="3038">
                  <c:v>2.2930000000000001</c:v>
                </c:pt>
                <c:pt idx="3039">
                  <c:v>2.3340000000000001</c:v>
                </c:pt>
                <c:pt idx="3040">
                  <c:v>2.391</c:v>
                </c:pt>
                <c:pt idx="3041">
                  <c:v>2.15</c:v>
                </c:pt>
                <c:pt idx="3042">
                  <c:v>2.15</c:v>
                </c:pt>
                <c:pt idx="3043">
                  <c:v>2.15</c:v>
                </c:pt>
                <c:pt idx="3044">
                  <c:v>2.089</c:v>
                </c:pt>
                <c:pt idx="3045">
                  <c:v>2.1240000000000001</c:v>
                </c:pt>
                <c:pt idx="3046">
                  <c:v>2.1360000000000001</c:v>
                </c:pt>
                <c:pt idx="3047">
                  <c:v>2.1549999999999998</c:v>
                </c:pt>
                <c:pt idx="3048">
                  <c:v>2.2810000000000001</c:v>
                </c:pt>
                <c:pt idx="3049">
                  <c:v>2.2810000000000001</c:v>
                </c:pt>
                <c:pt idx="3050">
                  <c:v>2.2810000000000001</c:v>
                </c:pt>
                <c:pt idx="3051">
                  <c:v>2.2930000000000001</c:v>
                </c:pt>
                <c:pt idx="3052">
                  <c:v>2.3130000000000002</c:v>
                </c:pt>
                <c:pt idx="3053">
                  <c:v>2.331</c:v>
                </c:pt>
                <c:pt idx="3054">
                  <c:v>2.3570000000000002</c:v>
                </c:pt>
                <c:pt idx="3055">
                  <c:v>2.214</c:v>
                </c:pt>
                <c:pt idx="3056">
                  <c:v>2.214</c:v>
                </c:pt>
                <c:pt idx="3057">
                  <c:v>2.214</c:v>
                </c:pt>
                <c:pt idx="3058">
                  <c:v>2.1429999999999998</c:v>
                </c:pt>
                <c:pt idx="3059">
                  <c:v>2.2469999999999999</c:v>
                </c:pt>
                <c:pt idx="3060">
                  <c:v>2.2890000000000001</c:v>
                </c:pt>
                <c:pt idx="3061">
                  <c:v>2.2599999999999998</c:v>
                </c:pt>
                <c:pt idx="3062">
                  <c:v>2.242</c:v>
                </c:pt>
                <c:pt idx="3063">
                  <c:v>2.242</c:v>
                </c:pt>
                <c:pt idx="3064">
                  <c:v>2.242</c:v>
                </c:pt>
                <c:pt idx="3065">
                  <c:v>2.145</c:v>
                </c:pt>
                <c:pt idx="3066">
                  <c:v>2.181</c:v>
                </c:pt>
                <c:pt idx="3067">
                  <c:v>2.1269999999999998</c:v>
                </c:pt>
                <c:pt idx="3068">
                  <c:v>1.98</c:v>
                </c:pt>
                <c:pt idx="3069">
                  <c:v>1.8480000000000001</c:v>
                </c:pt>
                <c:pt idx="3070">
                  <c:v>1.8480000000000001</c:v>
                </c:pt>
                <c:pt idx="3071">
                  <c:v>1.8480000000000001</c:v>
                </c:pt>
                <c:pt idx="3072">
                  <c:v>1.8660000000000001</c:v>
                </c:pt>
                <c:pt idx="3073">
                  <c:v>1.8580000000000001</c:v>
                </c:pt>
                <c:pt idx="3074">
                  <c:v>1.9379999999999999</c:v>
                </c:pt>
                <c:pt idx="3075">
                  <c:v>1.8560000000000001</c:v>
                </c:pt>
                <c:pt idx="3076">
                  <c:v>1.857</c:v>
                </c:pt>
                <c:pt idx="3077">
                  <c:v>1.857</c:v>
                </c:pt>
                <c:pt idx="3078">
                  <c:v>1.857</c:v>
                </c:pt>
                <c:pt idx="3079">
                  <c:v>1.843</c:v>
                </c:pt>
                <c:pt idx="3080">
                  <c:v>1.8640000000000001</c:v>
                </c:pt>
                <c:pt idx="3081">
                  <c:v>1.8069999999999999</c:v>
                </c:pt>
                <c:pt idx="3082">
                  <c:v>1.8919999999999999</c:v>
                </c:pt>
                <c:pt idx="3083">
                  <c:v>1.7709999999999999</c:v>
                </c:pt>
                <c:pt idx="3084">
                  <c:v>1.7709999999999999</c:v>
                </c:pt>
                <c:pt idx="3085">
                  <c:v>1.7709999999999999</c:v>
                </c:pt>
                <c:pt idx="3086">
                  <c:v>1.8560000000000001</c:v>
                </c:pt>
                <c:pt idx="3087">
                  <c:v>1.8919999999999999</c:v>
                </c:pt>
                <c:pt idx="3088">
                  <c:v>1.849</c:v>
                </c:pt>
                <c:pt idx="3089">
                  <c:v>1.768</c:v>
                </c:pt>
                <c:pt idx="3090">
                  <c:v>1.6759999999999999</c:v>
                </c:pt>
                <c:pt idx="3091">
                  <c:v>1.6759999999999999</c:v>
                </c:pt>
                <c:pt idx="3092">
                  <c:v>1.6759999999999999</c:v>
                </c:pt>
                <c:pt idx="3093">
                  <c:v>1.7749999999999999</c:v>
                </c:pt>
                <c:pt idx="3094">
                  <c:v>1.917</c:v>
                </c:pt>
                <c:pt idx="3095">
                  <c:v>1.8069999999999999</c:v>
                </c:pt>
                <c:pt idx="3096">
                  <c:v>1.5329999999999999</c:v>
                </c:pt>
                <c:pt idx="3097">
                  <c:v>1.496</c:v>
                </c:pt>
                <c:pt idx="3098">
                  <c:v>1.496</c:v>
                </c:pt>
                <c:pt idx="3099">
                  <c:v>1.496</c:v>
                </c:pt>
                <c:pt idx="3100">
                  <c:v>1.4990000000000001</c:v>
                </c:pt>
                <c:pt idx="3101">
                  <c:v>1.5069999999999999</c:v>
                </c:pt>
                <c:pt idx="3102">
                  <c:v>1.379</c:v>
                </c:pt>
                <c:pt idx="3103">
                  <c:v>1.359</c:v>
                </c:pt>
                <c:pt idx="3104">
                  <c:v>1.4430000000000001</c:v>
                </c:pt>
                <c:pt idx="3105">
                  <c:v>1.4430000000000001</c:v>
                </c:pt>
                <c:pt idx="3106">
                  <c:v>1.4430000000000001</c:v>
                </c:pt>
                <c:pt idx="3107">
                  <c:v>1.407</c:v>
                </c:pt>
                <c:pt idx="3108">
                  <c:v>1.3919999999999999</c:v>
                </c:pt>
                <c:pt idx="3109">
                  <c:v>1.452</c:v>
                </c:pt>
                <c:pt idx="3110">
                  <c:v>1.4850000000000001</c:v>
                </c:pt>
                <c:pt idx="3111">
                  <c:v>1.478</c:v>
                </c:pt>
                <c:pt idx="3112">
                  <c:v>1.478</c:v>
                </c:pt>
                <c:pt idx="3113">
                  <c:v>1.478</c:v>
                </c:pt>
                <c:pt idx="3114">
                  <c:v>1.379</c:v>
                </c:pt>
                <c:pt idx="3115">
                  <c:v>1.2629999999999999</c:v>
                </c:pt>
                <c:pt idx="3116">
                  <c:v>1.31</c:v>
                </c:pt>
                <c:pt idx="3117">
                  <c:v>1.2849999999999999</c:v>
                </c:pt>
                <c:pt idx="3118">
                  <c:v>1.266</c:v>
                </c:pt>
                <c:pt idx="3119">
                  <c:v>1.266</c:v>
                </c:pt>
                <c:pt idx="3120">
                  <c:v>1.266</c:v>
                </c:pt>
                <c:pt idx="3121">
                  <c:v>1.3009999999999999</c:v>
                </c:pt>
                <c:pt idx="3122">
                  <c:v>1.248</c:v>
                </c:pt>
                <c:pt idx="3123">
                  <c:v>1.2410000000000001</c:v>
                </c:pt>
                <c:pt idx="3124">
                  <c:v>1.3009999999999999</c:v>
                </c:pt>
                <c:pt idx="3125">
                  <c:v>1.3009999999999999</c:v>
                </c:pt>
                <c:pt idx="3126">
                  <c:v>1.3009999999999999</c:v>
                </c:pt>
                <c:pt idx="3127">
                  <c:v>1.3009999999999999</c:v>
                </c:pt>
                <c:pt idx="3128">
                  <c:v>1.3009999999999999</c:v>
                </c:pt>
                <c:pt idx="3129">
                  <c:v>1.2789999999999999</c:v>
                </c:pt>
                <c:pt idx="3130">
                  <c:v>1.242</c:v>
                </c:pt>
                <c:pt idx="3131">
                  <c:v>1.3109999999999999</c:v>
                </c:pt>
                <c:pt idx="3132">
                  <c:v>1.3540000000000001</c:v>
                </c:pt>
                <c:pt idx="3133">
                  <c:v>1.3540000000000001</c:v>
                </c:pt>
                <c:pt idx="3134">
                  <c:v>1.3540000000000001</c:v>
                </c:pt>
                <c:pt idx="3135">
                  <c:v>1.3120000000000001</c:v>
                </c:pt>
                <c:pt idx="3136">
                  <c:v>1.3360000000000001</c:v>
                </c:pt>
                <c:pt idx="3137">
                  <c:v>1.3280000000000001</c:v>
                </c:pt>
                <c:pt idx="3138">
                  <c:v>1.2949999999999999</c:v>
                </c:pt>
                <c:pt idx="3139">
                  <c:v>1.204</c:v>
                </c:pt>
                <c:pt idx="3140">
                  <c:v>1.204</c:v>
                </c:pt>
                <c:pt idx="3141">
                  <c:v>1.204</c:v>
                </c:pt>
                <c:pt idx="3142">
                  <c:v>1.2549999999999999</c:v>
                </c:pt>
                <c:pt idx="3143">
                  <c:v>1.3080000000000001</c:v>
                </c:pt>
                <c:pt idx="3144">
                  <c:v>1.268</c:v>
                </c:pt>
                <c:pt idx="3145">
                  <c:v>1.181</c:v>
                </c:pt>
                <c:pt idx="3146">
                  <c:v>1.149</c:v>
                </c:pt>
                <c:pt idx="3147">
                  <c:v>1.149</c:v>
                </c:pt>
                <c:pt idx="3148">
                  <c:v>1.149</c:v>
                </c:pt>
                <c:pt idx="3149">
                  <c:v>1.1279999999999999</c:v>
                </c:pt>
                <c:pt idx="3150">
                  <c:v>1.1279999999999999</c:v>
                </c:pt>
                <c:pt idx="3151">
                  <c:v>1.2190000000000001</c:v>
                </c:pt>
                <c:pt idx="3152">
                  <c:v>1.28</c:v>
                </c:pt>
                <c:pt idx="3153">
                  <c:v>1.3169999999999999</c:v>
                </c:pt>
                <c:pt idx="3154">
                  <c:v>1.3169999999999999</c:v>
                </c:pt>
                <c:pt idx="3155">
                  <c:v>1.3169999999999999</c:v>
                </c:pt>
                <c:pt idx="3156">
                  <c:v>1.3049999999999999</c:v>
                </c:pt>
                <c:pt idx="3157">
                  <c:v>1.3919999999999999</c:v>
                </c:pt>
                <c:pt idx="3158">
                  <c:v>1.401</c:v>
                </c:pt>
                <c:pt idx="3159">
                  <c:v>1.349</c:v>
                </c:pt>
                <c:pt idx="3160">
                  <c:v>1.331</c:v>
                </c:pt>
                <c:pt idx="3161">
                  <c:v>1.331</c:v>
                </c:pt>
                <c:pt idx="3162">
                  <c:v>1.331</c:v>
                </c:pt>
                <c:pt idx="3163">
                  <c:v>1.345</c:v>
                </c:pt>
                <c:pt idx="3164">
                  <c:v>1.4610000000000001</c:v>
                </c:pt>
                <c:pt idx="3165">
                  <c:v>1.4610000000000001</c:v>
                </c:pt>
                <c:pt idx="3166">
                  <c:v>1.496</c:v>
                </c:pt>
                <c:pt idx="3167">
                  <c:v>1.577</c:v>
                </c:pt>
                <c:pt idx="3168">
                  <c:v>1.577</c:v>
                </c:pt>
                <c:pt idx="3169">
                  <c:v>1.577</c:v>
                </c:pt>
                <c:pt idx="3170">
                  <c:v>1.603</c:v>
                </c:pt>
                <c:pt idx="3171">
                  <c:v>1.6240000000000001</c:v>
                </c:pt>
                <c:pt idx="3172">
                  <c:v>1.665</c:v>
                </c:pt>
                <c:pt idx="3173">
                  <c:v>1.6659999999999999</c:v>
                </c:pt>
                <c:pt idx="3174">
                  <c:v>1.607</c:v>
                </c:pt>
                <c:pt idx="3175">
                  <c:v>1.607</c:v>
                </c:pt>
                <c:pt idx="3176">
                  <c:v>1.607</c:v>
                </c:pt>
                <c:pt idx="3177">
                  <c:v>1.6519999999999999</c:v>
                </c:pt>
                <c:pt idx="3178">
                  <c:v>1.698</c:v>
                </c:pt>
                <c:pt idx="3179">
                  <c:v>1.6739999999999999</c:v>
                </c:pt>
                <c:pt idx="3180">
                  <c:v>1.66</c:v>
                </c:pt>
                <c:pt idx="3181">
                  <c:v>1.5780000000000001</c:v>
                </c:pt>
                <c:pt idx="3182">
                  <c:v>1.5780000000000001</c:v>
                </c:pt>
                <c:pt idx="3183">
                  <c:v>1.5780000000000001</c:v>
                </c:pt>
                <c:pt idx="3184">
                  <c:v>1.54</c:v>
                </c:pt>
                <c:pt idx="3185">
                  <c:v>1.548</c:v>
                </c:pt>
                <c:pt idx="3186">
                  <c:v>1.5860000000000001</c:v>
                </c:pt>
                <c:pt idx="3187">
                  <c:v>1.627</c:v>
                </c:pt>
                <c:pt idx="3188">
                  <c:v>1.5940000000000001</c:v>
                </c:pt>
                <c:pt idx="3189">
                  <c:v>1.5940000000000001</c:v>
                </c:pt>
                <c:pt idx="3190">
                  <c:v>1.5940000000000001</c:v>
                </c:pt>
                <c:pt idx="3191">
                  <c:v>1.603</c:v>
                </c:pt>
                <c:pt idx="3192">
                  <c:v>1.5920000000000001</c:v>
                </c:pt>
                <c:pt idx="3193">
                  <c:v>1.5309999999999999</c:v>
                </c:pt>
                <c:pt idx="3194">
                  <c:v>1.498</c:v>
                </c:pt>
                <c:pt idx="3195">
                  <c:v>1.5269999999999999</c:v>
                </c:pt>
                <c:pt idx="3196">
                  <c:v>1.5269999999999999</c:v>
                </c:pt>
                <c:pt idx="3197">
                  <c:v>1.5269999999999999</c:v>
                </c:pt>
                <c:pt idx="3198">
                  <c:v>1.5489999999999999</c:v>
                </c:pt>
                <c:pt idx="3199">
                  <c:v>1.6910000000000001</c:v>
                </c:pt>
                <c:pt idx="3200">
                  <c:v>1.671</c:v>
                </c:pt>
                <c:pt idx="3201">
                  <c:v>1.6639999999999999</c:v>
                </c:pt>
                <c:pt idx="3202">
                  <c:v>1.6579999999999999</c:v>
                </c:pt>
                <c:pt idx="3203">
                  <c:v>1.6579999999999999</c:v>
                </c:pt>
                <c:pt idx="3204">
                  <c:v>1.6579999999999999</c:v>
                </c:pt>
                <c:pt idx="3205">
                  <c:v>1.7390000000000001</c:v>
                </c:pt>
                <c:pt idx="3206">
                  <c:v>1.7250000000000001</c:v>
                </c:pt>
                <c:pt idx="3207">
                  <c:v>1.8169999999999999</c:v>
                </c:pt>
                <c:pt idx="3208">
                  <c:v>1.8120000000000001</c:v>
                </c:pt>
                <c:pt idx="3209">
                  <c:v>1.879</c:v>
                </c:pt>
                <c:pt idx="3210">
                  <c:v>1.879</c:v>
                </c:pt>
                <c:pt idx="3211">
                  <c:v>1.879</c:v>
                </c:pt>
                <c:pt idx="3212">
                  <c:v>1.845</c:v>
                </c:pt>
                <c:pt idx="3213">
                  <c:v>1.9039999999999999</c:v>
                </c:pt>
                <c:pt idx="3214">
                  <c:v>1.8640000000000001</c:v>
                </c:pt>
                <c:pt idx="3215">
                  <c:v>1.839</c:v>
                </c:pt>
                <c:pt idx="3216">
                  <c:v>1.742</c:v>
                </c:pt>
                <c:pt idx="3217">
                  <c:v>1.742</c:v>
                </c:pt>
                <c:pt idx="3218">
                  <c:v>1.742</c:v>
                </c:pt>
                <c:pt idx="3219">
                  <c:v>1.89</c:v>
                </c:pt>
                <c:pt idx="3220">
                  <c:v>1.89</c:v>
                </c:pt>
                <c:pt idx="3221">
                  <c:v>1.883</c:v>
                </c:pt>
                <c:pt idx="3222">
                  <c:v>1.982</c:v>
                </c:pt>
                <c:pt idx="3223">
                  <c:v>1.9850000000000001</c:v>
                </c:pt>
                <c:pt idx="3224">
                  <c:v>1.9850000000000001</c:v>
                </c:pt>
                <c:pt idx="3225">
                  <c:v>1.9850000000000001</c:v>
                </c:pt>
                <c:pt idx="3226">
                  <c:v>1.9850000000000001</c:v>
                </c:pt>
                <c:pt idx="3227">
                  <c:v>1.9850000000000001</c:v>
                </c:pt>
                <c:pt idx="3228">
                  <c:v>1.944</c:v>
                </c:pt>
                <c:pt idx="3229">
                  <c:v>1.9319999999999999</c:v>
                </c:pt>
                <c:pt idx="3230">
                  <c:v>1.954</c:v>
                </c:pt>
                <c:pt idx="3231">
                  <c:v>1.954</c:v>
                </c:pt>
                <c:pt idx="3232">
                  <c:v>1.954</c:v>
                </c:pt>
                <c:pt idx="3233">
                  <c:v>1.96</c:v>
                </c:pt>
                <c:pt idx="3234">
                  <c:v>1.962</c:v>
                </c:pt>
                <c:pt idx="3235">
                  <c:v>2.012</c:v>
                </c:pt>
                <c:pt idx="3236">
                  <c:v>1.996</c:v>
                </c:pt>
                <c:pt idx="3237">
                  <c:v>2.0640000000000001</c:v>
                </c:pt>
                <c:pt idx="3238">
                  <c:v>2.0640000000000001</c:v>
                </c:pt>
                <c:pt idx="3239">
                  <c:v>2.0640000000000001</c:v>
                </c:pt>
                <c:pt idx="3240">
                  <c:v>2.056</c:v>
                </c:pt>
                <c:pt idx="3241">
                  <c:v>2.0670000000000002</c:v>
                </c:pt>
                <c:pt idx="3242">
                  <c:v>2.036</c:v>
                </c:pt>
                <c:pt idx="3243">
                  <c:v>1.9430000000000001</c:v>
                </c:pt>
                <c:pt idx="3244">
                  <c:v>1.9770000000000001</c:v>
                </c:pt>
                <c:pt idx="3245">
                  <c:v>1.9770000000000001</c:v>
                </c:pt>
                <c:pt idx="3246">
                  <c:v>1.9770000000000001</c:v>
                </c:pt>
                <c:pt idx="3247">
                  <c:v>2.036</c:v>
                </c:pt>
                <c:pt idx="3248">
                  <c:v>1.9830000000000001</c:v>
                </c:pt>
                <c:pt idx="3249">
                  <c:v>2.0110000000000001</c:v>
                </c:pt>
                <c:pt idx="3250">
                  <c:v>2.0150000000000001</c:v>
                </c:pt>
                <c:pt idx="3251">
                  <c:v>2.0339999999999998</c:v>
                </c:pt>
                <c:pt idx="3252">
                  <c:v>2.0339999999999998</c:v>
                </c:pt>
                <c:pt idx="3253">
                  <c:v>2.0339999999999998</c:v>
                </c:pt>
                <c:pt idx="3254">
                  <c:v>2.0590000000000002</c:v>
                </c:pt>
                <c:pt idx="3255">
                  <c:v>2.16</c:v>
                </c:pt>
                <c:pt idx="3256">
                  <c:v>2.14</c:v>
                </c:pt>
                <c:pt idx="3257">
                  <c:v>2.1800000000000002</c:v>
                </c:pt>
                <c:pt idx="3258">
                  <c:v>2.2130000000000001</c:v>
                </c:pt>
                <c:pt idx="3259">
                  <c:v>2.2130000000000001</c:v>
                </c:pt>
                <c:pt idx="3260">
                  <c:v>2.2130000000000001</c:v>
                </c:pt>
                <c:pt idx="3261">
                  <c:v>2.3050000000000002</c:v>
                </c:pt>
                <c:pt idx="3262">
                  <c:v>2.331</c:v>
                </c:pt>
                <c:pt idx="3263">
                  <c:v>2.3250000000000002</c:v>
                </c:pt>
                <c:pt idx="3264">
                  <c:v>2.3109999999999999</c:v>
                </c:pt>
                <c:pt idx="3265">
                  <c:v>2.3460000000000001</c:v>
                </c:pt>
                <c:pt idx="3266">
                  <c:v>2.3460000000000001</c:v>
                </c:pt>
                <c:pt idx="3267">
                  <c:v>2.3460000000000001</c:v>
                </c:pt>
                <c:pt idx="3268">
                  <c:v>2.3769999999999998</c:v>
                </c:pt>
                <c:pt idx="3269">
                  <c:v>2.36</c:v>
                </c:pt>
                <c:pt idx="3270">
                  <c:v>2.335</c:v>
                </c:pt>
                <c:pt idx="3271">
                  <c:v>2.35</c:v>
                </c:pt>
                <c:pt idx="3272">
                  <c:v>2.3759999999999999</c:v>
                </c:pt>
                <c:pt idx="3273">
                  <c:v>2.3759999999999999</c:v>
                </c:pt>
                <c:pt idx="3274">
                  <c:v>2.3759999999999999</c:v>
                </c:pt>
                <c:pt idx="3275">
                  <c:v>2.3820000000000001</c:v>
                </c:pt>
                <c:pt idx="3276">
                  <c:v>2.431</c:v>
                </c:pt>
                <c:pt idx="3277">
                  <c:v>2.4350000000000001</c:v>
                </c:pt>
                <c:pt idx="3278">
                  <c:v>2.4140000000000001</c:v>
                </c:pt>
                <c:pt idx="3279">
                  <c:v>2.3479999999999999</c:v>
                </c:pt>
                <c:pt idx="3280">
                  <c:v>2.3479999999999999</c:v>
                </c:pt>
                <c:pt idx="3281">
                  <c:v>2.3479999999999999</c:v>
                </c:pt>
                <c:pt idx="3282">
                  <c:v>2.4700000000000002</c:v>
                </c:pt>
                <c:pt idx="3283">
                  <c:v>2.5049999999999999</c:v>
                </c:pt>
                <c:pt idx="3284">
                  <c:v>2.536</c:v>
                </c:pt>
                <c:pt idx="3285">
                  <c:v>2.552</c:v>
                </c:pt>
                <c:pt idx="3286">
                  <c:v>2.516</c:v>
                </c:pt>
                <c:pt idx="3287">
                  <c:v>2.516</c:v>
                </c:pt>
                <c:pt idx="3288">
                  <c:v>2.516</c:v>
                </c:pt>
                <c:pt idx="3289">
                  <c:v>2.5030000000000001</c:v>
                </c:pt>
                <c:pt idx="3290">
                  <c:v>2.5110000000000001</c:v>
                </c:pt>
                <c:pt idx="3291">
                  <c:v>2.512</c:v>
                </c:pt>
                <c:pt idx="3292">
                  <c:v>2.5950000000000002</c:v>
                </c:pt>
                <c:pt idx="3293">
                  <c:v>2.4969999999999999</c:v>
                </c:pt>
                <c:pt idx="3294">
                  <c:v>2.4969999999999999</c:v>
                </c:pt>
                <c:pt idx="3295">
                  <c:v>2.4969999999999999</c:v>
                </c:pt>
                <c:pt idx="3296">
                  <c:v>2.5790000000000002</c:v>
                </c:pt>
                <c:pt idx="3297">
                  <c:v>2.4220000000000002</c:v>
                </c:pt>
                <c:pt idx="3298">
                  <c:v>2.2970000000000002</c:v>
                </c:pt>
                <c:pt idx="3299">
                  <c:v>2.3330000000000002</c:v>
                </c:pt>
                <c:pt idx="3300">
                  <c:v>2.323</c:v>
                </c:pt>
                <c:pt idx="3301">
                  <c:v>2.323</c:v>
                </c:pt>
                <c:pt idx="3302">
                  <c:v>2.323</c:v>
                </c:pt>
                <c:pt idx="3303">
                  <c:v>2.3119999999999998</c:v>
                </c:pt>
                <c:pt idx="3304">
                  <c:v>2.3340000000000001</c:v>
                </c:pt>
                <c:pt idx="3305">
                  <c:v>2.3450000000000002</c:v>
                </c:pt>
                <c:pt idx="3306">
                  <c:v>2.3319999999999999</c:v>
                </c:pt>
                <c:pt idx="3307">
                  <c:v>2.3079999999999998</c:v>
                </c:pt>
                <c:pt idx="3308">
                  <c:v>2.3079999999999998</c:v>
                </c:pt>
                <c:pt idx="3309">
                  <c:v>2.3079999999999998</c:v>
                </c:pt>
                <c:pt idx="3310">
                  <c:v>2.3250000000000002</c:v>
                </c:pt>
                <c:pt idx="3311">
                  <c:v>2.2839999999999998</c:v>
                </c:pt>
                <c:pt idx="3312">
                  <c:v>2.3330000000000002</c:v>
                </c:pt>
                <c:pt idx="3313">
                  <c:v>2.4039999999999999</c:v>
                </c:pt>
                <c:pt idx="3314">
                  <c:v>2.3860000000000001</c:v>
                </c:pt>
                <c:pt idx="3315">
                  <c:v>2.3860000000000001</c:v>
                </c:pt>
                <c:pt idx="3316">
                  <c:v>2.3860000000000001</c:v>
                </c:pt>
                <c:pt idx="3317">
                  <c:v>2.36</c:v>
                </c:pt>
                <c:pt idx="3318">
                  <c:v>2.3740000000000001</c:v>
                </c:pt>
                <c:pt idx="3319">
                  <c:v>2.4</c:v>
                </c:pt>
                <c:pt idx="3320">
                  <c:v>2.3759999999999999</c:v>
                </c:pt>
                <c:pt idx="3321">
                  <c:v>2.37</c:v>
                </c:pt>
                <c:pt idx="3322">
                  <c:v>2.37</c:v>
                </c:pt>
                <c:pt idx="3323">
                  <c:v>2.37</c:v>
                </c:pt>
                <c:pt idx="3324">
                  <c:v>2.4380000000000002</c:v>
                </c:pt>
                <c:pt idx="3325">
                  <c:v>2.4169999999999998</c:v>
                </c:pt>
                <c:pt idx="3326">
                  <c:v>2.4620000000000002</c:v>
                </c:pt>
                <c:pt idx="3327">
                  <c:v>2.4620000000000002</c:v>
                </c:pt>
                <c:pt idx="3328">
                  <c:v>2.4580000000000002</c:v>
                </c:pt>
                <c:pt idx="3329">
                  <c:v>2.4580000000000002</c:v>
                </c:pt>
                <c:pt idx="3330">
                  <c:v>2.4580000000000002</c:v>
                </c:pt>
                <c:pt idx="3331">
                  <c:v>2.464</c:v>
                </c:pt>
                <c:pt idx="3332">
                  <c:v>2.399</c:v>
                </c:pt>
                <c:pt idx="3333">
                  <c:v>2.367</c:v>
                </c:pt>
                <c:pt idx="3334">
                  <c:v>2.298</c:v>
                </c:pt>
                <c:pt idx="3335">
                  <c:v>2.254</c:v>
                </c:pt>
                <c:pt idx="3336">
                  <c:v>2.254</c:v>
                </c:pt>
                <c:pt idx="3337">
                  <c:v>2.254</c:v>
                </c:pt>
                <c:pt idx="3338">
                  <c:v>2.35</c:v>
                </c:pt>
                <c:pt idx="3339">
                  <c:v>2.4590000000000001</c:v>
                </c:pt>
                <c:pt idx="3340">
                  <c:v>2.456</c:v>
                </c:pt>
                <c:pt idx="3341">
                  <c:v>2.4220000000000002</c:v>
                </c:pt>
                <c:pt idx="3342">
                  <c:v>2.4359999999999999</c:v>
                </c:pt>
                <c:pt idx="3343">
                  <c:v>2.4359999999999999</c:v>
                </c:pt>
                <c:pt idx="3344">
                  <c:v>2.4359999999999999</c:v>
                </c:pt>
                <c:pt idx="3345">
                  <c:v>2.4430000000000001</c:v>
                </c:pt>
                <c:pt idx="3346">
                  <c:v>2.39</c:v>
                </c:pt>
                <c:pt idx="3347">
                  <c:v>2.4129999999999998</c:v>
                </c:pt>
                <c:pt idx="3348">
                  <c:v>2.4790000000000001</c:v>
                </c:pt>
                <c:pt idx="3349">
                  <c:v>2.5760000000000001</c:v>
                </c:pt>
                <c:pt idx="3350">
                  <c:v>2.5760000000000001</c:v>
                </c:pt>
                <c:pt idx="3351">
                  <c:v>2.5760000000000001</c:v>
                </c:pt>
                <c:pt idx="3352">
                  <c:v>2.5939999999999999</c:v>
                </c:pt>
                <c:pt idx="3353">
                  <c:v>2.5990000000000002</c:v>
                </c:pt>
                <c:pt idx="3354">
                  <c:v>2.5950000000000002</c:v>
                </c:pt>
                <c:pt idx="3355">
                  <c:v>2.6339999999999999</c:v>
                </c:pt>
                <c:pt idx="3356">
                  <c:v>2.585</c:v>
                </c:pt>
                <c:pt idx="3357">
                  <c:v>2.585</c:v>
                </c:pt>
                <c:pt idx="3358">
                  <c:v>2.585</c:v>
                </c:pt>
                <c:pt idx="3359">
                  <c:v>2.657</c:v>
                </c:pt>
                <c:pt idx="3360">
                  <c:v>2.7109999999999999</c:v>
                </c:pt>
                <c:pt idx="3361">
                  <c:v>2.7410000000000001</c:v>
                </c:pt>
                <c:pt idx="3362">
                  <c:v>2.7879999999999998</c:v>
                </c:pt>
                <c:pt idx="3363">
                  <c:v>2.8149999999999999</c:v>
                </c:pt>
                <c:pt idx="3364">
                  <c:v>2.8149999999999999</c:v>
                </c:pt>
                <c:pt idx="3365">
                  <c:v>2.8149999999999999</c:v>
                </c:pt>
                <c:pt idx="3366">
                  <c:v>2.8719999999999999</c:v>
                </c:pt>
                <c:pt idx="3367">
                  <c:v>2.8090000000000002</c:v>
                </c:pt>
                <c:pt idx="3368">
                  <c:v>2.7480000000000002</c:v>
                </c:pt>
                <c:pt idx="3369">
                  <c:v>2.6949999999999998</c:v>
                </c:pt>
                <c:pt idx="3370">
                  <c:v>2.758</c:v>
                </c:pt>
                <c:pt idx="3371">
                  <c:v>2.758</c:v>
                </c:pt>
                <c:pt idx="3372">
                  <c:v>2.758</c:v>
                </c:pt>
                <c:pt idx="3373">
                  <c:v>2.6949999999999998</c:v>
                </c:pt>
                <c:pt idx="3374">
                  <c:v>2.6989999999999998</c:v>
                </c:pt>
                <c:pt idx="3375">
                  <c:v>2.64</c:v>
                </c:pt>
                <c:pt idx="3376">
                  <c:v>2.6739999999999999</c:v>
                </c:pt>
                <c:pt idx="3377">
                  <c:v>2.714</c:v>
                </c:pt>
                <c:pt idx="3378">
                  <c:v>2.714</c:v>
                </c:pt>
                <c:pt idx="3379">
                  <c:v>2.714</c:v>
                </c:pt>
                <c:pt idx="3380">
                  <c:v>2.7269999999999999</c:v>
                </c:pt>
                <c:pt idx="3381">
                  <c:v>2.7410000000000001</c:v>
                </c:pt>
                <c:pt idx="3382">
                  <c:v>2.7730000000000001</c:v>
                </c:pt>
                <c:pt idx="3383">
                  <c:v>2.774</c:v>
                </c:pt>
                <c:pt idx="3384">
                  <c:v>2.7789999999999999</c:v>
                </c:pt>
                <c:pt idx="3385">
                  <c:v>2.7789999999999999</c:v>
                </c:pt>
                <c:pt idx="3386">
                  <c:v>2.7789999999999999</c:v>
                </c:pt>
                <c:pt idx="3387">
                  <c:v>2.7879999999999998</c:v>
                </c:pt>
                <c:pt idx="3388">
                  <c:v>2.82</c:v>
                </c:pt>
                <c:pt idx="3389">
                  <c:v>2.847</c:v>
                </c:pt>
                <c:pt idx="3390">
                  <c:v>2.8769999999999998</c:v>
                </c:pt>
                <c:pt idx="3391">
                  <c:v>2.8879999999999999</c:v>
                </c:pt>
                <c:pt idx="3392">
                  <c:v>2.8879999999999999</c:v>
                </c:pt>
                <c:pt idx="3393">
                  <c:v>2.8879999999999999</c:v>
                </c:pt>
                <c:pt idx="3394">
                  <c:v>2.9449999999999998</c:v>
                </c:pt>
                <c:pt idx="3395">
                  <c:v>2.8809999999999998</c:v>
                </c:pt>
                <c:pt idx="3396">
                  <c:v>2.8410000000000002</c:v>
                </c:pt>
                <c:pt idx="3397">
                  <c:v>2.8119999999999998</c:v>
                </c:pt>
                <c:pt idx="3398">
                  <c:v>2.8340000000000001</c:v>
                </c:pt>
                <c:pt idx="3399">
                  <c:v>2.8340000000000001</c:v>
                </c:pt>
                <c:pt idx="3400">
                  <c:v>2.8340000000000001</c:v>
                </c:pt>
                <c:pt idx="3401">
                  <c:v>2.8439999999999999</c:v>
                </c:pt>
                <c:pt idx="3402">
                  <c:v>2.9089999999999998</c:v>
                </c:pt>
                <c:pt idx="3403">
                  <c:v>2.83</c:v>
                </c:pt>
                <c:pt idx="3404">
                  <c:v>2.8460000000000001</c:v>
                </c:pt>
                <c:pt idx="3405">
                  <c:v>2.8330000000000002</c:v>
                </c:pt>
                <c:pt idx="3406">
                  <c:v>2.8330000000000002</c:v>
                </c:pt>
                <c:pt idx="3407">
                  <c:v>2.8330000000000002</c:v>
                </c:pt>
                <c:pt idx="3408">
                  <c:v>2.8450000000000002</c:v>
                </c:pt>
                <c:pt idx="3409">
                  <c:v>2.85</c:v>
                </c:pt>
                <c:pt idx="3410">
                  <c:v>2.88</c:v>
                </c:pt>
                <c:pt idx="3411">
                  <c:v>2.9009999999999998</c:v>
                </c:pt>
                <c:pt idx="3412">
                  <c:v>2.9449999999999998</c:v>
                </c:pt>
                <c:pt idx="3413">
                  <c:v>2.9449999999999998</c:v>
                </c:pt>
                <c:pt idx="3414">
                  <c:v>2.9449999999999998</c:v>
                </c:pt>
                <c:pt idx="3415">
                  <c:v>2.9129999999999998</c:v>
                </c:pt>
                <c:pt idx="3416">
                  <c:v>2.8570000000000002</c:v>
                </c:pt>
                <c:pt idx="3417">
                  <c:v>2.8239999999999998</c:v>
                </c:pt>
                <c:pt idx="3418">
                  <c:v>2.7869999999999999</c:v>
                </c:pt>
                <c:pt idx="3419">
                  <c:v>2.7730000000000001</c:v>
                </c:pt>
                <c:pt idx="3420">
                  <c:v>2.7730000000000001</c:v>
                </c:pt>
                <c:pt idx="3421">
                  <c:v>2.7730000000000001</c:v>
                </c:pt>
                <c:pt idx="3422">
                  <c:v>2.8210000000000002</c:v>
                </c:pt>
                <c:pt idx="3423">
                  <c:v>2.7930000000000001</c:v>
                </c:pt>
                <c:pt idx="3424">
                  <c:v>2.8069999999999999</c:v>
                </c:pt>
                <c:pt idx="3425">
                  <c:v>2.7040000000000002</c:v>
                </c:pt>
                <c:pt idx="3426">
                  <c:v>2.7589999999999999</c:v>
                </c:pt>
                <c:pt idx="3427">
                  <c:v>2.7589999999999999</c:v>
                </c:pt>
                <c:pt idx="3428">
                  <c:v>2.7589999999999999</c:v>
                </c:pt>
                <c:pt idx="3429">
                  <c:v>2.9329999999999998</c:v>
                </c:pt>
                <c:pt idx="3430">
                  <c:v>3.0209999999999999</c:v>
                </c:pt>
                <c:pt idx="3431">
                  <c:v>2.9990000000000001</c:v>
                </c:pt>
                <c:pt idx="3432">
                  <c:v>2.9649999999999999</c:v>
                </c:pt>
                <c:pt idx="3433">
                  <c:v>2.9630000000000001</c:v>
                </c:pt>
                <c:pt idx="3434">
                  <c:v>2.9630000000000001</c:v>
                </c:pt>
                <c:pt idx="3435">
                  <c:v>2.9630000000000001</c:v>
                </c:pt>
                <c:pt idx="3436">
                  <c:v>2.9580000000000002</c:v>
                </c:pt>
                <c:pt idx="3437">
                  <c:v>2.9340000000000002</c:v>
                </c:pt>
                <c:pt idx="3438">
                  <c:v>3.0009999999999999</c:v>
                </c:pt>
                <c:pt idx="3439">
                  <c:v>2.9820000000000002</c:v>
                </c:pt>
                <c:pt idx="3440">
                  <c:v>3.1549999999999998</c:v>
                </c:pt>
                <c:pt idx="3441">
                  <c:v>3.1549999999999998</c:v>
                </c:pt>
                <c:pt idx="3442">
                  <c:v>3.1549999999999998</c:v>
                </c:pt>
                <c:pt idx="3443">
                  <c:v>3.2429999999999999</c:v>
                </c:pt>
                <c:pt idx="3444">
                  <c:v>3.2029999999999998</c:v>
                </c:pt>
                <c:pt idx="3445">
                  <c:v>3.2639999999999998</c:v>
                </c:pt>
                <c:pt idx="3446">
                  <c:v>3.1469999999999998</c:v>
                </c:pt>
                <c:pt idx="3447">
                  <c:v>3.0630000000000002</c:v>
                </c:pt>
                <c:pt idx="3448">
                  <c:v>3.0630000000000002</c:v>
                </c:pt>
                <c:pt idx="3449">
                  <c:v>3.0630000000000002</c:v>
                </c:pt>
                <c:pt idx="3450">
                  <c:v>3.1030000000000002</c:v>
                </c:pt>
                <c:pt idx="3451">
                  <c:v>2.911</c:v>
                </c:pt>
                <c:pt idx="3452">
                  <c:v>2.9430000000000001</c:v>
                </c:pt>
                <c:pt idx="3453">
                  <c:v>2.976</c:v>
                </c:pt>
                <c:pt idx="3454">
                  <c:v>2.952</c:v>
                </c:pt>
                <c:pt idx="3455">
                  <c:v>2.952</c:v>
                </c:pt>
                <c:pt idx="3456">
                  <c:v>2.952</c:v>
                </c:pt>
                <c:pt idx="3457">
                  <c:v>2.919</c:v>
                </c:pt>
                <c:pt idx="3458">
                  <c:v>3.0150000000000001</c:v>
                </c:pt>
                <c:pt idx="3459">
                  <c:v>3.004</c:v>
                </c:pt>
                <c:pt idx="3460">
                  <c:v>3.0409999999999999</c:v>
                </c:pt>
                <c:pt idx="3461">
                  <c:v>3.0409999999999999</c:v>
                </c:pt>
                <c:pt idx="3462">
                  <c:v>3.0409999999999999</c:v>
                </c:pt>
                <c:pt idx="3463">
                  <c:v>3.0409999999999999</c:v>
                </c:pt>
                <c:pt idx="3464">
                  <c:v>3.07</c:v>
                </c:pt>
                <c:pt idx="3465">
                  <c:v>3.0670000000000002</c:v>
                </c:pt>
                <c:pt idx="3466">
                  <c:v>3.117</c:v>
                </c:pt>
                <c:pt idx="3467">
                  <c:v>3.133</c:v>
                </c:pt>
                <c:pt idx="3468">
                  <c:v>3.105</c:v>
                </c:pt>
                <c:pt idx="3469">
                  <c:v>3.105</c:v>
                </c:pt>
                <c:pt idx="3470">
                  <c:v>3.105</c:v>
                </c:pt>
                <c:pt idx="3471">
                  <c:v>3.1230000000000002</c:v>
                </c:pt>
                <c:pt idx="3472">
                  <c:v>3.0870000000000002</c:v>
                </c:pt>
                <c:pt idx="3473">
                  <c:v>3.093</c:v>
                </c:pt>
                <c:pt idx="3474">
                  <c:v>3.121</c:v>
                </c:pt>
                <c:pt idx="3475">
                  <c:v>3.121</c:v>
                </c:pt>
                <c:pt idx="3476">
                  <c:v>3.121</c:v>
                </c:pt>
                <c:pt idx="3477">
                  <c:v>3.121</c:v>
                </c:pt>
                <c:pt idx="3478">
                  <c:v>3.121</c:v>
                </c:pt>
                <c:pt idx="3479">
                  <c:v>3.0990000000000002</c:v>
                </c:pt>
                <c:pt idx="3480">
                  <c:v>3.1070000000000002</c:v>
                </c:pt>
                <c:pt idx="3481">
                  <c:v>3.1739999999999999</c:v>
                </c:pt>
                <c:pt idx="3482">
                  <c:v>3.21</c:v>
                </c:pt>
                <c:pt idx="3483">
                  <c:v>3.21</c:v>
                </c:pt>
                <c:pt idx="3484">
                  <c:v>3.21</c:v>
                </c:pt>
                <c:pt idx="3485">
                  <c:v>3.1659999999999999</c:v>
                </c:pt>
                <c:pt idx="3486">
                  <c:v>3.2010000000000001</c:v>
                </c:pt>
                <c:pt idx="3487">
                  <c:v>3.22</c:v>
                </c:pt>
                <c:pt idx="3488">
                  <c:v>3.1869999999999998</c:v>
                </c:pt>
                <c:pt idx="3489">
                  <c:v>3.169</c:v>
                </c:pt>
                <c:pt idx="3490">
                  <c:v>3.169</c:v>
                </c:pt>
                <c:pt idx="3491">
                  <c:v>3.169</c:v>
                </c:pt>
                <c:pt idx="3492">
                  <c:v>3.2549999999999999</c:v>
                </c:pt>
                <c:pt idx="3493">
                  <c:v>3.3079999999999998</c:v>
                </c:pt>
                <c:pt idx="3494">
                  <c:v>3.2890000000000001</c:v>
                </c:pt>
                <c:pt idx="3495">
                  <c:v>3.2919999999999998</c:v>
                </c:pt>
                <c:pt idx="3496">
                  <c:v>3.3029999999999999</c:v>
                </c:pt>
                <c:pt idx="3497">
                  <c:v>3.3029999999999999</c:v>
                </c:pt>
                <c:pt idx="3498">
                  <c:v>3.3029999999999999</c:v>
                </c:pt>
                <c:pt idx="3499">
                  <c:v>3.3069999999999999</c:v>
                </c:pt>
                <c:pt idx="3500">
                  <c:v>3.3370000000000002</c:v>
                </c:pt>
                <c:pt idx="3501">
                  <c:v>3.3929999999999998</c:v>
                </c:pt>
                <c:pt idx="3502">
                  <c:v>3.41</c:v>
                </c:pt>
                <c:pt idx="3503">
                  <c:v>3.4140000000000001</c:v>
                </c:pt>
                <c:pt idx="3504">
                  <c:v>3.4140000000000001</c:v>
                </c:pt>
                <c:pt idx="3505">
                  <c:v>3.4140000000000001</c:v>
                </c:pt>
                <c:pt idx="3506">
                  <c:v>3.4279999999999999</c:v>
                </c:pt>
                <c:pt idx="3507">
                  <c:v>3.395</c:v>
                </c:pt>
                <c:pt idx="3508">
                  <c:v>3.3650000000000002</c:v>
                </c:pt>
                <c:pt idx="3509">
                  <c:v>3.3769999999999998</c:v>
                </c:pt>
                <c:pt idx="3510">
                  <c:v>3.4049999999999998</c:v>
                </c:pt>
                <c:pt idx="3511">
                  <c:v>3.4049999999999998</c:v>
                </c:pt>
                <c:pt idx="3512">
                  <c:v>3.4049999999999998</c:v>
                </c:pt>
                <c:pt idx="3513">
                  <c:v>3.4359999999999999</c:v>
                </c:pt>
                <c:pt idx="3514">
                  <c:v>3.4209999999999998</c:v>
                </c:pt>
                <c:pt idx="3515">
                  <c:v>3.399</c:v>
                </c:pt>
                <c:pt idx="3516">
                  <c:v>3.3690000000000002</c:v>
                </c:pt>
                <c:pt idx="3517">
                  <c:v>3.4220000000000002</c:v>
                </c:pt>
                <c:pt idx="3518">
                  <c:v>3.4220000000000002</c:v>
                </c:pt>
                <c:pt idx="3519">
                  <c:v>3.4220000000000002</c:v>
                </c:pt>
                <c:pt idx="3520">
                  <c:v>3.4420000000000002</c:v>
                </c:pt>
                <c:pt idx="3521">
                  <c:v>3.3769999999999998</c:v>
                </c:pt>
                <c:pt idx="3522">
                  <c:v>3.423</c:v>
                </c:pt>
                <c:pt idx="3523">
                  <c:v>3.4540000000000002</c:v>
                </c:pt>
                <c:pt idx="3524">
                  <c:v>3.4790000000000001</c:v>
                </c:pt>
                <c:pt idx="3525">
                  <c:v>3.4790000000000001</c:v>
                </c:pt>
                <c:pt idx="3526">
                  <c:v>3.4790000000000001</c:v>
                </c:pt>
                <c:pt idx="3527">
                  <c:v>3.46</c:v>
                </c:pt>
                <c:pt idx="3528">
                  <c:v>3.5379999999999998</c:v>
                </c:pt>
                <c:pt idx="3529">
                  <c:v>3.5859999999999999</c:v>
                </c:pt>
                <c:pt idx="3530">
                  <c:v>3.62</c:v>
                </c:pt>
                <c:pt idx="3531">
                  <c:v>3.5990000000000002</c:v>
                </c:pt>
                <c:pt idx="3532">
                  <c:v>3.5990000000000002</c:v>
                </c:pt>
                <c:pt idx="3533">
                  <c:v>3.5990000000000002</c:v>
                </c:pt>
                <c:pt idx="3534">
                  <c:v>3.65</c:v>
                </c:pt>
                <c:pt idx="3535">
                  <c:v>3.589</c:v>
                </c:pt>
                <c:pt idx="3536">
                  <c:v>3.5579999999999998</c:v>
                </c:pt>
                <c:pt idx="3537">
                  <c:v>3.6160000000000001</c:v>
                </c:pt>
                <c:pt idx="3538">
                  <c:v>3.6869999999999998</c:v>
                </c:pt>
                <c:pt idx="3539">
                  <c:v>3.6869999999999998</c:v>
                </c:pt>
                <c:pt idx="3540">
                  <c:v>3.6869999999999998</c:v>
                </c:pt>
                <c:pt idx="3541">
                  <c:v>3.7090000000000001</c:v>
                </c:pt>
                <c:pt idx="3542">
                  <c:v>3.73</c:v>
                </c:pt>
                <c:pt idx="3543">
                  <c:v>3.6829999999999998</c:v>
                </c:pt>
                <c:pt idx="3544">
                  <c:v>3.6850000000000001</c:v>
                </c:pt>
                <c:pt idx="3545">
                  <c:v>3.6880000000000002</c:v>
                </c:pt>
                <c:pt idx="3546">
                  <c:v>3.6880000000000002</c:v>
                </c:pt>
                <c:pt idx="3547">
                  <c:v>3.6880000000000002</c:v>
                </c:pt>
                <c:pt idx="3548">
                  <c:v>3.76</c:v>
                </c:pt>
                <c:pt idx="3549">
                  <c:v>3.7610000000000001</c:v>
                </c:pt>
                <c:pt idx="3550">
                  <c:v>3.7829999999999999</c:v>
                </c:pt>
                <c:pt idx="3551">
                  <c:v>3.7770000000000001</c:v>
                </c:pt>
                <c:pt idx="3552">
                  <c:v>3.7679999999999998</c:v>
                </c:pt>
                <c:pt idx="3553">
                  <c:v>3.7679999999999998</c:v>
                </c:pt>
                <c:pt idx="3554">
                  <c:v>3.7679999999999998</c:v>
                </c:pt>
                <c:pt idx="3555">
                  <c:v>3.819</c:v>
                </c:pt>
                <c:pt idx="3556">
                  <c:v>3.8540000000000001</c:v>
                </c:pt>
                <c:pt idx="3557">
                  <c:v>3.8490000000000002</c:v>
                </c:pt>
                <c:pt idx="3558">
                  <c:v>3.8969999999999998</c:v>
                </c:pt>
                <c:pt idx="3559">
                  <c:v>3.9129999999999998</c:v>
                </c:pt>
                <c:pt idx="3560">
                  <c:v>3.9129999999999998</c:v>
                </c:pt>
                <c:pt idx="3561">
                  <c:v>3.9129999999999998</c:v>
                </c:pt>
                <c:pt idx="3562">
                  <c:v>3.8610000000000002</c:v>
                </c:pt>
                <c:pt idx="3563">
                  <c:v>3.8319999999999999</c:v>
                </c:pt>
                <c:pt idx="3564">
                  <c:v>3.8319999999999999</c:v>
                </c:pt>
                <c:pt idx="3565">
                  <c:v>3.7959999999999998</c:v>
                </c:pt>
                <c:pt idx="3566">
                  <c:v>3.8220000000000001</c:v>
                </c:pt>
                <c:pt idx="3567">
                  <c:v>3.8220000000000001</c:v>
                </c:pt>
                <c:pt idx="3568">
                  <c:v>3.8220000000000001</c:v>
                </c:pt>
                <c:pt idx="3569">
                  <c:v>3.8410000000000002</c:v>
                </c:pt>
                <c:pt idx="3570">
                  <c:v>3.86</c:v>
                </c:pt>
                <c:pt idx="3571">
                  <c:v>3.8780000000000001</c:v>
                </c:pt>
                <c:pt idx="3572">
                  <c:v>3.8839999999999999</c:v>
                </c:pt>
                <c:pt idx="3573">
                  <c:v>3.9169999999999998</c:v>
                </c:pt>
                <c:pt idx="3574">
                  <c:v>3.9169999999999998</c:v>
                </c:pt>
                <c:pt idx="3575">
                  <c:v>3.9169999999999998</c:v>
                </c:pt>
                <c:pt idx="3576">
                  <c:v>3.9249999999999998</c:v>
                </c:pt>
                <c:pt idx="3577">
                  <c:v>3.8839999999999999</c:v>
                </c:pt>
                <c:pt idx="3578">
                  <c:v>3.8719999999999999</c:v>
                </c:pt>
                <c:pt idx="3579">
                  <c:v>3.94</c:v>
                </c:pt>
                <c:pt idx="3580">
                  <c:v>3.9159999999999999</c:v>
                </c:pt>
                <c:pt idx="3581">
                  <c:v>3.9159999999999999</c:v>
                </c:pt>
                <c:pt idx="3582">
                  <c:v>3.9159999999999999</c:v>
                </c:pt>
                <c:pt idx="3583">
                  <c:v>3.97</c:v>
                </c:pt>
                <c:pt idx="3584">
                  <c:v>4.125</c:v>
                </c:pt>
                <c:pt idx="3585">
                  <c:v>4.125</c:v>
                </c:pt>
                <c:pt idx="3586">
                  <c:v>4.09</c:v>
                </c:pt>
                <c:pt idx="3587">
                  <c:v>4.2140000000000004</c:v>
                </c:pt>
                <c:pt idx="3588">
                  <c:v>4.2140000000000004</c:v>
                </c:pt>
                <c:pt idx="3589">
                  <c:v>4.2140000000000004</c:v>
                </c:pt>
                <c:pt idx="3590">
                  <c:v>4.2009999999999996</c:v>
                </c:pt>
                <c:pt idx="3591">
                  <c:v>4.2009999999999996</c:v>
                </c:pt>
                <c:pt idx="3592">
                  <c:v>4.2009999999999996</c:v>
                </c:pt>
                <c:pt idx="3593">
                  <c:v>4.1760000000000002</c:v>
                </c:pt>
                <c:pt idx="3594">
                  <c:v>4.1219999999999999</c:v>
                </c:pt>
                <c:pt idx="3595">
                  <c:v>4.1219999999999999</c:v>
                </c:pt>
                <c:pt idx="3596">
                  <c:v>4.1219999999999999</c:v>
                </c:pt>
                <c:pt idx="3597">
                  <c:v>4.0789999999999997</c:v>
                </c:pt>
                <c:pt idx="3598">
                  <c:v>4.07</c:v>
                </c:pt>
                <c:pt idx="3599">
                  <c:v>4.0430000000000001</c:v>
                </c:pt>
                <c:pt idx="3600">
                  <c:v>4.0430000000000001</c:v>
                </c:pt>
                <c:pt idx="3601">
                  <c:v>4.09</c:v>
                </c:pt>
                <c:pt idx="3602">
                  <c:v>4.09</c:v>
                </c:pt>
                <c:pt idx="3603">
                  <c:v>4.09</c:v>
                </c:pt>
                <c:pt idx="3604">
                  <c:v>4.1029999999999998</c:v>
                </c:pt>
                <c:pt idx="3605">
                  <c:v>4.0590000000000002</c:v>
                </c:pt>
                <c:pt idx="3606">
                  <c:v>4.0609999999999999</c:v>
                </c:pt>
                <c:pt idx="3607">
                  <c:v>4.1260000000000003</c:v>
                </c:pt>
                <c:pt idx="3608">
                  <c:v>4.1749999999999998</c:v>
                </c:pt>
                <c:pt idx="3609">
                  <c:v>4.1749999999999998</c:v>
                </c:pt>
                <c:pt idx="3610">
                  <c:v>4.1749999999999998</c:v>
                </c:pt>
                <c:pt idx="3611">
                  <c:v>4.22</c:v>
                </c:pt>
                <c:pt idx="3612">
                  <c:v>4.1539999999999999</c:v>
                </c:pt>
                <c:pt idx="3613">
                  <c:v>4.093</c:v>
                </c:pt>
                <c:pt idx="3614">
                  <c:v>4.0789999999999997</c:v>
                </c:pt>
                <c:pt idx="3615">
                  <c:v>4.0570000000000004</c:v>
                </c:pt>
                <c:pt idx="3616">
                  <c:v>4.0570000000000004</c:v>
                </c:pt>
                <c:pt idx="3617">
                  <c:v>4.0570000000000004</c:v>
                </c:pt>
                <c:pt idx="3618">
                  <c:v>4.05</c:v>
                </c:pt>
                <c:pt idx="3619">
                  <c:v>4.0609999999999999</c:v>
                </c:pt>
                <c:pt idx="3620">
                  <c:v>4.0640000000000001</c:v>
                </c:pt>
                <c:pt idx="3621">
                  <c:v>4.0869999999999997</c:v>
                </c:pt>
                <c:pt idx="3622">
                  <c:v>4.08</c:v>
                </c:pt>
                <c:pt idx="3623">
                  <c:v>4.08</c:v>
                </c:pt>
                <c:pt idx="3624">
                  <c:v>4.08</c:v>
                </c:pt>
                <c:pt idx="3625">
                  <c:v>4.101</c:v>
                </c:pt>
                <c:pt idx="3626">
                  <c:v>4.0839999999999996</c:v>
                </c:pt>
                <c:pt idx="3627">
                  <c:v>4.0640000000000001</c:v>
                </c:pt>
                <c:pt idx="3628">
                  <c:v>4.0780000000000003</c:v>
                </c:pt>
                <c:pt idx="3629">
                  <c:v>4.093</c:v>
                </c:pt>
                <c:pt idx="3630">
                  <c:v>4.093</c:v>
                </c:pt>
                <c:pt idx="3631">
                  <c:v>4.093</c:v>
                </c:pt>
                <c:pt idx="3632">
                  <c:v>4.0570000000000004</c:v>
                </c:pt>
                <c:pt idx="3633">
                  <c:v>4.1130000000000004</c:v>
                </c:pt>
                <c:pt idx="3634">
                  <c:v>4.1529999999999996</c:v>
                </c:pt>
                <c:pt idx="3635">
                  <c:v>4.1289999999999996</c:v>
                </c:pt>
                <c:pt idx="3636">
                  <c:v>4.1399999999999997</c:v>
                </c:pt>
                <c:pt idx="3637">
                  <c:v>4.1399999999999997</c:v>
                </c:pt>
                <c:pt idx="3638">
                  <c:v>4.1399999999999997</c:v>
                </c:pt>
                <c:pt idx="3639">
                  <c:v>4.0949999999999998</c:v>
                </c:pt>
                <c:pt idx="3640">
                  <c:v>4.21</c:v>
                </c:pt>
                <c:pt idx="3641">
                  <c:v>4.173</c:v>
                </c:pt>
                <c:pt idx="3642">
                  <c:v>4.1150000000000002</c:v>
                </c:pt>
                <c:pt idx="3643">
                  <c:v>4.0789999999999997</c:v>
                </c:pt>
                <c:pt idx="3644">
                  <c:v>4.0789999999999997</c:v>
                </c:pt>
                <c:pt idx="3645">
                  <c:v>4.0789999999999997</c:v>
                </c:pt>
                <c:pt idx="3646">
                  <c:v>4.1310000000000002</c:v>
                </c:pt>
                <c:pt idx="3647">
                  <c:v>4.1900000000000004</c:v>
                </c:pt>
                <c:pt idx="3648">
                  <c:v>4.141</c:v>
                </c:pt>
                <c:pt idx="3649">
                  <c:v>4.1970000000000001</c:v>
                </c:pt>
                <c:pt idx="3650">
                  <c:v>4.2240000000000002</c:v>
                </c:pt>
                <c:pt idx="3651">
                  <c:v>4.2240000000000002</c:v>
                </c:pt>
                <c:pt idx="3652">
                  <c:v>4.2240000000000002</c:v>
                </c:pt>
                <c:pt idx="3653">
                  <c:v>4.1520000000000001</c:v>
                </c:pt>
                <c:pt idx="3654">
                  <c:v>4.117</c:v>
                </c:pt>
                <c:pt idx="3655">
                  <c:v>4.0999999999999996</c:v>
                </c:pt>
                <c:pt idx="3656">
                  <c:v>4.1920000000000002</c:v>
                </c:pt>
                <c:pt idx="3657">
                  <c:v>4.1660000000000004</c:v>
                </c:pt>
                <c:pt idx="3658">
                  <c:v>4.1660000000000004</c:v>
                </c:pt>
                <c:pt idx="3659">
                  <c:v>4.1660000000000004</c:v>
                </c:pt>
                <c:pt idx="3660">
                  <c:v>4.1980000000000004</c:v>
                </c:pt>
                <c:pt idx="3661">
                  <c:v>4.2480000000000002</c:v>
                </c:pt>
                <c:pt idx="3662">
                  <c:v>4.25</c:v>
                </c:pt>
                <c:pt idx="3663">
                  <c:v>4.2590000000000003</c:v>
                </c:pt>
                <c:pt idx="3664">
                  <c:v>4.28</c:v>
                </c:pt>
                <c:pt idx="3665">
                  <c:v>4.28</c:v>
                </c:pt>
                <c:pt idx="3666">
                  <c:v>4.28</c:v>
                </c:pt>
                <c:pt idx="3667">
                  <c:v>4.3419999999999996</c:v>
                </c:pt>
                <c:pt idx="3668">
                  <c:v>4.38</c:v>
                </c:pt>
                <c:pt idx="3669">
                  <c:v>4.3479999999999999</c:v>
                </c:pt>
                <c:pt idx="3670">
                  <c:v>4.2939999999999996</c:v>
                </c:pt>
                <c:pt idx="3671">
                  <c:v>4.3</c:v>
                </c:pt>
                <c:pt idx="3672">
                  <c:v>4.3</c:v>
                </c:pt>
                <c:pt idx="3673">
                  <c:v>4.3</c:v>
                </c:pt>
                <c:pt idx="3674">
                  <c:v>4.3730000000000002</c:v>
                </c:pt>
                <c:pt idx="3675">
                  <c:v>4.3650000000000002</c:v>
                </c:pt>
                <c:pt idx="3676">
                  <c:v>4.4169999999999998</c:v>
                </c:pt>
                <c:pt idx="3677">
                  <c:v>4.431</c:v>
                </c:pt>
                <c:pt idx="3678">
                  <c:v>4.4160000000000004</c:v>
                </c:pt>
                <c:pt idx="3679">
                  <c:v>4.4160000000000004</c:v>
                </c:pt>
                <c:pt idx="3680">
                  <c:v>4.4160000000000004</c:v>
                </c:pt>
                <c:pt idx="3681">
                  <c:v>4.3369999999999997</c:v>
                </c:pt>
                <c:pt idx="3682">
                  <c:v>4.2389999999999999</c:v>
                </c:pt>
                <c:pt idx="3683">
                  <c:v>4.2439999999999998</c:v>
                </c:pt>
                <c:pt idx="3684">
                  <c:v>4.2649999999999997</c:v>
                </c:pt>
                <c:pt idx="3685">
                  <c:v>4.2869999999999999</c:v>
                </c:pt>
                <c:pt idx="3686">
                  <c:v>4.2869999999999999</c:v>
                </c:pt>
                <c:pt idx="3687">
                  <c:v>4.2869999999999999</c:v>
                </c:pt>
                <c:pt idx="3688">
                  <c:v>4.2869999999999999</c:v>
                </c:pt>
                <c:pt idx="3689">
                  <c:v>4.399</c:v>
                </c:pt>
                <c:pt idx="3690">
                  <c:v>4.4009999999999998</c:v>
                </c:pt>
                <c:pt idx="3691">
                  <c:v>4.4539999999999997</c:v>
                </c:pt>
                <c:pt idx="3692">
                  <c:v>4.5780000000000003</c:v>
                </c:pt>
                <c:pt idx="3693">
                  <c:v>4.5780000000000003</c:v>
                </c:pt>
                <c:pt idx="3694">
                  <c:v>4.5780000000000003</c:v>
                </c:pt>
                <c:pt idx="3695">
                  <c:v>4.5289999999999999</c:v>
                </c:pt>
                <c:pt idx="3696">
                  <c:v>4.5289999999999999</c:v>
                </c:pt>
                <c:pt idx="3697">
                  <c:v>4.5330000000000004</c:v>
                </c:pt>
                <c:pt idx="3698">
                  <c:v>4.5220000000000002</c:v>
                </c:pt>
                <c:pt idx="3699">
                  <c:v>4.5030000000000001</c:v>
                </c:pt>
                <c:pt idx="3700">
                  <c:v>4.5030000000000001</c:v>
                </c:pt>
                <c:pt idx="3701">
                  <c:v>4.5030000000000001</c:v>
                </c:pt>
                <c:pt idx="3702">
                  <c:v>4.55</c:v>
                </c:pt>
                <c:pt idx="3703">
                  <c:v>4.423</c:v>
                </c:pt>
                <c:pt idx="3704">
                  <c:v>4.3479999999999999</c:v>
                </c:pt>
                <c:pt idx="3705">
                  <c:v>4.351</c:v>
                </c:pt>
                <c:pt idx="3706">
                  <c:v>4.4009999999999998</c:v>
                </c:pt>
                <c:pt idx="3707">
                  <c:v>4.4009999999999998</c:v>
                </c:pt>
                <c:pt idx="3708">
                  <c:v>4.4009999999999998</c:v>
                </c:pt>
                <c:pt idx="3709">
                  <c:v>4.3719999999999999</c:v>
                </c:pt>
                <c:pt idx="3710">
                  <c:v>4.41</c:v>
                </c:pt>
                <c:pt idx="3711">
                  <c:v>4.452</c:v>
                </c:pt>
                <c:pt idx="3712">
                  <c:v>4.3789999999999996</c:v>
                </c:pt>
                <c:pt idx="3713">
                  <c:v>4.3259999999999996</c:v>
                </c:pt>
                <c:pt idx="3714">
                  <c:v>4.3259999999999996</c:v>
                </c:pt>
                <c:pt idx="3715">
                  <c:v>4.3259999999999996</c:v>
                </c:pt>
                <c:pt idx="3716">
                  <c:v>4.3129999999999997</c:v>
                </c:pt>
                <c:pt idx="3717">
                  <c:v>4.3680000000000003</c:v>
                </c:pt>
                <c:pt idx="3718">
                  <c:v>4.3079999999999998</c:v>
                </c:pt>
                <c:pt idx="3719">
                  <c:v>4.2809999999999997</c:v>
                </c:pt>
                <c:pt idx="3720">
                  <c:v>4.1849999999999996</c:v>
                </c:pt>
                <c:pt idx="3721">
                  <c:v>4.1849999999999996</c:v>
                </c:pt>
                <c:pt idx="3722">
                  <c:v>4.1849999999999996</c:v>
                </c:pt>
                <c:pt idx="3723">
                  <c:v>4.2480000000000002</c:v>
                </c:pt>
                <c:pt idx="3724">
                  <c:v>4.1840000000000002</c:v>
                </c:pt>
                <c:pt idx="3725">
                  <c:v>4.2300000000000004</c:v>
                </c:pt>
                <c:pt idx="3726">
                  <c:v>4.1630000000000003</c:v>
                </c:pt>
                <c:pt idx="3727">
                  <c:v>4.1879999999999997</c:v>
                </c:pt>
                <c:pt idx="3728">
                  <c:v>4.1879999999999997</c:v>
                </c:pt>
                <c:pt idx="3729">
                  <c:v>4.1879999999999997</c:v>
                </c:pt>
                <c:pt idx="3730">
                  <c:v>4.1929999999999996</c:v>
                </c:pt>
                <c:pt idx="3731">
                  <c:v>4.2539999999999996</c:v>
                </c:pt>
                <c:pt idx="3732">
                  <c:v>4.2549999999999999</c:v>
                </c:pt>
                <c:pt idx="3733">
                  <c:v>4.2759999999999998</c:v>
                </c:pt>
                <c:pt idx="3734">
                  <c:v>4.2530000000000001</c:v>
                </c:pt>
                <c:pt idx="3735">
                  <c:v>4.2530000000000001</c:v>
                </c:pt>
                <c:pt idx="3736">
                  <c:v>4.2530000000000001</c:v>
                </c:pt>
                <c:pt idx="3737">
                  <c:v>4.3630000000000004</c:v>
                </c:pt>
                <c:pt idx="3738">
                  <c:v>4.4059999999999997</c:v>
                </c:pt>
                <c:pt idx="3739">
                  <c:v>4.4020000000000001</c:v>
                </c:pt>
                <c:pt idx="3740">
                  <c:v>4.4550000000000001</c:v>
                </c:pt>
                <c:pt idx="3741">
                  <c:v>4.4009999999999998</c:v>
                </c:pt>
                <c:pt idx="3742">
                  <c:v>4.4009999999999998</c:v>
                </c:pt>
                <c:pt idx="3743">
                  <c:v>4.4009999999999998</c:v>
                </c:pt>
                <c:pt idx="3744">
                  <c:v>4.3970000000000002</c:v>
                </c:pt>
                <c:pt idx="3745">
                  <c:v>4.37</c:v>
                </c:pt>
                <c:pt idx="3746">
                  <c:v>4.3680000000000003</c:v>
                </c:pt>
                <c:pt idx="3747">
                  <c:v>4.3120000000000003</c:v>
                </c:pt>
                <c:pt idx="3748">
                  <c:v>4.4059999999999997</c:v>
                </c:pt>
                <c:pt idx="3749">
                  <c:v>4.4059999999999997</c:v>
                </c:pt>
                <c:pt idx="3750">
                  <c:v>4.4059999999999997</c:v>
                </c:pt>
                <c:pt idx="3751">
                  <c:v>4.4109999999999996</c:v>
                </c:pt>
                <c:pt idx="3752">
                  <c:v>4.4950000000000001</c:v>
                </c:pt>
                <c:pt idx="3753">
                  <c:v>4.4630000000000001</c:v>
                </c:pt>
                <c:pt idx="3754">
                  <c:v>4.468</c:v>
                </c:pt>
                <c:pt idx="3755">
                  <c:v>4.4829999999999997</c:v>
                </c:pt>
                <c:pt idx="3756">
                  <c:v>4.4829999999999997</c:v>
                </c:pt>
                <c:pt idx="3757">
                  <c:v>4.4829999999999997</c:v>
                </c:pt>
                <c:pt idx="3758">
                  <c:v>4.4669999999999996</c:v>
                </c:pt>
                <c:pt idx="3759">
                  <c:v>4.45</c:v>
                </c:pt>
                <c:pt idx="3760">
                  <c:v>4.4089999999999998</c:v>
                </c:pt>
                <c:pt idx="3761">
                  <c:v>4.3769999999999998</c:v>
                </c:pt>
                <c:pt idx="3762">
                  <c:v>4.4219999999999997</c:v>
                </c:pt>
                <c:pt idx="3763">
                  <c:v>4.4219999999999997</c:v>
                </c:pt>
                <c:pt idx="3764">
                  <c:v>4.4219999999999997</c:v>
                </c:pt>
                <c:pt idx="3765">
                  <c:v>4.3949999999999996</c:v>
                </c:pt>
                <c:pt idx="3766">
                  <c:v>4.5</c:v>
                </c:pt>
                <c:pt idx="3767">
                  <c:v>4.4390000000000001</c:v>
                </c:pt>
                <c:pt idx="3768">
                  <c:v>4.415</c:v>
                </c:pt>
                <c:pt idx="3769">
                  <c:v>4.5449999999999999</c:v>
                </c:pt>
                <c:pt idx="3770">
                  <c:v>4.5449999999999999</c:v>
                </c:pt>
                <c:pt idx="3771">
                  <c:v>4.5449999999999999</c:v>
                </c:pt>
                <c:pt idx="3772">
                  <c:v>4.5659999999999998</c:v>
                </c:pt>
                <c:pt idx="3773">
                  <c:v>4.7009999999999996</c:v>
                </c:pt>
                <c:pt idx="3774">
                  <c:v>4.8559999999999999</c:v>
                </c:pt>
                <c:pt idx="3775">
                  <c:v>4.8319999999999999</c:v>
                </c:pt>
                <c:pt idx="3776">
                  <c:v>4.6189999999999998</c:v>
                </c:pt>
                <c:pt idx="3777">
                  <c:v>4.6189999999999998</c:v>
                </c:pt>
                <c:pt idx="3778">
                  <c:v>4.6189999999999998</c:v>
                </c:pt>
                <c:pt idx="3779">
                  <c:v>4.5449999999999999</c:v>
                </c:pt>
                <c:pt idx="3780">
                  <c:v>4.2569999999999997</c:v>
                </c:pt>
                <c:pt idx="3781">
                  <c:v>4.2880000000000003</c:v>
                </c:pt>
                <c:pt idx="3782">
                  <c:v>4.266</c:v>
                </c:pt>
                <c:pt idx="3783">
                  <c:v>4.2789999999999999</c:v>
                </c:pt>
                <c:pt idx="3784">
                  <c:v>4.2789999999999999</c:v>
                </c:pt>
                <c:pt idx="3785">
                  <c:v>4.2789999999999999</c:v>
                </c:pt>
                <c:pt idx="3786">
                  <c:v>4.3600000000000003</c:v>
                </c:pt>
                <c:pt idx="3787">
                  <c:v>4.3849999999999998</c:v>
                </c:pt>
                <c:pt idx="3788">
                  <c:v>4.367</c:v>
                </c:pt>
                <c:pt idx="3789">
                  <c:v>4.2930000000000001</c:v>
                </c:pt>
                <c:pt idx="3790">
                  <c:v>4.1909999999999998</c:v>
                </c:pt>
                <c:pt idx="3791">
                  <c:v>4.1909999999999998</c:v>
                </c:pt>
                <c:pt idx="3792">
                  <c:v>4.1909999999999998</c:v>
                </c:pt>
                <c:pt idx="3793">
                  <c:v>4.3639999999999999</c:v>
                </c:pt>
                <c:pt idx="3794">
                  <c:v>4.1369999999999996</c:v>
                </c:pt>
                <c:pt idx="3795">
                  <c:v>4.0979999999999999</c:v>
                </c:pt>
                <c:pt idx="3796">
                  <c:v>4.1589999999999998</c:v>
                </c:pt>
                <c:pt idx="3797">
                  <c:v>4.157</c:v>
                </c:pt>
                <c:pt idx="3798">
                  <c:v>4.157</c:v>
                </c:pt>
                <c:pt idx="3799">
                  <c:v>4.157</c:v>
                </c:pt>
                <c:pt idx="3800">
                  <c:v>4.1150000000000002</c:v>
                </c:pt>
                <c:pt idx="3801">
                  <c:v>4.1879999999999997</c:v>
                </c:pt>
                <c:pt idx="3802">
                  <c:v>4.0339999999999998</c:v>
                </c:pt>
                <c:pt idx="3803">
                  <c:v>4.05</c:v>
                </c:pt>
                <c:pt idx="3804">
                  <c:v>4.1379999999999999</c:v>
                </c:pt>
                <c:pt idx="3805">
                  <c:v>4.1379999999999999</c:v>
                </c:pt>
                <c:pt idx="3806">
                  <c:v>4.1379999999999999</c:v>
                </c:pt>
                <c:pt idx="3807">
                  <c:v>4.03</c:v>
                </c:pt>
                <c:pt idx="3808">
                  <c:v>3.9119999999999999</c:v>
                </c:pt>
                <c:pt idx="3809">
                  <c:v>3.9239999999999999</c:v>
                </c:pt>
                <c:pt idx="3810">
                  <c:v>3.8969999999999998</c:v>
                </c:pt>
                <c:pt idx="3811">
                  <c:v>3.895</c:v>
                </c:pt>
                <c:pt idx="3812">
                  <c:v>3.895</c:v>
                </c:pt>
                <c:pt idx="3813">
                  <c:v>3.895</c:v>
                </c:pt>
                <c:pt idx="3814">
                  <c:v>3.976</c:v>
                </c:pt>
                <c:pt idx="3815">
                  <c:v>4.01</c:v>
                </c:pt>
                <c:pt idx="3816">
                  <c:v>4.0140000000000002</c:v>
                </c:pt>
                <c:pt idx="3817">
                  <c:v>3.9790000000000001</c:v>
                </c:pt>
                <c:pt idx="3818">
                  <c:v>3.8929999999999998</c:v>
                </c:pt>
                <c:pt idx="3819">
                  <c:v>3.8929999999999998</c:v>
                </c:pt>
                <c:pt idx="3820">
                  <c:v>3.8929999999999998</c:v>
                </c:pt>
                <c:pt idx="3821">
                  <c:v>3.883</c:v>
                </c:pt>
                <c:pt idx="3822">
                  <c:v>3.835</c:v>
                </c:pt>
                <c:pt idx="3823">
                  <c:v>3.8660000000000001</c:v>
                </c:pt>
                <c:pt idx="3824">
                  <c:v>3.919</c:v>
                </c:pt>
                <c:pt idx="3825">
                  <c:v>3.8220000000000001</c:v>
                </c:pt>
                <c:pt idx="3826">
                  <c:v>3.8220000000000001</c:v>
                </c:pt>
                <c:pt idx="3827">
                  <c:v>3.8220000000000001</c:v>
                </c:pt>
                <c:pt idx="3828">
                  <c:v>3.7629999999999999</c:v>
                </c:pt>
                <c:pt idx="3829">
                  <c:v>3.9060000000000001</c:v>
                </c:pt>
                <c:pt idx="3830">
                  <c:v>3.891</c:v>
                </c:pt>
                <c:pt idx="3831">
                  <c:v>3.9119999999999999</c:v>
                </c:pt>
                <c:pt idx="3832">
                  <c:v>4.0590000000000002</c:v>
                </c:pt>
                <c:pt idx="3833">
                  <c:v>4.0590000000000002</c:v>
                </c:pt>
                <c:pt idx="3834">
                  <c:v>4.0590000000000002</c:v>
                </c:pt>
                <c:pt idx="3835">
                  <c:v>4.0579999999999998</c:v>
                </c:pt>
                <c:pt idx="3836">
                  <c:v>4.0069999999999997</c:v>
                </c:pt>
                <c:pt idx="3837">
                  <c:v>3.944</c:v>
                </c:pt>
                <c:pt idx="3838">
                  <c:v>4.0579999999999998</c:v>
                </c:pt>
                <c:pt idx="3839">
                  <c:v>4.2229999999999999</c:v>
                </c:pt>
                <c:pt idx="3840">
                  <c:v>4.2229999999999999</c:v>
                </c:pt>
                <c:pt idx="3841">
                  <c:v>4.2229999999999999</c:v>
                </c:pt>
                <c:pt idx="3842">
                  <c:v>4.258</c:v>
                </c:pt>
                <c:pt idx="3843">
                  <c:v>4.2480000000000002</c:v>
                </c:pt>
                <c:pt idx="3844">
                  <c:v>4.3120000000000003</c:v>
                </c:pt>
                <c:pt idx="3845">
                  <c:v>4.3390000000000004</c:v>
                </c:pt>
                <c:pt idx="3846">
                  <c:v>4.3250000000000002</c:v>
                </c:pt>
                <c:pt idx="3847">
                  <c:v>4.3250000000000002</c:v>
                </c:pt>
                <c:pt idx="3848">
                  <c:v>4.3250000000000002</c:v>
                </c:pt>
                <c:pt idx="3849">
                  <c:v>4.3319999999999999</c:v>
                </c:pt>
                <c:pt idx="3850">
                  <c:v>4.3120000000000003</c:v>
                </c:pt>
                <c:pt idx="3851">
                  <c:v>4.3520000000000003</c:v>
                </c:pt>
                <c:pt idx="3852">
                  <c:v>4.3410000000000002</c:v>
                </c:pt>
                <c:pt idx="3853">
                  <c:v>4.3780000000000001</c:v>
                </c:pt>
                <c:pt idx="3854">
                  <c:v>4.3780000000000001</c:v>
                </c:pt>
                <c:pt idx="3855">
                  <c:v>4.3780000000000001</c:v>
                </c:pt>
                <c:pt idx="3856">
                  <c:v>4.556</c:v>
                </c:pt>
                <c:pt idx="3857">
                  <c:v>4.5890000000000004</c:v>
                </c:pt>
                <c:pt idx="3858">
                  <c:v>4.6210000000000004</c:v>
                </c:pt>
                <c:pt idx="3859">
                  <c:v>4.7629999999999999</c:v>
                </c:pt>
                <c:pt idx="3860">
                  <c:v>4.7629999999999999</c:v>
                </c:pt>
                <c:pt idx="3861">
                  <c:v>4.7629999999999999</c:v>
                </c:pt>
                <c:pt idx="3862">
                  <c:v>4.7629999999999999</c:v>
                </c:pt>
                <c:pt idx="3863">
                  <c:v>4.7629999999999999</c:v>
                </c:pt>
                <c:pt idx="3864">
                  <c:v>4.7789999999999999</c:v>
                </c:pt>
                <c:pt idx="3865">
                  <c:v>4.5709999999999997</c:v>
                </c:pt>
                <c:pt idx="3866">
                  <c:v>4.6120000000000001</c:v>
                </c:pt>
                <c:pt idx="3867">
                  <c:v>4.5149999999999997</c:v>
                </c:pt>
                <c:pt idx="3868">
                  <c:v>4.5149999999999997</c:v>
                </c:pt>
                <c:pt idx="3869">
                  <c:v>4.5149999999999997</c:v>
                </c:pt>
                <c:pt idx="3870">
                  <c:v>4.5880000000000001</c:v>
                </c:pt>
                <c:pt idx="3871">
                  <c:v>4.6360000000000001</c:v>
                </c:pt>
                <c:pt idx="3872">
                  <c:v>4.7249999999999996</c:v>
                </c:pt>
                <c:pt idx="3873">
                  <c:v>4.6340000000000003</c:v>
                </c:pt>
                <c:pt idx="3874">
                  <c:v>4.5990000000000002</c:v>
                </c:pt>
                <c:pt idx="3875">
                  <c:v>4.5990000000000002</c:v>
                </c:pt>
                <c:pt idx="3876">
                  <c:v>4.5990000000000002</c:v>
                </c:pt>
                <c:pt idx="3877">
                  <c:v>4.6470000000000002</c:v>
                </c:pt>
                <c:pt idx="3878">
                  <c:v>4.6669999999999998</c:v>
                </c:pt>
                <c:pt idx="3879">
                  <c:v>4.6070000000000002</c:v>
                </c:pt>
                <c:pt idx="3880">
                  <c:v>4.6390000000000002</c:v>
                </c:pt>
                <c:pt idx="3881">
                  <c:v>4.5990000000000002</c:v>
                </c:pt>
                <c:pt idx="3882">
                  <c:v>4.5990000000000002</c:v>
                </c:pt>
                <c:pt idx="3883">
                  <c:v>4.5990000000000002</c:v>
                </c:pt>
                <c:pt idx="3884">
                  <c:v>4.5960000000000001</c:v>
                </c:pt>
                <c:pt idx="3885">
                  <c:v>4.6580000000000004</c:v>
                </c:pt>
                <c:pt idx="3886">
                  <c:v>4.7380000000000004</c:v>
                </c:pt>
                <c:pt idx="3887">
                  <c:v>4.88</c:v>
                </c:pt>
                <c:pt idx="3888">
                  <c:v>4.79</c:v>
                </c:pt>
                <c:pt idx="3889">
                  <c:v>4.79</c:v>
                </c:pt>
                <c:pt idx="3890">
                  <c:v>4.79</c:v>
                </c:pt>
                <c:pt idx="3891">
                  <c:v>4.734</c:v>
                </c:pt>
                <c:pt idx="3892">
                  <c:v>4.8109999999999999</c:v>
                </c:pt>
                <c:pt idx="3893">
                  <c:v>4.8970000000000002</c:v>
                </c:pt>
                <c:pt idx="3894">
                  <c:v>4.49</c:v>
                </c:pt>
                <c:pt idx="3895">
                  <c:v>4.4459999999999997</c:v>
                </c:pt>
                <c:pt idx="3896">
                  <c:v>4.4459999999999997</c:v>
                </c:pt>
                <c:pt idx="3897">
                  <c:v>4.4459999999999997</c:v>
                </c:pt>
                <c:pt idx="3898">
                  <c:v>4.4950000000000001</c:v>
                </c:pt>
                <c:pt idx="3899">
                  <c:v>4.4279999999999999</c:v>
                </c:pt>
                <c:pt idx="3900">
                  <c:v>4.3970000000000002</c:v>
                </c:pt>
                <c:pt idx="3901">
                  <c:v>4.4039999999999999</c:v>
                </c:pt>
                <c:pt idx="3902">
                  <c:v>4.3819999999999997</c:v>
                </c:pt>
                <c:pt idx="3903">
                  <c:v>4.3819999999999997</c:v>
                </c:pt>
                <c:pt idx="3904">
                  <c:v>4.3819999999999997</c:v>
                </c:pt>
                <c:pt idx="3905">
                  <c:v>4.4059999999999997</c:v>
                </c:pt>
                <c:pt idx="3906">
                  <c:v>4.3970000000000002</c:v>
                </c:pt>
                <c:pt idx="3907">
                  <c:v>4.5069999999999997</c:v>
                </c:pt>
                <c:pt idx="3908">
                  <c:v>4.62</c:v>
                </c:pt>
                <c:pt idx="3909">
                  <c:v>4.5529999999999999</c:v>
                </c:pt>
                <c:pt idx="3910">
                  <c:v>4.5529999999999999</c:v>
                </c:pt>
                <c:pt idx="3911">
                  <c:v>4.5529999999999999</c:v>
                </c:pt>
                <c:pt idx="3912">
                  <c:v>4.5839999999999996</c:v>
                </c:pt>
                <c:pt idx="3913">
                  <c:v>4.5839999999999996</c:v>
                </c:pt>
                <c:pt idx="3914">
                  <c:v>4.4580000000000002</c:v>
                </c:pt>
                <c:pt idx="3915">
                  <c:v>4.468</c:v>
                </c:pt>
                <c:pt idx="3916">
                  <c:v>4.3289999999999997</c:v>
                </c:pt>
                <c:pt idx="3917">
                  <c:v>4.3289999999999997</c:v>
                </c:pt>
                <c:pt idx="3918">
                  <c:v>4.3289999999999997</c:v>
                </c:pt>
                <c:pt idx="3919">
                  <c:v>4.3109999999999999</c:v>
                </c:pt>
                <c:pt idx="3920">
                  <c:v>4.3170000000000002</c:v>
                </c:pt>
                <c:pt idx="3921">
                  <c:v>4.1719999999999997</c:v>
                </c:pt>
                <c:pt idx="3922">
                  <c:v>4.2110000000000003</c:v>
                </c:pt>
                <c:pt idx="3923">
                  <c:v>4.1289999999999996</c:v>
                </c:pt>
                <c:pt idx="3924">
                  <c:v>4.1289999999999996</c:v>
                </c:pt>
                <c:pt idx="3925">
                  <c:v>4.1289999999999996</c:v>
                </c:pt>
                <c:pt idx="3926">
                  <c:v>4.1619999999999999</c:v>
                </c:pt>
                <c:pt idx="3927">
                  <c:v>4.1950000000000003</c:v>
                </c:pt>
                <c:pt idx="3928">
                  <c:v>4.2009999999999996</c:v>
                </c:pt>
                <c:pt idx="3929">
                  <c:v>4.226</c:v>
                </c:pt>
                <c:pt idx="3930">
                  <c:v>4.1669999999999998</c:v>
                </c:pt>
                <c:pt idx="3931">
                  <c:v>4.1669999999999998</c:v>
                </c:pt>
                <c:pt idx="3932">
                  <c:v>4.1669999999999998</c:v>
                </c:pt>
                <c:pt idx="3933">
                  <c:v>4.1980000000000004</c:v>
                </c:pt>
                <c:pt idx="3934">
                  <c:v>4.181</c:v>
                </c:pt>
                <c:pt idx="3935">
                  <c:v>4.2169999999999996</c:v>
                </c:pt>
                <c:pt idx="3936">
                  <c:v>4.194</c:v>
                </c:pt>
                <c:pt idx="3937">
                  <c:v>4.1310000000000002</c:v>
                </c:pt>
                <c:pt idx="3938">
                  <c:v>4.1310000000000002</c:v>
                </c:pt>
                <c:pt idx="3939">
                  <c:v>4.1310000000000002</c:v>
                </c:pt>
                <c:pt idx="3940">
                  <c:v>4.1580000000000004</c:v>
                </c:pt>
                <c:pt idx="3941">
                  <c:v>4.2729999999999997</c:v>
                </c:pt>
                <c:pt idx="3942">
                  <c:v>4.2859999999999996</c:v>
                </c:pt>
                <c:pt idx="3943">
                  <c:v>4.3479999999999999</c:v>
                </c:pt>
                <c:pt idx="3944">
                  <c:v>4.2649999999999997</c:v>
                </c:pt>
                <c:pt idx="3945">
                  <c:v>4.2649999999999997</c:v>
                </c:pt>
                <c:pt idx="3946">
                  <c:v>4.2649999999999997</c:v>
                </c:pt>
                <c:pt idx="3947">
                  <c:v>4.2320000000000002</c:v>
                </c:pt>
                <c:pt idx="3948">
                  <c:v>4.2759999999999998</c:v>
                </c:pt>
                <c:pt idx="3949">
                  <c:v>4.4969999999999999</c:v>
                </c:pt>
                <c:pt idx="3950">
                  <c:v>4.4969999999999999</c:v>
                </c:pt>
                <c:pt idx="3951">
                  <c:v>4.4969999999999999</c:v>
                </c:pt>
                <c:pt idx="3952">
                  <c:v>4.4969999999999999</c:v>
                </c:pt>
                <c:pt idx="3953">
                  <c:v>4.4969999999999999</c:v>
                </c:pt>
                <c:pt idx="3954">
                  <c:v>4.5279999999999996</c:v>
                </c:pt>
                <c:pt idx="3955">
                  <c:v>4.4640000000000004</c:v>
                </c:pt>
                <c:pt idx="3956">
                  <c:v>4.4640000000000004</c:v>
                </c:pt>
                <c:pt idx="3957">
                  <c:v>4.4640000000000004</c:v>
                </c:pt>
                <c:pt idx="3958">
                  <c:v>4.4720000000000004</c:v>
                </c:pt>
                <c:pt idx="3959">
                  <c:v>4.4720000000000004</c:v>
                </c:pt>
                <c:pt idx="3960">
                  <c:v>4.4720000000000004</c:v>
                </c:pt>
                <c:pt idx="3961">
                  <c:v>4.423</c:v>
                </c:pt>
                <c:pt idx="3962">
                  <c:v>4.3940000000000001</c:v>
                </c:pt>
                <c:pt idx="3963">
                  <c:v>4.4509999999999996</c:v>
                </c:pt>
                <c:pt idx="3964">
                  <c:v>4.5659999999999998</c:v>
                </c:pt>
                <c:pt idx="3965">
                  <c:v>4.6029999999999998</c:v>
                </c:pt>
                <c:pt idx="3966">
                  <c:v>4.6029999999999998</c:v>
                </c:pt>
                <c:pt idx="3967">
                  <c:v>4.6029999999999998</c:v>
                </c:pt>
                <c:pt idx="3968">
                  <c:v>4.6420000000000003</c:v>
                </c:pt>
                <c:pt idx="3969">
                  <c:v>4.641</c:v>
                </c:pt>
                <c:pt idx="3970">
                  <c:v>4.718</c:v>
                </c:pt>
                <c:pt idx="3971">
                  <c:v>4.8170000000000002</c:v>
                </c:pt>
                <c:pt idx="3972">
                  <c:v>4.5250000000000004</c:v>
                </c:pt>
                <c:pt idx="3973">
                  <c:v>4.5250000000000004</c:v>
                </c:pt>
                <c:pt idx="3974">
                  <c:v>4.5250000000000004</c:v>
                </c:pt>
                <c:pt idx="3975">
                  <c:v>4.5739999999999998</c:v>
                </c:pt>
                <c:pt idx="3976">
                  <c:v>4.4480000000000004</c:v>
                </c:pt>
                <c:pt idx="3977">
                  <c:v>4.4249999999999998</c:v>
                </c:pt>
                <c:pt idx="3978">
                  <c:v>4.45</c:v>
                </c:pt>
                <c:pt idx="3979">
                  <c:v>4.4980000000000002</c:v>
                </c:pt>
                <c:pt idx="3980">
                  <c:v>4.4980000000000002</c:v>
                </c:pt>
                <c:pt idx="3981">
                  <c:v>4.4980000000000002</c:v>
                </c:pt>
                <c:pt idx="3982">
                  <c:v>4.5599999999999996</c:v>
                </c:pt>
                <c:pt idx="3983">
                  <c:v>4.5910000000000002</c:v>
                </c:pt>
                <c:pt idx="3984">
                  <c:v>4.726</c:v>
                </c:pt>
                <c:pt idx="3985">
                  <c:v>4.7539999999999996</c:v>
                </c:pt>
                <c:pt idx="3986">
                  <c:v>4.7510000000000003</c:v>
                </c:pt>
                <c:pt idx="3987">
                  <c:v>4.7510000000000003</c:v>
                </c:pt>
                <c:pt idx="3988">
                  <c:v>4.7510000000000003</c:v>
                </c:pt>
                <c:pt idx="3989">
                  <c:v>4.7839999999999998</c:v>
                </c:pt>
                <c:pt idx="3990">
                  <c:v>4.8419999999999996</c:v>
                </c:pt>
                <c:pt idx="3991">
                  <c:v>4.8470000000000004</c:v>
                </c:pt>
                <c:pt idx="3992">
                  <c:v>4.9029999999999996</c:v>
                </c:pt>
                <c:pt idx="3993">
                  <c:v>4.8680000000000003</c:v>
                </c:pt>
                <c:pt idx="3994">
                  <c:v>4.8680000000000003</c:v>
                </c:pt>
                <c:pt idx="3995">
                  <c:v>4.8680000000000003</c:v>
                </c:pt>
                <c:pt idx="3996">
                  <c:v>4.8929999999999998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609-4D65-B6B0-1E4763E27B4F}"/>
            </c:ext>
          </c:extLst>
        </c:ser>
        <c:ser>
          <c:idx val="7"/>
          <c:order val="7"/>
          <c:tx>
            <c:strRef>
              <c:f>'10a riigivk spread'!$AL$3</c:f>
              <c:strCache>
                <c:ptCount val="1"/>
                <c:pt idx="0">
                  <c:v>Prantsusmaa</c:v>
                </c:pt>
              </c:strCache>
            </c:strRef>
          </c:tx>
          <c:spPr>
            <a:ln w="254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'10a riigivk spread'!$AD$4:$AD$4000</c:f>
              <c:numCache>
                <c:formatCode>m/d/yyyy</c:formatCode>
                <c:ptCount val="3997"/>
                <c:pt idx="0">
                  <c:v>45224</c:v>
                </c:pt>
                <c:pt idx="1">
                  <c:v>45223</c:v>
                </c:pt>
                <c:pt idx="2">
                  <c:v>45222</c:v>
                </c:pt>
                <c:pt idx="3">
                  <c:v>45221</c:v>
                </c:pt>
                <c:pt idx="4">
                  <c:v>45220</c:v>
                </c:pt>
                <c:pt idx="5">
                  <c:v>45219</c:v>
                </c:pt>
                <c:pt idx="6">
                  <c:v>45218</c:v>
                </c:pt>
                <c:pt idx="7">
                  <c:v>45217</c:v>
                </c:pt>
                <c:pt idx="8">
                  <c:v>45216</c:v>
                </c:pt>
                <c:pt idx="9">
                  <c:v>45215</c:v>
                </c:pt>
                <c:pt idx="10">
                  <c:v>45214</c:v>
                </c:pt>
                <c:pt idx="11">
                  <c:v>45213</c:v>
                </c:pt>
                <c:pt idx="12">
                  <c:v>45212</c:v>
                </c:pt>
                <c:pt idx="13">
                  <c:v>45211</c:v>
                </c:pt>
                <c:pt idx="14">
                  <c:v>45210</c:v>
                </c:pt>
                <c:pt idx="15">
                  <c:v>45209</c:v>
                </c:pt>
                <c:pt idx="16">
                  <c:v>45208</c:v>
                </c:pt>
                <c:pt idx="17">
                  <c:v>45207</c:v>
                </c:pt>
                <c:pt idx="18">
                  <c:v>45206</c:v>
                </c:pt>
                <c:pt idx="19">
                  <c:v>45205</c:v>
                </c:pt>
                <c:pt idx="20">
                  <c:v>45204</c:v>
                </c:pt>
                <c:pt idx="21">
                  <c:v>45203</c:v>
                </c:pt>
                <c:pt idx="22">
                  <c:v>45202</c:v>
                </c:pt>
                <c:pt idx="23">
                  <c:v>45201</c:v>
                </c:pt>
                <c:pt idx="24">
                  <c:v>45200</c:v>
                </c:pt>
                <c:pt idx="25">
                  <c:v>45199</c:v>
                </c:pt>
                <c:pt idx="26">
                  <c:v>45198</c:v>
                </c:pt>
                <c:pt idx="27">
                  <c:v>45197</c:v>
                </c:pt>
                <c:pt idx="28">
                  <c:v>45196</c:v>
                </c:pt>
                <c:pt idx="29">
                  <c:v>45195</c:v>
                </c:pt>
                <c:pt idx="30">
                  <c:v>45194</c:v>
                </c:pt>
                <c:pt idx="31">
                  <c:v>45193</c:v>
                </c:pt>
                <c:pt idx="32">
                  <c:v>45192</c:v>
                </c:pt>
                <c:pt idx="33">
                  <c:v>45191</c:v>
                </c:pt>
                <c:pt idx="34">
                  <c:v>45190</c:v>
                </c:pt>
                <c:pt idx="35">
                  <c:v>45189</c:v>
                </c:pt>
                <c:pt idx="36">
                  <c:v>45188</c:v>
                </c:pt>
                <c:pt idx="37">
                  <c:v>45187</c:v>
                </c:pt>
                <c:pt idx="38">
                  <c:v>45186</c:v>
                </c:pt>
                <c:pt idx="39">
                  <c:v>45185</c:v>
                </c:pt>
                <c:pt idx="40">
                  <c:v>45184</c:v>
                </c:pt>
                <c:pt idx="41">
                  <c:v>45183</c:v>
                </c:pt>
                <c:pt idx="42">
                  <c:v>45182</c:v>
                </c:pt>
                <c:pt idx="43">
                  <c:v>45181</c:v>
                </c:pt>
                <c:pt idx="44">
                  <c:v>45180</c:v>
                </c:pt>
                <c:pt idx="45">
                  <c:v>45179</c:v>
                </c:pt>
                <c:pt idx="46">
                  <c:v>45178</c:v>
                </c:pt>
                <c:pt idx="47">
                  <c:v>45177</c:v>
                </c:pt>
                <c:pt idx="48">
                  <c:v>45176</c:v>
                </c:pt>
                <c:pt idx="49">
                  <c:v>45175</c:v>
                </c:pt>
                <c:pt idx="50">
                  <c:v>45174</c:v>
                </c:pt>
                <c:pt idx="51">
                  <c:v>45173</c:v>
                </c:pt>
                <c:pt idx="52">
                  <c:v>45172</c:v>
                </c:pt>
                <c:pt idx="53">
                  <c:v>45171</c:v>
                </c:pt>
                <c:pt idx="54">
                  <c:v>45170</c:v>
                </c:pt>
                <c:pt idx="55">
                  <c:v>45169</c:v>
                </c:pt>
                <c:pt idx="56">
                  <c:v>45168</c:v>
                </c:pt>
                <c:pt idx="57">
                  <c:v>45167</c:v>
                </c:pt>
                <c:pt idx="58">
                  <c:v>45166</c:v>
                </c:pt>
                <c:pt idx="59">
                  <c:v>45165</c:v>
                </c:pt>
                <c:pt idx="60">
                  <c:v>45164</c:v>
                </c:pt>
                <c:pt idx="61">
                  <c:v>45163</c:v>
                </c:pt>
                <c:pt idx="62">
                  <c:v>45162</c:v>
                </c:pt>
                <c:pt idx="63">
                  <c:v>45161</c:v>
                </c:pt>
                <c:pt idx="64">
                  <c:v>45160</c:v>
                </c:pt>
                <c:pt idx="65">
                  <c:v>45159</c:v>
                </c:pt>
                <c:pt idx="66">
                  <c:v>45158</c:v>
                </c:pt>
                <c:pt idx="67">
                  <c:v>45157</c:v>
                </c:pt>
                <c:pt idx="68">
                  <c:v>45156</c:v>
                </c:pt>
                <c:pt idx="69">
                  <c:v>45155</c:v>
                </c:pt>
                <c:pt idx="70">
                  <c:v>45154</c:v>
                </c:pt>
                <c:pt idx="71">
                  <c:v>45153</c:v>
                </c:pt>
                <c:pt idx="72">
                  <c:v>45152</c:v>
                </c:pt>
                <c:pt idx="73">
                  <c:v>45151</c:v>
                </c:pt>
                <c:pt idx="74">
                  <c:v>45150</c:v>
                </c:pt>
                <c:pt idx="75">
                  <c:v>45149</c:v>
                </c:pt>
                <c:pt idx="76">
                  <c:v>45148</c:v>
                </c:pt>
                <c:pt idx="77">
                  <c:v>45147</c:v>
                </c:pt>
                <c:pt idx="78">
                  <c:v>45146</c:v>
                </c:pt>
                <c:pt idx="79">
                  <c:v>45145</c:v>
                </c:pt>
                <c:pt idx="80">
                  <c:v>45144</c:v>
                </c:pt>
                <c:pt idx="81">
                  <c:v>45143</c:v>
                </c:pt>
                <c:pt idx="82">
                  <c:v>45142</c:v>
                </c:pt>
                <c:pt idx="83">
                  <c:v>45141</c:v>
                </c:pt>
                <c:pt idx="84">
                  <c:v>45140</c:v>
                </c:pt>
                <c:pt idx="85">
                  <c:v>45139</c:v>
                </c:pt>
                <c:pt idx="86">
                  <c:v>45138</c:v>
                </c:pt>
                <c:pt idx="87">
                  <c:v>45137</c:v>
                </c:pt>
                <c:pt idx="88">
                  <c:v>45136</c:v>
                </c:pt>
                <c:pt idx="89">
                  <c:v>45135</c:v>
                </c:pt>
                <c:pt idx="90">
                  <c:v>45134</c:v>
                </c:pt>
                <c:pt idx="91">
                  <c:v>45133</c:v>
                </c:pt>
                <c:pt idx="92">
                  <c:v>45132</c:v>
                </c:pt>
                <c:pt idx="93">
                  <c:v>45131</c:v>
                </c:pt>
                <c:pt idx="94">
                  <c:v>45130</c:v>
                </c:pt>
                <c:pt idx="95">
                  <c:v>45129</c:v>
                </c:pt>
                <c:pt idx="96">
                  <c:v>45128</c:v>
                </c:pt>
                <c:pt idx="97">
                  <c:v>45127</c:v>
                </c:pt>
                <c:pt idx="98">
                  <c:v>45126</c:v>
                </c:pt>
                <c:pt idx="99">
                  <c:v>45125</c:v>
                </c:pt>
                <c:pt idx="100">
                  <c:v>45124</c:v>
                </c:pt>
                <c:pt idx="101">
                  <c:v>45123</c:v>
                </c:pt>
                <c:pt idx="102">
                  <c:v>45122</c:v>
                </c:pt>
                <c:pt idx="103">
                  <c:v>45121</c:v>
                </c:pt>
                <c:pt idx="104">
                  <c:v>45120</c:v>
                </c:pt>
                <c:pt idx="105">
                  <c:v>45119</c:v>
                </c:pt>
                <c:pt idx="106">
                  <c:v>45118</c:v>
                </c:pt>
                <c:pt idx="107">
                  <c:v>45117</c:v>
                </c:pt>
                <c:pt idx="108">
                  <c:v>45116</c:v>
                </c:pt>
                <c:pt idx="109">
                  <c:v>45115</c:v>
                </c:pt>
                <c:pt idx="110">
                  <c:v>45114</c:v>
                </c:pt>
                <c:pt idx="111">
                  <c:v>45113</c:v>
                </c:pt>
                <c:pt idx="112">
                  <c:v>45112</c:v>
                </c:pt>
                <c:pt idx="113">
                  <c:v>45111</c:v>
                </c:pt>
                <c:pt idx="114">
                  <c:v>45110</c:v>
                </c:pt>
                <c:pt idx="115">
                  <c:v>45109</c:v>
                </c:pt>
                <c:pt idx="116">
                  <c:v>45108</c:v>
                </c:pt>
                <c:pt idx="117">
                  <c:v>45107</c:v>
                </c:pt>
                <c:pt idx="118">
                  <c:v>45106</c:v>
                </c:pt>
                <c:pt idx="119">
                  <c:v>45105</c:v>
                </c:pt>
                <c:pt idx="120">
                  <c:v>45104</c:v>
                </c:pt>
                <c:pt idx="121">
                  <c:v>45103</c:v>
                </c:pt>
                <c:pt idx="122">
                  <c:v>45102</c:v>
                </c:pt>
                <c:pt idx="123">
                  <c:v>45101</c:v>
                </c:pt>
                <c:pt idx="124">
                  <c:v>45100</c:v>
                </c:pt>
                <c:pt idx="125">
                  <c:v>45099</c:v>
                </c:pt>
                <c:pt idx="126">
                  <c:v>45098</c:v>
                </c:pt>
                <c:pt idx="127">
                  <c:v>45097</c:v>
                </c:pt>
                <c:pt idx="128">
                  <c:v>45096</c:v>
                </c:pt>
                <c:pt idx="129">
                  <c:v>45095</c:v>
                </c:pt>
                <c:pt idx="130">
                  <c:v>45094</c:v>
                </c:pt>
                <c:pt idx="131">
                  <c:v>45093</c:v>
                </c:pt>
                <c:pt idx="132">
                  <c:v>45092</c:v>
                </c:pt>
                <c:pt idx="133">
                  <c:v>45091</c:v>
                </c:pt>
                <c:pt idx="134">
                  <c:v>45090</c:v>
                </c:pt>
                <c:pt idx="135">
                  <c:v>45089</c:v>
                </c:pt>
                <c:pt idx="136">
                  <c:v>45088</c:v>
                </c:pt>
                <c:pt idx="137">
                  <c:v>45087</c:v>
                </c:pt>
                <c:pt idx="138">
                  <c:v>45086</c:v>
                </c:pt>
                <c:pt idx="139">
                  <c:v>45085</c:v>
                </c:pt>
                <c:pt idx="140">
                  <c:v>45084</c:v>
                </c:pt>
                <c:pt idx="141">
                  <c:v>45083</c:v>
                </c:pt>
                <c:pt idx="142">
                  <c:v>45082</c:v>
                </c:pt>
                <c:pt idx="143">
                  <c:v>45081</c:v>
                </c:pt>
                <c:pt idx="144">
                  <c:v>45080</c:v>
                </c:pt>
                <c:pt idx="145">
                  <c:v>45079</c:v>
                </c:pt>
                <c:pt idx="146">
                  <c:v>45078</c:v>
                </c:pt>
                <c:pt idx="147">
                  <c:v>45077</c:v>
                </c:pt>
                <c:pt idx="148">
                  <c:v>45076</c:v>
                </c:pt>
                <c:pt idx="149">
                  <c:v>45075</c:v>
                </c:pt>
                <c:pt idx="150">
                  <c:v>45074</c:v>
                </c:pt>
                <c:pt idx="151">
                  <c:v>45073</c:v>
                </c:pt>
                <c:pt idx="152">
                  <c:v>45072</c:v>
                </c:pt>
                <c:pt idx="153">
                  <c:v>45071</c:v>
                </c:pt>
                <c:pt idx="154">
                  <c:v>45070</c:v>
                </c:pt>
                <c:pt idx="155">
                  <c:v>45069</c:v>
                </c:pt>
                <c:pt idx="156">
                  <c:v>45068</c:v>
                </c:pt>
                <c:pt idx="157">
                  <c:v>45067</c:v>
                </c:pt>
                <c:pt idx="158">
                  <c:v>45066</c:v>
                </c:pt>
                <c:pt idx="159">
                  <c:v>45065</c:v>
                </c:pt>
                <c:pt idx="160">
                  <c:v>45064</c:v>
                </c:pt>
                <c:pt idx="161">
                  <c:v>45063</c:v>
                </c:pt>
                <c:pt idx="162">
                  <c:v>45062</c:v>
                </c:pt>
                <c:pt idx="163">
                  <c:v>45061</c:v>
                </c:pt>
                <c:pt idx="164">
                  <c:v>45060</c:v>
                </c:pt>
                <c:pt idx="165">
                  <c:v>45059</c:v>
                </c:pt>
                <c:pt idx="166">
                  <c:v>45058</c:v>
                </c:pt>
                <c:pt idx="167">
                  <c:v>45057</c:v>
                </c:pt>
                <c:pt idx="168">
                  <c:v>45056</c:v>
                </c:pt>
                <c:pt idx="169">
                  <c:v>45055</c:v>
                </c:pt>
                <c:pt idx="170">
                  <c:v>45054</c:v>
                </c:pt>
                <c:pt idx="171">
                  <c:v>45053</c:v>
                </c:pt>
                <c:pt idx="172">
                  <c:v>45052</c:v>
                </c:pt>
                <c:pt idx="173">
                  <c:v>45051</c:v>
                </c:pt>
                <c:pt idx="174">
                  <c:v>45050</c:v>
                </c:pt>
                <c:pt idx="175">
                  <c:v>45049</c:v>
                </c:pt>
                <c:pt idx="176">
                  <c:v>45048</c:v>
                </c:pt>
                <c:pt idx="177">
                  <c:v>45047</c:v>
                </c:pt>
                <c:pt idx="178">
                  <c:v>45046</c:v>
                </c:pt>
                <c:pt idx="179">
                  <c:v>45045</c:v>
                </c:pt>
                <c:pt idx="180">
                  <c:v>45044</c:v>
                </c:pt>
                <c:pt idx="181">
                  <c:v>45043</c:v>
                </c:pt>
                <c:pt idx="182">
                  <c:v>45042</c:v>
                </c:pt>
                <c:pt idx="183">
                  <c:v>45041</c:v>
                </c:pt>
                <c:pt idx="184">
                  <c:v>45040</c:v>
                </c:pt>
                <c:pt idx="185">
                  <c:v>45039</c:v>
                </c:pt>
                <c:pt idx="186">
                  <c:v>45038</c:v>
                </c:pt>
                <c:pt idx="187">
                  <c:v>45037</c:v>
                </c:pt>
                <c:pt idx="188">
                  <c:v>45036</c:v>
                </c:pt>
                <c:pt idx="189">
                  <c:v>45035</c:v>
                </c:pt>
                <c:pt idx="190">
                  <c:v>45034</c:v>
                </c:pt>
                <c:pt idx="191">
                  <c:v>45033</c:v>
                </c:pt>
                <c:pt idx="192">
                  <c:v>45032</c:v>
                </c:pt>
                <c:pt idx="193">
                  <c:v>45031</c:v>
                </c:pt>
                <c:pt idx="194">
                  <c:v>45030</c:v>
                </c:pt>
                <c:pt idx="195">
                  <c:v>45029</c:v>
                </c:pt>
                <c:pt idx="196">
                  <c:v>45028</c:v>
                </c:pt>
                <c:pt idx="197">
                  <c:v>45027</c:v>
                </c:pt>
                <c:pt idx="198">
                  <c:v>45026</c:v>
                </c:pt>
                <c:pt idx="199">
                  <c:v>45025</c:v>
                </c:pt>
                <c:pt idx="200">
                  <c:v>45024</c:v>
                </c:pt>
                <c:pt idx="201">
                  <c:v>45023</c:v>
                </c:pt>
                <c:pt idx="202">
                  <c:v>45022</c:v>
                </c:pt>
                <c:pt idx="203">
                  <c:v>45021</c:v>
                </c:pt>
                <c:pt idx="204">
                  <c:v>45020</c:v>
                </c:pt>
                <c:pt idx="205">
                  <c:v>45019</c:v>
                </c:pt>
                <c:pt idx="206">
                  <c:v>45018</c:v>
                </c:pt>
                <c:pt idx="207">
                  <c:v>45017</c:v>
                </c:pt>
                <c:pt idx="208">
                  <c:v>45016</c:v>
                </c:pt>
                <c:pt idx="209">
                  <c:v>45015</c:v>
                </c:pt>
                <c:pt idx="210">
                  <c:v>45014</c:v>
                </c:pt>
                <c:pt idx="211">
                  <c:v>45013</c:v>
                </c:pt>
                <c:pt idx="212">
                  <c:v>45012</c:v>
                </c:pt>
                <c:pt idx="213">
                  <c:v>45011</c:v>
                </c:pt>
                <c:pt idx="214">
                  <c:v>45010</c:v>
                </c:pt>
                <c:pt idx="215">
                  <c:v>45009</c:v>
                </c:pt>
                <c:pt idx="216">
                  <c:v>45008</c:v>
                </c:pt>
                <c:pt idx="217">
                  <c:v>45007</c:v>
                </c:pt>
                <c:pt idx="218">
                  <c:v>45006</c:v>
                </c:pt>
                <c:pt idx="219">
                  <c:v>45005</c:v>
                </c:pt>
                <c:pt idx="220">
                  <c:v>45004</c:v>
                </c:pt>
                <c:pt idx="221">
                  <c:v>45003</c:v>
                </c:pt>
                <c:pt idx="222">
                  <c:v>45002</c:v>
                </c:pt>
                <c:pt idx="223">
                  <c:v>45001</c:v>
                </c:pt>
                <c:pt idx="224">
                  <c:v>45000</c:v>
                </c:pt>
                <c:pt idx="225">
                  <c:v>44999</c:v>
                </c:pt>
                <c:pt idx="226">
                  <c:v>44998</c:v>
                </c:pt>
                <c:pt idx="227">
                  <c:v>44997</c:v>
                </c:pt>
                <c:pt idx="228">
                  <c:v>44996</c:v>
                </c:pt>
                <c:pt idx="229">
                  <c:v>44995</c:v>
                </c:pt>
                <c:pt idx="230">
                  <c:v>44994</c:v>
                </c:pt>
                <c:pt idx="231">
                  <c:v>44993</c:v>
                </c:pt>
                <c:pt idx="232">
                  <c:v>44992</c:v>
                </c:pt>
                <c:pt idx="233">
                  <c:v>44991</c:v>
                </c:pt>
                <c:pt idx="234">
                  <c:v>44990</c:v>
                </c:pt>
                <c:pt idx="235">
                  <c:v>44989</c:v>
                </c:pt>
                <c:pt idx="236">
                  <c:v>44988</c:v>
                </c:pt>
                <c:pt idx="237">
                  <c:v>44987</c:v>
                </c:pt>
                <c:pt idx="238">
                  <c:v>44986</c:v>
                </c:pt>
                <c:pt idx="239">
                  <c:v>44985</c:v>
                </c:pt>
                <c:pt idx="240">
                  <c:v>44984</c:v>
                </c:pt>
                <c:pt idx="241">
                  <c:v>44983</c:v>
                </c:pt>
                <c:pt idx="242">
                  <c:v>44982</c:v>
                </c:pt>
                <c:pt idx="243">
                  <c:v>44981</c:v>
                </c:pt>
                <c:pt idx="244">
                  <c:v>44980</c:v>
                </c:pt>
                <c:pt idx="245">
                  <c:v>44979</c:v>
                </c:pt>
                <c:pt idx="246">
                  <c:v>44978</c:v>
                </c:pt>
                <c:pt idx="247">
                  <c:v>44977</c:v>
                </c:pt>
                <c:pt idx="248">
                  <c:v>44976</c:v>
                </c:pt>
                <c:pt idx="249">
                  <c:v>44975</c:v>
                </c:pt>
                <c:pt idx="250">
                  <c:v>44974</c:v>
                </c:pt>
                <c:pt idx="251">
                  <c:v>44973</c:v>
                </c:pt>
                <c:pt idx="252">
                  <c:v>44972</c:v>
                </c:pt>
                <c:pt idx="253">
                  <c:v>44971</c:v>
                </c:pt>
                <c:pt idx="254">
                  <c:v>44970</c:v>
                </c:pt>
                <c:pt idx="255">
                  <c:v>44969</c:v>
                </c:pt>
                <c:pt idx="256">
                  <c:v>44968</c:v>
                </c:pt>
                <c:pt idx="257">
                  <c:v>44967</c:v>
                </c:pt>
                <c:pt idx="258">
                  <c:v>44966</c:v>
                </c:pt>
                <c:pt idx="259">
                  <c:v>44965</c:v>
                </c:pt>
                <c:pt idx="260">
                  <c:v>44964</c:v>
                </c:pt>
                <c:pt idx="261">
                  <c:v>44963</c:v>
                </c:pt>
                <c:pt idx="262">
                  <c:v>44962</c:v>
                </c:pt>
                <c:pt idx="263">
                  <c:v>44961</c:v>
                </c:pt>
                <c:pt idx="264">
                  <c:v>44960</c:v>
                </c:pt>
                <c:pt idx="265">
                  <c:v>44959</c:v>
                </c:pt>
                <c:pt idx="266">
                  <c:v>44958</c:v>
                </c:pt>
                <c:pt idx="267">
                  <c:v>44957</c:v>
                </c:pt>
                <c:pt idx="268">
                  <c:v>44956</c:v>
                </c:pt>
                <c:pt idx="269">
                  <c:v>44955</c:v>
                </c:pt>
                <c:pt idx="270">
                  <c:v>44954</c:v>
                </c:pt>
                <c:pt idx="271">
                  <c:v>44953</c:v>
                </c:pt>
                <c:pt idx="272">
                  <c:v>44952</c:v>
                </c:pt>
                <c:pt idx="273">
                  <c:v>44951</c:v>
                </c:pt>
                <c:pt idx="274">
                  <c:v>44950</c:v>
                </c:pt>
                <c:pt idx="275">
                  <c:v>44949</c:v>
                </c:pt>
                <c:pt idx="276">
                  <c:v>44948</c:v>
                </c:pt>
                <c:pt idx="277">
                  <c:v>44947</c:v>
                </c:pt>
                <c:pt idx="278">
                  <c:v>44946</c:v>
                </c:pt>
                <c:pt idx="279">
                  <c:v>44945</c:v>
                </c:pt>
                <c:pt idx="280">
                  <c:v>44944</c:v>
                </c:pt>
                <c:pt idx="281">
                  <c:v>44943</c:v>
                </c:pt>
                <c:pt idx="282">
                  <c:v>44942</c:v>
                </c:pt>
                <c:pt idx="283">
                  <c:v>44941</c:v>
                </c:pt>
                <c:pt idx="284">
                  <c:v>44940</c:v>
                </c:pt>
                <c:pt idx="285">
                  <c:v>44939</c:v>
                </c:pt>
                <c:pt idx="286">
                  <c:v>44938</c:v>
                </c:pt>
                <c:pt idx="287">
                  <c:v>44937</c:v>
                </c:pt>
                <c:pt idx="288">
                  <c:v>44936</c:v>
                </c:pt>
                <c:pt idx="289">
                  <c:v>44935</c:v>
                </c:pt>
                <c:pt idx="290">
                  <c:v>44934</c:v>
                </c:pt>
                <c:pt idx="291">
                  <c:v>44933</c:v>
                </c:pt>
                <c:pt idx="292">
                  <c:v>44932</c:v>
                </c:pt>
                <c:pt idx="293">
                  <c:v>44931</c:v>
                </c:pt>
                <c:pt idx="294">
                  <c:v>44930</c:v>
                </c:pt>
                <c:pt idx="295">
                  <c:v>44929</c:v>
                </c:pt>
                <c:pt idx="296">
                  <c:v>44928</c:v>
                </c:pt>
                <c:pt idx="297">
                  <c:v>44927</c:v>
                </c:pt>
                <c:pt idx="298">
                  <c:v>44926</c:v>
                </c:pt>
                <c:pt idx="299">
                  <c:v>44925</c:v>
                </c:pt>
                <c:pt idx="300">
                  <c:v>44924</c:v>
                </c:pt>
                <c:pt idx="301">
                  <c:v>44923</c:v>
                </c:pt>
                <c:pt idx="302">
                  <c:v>44922</c:v>
                </c:pt>
                <c:pt idx="303">
                  <c:v>44921</c:v>
                </c:pt>
                <c:pt idx="304">
                  <c:v>44920</c:v>
                </c:pt>
                <c:pt idx="305">
                  <c:v>44919</c:v>
                </c:pt>
                <c:pt idx="306">
                  <c:v>44918</c:v>
                </c:pt>
                <c:pt idx="307">
                  <c:v>44917</c:v>
                </c:pt>
                <c:pt idx="308">
                  <c:v>44916</c:v>
                </c:pt>
                <c:pt idx="309">
                  <c:v>44915</c:v>
                </c:pt>
                <c:pt idx="310">
                  <c:v>44914</c:v>
                </c:pt>
                <c:pt idx="311">
                  <c:v>44913</c:v>
                </c:pt>
                <c:pt idx="312">
                  <c:v>44912</c:v>
                </c:pt>
                <c:pt idx="313">
                  <c:v>44911</c:v>
                </c:pt>
                <c:pt idx="314">
                  <c:v>44910</c:v>
                </c:pt>
                <c:pt idx="315">
                  <c:v>44909</c:v>
                </c:pt>
                <c:pt idx="316">
                  <c:v>44908</c:v>
                </c:pt>
                <c:pt idx="317">
                  <c:v>44907</c:v>
                </c:pt>
                <c:pt idx="318">
                  <c:v>44906</c:v>
                </c:pt>
                <c:pt idx="319">
                  <c:v>44905</c:v>
                </c:pt>
                <c:pt idx="320">
                  <c:v>44904</c:v>
                </c:pt>
                <c:pt idx="321">
                  <c:v>44903</c:v>
                </c:pt>
                <c:pt idx="322">
                  <c:v>44902</c:v>
                </c:pt>
                <c:pt idx="323">
                  <c:v>44901</c:v>
                </c:pt>
                <c:pt idx="324">
                  <c:v>44900</c:v>
                </c:pt>
                <c:pt idx="325">
                  <c:v>44899</c:v>
                </c:pt>
                <c:pt idx="326">
                  <c:v>44898</c:v>
                </c:pt>
                <c:pt idx="327">
                  <c:v>44897</c:v>
                </c:pt>
                <c:pt idx="328">
                  <c:v>44896</c:v>
                </c:pt>
                <c:pt idx="329">
                  <c:v>44895</c:v>
                </c:pt>
                <c:pt idx="330">
                  <c:v>44894</c:v>
                </c:pt>
                <c:pt idx="331">
                  <c:v>44893</c:v>
                </c:pt>
                <c:pt idx="332">
                  <c:v>44892</c:v>
                </c:pt>
                <c:pt idx="333">
                  <c:v>44891</c:v>
                </c:pt>
                <c:pt idx="334">
                  <c:v>44890</c:v>
                </c:pt>
                <c:pt idx="335">
                  <c:v>44889</c:v>
                </c:pt>
                <c:pt idx="336">
                  <c:v>44888</c:v>
                </c:pt>
                <c:pt idx="337">
                  <c:v>44887</c:v>
                </c:pt>
                <c:pt idx="338">
                  <c:v>44886</c:v>
                </c:pt>
                <c:pt idx="339">
                  <c:v>44885</c:v>
                </c:pt>
                <c:pt idx="340">
                  <c:v>44884</c:v>
                </c:pt>
                <c:pt idx="341">
                  <c:v>44883</c:v>
                </c:pt>
                <c:pt idx="342">
                  <c:v>44882</c:v>
                </c:pt>
                <c:pt idx="343">
                  <c:v>44881</c:v>
                </c:pt>
                <c:pt idx="344">
                  <c:v>44880</c:v>
                </c:pt>
                <c:pt idx="345">
                  <c:v>44879</c:v>
                </c:pt>
                <c:pt idx="346">
                  <c:v>44878</c:v>
                </c:pt>
                <c:pt idx="347">
                  <c:v>44877</c:v>
                </c:pt>
                <c:pt idx="348">
                  <c:v>44876</c:v>
                </c:pt>
                <c:pt idx="349">
                  <c:v>44875</c:v>
                </c:pt>
                <c:pt idx="350">
                  <c:v>44874</c:v>
                </c:pt>
                <c:pt idx="351">
                  <c:v>44873</c:v>
                </c:pt>
                <c:pt idx="352">
                  <c:v>44872</c:v>
                </c:pt>
                <c:pt idx="353">
                  <c:v>44871</c:v>
                </c:pt>
                <c:pt idx="354">
                  <c:v>44870</c:v>
                </c:pt>
                <c:pt idx="355">
                  <c:v>44869</c:v>
                </c:pt>
                <c:pt idx="356">
                  <c:v>44868</c:v>
                </c:pt>
                <c:pt idx="357">
                  <c:v>44867</c:v>
                </c:pt>
                <c:pt idx="358">
                  <c:v>44866</c:v>
                </c:pt>
                <c:pt idx="359">
                  <c:v>44865</c:v>
                </c:pt>
                <c:pt idx="360">
                  <c:v>44864</c:v>
                </c:pt>
                <c:pt idx="361">
                  <c:v>44863</c:v>
                </c:pt>
                <c:pt idx="362">
                  <c:v>44862</c:v>
                </c:pt>
                <c:pt idx="363">
                  <c:v>44861</c:v>
                </c:pt>
                <c:pt idx="364">
                  <c:v>44860</c:v>
                </c:pt>
                <c:pt idx="365">
                  <c:v>44859</c:v>
                </c:pt>
                <c:pt idx="366">
                  <c:v>44858</c:v>
                </c:pt>
                <c:pt idx="367">
                  <c:v>44857</c:v>
                </c:pt>
                <c:pt idx="368">
                  <c:v>44856</c:v>
                </c:pt>
                <c:pt idx="369">
                  <c:v>44855</c:v>
                </c:pt>
                <c:pt idx="370">
                  <c:v>44854</c:v>
                </c:pt>
                <c:pt idx="371">
                  <c:v>44853</c:v>
                </c:pt>
                <c:pt idx="372">
                  <c:v>44852</c:v>
                </c:pt>
                <c:pt idx="373">
                  <c:v>44851</c:v>
                </c:pt>
                <c:pt idx="374">
                  <c:v>44850</c:v>
                </c:pt>
                <c:pt idx="375">
                  <c:v>44849</c:v>
                </c:pt>
                <c:pt idx="376">
                  <c:v>44848</c:v>
                </c:pt>
                <c:pt idx="377">
                  <c:v>44847</c:v>
                </c:pt>
                <c:pt idx="378">
                  <c:v>44846</c:v>
                </c:pt>
                <c:pt idx="379">
                  <c:v>44845</c:v>
                </c:pt>
                <c:pt idx="380">
                  <c:v>44844</c:v>
                </c:pt>
                <c:pt idx="381">
                  <c:v>44843</c:v>
                </c:pt>
                <c:pt idx="382">
                  <c:v>44842</c:v>
                </c:pt>
                <c:pt idx="383">
                  <c:v>44841</c:v>
                </c:pt>
                <c:pt idx="384">
                  <c:v>44840</c:v>
                </c:pt>
                <c:pt idx="385">
                  <c:v>44839</c:v>
                </c:pt>
                <c:pt idx="386">
                  <c:v>44838</c:v>
                </c:pt>
                <c:pt idx="387">
                  <c:v>44837</c:v>
                </c:pt>
                <c:pt idx="388">
                  <c:v>44836</c:v>
                </c:pt>
                <c:pt idx="389">
                  <c:v>44835</c:v>
                </c:pt>
                <c:pt idx="390">
                  <c:v>44834</c:v>
                </c:pt>
                <c:pt idx="391">
                  <c:v>44833</c:v>
                </c:pt>
                <c:pt idx="392">
                  <c:v>44832</c:v>
                </c:pt>
                <c:pt idx="393">
                  <c:v>44831</c:v>
                </c:pt>
                <c:pt idx="394">
                  <c:v>44830</c:v>
                </c:pt>
                <c:pt idx="395">
                  <c:v>44829</c:v>
                </c:pt>
                <c:pt idx="396">
                  <c:v>44828</c:v>
                </c:pt>
                <c:pt idx="397">
                  <c:v>44827</c:v>
                </c:pt>
                <c:pt idx="398">
                  <c:v>44826</c:v>
                </c:pt>
                <c:pt idx="399">
                  <c:v>44825</c:v>
                </c:pt>
                <c:pt idx="400">
                  <c:v>44824</c:v>
                </c:pt>
                <c:pt idx="401">
                  <c:v>44823</c:v>
                </c:pt>
                <c:pt idx="402">
                  <c:v>44822</c:v>
                </c:pt>
                <c:pt idx="403">
                  <c:v>44821</c:v>
                </c:pt>
                <c:pt idx="404">
                  <c:v>44820</c:v>
                </c:pt>
                <c:pt idx="405">
                  <c:v>44819</c:v>
                </c:pt>
                <c:pt idx="406">
                  <c:v>44818</c:v>
                </c:pt>
                <c:pt idx="407">
                  <c:v>44817</c:v>
                </c:pt>
                <c:pt idx="408">
                  <c:v>44816</c:v>
                </c:pt>
                <c:pt idx="409">
                  <c:v>44815</c:v>
                </c:pt>
                <c:pt idx="410">
                  <c:v>44814</c:v>
                </c:pt>
                <c:pt idx="411">
                  <c:v>44813</c:v>
                </c:pt>
                <c:pt idx="412">
                  <c:v>44812</c:v>
                </c:pt>
                <c:pt idx="413">
                  <c:v>44811</c:v>
                </c:pt>
                <c:pt idx="414">
                  <c:v>44810</c:v>
                </c:pt>
                <c:pt idx="415">
                  <c:v>44809</c:v>
                </c:pt>
                <c:pt idx="416">
                  <c:v>44808</c:v>
                </c:pt>
                <c:pt idx="417">
                  <c:v>44807</c:v>
                </c:pt>
                <c:pt idx="418">
                  <c:v>44806</c:v>
                </c:pt>
                <c:pt idx="419">
                  <c:v>44805</c:v>
                </c:pt>
                <c:pt idx="420">
                  <c:v>44804</c:v>
                </c:pt>
                <c:pt idx="421">
                  <c:v>44803</c:v>
                </c:pt>
                <c:pt idx="422">
                  <c:v>44802</c:v>
                </c:pt>
                <c:pt idx="423">
                  <c:v>44801</c:v>
                </c:pt>
                <c:pt idx="424">
                  <c:v>44800</c:v>
                </c:pt>
                <c:pt idx="425">
                  <c:v>44799</c:v>
                </c:pt>
                <c:pt idx="426">
                  <c:v>44798</c:v>
                </c:pt>
                <c:pt idx="427">
                  <c:v>44797</c:v>
                </c:pt>
                <c:pt idx="428">
                  <c:v>44796</c:v>
                </c:pt>
                <c:pt idx="429">
                  <c:v>44795</c:v>
                </c:pt>
                <c:pt idx="430">
                  <c:v>44794</c:v>
                </c:pt>
                <c:pt idx="431">
                  <c:v>44793</c:v>
                </c:pt>
                <c:pt idx="432">
                  <c:v>44792</c:v>
                </c:pt>
                <c:pt idx="433">
                  <c:v>44791</c:v>
                </c:pt>
                <c:pt idx="434">
                  <c:v>44790</c:v>
                </c:pt>
                <c:pt idx="435">
                  <c:v>44789</c:v>
                </c:pt>
                <c:pt idx="436">
                  <c:v>44788</c:v>
                </c:pt>
                <c:pt idx="437">
                  <c:v>44787</c:v>
                </c:pt>
                <c:pt idx="438">
                  <c:v>44786</c:v>
                </c:pt>
                <c:pt idx="439">
                  <c:v>44785</c:v>
                </c:pt>
                <c:pt idx="440">
                  <c:v>44784</c:v>
                </c:pt>
                <c:pt idx="441">
                  <c:v>44783</c:v>
                </c:pt>
                <c:pt idx="442">
                  <c:v>44782</c:v>
                </c:pt>
                <c:pt idx="443">
                  <c:v>44781</c:v>
                </c:pt>
                <c:pt idx="444">
                  <c:v>44780</c:v>
                </c:pt>
                <c:pt idx="445">
                  <c:v>44779</c:v>
                </c:pt>
                <c:pt idx="446">
                  <c:v>44778</c:v>
                </c:pt>
                <c:pt idx="447">
                  <c:v>44777</c:v>
                </c:pt>
                <c:pt idx="448">
                  <c:v>44776</c:v>
                </c:pt>
                <c:pt idx="449">
                  <c:v>44775</c:v>
                </c:pt>
                <c:pt idx="450">
                  <c:v>44774</c:v>
                </c:pt>
                <c:pt idx="451">
                  <c:v>44773</c:v>
                </c:pt>
                <c:pt idx="452">
                  <c:v>44772</c:v>
                </c:pt>
                <c:pt idx="453">
                  <c:v>44771</c:v>
                </c:pt>
                <c:pt idx="454">
                  <c:v>44770</c:v>
                </c:pt>
                <c:pt idx="455">
                  <c:v>44769</c:v>
                </c:pt>
                <c:pt idx="456">
                  <c:v>44768</c:v>
                </c:pt>
                <c:pt idx="457">
                  <c:v>44767</c:v>
                </c:pt>
                <c:pt idx="458">
                  <c:v>44766</c:v>
                </c:pt>
                <c:pt idx="459">
                  <c:v>44765</c:v>
                </c:pt>
                <c:pt idx="460">
                  <c:v>44764</c:v>
                </c:pt>
                <c:pt idx="461">
                  <c:v>44763</c:v>
                </c:pt>
                <c:pt idx="462">
                  <c:v>44762</c:v>
                </c:pt>
                <c:pt idx="463">
                  <c:v>44761</c:v>
                </c:pt>
                <c:pt idx="464">
                  <c:v>44760</c:v>
                </c:pt>
                <c:pt idx="465">
                  <c:v>44759</c:v>
                </c:pt>
                <c:pt idx="466">
                  <c:v>44758</c:v>
                </c:pt>
                <c:pt idx="467">
                  <c:v>44757</c:v>
                </c:pt>
                <c:pt idx="468">
                  <c:v>44756</c:v>
                </c:pt>
                <c:pt idx="469">
                  <c:v>44755</c:v>
                </c:pt>
                <c:pt idx="470">
                  <c:v>44754</c:v>
                </c:pt>
                <c:pt idx="471">
                  <c:v>44753</c:v>
                </c:pt>
                <c:pt idx="472">
                  <c:v>44752</c:v>
                </c:pt>
                <c:pt idx="473">
                  <c:v>44751</c:v>
                </c:pt>
                <c:pt idx="474">
                  <c:v>44750</c:v>
                </c:pt>
                <c:pt idx="475">
                  <c:v>44749</c:v>
                </c:pt>
                <c:pt idx="476">
                  <c:v>44748</c:v>
                </c:pt>
                <c:pt idx="477">
                  <c:v>44747</c:v>
                </c:pt>
                <c:pt idx="478">
                  <c:v>44746</c:v>
                </c:pt>
                <c:pt idx="479">
                  <c:v>44745</c:v>
                </c:pt>
                <c:pt idx="480">
                  <c:v>44744</c:v>
                </c:pt>
                <c:pt idx="481">
                  <c:v>44743</c:v>
                </c:pt>
                <c:pt idx="482">
                  <c:v>44742</c:v>
                </c:pt>
                <c:pt idx="483">
                  <c:v>44741</c:v>
                </c:pt>
                <c:pt idx="484">
                  <c:v>44740</c:v>
                </c:pt>
                <c:pt idx="485">
                  <c:v>44739</c:v>
                </c:pt>
                <c:pt idx="486">
                  <c:v>44738</c:v>
                </c:pt>
                <c:pt idx="487">
                  <c:v>44737</c:v>
                </c:pt>
                <c:pt idx="488">
                  <c:v>44736</c:v>
                </c:pt>
                <c:pt idx="489">
                  <c:v>44735</c:v>
                </c:pt>
                <c:pt idx="490">
                  <c:v>44734</c:v>
                </c:pt>
                <c:pt idx="491">
                  <c:v>44733</c:v>
                </c:pt>
                <c:pt idx="492">
                  <c:v>44732</c:v>
                </c:pt>
                <c:pt idx="493">
                  <c:v>44731</c:v>
                </c:pt>
                <c:pt idx="494">
                  <c:v>44730</c:v>
                </c:pt>
                <c:pt idx="495">
                  <c:v>44729</c:v>
                </c:pt>
                <c:pt idx="496">
                  <c:v>44728</c:v>
                </c:pt>
                <c:pt idx="497">
                  <c:v>44727</c:v>
                </c:pt>
                <c:pt idx="498">
                  <c:v>44726</c:v>
                </c:pt>
                <c:pt idx="499">
                  <c:v>44725</c:v>
                </c:pt>
                <c:pt idx="500">
                  <c:v>44724</c:v>
                </c:pt>
                <c:pt idx="501">
                  <c:v>44723</c:v>
                </c:pt>
                <c:pt idx="502">
                  <c:v>44722</c:v>
                </c:pt>
                <c:pt idx="503">
                  <c:v>44721</c:v>
                </c:pt>
                <c:pt idx="504">
                  <c:v>44720</c:v>
                </c:pt>
                <c:pt idx="505">
                  <c:v>44719</c:v>
                </c:pt>
                <c:pt idx="506">
                  <c:v>44718</c:v>
                </c:pt>
                <c:pt idx="507">
                  <c:v>44717</c:v>
                </c:pt>
                <c:pt idx="508">
                  <c:v>44716</c:v>
                </c:pt>
                <c:pt idx="509">
                  <c:v>44715</c:v>
                </c:pt>
                <c:pt idx="510">
                  <c:v>44714</c:v>
                </c:pt>
                <c:pt idx="511">
                  <c:v>44713</c:v>
                </c:pt>
                <c:pt idx="512">
                  <c:v>44712</c:v>
                </c:pt>
                <c:pt idx="513">
                  <c:v>44711</c:v>
                </c:pt>
                <c:pt idx="514">
                  <c:v>44710</c:v>
                </c:pt>
                <c:pt idx="515">
                  <c:v>44709</c:v>
                </c:pt>
                <c:pt idx="516">
                  <c:v>44708</c:v>
                </c:pt>
                <c:pt idx="517">
                  <c:v>44707</c:v>
                </c:pt>
                <c:pt idx="518">
                  <c:v>44706</c:v>
                </c:pt>
                <c:pt idx="519">
                  <c:v>44705</c:v>
                </c:pt>
                <c:pt idx="520">
                  <c:v>44704</c:v>
                </c:pt>
                <c:pt idx="521">
                  <c:v>44703</c:v>
                </c:pt>
                <c:pt idx="522">
                  <c:v>44702</c:v>
                </c:pt>
                <c:pt idx="523">
                  <c:v>44701</c:v>
                </c:pt>
                <c:pt idx="524">
                  <c:v>44700</c:v>
                </c:pt>
                <c:pt idx="525">
                  <c:v>44699</c:v>
                </c:pt>
                <c:pt idx="526">
                  <c:v>44698</c:v>
                </c:pt>
                <c:pt idx="527">
                  <c:v>44697</c:v>
                </c:pt>
                <c:pt idx="528">
                  <c:v>44696</c:v>
                </c:pt>
                <c:pt idx="529">
                  <c:v>44695</c:v>
                </c:pt>
                <c:pt idx="530">
                  <c:v>44694</c:v>
                </c:pt>
                <c:pt idx="531">
                  <c:v>44693</c:v>
                </c:pt>
                <c:pt idx="532">
                  <c:v>44692</c:v>
                </c:pt>
                <c:pt idx="533">
                  <c:v>44691</c:v>
                </c:pt>
                <c:pt idx="534">
                  <c:v>44690</c:v>
                </c:pt>
                <c:pt idx="535">
                  <c:v>44689</c:v>
                </c:pt>
                <c:pt idx="536">
                  <c:v>44688</c:v>
                </c:pt>
                <c:pt idx="537">
                  <c:v>44687</c:v>
                </c:pt>
                <c:pt idx="538">
                  <c:v>44686</c:v>
                </c:pt>
                <c:pt idx="539">
                  <c:v>44685</c:v>
                </c:pt>
                <c:pt idx="540">
                  <c:v>44684</c:v>
                </c:pt>
                <c:pt idx="541">
                  <c:v>44683</c:v>
                </c:pt>
                <c:pt idx="542">
                  <c:v>44682</c:v>
                </c:pt>
                <c:pt idx="543">
                  <c:v>44681</c:v>
                </c:pt>
                <c:pt idx="544">
                  <c:v>44680</c:v>
                </c:pt>
                <c:pt idx="545">
                  <c:v>44679</c:v>
                </c:pt>
                <c:pt idx="546">
                  <c:v>44678</c:v>
                </c:pt>
                <c:pt idx="547">
                  <c:v>44677</c:v>
                </c:pt>
                <c:pt idx="548">
                  <c:v>44676</c:v>
                </c:pt>
                <c:pt idx="549">
                  <c:v>44675</c:v>
                </c:pt>
                <c:pt idx="550">
                  <c:v>44674</c:v>
                </c:pt>
                <c:pt idx="551">
                  <c:v>44673</c:v>
                </c:pt>
                <c:pt idx="552">
                  <c:v>44672</c:v>
                </c:pt>
                <c:pt idx="553">
                  <c:v>44671</c:v>
                </c:pt>
                <c:pt idx="554">
                  <c:v>44670</c:v>
                </c:pt>
                <c:pt idx="555">
                  <c:v>44669</c:v>
                </c:pt>
                <c:pt idx="556">
                  <c:v>44668</c:v>
                </c:pt>
                <c:pt idx="557">
                  <c:v>44667</c:v>
                </c:pt>
                <c:pt idx="558">
                  <c:v>44666</c:v>
                </c:pt>
                <c:pt idx="559">
                  <c:v>44665</c:v>
                </c:pt>
                <c:pt idx="560">
                  <c:v>44664</c:v>
                </c:pt>
                <c:pt idx="561">
                  <c:v>44663</c:v>
                </c:pt>
                <c:pt idx="562">
                  <c:v>44662</c:v>
                </c:pt>
                <c:pt idx="563">
                  <c:v>44661</c:v>
                </c:pt>
                <c:pt idx="564">
                  <c:v>44660</c:v>
                </c:pt>
                <c:pt idx="565">
                  <c:v>44659</c:v>
                </c:pt>
                <c:pt idx="566">
                  <c:v>44658</c:v>
                </c:pt>
                <c:pt idx="567">
                  <c:v>44657</c:v>
                </c:pt>
                <c:pt idx="568">
                  <c:v>44656</c:v>
                </c:pt>
                <c:pt idx="569">
                  <c:v>44655</c:v>
                </c:pt>
                <c:pt idx="570">
                  <c:v>44654</c:v>
                </c:pt>
                <c:pt idx="571">
                  <c:v>44653</c:v>
                </c:pt>
                <c:pt idx="572">
                  <c:v>44652</c:v>
                </c:pt>
                <c:pt idx="573">
                  <c:v>44651</c:v>
                </c:pt>
                <c:pt idx="574">
                  <c:v>44650</c:v>
                </c:pt>
                <c:pt idx="575">
                  <c:v>44649</c:v>
                </c:pt>
                <c:pt idx="576">
                  <c:v>44648</c:v>
                </c:pt>
                <c:pt idx="577">
                  <c:v>44647</c:v>
                </c:pt>
                <c:pt idx="578">
                  <c:v>44646</c:v>
                </c:pt>
                <c:pt idx="579">
                  <c:v>44645</c:v>
                </c:pt>
                <c:pt idx="580">
                  <c:v>44644</c:v>
                </c:pt>
                <c:pt idx="581">
                  <c:v>44643</c:v>
                </c:pt>
                <c:pt idx="582">
                  <c:v>44642</c:v>
                </c:pt>
                <c:pt idx="583">
                  <c:v>44641</c:v>
                </c:pt>
                <c:pt idx="584">
                  <c:v>44640</c:v>
                </c:pt>
                <c:pt idx="585">
                  <c:v>44639</c:v>
                </c:pt>
                <c:pt idx="586">
                  <c:v>44638</c:v>
                </c:pt>
                <c:pt idx="587">
                  <c:v>44637</c:v>
                </c:pt>
                <c:pt idx="588">
                  <c:v>44636</c:v>
                </c:pt>
                <c:pt idx="589">
                  <c:v>44635</c:v>
                </c:pt>
                <c:pt idx="590">
                  <c:v>44634</c:v>
                </c:pt>
                <c:pt idx="591">
                  <c:v>44633</c:v>
                </c:pt>
                <c:pt idx="592">
                  <c:v>44632</c:v>
                </c:pt>
                <c:pt idx="593">
                  <c:v>44631</c:v>
                </c:pt>
                <c:pt idx="594">
                  <c:v>44630</c:v>
                </c:pt>
                <c:pt idx="595">
                  <c:v>44629</c:v>
                </c:pt>
                <c:pt idx="596">
                  <c:v>44628</c:v>
                </c:pt>
                <c:pt idx="597">
                  <c:v>44627</c:v>
                </c:pt>
                <c:pt idx="598">
                  <c:v>44626</c:v>
                </c:pt>
                <c:pt idx="599">
                  <c:v>44625</c:v>
                </c:pt>
                <c:pt idx="600">
                  <c:v>44624</c:v>
                </c:pt>
                <c:pt idx="601">
                  <c:v>44623</c:v>
                </c:pt>
                <c:pt idx="602">
                  <c:v>44622</c:v>
                </c:pt>
                <c:pt idx="603">
                  <c:v>44621</c:v>
                </c:pt>
                <c:pt idx="604">
                  <c:v>44620</c:v>
                </c:pt>
                <c:pt idx="605">
                  <c:v>44619</c:v>
                </c:pt>
                <c:pt idx="606">
                  <c:v>44618</c:v>
                </c:pt>
                <c:pt idx="607">
                  <c:v>44617</c:v>
                </c:pt>
                <c:pt idx="608">
                  <c:v>44616</c:v>
                </c:pt>
                <c:pt idx="609">
                  <c:v>44615</c:v>
                </c:pt>
                <c:pt idx="610">
                  <c:v>44614</c:v>
                </c:pt>
                <c:pt idx="611">
                  <c:v>44613</c:v>
                </c:pt>
                <c:pt idx="612">
                  <c:v>44612</c:v>
                </c:pt>
                <c:pt idx="613">
                  <c:v>44611</c:v>
                </c:pt>
                <c:pt idx="614">
                  <c:v>44610</c:v>
                </c:pt>
                <c:pt idx="615">
                  <c:v>44609</c:v>
                </c:pt>
                <c:pt idx="616">
                  <c:v>44608</c:v>
                </c:pt>
                <c:pt idx="617">
                  <c:v>44607</c:v>
                </c:pt>
                <c:pt idx="618">
                  <c:v>44606</c:v>
                </c:pt>
                <c:pt idx="619">
                  <c:v>44605</c:v>
                </c:pt>
                <c:pt idx="620">
                  <c:v>44604</c:v>
                </c:pt>
                <c:pt idx="621">
                  <c:v>44603</c:v>
                </c:pt>
                <c:pt idx="622">
                  <c:v>44602</c:v>
                </c:pt>
                <c:pt idx="623">
                  <c:v>44601</c:v>
                </c:pt>
                <c:pt idx="624">
                  <c:v>44600</c:v>
                </c:pt>
                <c:pt idx="625">
                  <c:v>44599</c:v>
                </c:pt>
                <c:pt idx="626">
                  <c:v>44598</c:v>
                </c:pt>
                <c:pt idx="627">
                  <c:v>44597</c:v>
                </c:pt>
                <c:pt idx="628">
                  <c:v>44596</c:v>
                </c:pt>
                <c:pt idx="629">
                  <c:v>44595</c:v>
                </c:pt>
                <c:pt idx="630">
                  <c:v>44594</c:v>
                </c:pt>
                <c:pt idx="631">
                  <c:v>44593</c:v>
                </c:pt>
                <c:pt idx="632">
                  <c:v>44592</c:v>
                </c:pt>
                <c:pt idx="633">
                  <c:v>44591</c:v>
                </c:pt>
                <c:pt idx="634">
                  <c:v>44590</c:v>
                </c:pt>
                <c:pt idx="635">
                  <c:v>44589</c:v>
                </c:pt>
                <c:pt idx="636">
                  <c:v>44588</c:v>
                </c:pt>
                <c:pt idx="637">
                  <c:v>44587</c:v>
                </c:pt>
                <c:pt idx="638">
                  <c:v>44586</c:v>
                </c:pt>
                <c:pt idx="639">
                  <c:v>44585</c:v>
                </c:pt>
                <c:pt idx="640">
                  <c:v>44584</c:v>
                </c:pt>
                <c:pt idx="641">
                  <c:v>44583</c:v>
                </c:pt>
                <c:pt idx="642">
                  <c:v>44582</c:v>
                </c:pt>
                <c:pt idx="643">
                  <c:v>44581</c:v>
                </c:pt>
                <c:pt idx="644">
                  <c:v>44580</c:v>
                </c:pt>
                <c:pt idx="645">
                  <c:v>44579</c:v>
                </c:pt>
                <c:pt idx="646">
                  <c:v>44578</c:v>
                </c:pt>
                <c:pt idx="647">
                  <c:v>44577</c:v>
                </c:pt>
                <c:pt idx="648">
                  <c:v>44576</c:v>
                </c:pt>
                <c:pt idx="649">
                  <c:v>44575</c:v>
                </c:pt>
                <c:pt idx="650">
                  <c:v>44574</c:v>
                </c:pt>
                <c:pt idx="651">
                  <c:v>44573</c:v>
                </c:pt>
                <c:pt idx="652">
                  <c:v>44572</c:v>
                </c:pt>
                <c:pt idx="653">
                  <c:v>44571</c:v>
                </c:pt>
                <c:pt idx="654">
                  <c:v>44570</c:v>
                </c:pt>
                <c:pt idx="655">
                  <c:v>44569</c:v>
                </c:pt>
                <c:pt idx="656">
                  <c:v>44568</c:v>
                </c:pt>
                <c:pt idx="657">
                  <c:v>44567</c:v>
                </c:pt>
                <c:pt idx="658">
                  <c:v>44566</c:v>
                </c:pt>
                <c:pt idx="659">
                  <c:v>44565</c:v>
                </c:pt>
                <c:pt idx="660">
                  <c:v>44564</c:v>
                </c:pt>
                <c:pt idx="661">
                  <c:v>44563</c:v>
                </c:pt>
                <c:pt idx="662">
                  <c:v>44562</c:v>
                </c:pt>
                <c:pt idx="663">
                  <c:v>44561</c:v>
                </c:pt>
                <c:pt idx="664">
                  <c:v>44560</c:v>
                </c:pt>
                <c:pt idx="665">
                  <c:v>44559</c:v>
                </c:pt>
                <c:pt idx="666">
                  <c:v>44558</c:v>
                </c:pt>
                <c:pt idx="667">
                  <c:v>44557</c:v>
                </c:pt>
                <c:pt idx="668">
                  <c:v>44556</c:v>
                </c:pt>
                <c:pt idx="669">
                  <c:v>44555</c:v>
                </c:pt>
                <c:pt idx="670">
                  <c:v>44554</c:v>
                </c:pt>
                <c:pt idx="671">
                  <c:v>44553</c:v>
                </c:pt>
                <c:pt idx="672">
                  <c:v>44552</c:v>
                </c:pt>
                <c:pt idx="673">
                  <c:v>44551</c:v>
                </c:pt>
                <c:pt idx="674">
                  <c:v>44550</c:v>
                </c:pt>
                <c:pt idx="675">
                  <c:v>44549</c:v>
                </c:pt>
                <c:pt idx="676">
                  <c:v>44548</c:v>
                </c:pt>
                <c:pt idx="677">
                  <c:v>44547</c:v>
                </c:pt>
                <c:pt idx="678">
                  <c:v>44546</c:v>
                </c:pt>
                <c:pt idx="679">
                  <c:v>44545</c:v>
                </c:pt>
                <c:pt idx="680">
                  <c:v>44544</c:v>
                </c:pt>
                <c:pt idx="681">
                  <c:v>44543</c:v>
                </c:pt>
                <c:pt idx="682">
                  <c:v>44542</c:v>
                </c:pt>
                <c:pt idx="683">
                  <c:v>44541</c:v>
                </c:pt>
                <c:pt idx="684">
                  <c:v>44540</c:v>
                </c:pt>
                <c:pt idx="685">
                  <c:v>44539</c:v>
                </c:pt>
                <c:pt idx="686">
                  <c:v>44538</c:v>
                </c:pt>
                <c:pt idx="687">
                  <c:v>44537</c:v>
                </c:pt>
                <c:pt idx="688">
                  <c:v>44536</c:v>
                </c:pt>
                <c:pt idx="689">
                  <c:v>44535</c:v>
                </c:pt>
                <c:pt idx="690">
                  <c:v>44534</c:v>
                </c:pt>
                <c:pt idx="691">
                  <c:v>44533</c:v>
                </c:pt>
                <c:pt idx="692">
                  <c:v>44532</c:v>
                </c:pt>
                <c:pt idx="693">
                  <c:v>44531</c:v>
                </c:pt>
                <c:pt idx="694">
                  <c:v>44530</c:v>
                </c:pt>
                <c:pt idx="695">
                  <c:v>44529</c:v>
                </c:pt>
                <c:pt idx="696">
                  <c:v>44528</c:v>
                </c:pt>
                <c:pt idx="697">
                  <c:v>44527</c:v>
                </c:pt>
                <c:pt idx="698">
                  <c:v>44526</c:v>
                </c:pt>
                <c:pt idx="699">
                  <c:v>44525</c:v>
                </c:pt>
                <c:pt idx="700">
                  <c:v>44524</c:v>
                </c:pt>
                <c:pt idx="701">
                  <c:v>44523</c:v>
                </c:pt>
                <c:pt idx="702">
                  <c:v>44522</c:v>
                </c:pt>
                <c:pt idx="703">
                  <c:v>44521</c:v>
                </c:pt>
                <c:pt idx="704">
                  <c:v>44520</c:v>
                </c:pt>
                <c:pt idx="705">
                  <c:v>44519</c:v>
                </c:pt>
                <c:pt idx="706">
                  <c:v>44518</c:v>
                </c:pt>
                <c:pt idx="707">
                  <c:v>44517</c:v>
                </c:pt>
                <c:pt idx="708">
                  <c:v>44516</c:v>
                </c:pt>
                <c:pt idx="709">
                  <c:v>44515</c:v>
                </c:pt>
                <c:pt idx="710">
                  <c:v>44514</c:v>
                </c:pt>
                <c:pt idx="711">
                  <c:v>44513</c:v>
                </c:pt>
                <c:pt idx="712">
                  <c:v>44512</c:v>
                </c:pt>
                <c:pt idx="713">
                  <c:v>44511</c:v>
                </c:pt>
                <c:pt idx="714">
                  <c:v>44510</c:v>
                </c:pt>
                <c:pt idx="715">
                  <c:v>44509</c:v>
                </c:pt>
                <c:pt idx="716">
                  <c:v>44508</c:v>
                </c:pt>
                <c:pt idx="717">
                  <c:v>44507</c:v>
                </c:pt>
                <c:pt idx="718">
                  <c:v>44506</c:v>
                </c:pt>
                <c:pt idx="719">
                  <c:v>44505</c:v>
                </c:pt>
                <c:pt idx="720">
                  <c:v>44504</c:v>
                </c:pt>
                <c:pt idx="721">
                  <c:v>44503</c:v>
                </c:pt>
                <c:pt idx="722">
                  <c:v>44502</c:v>
                </c:pt>
                <c:pt idx="723">
                  <c:v>44501</c:v>
                </c:pt>
                <c:pt idx="724">
                  <c:v>44500</c:v>
                </c:pt>
                <c:pt idx="725">
                  <c:v>44499</c:v>
                </c:pt>
                <c:pt idx="726">
                  <c:v>44498</c:v>
                </c:pt>
                <c:pt idx="727">
                  <c:v>44497</c:v>
                </c:pt>
                <c:pt idx="728">
                  <c:v>44496</c:v>
                </c:pt>
                <c:pt idx="729">
                  <c:v>44495</c:v>
                </c:pt>
                <c:pt idx="730">
                  <c:v>44494</c:v>
                </c:pt>
                <c:pt idx="731">
                  <c:v>44493</c:v>
                </c:pt>
                <c:pt idx="732">
                  <c:v>44492</c:v>
                </c:pt>
                <c:pt idx="733">
                  <c:v>44491</c:v>
                </c:pt>
                <c:pt idx="734">
                  <c:v>44490</c:v>
                </c:pt>
                <c:pt idx="735">
                  <c:v>44489</c:v>
                </c:pt>
                <c:pt idx="736">
                  <c:v>44488</c:v>
                </c:pt>
                <c:pt idx="737">
                  <c:v>44487</c:v>
                </c:pt>
                <c:pt idx="738">
                  <c:v>44486</c:v>
                </c:pt>
                <c:pt idx="739">
                  <c:v>44485</c:v>
                </c:pt>
                <c:pt idx="740">
                  <c:v>44484</c:v>
                </c:pt>
                <c:pt idx="741">
                  <c:v>44483</c:v>
                </c:pt>
                <c:pt idx="742">
                  <c:v>44482</c:v>
                </c:pt>
                <c:pt idx="743">
                  <c:v>44481</c:v>
                </c:pt>
                <c:pt idx="744">
                  <c:v>44480</c:v>
                </c:pt>
                <c:pt idx="745">
                  <c:v>44479</c:v>
                </c:pt>
                <c:pt idx="746">
                  <c:v>44478</c:v>
                </c:pt>
                <c:pt idx="747">
                  <c:v>44477</c:v>
                </c:pt>
                <c:pt idx="748">
                  <c:v>44476</c:v>
                </c:pt>
                <c:pt idx="749">
                  <c:v>44475</c:v>
                </c:pt>
                <c:pt idx="750">
                  <c:v>44474</c:v>
                </c:pt>
                <c:pt idx="751">
                  <c:v>44473</c:v>
                </c:pt>
                <c:pt idx="752">
                  <c:v>44472</c:v>
                </c:pt>
                <c:pt idx="753">
                  <c:v>44471</c:v>
                </c:pt>
                <c:pt idx="754">
                  <c:v>44470</c:v>
                </c:pt>
                <c:pt idx="755">
                  <c:v>44469</c:v>
                </c:pt>
                <c:pt idx="756">
                  <c:v>44468</c:v>
                </c:pt>
                <c:pt idx="757">
                  <c:v>44467</c:v>
                </c:pt>
                <c:pt idx="758">
                  <c:v>44466</c:v>
                </c:pt>
                <c:pt idx="759">
                  <c:v>44465</c:v>
                </c:pt>
                <c:pt idx="760">
                  <c:v>44464</c:v>
                </c:pt>
                <c:pt idx="761">
                  <c:v>44463</c:v>
                </c:pt>
                <c:pt idx="762">
                  <c:v>44462</c:v>
                </c:pt>
                <c:pt idx="763">
                  <c:v>44461</c:v>
                </c:pt>
                <c:pt idx="764">
                  <c:v>44460</c:v>
                </c:pt>
                <c:pt idx="765">
                  <c:v>44459</c:v>
                </c:pt>
                <c:pt idx="766">
                  <c:v>44458</c:v>
                </c:pt>
                <c:pt idx="767">
                  <c:v>44457</c:v>
                </c:pt>
                <c:pt idx="768">
                  <c:v>44456</c:v>
                </c:pt>
                <c:pt idx="769">
                  <c:v>44455</c:v>
                </c:pt>
                <c:pt idx="770">
                  <c:v>44454</c:v>
                </c:pt>
                <c:pt idx="771">
                  <c:v>44453</c:v>
                </c:pt>
                <c:pt idx="772">
                  <c:v>44452</c:v>
                </c:pt>
                <c:pt idx="773">
                  <c:v>44451</c:v>
                </c:pt>
                <c:pt idx="774">
                  <c:v>44450</c:v>
                </c:pt>
                <c:pt idx="775">
                  <c:v>44449</c:v>
                </c:pt>
                <c:pt idx="776">
                  <c:v>44448</c:v>
                </c:pt>
                <c:pt idx="777">
                  <c:v>44447</c:v>
                </c:pt>
                <c:pt idx="778">
                  <c:v>44446</c:v>
                </c:pt>
                <c:pt idx="779">
                  <c:v>44445</c:v>
                </c:pt>
                <c:pt idx="780">
                  <c:v>44444</c:v>
                </c:pt>
                <c:pt idx="781">
                  <c:v>44443</c:v>
                </c:pt>
                <c:pt idx="782">
                  <c:v>44442</c:v>
                </c:pt>
                <c:pt idx="783">
                  <c:v>44441</c:v>
                </c:pt>
                <c:pt idx="784">
                  <c:v>44440</c:v>
                </c:pt>
                <c:pt idx="785">
                  <c:v>44439</c:v>
                </c:pt>
                <c:pt idx="786">
                  <c:v>44438</c:v>
                </c:pt>
                <c:pt idx="787">
                  <c:v>44437</c:v>
                </c:pt>
                <c:pt idx="788">
                  <c:v>44436</c:v>
                </c:pt>
                <c:pt idx="789">
                  <c:v>44435</c:v>
                </c:pt>
                <c:pt idx="790">
                  <c:v>44434</c:v>
                </c:pt>
                <c:pt idx="791">
                  <c:v>44433</c:v>
                </c:pt>
                <c:pt idx="792">
                  <c:v>44432</c:v>
                </c:pt>
                <c:pt idx="793">
                  <c:v>44431</c:v>
                </c:pt>
                <c:pt idx="794">
                  <c:v>44430</c:v>
                </c:pt>
                <c:pt idx="795">
                  <c:v>44429</c:v>
                </c:pt>
                <c:pt idx="796">
                  <c:v>44428</c:v>
                </c:pt>
                <c:pt idx="797">
                  <c:v>44427</c:v>
                </c:pt>
                <c:pt idx="798">
                  <c:v>44426</c:v>
                </c:pt>
                <c:pt idx="799">
                  <c:v>44425</c:v>
                </c:pt>
                <c:pt idx="800">
                  <c:v>44424</c:v>
                </c:pt>
                <c:pt idx="801">
                  <c:v>44423</c:v>
                </c:pt>
                <c:pt idx="802">
                  <c:v>44422</c:v>
                </c:pt>
                <c:pt idx="803">
                  <c:v>44421</c:v>
                </c:pt>
                <c:pt idx="804">
                  <c:v>44420</c:v>
                </c:pt>
                <c:pt idx="805">
                  <c:v>44419</c:v>
                </c:pt>
                <c:pt idx="806">
                  <c:v>44418</c:v>
                </c:pt>
                <c:pt idx="807">
                  <c:v>44417</c:v>
                </c:pt>
                <c:pt idx="808">
                  <c:v>44416</c:v>
                </c:pt>
                <c:pt idx="809">
                  <c:v>44415</c:v>
                </c:pt>
                <c:pt idx="810">
                  <c:v>44414</c:v>
                </c:pt>
                <c:pt idx="811">
                  <c:v>44413</c:v>
                </c:pt>
                <c:pt idx="812">
                  <c:v>44412</c:v>
                </c:pt>
                <c:pt idx="813">
                  <c:v>44411</c:v>
                </c:pt>
                <c:pt idx="814">
                  <c:v>44410</c:v>
                </c:pt>
                <c:pt idx="815">
                  <c:v>44409</c:v>
                </c:pt>
                <c:pt idx="816">
                  <c:v>44408</c:v>
                </c:pt>
                <c:pt idx="817">
                  <c:v>44407</c:v>
                </c:pt>
                <c:pt idx="818">
                  <c:v>44406</c:v>
                </c:pt>
                <c:pt idx="819">
                  <c:v>44405</c:v>
                </c:pt>
                <c:pt idx="820">
                  <c:v>44404</c:v>
                </c:pt>
                <c:pt idx="821">
                  <c:v>44403</c:v>
                </c:pt>
                <c:pt idx="822">
                  <c:v>44402</c:v>
                </c:pt>
                <c:pt idx="823">
                  <c:v>44401</c:v>
                </c:pt>
                <c:pt idx="824">
                  <c:v>44400</c:v>
                </c:pt>
                <c:pt idx="825">
                  <c:v>44399</c:v>
                </c:pt>
                <c:pt idx="826">
                  <c:v>44398</c:v>
                </c:pt>
                <c:pt idx="827">
                  <c:v>44397</c:v>
                </c:pt>
                <c:pt idx="828">
                  <c:v>44396</c:v>
                </c:pt>
                <c:pt idx="829">
                  <c:v>44395</c:v>
                </c:pt>
                <c:pt idx="830">
                  <c:v>44394</c:v>
                </c:pt>
                <c:pt idx="831">
                  <c:v>44393</c:v>
                </c:pt>
                <c:pt idx="832">
                  <c:v>44392</c:v>
                </c:pt>
                <c:pt idx="833">
                  <c:v>44391</c:v>
                </c:pt>
                <c:pt idx="834">
                  <c:v>44390</c:v>
                </c:pt>
                <c:pt idx="835">
                  <c:v>44389</c:v>
                </c:pt>
                <c:pt idx="836">
                  <c:v>44388</c:v>
                </c:pt>
                <c:pt idx="837">
                  <c:v>44387</c:v>
                </c:pt>
                <c:pt idx="838">
                  <c:v>44386</c:v>
                </c:pt>
                <c:pt idx="839">
                  <c:v>44385</c:v>
                </c:pt>
                <c:pt idx="840">
                  <c:v>44384</c:v>
                </c:pt>
                <c:pt idx="841">
                  <c:v>44383</c:v>
                </c:pt>
                <c:pt idx="842">
                  <c:v>44382</c:v>
                </c:pt>
                <c:pt idx="843">
                  <c:v>44381</c:v>
                </c:pt>
                <c:pt idx="844">
                  <c:v>44380</c:v>
                </c:pt>
                <c:pt idx="845">
                  <c:v>44379</c:v>
                </c:pt>
                <c:pt idx="846">
                  <c:v>44378</c:v>
                </c:pt>
                <c:pt idx="847">
                  <c:v>44377</c:v>
                </c:pt>
                <c:pt idx="848">
                  <c:v>44376</c:v>
                </c:pt>
                <c:pt idx="849">
                  <c:v>44375</c:v>
                </c:pt>
                <c:pt idx="850">
                  <c:v>44374</c:v>
                </c:pt>
                <c:pt idx="851">
                  <c:v>44373</c:v>
                </c:pt>
                <c:pt idx="852">
                  <c:v>44372</c:v>
                </c:pt>
                <c:pt idx="853">
                  <c:v>44371</c:v>
                </c:pt>
                <c:pt idx="854">
                  <c:v>44370</c:v>
                </c:pt>
                <c:pt idx="855">
                  <c:v>44369</c:v>
                </c:pt>
                <c:pt idx="856">
                  <c:v>44368</c:v>
                </c:pt>
                <c:pt idx="857">
                  <c:v>44367</c:v>
                </c:pt>
                <c:pt idx="858">
                  <c:v>44366</c:v>
                </c:pt>
                <c:pt idx="859">
                  <c:v>44365</c:v>
                </c:pt>
                <c:pt idx="860">
                  <c:v>44364</c:v>
                </c:pt>
                <c:pt idx="861">
                  <c:v>44363</c:v>
                </c:pt>
                <c:pt idx="862">
                  <c:v>44362</c:v>
                </c:pt>
                <c:pt idx="863">
                  <c:v>44361</c:v>
                </c:pt>
                <c:pt idx="864">
                  <c:v>44360</c:v>
                </c:pt>
                <c:pt idx="865">
                  <c:v>44359</c:v>
                </c:pt>
                <c:pt idx="866">
                  <c:v>44358</c:v>
                </c:pt>
                <c:pt idx="867">
                  <c:v>44357</c:v>
                </c:pt>
                <c:pt idx="868">
                  <c:v>44356</c:v>
                </c:pt>
                <c:pt idx="869">
                  <c:v>44355</c:v>
                </c:pt>
                <c:pt idx="870">
                  <c:v>44354</c:v>
                </c:pt>
                <c:pt idx="871">
                  <c:v>44353</c:v>
                </c:pt>
                <c:pt idx="872">
                  <c:v>44352</c:v>
                </c:pt>
                <c:pt idx="873">
                  <c:v>44351</c:v>
                </c:pt>
                <c:pt idx="874">
                  <c:v>44350</c:v>
                </c:pt>
                <c:pt idx="875">
                  <c:v>44349</c:v>
                </c:pt>
                <c:pt idx="876">
                  <c:v>44348</c:v>
                </c:pt>
                <c:pt idx="877">
                  <c:v>44347</c:v>
                </c:pt>
                <c:pt idx="878">
                  <c:v>44346</c:v>
                </c:pt>
                <c:pt idx="879">
                  <c:v>44345</c:v>
                </c:pt>
                <c:pt idx="880">
                  <c:v>44344</c:v>
                </c:pt>
                <c:pt idx="881">
                  <c:v>44343</c:v>
                </c:pt>
                <c:pt idx="882">
                  <c:v>44342</c:v>
                </c:pt>
                <c:pt idx="883">
                  <c:v>44341</c:v>
                </c:pt>
                <c:pt idx="884">
                  <c:v>44340</c:v>
                </c:pt>
                <c:pt idx="885">
                  <c:v>44339</c:v>
                </c:pt>
                <c:pt idx="886">
                  <c:v>44338</c:v>
                </c:pt>
                <c:pt idx="887">
                  <c:v>44337</c:v>
                </c:pt>
                <c:pt idx="888">
                  <c:v>44336</c:v>
                </c:pt>
                <c:pt idx="889">
                  <c:v>44335</c:v>
                </c:pt>
                <c:pt idx="890">
                  <c:v>44334</c:v>
                </c:pt>
                <c:pt idx="891">
                  <c:v>44333</c:v>
                </c:pt>
                <c:pt idx="892">
                  <c:v>44332</c:v>
                </c:pt>
                <c:pt idx="893">
                  <c:v>44331</c:v>
                </c:pt>
                <c:pt idx="894">
                  <c:v>44330</c:v>
                </c:pt>
                <c:pt idx="895">
                  <c:v>44329</c:v>
                </c:pt>
                <c:pt idx="896">
                  <c:v>44328</c:v>
                </c:pt>
                <c:pt idx="897">
                  <c:v>44327</c:v>
                </c:pt>
                <c:pt idx="898">
                  <c:v>44326</c:v>
                </c:pt>
                <c:pt idx="899">
                  <c:v>44325</c:v>
                </c:pt>
                <c:pt idx="900">
                  <c:v>44324</c:v>
                </c:pt>
                <c:pt idx="901">
                  <c:v>44323</c:v>
                </c:pt>
                <c:pt idx="902">
                  <c:v>44322</c:v>
                </c:pt>
                <c:pt idx="903">
                  <c:v>44321</c:v>
                </c:pt>
                <c:pt idx="904">
                  <c:v>44320</c:v>
                </c:pt>
                <c:pt idx="905">
                  <c:v>44319</c:v>
                </c:pt>
                <c:pt idx="906">
                  <c:v>44318</c:v>
                </c:pt>
                <c:pt idx="907">
                  <c:v>44317</c:v>
                </c:pt>
                <c:pt idx="908">
                  <c:v>44316</c:v>
                </c:pt>
                <c:pt idx="909">
                  <c:v>44315</c:v>
                </c:pt>
                <c:pt idx="910">
                  <c:v>44314</c:v>
                </c:pt>
                <c:pt idx="911">
                  <c:v>44313</c:v>
                </c:pt>
                <c:pt idx="912">
                  <c:v>44312</c:v>
                </c:pt>
                <c:pt idx="913">
                  <c:v>44311</c:v>
                </c:pt>
                <c:pt idx="914">
                  <c:v>44310</c:v>
                </c:pt>
                <c:pt idx="915">
                  <c:v>44309</c:v>
                </c:pt>
                <c:pt idx="916">
                  <c:v>44308</c:v>
                </c:pt>
                <c:pt idx="917">
                  <c:v>44307</c:v>
                </c:pt>
                <c:pt idx="918">
                  <c:v>44306</c:v>
                </c:pt>
                <c:pt idx="919">
                  <c:v>44305</c:v>
                </c:pt>
                <c:pt idx="920">
                  <c:v>44304</c:v>
                </c:pt>
                <c:pt idx="921">
                  <c:v>44303</c:v>
                </c:pt>
                <c:pt idx="922">
                  <c:v>44302</c:v>
                </c:pt>
                <c:pt idx="923">
                  <c:v>44301</c:v>
                </c:pt>
                <c:pt idx="924">
                  <c:v>44300</c:v>
                </c:pt>
                <c:pt idx="925">
                  <c:v>44299</c:v>
                </c:pt>
                <c:pt idx="926">
                  <c:v>44298</c:v>
                </c:pt>
                <c:pt idx="927">
                  <c:v>44297</c:v>
                </c:pt>
                <c:pt idx="928">
                  <c:v>44296</c:v>
                </c:pt>
                <c:pt idx="929">
                  <c:v>44295</c:v>
                </c:pt>
                <c:pt idx="930">
                  <c:v>44294</c:v>
                </c:pt>
                <c:pt idx="931">
                  <c:v>44293</c:v>
                </c:pt>
                <c:pt idx="932">
                  <c:v>44292</c:v>
                </c:pt>
                <c:pt idx="933">
                  <c:v>44291</c:v>
                </c:pt>
                <c:pt idx="934">
                  <c:v>44290</c:v>
                </c:pt>
                <c:pt idx="935">
                  <c:v>44289</c:v>
                </c:pt>
                <c:pt idx="936">
                  <c:v>44288</c:v>
                </c:pt>
                <c:pt idx="937">
                  <c:v>44287</c:v>
                </c:pt>
                <c:pt idx="938">
                  <c:v>44286</c:v>
                </c:pt>
                <c:pt idx="939">
                  <c:v>44285</c:v>
                </c:pt>
                <c:pt idx="940">
                  <c:v>44284</c:v>
                </c:pt>
                <c:pt idx="941">
                  <c:v>44283</c:v>
                </c:pt>
                <c:pt idx="942">
                  <c:v>44282</c:v>
                </c:pt>
                <c:pt idx="943">
                  <c:v>44281</c:v>
                </c:pt>
                <c:pt idx="944">
                  <c:v>44280</c:v>
                </c:pt>
                <c:pt idx="945">
                  <c:v>44279</c:v>
                </c:pt>
                <c:pt idx="946">
                  <c:v>44278</c:v>
                </c:pt>
                <c:pt idx="947">
                  <c:v>44277</c:v>
                </c:pt>
                <c:pt idx="948">
                  <c:v>44276</c:v>
                </c:pt>
                <c:pt idx="949">
                  <c:v>44275</c:v>
                </c:pt>
                <c:pt idx="950">
                  <c:v>44274</c:v>
                </c:pt>
                <c:pt idx="951">
                  <c:v>44273</c:v>
                </c:pt>
                <c:pt idx="952">
                  <c:v>44272</c:v>
                </c:pt>
                <c:pt idx="953">
                  <c:v>44271</c:v>
                </c:pt>
                <c:pt idx="954">
                  <c:v>44270</c:v>
                </c:pt>
                <c:pt idx="955">
                  <c:v>44269</c:v>
                </c:pt>
                <c:pt idx="956">
                  <c:v>44268</c:v>
                </c:pt>
                <c:pt idx="957">
                  <c:v>44267</c:v>
                </c:pt>
                <c:pt idx="958">
                  <c:v>44266</c:v>
                </c:pt>
                <c:pt idx="959">
                  <c:v>44265</c:v>
                </c:pt>
                <c:pt idx="960">
                  <c:v>44264</c:v>
                </c:pt>
                <c:pt idx="961">
                  <c:v>44263</c:v>
                </c:pt>
                <c:pt idx="962">
                  <c:v>44262</c:v>
                </c:pt>
                <c:pt idx="963">
                  <c:v>44261</c:v>
                </c:pt>
                <c:pt idx="964">
                  <c:v>44260</c:v>
                </c:pt>
                <c:pt idx="965">
                  <c:v>44259</c:v>
                </c:pt>
                <c:pt idx="966">
                  <c:v>44258</c:v>
                </c:pt>
                <c:pt idx="967">
                  <c:v>44257</c:v>
                </c:pt>
                <c:pt idx="968">
                  <c:v>44256</c:v>
                </c:pt>
                <c:pt idx="969">
                  <c:v>44255</c:v>
                </c:pt>
                <c:pt idx="970">
                  <c:v>44254</c:v>
                </c:pt>
                <c:pt idx="971">
                  <c:v>44253</c:v>
                </c:pt>
                <c:pt idx="972">
                  <c:v>44252</c:v>
                </c:pt>
                <c:pt idx="973">
                  <c:v>44251</c:v>
                </c:pt>
                <c:pt idx="974">
                  <c:v>44250</c:v>
                </c:pt>
                <c:pt idx="975">
                  <c:v>44249</c:v>
                </c:pt>
                <c:pt idx="976">
                  <c:v>44248</c:v>
                </c:pt>
                <c:pt idx="977">
                  <c:v>44247</c:v>
                </c:pt>
                <c:pt idx="978">
                  <c:v>44246</c:v>
                </c:pt>
                <c:pt idx="979">
                  <c:v>44245</c:v>
                </c:pt>
                <c:pt idx="980">
                  <c:v>44244</c:v>
                </c:pt>
                <c:pt idx="981">
                  <c:v>44243</c:v>
                </c:pt>
                <c:pt idx="982">
                  <c:v>44242</c:v>
                </c:pt>
                <c:pt idx="983">
                  <c:v>44241</c:v>
                </c:pt>
                <c:pt idx="984">
                  <c:v>44240</c:v>
                </c:pt>
                <c:pt idx="985">
                  <c:v>44239</c:v>
                </c:pt>
                <c:pt idx="986">
                  <c:v>44238</c:v>
                </c:pt>
                <c:pt idx="987">
                  <c:v>44237</c:v>
                </c:pt>
                <c:pt idx="988">
                  <c:v>44236</c:v>
                </c:pt>
                <c:pt idx="989">
                  <c:v>44235</c:v>
                </c:pt>
                <c:pt idx="990">
                  <c:v>44234</c:v>
                </c:pt>
                <c:pt idx="991">
                  <c:v>44233</c:v>
                </c:pt>
                <c:pt idx="992">
                  <c:v>44232</c:v>
                </c:pt>
                <c:pt idx="993">
                  <c:v>44231</c:v>
                </c:pt>
                <c:pt idx="994">
                  <c:v>44230</c:v>
                </c:pt>
                <c:pt idx="995">
                  <c:v>44229</c:v>
                </c:pt>
                <c:pt idx="996">
                  <c:v>44228</c:v>
                </c:pt>
                <c:pt idx="997">
                  <c:v>44227</c:v>
                </c:pt>
                <c:pt idx="998">
                  <c:v>44226</c:v>
                </c:pt>
                <c:pt idx="999">
                  <c:v>44225</c:v>
                </c:pt>
                <c:pt idx="1000">
                  <c:v>44224</c:v>
                </c:pt>
                <c:pt idx="1001">
                  <c:v>44223</c:v>
                </c:pt>
                <c:pt idx="1002">
                  <c:v>44222</c:v>
                </c:pt>
                <c:pt idx="1003">
                  <c:v>44221</c:v>
                </c:pt>
                <c:pt idx="1004">
                  <c:v>44220</c:v>
                </c:pt>
                <c:pt idx="1005">
                  <c:v>44219</c:v>
                </c:pt>
                <c:pt idx="1006">
                  <c:v>44218</c:v>
                </c:pt>
                <c:pt idx="1007">
                  <c:v>44217</c:v>
                </c:pt>
                <c:pt idx="1008">
                  <c:v>44216</c:v>
                </c:pt>
                <c:pt idx="1009">
                  <c:v>44215</c:v>
                </c:pt>
                <c:pt idx="1010">
                  <c:v>44214</c:v>
                </c:pt>
                <c:pt idx="1011">
                  <c:v>44213</c:v>
                </c:pt>
                <c:pt idx="1012">
                  <c:v>44212</c:v>
                </c:pt>
                <c:pt idx="1013">
                  <c:v>44211</c:v>
                </c:pt>
                <c:pt idx="1014">
                  <c:v>44210</c:v>
                </c:pt>
                <c:pt idx="1015">
                  <c:v>44209</c:v>
                </c:pt>
                <c:pt idx="1016">
                  <c:v>44208</c:v>
                </c:pt>
                <c:pt idx="1017">
                  <c:v>44207</c:v>
                </c:pt>
                <c:pt idx="1018">
                  <c:v>44206</c:v>
                </c:pt>
                <c:pt idx="1019">
                  <c:v>44205</c:v>
                </c:pt>
                <c:pt idx="1020">
                  <c:v>44204</c:v>
                </c:pt>
                <c:pt idx="1021">
                  <c:v>44203</c:v>
                </c:pt>
                <c:pt idx="1022">
                  <c:v>44202</c:v>
                </c:pt>
                <c:pt idx="1023">
                  <c:v>44201</c:v>
                </c:pt>
                <c:pt idx="1024">
                  <c:v>44200</c:v>
                </c:pt>
                <c:pt idx="1025">
                  <c:v>44199</c:v>
                </c:pt>
                <c:pt idx="1026">
                  <c:v>44198</c:v>
                </c:pt>
                <c:pt idx="1027">
                  <c:v>44197</c:v>
                </c:pt>
                <c:pt idx="1028">
                  <c:v>44196</c:v>
                </c:pt>
                <c:pt idx="1029">
                  <c:v>44195</c:v>
                </c:pt>
                <c:pt idx="1030">
                  <c:v>44194</c:v>
                </c:pt>
                <c:pt idx="1031">
                  <c:v>44193</c:v>
                </c:pt>
                <c:pt idx="1032">
                  <c:v>44192</c:v>
                </c:pt>
                <c:pt idx="1033">
                  <c:v>44191</c:v>
                </c:pt>
                <c:pt idx="1034">
                  <c:v>44190</c:v>
                </c:pt>
                <c:pt idx="1035">
                  <c:v>44189</c:v>
                </c:pt>
                <c:pt idx="1036">
                  <c:v>44188</c:v>
                </c:pt>
                <c:pt idx="1037">
                  <c:v>44187</c:v>
                </c:pt>
                <c:pt idx="1038">
                  <c:v>44186</c:v>
                </c:pt>
                <c:pt idx="1039">
                  <c:v>44185</c:v>
                </c:pt>
                <c:pt idx="1040">
                  <c:v>44184</c:v>
                </c:pt>
                <c:pt idx="1041">
                  <c:v>44183</c:v>
                </c:pt>
                <c:pt idx="1042">
                  <c:v>44182</c:v>
                </c:pt>
                <c:pt idx="1043">
                  <c:v>44181</c:v>
                </c:pt>
                <c:pt idx="1044">
                  <c:v>44180</c:v>
                </c:pt>
                <c:pt idx="1045">
                  <c:v>44179</c:v>
                </c:pt>
                <c:pt idx="1046">
                  <c:v>44178</c:v>
                </c:pt>
                <c:pt idx="1047">
                  <c:v>44177</c:v>
                </c:pt>
                <c:pt idx="1048">
                  <c:v>44176</c:v>
                </c:pt>
                <c:pt idx="1049">
                  <c:v>44175</c:v>
                </c:pt>
                <c:pt idx="1050">
                  <c:v>44174</c:v>
                </c:pt>
                <c:pt idx="1051">
                  <c:v>44173</c:v>
                </c:pt>
                <c:pt idx="1052">
                  <c:v>44172</c:v>
                </c:pt>
                <c:pt idx="1053">
                  <c:v>44171</c:v>
                </c:pt>
                <c:pt idx="1054">
                  <c:v>44170</c:v>
                </c:pt>
                <c:pt idx="1055">
                  <c:v>44169</c:v>
                </c:pt>
                <c:pt idx="1056">
                  <c:v>44168</c:v>
                </c:pt>
                <c:pt idx="1057">
                  <c:v>44167</c:v>
                </c:pt>
                <c:pt idx="1058">
                  <c:v>44166</c:v>
                </c:pt>
                <c:pt idx="1059">
                  <c:v>44165</c:v>
                </c:pt>
                <c:pt idx="1060">
                  <c:v>44164</c:v>
                </c:pt>
                <c:pt idx="1061">
                  <c:v>44163</c:v>
                </c:pt>
                <c:pt idx="1062">
                  <c:v>44162</c:v>
                </c:pt>
                <c:pt idx="1063">
                  <c:v>44161</c:v>
                </c:pt>
                <c:pt idx="1064">
                  <c:v>44160</c:v>
                </c:pt>
                <c:pt idx="1065">
                  <c:v>44159</c:v>
                </c:pt>
                <c:pt idx="1066">
                  <c:v>44158</c:v>
                </c:pt>
                <c:pt idx="1067">
                  <c:v>44157</c:v>
                </c:pt>
                <c:pt idx="1068">
                  <c:v>44156</c:v>
                </c:pt>
                <c:pt idx="1069">
                  <c:v>44155</c:v>
                </c:pt>
                <c:pt idx="1070">
                  <c:v>44154</c:v>
                </c:pt>
                <c:pt idx="1071">
                  <c:v>44153</c:v>
                </c:pt>
                <c:pt idx="1072">
                  <c:v>44152</c:v>
                </c:pt>
                <c:pt idx="1073">
                  <c:v>44151</c:v>
                </c:pt>
                <c:pt idx="1074">
                  <c:v>44150</c:v>
                </c:pt>
                <c:pt idx="1075">
                  <c:v>44149</c:v>
                </c:pt>
                <c:pt idx="1076">
                  <c:v>44148</c:v>
                </c:pt>
                <c:pt idx="1077">
                  <c:v>44147</c:v>
                </c:pt>
                <c:pt idx="1078">
                  <c:v>44146</c:v>
                </c:pt>
                <c:pt idx="1079">
                  <c:v>44145</c:v>
                </c:pt>
                <c:pt idx="1080">
                  <c:v>44144</c:v>
                </c:pt>
                <c:pt idx="1081">
                  <c:v>44143</c:v>
                </c:pt>
                <c:pt idx="1082">
                  <c:v>44142</c:v>
                </c:pt>
                <c:pt idx="1083">
                  <c:v>44141</c:v>
                </c:pt>
                <c:pt idx="1084">
                  <c:v>44140</c:v>
                </c:pt>
                <c:pt idx="1085">
                  <c:v>44139</c:v>
                </c:pt>
                <c:pt idx="1086">
                  <c:v>44138</c:v>
                </c:pt>
                <c:pt idx="1087">
                  <c:v>44137</c:v>
                </c:pt>
                <c:pt idx="1088">
                  <c:v>44136</c:v>
                </c:pt>
                <c:pt idx="1089">
                  <c:v>44135</c:v>
                </c:pt>
                <c:pt idx="1090">
                  <c:v>44134</c:v>
                </c:pt>
                <c:pt idx="1091">
                  <c:v>44133</c:v>
                </c:pt>
                <c:pt idx="1092">
                  <c:v>44132</c:v>
                </c:pt>
                <c:pt idx="1093">
                  <c:v>44131</c:v>
                </c:pt>
                <c:pt idx="1094">
                  <c:v>44130</c:v>
                </c:pt>
                <c:pt idx="1095">
                  <c:v>44129</c:v>
                </c:pt>
                <c:pt idx="1096">
                  <c:v>44128</c:v>
                </c:pt>
                <c:pt idx="1097">
                  <c:v>44127</c:v>
                </c:pt>
                <c:pt idx="1098">
                  <c:v>44126</c:v>
                </c:pt>
                <c:pt idx="1099">
                  <c:v>44125</c:v>
                </c:pt>
                <c:pt idx="1100">
                  <c:v>44124</c:v>
                </c:pt>
                <c:pt idx="1101">
                  <c:v>44123</c:v>
                </c:pt>
                <c:pt idx="1102">
                  <c:v>44122</c:v>
                </c:pt>
                <c:pt idx="1103">
                  <c:v>44121</c:v>
                </c:pt>
                <c:pt idx="1104">
                  <c:v>44120</c:v>
                </c:pt>
                <c:pt idx="1105">
                  <c:v>44119</c:v>
                </c:pt>
                <c:pt idx="1106">
                  <c:v>44118</c:v>
                </c:pt>
                <c:pt idx="1107">
                  <c:v>44117</c:v>
                </c:pt>
                <c:pt idx="1108">
                  <c:v>44116</c:v>
                </c:pt>
                <c:pt idx="1109">
                  <c:v>44115</c:v>
                </c:pt>
                <c:pt idx="1110">
                  <c:v>44114</c:v>
                </c:pt>
                <c:pt idx="1111">
                  <c:v>44113</c:v>
                </c:pt>
                <c:pt idx="1112">
                  <c:v>44112</c:v>
                </c:pt>
                <c:pt idx="1113">
                  <c:v>44111</c:v>
                </c:pt>
                <c:pt idx="1114">
                  <c:v>44110</c:v>
                </c:pt>
                <c:pt idx="1115">
                  <c:v>44109</c:v>
                </c:pt>
                <c:pt idx="1116">
                  <c:v>44108</c:v>
                </c:pt>
                <c:pt idx="1117">
                  <c:v>44107</c:v>
                </c:pt>
                <c:pt idx="1118">
                  <c:v>44106</c:v>
                </c:pt>
                <c:pt idx="1119">
                  <c:v>44105</c:v>
                </c:pt>
                <c:pt idx="1120">
                  <c:v>44104</c:v>
                </c:pt>
                <c:pt idx="1121">
                  <c:v>44103</c:v>
                </c:pt>
                <c:pt idx="1122">
                  <c:v>44102</c:v>
                </c:pt>
                <c:pt idx="1123">
                  <c:v>44101</c:v>
                </c:pt>
                <c:pt idx="1124">
                  <c:v>44100</c:v>
                </c:pt>
                <c:pt idx="1125">
                  <c:v>44099</c:v>
                </c:pt>
                <c:pt idx="1126">
                  <c:v>44098</c:v>
                </c:pt>
                <c:pt idx="1127">
                  <c:v>44097</c:v>
                </c:pt>
                <c:pt idx="1128">
                  <c:v>44096</c:v>
                </c:pt>
                <c:pt idx="1129">
                  <c:v>44095</c:v>
                </c:pt>
                <c:pt idx="1130">
                  <c:v>44094</c:v>
                </c:pt>
                <c:pt idx="1131">
                  <c:v>44093</c:v>
                </c:pt>
                <c:pt idx="1132">
                  <c:v>44092</c:v>
                </c:pt>
                <c:pt idx="1133">
                  <c:v>44091</c:v>
                </c:pt>
                <c:pt idx="1134">
                  <c:v>44090</c:v>
                </c:pt>
                <c:pt idx="1135">
                  <c:v>44089</c:v>
                </c:pt>
                <c:pt idx="1136">
                  <c:v>44088</c:v>
                </c:pt>
                <c:pt idx="1137">
                  <c:v>44087</c:v>
                </c:pt>
                <c:pt idx="1138">
                  <c:v>44086</c:v>
                </c:pt>
                <c:pt idx="1139">
                  <c:v>44085</c:v>
                </c:pt>
                <c:pt idx="1140">
                  <c:v>44084</c:v>
                </c:pt>
                <c:pt idx="1141">
                  <c:v>44083</c:v>
                </c:pt>
                <c:pt idx="1142">
                  <c:v>44082</c:v>
                </c:pt>
                <c:pt idx="1143">
                  <c:v>44081</c:v>
                </c:pt>
                <c:pt idx="1144">
                  <c:v>44080</c:v>
                </c:pt>
                <c:pt idx="1145">
                  <c:v>44079</c:v>
                </c:pt>
                <c:pt idx="1146">
                  <c:v>44078</c:v>
                </c:pt>
                <c:pt idx="1147">
                  <c:v>44077</c:v>
                </c:pt>
                <c:pt idx="1148">
                  <c:v>44076</c:v>
                </c:pt>
                <c:pt idx="1149">
                  <c:v>44075</c:v>
                </c:pt>
                <c:pt idx="1150">
                  <c:v>44074</c:v>
                </c:pt>
                <c:pt idx="1151">
                  <c:v>44073</c:v>
                </c:pt>
                <c:pt idx="1152">
                  <c:v>44072</c:v>
                </c:pt>
                <c:pt idx="1153">
                  <c:v>44071</c:v>
                </c:pt>
                <c:pt idx="1154">
                  <c:v>44070</c:v>
                </c:pt>
                <c:pt idx="1155">
                  <c:v>44069</c:v>
                </c:pt>
                <c:pt idx="1156">
                  <c:v>44068</c:v>
                </c:pt>
                <c:pt idx="1157">
                  <c:v>44067</c:v>
                </c:pt>
                <c:pt idx="1158">
                  <c:v>44066</c:v>
                </c:pt>
                <c:pt idx="1159">
                  <c:v>44065</c:v>
                </c:pt>
                <c:pt idx="1160">
                  <c:v>44064</c:v>
                </c:pt>
                <c:pt idx="1161">
                  <c:v>44063</c:v>
                </c:pt>
                <c:pt idx="1162">
                  <c:v>44062</c:v>
                </c:pt>
                <c:pt idx="1163">
                  <c:v>44061</c:v>
                </c:pt>
                <c:pt idx="1164">
                  <c:v>44060</c:v>
                </c:pt>
                <c:pt idx="1165">
                  <c:v>44059</c:v>
                </c:pt>
                <c:pt idx="1166">
                  <c:v>44058</c:v>
                </c:pt>
                <c:pt idx="1167">
                  <c:v>44057</c:v>
                </c:pt>
                <c:pt idx="1168">
                  <c:v>44056</c:v>
                </c:pt>
                <c:pt idx="1169">
                  <c:v>44055</c:v>
                </c:pt>
                <c:pt idx="1170">
                  <c:v>44054</c:v>
                </c:pt>
                <c:pt idx="1171">
                  <c:v>44053</c:v>
                </c:pt>
                <c:pt idx="1172">
                  <c:v>44052</c:v>
                </c:pt>
                <c:pt idx="1173">
                  <c:v>44051</c:v>
                </c:pt>
                <c:pt idx="1174">
                  <c:v>44050</c:v>
                </c:pt>
                <c:pt idx="1175">
                  <c:v>44049</c:v>
                </c:pt>
                <c:pt idx="1176">
                  <c:v>44048</c:v>
                </c:pt>
                <c:pt idx="1177">
                  <c:v>44047</c:v>
                </c:pt>
                <c:pt idx="1178">
                  <c:v>44046</c:v>
                </c:pt>
                <c:pt idx="1179">
                  <c:v>44045</c:v>
                </c:pt>
                <c:pt idx="1180">
                  <c:v>44044</c:v>
                </c:pt>
                <c:pt idx="1181">
                  <c:v>44043</c:v>
                </c:pt>
                <c:pt idx="1182">
                  <c:v>44042</c:v>
                </c:pt>
                <c:pt idx="1183">
                  <c:v>44041</c:v>
                </c:pt>
                <c:pt idx="1184">
                  <c:v>44040</c:v>
                </c:pt>
                <c:pt idx="1185">
                  <c:v>44039</c:v>
                </c:pt>
                <c:pt idx="1186">
                  <c:v>44038</c:v>
                </c:pt>
                <c:pt idx="1187">
                  <c:v>44037</c:v>
                </c:pt>
                <c:pt idx="1188">
                  <c:v>44036</c:v>
                </c:pt>
                <c:pt idx="1189">
                  <c:v>44035</c:v>
                </c:pt>
                <c:pt idx="1190">
                  <c:v>44034</c:v>
                </c:pt>
                <c:pt idx="1191">
                  <c:v>44033</c:v>
                </c:pt>
                <c:pt idx="1192">
                  <c:v>44032</c:v>
                </c:pt>
                <c:pt idx="1193">
                  <c:v>44031</c:v>
                </c:pt>
                <c:pt idx="1194">
                  <c:v>44030</c:v>
                </c:pt>
                <c:pt idx="1195">
                  <c:v>44029</c:v>
                </c:pt>
                <c:pt idx="1196">
                  <c:v>44028</c:v>
                </c:pt>
                <c:pt idx="1197">
                  <c:v>44027</c:v>
                </c:pt>
                <c:pt idx="1198">
                  <c:v>44026</c:v>
                </c:pt>
                <c:pt idx="1199">
                  <c:v>44025</c:v>
                </c:pt>
                <c:pt idx="1200">
                  <c:v>44024</c:v>
                </c:pt>
                <c:pt idx="1201">
                  <c:v>44023</c:v>
                </c:pt>
                <c:pt idx="1202">
                  <c:v>44022</c:v>
                </c:pt>
                <c:pt idx="1203">
                  <c:v>44021</c:v>
                </c:pt>
                <c:pt idx="1204">
                  <c:v>44020</c:v>
                </c:pt>
                <c:pt idx="1205">
                  <c:v>44019</c:v>
                </c:pt>
                <c:pt idx="1206">
                  <c:v>44018</c:v>
                </c:pt>
                <c:pt idx="1207">
                  <c:v>44017</c:v>
                </c:pt>
                <c:pt idx="1208">
                  <c:v>44016</c:v>
                </c:pt>
                <c:pt idx="1209">
                  <c:v>44015</c:v>
                </c:pt>
                <c:pt idx="1210">
                  <c:v>44014</c:v>
                </c:pt>
                <c:pt idx="1211">
                  <c:v>44013</c:v>
                </c:pt>
                <c:pt idx="1212">
                  <c:v>44012</c:v>
                </c:pt>
                <c:pt idx="1213">
                  <c:v>44011</c:v>
                </c:pt>
                <c:pt idx="1214">
                  <c:v>44010</c:v>
                </c:pt>
                <c:pt idx="1215">
                  <c:v>44009</c:v>
                </c:pt>
                <c:pt idx="1216">
                  <c:v>44008</c:v>
                </c:pt>
                <c:pt idx="1217">
                  <c:v>44007</c:v>
                </c:pt>
                <c:pt idx="1218">
                  <c:v>44006</c:v>
                </c:pt>
                <c:pt idx="1219">
                  <c:v>44005</c:v>
                </c:pt>
                <c:pt idx="1220">
                  <c:v>44004</c:v>
                </c:pt>
                <c:pt idx="1221">
                  <c:v>44003</c:v>
                </c:pt>
                <c:pt idx="1222">
                  <c:v>44002</c:v>
                </c:pt>
                <c:pt idx="1223">
                  <c:v>44001</c:v>
                </c:pt>
                <c:pt idx="1224">
                  <c:v>44000</c:v>
                </c:pt>
                <c:pt idx="1225">
                  <c:v>43999</c:v>
                </c:pt>
                <c:pt idx="1226">
                  <c:v>43998</c:v>
                </c:pt>
                <c:pt idx="1227">
                  <c:v>43997</c:v>
                </c:pt>
                <c:pt idx="1228">
                  <c:v>43996</c:v>
                </c:pt>
                <c:pt idx="1229">
                  <c:v>43995</c:v>
                </c:pt>
                <c:pt idx="1230">
                  <c:v>43994</c:v>
                </c:pt>
                <c:pt idx="1231">
                  <c:v>43993</c:v>
                </c:pt>
                <c:pt idx="1232">
                  <c:v>43992</c:v>
                </c:pt>
                <c:pt idx="1233">
                  <c:v>43991</c:v>
                </c:pt>
                <c:pt idx="1234">
                  <c:v>43990</c:v>
                </c:pt>
                <c:pt idx="1235">
                  <c:v>43989</c:v>
                </c:pt>
                <c:pt idx="1236">
                  <c:v>43988</c:v>
                </c:pt>
                <c:pt idx="1237">
                  <c:v>43987</c:v>
                </c:pt>
                <c:pt idx="1238">
                  <c:v>43986</c:v>
                </c:pt>
                <c:pt idx="1239">
                  <c:v>43985</c:v>
                </c:pt>
                <c:pt idx="1240">
                  <c:v>43984</c:v>
                </c:pt>
                <c:pt idx="1241">
                  <c:v>43983</c:v>
                </c:pt>
                <c:pt idx="1242">
                  <c:v>43982</c:v>
                </c:pt>
                <c:pt idx="1243">
                  <c:v>43981</c:v>
                </c:pt>
                <c:pt idx="1244">
                  <c:v>43980</c:v>
                </c:pt>
                <c:pt idx="1245">
                  <c:v>43979</c:v>
                </c:pt>
                <c:pt idx="1246">
                  <c:v>43978</c:v>
                </c:pt>
                <c:pt idx="1247">
                  <c:v>43977</c:v>
                </c:pt>
                <c:pt idx="1248">
                  <c:v>43976</c:v>
                </c:pt>
                <c:pt idx="1249">
                  <c:v>43975</c:v>
                </c:pt>
                <c:pt idx="1250">
                  <c:v>43974</c:v>
                </c:pt>
                <c:pt idx="1251">
                  <c:v>43973</c:v>
                </c:pt>
                <c:pt idx="1252">
                  <c:v>43972</c:v>
                </c:pt>
                <c:pt idx="1253">
                  <c:v>43971</c:v>
                </c:pt>
                <c:pt idx="1254">
                  <c:v>43970</c:v>
                </c:pt>
                <c:pt idx="1255">
                  <c:v>43969</c:v>
                </c:pt>
                <c:pt idx="1256">
                  <c:v>43968</c:v>
                </c:pt>
                <c:pt idx="1257">
                  <c:v>43967</c:v>
                </c:pt>
                <c:pt idx="1258">
                  <c:v>43966</c:v>
                </c:pt>
                <c:pt idx="1259">
                  <c:v>43965</c:v>
                </c:pt>
                <c:pt idx="1260">
                  <c:v>43964</c:v>
                </c:pt>
                <c:pt idx="1261">
                  <c:v>43963</c:v>
                </c:pt>
                <c:pt idx="1262">
                  <c:v>43962</c:v>
                </c:pt>
                <c:pt idx="1263">
                  <c:v>43961</c:v>
                </c:pt>
                <c:pt idx="1264">
                  <c:v>43960</c:v>
                </c:pt>
                <c:pt idx="1265">
                  <c:v>43959</c:v>
                </c:pt>
                <c:pt idx="1266">
                  <c:v>43958</c:v>
                </c:pt>
                <c:pt idx="1267">
                  <c:v>43957</c:v>
                </c:pt>
                <c:pt idx="1268">
                  <c:v>43956</c:v>
                </c:pt>
                <c:pt idx="1269">
                  <c:v>43955</c:v>
                </c:pt>
                <c:pt idx="1270">
                  <c:v>43954</c:v>
                </c:pt>
                <c:pt idx="1271">
                  <c:v>43953</c:v>
                </c:pt>
                <c:pt idx="1272">
                  <c:v>43952</c:v>
                </c:pt>
                <c:pt idx="1273">
                  <c:v>43951</c:v>
                </c:pt>
                <c:pt idx="1274">
                  <c:v>43950</c:v>
                </c:pt>
                <c:pt idx="1275">
                  <c:v>43949</c:v>
                </c:pt>
                <c:pt idx="1276">
                  <c:v>43948</c:v>
                </c:pt>
                <c:pt idx="1277">
                  <c:v>43947</c:v>
                </c:pt>
                <c:pt idx="1278">
                  <c:v>43946</c:v>
                </c:pt>
                <c:pt idx="1279">
                  <c:v>43945</c:v>
                </c:pt>
                <c:pt idx="1280">
                  <c:v>43944</c:v>
                </c:pt>
                <c:pt idx="1281">
                  <c:v>43943</c:v>
                </c:pt>
                <c:pt idx="1282">
                  <c:v>43942</c:v>
                </c:pt>
                <c:pt idx="1283">
                  <c:v>43941</c:v>
                </c:pt>
                <c:pt idx="1284">
                  <c:v>43940</c:v>
                </c:pt>
                <c:pt idx="1285">
                  <c:v>43939</c:v>
                </c:pt>
                <c:pt idx="1286">
                  <c:v>43938</c:v>
                </c:pt>
                <c:pt idx="1287">
                  <c:v>43937</c:v>
                </c:pt>
                <c:pt idx="1288">
                  <c:v>43936</c:v>
                </c:pt>
                <c:pt idx="1289">
                  <c:v>43935</c:v>
                </c:pt>
                <c:pt idx="1290">
                  <c:v>43934</c:v>
                </c:pt>
                <c:pt idx="1291">
                  <c:v>43933</c:v>
                </c:pt>
                <c:pt idx="1292">
                  <c:v>43932</c:v>
                </c:pt>
                <c:pt idx="1293">
                  <c:v>43931</c:v>
                </c:pt>
                <c:pt idx="1294">
                  <c:v>43930</c:v>
                </c:pt>
                <c:pt idx="1295">
                  <c:v>43929</c:v>
                </c:pt>
                <c:pt idx="1296">
                  <c:v>43928</c:v>
                </c:pt>
                <c:pt idx="1297">
                  <c:v>43927</c:v>
                </c:pt>
                <c:pt idx="1298">
                  <c:v>43926</c:v>
                </c:pt>
                <c:pt idx="1299">
                  <c:v>43925</c:v>
                </c:pt>
                <c:pt idx="1300">
                  <c:v>43924</c:v>
                </c:pt>
                <c:pt idx="1301">
                  <c:v>43923</c:v>
                </c:pt>
                <c:pt idx="1302">
                  <c:v>43922</c:v>
                </c:pt>
                <c:pt idx="1303">
                  <c:v>43921</c:v>
                </c:pt>
                <c:pt idx="1304">
                  <c:v>43920</c:v>
                </c:pt>
                <c:pt idx="1305">
                  <c:v>43919</c:v>
                </c:pt>
                <c:pt idx="1306">
                  <c:v>43918</c:v>
                </c:pt>
                <c:pt idx="1307">
                  <c:v>43917</c:v>
                </c:pt>
                <c:pt idx="1308">
                  <c:v>43916</c:v>
                </c:pt>
                <c:pt idx="1309">
                  <c:v>43915</c:v>
                </c:pt>
                <c:pt idx="1310">
                  <c:v>43914</c:v>
                </c:pt>
                <c:pt idx="1311">
                  <c:v>43913</c:v>
                </c:pt>
                <c:pt idx="1312">
                  <c:v>43912</c:v>
                </c:pt>
                <c:pt idx="1313">
                  <c:v>43911</c:v>
                </c:pt>
                <c:pt idx="1314">
                  <c:v>43910</c:v>
                </c:pt>
                <c:pt idx="1315">
                  <c:v>43909</c:v>
                </c:pt>
                <c:pt idx="1316">
                  <c:v>43908</c:v>
                </c:pt>
                <c:pt idx="1317">
                  <c:v>43907</c:v>
                </c:pt>
                <c:pt idx="1318">
                  <c:v>43906</c:v>
                </c:pt>
                <c:pt idx="1319">
                  <c:v>43905</c:v>
                </c:pt>
                <c:pt idx="1320">
                  <c:v>43904</c:v>
                </c:pt>
                <c:pt idx="1321">
                  <c:v>43903</c:v>
                </c:pt>
                <c:pt idx="1322">
                  <c:v>43902</c:v>
                </c:pt>
                <c:pt idx="1323">
                  <c:v>43901</c:v>
                </c:pt>
                <c:pt idx="1324">
                  <c:v>43900</c:v>
                </c:pt>
                <c:pt idx="1325">
                  <c:v>43899</c:v>
                </c:pt>
                <c:pt idx="1326">
                  <c:v>43898</c:v>
                </c:pt>
                <c:pt idx="1327">
                  <c:v>43897</c:v>
                </c:pt>
                <c:pt idx="1328">
                  <c:v>43896</c:v>
                </c:pt>
                <c:pt idx="1329">
                  <c:v>43895</c:v>
                </c:pt>
                <c:pt idx="1330">
                  <c:v>43894</c:v>
                </c:pt>
                <c:pt idx="1331">
                  <c:v>43893</c:v>
                </c:pt>
                <c:pt idx="1332">
                  <c:v>43892</c:v>
                </c:pt>
                <c:pt idx="1333">
                  <c:v>43891</c:v>
                </c:pt>
                <c:pt idx="1334">
                  <c:v>43890</c:v>
                </c:pt>
                <c:pt idx="1335">
                  <c:v>43889</c:v>
                </c:pt>
                <c:pt idx="1336">
                  <c:v>43888</c:v>
                </c:pt>
                <c:pt idx="1337">
                  <c:v>43887</c:v>
                </c:pt>
                <c:pt idx="1338">
                  <c:v>43886</c:v>
                </c:pt>
                <c:pt idx="1339">
                  <c:v>43885</c:v>
                </c:pt>
                <c:pt idx="1340">
                  <c:v>43884</c:v>
                </c:pt>
                <c:pt idx="1341">
                  <c:v>43883</c:v>
                </c:pt>
                <c:pt idx="1342">
                  <c:v>43882</c:v>
                </c:pt>
                <c:pt idx="1343">
                  <c:v>43881</c:v>
                </c:pt>
                <c:pt idx="1344">
                  <c:v>43880</c:v>
                </c:pt>
                <c:pt idx="1345">
                  <c:v>43879</c:v>
                </c:pt>
                <c:pt idx="1346">
                  <c:v>43878</c:v>
                </c:pt>
                <c:pt idx="1347">
                  <c:v>43877</c:v>
                </c:pt>
                <c:pt idx="1348">
                  <c:v>43876</c:v>
                </c:pt>
                <c:pt idx="1349">
                  <c:v>43875</c:v>
                </c:pt>
                <c:pt idx="1350">
                  <c:v>43874</c:v>
                </c:pt>
                <c:pt idx="1351">
                  <c:v>43873</c:v>
                </c:pt>
                <c:pt idx="1352">
                  <c:v>43872</c:v>
                </c:pt>
                <c:pt idx="1353">
                  <c:v>43871</c:v>
                </c:pt>
                <c:pt idx="1354">
                  <c:v>43870</c:v>
                </c:pt>
                <c:pt idx="1355">
                  <c:v>43869</c:v>
                </c:pt>
                <c:pt idx="1356">
                  <c:v>43868</c:v>
                </c:pt>
                <c:pt idx="1357">
                  <c:v>43867</c:v>
                </c:pt>
                <c:pt idx="1358">
                  <c:v>43866</c:v>
                </c:pt>
                <c:pt idx="1359">
                  <c:v>43865</c:v>
                </c:pt>
                <c:pt idx="1360">
                  <c:v>43864</c:v>
                </c:pt>
                <c:pt idx="1361">
                  <c:v>43863</c:v>
                </c:pt>
                <c:pt idx="1362">
                  <c:v>43862</c:v>
                </c:pt>
                <c:pt idx="1363">
                  <c:v>43861</c:v>
                </c:pt>
                <c:pt idx="1364">
                  <c:v>43860</c:v>
                </c:pt>
                <c:pt idx="1365">
                  <c:v>43859</c:v>
                </c:pt>
                <c:pt idx="1366">
                  <c:v>43858</c:v>
                </c:pt>
                <c:pt idx="1367">
                  <c:v>43857</c:v>
                </c:pt>
                <c:pt idx="1368">
                  <c:v>43856</c:v>
                </c:pt>
                <c:pt idx="1369">
                  <c:v>43855</c:v>
                </c:pt>
                <c:pt idx="1370">
                  <c:v>43854</c:v>
                </c:pt>
                <c:pt idx="1371">
                  <c:v>43853</c:v>
                </c:pt>
                <c:pt idx="1372">
                  <c:v>43852</c:v>
                </c:pt>
                <c:pt idx="1373">
                  <c:v>43851</c:v>
                </c:pt>
                <c:pt idx="1374">
                  <c:v>43850</c:v>
                </c:pt>
                <c:pt idx="1375">
                  <c:v>43849</c:v>
                </c:pt>
                <c:pt idx="1376">
                  <c:v>43848</c:v>
                </c:pt>
                <c:pt idx="1377">
                  <c:v>43847</c:v>
                </c:pt>
                <c:pt idx="1378">
                  <c:v>43846</c:v>
                </c:pt>
                <c:pt idx="1379">
                  <c:v>43845</c:v>
                </c:pt>
                <c:pt idx="1380">
                  <c:v>43844</c:v>
                </c:pt>
                <c:pt idx="1381">
                  <c:v>43843</c:v>
                </c:pt>
                <c:pt idx="1382">
                  <c:v>43842</c:v>
                </c:pt>
                <c:pt idx="1383">
                  <c:v>43841</c:v>
                </c:pt>
                <c:pt idx="1384">
                  <c:v>43840</c:v>
                </c:pt>
                <c:pt idx="1385">
                  <c:v>43839</c:v>
                </c:pt>
                <c:pt idx="1386">
                  <c:v>43838</c:v>
                </c:pt>
                <c:pt idx="1387">
                  <c:v>43837</c:v>
                </c:pt>
                <c:pt idx="1388">
                  <c:v>43836</c:v>
                </c:pt>
                <c:pt idx="1389">
                  <c:v>43835</c:v>
                </c:pt>
                <c:pt idx="1390">
                  <c:v>43834</c:v>
                </c:pt>
                <c:pt idx="1391">
                  <c:v>43833</c:v>
                </c:pt>
                <c:pt idx="1392">
                  <c:v>43832</c:v>
                </c:pt>
                <c:pt idx="1393">
                  <c:v>43831</c:v>
                </c:pt>
                <c:pt idx="1394">
                  <c:v>43830</c:v>
                </c:pt>
                <c:pt idx="1395">
                  <c:v>43829</c:v>
                </c:pt>
                <c:pt idx="1396">
                  <c:v>43828</c:v>
                </c:pt>
                <c:pt idx="1397">
                  <c:v>43827</c:v>
                </c:pt>
                <c:pt idx="1398">
                  <c:v>43826</c:v>
                </c:pt>
                <c:pt idx="1399">
                  <c:v>43825</c:v>
                </c:pt>
                <c:pt idx="1400">
                  <c:v>43824</c:v>
                </c:pt>
                <c:pt idx="1401">
                  <c:v>43823</c:v>
                </c:pt>
                <c:pt idx="1402">
                  <c:v>43822</c:v>
                </c:pt>
                <c:pt idx="1403">
                  <c:v>43821</c:v>
                </c:pt>
                <c:pt idx="1404">
                  <c:v>43820</c:v>
                </c:pt>
                <c:pt idx="1405">
                  <c:v>43819</c:v>
                </c:pt>
                <c:pt idx="1406">
                  <c:v>43818</c:v>
                </c:pt>
                <c:pt idx="1407">
                  <c:v>43817</c:v>
                </c:pt>
                <c:pt idx="1408">
                  <c:v>43816</c:v>
                </c:pt>
                <c:pt idx="1409">
                  <c:v>43815</c:v>
                </c:pt>
                <c:pt idx="1410">
                  <c:v>43814</c:v>
                </c:pt>
                <c:pt idx="1411">
                  <c:v>43813</c:v>
                </c:pt>
                <c:pt idx="1412">
                  <c:v>43812</c:v>
                </c:pt>
                <c:pt idx="1413">
                  <c:v>43811</c:v>
                </c:pt>
                <c:pt idx="1414">
                  <c:v>43810</c:v>
                </c:pt>
                <c:pt idx="1415">
                  <c:v>43809</c:v>
                </c:pt>
                <c:pt idx="1416">
                  <c:v>43808</c:v>
                </c:pt>
                <c:pt idx="1417">
                  <c:v>43807</c:v>
                </c:pt>
                <c:pt idx="1418">
                  <c:v>43806</c:v>
                </c:pt>
                <c:pt idx="1419">
                  <c:v>43805</c:v>
                </c:pt>
                <c:pt idx="1420">
                  <c:v>43804</c:v>
                </c:pt>
                <c:pt idx="1421">
                  <c:v>43803</c:v>
                </c:pt>
                <c:pt idx="1422">
                  <c:v>43802</c:v>
                </c:pt>
                <c:pt idx="1423">
                  <c:v>43801</c:v>
                </c:pt>
                <c:pt idx="1424">
                  <c:v>43800</c:v>
                </c:pt>
                <c:pt idx="1425">
                  <c:v>43799</c:v>
                </c:pt>
                <c:pt idx="1426">
                  <c:v>43798</c:v>
                </c:pt>
                <c:pt idx="1427">
                  <c:v>43797</c:v>
                </c:pt>
                <c:pt idx="1428">
                  <c:v>43796</c:v>
                </c:pt>
                <c:pt idx="1429">
                  <c:v>43795</c:v>
                </c:pt>
                <c:pt idx="1430">
                  <c:v>43794</c:v>
                </c:pt>
                <c:pt idx="1431">
                  <c:v>43793</c:v>
                </c:pt>
                <c:pt idx="1432">
                  <c:v>43792</c:v>
                </c:pt>
                <c:pt idx="1433">
                  <c:v>43791</c:v>
                </c:pt>
                <c:pt idx="1434">
                  <c:v>43790</c:v>
                </c:pt>
                <c:pt idx="1435">
                  <c:v>43789</c:v>
                </c:pt>
                <c:pt idx="1436">
                  <c:v>43788</c:v>
                </c:pt>
                <c:pt idx="1437">
                  <c:v>43787</c:v>
                </c:pt>
                <c:pt idx="1438">
                  <c:v>43786</c:v>
                </c:pt>
                <c:pt idx="1439">
                  <c:v>43785</c:v>
                </c:pt>
                <c:pt idx="1440">
                  <c:v>43784</c:v>
                </c:pt>
                <c:pt idx="1441">
                  <c:v>43783</c:v>
                </c:pt>
                <c:pt idx="1442">
                  <c:v>43782</c:v>
                </c:pt>
                <c:pt idx="1443">
                  <c:v>43781</c:v>
                </c:pt>
                <c:pt idx="1444">
                  <c:v>43780</c:v>
                </c:pt>
                <c:pt idx="1445">
                  <c:v>43779</c:v>
                </c:pt>
                <c:pt idx="1446">
                  <c:v>43778</c:v>
                </c:pt>
                <c:pt idx="1447">
                  <c:v>43777</c:v>
                </c:pt>
                <c:pt idx="1448">
                  <c:v>43776</c:v>
                </c:pt>
                <c:pt idx="1449">
                  <c:v>43775</c:v>
                </c:pt>
                <c:pt idx="1450">
                  <c:v>43774</c:v>
                </c:pt>
                <c:pt idx="1451">
                  <c:v>43773</c:v>
                </c:pt>
                <c:pt idx="1452">
                  <c:v>43772</c:v>
                </c:pt>
                <c:pt idx="1453">
                  <c:v>43771</c:v>
                </c:pt>
                <c:pt idx="1454">
                  <c:v>43770</c:v>
                </c:pt>
                <c:pt idx="1455">
                  <c:v>43769</c:v>
                </c:pt>
                <c:pt idx="1456">
                  <c:v>43768</c:v>
                </c:pt>
                <c:pt idx="1457">
                  <c:v>43767</c:v>
                </c:pt>
                <c:pt idx="1458">
                  <c:v>43766</c:v>
                </c:pt>
                <c:pt idx="1459">
                  <c:v>43765</c:v>
                </c:pt>
                <c:pt idx="1460">
                  <c:v>43764</c:v>
                </c:pt>
                <c:pt idx="1461">
                  <c:v>43763</c:v>
                </c:pt>
                <c:pt idx="1462">
                  <c:v>43762</c:v>
                </c:pt>
                <c:pt idx="1463">
                  <c:v>43761</c:v>
                </c:pt>
                <c:pt idx="1464">
                  <c:v>43760</c:v>
                </c:pt>
                <c:pt idx="1465">
                  <c:v>43759</c:v>
                </c:pt>
                <c:pt idx="1466">
                  <c:v>43758</c:v>
                </c:pt>
                <c:pt idx="1467">
                  <c:v>43757</c:v>
                </c:pt>
                <c:pt idx="1468">
                  <c:v>43756</c:v>
                </c:pt>
                <c:pt idx="1469">
                  <c:v>43755</c:v>
                </c:pt>
                <c:pt idx="1470">
                  <c:v>43754</c:v>
                </c:pt>
                <c:pt idx="1471">
                  <c:v>43753</c:v>
                </c:pt>
                <c:pt idx="1472">
                  <c:v>43752</c:v>
                </c:pt>
                <c:pt idx="1473">
                  <c:v>43751</c:v>
                </c:pt>
                <c:pt idx="1474">
                  <c:v>43750</c:v>
                </c:pt>
                <c:pt idx="1475">
                  <c:v>43749</c:v>
                </c:pt>
                <c:pt idx="1476">
                  <c:v>43748</c:v>
                </c:pt>
                <c:pt idx="1477">
                  <c:v>43747</c:v>
                </c:pt>
                <c:pt idx="1478">
                  <c:v>43746</c:v>
                </c:pt>
                <c:pt idx="1479">
                  <c:v>43745</c:v>
                </c:pt>
                <c:pt idx="1480">
                  <c:v>43744</c:v>
                </c:pt>
                <c:pt idx="1481">
                  <c:v>43743</c:v>
                </c:pt>
                <c:pt idx="1482">
                  <c:v>43742</c:v>
                </c:pt>
                <c:pt idx="1483">
                  <c:v>43741</c:v>
                </c:pt>
                <c:pt idx="1484">
                  <c:v>43740</c:v>
                </c:pt>
                <c:pt idx="1485">
                  <c:v>43739</c:v>
                </c:pt>
                <c:pt idx="1486">
                  <c:v>43738</c:v>
                </c:pt>
                <c:pt idx="1487">
                  <c:v>43737</c:v>
                </c:pt>
                <c:pt idx="1488">
                  <c:v>43736</c:v>
                </c:pt>
                <c:pt idx="1489">
                  <c:v>43735</c:v>
                </c:pt>
                <c:pt idx="1490">
                  <c:v>43734</c:v>
                </c:pt>
                <c:pt idx="1491">
                  <c:v>43733</c:v>
                </c:pt>
                <c:pt idx="1492">
                  <c:v>43732</c:v>
                </c:pt>
                <c:pt idx="1493">
                  <c:v>43731</c:v>
                </c:pt>
                <c:pt idx="1494">
                  <c:v>43730</c:v>
                </c:pt>
                <c:pt idx="1495">
                  <c:v>43729</c:v>
                </c:pt>
                <c:pt idx="1496">
                  <c:v>43728</c:v>
                </c:pt>
                <c:pt idx="1497">
                  <c:v>43727</c:v>
                </c:pt>
                <c:pt idx="1498">
                  <c:v>43726</c:v>
                </c:pt>
                <c:pt idx="1499">
                  <c:v>43725</c:v>
                </c:pt>
                <c:pt idx="1500">
                  <c:v>43724</c:v>
                </c:pt>
                <c:pt idx="1501">
                  <c:v>43723</c:v>
                </c:pt>
                <c:pt idx="1502">
                  <c:v>43722</c:v>
                </c:pt>
                <c:pt idx="1503">
                  <c:v>43721</c:v>
                </c:pt>
                <c:pt idx="1504">
                  <c:v>43720</c:v>
                </c:pt>
                <c:pt idx="1505">
                  <c:v>43719</c:v>
                </c:pt>
                <c:pt idx="1506">
                  <c:v>43718</c:v>
                </c:pt>
                <c:pt idx="1507">
                  <c:v>43717</c:v>
                </c:pt>
                <c:pt idx="1508">
                  <c:v>43716</c:v>
                </c:pt>
                <c:pt idx="1509">
                  <c:v>43715</c:v>
                </c:pt>
                <c:pt idx="1510">
                  <c:v>43714</c:v>
                </c:pt>
                <c:pt idx="1511">
                  <c:v>43713</c:v>
                </c:pt>
                <c:pt idx="1512">
                  <c:v>43712</c:v>
                </c:pt>
                <c:pt idx="1513">
                  <c:v>43711</c:v>
                </c:pt>
                <c:pt idx="1514">
                  <c:v>43710</c:v>
                </c:pt>
                <c:pt idx="1515">
                  <c:v>43709</c:v>
                </c:pt>
                <c:pt idx="1516">
                  <c:v>43708</c:v>
                </c:pt>
                <c:pt idx="1517">
                  <c:v>43707</c:v>
                </c:pt>
                <c:pt idx="1518">
                  <c:v>43706</c:v>
                </c:pt>
                <c:pt idx="1519">
                  <c:v>43705</c:v>
                </c:pt>
                <c:pt idx="1520">
                  <c:v>43704</c:v>
                </c:pt>
                <c:pt idx="1521">
                  <c:v>43703</c:v>
                </c:pt>
                <c:pt idx="1522">
                  <c:v>43702</c:v>
                </c:pt>
                <c:pt idx="1523">
                  <c:v>43701</c:v>
                </c:pt>
                <c:pt idx="1524">
                  <c:v>43700</c:v>
                </c:pt>
                <c:pt idx="1525">
                  <c:v>43699</c:v>
                </c:pt>
                <c:pt idx="1526">
                  <c:v>43698</c:v>
                </c:pt>
                <c:pt idx="1527">
                  <c:v>43697</c:v>
                </c:pt>
                <c:pt idx="1528">
                  <c:v>43696</c:v>
                </c:pt>
                <c:pt idx="1529">
                  <c:v>43695</c:v>
                </c:pt>
                <c:pt idx="1530">
                  <c:v>43694</c:v>
                </c:pt>
                <c:pt idx="1531">
                  <c:v>43693</c:v>
                </c:pt>
                <c:pt idx="1532">
                  <c:v>43692</c:v>
                </c:pt>
                <c:pt idx="1533">
                  <c:v>43691</c:v>
                </c:pt>
                <c:pt idx="1534">
                  <c:v>43690</c:v>
                </c:pt>
                <c:pt idx="1535">
                  <c:v>43689</c:v>
                </c:pt>
                <c:pt idx="1536">
                  <c:v>43688</c:v>
                </c:pt>
                <c:pt idx="1537">
                  <c:v>43687</c:v>
                </c:pt>
                <c:pt idx="1538">
                  <c:v>43686</c:v>
                </c:pt>
                <c:pt idx="1539">
                  <c:v>43685</c:v>
                </c:pt>
                <c:pt idx="1540">
                  <c:v>43684</c:v>
                </c:pt>
                <c:pt idx="1541">
                  <c:v>43683</c:v>
                </c:pt>
                <c:pt idx="1542">
                  <c:v>43682</c:v>
                </c:pt>
                <c:pt idx="1543">
                  <c:v>43681</c:v>
                </c:pt>
                <c:pt idx="1544">
                  <c:v>43680</c:v>
                </c:pt>
                <c:pt idx="1545">
                  <c:v>43679</c:v>
                </c:pt>
                <c:pt idx="1546">
                  <c:v>43678</c:v>
                </c:pt>
                <c:pt idx="1547">
                  <c:v>43677</c:v>
                </c:pt>
                <c:pt idx="1548">
                  <c:v>43676</c:v>
                </c:pt>
                <c:pt idx="1549">
                  <c:v>43675</c:v>
                </c:pt>
                <c:pt idx="1550">
                  <c:v>43674</c:v>
                </c:pt>
                <c:pt idx="1551">
                  <c:v>43673</c:v>
                </c:pt>
                <c:pt idx="1552">
                  <c:v>43672</c:v>
                </c:pt>
                <c:pt idx="1553">
                  <c:v>43671</c:v>
                </c:pt>
                <c:pt idx="1554">
                  <c:v>43670</c:v>
                </c:pt>
                <c:pt idx="1555">
                  <c:v>43669</c:v>
                </c:pt>
                <c:pt idx="1556">
                  <c:v>43668</c:v>
                </c:pt>
                <c:pt idx="1557">
                  <c:v>43667</c:v>
                </c:pt>
                <c:pt idx="1558">
                  <c:v>43666</c:v>
                </c:pt>
                <c:pt idx="1559">
                  <c:v>43665</c:v>
                </c:pt>
                <c:pt idx="1560">
                  <c:v>43664</c:v>
                </c:pt>
                <c:pt idx="1561">
                  <c:v>43663</c:v>
                </c:pt>
                <c:pt idx="1562">
                  <c:v>43662</c:v>
                </c:pt>
                <c:pt idx="1563">
                  <c:v>43661</c:v>
                </c:pt>
                <c:pt idx="1564">
                  <c:v>43660</c:v>
                </c:pt>
                <c:pt idx="1565">
                  <c:v>43659</c:v>
                </c:pt>
                <c:pt idx="1566">
                  <c:v>43658</c:v>
                </c:pt>
                <c:pt idx="1567">
                  <c:v>43657</c:v>
                </c:pt>
                <c:pt idx="1568">
                  <c:v>43656</c:v>
                </c:pt>
                <c:pt idx="1569">
                  <c:v>43655</c:v>
                </c:pt>
                <c:pt idx="1570">
                  <c:v>43654</c:v>
                </c:pt>
                <c:pt idx="1571">
                  <c:v>43653</c:v>
                </c:pt>
                <c:pt idx="1572">
                  <c:v>43652</c:v>
                </c:pt>
                <c:pt idx="1573">
                  <c:v>43651</c:v>
                </c:pt>
                <c:pt idx="1574">
                  <c:v>43650</c:v>
                </c:pt>
                <c:pt idx="1575">
                  <c:v>43649</c:v>
                </c:pt>
                <c:pt idx="1576">
                  <c:v>43648</c:v>
                </c:pt>
                <c:pt idx="1577">
                  <c:v>43647</c:v>
                </c:pt>
                <c:pt idx="1578">
                  <c:v>43646</c:v>
                </c:pt>
                <c:pt idx="1579">
                  <c:v>43645</c:v>
                </c:pt>
                <c:pt idx="1580">
                  <c:v>43644</c:v>
                </c:pt>
                <c:pt idx="1581">
                  <c:v>43643</c:v>
                </c:pt>
                <c:pt idx="1582">
                  <c:v>43642</c:v>
                </c:pt>
                <c:pt idx="1583">
                  <c:v>43641</c:v>
                </c:pt>
                <c:pt idx="1584">
                  <c:v>43640</c:v>
                </c:pt>
                <c:pt idx="1585">
                  <c:v>43639</c:v>
                </c:pt>
                <c:pt idx="1586">
                  <c:v>43638</c:v>
                </c:pt>
                <c:pt idx="1587">
                  <c:v>43637</c:v>
                </c:pt>
                <c:pt idx="1588">
                  <c:v>43636</c:v>
                </c:pt>
                <c:pt idx="1589">
                  <c:v>43635</c:v>
                </c:pt>
                <c:pt idx="1590">
                  <c:v>43634</c:v>
                </c:pt>
                <c:pt idx="1591">
                  <c:v>43633</c:v>
                </c:pt>
                <c:pt idx="1592">
                  <c:v>43632</c:v>
                </c:pt>
                <c:pt idx="1593">
                  <c:v>43631</c:v>
                </c:pt>
                <c:pt idx="1594">
                  <c:v>43630</c:v>
                </c:pt>
                <c:pt idx="1595">
                  <c:v>43629</c:v>
                </c:pt>
                <c:pt idx="1596">
                  <c:v>43628</c:v>
                </c:pt>
                <c:pt idx="1597">
                  <c:v>43627</c:v>
                </c:pt>
                <c:pt idx="1598">
                  <c:v>43626</c:v>
                </c:pt>
                <c:pt idx="1599">
                  <c:v>43625</c:v>
                </c:pt>
                <c:pt idx="1600">
                  <c:v>43624</c:v>
                </c:pt>
                <c:pt idx="1601">
                  <c:v>43623</c:v>
                </c:pt>
                <c:pt idx="1602">
                  <c:v>43622</c:v>
                </c:pt>
                <c:pt idx="1603">
                  <c:v>43621</c:v>
                </c:pt>
                <c:pt idx="1604">
                  <c:v>43620</c:v>
                </c:pt>
                <c:pt idx="1605">
                  <c:v>43619</c:v>
                </c:pt>
                <c:pt idx="1606">
                  <c:v>43618</c:v>
                </c:pt>
                <c:pt idx="1607">
                  <c:v>43617</c:v>
                </c:pt>
                <c:pt idx="1608">
                  <c:v>43616</c:v>
                </c:pt>
                <c:pt idx="1609">
                  <c:v>43615</c:v>
                </c:pt>
                <c:pt idx="1610">
                  <c:v>43614</c:v>
                </c:pt>
                <c:pt idx="1611">
                  <c:v>43613</c:v>
                </c:pt>
                <c:pt idx="1612">
                  <c:v>43612</c:v>
                </c:pt>
                <c:pt idx="1613">
                  <c:v>43611</c:v>
                </c:pt>
                <c:pt idx="1614">
                  <c:v>43610</c:v>
                </c:pt>
                <c:pt idx="1615">
                  <c:v>43609</c:v>
                </c:pt>
                <c:pt idx="1616">
                  <c:v>43608</c:v>
                </c:pt>
                <c:pt idx="1617">
                  <c:v>43607</c:v>
                </c:pt>
                <c:pt idx="1618">
                  <c:v>43606</c:v>
                </c:pt>
                <c:pt idx="1619">
                  <c:v>43605</c:v>
                </c:pt>
                <c:pt idx="1620">
                  <c:v>43604</c:v>
                </c:pt>
                <c:pt idx="1621">
                  <c:v>43603</c:v>
                </c:pt>
                <c:pt idx="1622">
                  <c:v>43602</c:v>
                </c:pt>
                <c:pt idx="1623">
                  <c:v>43601</c:v>
                </c:pt>
                <c:pt idx="1624">
                  <c:v>43600</c:v>
                </c:pt>
                <c:pt idx="1625">
                  <c:v>43599</c:v>
                </c:pt>
                <c:pt idx="1626">
                  <c:v>43598</c:v>
                </c:pt>
                <c:pt idx="1627">
                  <c:v>43597</c:v>
                </c:pt>
                <c:pt idx="1628">
                  <c:v>43596</c:v>
                </c:pt>
                <c:pt idx="1629">
                  <c:v>43595</c:v>
                </c:pt>
                <c:pt idx="1630">
                  <c:v>43594</c:v>
                </c:pt>
                <c:pt idx="1631">
                  <c:v>43593</c:v>
                </c:pt>
                <c:pt idx="1632">
                  <c:v>43592</c:v>
                </c:pt>
                <c:pt idx="1633">
                  <c:v>43591</c:v>
                </c:pt>
                <c:pt idx="1634">
                  <c:v>43590</c:v>
                </c:pt>
                <c:pt idx="1635">
                  <c:v>43589</c:v>
                </c:pt>
                <c:pt idx="1636">
                  <c:v>43588</c:v>
                </c:pt>
                <c:pt idx="1637">
                  <c:v>43587</c:v>
                </c:pt>
                <c:pt idx="1638">
                  <c:v>43586</c:v>
                </c:pt>
                <c:pt idx="1639">
                  <c:v>43585</c:v>
                </c:pt>
                <c:pt idx="1640">
                  <c:v>43584</c:v>
                </c:pt>
                <c:pt idx="1641">
                  <c:v>43583</c:v>
                </c:pt>
                <c:pt idx="1642">
                  <c:v>43582</c:v>
                </c:pt>
                <c:pt idx="1643">
                  <c:v>43581</c:v>
                </c:pt>
                <c:pt idx="1644">
                  <c:v>43580</c:v>
                </c:pt>
                <c:pt idx="1645">
                  <c:v>43579</c:v>
                </c:pt>
                <c:pt idx="1646">
                  <c:v>43578</c:v>
                </c:pt>
                <c:pt idx="1647">
                  <c:v>43577</c:v>
                </c:pt>
                <c:pt idx="1648">
                  <c:v>43576</c:v>
                </c:pt>
                <c:pt idx="1649">
                  <c:v>43575</c:v>
                </c:pt>
                <c:pt idx="1650">
                  <c:v>43574</c:v>
                </c:pt>
                <c:pt idx="1651">
                  <c:v>43573</c:v>
                </c:pt>
                <c:pt idx="1652">
                  <c:v>43572</c:v>
                </c:pt>
                <c:pt idx="1653">
                  <c:v>43571</c:v>
                </c:pt>
                <c:pt idx="1654">
                  <c:v>43570</c:v>
                </c:pt>
                <c:pt idx="1655">
                  <c:v>43569</c:v>
                </c:pt>
                <c:pt idx="1656">
                  <c:v>43568</c:v>
                </c:pt>
                <c:pt idx="1657">
                  <c:v>43567</c:v>
                </c:pt>
                <c:pt idx="1658">
                  <c:v>43566</c:v>
                </c:pt>
                <c:pt idx="1659">
                  <c:v>43565</c:v>
                </c:pt>
                <c:pt idx="1660">
                  <c:v>43564</c:v>
                </c:pt>
                <c:pt idx="1661">
                  <c:v>43563</c:v>
                </c:pt>
                <c:pt idx="1662">
                  <c:v>43562</c:v>
                </c:pt>
                <c:pt idx="1663">
                  <c:v>43561</c:v>
                </c:pt>
                <c:pt idx="1664">
                  <c:v>43560</c:v>
                </c:pt>
                <c:pt idx="1665">
                  <c:v>43559</c:v>
                </c:pt>
                <c:pt idx="1666">
                  <c:v>43558</c:v>
                </c:pt>
                <c:pt idx="1667">
                  <c:v>43557</c:v>
                </c:pt>
                <c:pt idx="1668">
                  <c:v>43556</c:v>
                </c:pt>
                <c:pt idx="1669">
                  <c:v>43555</c:v>
                </c:pt>
                <c:pt idx="1670">
                  <c:v>43554</c:v>
                </c:pt>
                <c:pt idx="1671">
                  <c:v>43553</c:v>
                </c:pt>
                <c:pt idx="1672">
                  <c:v>43552</c:v>
                </c:pt>
                <c:pt idx="1673">
                  <c:v>43551</c:v>
                </c:pt>
                <c:pt idx="1674">
                  <c:v>43550</c:v>
                </c:pt>
                <c:pt idx="1675">
                  <c:v>43549</c:v>
                </c:pt>
                <c:pt idx="1676">
                  <c:v>43548</c:v>
                </c:pt>
                <c:pt idx="1677">
                  <c:v>43547</c:v>
                </c:pt>
                <c:pt idx="1678">
                  <c:v>43546</c:v>
                </c:pt>
                <c:pt idx="1679">
                  <c:v>43545</c:v>
                </c:pt>
                <c:pt idx="1680">
                  <c:v>43544</c:v>
                </c:pt>
                <c:pt idx="1681">
                  <c:v>43543</c:v>
                </c:pt>
                <c:pt idx="1682">
                  <c:v>43542</c:v>
                </c:pt>
                <c:pt idx="1683">
                  <c:v>43541</c:v>
                </c:pt>
                <c:pt idx="1684">
                  <c:v>43540</c:v>
                </c:pt>
                <c:pt idx="1685">
                  <c:v>43539</c:v>
                </c:pt>
                <c:pt idx="1686">
                  <c:v>43538</c:v>
                </c:pt>
                <c:pt idx="1687">
                  <c:v>43537</c:v>
                </c:pt>
                <c:pt idx="1688">
                  <c:v>43536</c:v>
                </c:pt>
                <c:pt idx="1689">
                  <c:v>43535</c:v>
                </c:pt>
                <c:pt idx="1690">
                  <c:v>43534</c:v>
                </c:pt>
                <c:pt idx="1691">
                  <c:v>43533</c:v>
                </c:pt>
                <c:pt idx="1692">
                  <c:v>43532</c:v>
                </c:pt>
                <c:pt idx="1693">
                  <c:v>43531</c:v>
                </c:pt>
                <c:pt idx="1694">
                  <c:v>43530</c:v>
                </c:pt>
                <c:pt idx="1695">
                  <c:v>43529</c:v>
                </c:pt>
                <c:pt idx="1696">
                  <c:v>43528</c:v>
                </c:pt>
                <c:pt idx="1697">
                  <c:v>43527</c:v>
                </c:pt>
                <c:pt idx="1698">
                  <c:v>43526</c:v>
                </c:pt>
                <c:pt idx="1699">
                  <c:v>43525</c:v>
                </c:pt>
                <c:pt idx="1700">
                  <c:v>43524</c:v>
                </c:pt>
                <c:pt idx="1701">
                  <c:v>43523</c:v>
                </c:pt>
                <c:pt idx="1702">
                  <c:v>43522</c:v>
                </c:pt>
                <c:pt idx="1703">
                  <c:v>43521</c:v>
                </c:pt>
                <c:pt idx="1704">
                  <c:v>43520</c:v>
                </c:pt>
                <c:pt idx="1705">
                  <c:v>43519</c:v>
                </c:pt>
                <c:pt idx="1706">
                  <c:v>43518</c:v>
                </c:pt>
                <c:pt idx="1707">
                  <c:v>43517</c:v>
                </c:pt>
                <c:pt idx="1708">
                  <c:v>43516</c:v>
                </c:pt>
                <c:pt idx="1709">
                  <c:v>43515</c:v>
                </c:pt>
                <c:pt idx="1710">
                  <c:v>43514</c:v>
                </c:pt>
                <c:pt idx="1711">
                  <c:v>43513</c:v>
                </c:pt>
                <c:pt idx="1712">
                  <c:v>43512</c:v>
                </c:pt>
                <c:pt idx="1713">
                  <c:v>43511</c:v>
                </c:pt>
                <c:pt idx="1714">
                  <c:v>43510</c:v>
                </c:pt>
                <c:pt idx="1715">
                  <c:v>43509</c:v>
                </c:pt>
                <c:pt idx="1716">
                  <c:v>43508</c:v>
                </c:pt>
                <c:pt idx="1717">
                  <c:v>43507</c:v>
                </c:pt>
                <c:pt idx="1718">
                  <c:v>43506</c:v>
                </c:pt>
                <c:pt idx="1719">
                  <c:v>43505</c:v>
                </c:pt>
                <c:pt idx="1720">
                  <c:v>43504</c:v>
                </c:pt>
                <c:pt idx="1721">
                  <c:v>43503</c:v>
                </c:pt>
                <c:pt idx="1722">
                  <c:v>43502</c:v>
                </c:pt>
                <c:pt idx="1723">
                  <c:v>43501</c:v>
                </c:pt>
                <c:pt idx="1724">
                  <c:v>43500</c:v>
                </c:pt>
                <c:pt idx="1725">
                  <c:v>43499</c:v>
                </c:pt>
                <c:pt idx="1726">
                  <c:v>43498</c:v>
                </c:pt>
                <c:pt idx="1727">
                  <c:v>43497</c:v>
                </c:pt>
                <c:pt idx="1728">
                  <c:v>43496</c:v>
                </c:pt>
                <c:pt idx="1729">
                  <c:v>43495</c:v>
                </c:pt>
                <c:pt idx="1730">
                  <c:v>43494</c:v>
                </c:pt>
                <c:pt idx="1731">
                  <c:v>43493</c:v>
                </c:pt>
                <c:pt idx="1732">
                  <c:v>43492</c:v>
                </c:pt>
                <c:pt idx="1733">
                  <c:v>43491</c:v>
                </c:pt>
                <c:pt idx="1734">
                  <c:v>43490</c:v>
                </c:pt>
                <c:pt idx="1735">
                  <c:v>43489</c:v>
                </c:pt>
                <c:pt idx="1736">
                  <c:v>43488</c:v>
                </c:pt>
                <c:pt idx="1737">
                  <c:v>43487</c:v>
                </c:pt>
                <c:pt idx="1738">
                  <c:v>43486</c:v>
                </c:pt>
                <c:pt idx="1739">
                  <c:v>43485</c:v>
                </c:pt>
                <c:pt idx="1740">
                  <c:v>43484</c:v>
                </c:pt>
                <c:pt idx="1741">
                  <c:v>43483</c:v>
                </c:pt>
                <c:pt idx="1742">
                  <c:v>43482</c:v>
                </c:pt>
                <c:pt idx="1743">
                  <c:v>43481</c:v>
                </c:pt>
                <c:pt idx="1744">
                  <c:v>43480</c:v>
                </c:pt>
                <c:pt idx="1745">
                  <c:v>43479</c:v>
                </c:pt>
                <c:pt idx="1746">
                  <c:v>43478</c:v>
                </c:pt>
                <c:pt idx="1747">
                  <c:v>43477</c:v>
                </c:pt>
                <c:pt idx="1748">
                  <c:v>43476</c:v>
                </c:pt>
                <c:pt idx="1749">
                  <c:v>43475</c:v>
                </c:pt>
                <c:pt idx="1750">
                  <c:v>43474</c:v>
                </c:pt>
                <c:pt idx="1751">
                  <c:v>43473</c:v>
                </c:pt>
                <c:pt idx="1752">
                  <c:v>43472</c:v>
                </c:pt>
                <c:pt idx="1753">
                  <c:v>43471</c:v>
                </c:pt>
                <c:pt idx="1754">
                  <c:v>43470</c:v>
                </c:pt>
                <c:pt idx="1755">
                  <c:v>43469</c:v>
                </c:pt>
                <c:pt idx="1756">
                  <c:v>43468</c:v>
                </c:pt>
                <c:pt idx="1757">
                  <c:v>43467</c:v>
                </c:pt>
                <c:pt idx="1758">
                  <c:v>43466</c:v>
                </c:pt>
                <c:pt idx="1759">
                  <c:v>43465</c:v>
                </c:pt>
                <c:pt idx="1760">
                  <c:v>43464</c:v>
                </c:pt>
                <c:pt idx="1761">
                  <c:v>43463</c:v>
                </c:pt>
                <c:pt idx="1762">
                  <c:v>43462</c:v>
                </c:pt>
                <c:pt idx="1763">
                  <c:v>43461</c:v>
                </c:pt>
                <c:pt idx="1764">
                  <c:v>43460</c:v>
                </c:pt>
                <c:pt idx="1765">
                  <c:v>43459</c:v>
                </c:pt>
                <c:pt idx="1766">
                  <c:v>43458</c:v>
                </c:pt>
                <c:pt idx="1767">
                  <c:v>43457</c:v>
                </c:pt>
                <c:pt idx="1768">
                  <c:v>43456</c:v>
                </c:pt>
                <c:pt idx="1769">
                  <c:v>43455</c:v>
                </c:pt>
                <c:pt idx="1770">
                  <c:v>43454</c:v>
                </c:pt>
                <c:pt idx="1771">
                  <c:v>43453</c:v>
                </c:pt>
                <c:pt idx="1772">
                  <c:v>43452</c:v>
                </c:pt>
                <c:pt idx="1773">
                  <c:v>43451</c:v>
                </c:pt>
                <c:pt idx="1774">
                  <c:v>43450</c:v>
                </c:pt>
                <c:pt idx="1775">
                  <c:v>43449</c:v>
                </c:pt>
                <c:pt idx="1776">
                  <c:v>43448</c:v>
                </c:pt>
                <c:pt idx="1777">
                  <c:v>43447</c:v>
                </c:pt>
                <c:pt idx="1778">
                  <c:v>43446</c:v>
                </c:pt>
                <c:pt idx="1779">
                  <c:v>43445</c:v>
                </c:pt>
                <c:pt idx="1780">
                  <c:v>43444</c:v>
                </c:pt>
                <c:pt idx="1781">
                  <c:v>43443</c:v>
                </c:pt>
                <c:pt idx="1782">
                  <c:v>43442</c:v>
                </c:pt>
                <c:pt idx="1783">
                  <c:v>43441</c:v>
                </c:pt>
                <c:pt idx="1784">
                  <c:v>43440</c:v>
                </c:pt>
                <c:pt idx="1785">
                  <c:v>43439</c:v>
                </c:pt>
                <c:pt idx="1786">
                  <c:v>43438</c:v>
                </c:pt>
                <c:pt idx="1787">
                  <c:v>43437</c:v>
                </c:pt>
                <c:pt idx="1788">
                  <c:v>43436</c:v>
                </c:pt>
                <c:pt idx="1789">
                  <c:v>43435</c:v>
                </c:pt>
                <c:pt idx="1790">
                  <c:v>43434</c:v>
                </c:pt>
                <c:pt idx="1791">
                  <c:v>43433</c:v>
                </c:pt>
                <c:pt idx="1792">
                  <c:v>43432</c:v>
                </c:pt>
                <c:pt idx="1793">
                  <c:v>43431</c:v>
                </c:pt>
                <c:pt idx="1794">
                  <c:v>43430</c:v>
                </c:pt>
                <c:pt idx="1795">
                  <c:v>43429</c:v>
                </c:pt>
                <c:pt idx="1796">
                  <c:v>43428</c:v>
                </c:pt>
                <c:pt idx="1797">
                  <c:v>43427</c:v>
                </c:pt>
                <c:pt idx="1798">
                  <c:v>43426</c:v>
                </c:pt>
                <c:pt idx="1799">
                  <c:v>43425</c:v>
                </c:pt>
                <c:pt idx="1800">
                  <c:v>43424</c:v>
                </c:pt>
                <c:pt idx="1801">
                  <c:v>43423</c:v>
                </c:pt>
                <c:pt idx="1802">
                  <c:v>43422</c:v>
                </c:pt>
                <c:pt idx="1803">
                  <c:v>43421</c:v>
                </c:pt>
                <c:pt idx="1804">
                  <c:v>43420</c:v>
                </c:pt>
                <c:pt idx="1805">
                  <c:v>43419</c:v>
                </c:pt>
                <c:pt idx="1806">
                  <c:v>43418</c:v>
                </c:pt>
                <c:pt idx="1807">
                  <c:v>43417</c:v>
                </c:pt>
                <c:pt idx="1808">
                  <c:v>43416</c:v>
                </c:pt>
                <c:pt idx="1809">
                  <c:v>43415</c:v>
                </c:pt>
                <c:pt idx="1810">
                  <c:v>43414</c:v>
                </c:pt>
                <c:pt idx="1811">
                  <c:v>43413</c:v>
                </c:pt>
                <c:pt idx="1812">
                  <c:v>43412</c:v>
                </c:pt>
                <c:pt idx="1813">
                  <c:v>43411</c:v>
                </c:pt>
                <c:pt idx="1814">
                  <c:v>43410</c:v>
                </c:pt>
                <c:pt idx="1815">
                  <c:v>43409</c:v>
                </c:pt>
                <c:pt idx="1816">
                  <c:v>43408</c:v>
                </c:pt>
                <c:pt idx="1817">
                  <c:v>43407</c:v>
                </c:pt>
                <c:pt idx="1818">
                  <c:v>43406</c:v>
                </c:pt>
                <c:pt idx="1819">
                  <c:v>43405</c:v>
                </c:pt>
                <c:pt idx="1820">
                  <c:v>43404</c:v>
                </c:pt>
                <c:pt idx="1821">
                  <c:v>43403</c:v>
                </c:pt>
                <c:pt idx="1822">
                  <c:v>43402</c:v>
                </c:pt>
                <c:pt idx="1823">
                  <c:v>43401</c:v>
                </c:pt>
                <c:pt idx="1824">
                  <c:v>43400</c:v>
                </c:pt>
                <c:pt idx="1825">
                  <c:v>43399</c:v>
                </c:pt>
                <c:pt idx="1826">
                  <c:v>43398</c:v>
                </c:pt>
                <c:pt idx="1827">
                  <c:v>43397</c:v>
                </c:pt>
                <c:pt idx="1828">
                  <c:v>43396</c:v>
                </c:pt>
                <c:pt idx="1829">
                  <c:v>43395</c:v>
                </c:pt>
                <c:pt idx="1830">
                  <c:v>43394</c:v>
                </c:pt>
                <c:pt idx="1831">
                  <c:v>43393</c:v>
                </c:pt>
                <c:pt idx="1832">
                  <c:v>43392</c:v>
                </c:pt>
                <c:pt idx="1833">
                  <c:v>43391</c:v>
                </c:pt>
                <c:pt idx="1834">
                  <c:v>43390</c:v>
                </c:pt>
                <c:pt idx="1835">
                  <c:v>43389</c:v>
                </c:pt>
                <c:pt idx="1836">
                  <c:v>43388</c:v>
                </c:pt>
                <c:pt idx="1837">
                  <c:v>43387</c:v>
                </c:pt>
                <c:pt idx="1838">
                  <c:v>43386</c:v>
                </c:pt>
                <c:pt idx="1839">
                  <c:v>43385</c:v>
                </c:pt>
                <c:pt idx="1840">
                  <c:v>43384</c:v>
                </c:pt>
                <c:pt idx="1841">
                  <c:v>43383</c:v>
                </c:pt>
                <c:pt idx="1842">
                  <c:v>43382</c:v>
                </c:pt>
                <c:pt idx="1843">
                  <c:v>43381</c:v>
                </c:pt>
                <c:pt idx="1844">
                  <c:v>43380</c:v>
                </c:pt>
                <c:pt idx="1845">
                  <c:v>43379</c:v>
                </c:pt>
                <c:pt idx="1846">
                  <c:v>43378</c:v>
                </c:pt>
                <c:pt idx="1847">
                  <c:v>43377</c:v>
                </c:pt>
                <c:pt idx="1848">
                  <c:v>43376</c:v>
                </c:pt>
                <c:pt idx="1849">
                  <c:v>43375</c:v>
                </c:pt>
                <c:pt idx="1850">
                  <c:v>43374</c:v>
                </c:pt>
                <c:pt idx="1851">
                  <c:v>43373</c:v>
                </c:pt>
                <c:pt idx="1852">
                  <c:v>43372</c:v>
                </c:pt>
                <c:pt idx="1853">
                  <c:v>43371</c:v>
                </c:pt>
                <c:pt idx="1854">
                  <c:v>43370</c:v>
                </c:pt>
                <c:pt idx="1855">
                  <c:v>43369</c:v>
                </c:pt>
                <c:pt idx="1856">
                  <c:v>43368</c:v>
                </c:pt>
                <c:pt idx="1857">
                  <c:v>43367</c:v>
                </c:pt>
                <c:pt idx="1858">
                  <c:v>43366</c:v>
                </c:pt>
                <c:pt idx="1859">
                  <c:v>43365</c:v>
                </c:pt>
                <c:pt idx="1860">
                  <c:v>43364</c:v>
                </c:pt>
                <c:pt idx="1861">
                  <c:v>43363</c:v>
                </c:pt>
                <c:pt idx="1862">
                  <c:v>43362</c:v>
                </c:pt>
                <c:pt idx="1863">
                  <c:v>43361</c:v>
                </c:pt>
                <c:pt idx="1864">
                  <c:v>43360</c:v>
                </c:pt>
                <c:pt idx="1865">
                  <c:v>43359</c:v>
                </c:pt>
                <c:pt idx="1866">
                  <c:v>43358</c:v>
                </c:pt>
                <c:pt idx="1867">
                  <c:v>43357</c:v>
                </c:pt>
                <c:pt idx="1868">
                  <c:v>43356</c:v>
                </c:pt>
                <c:pt idx="1869">
                  <c:v>43355</c:v>
                </c:pt>
                <c:pt idx="1870">
                  <c:v>43354</c:v>
                </c:pt>
                <c:pt idx="1871">
                  <c:v>43353</c:v>
                </c:pt>
                <c:pt idx="1872">
                  <c:v>43352</c:v>
                </c:pt>
                <c:pt idx="1873">
                  <c:v>43351</c:v>
                </c:pt>
                <c:pt idx="1874">
                  <c:v>43350</c:v>
                </c:pt>
                <c:pt idx="1875">
                  <c:v>43349</c:v>
                </c:pt>
                <c:pt idx="1876">
                  <c:v>43348</c:v>
                </c:pt>
                <c:pt idx="1877">
                  <c:v>43347</c:v>
                </c:pt>
                <c:pt idx="1878">
                  <c:v>43346</c:v>
                </c:pt>
                <c:pt idx="1879">
                  <c:v>43345</c:v>
                </c:pt>
                <c:pt idx="1880">
                  <c:v>43344</c:v>
                </c:pt>
                <c:pt idx="1881">
                  <c:v>43343</c:v>
                </c:pt>
                <c:pt idx="1882">
                  <c:v>43342</c:v>
                </c:pt>
                <c:pt idx="1883">
                  <c:v>43341</c:v>
                </c:pt>
                <c:pt idx="1884">
                  <c:v>43340</c:v>
                </c:pt>
                <c:pt idx="1885">
                  <c:v>43339</c:v>
                </c:pt>
                <c:pt idx="1886">
                  <c:v>43338</c:v>
                </c:pt>
                <c:pt idx="1887">
                  <c:v>43337</c:v>
                </c:pt>
                <c:pt idx="1888">
                  <c:v>43336</c:v>
                </c:pt>
                <c:pt idx="1889">
                  <c:v>43335</c:v>
                </c:pt>
                <c:pt idx="1890">
                  <c:v>43334</c:v>
                </c:pt>
                <c:pt idx="1891">
                  <c:v>43333</c:v>
                </c:pt>
                <c:pt idx="1892">
                  <c:v>43332</c:v>
                </c:pt>
                <c:pt idx="1893">
                  <c:v>43331</c:v>
                </c:pt>
                <c:pt idx="1894">
                  <c:v>43330</c:v>
                </c:pt>
                <c:pt idx="1895">
                  <c:v>43329</c:v>
                </c:pt>
                <c:pt idx="1896">
                  <c:v>43328</c:v>
                </c:pt>
                <c:pt idx="1897">
                  <c:v>43327</c:v>
                </c:pt>
                <c:pt idx="1898">
                  <c:v>43326</c:v>
                </c:pt>
                <c:pt idx="1899">
                  <c:v>43325</c:v>
                </c:pt>
                <c:pt idx="1900">
                  <c:v>43324</c:v>
                </c:pt>
                <c:pt idx="1901">
                  <c:v>43323</c:v>
                </c:pt>
                <c:pt idx="1902">
                  <c:v>43322</c:v>
                </c:pt>
                <c:pt idx="1903">
                  <c:v>43321</c:v>
                </c:pt>
                <c:pt idx="1904">
                  <c:v>43320</c:v>
                </c:pt>
                <c:pt idx="1905">
                  <c:v>43319</c:v>
                </c:pt>
                <c:pt idx="1906">
                  <c:v>43318</c:v>
                </c:pt>
                <c:pt idx="1907">
                  <c:v>43317</c:v>
                </c:pt>
                <c:pt idx="1908">
                  <c:v>43316</c:v>
                </c:pt>
                <c:pt idx="1909">
                  <c:v>43315</c:v>
                </c:pt>
                <c:pt idx="1910">
                  <c:v>43314</c:v>
                </c:pt>
                <c:pt idx="1911">
                  <c:v>43313</c:v>
                </c:pt>
                <c:pt idx="1912">
                  <c:v>43312</c:v>
                </c:pt>
                <c:pt idx="1913">
                  <c:v>43311</c:v>
                </c:pt>
                <c:pt idx="1914">
                  <c:v>43310</c:v>
                </c:pt>
                <c:pt idx="1915">
                  <c:v>43309</c:v>
                </c:pt>
                <c:pt idx="1916">
                  <c:v>43308</c:v>
                </c:pt>
                <c:pt idx="1917">
                  <c:v>43307</c:v>
                </c:pt>
                <c:pt idx="1918">
                  <c:v>43306</c:v>
                </c:pt>
                <c:pt idx="1919">
                  <c:v>43305</c:v>
                </c:pt>
                <c:pt idx="1920">
                  <c:v>43304</c:v>
                </c:pt>
                <c:pt idx="1921">
                  <c:v>43303</c:v>
                </c:pt>
                <c:pt idx="1922">
                  <c:v>43302</c:v>
                </c:pt>
                <c:pt idx="1923">
                  <c:v>43301</c:v>
                </c:pt>
                <c:pt idx="1924">
                  <c:v>43300</c:v>
                </c:pt>
                <c:pt idx="1925">
                  <c:v>43299</c:v>
                </c:pt>
                <c:pt idx="1926">
                  <c:v>43298</c:v>
                </c:pt>
                <c:pt idx="1927">
                  <c:v>43297</c:v>
                </c:pt>
                <c:pt idx="1928">
                  <c:v>43296</c:v>
                </c:pt>
                <c:pt idx="1929">
                  <c:v>43295</c:v>
                </c:pt>
                <c:pt idx="1930">
                  <c:v>43294</c:v>
                </c:pt>
                <c:pt idx="1931">
                  <c:v>43293</c:v>
                </c:pt>
                <c:pt idx="1932">
                  <c:v>43292</c:v>
                </c:pt>
                <c:pt idx="1933">
                  <c:v>43291</c:v>
                </c:pt>
                <c:pt idx="1934">
                  <c:v>43290</c:v>
                </c:pt>
                <c:pt idx="1935">
                  <c:v>43289</c:v>
                </c:pt>
                <c:pt idx="1936">
                  <c:v>43288</c:v>
                </c:pt>
                <c:pt idx="1937">
                  <c:v>43287</c:v>
                </c:pt>
                <c:pt idx="1938">
                  <c:v>43286</c:v>
                </c:pt>
                <c:pt idx="1939">
                  <c:v>43285</c:v>
                </c:pt>
                <c:pt idx="1940">
                  <c:v>43284</c:v>
                </c:pt>
                <c:pt idx="1941">
                  <c:v>43283</c:v>
                </c:pt>
                <c:pt idx="1942">
                  <c:v>43282</c:v>
                </c:pt>
                <c:pt idx="1943">
                  <c:v>43281</c:v>
                </c:pt>
                <c:pt idx="1944">
                  <c:v>43280</c:v>
                </c:pt>
                <c:pt idx="1945">
                  <c:v>43279</c:v>
                </c:pt>
                <c:pt idx="1946">
                  <c:v>43278</c:v>
                </c:pt>
                <c:pt idx="1947">
                  <c:v>43277</c:v>
                </c:pt>
                <c:pt idx="1948">
                  <c:v>43276</c:v>
                </c:pt>
                <c:pt idx="1949">
                  <c:v>43275</c:v>
                </c:pt>
                <c:pt idx="1950">
                  <c:v>43274</c:v>
                </c:pt>
                <c:pt idx="1951">
                  <c:v>43273</c:v>
                </c:pt>
                <c:pt idx="1952">
                  <c:v>43272</c:v>
                </c:pt>
                <c:pt idx="1953">
                  <c:v>43271</c:v>
                </c:pt>
                <c:pt idx="1954">
                  <c:v>43270</c:v>
                </c:pt>
                <c:pt idx="1955">
                  <c:v>43269</c:v>
                </c:pt>
                <c:pt idx="1956">
                  <c:v>43268</c:v>
                </c:pt>
                <c:pt idx="1957">
                  <c:v>43267</c:v>
                </c:pt>
                <c:pt idx="1958">
                  <c:v>43266</c:v>
                </c:pt>
                <c:pt idx="1959">
                  <c:v>43265</c:v>
                </c:pt>
                <c:pt idx="1960">
                  <c:v>43264</c:v>
                </c:pt>
                <c:pt idx="1961">
                  <c:v>43263</c:v>
                </c:pt>
                <c:pt idx="1962">
                  <c:v>43262</c:v>
                </c:pt>
                <c:pt idx="1963">
                  <c:v>43261</c:v>
                </c:pt>
                <c:pt idx="1964">
                  <c:v>43260</c:v>
                </c:pt>
                <c:pt idx="1965">
                  <c:v>43259</c:v>
                </c:pt>
                <c:pt idx="1966">
                  <c:v>43258</c:v>
                </c:pt>
                <c:pt idx="1967">
                  <c:v>43257</c:v>
                </c:pt>
                <c:pt idx="1968">
                  <c:v>43256</c:v>
                </c:pt>
                <c:pt idx="1969">
                  <c:v>43255</c:v>
                </c:pt>
                <c:pt idx="1970">
                  <c:v>43254</c:v>
                </c:pt>
                <c:pt idx="1971">
                  <c:v>43253</c:v>
                </c:pt>
                <c:pt idx="1972">
                  <c:v>43252</c:v>
                </c:pt>
                <c:pt idx="1973">
                  <c:v>43251</c:v>
                </c:pt>
                <c:pt idx="1974">
                  <c:v>43250</c:v>
                </c:pt>
                <c:pt idx="1975">
                  <c:v>43249</c:v>
                </c:pt>
                <c:pt idx="1976">
                  <c:v>43248</c:v>
                </c:pt>
                <c:pt idx="1977">
                  <c:v>43247</c:v>
                </c:pt>
                <c:pt idx="1978">
                  <c:v>43246</c:v>
                </c:pt>
                <c:pt idx="1979">
                  <c:v>43245</c:v>
                </c:pt>
                <c:pt idx="1980">
                  <c:v>43244</c:v>
                </c:pt>
                <c:pt idx="1981">
                  <c:v>43243</c:v>
                </c:pt>
                <c:pt idx="1982">
                  <c:v>43242</c:v>
                </c:pt>
                <c:pt idx="1983">
                  <c:v>43241</c:v>
                </c:pt>
                <c:pt idx="1984">
                  <c:v>43240</c:v>
                </c:pt>
                <c:pt idx="1985">
                  <c:v>43239</c:v>
                </c:pt>
                <c:pt idx="1986">
                  <c:v>43238</c:v>
                </c:pt>
                <c:pt idx="1987">
                  <c:v>43237</c:v>
                </c:pt>
                <c:pt idx="1988">
                  <c:v>43236</c:v>
                </c:pt>
                <c:pt idx="1989">
                  <c:v>43235</c:v>
                </c:pt>
                <c:pt idx="1990">
                  <c:v>43234</c:v>
                </c:pt>
                <c:pt idx="1991">
                  <c:v>43233</c:v>
                </c:pt>
                <c:pt idx="1992">
                  <c:v>43232</c:v>
                </c:pt>
                <c:pt idx="1993">
                  <c:v>43231</c:v>
                </c:pt>
                <c:pt idx="1994">
                  <c:v>43230</c:v>
                </c:pt>
                <c:pt idx="1995">
                  <c:v>43229</c:v>
                </c:pt>
                <c:pt idx="1996">
                  <c:v>43228</c:v>
                </c:pt>
                <c:pt idx="1997">
                  <c:v>43227</c:v>
                </c:pt>
                <c:pt idx="1998">
                  <c:v>43226</c:v>
                </c:pt>
                <c:pt idx="1999">
                  <c:v>43225</c:v>
                </c:pt>
                <c:pt idx="2000">
                  <c:v>43224</c:v>
                </c:pt>
                <c:pt idx="2001">
                  <c:v>43223</c:v>
                </c:pt>
                <c:pt idx="2002">
                  <c:v>43222</c:v>
                </c:pt>
                <c:pt idx="2003">
                  <c:v>43221</c:v>
                </c:pt>
                <c:pt idx="2004">
                  <c:v>43220</c:v>
                </c:pt>
                <c:pt idx="2005">
                  <c:v>43219</c:v>
                </c:pt>
                <c:pt idx="2006">
                  <c:v>43218</c:v>
                </c:pt>
                <c:pt idx="2007">
                  <c:v>43217</c:v>
                </c:pt>
                <c:pt idx="2008">
                  <c:v>43216</c:v>
                </c:pt>
                <c:pt idx="2009">
                  <c:v>43215</c:v>
                </c:pt>
                <c:pt idx="2010">
                  <c:v>43214</c:v>
                </c:pt>
                <c:pt idx="2011">
                  <c:v>43213</c:v>
                </c:pt>
                <c:pt idx="2012">
                  <c:v>43212</c:v>
                </c:pt>
                <c:pt idx="2013">
                  <c:v>43211</c:v>
                </c:pt>
                <c:pt idx="2014">
                  <c:v>43210</c:v>
                </c:pt>
                <c:pt idx="2015">
                  <c:v>43209</c:v>
                </c:pt>
                <c:pt idx="2016">
                  <c:v>43208</c:v>
                </c:pt>
                <c:pt idx="2017">
                  <c:v>43207</c:v>
                </c:pt>
                <c:pt idx="2018">
                  <c:v>43206</c:v>
                </c:pt>
                <c:pt idx="2019">
                  <c:v>43205</c:v>
                </c:pt>
                <c:pt idx="2020">
                  <c:v>43204</c:v>
                </c:pt>
                <c:pt idx="2021">
                  <c:v>43203</c:v>
                </c:pt>
                <c:pt idx="2022">
                  <c:v>43202</c:v>
                </c:pt>
                <c:pt idx="2023">
                  <c:v>43201</c:v>
                </c:pt>
                <c:pt idx="2024">
                  <c:v>43200</c:v>
                </c:pt>
                <c:pt idx="2025">
                  <c:v>43199</c:v>
                </c:pt>
                <c:pt idx="2026">
                  <c:v>43198</c:v>
                </c:pt>
                <c:pt idx="2027">
                  <c:v>43197</c:v>
                </c:pt>
                <c:pt idx="2028">
                  <c:v>43196</c:v>
                </c:pt>
                <c:pt idx="2029">
                  <c:v>43195</c:v>
                </c:pt>
                <c:pt idx="2030">
                  <c:v>43194</c:v>
                </c:pt>
                <c:pt idx="2031">
                  <c:v>43193</c:v>
                </c:pt>
                <c:pt idx="2032">
                  <c:v>43192</c:v>
                </c:pt>
                <c:pt idx="2033">
                  <c:v>43191</c:v>
                </c:pt>
                <c:pt idx="2034">
                  <c:v>43190</c:v>
                </c:pt>
                <c:pt idx="2035">
                  <c:v>43189</c:v>
                </c:pt>
                <c:pt idx="2036">
                  <c:v>43188</c:v>
                </c:pt>
                <c:pt idx="2037">
                  <c:v>43187</c:v>
                </c:pt>
                <c:pt idx="2038">
                  <c:v>43186</c:v>
                </c:pt>
                <c:pt idx="2039">
                  <c:v>43185</c:v>
                </c:pt>
                <c:pt idx="2040">
                  <c:v>43184</c:v>
                </c:pt>
                <c:pt idx="2041">
                  <c:v>43183</c:v>
                </c:pt>
                <c:pt idx="2042">
                  <c:v>43182</c:v>
                </c:pt>
                <c:pt idx="2043">
                  <c:v>43181</c:v>
                </c:pt>
                <c:pt idx="2044">
                  <c:v>43180</c:v>
                </c:pt>
                <c:pt idx="2045">
                  <c:v>43179</c:v>
                </c:pt>
                <c:pt idx="2046">
                  <c:v>43178</c:v>
                </c:pt>
                <c:pt idx="2047">
                  <c:v>43177</c:v>
                </c:pt>
                <c:pt idx="2048">
                  <c:v>43176</c:v>
                </c:pt>
                <c:pt idx="2049">
                  <c:v>43175</c:v>
                </c:pt>
                <c:pt idx="2050">
                  <c:v>43174</c:v>
                </c:pt>
                <c:pt idx="2051">
                  <c:v>43173</c:v>
                </c:pt>
                <c:pt idx="2052">
                  <c:v>43172</c:v>
                </c:pt>
                <c:pt idx="2053">
                  <c:v>43171</c:v>
                </c:pt>
                <c:pt idx="2054">
                  <c:v>43170</c:v>
                </c:pt>
                <c:pt idx="2055">
                  <c:v>43169</c:v>
                </c:pt>
                <c:pt idx="2056">
                  <c:v>43168</c:v>
                </c:pt>
                <c:pt idx="2057">
                  <c:v>43167</c:v>
                </c:pt>
                <c:pt idx="2058">
                  <c:v>43166</c:v>
                </c:pt>
                <c:pt idx="2059">
                  <c:v>43165</c:v>
                </c:pt>
                <c:pt idx="2060">
                  <c:v>43164</c:v>
                </c:pt>
                <c:pt idx="2061">
                  <c:v>43163</c:v>
                </c:pt>
                <c:pt idx="2062">
                  <c:v>43162</c:v>
                </c:pt>
                <c:pt idx="2063">
                  <c:v>43161</c:v>
                </c:pt>
                <c:pt idx="2064">
                  <c:v>43160</c:v>
                </c:pt>
                <c:pt idx="2065">
                  <c:v>43159</c:v>
                </c:pt>
                <c:pt idx="2066">
                  <c:v>43158</c:v>
                </c:pt>
                <c:pt idx="2067">
                  <c:v>43157</c:v>
                </c:pt>
                <c:pt idx="2068">
                  <c:v>43156</c:v>
                </c:pt>
                <c:pt idx="2069">
                  <c:v>43155</c:v>
                </c:pt>
                <c:pt idx="2070">
                  <c:v>43154</c:v>
                </c:pt>
                <c:pt idx="2071">
                  <c:v>43153</c:v>
                </c:pt>
                <c:pt idx="2072">
                  <c:v>43152</c:v>
                </c:pt>
                <c:pt idx="2073">
                  <c:v>43151</c:v>
                </c:pt>
                <c:pt idx="2074">
                  <c:v>43150</c:v>
                </c:pt>
                <c:pt idx="2075">
                  <c:v>43149</c:v>
                </c:pt>
                <c:pt idx="2076">
                  <c:v>43148</c:v>
                </c:pt>
                <c:pt idx="2077">
                  <c:v>43147</c:v>
                </c:pt>
                <c:pt idx="2078">
                  <c:v>43146</c:v>
                </c:pt>
                <c:pt idx="2079">
                  <c:v>43145</c:v>
                </c:pt>
                <c:pt idx="2080">
                  <c:v>43144</c:v>
                </c:pt>
                <c:pt idx="2081">
                  <c:v>43143</c:v>
                </c:pt>
                <c:pt idx="2082">
                  <c:v>43142</c:v>
                </c:pt>
                <c:pt idx="2083">
                  <c:v>43141</c:v>
                </c:pt>
                <c:pt idx="2084">
                  <c:v>43140</c:v>
                </c:pt>
                <c:pt idx="2085">
                  <c:v>43139</c:v>
                </c:pt>
                <c:pt idx="2086">
                  <c:v>43138</c:v>
                </c:pt>
                <c:pt idx="2087">
                  <c:v>43137</c:v>
                </c:pt>
                <c:pt idx="2088">
                  <c:v>43136</c:v>
                </c:pt>
                <c:pt idx="2089">
                  <c:v>43135</c:v>
                </c:pt>
                <c:pt idx="2090">
                  <c:v>43134</c:v>
                </c:pt>
                <c:pt idx="2091">
                  <c:v>43133</c:v>
                </c:pt>
                <c:pt idx="2092">
                  <c:v>43132</c:v>
                </c:pt>
                <c:pt idx="2093">
                  <c:v>43131</c:v>
                </c:pt>
                <c:pt idx="2094">
                  <c:v>43130</c:v>
                </c:pt>
                <c:pt idx="2095">
                  <c:v>43129</c:v>
                </c:pt>
                <c:pt idx="2096">
                  <c:v>43128</c:v>
                </c:pt>
                <c:pt idx="2097">
                  <c:v>43127</c:v>
                </c:pt>
                <c:pt idx="2098">
                  <c:v>43126</c:v>
                </c:pt>
                <c:pt idx="2099">
                  <c:v>43125</c:v>
                </c:pt>
                <c:pt idx="2100">
                  <c:v>43124</c:v>
                </c:pt>
                <c:pt idx="2101">
                  <c:v>43123</c:v>
                </c:pt>
                <c:pt idx="2102">
                  <c:v>43122</c:v>
                </c:pt>
                <c:pt idx="2103">
                  <c:v>43121</c:v>
                </c:pt>
                <c:pt idx="2104">
                  <c:v>43120</c:v>
                </c:pt>
                <c:pt idx="2105">
                  <c:v>43119</c:v>
                </c:pt>
                <c:pt idx="2106">
                  <c:v>43118</c:v>
                </c:pt>
                <c:pt idx="2107">
                  <c:v>43117</c:v>
                </c:pt>
                <c:pt idx="2108">
                  <c:v>43116</c:v>
                </c:pt>
                <c:pt idx="2109">
                  <c:v>43115</c:v>
                </c:pt>
                <c:pt idx="2110">
                  <c:v>43114</c:v>
                </c:pt>
                <c:pt idx="2111">
                  <c:v>43113</c:v>
                </c:pt>
                <c:pt idx="2112">
                  <c:v>43112</c:v>
                </c:pt>
                <c:pt idx="2113">
                  <c:v>43111</c:v>
                </c:pt>
                <c:pt idx="2114">
                  <c:v>43110</c:v>
                </c:pt>
                <c:pt idx="2115">
                  <c:v>43109</c:v>
                </c:pt>
                <c:pt idx="2116">
                  <c:v>43108</c:v>
                </c:pt>
                <c:pt idx="2117">
                  <c:v>43107</c:v>
                </c:pt>
                <c:pt idx="2118">
                  <c:v>43106</c:v>
                </c:pt>
                <c:pt idx="2119">
                  <c:v>43105</c:v>
                </c:pt>
                <c:pt idx="2120">
                  <c:v>43104</c:v>
                </c:pt>
                <c:pt idx="2121">
                  <c:v>43103</c:v>
                </c:pt>
                <c:pt idx="2122">
                  <c:v>43102</c:v>
                </c:pt>
                <c:pt idx="2123">
                  <c:v>43101</c:v>
                </c:pt>
                <c:pt idx="2124">
                  <c:v>43100</c:v>
                </c:pt>
                <c:pt idx="2125">
                  <c:v>43099</c:v>
                </c:pt>
                <c:pt idx="2126">
                  <c:v>43098</c:v>
                </c:pt>
                <c:pt idx="2127">
                  <c:v>43097</c:v>
                </c:pt>
                <c:pt idx="2128">
                  <c:v>43096</c:v>
                </c:pt>
                <c:pt idx="2129">
                  <c:v>43095</c:v>
                </c:pt>
                <c:pt idx="2130">
                  <c:v>43094</c:v>
                </c:pt>
                <c:pt idx="2131">
                  <c:v>43093</c:v>
                </c:pt>
                <c:pt idx="2132">
                  <c:v>43092</c:v>
                </c:pt>
                <c:pt idx="2133">
                  <c:v>43091</c:v>
                </c:pt>
                <c:pt idx="2134">
                  <c:v>43090</c:v>
                </c:pt>
                <c:pt idx="2135">
                  <c:v>43089</c:v>
                </c:pt>
                <c:pt idx="2136">
                  <c:v>43088</c:v>
                </c:pt>
                <c:pt idx="2137">
                  <c:v>43087</c:v>
                </c:pt>
                <c:pt idx="2138">
                  <c:v>43086</c:v>
                </c:pt>
                <c:pt idx="2139">
                  <c:v>43085</c:v>
                </c:pt>
                <c:pt idx="2140">
                  <c:v>43084</c:v>
                </c:pt>
                <c:pt idx="2141">
                  <c:v>43083</c:v>
                </c:pt>
                <c:pt idx="2142">
                  <c:v>43082</c:v>
                </c:pt>
                <c:pt idx="2143">
                  <c:v>43081</c:v>
                </c:pt>
                <c:pt idx="2144">
                  <c:v>43080</c:v>
                </c:pt>
                <c:pt idx="2145">
                  <c:v>43079</c:v>
                </c:pt>
                <c:pt idx="2146">
                  <c:v>43078</c:v>
                </c:pt>
                <c:pt idx="2147">
                  <c:v>43077</c:v>
                </c:pt>
                <c:pt idx="2148">
                  <c:v>43076</c:v>
                </c:pt>
                <c:pt idx="2149">
                  <c:v>43075</c:v>
                </c:pt>
                <c:pt idx="2150">
                  <c:v>43074</c:v>
                </c:pt>
                <c:pt idx="2151">
                  <c:v>43073</c:v>
                </c:pt>
                <c:pt idx="2152">
                  <c:v>43072</c:v>
                </c:pt>
                <c:pt idx="2153">
                  <c:v>43071</c:v>
                </c:pt>
                <c:pt idx="2154">
                  <c:v>43070</c:v>
                </c:pt>
                <c:pt idx="2155">
                  <c:v>43069</c:v>
                </c:pt>
                <c:pt idx="2156">
                  <c:v>43068</c:v>
                </c:pt>
                <c:pt idx="2157">
                  <c:v>43067</c:v>
                </c:pt>
                <c:pt idx="2158">
                  <c:v>43066</c:v>
                </c:pt>
                <c:pt idx="2159">
                  <c:v>43065</c:v>
                </c:pt>
                <c:pt idx="2160">
                  <c:v>43064</c:v>
                </c:pt>
                <c:pt idx="2161">
                  <c:v>43063</c:v>
                </c:pt>
                <c:pt idx="2162">
                  <c:v>43062</c:v>
                </c:pt>
                <c:pt idx="2163">
                  <c:v>43061</c:v>
                </c:pt>
                <c:pt idx="2164">
                  <c:v>43060</c:v>
                </c:pt>
                <c:pt idx="2165">
                  <c:v>43059</c:v>
                </c:pt>
                <c:pt idx="2166">
                  <c:v>43058</c:v>
                </c:pt>
                <c:pt idx="2167">
                  <c:v>43057</c:v>
                </c:pt>
                <c:pt idx="2168">
                  <c:v>43056</c:v>
                </c:pt>
                <c:pt idx="2169">
                  <c:v>43055</c:v>
                </c:pt>
                <c:pt idx="2170">
                  <c:v>43054</c:v>
                </c:pt>
                <c:pt idx="2171">
                  <c:v>43053</c:v>
                </c:pt>
                <c:pt idx="2172">
                  <c:v>43052</c:v>
                </c:pt>
                <c:pt idx="2173">
                  <c:v>43051</c:v>
                </c:pt>
                <c:pt idx="2174">
                  <c:v>43050</c:v>
                </c:pt>
                <c:pt idx="2175">
                  <c:v>43049</c:v>
                </c:pt>
                <c:pt idx="2176">
                  <c:v>43048</c:v>
                </c:pt>
                <c:pt idx="2177">
                  <c:v>43047</c:v>
                </c:pt>
                <c:pt idx="2178">
                  <c:v>43046</c:v>
                </c:pt>
                <c:pt idx="2179">
                  <c:v>43045</c:v>
                </c:pt>
                <c:pt idx="2180">
                  <c:v>43044</c:v>
                </c:pt>
                <c:pt idx="2181">
                  <c:v>43043</c:v>
                </c:pt>
                <c:pt idx="2182">
                  <c:v>43042</c:v>
                </c:pt>
                <c:pt idx="2183">
                  <c:v>43041</c:v>
                </c:pt>
                <c:pt idx="2184">
                  <c:v>43040</c:v>
                </c:pt>
                <c:pt idx="2185">
                  <c:v>43039</c:v>
                </c:pt>
                <c:pt idx="2186">
                  <c:v>43038</c:v>
                </c:pt>
                <c:pt idx="2187">
                  <c:v>43037</c:v>
                </c:pt>
                <c:pt idx="2188">
                  <c:v>43036</c:v>
                </c:pt>
                <c:pt idx="2189">
                  <c:v>43035</c:v>
                </c:pt>
                <c:pt idx="2190">
                  <c:v>43034</c:v>
                </c:pt>
                <c:pt idx="2191">
                  <c:v>43033</c:v>
                </c:pt>
                <c:pt idx="2192">
                  <c:v>43032</c:v>
                </c:pt>
                <c:pt idx="2193">
                  <c:v>43031</c:v>
                </c:pt>
                <c:pt idx="2194">
                  <c:v>43030</c:v>
                </c:pt>
                <c:pt idx="2195">
                  <c:v>43029</c:v>
                </c:pt>
                <c:pt idx="2196">
                  <c:v>43028</c:v>
                </c:pt>
                <c:pt idx="2197">
                  <c:v>43027</c:v>
                </c:pt>
                <c:pt idx="2198">
                  <c:v>43026</c:v>
                </c:pt>
                <c:pt idx="2199">
                  <c:v>43025</c:v>
                </c:pt>
                <c:pt idx="2200">
                  <c:v>43024</c:v>
                </c:pt>
                <c:pt idx="2201">
                  <c:v>43023</c:v>
                </c:pt>
                <c:pt idx="2202">
                  <c:v>43022</c:v>
                </c:pt>
                <c:pt idx="2203">
                  <c:v>43021</c:v>
                </c:pt>
                <c:pt idx="2204">
                  <c:v>43020</c:v>
                </c:pt>
                <c:pt idx="2205">
                  <c:v>43019</c:v>
                </c:pt>
                <c:pt idx="2206">
                  <c:v>43018</c:v>
                </c:pt>
                <c:pt idx="2207">
                  <c:v>43017</c:v>
                </c:pt>
                <c:pt idx="2208">
                  <c:v>43016</c:v>
                </c:pt>
                <c:pt idx="2209">
                  <c:v>43015</c:v>
                </c:pt>
                <c:pt idx="2210">
                  <c:v>43014</c:v>
                </c:pt>
                <c:pt idx="2211">
                  <c:v>43013</c:v>
                </c:pt>
                <c:pt idx="2212">
                  <c:v>43012</c:v>
                </c:pt>
                <c:pt idx="2213">
                  <c:v>43011</c:v>
                </c:pt>
                <c:pt idx="2214">
                  <c:v>43010</c:v>
                </c:pt>
                <c:pt idx="2215">
                  <c:v>43009</c:v>
                </c:pt>
                <c:pt idx="2216">
                  <c:v>43008</c:v>
                </c:pt>
                <c:pt idx="2217">
                  <c:v>43007</c:v>
                </c:pt>
                <c:pt idx="2218">
                  <c:v>43006</c:v>
                </c:pt>
                <c:pt idx="2219">
                  <c:v>43005</c:v>
                </c:pt>
                <c:pt idx="2220">
                  <c:v>43004</c:v>
                </c:pt>
                <c:pt idx="2221">
                  <c:v>43003</c:v>
                </c:pt>
                <c:pt idx="2222">
                  <c:v>43002</c:v>
                </c:pt>
                <c:pt idx="2223">
                  <c:v>43001</c:v>
                </c:pt>
                <c:pt idx="2224">
                  <c:v>43000</c:v>
                </c:pt>
                <c:pt idx="2225">
                  <c:v>42999</c:v>
                </c:pt>
                <c:pt idx="2226">
                  <c:v>42998</c:v>
                </c:pt>
                <c:pt idx="2227">
                  <c:v>42997</c:v>
                </c:pt>
                <c:pt idx="2228">
                  <c:v>42996</c:v>
                </c:pt>
                <c:pt idx="2229">
                  <c:v>42995</c:v>
                </c:pt>
                <c:pt idx="2230">
                  <c:v>42994</c:v>
                </c:pt>
                <c:pt idx="2231">
                  <c:v>42993</c:v>
                </c:pt>
                <c:pt idx="2232">
                  <c:v>42992</c:v>
                </c:pt>
                <c:pt idx="2233">
                  <c:v>42991</c:v>
                </c:pt>
                <c:pt idx="2234">
                  <c:v>42990</c:v>
                </c:pt>
                <c:pt idx="2235">
                  <c:v>42989</c:v>
                </c:pt>
                <c:pt idx="2236">
                  <c:v>42988</c:v>
                </c:pt>
                <c:pt idx="2237">
                  <c:v>42987</c:v>
                </c:pt>
                <c:pt idx="2238">
                  <c:v>42986</c:v>
                </c:pt>
                <c:pt idx="2239">
                  <c:v>42985</c:v>
                </c:pt>
                <c:pt idx="2240">
                  <c:v>42984</c:v>
                </c:pt>
                <c:pt idx="2241">
                  <c:v>42983</c:v>
                </c:pt>
                <c:pt idx="2242">
                  <c:v>42982</c:v>
                </c:pt>
                <c:pt idx="2243">
                  <c:v>42981</c:v>
                </c:pt>
                <c:pt idx="2244">
                  <c:v>42980</c:v>
                </c:pt>
                <c:pt idx="2245">
                  <c:v>42979</c:v>
                </c:pt>
                <c:pt idx="2246">
                  <c:v>42978</c:v>
                </c:pt>
                <c:pt idx="2247">
                  <c:v>42977</c:v>
                </c:pt>
                <c:pt idx="2248">
                  <c:v>42976</c:v>
                </c:pt>
                <c:pt idx="2249">
                  <c:v>42975</c:v>
                </c:pt>
                <c:pt idx="2250">
                  <c:v>42974</c:v>
                </c:pt>
                <c:pt idx="2251">
                  <c:v>42973</c:v>
                </c:pt>
                <c:pt idx="2252">
                  <c:v>42972</c:v>
                </c:pt>
                <c:pt idx="2253">
                  <c:v>42971</c:v>
                </c:pt>
                <c:pt idx="2254">
                  <c:v>42970</c:v>
                </c:pt>
                <c:pt idx="2255">
                  <c:v>42969</c:v>
                </c:pt>
                <c:pt idx="2256">
                  <c:v>42968</c:v>
                </c:pt>
                <c:pt idx="2257">
                  <c:v>42967</c:v>
                </c:pt>
                <c:pt idx="2258">
                  <c:v>42966</c:v>
                </c:pt>
                <c:pt idx="2259">
                  <c:v>42965</c:v>
                </c:pt>
                <c:pt idx="2260">
                  <c:v>42964</c:v>
                </c:pt>
                <c:pt idx="2261">
                  <c:v>42963</c:v>
                </c:pt>
                <c:pt idx="2262">
                  <c:v>42962</c:v>
                </c:pt>
                <c:pt idx="2263">
                  <c:v>42961</c:v>
                </c:pt>
                <c:pt idx="2264">
                  <c:v>42960</c:v>
                </c:pt>
                <c:pt idx="2265">
                  <c:v>42959</c:v>
                </c:pt>
                <c:pt idx="2266">
                  <c:v>42958</c:v>
                </c:pt>
                <c:pt idx="2267">
                  <c:v>42957</c:v>
                </c:pt>
                <c:pt idx="2268">
                  <c:v>42956</c:v>
                </c:pt>
                <c:pt idx="2269">
                  <c:v>42955</c:v>
                </c:pt>
                <c:pt idx="2270">
                  <c:v>42954</c:v>
                </c:pt>
                <c:pt idx="2271">
                  <c:v>42953</c:v>
                </c:pt>
                <c:pt idx="2272">
                  <c:v>42952</c:v>
                </c:pt>
                <c:pt idx="2273">
                  <c:v>42951</c:v>
                </c:pt>
                <c:pt idx="2274">
                  <c:v>42950</c:v>
                </c:pt>
                <c:pt idx="2275">
                  <c:v>42949</c:v>
                </c:pt>
                <c:pt idx="2276">
                  <c:v>42948</c:v>
                </c:pt>
                <c:pt idx="2277">
                  <c:v>42947</c:v>
                </c:pt>
                <c:pt idx="2278">
                  <c:v>42946</c:v>
                </c:pt>
                <c:pt idx="2279">
                  <c:v>42945</c:v>
                </c:pt>
                <c:pt idx="2280">
                  <c:v>42944</c:v>
                </c:pt>
                <c:pt idx="2281">
                  <c:v>42943</c:v>
                </c:pt>
                <c:pt idx="2282">
                  <c:v>42942</c:v>
                </c:pt>
                <c:pt idx="2283">
                  <c:v>42941</c:v>
                </c:pt>
                <c:pt idx="2284">
                  <c:v>42940</c:v>
                </c:pt>
                <c:pt idx="2285">
                  <c:v>42939</c:v>
                </c:pt>
                <c:pt idx="2286">
                  <c:v>42938</c:v>
                </c:pt>
                <c:pt idx="2287">
                  <c:v>42937</c:v>
                </c:pt>
                <c:pt idx="2288">
                  <c:v>42936</c:v>
                </c:pt>
                <c:pt idx="2289">
                  <c:v>42935</c:v>
                </c:pt>
                <c:pt idx="2290">
                  <c:v>42934</c:v>
                </c:pt>
                <c:pt idx="2291">
                  <c:v>42933</c:v>
                </c:pt>
                <c:pt idx="2292">
                  <c:v>42932</c:v>
                </c:pt>
                <c:pt idx="2293">
                  <c:v>42931</c:v>
                </c:pt>
                <c:pt idx="2294">
                  <c:v>42930</c:v>
                </c:pt>
                <c:pt idx="2295">
                  <c:v>42929</c:v>
                </c:pt>
                <c:pt idx="2296">
                  <c:v>42928</c:v>
                </c:pt>
                <c:pt idx="2297">
                  <c:v>42927</c:v>
                </c:pt>
                <c:pt idx="2298">
                  <c:v>42926</c:v>
                </c:pt>
                <c:pt idx="2299">
                  <c:v>42925</c:v>
                </c:pt>
                <c:pt idx="2300">
                  <c:v>42924</c:v>
                </c:pt>
                <c:pt idx="2301">
                  <c:v>42923</c:v>
                </c:pt>
                <c:pt idx="2302">
                  <c:v>42922</c:v>
                </c:pt>
                <c:pt idx="2303">
                  <c:v>42921</c:v>
                </c:pt>
                <c:pt idx="2304">
                  <c:v>42920</c:v>
                </c:pt>
                <c:pt idx="2305">
                  <c:v>42919</c:v>
                </c:pt>
                <c:pt idx="2306">
                  <c:v>42918</c:v>
                </c:pt>
                <c:pt idx="2307">
                  <c:v>42917</c:v>
                </c:pt>
                <c:pt idx="2308">
                  <c:v>42916</c:v>
                </c:pt>
                <c:pt idx="2309">
                  <c:v>42915</c:v>
                </c:pt>
                <c:pt idx="2310">
                  <c:v>42914</c:v>
                </c:pt>
                <c:pt idx="2311">
                  <c:v>42913</c:v>
                </c:pt>
                <c:pt idx="2312">
                  <c:v>42912</c:v>
                </c:pt>
                <c:pt idx="2313">
                  <c:v>42911</c:v>
                </c:pt>
                <c:pt idx="2314">
                  <c:v>42910</c:v>
                </c:pt>
                <c:pt idx="2315">
                  <c:v>42909</c:v>
                </c:pt>
                <c:pt idx="2316">
                  <c:v>42908</c:v>
                </c:pt>
                <c:pt idx="2317">
                  <c:v>42907</c:v>
                </c:pt>
                <c:pt idx="2318">
                  <c:v>42906</c:v>
                </c:pt>
                <c:pt idx="2319">
                  <c:v>42905</c:v>
                </c:pt>
                <c:pt idx="2320">
                  <c:v>42904</c:v>
                </c:pt>
                <c:pt idx="2321">
                  <c:v>42903</c:v>
                </c:pt>
                <c:pt idx="2322">
                  <c:v>42902</c:v>
                </c:pt>
                <c:pt idx="2323">
                  <c:v>42901</c:v>
                </c:pt>
                <c:pt idx="2324">
                  <c:v>42900</c:v>
                </c:pt>
                <c:pt idx="2325">
                  <c:v>42899</c:v>
                </c:pt>
                <c:pt idx="2326">
                  <c:v>42898</c:v>
                </c:pt>
                <c:pt idx="2327">
                  <c:v>42897</c:v>
                </c:pt>
                <c:pt idx="2328">
                  <c:v>42896</c:v>
                </c:pt>
                <c:pt idx="2329">
                  <c:v>42895</c:v>
                </c:pt>
                <c:pt idx="2330">
                  <c:v>42894</c:v>
                </c:pt>
                <c:pt idx="2331">
                  <c:v>42893</c:v>
                </c:pt>
                <c:pt idx="2332">
                  <c:v>42892</c:v>
                </c:pt>
                <c:pt idx="2333">
                  <c:v>42891</c:v>
                </c:pt>
                <c:pt idx="2334">
                  <c:v>42890</c:v>
                </c:pt>
                <c:pt idx="2335">
                  <c:v>42889</c:v>
                </c:pt>
                <c:pt idx="2336">
                  <c:v>42888</c:v>
                </c:pt>
                <c:pt idx="2337">
                  <c:v>42887</c:v>
                </c:pt>
                <c:pt idx="2338">
                  <c:v>42886</c:v>
                </c:pt>
                <c:pt idx="2339">
                  <c:v>42885</c:v>
                </c:pt>
                <c:pt idx="2340">
                  <c:v>42884</c:v>
                </c:pt>
                <c:pt idx="2341">
                  <c:v>42883</c:v>
                </c:pt>
                <c:pt idx="2342">
                  <c:v>42882</c:v>
                </c:pt>
                <c:pt idx="2343">
                  <c:v>42881</c:v>
                </c:pt>
                <c:pt idx="2344">
                  <c:v>42880</c:v>
                </c:pt>
                <c:pt idx="2345">
                  <c:v>42879</c:v>
                </c:pt>
                <c:pt idx="2346">
                  <c:v>42878</c:v>
                </c:pt>
                <c:pt idx="2347">
                  <c:v>42877</c:v>
                </c:pt>
                <c:pt idx="2348">
                  <c:v>42876</c:v>
                </c:pt>
                <c:pt idx="2349">
                  <c:v>42875</c:v>
                </c:pt>
                <c:pt idx="2350">
                  <c:v>42874</c:v>
                </c:pt>
                <c:pt idx="2351">
                  <c:v>42873</c:v>
                </c:pt>
                <c:pt idx="2352">
                  <c:v>42872</c:v>
                </c:pt>
                <c:pt idx="2353">
                  <c:v>42871</c:v>
                </c:pt>
                <c:pt idx="2354">
                  <c:v>42870</c:v>
                </c:pt>
                <c:pt idx="2355">
                  <c:v>42869</c:v>
                </c:pt>
                <c:pt idx="2356">
                  <c:v>42868</c:v>
                </c:pt>
                <c:pt idx="2357">
                  <c:v>42867</c:v>
                </c:pt>
                <c:pt idx="2358">
                  <c:v>42866</c:v>
                </c:pt>
                <c:pt idx="2359">
                  <c:v>42865</c:v>
                </c:pt>
                <c:pt idx="2360">
                  <c:v>42864</c:v>
                </c:pt>
                <c:pt idx="2361">
                  <c:v>42863</c:v>
                </c:pt>
                <c:pt idx="2362">
                  <c:v>42862</c:v>
                </c:pt>
                <c:pt idx="2363">
                  <c:v>42861</c:v>
                </c:pt>
                <c:pt idx="2364">
                  <c:v>42860</c:v>
                </c:pt>
                <c:pt idx="2365">
                  <c:v>42859</c:v>
                </c:pt>
                <c:pt idx="2366">
                  <c:v>42858</c:v>
                </c:pt>
                <c:pt idx="2367">
                  <c:v>42857</c:v>
                </c:pt>
                <c:pt idx="2368">
                  <c:v>42856</c:v>
                </c:pt>
                <c:pt idx="2369">
                  <c:v>42855</c:v>
                </c:pt>
                <c:pt idx="2370">
                  <c:v>42854</c:v>
                </c:pt>
                <c:pt idx="2371">
                  <c:v>42853</c:v>
                </c:pt>
                <c:pt idx="2372">
                  <c:v>42852</c:v>
                </c:pt>
                <c:pt idx="2373">
                  <c:v>42851</c:v>
                </c:pt>
                <c:pt idx="2374">
                  <c:v>42850</c:v>
                </c:pt>
                <c:pt idx="2375">
                  <c:v>42849</c:v>
                </c:pt>
                <c:pt idx="2376">
                  <c:v>42848</c:v>
                </c:pt>
                <c:pt idx="2377">
                  <c:v>42847</c:v>
                </c:pt>
                <c:pt idx="2378">
                  <c:v>42846</c:v>
                </c:pt>
                <c:pt idx="2379">
                  <c:v>42845</c:v>
                </c:pt>
                <c:pt idx="2380">
                  <c:v>42844</c:v>
                </c:pt>
                <c:pt idx="2381">
                  <c:v>42843</c:v>
                </c:pt>
                <c:pt idx="2382">
                  <c:v>42842</c:v>
                </c:pt>
                <c:pt idx="2383">
                  <c:v>42841</c:v>
                </c:pt>
                <c:pt idx="2384">
                  <c:v>42840</c:v>
                </c:pt>
                <c:pt idx="2385">
                  <c:v>42839</c:v>
                </c:pt>
                <c:pt idx="2386">
                  <c:v>42838</c:v>
                </c:pt>
                <c:pt idx="2387">
                  <c:v>42837</c:v>
                </c:pt>
                <c:pt idx="2388">
                  <c:v>42836</c:v>
                </c:pt>
                <c:pt idx="2389">
                  <c:v>42835</c:v>
                </c:pt>
                <c:pt idx="2390">
                  <c:v>42834</c:v>
                </c:pt>
                <c:pt idx="2391">
                  <c:v>42833</c:v>
                </c:pt>
                <c:pt idx="2392">
                  <c:v>42832</c:v>
                </c:pt>
                <c:pt idx="2393">
                  <c:v>42831</c:v>
                </c:pt>
                <c:pt idx="2394">
                  <c:v>42830</c:v>
                </c:pt>
                <c:pt idx="2395">
                  <c:v>42829</c:v>
                </c:pt>
                <c:pt idx="2396">
                  <c:v>42828</c:v>
                </c:pt>
                <c:pt idx="2397">
                  <c:v>42827</c:v>
                </c:pt>
                <c:pt idx="2398">
                  <c:v>42826</c:v>
                </c:pt>
                <c:pt idx="2399">
                  <c:v>42825</c:v>
                </c:pt>
                <c:pt idx="2400">
                  <c:v>42824</c:v>
                </c:pt>
                <c:pt idx="2401">
                  <c:v>42823</c:v>
                </c:pt>
                <c:pt idx="2402">
                  <c:v>42822</c:v>
                </c:pt>
                <c:pt idx="2403">
                  <c:v>42821</c:v>
                </c:pt>
                <c:pt idx="2404">
                  <c:v>42820</c:v>
                </c:pt>
                <c:pt idx="2405">
                  <c:v>42819</c:v>
                </c:pt>
                <c:pt idx="2406">
                  <c:v>42818</c:v>
                </c:pt>
                <c:pt idx="2407">
                  <c:v>42817</c:v>
                </c:pt>
                <c:pt idx="2408">
                  <c:v>42816</c:v>
                </c:pt>
                <c:pt idx="2409">
                  <c:v>42815</c:v>
                </c:pt>
                <c:pt idx="2410">
                  <c:v>42814</c:v>
                </c:pt>
                <c:pt idx="2411">
                  <c:v>42813</c:v>
                </c:pt>
                <c:pt idx="2412">
                  <c:v>42812</c:v>
                </c:pt>
                <c:pt idx="2413">
                  <c:v>42811</c:v>
                </c:pt>
                <c:pt idx="2414">
                  <c:v>42810</c:v>
                </c:pt>
                <c:pt idx="2415">
                  <c:v>42809</c:v>
                </c:pt>
                <c:pt idx="2416">
                  <c:v>42808</c:v>
                </c:pt>
                <c:pt idx="2417">
                  <c:v>42807</c:v>
                </c:pt>
                <c:pt idx="2418">
                  <c:v>42806</c:v>
                </c:pt>
                <c:pt idx="2419">
                  <c:v>42805</c:v>
                </c:pt>
                <c:pt idx="2420">
                  <c:v>42804</c:v>
                </c:pt>
                <c:pt idx="2421">
                  <c:v>42803</c:v>
                </c:pt>
                <c:pt idx="2422">
                  <c:v>42802</c:v>
                </c:pt>
                <c:pt idx="2423">
                  <c:v>42801</c:v>
                </c:pt>
                <c:pt idx="2424">
                  <c:v>42800</c:v>
                </c:pt>
                <c:pt idx="2425">
                  <c:v>42799</c:v>
                </c:pt>
                <c:pt idx="2426">
                  <c:v>42798</c:v>
                </c:pt>
                <c:pt idx="2427">
                  <c:v>42797</c:v>
                </c:pt>
                <c:pt idx="2428">
                  <c:v>42796</c:v>
                </c:pt>
                <c:pt idx="2429">
                  <c:v>42795</c:v>
                </c:pt>
                <c:pt idx="2430">
                  <c:v>42794</c:v>
                </c:pt>
                <c:pt idx="2431">
                  <c:v>42793</c:v>
                </c:pt>
                <c:pt idx="2432">
                  <c:v>42792</c:v>
                </c:pt>
                <c:pt idx="2433">
                  <c:v>42791</c:v>
                </c:pt>
                <c:pt idx="2434">
                  <c:v>42790</c:v>
                </c:pt>
                <c:pt idx="2435">
                  <c:v>42789</c:v>
                </c:pt>
                <c:pt idx="2436">
                  <c:v>42788</c:v>
                </c:pt>
                <c:pt idx="2437">
                  <c:v>42787</c:v>
                </c:pt>
                <c:pt idx="2438">
                  <c:v>42786</c:v>
                </c:pt>
                <c:pt idx="2439">
                  <c:v>42785</c:v>
                </c:pt>
                <c:pt idx="2440">
                  <c:v>42784</c:v>
                </c:pt>
                <c:pt idx="2441">
                  <c:v>42783</c:v>
                </c:pt>
                <c:pt idx="2442">
                  <c:v>42782</c:v>
                </c:pt>
                <c:pt idx="2443">
                  <c:v>42781</c:v>
                </c:pt>
                <c:pt idx="2444">
                  <c:v>42780</c:v>
                </c:pt>
                <c:pt idx="2445">
                  <c:v>42779</c:v>
                </c:pt>
                <c:pt idx="2446">
                  <c:v>42778</c:v>
                </c:pt>
                <c:pt idx="2447">
                  <c:v>42777</c:v>
                </c:pt>
                <c:pt idx="2448">
                  <c:v>42776</c:v>
                </c:pt>
                <c:pt idx="2449">
                  <c:v>42775</c:v>
                </c:pt>
                <c:pt idx="2450">
                  <c:v>42774</c:v>
                </c:pt>
                <c:pt idx="2451">
                  <c:v>42773</c:v>
                </c:pt>
                <c:pt idx="2452">
                  <c:v>42772</c:v>
                </c:pt>
                <c:pt idx="2453">
                  <c:v>42771</c:v>
                </c:pt>
                <c:pt idx="2454">
                  <c:v>42770</c:v>
                </c:pt>
                <c:pt idx="2455">
                  <c:v>42769</c:v>
                </c:pt>
                <c:pt idx="2456">
                  <c:v>42768</c:v>
                </c:pt>
                <c:pt idx="2457">
                  <c:v>42767</c:v>
                </c:pt>
                <c:pt idx="2458">
                  <c:v>42766</c:v>
                </c:pt>
                <c:pt idx="2459">
                  <c:v>42765</c:v>
                </c:pt>
                <c:pt idx="2460">
                  <c:v>42764</c:v>
                </c:pt>
                <c:pt idx="2461">
                  <c:v>42763</c:v>
                </c:pt>
                <c:pt idx="2462">
                  <c:v>42762</c:v>
                </c:pt>
                <c:pt idx="2463">
                  <c:v>42761</c:v>
                </c:pt>
                <c:pt idx="2464">
                  <c:v>42760</c:v>
                </c:pt>
                <c:pt idx="2465">
                  <c:v>42759</c:v>
                </c:pt>
                <c:pt idx="2466">
                  <c:v>42758</c:v>
                </c:pt>
                <c:pt idx="2467">
                  <c:v>42757</c:v>
                </c:pt>
                <c:pt idx="2468">
                  <c:v>42756</c:v>
                </c:pt>
                <c:pt idx="2469">
                  <c:v>42755</c:v>
                </c:pt>
                <c:pt idx="2470">
                  <c:v>42754</c:v>
                </c:pt>
                <c:pt idx="2471">
                  <c:v>42753</c:v>
                </c:pt>
                <c:pt idx="2472">
                  <c:v>42752</c:v>
                </c:pt>
                <c:pt idx="2473">
                  <c:v>42751</c:v>
                </c:pt>
                <c:pt idx="2474">
                  <c:v>42750</c:v>
                </c:pt>
                <c:pt idx="2475">
                  <c:v>42749</c:v>
                </c:pt>
                <c:pt idx="2476">
                  <c:v>42748</c:v>
                </c:pt>
                <c:pt idx="2477">
                  <c:v>42747</c:v>
                </c:pt>
                <c:pt idx="2478">
                  <c:v>42746</c:v>
                </c:pt>
                <c:pt idx="2479">
                  <c:v>42745</c:v>
                </c:pt>
                <c:pt idx="2480">
                  <c:v>42744</c:v>
                </c:pt>
                <c:pt idx="2481">
                  <c:v>42743</c:v>
                </c:pt>
                <c:pt idx="2482">
                  <c:v>42742</c:v>
                </c:pt>
                <c:pt idx="2483">
                  <c:v>42741</c:v>
                </c:pt>
                <c:pt idx="2484">
                  <c:v>42740</c:v>
                </c:pt>
                <c:pt idx="2485">
                  <c:v>42739</c:v>
                </c:pt>
                <c:pt idx="2486">
                  <c:v>42738</c:v>
                </c:pt>
                <c:pt idx="2487">
                  <c:v>42737</c:v>
                </c:pt>
                <c:pt idx="2488">
                  <c:v>42736</c:v>
                </c:pt>
                <c:pt idx="2489">
                  <c:v>42735</c:v>
                </c:pt>
                <c:pt idx="2490">
                  <c:v>42734</c:v>
                </c:pt>
                <c:pt idx="2491">
                  <c:v>42733</c:v>
                </c:pt>
                <c:pt idx="2492">
                  <c:v>42732</c:v>
                </c:pt>
                <c:pt idx="2493">
                  <c:v>42731</c:v>
                </c:pt>
                <c:pt idx="2494">
                  <c:v>42730</c:v>
                </c:pt>
                <c:pt idx="2495">
                  <c:v>42729</c:v>
                </c:pt>
                <c:pt idx="2496">
                  <c:v>42728</c:v>
                </c:pt>
                <c:pt idx="2497">
                  <c:v>42727</c:v>
                </c:pt>
                <c:pt idx="2498">
                  <c:v>42726</c:v>
                </c:pt>
                <c:pt idx="2499">
                  <c:v>42725</c:v>
                </c:pt>
                <c:pt idx="2500">
                  <c:v>42724</c:v>
                </c:pt>
                <c:pt idx="2501">
                  <c:v>42723</c:v>
                </c:pt>
                <c:pt idx="2502">
                  <c:v>42722</c:v>
                </c:pt>
                <c:pt idx="2503">
                  <c:v>42721</c:v>
                </c:pt>
                <c:pt idx="2504">
                  <c:v>42720</c:v>
                </c:pt>
                <c:pt idx="2505">
                  <c:v>42719</c:v>
                </c:pt>
                <c:pt idx="2506">
                  <c:v>42718</c:v>
                </c:pt>
                <c:pt idx="2507">
                  <c:v>42717</c:v>
                </c:pt>
                <c:pt idx="2508">
                  <c:v>42716</c:v>
                </c:pt>
                <c:pt idx="2509">
                  <c:v>42715</c:v>
                </c:pt>
                <c:pt idx="2510">
                  <c:v>42714</c:v>
                </c:pt>
                <c:pt idx="2511">
                  <c:v>42713</c:v>
                </c:pt>
                <c:pt idx="2512">
                  <c:v>42712</c:v>
                </c:pt>
                <c:pt idx="2513">
                  <c:v>42711</c:v>
                </c:pt>
                <c:pt idx="2514">
                  <c:v>42710</c:v>
                </c:pt>
                <c:pt idx="2515">
                  <c:v>42709</c:v>
                </c:pt>
                <c:pt idx="2516">
                  <c:v>42708</c:v>
                </c:pt>
                <c:pt idx="2517">
                  <c:v>42707</c:v>
                </c:pt>
                <c:pt idx="2518">
                  <c:v>42706</c:v>
                </c:pt>
                <c:pt idx="2519">
                  <c:v>42705</c:v>
                </c:pt>
                <c:pt idx="2520">
                  <c:v>42704</c:v>
                </c:pt>
                <c:pt idx="2521">
                  <c:v>42703</c:v>
                </c:pt>
                <c:pt idx="2522">
                  <c:v>42702</c:v>
                </c:pt>
                <c:pt idx="2523">
                  <c:v>42701</c:v>
                </c:pt>
                <c:pt idx="2524">
                  <c:v>42700</c:v>
                </c:pt>
                <c:pt idx="2525">
                  <c:v>42699</c:v>
                </c:pt>
                <c:pt idx="2526">
                  <c:v>42698</c:v>
                </c:pt>
                <c:pt idx="2527">
                  <c:v>42697</c:v>
                </c:pt>
                <c:pt idx="2528">
                  <c:v>42696</c:v>
                </c:pt>
                <c:pt idx="2529">
                  <c:v>42695</c:v>
                </c:pt>
                <c:pt idx="2530">
                  <c:v>42694</c:v>
                </c:pt>
                <c:pt idx="2531">
                  <c:v>42693</c:v>
                </c:pt>
                <c:pt idx="2532">
                  <c:v>42692</c:v>
                </c:pt>
                <c:pt idx="2533">
                  <c:v>42691</c:v>
                </c:pt>
                <c:pt idx="2534">
                  <c:v>42690</c:v>
                </c:pt>
                <c:pt idx="2535">
                  <c:v>42689</c:v>
                </c:pt>
                <c:pt idx="2536">
                  <c:v>42688</c:v>
                </c:pt>
                <c:pt idx="2537">
                  <c:v>42687</c:v>
                </c:pt>
                <c:pt idx="2538">
                  <c:v>42686</c:v>
                </c:pt>
                <c:pt idx="2539">
                  <c:v>42685</c:v>
                </c:pt>
                <c:pt idx="2540">
                  <c:v>42684</c:v>
                </c:pt>
                <c:pt idx="2541">
                  <c:v>42683</c:v>
                </c:pt>
                <c:pt idx="2542">
                  <c:v>42682</c:v>
                </c:pt>
                <c:pt idx="2543">
                  <c:v>42681</c:v>
                </c:pt>
                <c:pt idx="2544">
                  <c:v>42680</c:v>
                </c:pt>
                <c:pt idx="2545">
                  <c:v>42679</c:v>
                </c:pt>
                <c:pt idx="2546">
                  <c:v>42678</c:v>
                </c:pt>
                <c:pt idx="2547">
                  <c:v>42677</c:v>
                </c:pt>
                <c:pt idx="2548">
                  <c:v>42676</c:v>
                </c:pt>
                <c:pt idx="2549">
                  <c:v>42675</c:v>
                </c:pt>
                <c:pt idx="2550">
                  <c:v>42674</c:v>
                </c:pt>
                <c:pt idx="2551">
                  <c:v>42673</c:v>
                </c:pt>
                <c:pt idx="2552">
                  <c:v>42672</c:v>
                </c:pt>
                <c:pt idx="2553">
                  <c:v>42671</c:v>
                </c:pt>
                <c:pt idx="2554">
                  <c:v>42670</c:v>
                </c:pt>
                <c:pt idx="2555">
                  <c:v>42669</c:v>
                </c:pt>
                <c:pt idx="2556">
                  <c:v>42668</c:v>
                </c:pt>
                <c:pt idx="2557">
                  <c:v>42667</c:v>
                </c:pt>
                <c:pt idx="2558">
                  <c:v>42666</c:v>
                </c:pt>
                <c:pt idx="2559">
                  <c:v>42665</c:v>
                </c:pt>
                <c:pt idx="2560">
                  <c:v>42664</c:v>
                </c:pt>
                <c:pt idx="2561">
                  <c:v>42663</c:v>
                </c:pt>
                <c:pt idx="2562">
                  <c:v>42662</c:v>
                </c:pt>
                <c:pt idx="2563">
                  <c:v>42661</c:v>
                </c:pt>
                <c:pt idx="2564">
                  <c:v>42660</c:v>
                </c:pt>
                <c:pt idx="2565">
                  <c:v>42659</c:v>
                </c:pt>
                <c:pt idx="2566">
                  <c:v>42658</c:v>
                </c:pt>
                <c:pt idx="2567">
                  <c:v>42657</c:v>
                </c:pt>
                <c:pt idx="2568">
                  <c:v>42656</c:v>
                </c:pt>
                <c:pt idx="2569">
                  <c:v>42655</c:v>
                </c:pt>
                <c:pt idx="2570">
                  <c:v>42654</c:v>
                </c:pt>
                <c:pt idx="2571">
                  <c:v>42653</c:v>
                </c:pt>
                <c:pt idx="2572">
                  <c:v>42652</c:v>
                </c:pt>
                <c:pt idx="2573">
                  <c:v>42651</c:v>
                </c:pt>
                <c:pt idx="2574">
                  <c:v>42650</c:v>
                </c:pt>
                <c:pt idx="2575">
                  <c:v>42649</c:v>
                </c:pt>
                <c:pt idx="2576">
                  <c:v>42648</c:v>
                </c:pt>
                <c:pt idx="2577">
                  <c:v>42647</c:v>
                </c:pt>
                <c:pt idx="2578">
                  <c:v>42646</c:v>
                </c:pt>
                <c:pt idx="2579">
                  <c:v>42645</c:v>
                </c:pt>
                <c:pt idx="2580">
                  <c:v>42644</c:v>
                </c:pt>
                <c:pt idx="2581">
                  <c:v>42643</c:v>
                </c:pt>
                <c:pt idx="2582">
                  <c:v>42642</c:v>
                </c:pt>
                <c:pt idx="2583">
                  <c:v>42641</c:v>
                </c:pt>
                <c:pt idx="2584">
                  <c:v>42640</c:v>
                </c:pt>
                <c:pt idx="2585">
                  <c:v>42639</c:v>
                </c:pt>
                <c:pt idx="2586">
                  <c:v>42638</c:v>
                </c:pt>
                <c:pt idx="2587">
                  <c:v>42637</c:v>
                </c:pt>
                <c:pt idx="2588">
                  <c:v>42636</c:v>
                </c:pt>
                <c:pt idx="2589">
                  <c:v>42635</c:v>
                </c:pt>
                <c:pt idx="2590">
                  <c:v>42634</c:v>
                </c:pt>
                <c:pt idx="2591">
                  <c:v>42633</c:v>
                </c:pt>
                <c:pt idx="2592">
                  <c:v>42632</c:v>
                </c:pt>
                <c:pt idx="2593">
                  <c:v>42631</c:v>
                </c:pt>
                <c:pt idx="2594">
                  <c:v>42630</c:v>
                </c:pt>
                <c:pt idx="2595">
                  <c:v>42629</c:v>
                </c:pt>
                <c:pt idx="2596">
                  <c:v>42628</c:v>
                </c:pt>
                <c:pt idx="2597">
                  <c:v>42627</c:v>
                </c:pt>
                <c:pt idx="2598">
                  <c:v>42626</c:v>
                </c:pt>
                <c:pt idx="2599">
                  <c:v>42625</c:v>
                </c:pt>
                <c:pt idx="2600">
                  <c:v>42624</c:v>
                </c:pt>
                <c:pt idx="2601">
                  <c:v>42623</c:v>
                </c:pt>
                <c:pt idx="2602">
                  <c:v>42622</c:v>
                </c:pt>
                <c:pt idx="2603">
                  <c:v>42621</c:v>
                </c:pt>
                <c:pt idx="2604">
                  <c:v>42620</c:v>
                </c:pt>
                <c:pt idx="2605">
                  <c:v>42619</c:v>
                </c:pt>
                <c:pt idx="2606">
                  <c:v>42618</c:v>
                </c:pt>
                <c:pt idx="2607">
                  <c:v>42617</c:v>
                </c:pt>
                <c:pt idx="2608">
                  <c:v>42616</c:v>
                </c:pt>
                <c:pt idx="2609">
                  <c:v>42615</c:v>
                </c:pt>
                <c:pt idx="2610">
                  <c:v>42614</c:v>
                </c:pt>
                <c:pt idx="2611">
                  <c:v>42613</c:v>
                </c:pt>
                <c:pt idx="2612">
                  <c:v>42612</c:v>
                </c:pt>
                <c:pt idx="2613">
                  <c:v>42611</c:v>
                </c:pt>
                <c:pt idx="2614">
                  <c:v>42610</c:v>
                </c:pt>
                <c:pt idx="2615">
                  <c:v>42609</c:v>
                </c:pt>
                <c:pt idx="2616">
                  <c:v>42608</c:v>
                </c:pt>
                <c:pt idx="2617">
                  <c:v>42607</c:v>
                </c:pt>
                <c:pt idx="2618">
                  <c:v>42606</c:v>
                </c:pt>
                <c:pt idx="2619">
                  <c:v>42605</c:v>
                </c:pt>
                <c:pt idx="2620">
                  <c:v>42604</c:v>
                </c:pt>
                <c:pt idx="2621">
                  <c:v>42603</c:v>
                </c:pt>
                <c:pt idx="2622">
                  <c:v>42602</c:v>
                </c:pt>
                <c:pt idx="2623">
                  <c:v>42601</c:v>
                </c:pt>
                <c:pt idx="2624">
                  <c:v>42600</c:v>
                </c:pt>
                <c:pt idx="2625">
                  <c:v>42599</c:v>
                </c:pt>
                <c:pt idx="2626">
                  <c:v>42598</c:v>
                </c:pt>
                <c:pt idx="2627">
                  <c:v>42597</c:v>
                </c:pt>
                <c:pt idx="2628">
                  <c:v>42596</c:v>
                </c:pt>
                <c:pt idx="2629">
                  <c:v>42595</c:v>
                </c:pt>
                <c:pt idx="2630">
                  <c:v>42594</c:v>
                </c:pt>
                <c:pt idx="2631">
                  <c:v>42593</c:v>
                </c:pt>
                <c:pt idx="2632">
                  <c:v>42592</c:v>
                </c:pt>
                <c:pt idx="2633">
                  <c:v>42591</c:v>
                </c:pt>
                <c:pt idx="2634">
                  <c:v>42590</c:v>
                </c:pt>
                <c:pt idx="2635">
                  <c:v>42589</c:v>
                </c:pt>
                <c:pt idx="2636">
                  <c:v>42588</c:v>
                </c:pt>
                <c:pt idx="2637">
                  <c:v>42587</c:v>
                </c:pt>
                <c:pt idx="2638">
                  <c:v>42586</c:v>
                </c:pt>
                <c:pt idx="2639">
                  <c:v>42585</c:v>
                </c:pt>
                <c:pt idx="2640">
                  <c:v>42584</c:v>
                </c:pt>
                <c:pt idx="2641">
                  <c:v>42583</c:v>
                </c:pt>
                <c:pt idx="2642">
                  <c:v>42582</c:v>
                </c:pt>
                <c:pt idx="2643">
                  <c:v>42581</c:v>
                </c:pt>
                <c:pt idx="2644">
                  <c:v>42580</c:v>
                </c:pt>
                <c:pt idx="2645">
                  <c:v>42579</c:v>
                </c:pt>
                <c:pt idx="2646">
                  <c:v>42578</c:v>
                </c:pt>
                <c:pt idx="2647">
                  <c:v>42577</c:v>
                </c:pt>
                <c:pt idx="2648">
                  <c:v>42576</c:v>
                </c:pt>
                <c:pt idx="2649">
                  <c:v>42575</c:v>
                </c:pt>
                <c:pt idx="2650">
                  <c:v>42574</c:v>
                </c:pt>
                <c:pt idx="2651">
                  <c:v>42573</c:v>
                </c:pt>
                <c:pt idx="2652">
                  <c:v>42572</c:v>
                </c:pt>
                <c:pt idx="2653">
                  <c:v>42571</c:v>
                </c:pt>
                <c:pt idx="2654">
                  <c:v>42570</c:v>
                </c:pt>
                <c:pt idx="2655">
                  <c:v>42569</c:v>
                </c:pt>
                <c:pt idx="2656">
                  <c:v>42568</c:v>
                </c:pt>
                <c:pt idx="2657">
                  <c:v>42567</c:v>
                </c:pt>
                <c:pt idx="2658">
                  <c:v>42566</c:v>
                </c:pt>
                <c:pt idx="2659">
                  <c:v>42565</c:v>
                </c:pt>
                <c:pt idx="2660">
                  <c:v>42564</c:v>
                </c:pt>
                <c:pt idx="2661">
                  <c:v>42563</c:v>
                </c:pt>
                <c:pt idx="2662">
                  <c:v>42562</c:v>
                </c:pt>
                <c:pt idx="2663">
                  <c:v>42561</c:v>
                </c:pt>
                <c:pt idx="2664">
                  <c:v>42560</c:v>
                </c:pt>
                <c:pt idx="2665">
                  <c:v>42559</c:v>
                </c:pt>
                <c:pt idx="2666">
                  <c:v>42558</c:v>
                </c:pt>
                <c:pt idx="2667">
                  <c:v>42557</c:v>
                </c:pt>
                <c:pt idx="2668">
                  <c:v>42556</c:v>
                </c:pt>
                <c:pt idx="2669">
                  <c:v>42555</c:v>
                </c:pt>
                <c:pt idx="2670">
                  <c:v>42554</c:v>
                </c:pt>
                <c:pt idx="2671">
                  <c:v>42553</c:v>
                </c:pt>
                <c:pt idx="2672">
                  <c:v>42552</c:v>
                </c:pt>
                <c:pt idx="2673">
                  <c:v>42551</c:v>
                </c:pt>
                <c:pt idx="2674">
                  <c:v>42550</c:v>
                </c:pt>
                <c:pt idx="2675">
                  <c:v>42549</c:v>
                </c:pt>
                <c:pt idx="2676">
                  <c:v>42548</c:v>
                </c:pt>
                <c:pt idx="2677">
                  <c:v>42547</c:v>
                </c:pt>
                <c:pt idx="2678">
                  <c:v>42546</c:v>
                </c:pt>
                <c:pt idx="2679">
                  <c:v>42545</c:v>
                </c:pt>
                <c:pt idx="2680">
                  <c:v>42544</c:v>
                </c:pt>
                <c:pt idx="2681">
                  <c:v>42543</c:v>
                </c:pt>
                <c:pt idx="2682">
                  <c:v>42542</c:v>
                </c:pt>
                <c:pt idx="2683">
                  <c:v>42541</c:v>
                </c:pt>
                <c:pt idx="2684">
                  <c:v>42540</c:v>
                </c:pt>
                <c:pt idx="2685">
                  <c:v>42539</c:v>
                </c:pt>
                <c:pt idx="2686">
                  <c:v>42538</c:v>
                </c:pt>
                <c:pt idx="2687">
                  <c:v>42537</c:v>
                </c:pt>
                <c:pt idx="2688">
                  <c:v>42536</c:v>
                </c:pt>
                <c:pt idx="2689">
                  <c:v>42535</c:v>
                </c:pt>
                <c:pt idx="2690">
                  <c:v>42534</c:v>
                </c:pt>
                <c:pt idx="2691">
                  <c:v>42533</c:v>
                </c:pt>
                <c:pt idx="2692">
                  <c:v>42532</c:v>
                </c:pt>
                <c:pt idx="2693">
                  <c:v>42531</c:v>
                </c:pt>
                <c:pt idx="2694">
                  <c:v>42530</c:v>
                </c:pt>
                <c:pt idx="2695">
                  <c:v>42529</c:v>
                </c:pt>
                <c:pt idx="2696">
                  <c:v>42528</c:v>
                </c:pt>
                <c:pt idx="2697">
                  <c:v>42527</c:v>
                </c:pt>
                <c:pt idx="2698">
                  <c:v>42526</c:v>
                </c:pt>
                <c:pt idx="2699">
                  <c:v>42525</c:v>
                </c:pt>
                <c:pt idx="2700">
                  <c:v>42524</c:v>
                </c:pt>
                <c:pt idx="2701">
                  <c:v>42523</c:v>
                </c:pt>
                <c:pt idx="2702">
                  <c:v>42522</c:v>
                </c:pt>
                <c:pt idx="2703">
                  <c:v>42521</c:v>
                </c:pt>
                <c:pt idx="2704">
                  <c:v>42520</c:v>
                </c:pt>
                <c:pt idx="2705">
                  <c:v>42519</c:v>
                </c:pt>
                <c:pt idx="2706">
                  <c:v>42518</c:v>
                </c:pt>
                <c:pt idx="2707">
                  <c:v>42517</c:v>
                </c:pt>
                <c:pt idx="2708">
                  <c:v>42516</c:v>
                </c:pt>
                <c:pt idx="2709">
                  <c:v>42515</c:v>
                </c:pt>
                <c:pt idx="2710">
                  <c:v>42514</c:v>
                </c:pt>
                <c:pt idx="2711">
                  <c:v>42513</c:v>
                </c:pt>
                <c:pt idx="2712">
                  <c:v>42512</c:v>
                </c:pt>
                <c:pt idx="2713">
                  <c:v>42511</c:v>
                </c:pt>
                <c:pt idx="2714">
                  <c:v>42510</c:v>
                </c:pt>
                <c:pt idx="2715">
                  <c:v>42509</c:v>
                </c:pt>
                <c:pt idx="2716">
                  <c:v>42508</c:v>
                </c:pt>
                <c:pt idx="2717">
                  <c:v>42507</c:v>
                </c:pt>
                <c:pt idx="2718">
                  <c:v>42506</c:v>
                </c:pt>
                <c:pt idx="2719">
                  <c:v>42505</c:v>
                </c:pt>
                <c:pt idx="2720">
                  <c:v>42504</c:v>
                </c:pt>
                <c:pt idx="2721">
                  <c:v>42503</c:v>
                </c:pt>
                <c:pt idx="2722">
                  <c:v>42502</c:v>
                </c:pt>
                <c:pt idx="2723">
                  <c:v>42501</c:v>
                </c:pt>
                <c:pt idx="2724">
                  <c:v>42500</c:v>
                </c:pt>
                <c:pt idx="2725">
                  <c:v>42499</c:v>
                </c:pt>
                <c:pt idx="2726">
                  <c:v>42498</c:v>
                </c:pt>
                <c:pt idx="2727">
                  <c:v>42497</c:v>
                </c:pt>
                <c:pt idx="2728">
                  <c:v>42496</c:v>
                </c:pt>
                <c:pt idx="2729">
                  <c:v>42495</c:v>
                </c:pt>
                <c:pt idx="2730">
                  <c:v>42494</c:v>
                </c:pt>
                <c:pt idx="2731">
                  <c:v>42493</c:v>
                </c:pt>
                <c:pt idx="2732">
                  <c:v>42492</c:v>
                </c:pt>
                <c:pt idx="2733">
                  <c:v>42491</c:v>
                </c:pt>
                <c:pt idx="2734">
                  <c:v>42490</c:v>
                </c:pt>
                <c:pt idx="2735">
                  <c:v>42489</c:v>
                </c:pt>
                <c:pt idx="2736">
                  <c:v>42488</c:v>
                </c:pt>
                <c:pt idx="2737">
                  <c:v>42487</c:v>
                </c:pt>
                <c:pt idx="2738">
                  <c:v>42486</c:v>
                </c:pt>
                <c:pt idx="2739">
                  <c:v>42485</c:v>
                </c:pt>
                <c:pt idx="2740">
                  <c:v>42484</c:v>
                </c:pt>
                <c:pt idx="2741">
                  <c:v>42483</c:v>
                </c:pt>
                <c:pt idx="2742">
                  <c:v>42482</c:v>
                </c:pt>
                <c:pt idx="2743">
                  <c:v>42481</c:v>
                </c:pt>
                <c:pt idx="2744">
                  <c:v>42480</c:v>
                </c:pt>
                <c:pt idx="2745">
                  <c:v>42479</c:v>
                </c:pt>
                <c:pt idx="2746">
                  <c:v>42478</c:v>
                </c:pt>
                <c:pt idx="2747">
                  <c:v>42477</c:v>
                </c:pt>
                <c:pt idx="2748">
                  <c:v>42476</c:v>
                </c:pt>
                <c:pt idx="2749">
                  <c:v>42475</c:v>
                </c:pt>
                <c:pt idx="2750">
                  <c:v>42474</c:v>
                </c:pt>
                <c:pt idx="2751">
                  <c:v>42473</c:v>
                </c:pt>
                <c:pt idx="2752">
                  <c:v>42472</c:v>
                </c:pt>
                <c:pt idx="2753">
                  <c:v>42471</c:v>
                </c:pt>
                <c:pt idx="2754">
                  <c:v>42470</c:v>
                </c:pt>
                <c:pt idx="2755">
                  <c:v>42469</c:v>
                </c:pt>
                <c:pt idx="2756">
                  <c:v>42468</c:v>
                </c:pt>
                <c:pt idx="2757">
                  <c:v>42467</c:v>
                </c:pt>
                <c:pt idx="2758">
                  <c:v>42466</c:v>
                </c:pt>
                <c:pt idx="2759">
                  <c:v>42465</c:v>
                </c:pt>
                <c:pt idx="2760">
                  <c:v>42464</c:v>
                </c:pt>
                <c:pt idx="2761">
                  <c:v>42463</c:v>
                </c:pt>
                <c:pt idx="2762">
                  <c:v>42462</c:v>
                </c:pt>
                <c:pt idx="2763">
                  <c:v>42461</c:v>
                </c:pt>
                <c:pt idx="2764">
                  <c:v>42460</c:v>
                </c:pt>
                <c:pt idx="2765">
                  <c:v>42459</c:v>
                </c:pt>
                <c:pt idx="2766">
                  <c:v>42458</c:v>
                </c:pt>
                <c:pt idx="2767">
                  <c:v>42457</c:v>
                </c:pt>
                <c:pt idx="2768">
                  <c:v>42456</c:v>
                </c:pt>
                <c:pt idx="2769">
                  <c:v>42455</c:v>
                </c:pt>
                <c:pt idx="2770">
                  <c:v>42454</c:v>
                </c:pt>
                <c:pt idx="2771">
                  <c:v>42453</c:v>
                </c:pt>
                <c:pt idx="2772">
                  <c:v>42452</c:v>
                </c:pt>
                <c:pt idx="2773">
                  <c:v>42451</c:v>
                </c:pt>
                <c:pt idx="2774">
                  <c:v>42450</c:v>
                </c:pt>
                <c:pt idx="2775">
                  <c:v>42449</c:v>
                </c:pt>
                <c:pt idx="2776">
                  <c:v>42448</c:v>
                </c:pt>
                <c:pt idx="2777">
                  <c:v>42447</c:v>
                </c:pt>
                <c:pt idx="2778">
                  <c:v>42446</c:v>
                </c:pt>
                <c:pt idx="2779">
                  <c:v>42445</c:v>
                </c:pt>
                <c:pt idx="2780">
                  <c:v>42444</c:v>
                </c:pt>
                <c:pt idx="2781">
                  <c:v>42443</c:v>
                </c:pt>
                <c:pt idx="2782">
                  <c:v>42442</c:v>
                </c:pt>
                <c:pt idx="2783">
                  <c:v>42441</c:v>
                </c:pt>
                <c:pt idx="2784">
                  <c:v>42440</c:v>
                </c:pt>
                <c:pt idx="2785">
                  <c:v>42439</c:v>
                </c:pt>
                <c:pt idx="2786">
                  <c:v>42438</c:v>
                </c:pt>
                <c:pt idx="2787">
                  <c:v>42437</c:v>
                </c:pt>
                <c:pt idx="2788">
                  <c:v>42436</c:v>
                </c:pt>
                <c:pt idx="2789">
                  <c:v>42435</c:v>
                </c:pt>
                <c:pt idx="2790">
                  <c:v>42434</c:v>
                </c:pt>
                <c:pt idx="2791">
                  <c:v>42433</c:v>
                </c:pt>
                <c:pt idx="2792">
                  <c:v>42432</c:v>
                </c:pt>
                <c:pt idx="2793">
                  <c:v>42431</c:v>
                </c:pt>
                <c:pt idx="2794">
                  <c:v>42430</c:v>
                </c:pt>
                <c:pt idx="2795">
                  <c:v>42429</c:v>
                </c:pt>
                <c:pt idx="2796">
                  <c:v>42428</c:v>
                </c:pt>
                <c:pt idx="2797">
                  <c:v>42427</c:v>
                </c:pt>
                <c:pt idx="2798">
                  <c:v>42426</c:v>
                </c:pt>
                <c:pt idx="2799">
                  <c:v>42425</c:v>
                </c:pt>
                <c:pt idx="2800">
                  <c:v>42424</c:v>
                </c:pt>
                <c:pt idx="2801">
                  <c:v>42423</c:v>
                </c:pt>
                <c:pt idx="2802">
                  <c:v>42422</c:v>
                </c:pt>
                <c:pt idx="2803">
                  <c:v>42421</c:v>
                </c:pt>
                <c:pt idx="2804">
                  <c:v>42420</c:v>
                </c:pt>
                <c:pt idx="2805">
                  <c:v>42419</c:v>
                </c:pt>
                <c:pt idx="2806">
                  <c:v>42418</c:v>
                </c:pt>
                <c:pt idx="2807">
                  <c:v>42417</c:v>
                </c:pt>
                <c:pt idx="2808">
                  <c:v>42416</c:v>
                </c:pt>
                <c:pt idx="2809">
                  <c:v>42415</c:v>
                </c:pt>
                <c:pt idx="2810">
                  <c:v>42414</c:v>
                </c:pt>
                <c:pt idx="2811">
                  <c:v>42413</c:v>
                </c:pt>
                <c:pt idx="2812">
                  <c:v>42412</c:v>
                </c:pt>
                <c:pt idx="2813">
                  <c:v>42411</c:v>
                </c:pt>
                <c:pt idx="2814">
                  <c:v>42410</c:v>
                </c:pt>
                <c:pt idx="2815">
                  <c:v>42409</c:v>
                </c:pt>
                <c:pt idx="2816">
                  <c:v>42408</c:v>
                </c:pt>
                <c:pt idx="2817">
                  <c:v>42407</c:v>
                </c:pt>
                <c:pt idx="2818">
                  <c:v>42406</c:v>
                </c:pt>
                <c:pt idx="2819">
                  <c:v>42405</c:v>
                </c:pt>
                <c:pt idx="2820">
                  <c:v>42404</c:v>
                </c:pt>
                <c:pt idx="2821">
                  <c:v>42403</c:v>
                </c:pt>
                <c:pt idx="2822">
                  <c:v>42402</c:v>
                </c:pt>
                <c:pt idx="2823">
                  <c:v>42401</c:v>
                </c:pt>
                <c:pt idx="2824">
                  <c:v>42400</c:v>
                </c:pt>
                <c:pt idx="2825">
                  <c:v>42399</c:v>
                </c:pt>
                <c:pt idx="2826">
                  <c:v>42398</c:v>
                </c:pt>
                <c:pt idx="2827">
                  <c:v>42397</c:v>
                </c:pt>
                <c:pt idx="2828">
                  <c:v>42396</c:v>
                </c:pt>
                <c:pt idx="2829">
                  <c:v>42395</c:v>
                </c:pt>
                <c:pt idx="2830">
                  <c:v>42394</c:v>
                </c:pt>
                <c:pt idx="2831">
                  <c:v>42393</c:v>
                </c:pt>
                <c:pt idx="2832">
                  <c:v>42392</c:v>
                </c:pt>
                <c:pt idx="2833">
                  <c:v>42391</c:v>
                </c:pt>
                <c:pt idx="2834">
                  <c:v>42390</c:v>
                </c:pt>
                <c:pt idx="2835">
                  <c:v>42389</c:v>
                </c:pt>
                <c:pt idx="2836">
                  <c:v>42388</c:v>
                </c:pt>
                <c:pt idx="2837">
                  <c:v>42387</c:v>
                </c:pt>
                <c:pt idx="2838">
                  <c:v>42386</c:v>
                </c:pt>
                <c:pt idx="2839">
                  <c:v>42385</c:v>
                </c:pt>
                <c:pt idx="2840">
                  <c:v>42384</c:v>
                </c:pt>
                <c:pt idx="2841">
                  <c:v>42383</c:v>
                </c:pt>
                <c:pt idx="2842">
                  <c:v>42382</c:v>
                </c:pt>
                <c:pt idx="2843">
                  <c:v>42381</c:v>
                </c:pt>
                <c:pt idx="2844">
                  <c:v>42380</c:v>
                </c:pt>
                <c:pt idx="2845">
                  <c:v>42379</c:v>
                </c:pt>
                <c:pt idx="2846">
                  <c:v>42378</c:v>
                </c:pt>
                <c:pt idx="2847">
                  <c:v>42377</c:v>
                </c:pt>
                <c:pt idx="2848">
                  <c:v>42376</c:v>
                </c:pt>
                <c:pt idx="2849">
                  <c:v>42375</c:v>
                </c:pt>
                <c:pt idx="2850">
                  <c:v>42374</c:v>
                </c:pt>
                <c:pt idx="2851">
                  <c:v>42373</c:v>
                </c:pt>
                <c:pt idx="2852">
                  <c:v>42372</c:v>
                </c:pt>
                <c:pt idx="2853">
                  <c:v>42371</c:v>
                </c:pt>
                <c:pt idx="2854">
                  <c:v>42370</c:v>
                </c:pt>
                <c:pt idx="2855">
                  <c:v>42369</c:v>
                </c:pt>
                <c:pt idx="2856">
                  <c:v>42368</c:v>
                </c:pt>
                <c:pt idx="2857">
                  <c:v>42367</c:v>
                </c:pt>
                <c:pt idx="2858">
                  <c:v>42366</c:v>
                </c:pt>
                <c:pt idx="2859">
                  <c:v>42365</c:v>
                </c:pt>
                <c:pt idx="2860">
                  <c:v>42364</c:v>
                </c:pt>
                <c:pt idx="2861">
                  <c:v>42363</c:v>
                </c:pt>
                <c:pt idx="2862">
                  <c:v>42362</c:v>
                </c:pt>
                <c:pt idx="2863">
                  <c:v>42361</c:v>
                </c:pt>
                <c:pt idx="2864">
                  <c:v>42360</c:v>
                </c:pt>
                <c:pt idx="2865">
                  <c:v>42359</c:v>
                </c:pt>
                <c:pt idx="2866">
                  <c:v>42358</c:v>
                </c:pt>
                <c:pt idx="2867">
                  <c:v>42357</c:v>
                </c:pt>
                <c:pt idx="2868">
                  <c:v>42356</c:v>
                </c:pt>
                <c:pt idx="2869">
                  <c:v>42355</c:v>
                </c:pt>
                <c:pt idx="2870">
                  <c:v>42354</c:v>
                </c:pt>
                <c:pt idx="2871">
                  <c:v>42353</c:v>
                </c:pt>
                <c:pt idx="2872">
                  <c:v>42352</c:v>
                </c:pt>
                <c:pt idx="2873">
                  <c:v>42351</c:v>
                </c:pt>
                <c:pt idx="2874">
                  <c:v>42350</c:v>
                </c:pt>
                <c:pt idx="2875">
                  <c:v>42349</c:v>
                </c:pt>
                <c:pt idx="2876">
                  <c:v>42348</c:v>
                </c:pt>
                <c:pt idx="2877">
                  <c:v>42347</c:v>
                </c:pt>
                <c:pt idx="2878">
                  <c:v>42346</c:v>
                </c:pt>
                <c:pt idx="2879">
                  <c:v>42345</c:v>
                </c:pt>
                <c:pt idx="2880">
                  <c:v>42344</c:v>
                </c:pt>
                <c:pt idx="2881">
                  <c:v>42343</c:v>
                </c:pt>
                <c:pt idx="2882">
                  <c:v>42342</c:v>
                </c:pt>
                <c:pt idx="2883">
                  <c:v>42341</c:v>
                </c:pt>
                <c:pt idx="2884">
                  <c:v>42340</c:v>
                </c:pt>
                <c:pt idx="2885">
                  <c:v>42339</c:v>
                </c:pt>
                <c:pt idx="2886">
                  <c:v>42338</c:v>
                </c:pt>
                <c:pt idx="2887">
                  <c:v>42337</c:v>
                </c:pt>
                <c:pt idx="2888">
                  <c:v>42336</c:v>
                </c:pt>
                <c:pt idx="2889">
                  <c:v>42335</c:v>
                </c:pt>
                <c:pt idx="2890">
                  <c:v>42334</c:v>
                </c:pt>
                <c:pt idx="2891">
                  <c:v>42333</c:v>
                </c:pt>
                <c:pt idx="2892">
                  <c:v>42332</c:v>
                </c:pt>
                <c:pt idx="2893">
                  <c:v>42331</c:v>
                </c:pt>
                <c:pt idx="2894">
                  <c:v>42330</c:v>
                </c:pt>
                <c:pt idx="2895">
                  <c:v>42329</c:v>
                </c:pt>
                <c:pt idx="2896">
                  <c:v>42328</c:v>
                </c:pt>
                <c:pt idx="2897">
                  <c:v>42327</c:v>
                </c:pt>
                <c:pt idx="2898">
                  <c:v>42326</c:v>
                </c:pt>
                <c:pt idx="2899">
                  <c:v>42325</c:v>
                </c:pt>
                <c:pt idx="2900">
                  <c:v>42324</c:v>
                </c:pt>
                <c:pt idx="2901">
                  <c:v>42323</c:v>
                </c:pt>
                <c:pt idx="2902">
                  <c:v>42322</c:v>
                </c:pt>
                <c:pt idx="2903">
                  <c:v>42321</c:v>
                </c:pt>
                <c:pt idx="2904">
                  <c:v>42320</c:v>
                </c:pt>
                <c:pt idx="2905">
                  <c:v>42319</c:v>
                </c:pt>
                <c:pt idx="2906">
                  <c:v>42318</c:v>
                </c:pt>
                <c:pt idx="2907">
                  <c:v>42317</c:v>
                </c:pt>
                <c:pt idx="2908">
                  <c:v>42316</c:v>
                </c:pt>
                <c:pt idx="2909">
                  <c:v>42315</c:v>
                </c:pt>
                <c:pt idx="2910">
                  <c:v>42314</c:v>
                </c:pt>
                <c:pt idx="2911">
                  <c:v>42313</c:v>
                </c:pt>
                <c:pt idx="2912">
                  <c:v>42312</c:v>
                </c:pt>
                <c:pt idx="2913">
                  <c:v>42311</c:v>
                </c:pt>
                <c:pt idx="2914">
                  <c:v>42310</c:v>
                </c:pt>
                <c:pt idx="2915">
                  <c:v>42309</c:v>
                </c:pt>
                <c:pt idx="2916">
                  <c:v>42308</c:v>
                </c:pt>
                <c:pt idx="2917">
                  <c:v>42307</c:v>
                </c:pt>
                <c:pt idx="2918">
                  <c:v>42306</c:v>
                </c:pt>
                <c:pt idx="2919">
                  <c:v>42305</c:v>
                </c:pt>
                <c:pt idx="2920">
                  <c:v>42304</c:v>
                </c:pt>
                <c:pt idx="2921">
                  <c:v>42303</c:v>
                </c:pt>
                <c:pt idx="2922">
                  <c:v>42302</c:v>
                </c:pt>
                <c:pt idx="2923">
                  <c:v>42301</c:v>
                </c:pt>
                <c:pt idx="2924">
                  <c:v>42300</c:v>
                </c:pt>
                <c:pt idx="2925">
                  <c:v>42299</c:v>
                </c:pt>
                <c:pt idx="2926">
                  <c:v>42298</c:v>
                </c:pt>
                <c:pt idx="2927">
                  <c:v>42297</c:v>
                </c:pt>
                <c:pt idx="2928">
                  <c:v>42296</c:v>
                </c:pt>
                <c:pt idx="2929">
                  <c:v>42295</c:v>
                </c:pt>
                <c:pt idx="2930">
                  <c:v>42294</c:v>
                </c:pt>
                <c:pt idx="2931">
                  <c:v>42293</c:v>
                </c:pt>
                <c:pt idx="2932">
                  <c:v>42292</c:v>
                </c:pt>
                <c:pt idx="2933">
                  <c:v>42291</c:v>
                </c:pt>
                <c:pt idx="2934">
                  <c:v>42290</c:v>
                </c:pt>
                <c:pt idx="2935">
                  <c:v>42289</c:v>
                </c:pt>
                <c:pt idx="2936">
                  <c:v>42288</c:v>
                </c:pt>
                <c:pt idx="2937">
                  <c:v>42287</c:v>
                </c:pt>
                <c:pt idx="2938">
                  <c:v>42286</c:v>
                </c:pt>
                <c:pt idx="2939">
                  <c:v>42285</c:v>
                </c:pt>
                <c:pt idx="2940">
                  <c:v>42284</c:v>
                </c:pt>
                <c:pt idx="2941">
                  <c:v>42283</c:v>
                </c:pt>
                <c:pt idx="2942">
                  <c:v>42282</c:v>
                </c:pt>
                <c:pt idx="2943">
                  <c:v>42281</c:v>
                </c:pt>
                <c:pt idx="2944">
                  <c:v>42280</c:v>
                </c:pt>
                <c:pt idx="2945">
                  <c:v>42279</c:v>
                </c:pt>
                <c:pt idx="2946">
                  <c:v>42278</c:v>
                </c:pt>
                <c:pt idx="2947">
                  <c:v>42277</c:v>
                </c:pt>
                <c:pt idx="2948">
                  <c:v>42276</c:v>
                </c:pt>
                <c:pt idx="2949">
                  <c:v>42275</c:v>
                </c:pt>
                <c:pt idx="2950">
                  <c:v>42274</c:v>
                </c:pt>
                <c:pt idx="2951">
                  <c:v>42273</c:v>
                </c:pt>
                <c:pt idx="2952">
                  <c:v>42272</c:v>
                </c:pt>
                <c:pt idx="2953">
                  <c:v>42271</c:v>
                </c:pt>
                <c:pt idx="2954">
                  <c:v>42270</c:v>
                </c:pt>
                <c:pt idx="2955">
                  <c:v>42269</c:v>
                </c:pt>
                <c:pt idx="2956">
                  <c:v>42268</c:v>
                </c:pt>
                <c:pt idx="2957">
                  <c:v>42267</c:v>
                </c:pt>
                <c:pt idx="2958">
                  <c:v>42266</c:v>
                </c:pt>
                <c:pt idx="2959">
                  <c:v>42265</c:v>
                </c:pt>
                <c:pt idx="2960">
                  <c:v>42264</c:v>
                </c:pt>
                <c:pt idx="2961">
                  <c:v>42263</c:v>
                </c:pt>
                <c:pt idx="2962">
                  <c:v>42262</c:v>
                </c:pt>
                <c:pt idx="2963">
                  <c:v>42261</c:v>
                </c:pt>
                <c:pt idx="2964">
                  <c:v>42260</c:v>
                </c:pt>
                <c:pt idx="2965">
                  <c:v>42259</c:v>
                </c:pt>
                <c:pt idx="2966">
                  <c:v>42258</c:v>
                </c:pt>
                <c:pt idx="2967">
                  <c:v>42257</c:v>
                </c:pt>
                <c:pt idx="2968">
                  <c:v>42256</c:v>
                </c:pt>
                <c:pt idx="2969">
                  <c:v>42255</c:v>
                </c:pt>
                <c:pt idx="2970">
                  <c:v>42254</c:v>
                </c:pt>
                <c:pt idx="2971">
                  <c:v>42253</c:v>
                </c:pt>
                <c:pt idx="2972">
                  <c:v>42252</c:v>
                </c:pt>
                <c:pt idx="2973">
                  <c:v>42251</c:v>
                </c:pt>
                <c:pt idx="2974">
                  <c:v>42250</c:v>
                </c:pt>
                <c:pt idx="2975">
                  <c:v>42249</c:v>
                </c:pt>
                <c:pt idx="2976">
                  <c:v>42248</c:v>
                </c:pt>
                <c:pt idx="2977">
                  <c:v>42247</c:v>
                </c:pt>
                <c:pt idx="2978">
                  <c:v>42246</c:v>
                </c:pt>
                <c:pt idx="2979">
                  <c:v>42245</c:v>
                </c:pt>
                <c:pt idx="2980">
                  <c:v>42244</c:v>
                </c:pt>
                <c:pt idx="2981">
                  <c:v>42243</c:v>
                </c:pt>
                <c:pt idx="2982">
                  <c:v>42242</c:v>
                </c:pt>
                <c:pt idx="2983">
                  <c:v>42241</c:v>
                </c:pt>
                <c:pt idx="2984">
                  <c:v>42240</c:v>
                </c:pt>
                <c:pt idx="2985">
                  <c:v>42239</c:v>
                </c:pt>
                <c:pt idx="2986">
                  <c:v>42238</c:v>
                </c:pt>
                <c:pt idx="2987">
                  <c:v>42237</c:v>
                </c:pt>
                <c:pt idx="2988">
                  <c:v>42236</c:v>
                </c:pt>
                <c:pt idx="2989">
                  <c:v>42235</c:v>
                </c:pt>
                <c:pt idx="2990">
                  <c:v>42234</c:v>
                </c:pt>
                <c:pt idx="2991">
                  <c:v>42233</c:v>
                </c:pt>
                <c:pt idx="2992">
                  <c:v>42232</c:v>
                </c:pt>
                <c:pt idx="2993">
                  <c:v>42231</c:v>
                </c:pt>
                <c:pt idx="2994">
                  <c:v>42230</c:v>
                </c:pt>
                <c:pt idx="2995">
                  <c:v>42229</c:v>
                </c:pt>
                <c:pt idx="2996">
                  <c:v>42228</c:v>
                </c:pt>
                <c:pt idx="2997">
                  <c:v>42227</c:v>
                </c:pt>
                <c:pt idx="2998">
                  <c:v>42226</c:v>
                </c:pt>
                <c:pt idx="2999">
                  <c:v>42225</c:v>
                </c:pt>
                <c:pt idx="3000">
                  <c:v>42224</c:v>
                </c:pt>
                <c:pt idx="3001">
                  <c:v>42223</c:v>
                </c:pt>
                <c:pt idx="3002">
                  <c:v>42222</c:v>
                </c:pt>
                <c:pt idx="3003">
                  <c:v>42221</c:v>
                </c:pt>
                <c:pt idx="3004">
                  <c:v>42220</c:v>
                </c:pt>
                <c:pt idx="3005">
                  <c:v>42219</c:v>
                </c:pt>
                <c:pt idx="3006">
                  <c:v>42218</c:v>
                </c:pt>
                <c:pt idx="3007">
                  <c:v>42217</c:v>
                </c:pt>
                <c:pt idx="3008">
                  <c:v>42216</c:v>
                </c:pt>
                <c:pt idx="3009">
                  <c:v>42215</c:v>
                </c:pt>
                <c:pt idx="3010">
                  <c:v>42214</c:v>
                </c:pt>
                <c:pt idx="3011">
                  <c:v>42213</c:v>
                </c:pt>
                <c:pt idx="3012">
                  <c:v>42212</c:v>
                </c:pt>
                <c:pt idx="3013">
                  <c:v>42211</c:v>
                </c:pt>
                <c:pt idx="3014">
                  <c:v>42210</c:v>
                </c:pt>
                <c:pt idx="3015">
                  <c:v>42209</c:v>
                </c:pt>
                <c:pt idx="3016">
                  <c:v>42208</c:v>
                </c:pt>
                <c:pt idx="3017">
                  <c:v>42207</c:v>
                </c:pt>
                <c:pt idx="3018">
                  <c:v>42206</c:v>
                </c:pt>
                <c:pt idx="3019">
                  <c:v>42205</c:v>
                </c:pt>
                <c:pt idx="3020">
                  <c:v>42204</c:v>
                </c:pt>
                <c:pt idx="3021">
                  <c:v>42203</c:v>
                </c:pt>
                <c:pt idx="3022">
                  <c:v>42202</c:v>
                </c:pt>
                <c:pt idx="3023">
                  <c:v>42201</c:v>
                </c:pt>
                <c:pt idx="3024">
                  <c:v>42200</c:v>
                </c:pt>
                <c:pt idx="3025">
                  <c:v>42199</c:v>
                </c:pt>
                <c:pt idx="3026">
                  <c:v>42198</c:v>
                </c:pt>
                <c:pt idx="3027">
                  <c:v>42197</c:v>
                </c:pt>
                <c:pt idx="3028">
                  <c:v>42196</c:v>
                </c:pt>
                <c:pt idx="3029">
                  <c:v>42195</c:v>
                </c:pt>
                <c:pt idx="3030">
                  <c:v>42194</c:v>
                </c:pt>
                <c:pt idx="3031">
                  <c:v>42193</c:v>
                </c:pt>
                <c:pt idx="3032">
                  <c:v>42192</c:v>
                </c:pt>
                <c:pt idx="3033">
                  <c:v>42191</c:v>
                </c:pt>
                <c:pt idx="3034">
                  <c:v>42190</c:v>
                </c:pt>
                <c:pt idx="3035">
                  <c:v>42189</c:v>
                </c:pt>
                <c:pt idx="3036">
                  <c:v>42188</c:v>
                </c:pt>
                <c:pt idx="3037">
                  <c:v>42187</c:v>
                </c:pt>
                <c:pt idx="3038">
                  <c:v>42186</c:v>
                </c:pt>
                <c:pt idx="3039">
                  <c:v>42185</c:v>
                </c:pt>
                <c:pt idx="3040">
                  <c:v>42184</c:v>
                </c:pt>
                <c:pt idx="3041">
                  <c:v>42183</c:v>
                </c:pt>
                <c:pt idx="3042">
                  <c:v>42182</c:v>
                </c:pt>
                <c:pt idx="3043">
                  <c:v>42181</c:v>
                </c:pt>
                <c:pt idx="3044">
                  <c:v>42180</c:v>
                </c:pt>
                <c:pt idx="3045">
                  <c:v>42179</c:v>
                </c:pt>
                <c:pt idx="3046">
                  <c:v>42178</c:v>
                </c:pt>
                <c:pt idx="3047">
                  <c:v>42177</c:v>
                </c:pt>
                <c:pt idx="3048">
                  <c:v>42176</c:v>
                </c:pt>
                <c:pt idx="3049">
                  <c:v>42175</c:v>
                </c:pt>
                <c:pt idx="3050">
                  <c:v>42174</c:v>
                </c:pt>
                <c:pt idx="3051">
                  <c:v>42173</c:v>
                </c:pt>
                <c:pt idx="3052">
                  <c:v>42172</c:v>
                </c:pt>
                <c:pt idx="3053">
                  <c:v>42171</c:v>
                </c:pt>
                <c:pt idx="3054">
                  <c:v>42170</c:v>
                </c:pt>
                <c:pt idx="3055">
                  <c:v>42169</c:v>
                </c:pt>
                <c:pt idx="3056">
                  <c:v>42168</c:v>
                </c:pt>
                <c:pt idx="3057">
                  <c:v>42167</c:v>
                </c:pt>
                <c:pt idx="3058">
                  <c:v>42166</c:v>
                </c:pt>
                <c:pt idx="3059">
                  <c:v>42165</c:v>
                </c:pt>
                <c:pt idx="3060">
                  <c:v>42164</c:v>
                </c:pt>
                <c:pt idx="3061">
                  <c:v>42163</c:v>
                </c:pt>
                <c:pt idx="3062">
                  <c:v>42162</c:v>
                </c:pt>
                <c:pt idx="3063">
                  <c:v>42161</c:v>
                </c:pt>
                <c:pt idx="3064">
                  <c:v>42160</c:v>
                </c:pt>
                <c:pt idx="3065">
                  <c:v>42159</c:v>
                </c:pt>
                <c:pt idx="3066">
                  <c:v>42158</c:v>
                </c:pt>
                <c:pt idx="3067">
                  <c:v>42157</c:v>
                </c:pt>
                <c:pt idx="3068">
                  <c:v>42156</c:v>
                </c:pt>
                <c:pt idx="3069">
                  <c:v>42155</c:v>
                </c:pt>
                <c:pt idx="3070">
                  <c:v>42154</c:v>
                </c:pt>
                <c:pt idx="3071">
                  <c:v>42153</c:v>
                </c:pt>
                <c:pt idx="3072">
                  <c:v>42152</c:v>
                </c:pt>
                <c:pt idx="3073">
                  <c:v>42151</c:v>
                </c:pt>
                <c:pt idx="3074">
                  <c:v>42150</c:v>
                </c:pt>
                <c:pt idx="3075">
                  <c:v>42149</c:v>
                </c:pt>
                <c:pt idx="3076">
                  <c:v>42148</c:v>
                </c:pt>
                <c:pt idx="3077">
                  <c:v>42147</c:v>
                </c:pt>
                <c:pt idx="3078">
                  <c:v>42146</c:v>
                </c:pt>
                <c:pt idx="3079">
                  <c:v>42145</c:v>
                </c:pt>
                <c:pt idx="3080">
                  <c:v>42144</c:v>
                </c:pt>
                <c:pt idx="3081">
                  <c:v>42143</c:v>
                </c:pt>
                <c:pt idx="3082">
                  <c:v>42142</c:v>
                </c:pt>
                <c:pt idx="3083">
                  <c:v>42141</c:v>
                </c:pt>
                <c:pt idx="3084">
                  <c:v>42140</c:v>
                </c:pt>
                <c:pt idx="3085">
                  <c:v>42139</c:v>
                </c:pt>
                <c:pt idx="3086">
                  <c:v>42138</c:v>
                </c:pt>
                <c:pt idx="3087">
                  <c:v>42137</c:v>
                </c:pt>
                <c:pt idx="3088">
                  <c:v>42136</c:v>
                </c:pt>
                <c:pt idx="3089">
                  <c:v>42135</c:v>
                </c:pt>
                <c:pt idx="3090">
                  <c:v>42134</c:v>
                </c:pt>
                <c:pt idx="3091">
                  <c:v>42133</c:v>
                </c:pt>
                <c:pt idx="3092">
                  <c:v>42132</c:v>
                </c:pt>
                <c:pt idx="3093">
                  <c:v>42131</c:v>
                </c:pt>
                <c:pt idx="3094">
                  <c:v>42130</c:v>
                </c:pt>
                <c:pt idx="3095">
                  <c:v>42129</c:v>
                </c:pt>
                <c:pt idx="3096">
                  <c:v>42128</c:v>
                </c:pt>
                <c:pt idx="3097">
                  <c:v>42127</c:v>
                </c:pt>
                <c:pt idx="3098">
                  <c:v>42126</c:v>
                </c:pt>
                <c:pt idx="3099">
                  <c:v>42125</c:v>
                </c:pt>
                <c:pt idx="3100">
                  <c:v>42124</c:v>
                </c:pt>
                <c:pt idx="3101">
                  <c:v>42123</c:v>
                </c:pt>
                <c:pt idx="3102">
                  <c:v>42122</c:v>
                </c:pt>
                <c:pt idx="3103">
                  <c:v>42121</c:v>
                </c:pt>
                <c:pt idx="3104">
                  <c:v>42120</c:v>
                </c:pt>
                <c:pt idx="3105">
                  <c:v>42119</c:v>
                </c:pt>
                <c:pt idx="3106">
                  <c:v>42118</c:v>
                </c:pt>
                <c:pt idx="3107">
                  <c:v>42117</c:v>
                </c:pt>
                <c:pt idx="3108">
                  <c:v>42116</c:v>
                </c:pt>
                <c:pt idx="3109">
                  <c:v>42115</c:v>
                </c:pt>
                <c:pt idx="3110">
                  <c:v>42114</c:v>
                </c:pt>
                <c:pt idx="3111">
                  <c:v>42113</c:v>
                </c:pt>
                <c:pt idx="3112">
                  <c:v>42112</c:v>
                </c:pt>
                <c:pt idx="3113">
                  <c:v>42111</c:v>
                </c:pt>
                <c:pt idx="3114">
                  <c:v>42110</c:v>
                </c:pt>
                <c:pt idx="3115">
                  <c:v>42109</c:v>
                </c:pt>
                <c:pt idx="3116">
                  <c:v>42108</c:v>
                </c:pt>
                <c:pt idx="3117">
                  <c:v>42107</c:v>
                </c:pt>
                <c:pt idx="3118">
                  <c:v>42106</c:v>
                </c:pt>
                <c:pt idx="3119">
                  <c:v>42105</c:v>
                </c:pt>
                <c:pt idx="3120">
                  <c:v>42104</c:v>
                </c:pt>
                <c:pt idx="3121">
                  <c:v>42103</c:v>
                </c:pt>
                <c:pt idx="3122">
                  <c:v>42102</c:v>
                </c:pt>
                <c:pt idx="3123">
                  <c:v>42101</c:v>
                </c:pt>
                <c:pt idx="3124">
                  <c:v>42100</c:v>
                </c:pt>
                <c:pt idx="3125">
                  <c:v>42099</c:v>
                </c:pt>
                <c:pt idx="3126">
                  <c:v>42098</c:v>
                </c:pt>
                <c:pt idx="3127">
                  <c:v>42097</c:v>
                </c:pt>
                <c:pt idx="3128">
                  <c:v>42096</c:v>
                </c:pt>
                <c:pt idx="3129">
                  <c:v>42095</c:v>
                </c:pt>
                <c:pt idx="3130">
                  <c:v>42094</c:v>
                </c:pt>
                <c:pt idx="3131">
                  <c:v>42093</c:v>
                </c:pt>
                <c:pt idx="3132">
                  <c:v>42092</c:v>
                </c:pt>
                <c:pt idx="3133">
                  <c:v>42091</c:v>
                </c:pt>
                <c:pt idx="3134">
                  <c:v>42090</c:v>
                </c:pt>
                <c:pt idx="3135">
                  <c:v>42089</c:v>
                </c:pt>
                <c:pt idx="3136">
                  <c:v>42088</c:v>
                </c:pt>
                <c:pt idx="3137">
                  <c:v>42087</c:v>
                </c:pt>
                <c:pt idx="3138">
                  <c:v>42086</c:v>
                </c:pt>
                <c:pt idx="3139">
                  <c:v>42085</c:v>
                </c:pt>
                <c:pt idx="3140">
                  <c:v>42084</c:v>
                </c:pt>
                <c:pt idx="3141">
                  <c:v>42083</c:v>
                </c:pt>
                <c:pt idx="3142">
                  <c:v>42082</c:v>
                </c:pt>
                <c:pt idx="3143">
                  <c:v>42081</c:v>
                </c:pt>
                <c:pt idx="3144">
                  <c:v>42080</c:v>
                </c:pt>
                <c:pt idx="3145">
                  <c:v>42079</c:v>
                </c:pt>
                <c:pt idx="3146">
                  <c:v>42078</c:v>
                </c:pt>
                <c:pt idx="3147">
                  <c:v>42077</c:v>
                </c:pt>
                <c:pt idx="3148">
                  <c:v>42076</c:v>
                </c:pt>
                <c:pt idx="3149">
                  <c:v>42075</c:v>
                </c:pt>
                <c:pt idx="3150">
                  <c:v>42074</c:v>
                </c:pt>
                <c:pt idx="3151">
                  <c:v>42073</c:v>
                </c:pt>
                <c:pt idx="3152">
                  <c:v>42072</c:v>
                </c:pt>
                <c:pt idx="3153">
                  <c:v>42071</c:v>
                </c:pt>
                <c:pt idx="3154">
                  <c:v>42070</c:v>
                </c:pt>
                <c:pt idx="3155">
                  <c:v>42069</c:v>
                </c:pt>
                <c:pt idx="3156">
                  <c:v>42068</c:v>
                </c:pt>
                <c:pt idx="3157">
                  <c:v>42067</c:v>
                </c:pt>
                <c:pt idx="3158">
                  <c:v>42066</c:v>
                </c:pt>
                <c:pt idx="3159">
                  <c:v>42065</c:v>
                </c:pt>
                <c:pt idx="3160">
                  <c:v>42064</c:v>
                </c:pt>
                <c:pt idx="3161">
                  <c:v>42063</c:v>
                </c:pt>
                <c:pt idx="3162">
                  <c:v>42062</c:v>
                </c:pt>
                <c:pt idx="3163">
                  <c:v>42061</c:v>
                </c:pt>
                <c:pt idx="3164">
                  <c:v>42060</c:v>
                </c:pt>
                <c:pt idx="3165">
                  <c:v>42059</c:v>
                </c:pt>
                <c:pt idx="3166">
                  <c:v>42058</c:v>
                </c:pt>
                <c:pt idx="3167">
                  <c:v>42057</c:v>
                </c:pt>
                <c:pt idx="3168">
                  <c:v>42056</c:v>
                </c:pt>
                <c:pt idx="3169">
                  <c:v>42055</c:v>
                </c:pt>
                <c:pt idx="3170">
                  <c:v>42054</c:v>
                </c:pt>
                <c:pt idx="3171">
                  <c:v>42053</c:v>
                </c:pt>
                <c:pt idx="3172">
                  <c:v>42052</c:v>
                </c:pt>
                <c:pt idx="3173">
                  <c:v>42051</c:v>
                </c:pt>
                <c:pt idx="3174">
                  <c:v>42050</c:v>
                </c:pt>
                <c:pt idx="3175">
                  <c:v>42049</c:v>
                </c:pt>
                <c:pt idx="3176">
                  <c:v>42048</c:v>
                </c:pt>
                <c:pt idx="3177">
                  <c:v>42047</c:v>
                </c:pt>
                <c:pt idx="3178">
                  <c:v>42046</c:v>
                </c:pt>
                <c:pt idx="3179">
                  <c:v>42045</c:v>
                </c:pt>
                <c:pt idx="3180">
                  <c:v>42044</c:v>
                </c:pt>
                <c:pt idx="3181">
                  <c:v>42043</c:v>
                </c:pt>
                <c:pt idx="3182">
                  <c:v>42042</c:v>
                </c:pt>
                <c:pt idx="3183">
                  <c:v>42041</c:v>
                </c:pt>
                <c:pt idx="3184">
                  <c:v>42040</c:v>
                </c:pt>
                <c:pt idx="3185">
                  <c:v>42039</c:v>
                </c:pt>
                <c:pt idx="3186">
                  <c:v>42038</c:v>
                </c:pt>
                <c:pt idx="3187">
                  <c:v>42037</c:v>
                </c:pt>
                <c:pt idx="3188">
                  <c:v>42036</c:v>
                </c:pt>
                <c:pt idx="3189">
                  <c:v>42035</c:v>
                </c:pt>
                <c:pt idx="3190">
                  <c:v>42034</c:v>
                </c:pt>
                <c:pt idx="3191">
                  <c:v>42033</c:v>
                </c:pt>
                <c:pt idx="3192">
                  <c:v>42032</c:v>
                </c:pt>
                <c:pt idx="3193">
                  <c:v>42031</c:v>
                </c:pt>
                <c:pt idx="3194">
                  <c:v>42030</c:v>
                </c:pt>
                <c:pt idx="3195">
                  <c:v>42029</c:v>
                </c:pt>
                <c:pt idx="3196">
                  <c:v>42028</c:v>
                </c:pt>
                <c:pt idx="3197">
                  <c:v>42027</c:v>
                </c:pt>
                <c:pt idx="3198">
                  <c:v>42026</c:v>
                </c:pt>
                <c:pt idx="3199">
                  <c:v>42025</c:v>
                </c:pt>
                <c:pt idx="3200">
                  <c:v>42024</c:v>
                </c:pt>
                <c:pt idx="3201">
                  <c:v>42023</c:v>
                </c:pt>
                <c:pt idx="3202">
                  <c:v>42022</c:v>
                </c:pt>
                <c:pt idx="3203">
                  <c:v>42021</c:v>
                </c:pt>
                <c:pt idx="3204">
                  <c:v>42020</c:v>
                </c:pt>
                <c:pt idx="3205">
                  <c:v>42019</c:v>
                </c:pt>
                <c:pt idx="3206">
                  <c:v>42018</c:v>
                </c:pt>
                <c:pt idx="3207">
                  <c:v>42017</c:v>
                </c:pt>
                <c:pt idx="3208">
                  <c:v>42016</c:v>
                </c:pt>
                <c:pt idx="3209">
                  <c:v>42015</c:v>
                </c:pt>
                <c:pt idx="3210">
                  <c:v>42014</c:v>
                </c:pt>
                <c:pt idx="3211">
                  <c:v>42013</c:v>
                </c:pt>
                <c:pt idx="3212">
                  <c:v>42012</c:v>
                </c:pt>
                <c:pt idx="3213">
                  <c:v>42011</c:v>
                </c:pt>
                <c:pt idx="3214">
                  <c:v>42010</c:v>
                </c:pt>
                <c:pt idx="3215">
                  <c:v>42009</c:v>
                </c:pt>
                <c:pt idx="3216">
                  <c:v>42008</c:v>
                </c:pt>
                <c:pt idx="3217">
                  <c:v>42007</c:v>
                </c:pt>
                <c:pt idx="3218">
                  <c:v>42006</c:v>
                </c:pt>
                <c:pt idx="3219">
                  <c:v>42005</c:v>
                </c:pt>
                <c:pt idx="3220">
                  <c:v>42004</c:v>
                </c:pt>
                <c:pt idx="3221">
                  <c:v>42003</c:v>
                </c:pt>
                <c:pt idx="3222">
                  <c:v>42002</c:v>
                </c:pt>
                <c:pt idx="3223">
                  <c:v>42001</c:v>
                </c:pt>
                <c:pt idx="3224">
                  <c:v>42000</c:v>
                </c:pt>
                <c:pt idx="3225">
                  <c:v>41999</c:v>
                </c:pt>
                <c:pt idx="3226">
                  <c:v>41998</c:v>
                </c:pt>
                <c:pt idx="3227">
                  <c:v>41997</c:v>
                </c:pt>
                <c:pt idx="3228">
                  <c:v>41996</c:v>
                </c:pt>
                <c:pt idx="3229">
                  <c:v>41995</c:v>
                </c:pt>
                <c:pt idx="3230">
                  <c:v>41994</c:v>
                </c:pt>
                <c:pt idx="3231">
                  <c:v>41993</c:v>
                </c:pt>
                <c:pt idx="3232">
                  <c:v>41992</c:v>
                </c:pt>
                <c:pt idx="3233">
                  <c:v>41991</c:v>
                </c:pt>
                <c:pt idx="3234">
                  <c:v>41990</c:v>
                </c:pt>
                <c:pt idx="3235">
                  <c:v>41989</c:v>
                </c:pt>
                <c:pt idx="3236">
                  <c:v>41988</c:v>
                </c:pt>
                <c:pt idx="3237">
                  <c:v>41987</c:v>
                </c:pt>
                <c:pt idx="3238">
                  <c:v>41986</c:v>
                </c:pt>
                <c:pt idx="3239">
                  <c:v>41985</c:v>
                </c:pt>
                <c:pt idx="3240">
                  <c:v>41984</c:v>
                </c:pt>
                <c:pt idx="3241">
                  <c:v>41983</c:v>
                </c:pt>
                <c:pt idx="3242">
                  <c:v>41982</c:v>
                </c:pt>
                <c:pt idx="3243">
                  <c:v>41981</c:v>
                </c:pt>
                <c:pt idx="3244">
                  <c:v>41980</c:v>
                </c:pt>
                <c:pt idx="3245">
                  <c:v>41979</c:v>
                </c:pt>
                <c:pt idx="3246">
                  <c:v>41978</c:v>
                </c:pt>
                <c:pt idx="3247">
                  <c:v>41977</c:v>
                </c:pt>
                <c:pt idx="3248">
                  <c:v>41976</c:v>
                </c:pt>
                <c:pt idx="3249">
                  <c:v>41975</c:v>
                </c:pt>
                <c:pt idx="3250">
                  <c:v>41974</c:v>
                </c:pt>
                <c:pt idx="3251">
                  <c:v>41973</c:v>
                </c:pt>
                <c:pt idx="3252">
                  <c:v>41972</c:v>
                </c:pt>
                <c:pt idx="3253">
                  <c:v>41971</c:v>
                </c:pt>
                <c:pt idx="3254">
                  <c:v>41970</c:v>
                </c:pt>
                <c:pt idx="3255">
                  <c:v>41969</c:v>
                </c:pt>
                <c:pt idx="3256">
                  <c:v>41968</c:v>
                </c:pt>
                <c:pt idx="3257">
                  <c:v>41967</c:v>
                </c:pt>
                <c:pt idx="3258">
                  <c:v>41966</c:v>
                </c:pt>
                <c:pt idx="3259">
                  <c:v>41965</c:v>
                </c:pt>
                <c:pt idx="3260">
                  <c:v>41964</c:v>
                </c:pt>
                <c:pt idx="3261">
                  <c:v>41963</c:v>
                </c:pt>
                <c:pt idx="3262">
                  <c:v>41962</c:v>
                </c:pt>
                <c:pt idx="3263">
                  <c:v>41961</c:v>
                </c:pt>
                <c:pt idx="3264">
                  <c:v>41960</c:v>
                </c:pt>
                <c:pt idx="3265">
                  <c:v>41959</c:v>
                </c:pt>
                <c:pt idx="3266">
                  <c:v>41958</c:v>
                </c:pt>
                <c:pt idx="3267">
                  <c:v>41957</c:v>
                </c:pt>
                <c:pt idx="3268">
                  <c:v>41956</c:v>
                </c:pt>
                <c:pt idx="3269">
                  <c:v>41955</c:v>
                </c:pt>
                <c:pt idx="3270">
                  <c:v>41954</c:v>
                </c:pt>
                <c:pt idx="3271">
                  <c:v>41953</c:v>
                </c:pt>
                <c:pt idx="3272">
                  <c:v>41952</c:v>
                </c:pt>
                <c:pt idx="3273">
                  <c:v>41951</c:v>
                </c:pt>
                <c:pt idx="3274">
                  <c:v>41950</c:v>
                </c:pt>
                <c:pt idx="3275">
                  <c:v>41949</c:v>
                </c:pt>
                <c:pt idx="3276">
                  <c:v>41948</c:v>
                </c:pt>
                <c:pt idx="3277">
                  <c:v>41947</c:v>
                </c:pt>
                <c:pt idx="3278">
                  <c:v>41946</c:v>
                </c:pt>
                <c:pt idx="3279">
                  <c:v>41945</c:v>
                </c:pt>
                <c:pt idx="3280">
                  <c:v>41944</c:v>
                </c:pt>
                <c:pt idx="3281">
                  <c:v>41943</c:v>
                </c:pt>
                <c:pt idx="3282">
                  <c:v>41942</c:v>
                </c:pt>
                <c:pt idx="3283">
                  <c:v>41941</c:v>
                </c:pt>
                <c:pt idx="3284">
                  <c:v>41940</c:v>
                </c:pt>
                <c:pt idx="3285">
                  <c:v>41939</c:v>
                </c:pt>
                <c:pt idx="3286">
                  <c:v>41938</c:v>
                </c:pt>
                <c:pt idx="3287">
                  <c:v>41937</c:v>
                </c:pt>
                <c:pt idx="3288">
                  <c:v>41936</c:v>
                </c:pt>
                <c:pt idx="3289">
                  <c:v>41935</c:v>
                </c:pt>
                <c:pt idx="3290">
                  <c:v>41934</c:v>
                </c:pt>
                <c:pt idx="3291">
                  <c:v>41933</c:v>
                </c:pt>
                <c:pt idx="3292">
                  <c:v>41932</c:v>
                </c:pt>
                <c:pt idx="3293">
                  <c:v>41931</c:v>
                </c:pt>
                <c:pt idx="3294">
                  <c:v>41930</c:v>
                </c:pt>
                <c:pt idx="3295">
                  <c:v>41929</c:v>
                </c:pt>
                <c:pt idx="3296">
                  <c:v>41928</c:v>
                </c:pt>
                <c:pt idx="3297">
                  <c:v>41927</c:v>
                </c:pt>
                <c:pt idx="3298">
                  <c:v>41926</c:v>
                </c:pt>
                <c:pt idx="3299">
                  <c:v>41925</c:v>
                </c:pt>
                <c:pt idx="3300">
                  <c:v>41924</c:v>
                </c:pt>
                <c:pt idx="3301">
                  <c:v>41923</c:v>
                </c:pt>
                <c:pt idx="3302">
                  <c:v>41922</c:v>
                </c:pt>
                <c:pt idx="3303">
                  <c:v>41921</c:v>
                </c:pt>
                <c:pt idx="3304">
                  <c:v>41920</c:v>
                </c:pt>
                <c:pt idx="3305">
                  <c:v>41919</c:v>
                </c:pt>
                <c:pt idx="3306">
                  <c:v>41918</c:v>
                </c:pt>
                <c:pt idx="3307">
                  <c:v>41917</c:v>
                </c:pt>
                <c:pt idx="3308">
                  <c:v>41916</c:v>
                </c:pt>
                <c:pt idx="3309">
                  <c:v>41915</c:v>
                </c:pt>
                <c:pt idx="3310">
                  <c:v>41914</c:v>
                </c:pt>
                <c:pt idx="3311">
                  <c:v>41913</c:v>
                </c:pt>
                <c:pt idx="3312">
                  <c:v>41912</c:v>
                </c:pt>
                <c:pt idx="3313">
                  <c:v>41911</c:v>
                </c:pt>
                <c:pt idx="3314">
                  <c:v>41910</c:v>
                </c:pt>
                <c:pt idx="3315">
                  <c:v>41909</c:v>
                </c:pt>
                <c:pt idx="3316">
                  <c:v>41908</c:v>
                </c:pt>
                <c:pt idx="3317">
                  <c:v>41907</c:v>
                </c:pt>
                <c:pt idx="3318">
                  <c:v>41906</c:v>
                </c:pt>
                <c:pt idx="3319">
                  <c:v>41905</c:v>
                </c:pt>
                <c:pt idx="3320">
                  <c:v>41904</c:v>
                </c:pt>
                <c:pt idx="3321">
                  <c:v>41903</c:v>
                </c:pt>
                <c:pt idx="3322">
                  <c:v>41902</c:v>
                </c:pt>
                <c:pt idx="3323">
                  <c:v>41901</c:v>
                </c:pt>
                <c:pt idx="3324">
                  <c:v>41900</c:v>
                </c:pt>
                <c:pt idx="3325">
                  <c:v>41899</c:v>
                </c:pt>
                <c:pt idx="3326">
                  <c:v>41898</c:v>
                </c:pt>
                <c:pt idx="3327">
                  <c:v>41897</c:v>
                </c:pt>
                <c:pt idx="3328">
                  <c:v>41896</c:v>
                </c:pt>
                <c:pt idx="3329">
                  <c:v>41895</c:v>
                </c:pt>
                <c:pt idx="3330">
                  <c:v>41894</c:v>
                </c:pt>
                <c:pt idx="3331">
                  <c:v>41893</c:v>
                </c:pt>
                <c:pt idx="3332">
                  <c:v>41892</c:v>
                </c:pt>
                <c:pt idx="3333">
                  <c:v>41891</c:v>
                </c:pt>
                <c:pt idx="3334">
                  <c:v>41890</c:v>
                </c:pt>
                <c:pt idx="3335">
                  <c:v>41889</c:v>
                </c:pt>
                <c:pt idx="3336">
                  <c:v>41888</c:v>
                </c:pt>
                <c:pt idx="3337">
                  <c:v>41887</c:v>
                </c:pt>
                <c:pt idx="3338">
                  <c:v>41886</c:v>
                </c:pt>
                <c:pt idx="3339">
                  <c:v>41885</c:v>
                </c:pt>
                <c:pt idx="3340">
                  <c:v>41884</c:v>
                </c:pt>
                <c:pt idx="3341">
                  <c:v>41883</c:v>
                </c:pt>
                <c:pt idx="3342">
                  <c:v>41882</c:v>
                </c:pt>
                <c:pt idx="3343">
                  <c:v>41881</c:v>
                </c:pt>
                <c:pt idx="3344">
                  <c:v>41880</c:v>
                </c:pt>
                <c:pt idx="3345">
                  <c:v>41879</c:v>
                </c:pt>
                <c:pt idx="3346">
                  <c:v>41878</c:v>
                </c:pt>
                <c:pt idx="3347">
                  <c:v>41877</c:v>
                </c:pt>
                <c:pt idx="3348">
                  <c:v>41876</c:v>
                </c:pt>
                <c:pt idx="3349">
                  <c:v>41875</c:v>
                </c:pt>
                <c:pt idx="3350">
                  <c:v>41874</c:v>
                </c:pt>
                <c:pt idx="3351">
                  <c:v>41873</c:v>
                </c:pt>
                <c:pt idx="3352">
                  <c:v>41872</c:v>
                </c:pt>
                <c:pt idx="3353">
                  <c:v>41871</c:v>
                </c:pt>
                <c:pt idx="3354">
                  <c:v>41870</c:v>
                </c:pt>
                <c:pt idx="3355">
                  <c:v>41869</c:v>
                </c:pt>
                <c:pt idx="3356">
                  <c:v>41868</c:v>
                </c:pt>
                <c:pt idx="3357">
                  <c:v>41867</c:v>
                </c:pt>
                <c:pt idx="3358">
                  <c:v>41866</c:v>
                </c:pt>
                <c:pt idx="3359">
                  <c:v>41865</c:v>
                </c:pt>
                <c:pt idx="3360">
                  <c:v>41864</c:v>
                </c:pt>
                <c:pt idx="3361">
                  <c:v>41863</c:v>
                </c:pt>
                <c:pt idx="3362">
                  <c:v>41862</c:v>
                </c:pt>
                <c:pt idx="3363">
                  <c:v>41861</c:v>
                </c:pt>
                <c:pt idx="3364">
                  <c:v>41860</c:v>
                </c:pt>
                <c:pt idx="3365">
                  <c:v>41859</c:v>
                </c:pt>
                <c:pt idx="3366">
                  <c:v>41858</c:v>
                </c:pt>
                <c:pt idx="3367">
                  <c:v>41857</c:v>
                </c:pt>
                <c:pt idx="3368">
                  <c:v>41856</c:v>
                </c:pt>
                <c:pt idx="3369">
                  <c:v>41855</c:v>
                </c:pt>
                <c:pt idx="3370">
                  <c:v>41854</c:v>
                </c:pt>
                <c:pt idx="3371">
                  <c:v>41853</c:v>
                </c:pt>
                <c:pt idx="3372">
                  <c:v>41852</c:v>
                </c:pt>
                <c:pt idx="3373">
                  <c:v>41851</c:v>
                </c:pt>
                <c:pt idx="3374">
                  <c:v>41850</c:v>
                </c:pt>
                <c:pt idx="3375">
                  <c:v>41849</c:v>
                </c:pt>
                <c:pt idx="3376">
                  <c:v>41848</c:v>
                </c:pt>
                <c:pt idx="3377">
                  <c:v>41847</c:v>
                </c:pt>
                <c:pt idx="3378">
                  <c:v>41846</c:v>
                </c:pt>
                <c:pt idx="3379">
                  <c:v>41845</c:v>
                </c:pt>
                <c:pt idx="3380">
                  <c:v>41844</c:v>
                </c:pt>
                <c:pt idx="3381">
                  <c:v>41843</c:v>
                </c:pt>
                <c:pt idx="3382">
                  <c:v>41842</c:v>
                </c:pt>
                <c:pt idx="3383">
                  <c:v>41841</c:v>
                </c:pt>
                <c:pt idx="3384">
                  <c:v>41840</c:v>
                </c:pt>
                <c:pt idx="3385">
                  <c:v>41839</c:v>
                </c:pt>
                <c:pt idx="3386">
                  <c:v>41838</c:v>
                </c:pt>
                <c:pt idx="3387">
                  <c:v>41837</c:v>
                </c:pt>
                <c:pt idx="3388">
                  <c:v>41836</c:v>
                </c:pt>
                <c:pt idx="3389">
                  <c:v>41835</c:v>
                </c:pt>
                <c:pt idx="3390">
                  <c:v>41834</c:v>
                </c:pt>
                <c:pt idx="3391">
                  <c:v>41833</c:v>
                </c:pt>
                <c:pt idx="3392">
                  <c:v>41832</c:v>
                </c:pt>
                <c:pt idx="3393">
                  <c:v>41831</c:v>
                </c:pt>
                <c:pt idx="3394">
                  <c:v>41830</c:v>
                </c:pt>
                <c:pt idx="3395">
                  <c:v>41829</c:v>
                </c:pt>
                <c:pt idx="3396">
                  <c:v>41828</c:v>
                </c:pt>
                <c:pt idx="3397">
                  <c:v>41827</c:v>
                </c:pt>
                <c:pt idx="3398">
                  <c:v>41826</c:v>
                </c:pt>
                <c:pt idx="3399">
                  <c:v>41825</c:v>
                </c:pt>
                <c:pt idx="3400">
                  <c:v>41824</c:v>
                </c:pt>
                <c:pt idx="3401">
                  <c:v>41823</c:v>
                </c:pt>
                <c:pt idx="3402">
                  <c:v>41822</c:v>
                </c:pt>
                <c:pt idx="3403">
                  <c:v>41821</c:v>
                </c:pt>
                <c:pt idx="3404">
                  <c:v>41820</c:v>
                </c:pt>
                <c:pt idx="3405">
                  <c:v>41819</c:v>
                </c:pt>
                <c:pt idx="3406">
                  <c:v>41818</c:v>
                </c:pt>
                <c:pt idx="3407">
                  <c:v>41817</c:v>
                </c:pt>
                <c:pt idx="3408">
                  <c:v>41816</c:v>
                </c:pt>
                <c:pt idx="3409">
                  <c:v>41815</c:v>
                </c:pt>
                <c:pt idx="3410">
                  <c:v>41814</c:v>
                </c:pt>
                <c:pt idx="3411">
                  <c:v>41813</c:v>
                </c:pt>
                <c:pt idx="3412">
                  <c:v>41812</c:v>
                </c:pt>
                <c:pt idx="3413">
                  <c:v>41811</c:v>
                </c:pt>
                <c:pt idx="3414">
                  <c:v>41810</c:v>
                </c:pt>
                <c:pt idx="3415">
                  <c:v>41809</c:v>
                </c:pt>
                <c:pt idx="3416">
                  <c:v>41808</c:v>
                </c:pt>
                <c:pt idx="3417">
                  <c:v>41807</c:v>
                </c:pt>
                <c:pt idx="3418">
                  <c:v>41806</c:v>
                </c:pt>
                <c:pt idx="3419">
                  <c:v>41805</c:v>
                </c:pt>
                <c:pt idx="3420">
                  <c:v>41804</c:v>
                </c:pt>
                <c:pt idx="3421">
                  <c:v>41803</c:v>
                </c:pt>
                <c:pt idx="3422">
                  <c:v>41802</c:v>
                </c:pt>
                <c:pt idx="3423">
                  <c:v>41801</c:v>
                </c:pt>
                <c:pt idx="3424">
                  <c:v>41800</c:v>
                </c:pt>
                <c:pt idx="3425">
                  <c:v>41799</c:v>
                </c:pt>
                <c:pt idx="3426">
                  <c:v>41798</c:v>
                </c:pt>
                <c:pt idx="3427">
                  <c:v>41797</c:v>
                </c:pt>
                <c:pt idx="3428">
                  <c:v>41796</c:v>
                </c:pt>
                <c:pt idx="3429">
                  <c:v>41795</c:v>
                </c:pt>
                <c:pt idx="3430">
                  <c:v>41794</c:v>
                </c:pt>
                <c:pt idx="3431">
                  <c:v>41793</c:v>
                </c:pt>
                <c:pt idx="3432">
                  <c:v>41792</c:v>
                </c:pt>
                <c:pt idx="3433">
                  <c:v>41791</c:v>
                </c:pt>
                <c:pt idx="3434">
                  <c:v>41790</c:v>
                </c:pt>
                <c:pt idx="3435">
                  <c:v>41789</c:v>
                </c:pt>
                <c:pt idx="3436">
                  <c:v>41788</c:v>
                </c:pt>
                <c:pt idx="3437">
                  <c:v>41787</c:v>
                </c:pt>
                <c:pt idx="3438">
                  <c:v>41786</c:v>
                </c:pt>
                <c:pt idx="3439">
                  <c:v>41785</c:v>
                </c:pt>
                <c:pt idx="3440">
                  <c:v>41784</c:v>
                </c:pt>
                <c:pt idx="3441">
                  <c:v>41783</c:v>
                </c:pt>
                <c:pt idx="3442">
                  <c:v>41782</c:v>
                </c:pt>
                <c:pt idx="3443">
                  <c:v>41781</c:v>
                </c:pt>
                <c:pt idx="3444">
                  <c:v>41780</c:v>
                </c:pt>
                <c:pt idx="3445">
                  <c:v>41779</c:v>
                </c:pt>
                <c:pt idx="3446">
                  <c:v>41778</c:v>
                </c:pt>
                <c:pt idx="3447">
                  <c:v>41777</c:v>
                </c:pt>
                <c:pt idx="3448">
                  <c:v>41776</c:v>
                </c:pt>
                <c:pt idx="3449">
                  <c:v>41775</c:v>
                </c:pt>
                <c:pt idx="3450">
                  <c:v>41774</c:v>
                </c:pt>
                <c:pt idx="3451">
                  <c:v>41773</c:v>
                </c:pt>
                <c:pt idx="3452">
                  <c:v>41772</c:v>
                </c:pt>
                <c:pt idx="3453">
                  <c:v>41771</c:v>
                </c:pt>
                <c:pt idx="3454">
                  <c:v>41770</c:v>
                </c:pt>
                <c:pt idx="3455">
                  <c:v>41769</c:v>
                </c:pt>
                <c:pt idx="3456">
                  <c:v>41768</c:v>
                </c:pt>
                <c:pt idx="3457">
                  <c:v>41767</c:v>
                </c:pt>
                <c:pt idx="3458">
                  <c:v>41766</c:v>
                </c:pt>
                <c:pt idx="3459">
                  <c:v>41765</c:v>
                </c:pt>
                <c:pt idx="3460">
                  <c:v>41764</c:v>
                </c:pt>
                <c:pt idx="3461">
                  <c:v>41763</c:v>
                </c:pt>
                <c:pt idx="3462">
                  <c:v>41762</c:v>
                </c:pt>
                <c:pt idx="3463">
                  <c:v>41761</c:v>
                </c:pt>
                <c:pt idx="3464">
                  <c:v>41760</c:v>
                </c:pt>
                <c:pt idx="3465">
                  <c:v>41759</c:v>
                </c:pt>
                <c:pt idx="3466">
                  <c:v>41758</c:v>
                </c:pt>
                <c:pt idx="3467">
                  <c:v>41757</c:v>
                </c:pt>
                <c:pt idx="3468">
                  <c:v>41756</c:v>
                </c:pt>
                <c:pt idx="3469">
                  <c:v>41755</c:v>
                </c:pt>
                <c:pt idx="3470">
                  <c:v>41754</c:v>
                </c:pt>
                <c:pt idx="3471">
                  <c:v>41753</c:v>
                </c:pt>
                <c:pt idx="3472">
                  <c:v>41752</c:v>
                </c:pt>
                <c:pt idx="3473">
                  <c:v>41751</c:v>
                </c:pt>
                <c:pt idx="3474">
                  <c:v>41750</c:v>
                </c:pt>
                <c:pt idx="3475">
                  <c:v>41749</c:v>
                </c:pt>
                <c:pt idx="3476">
                  <c:v>41748</c:v>
                </c:pt>
                <c:pt idx="3477">
                  <c:v>41747</c:v>
                </c:pt>
                <c:pt idx="3478">
                  <c:v>41746</c:v>
                </c:pt>
                <c:pt idx="3479">
                  <c:v>41745</c:v>
                </c:pt>
                <c:pt idx="3480">
                  <c:v>41744</c:v>
                </c:pt>
                <c:pt idx="3481">
                  <c:v>41743</c:v>
                </c:pt>
                <c:pt idx="3482">
                  <c:v>41742</c:v>
                </c:pt>
                <c:pt idx="3483">
                  <c:v>41741</c:v>
                </c:pt>
                <c:pt idx="3484">
                  <c:v>41740</c:v>
                </c:pt>
                <c:pt idx="3485">
                  <c:v>41739</c:v>
                </c:pt>
                <c:pt idx="3486">
                  <c:v>41738</c:v>
                </c:pt>
                <c:pt idx="3487">
                  <c:v>41737</c:v>
                </c:pt>
                <c:pt idx="3488">
                  <c:v>41736</c:v>
                </c:pt>
                <c:pt idx="3489">
                  <c:v>41735</c:v>
                </c:pt>
                <c:pt idx="3490">
                  <c:v>41734</c:v>
                </c:pt>
                <c:pt idx="3491">
                  <c:v>41733</c:v>
                </c:pt>
                <c:pt idx="3492">
                  <c:v>41732</c:v>
                </c:pt>
                <c:pt idx="3493">
                  <c:v>41731</c:v>
                </c:pt>
                <c:pt idx="3494">
                  <c:v>41730</c:v>
                </c:pt>
                <c:pt idx="3495">
                  <c:v>41729</c:v>
                </c:pt>
                <c:pt idx="3496">
                  <c:v>41728</c:v>
                </c:pt>
                <c:pt idx="3497">
                  <c:v>41727</c:v>
                </c:pt>
                <c:pt idx="3498">
                  <c:v>41726</c:v>
                </c:pt>
                <c:pt idx="3499">
                  <c:v>41725</c:v>
                </c:pt>
                <c:pt idx="3500">
                  <c:v>41724</c:v>
                </c:pt>
                <c:pt idx="3501">
                  <c:v>41723</c:v>
                </c:pt>
                <c:pt idx="3502">
                  <c:v>41722</c:v>
                </c:pt>
                <c:pt idx="3503">
                  <c:v>41721</c:v>
                </c:pt>
                <c:pt idx="3504">
                  <c:v>41720</c:v>
                </c:pt>
                <c:pt idx="3505">
                  <c:v>41719</c:v>
                </c:pt>
                <c:pt idx="3506">
                  <c:v>41718</c:v>
                </c:pt>
                <c:pt idx="3507">
                  <c:v>41717</c:v>
                </c:pt>
                <c:pt idx="3508">
                  <c:v>41716</c:v>
                </c:pt>
                <c:pt idx="3509">
                  <c:v>41715</c:v>
                </c:pt>
                <c:pt idx="3510">
                  <c:v>41714</c:v>
                </c:pt>
                <c:pt idx="3511">
                  <c:v>41713</c:v>
                </c:pt>
                <c:pt idx="3512">
                  <c:v>41712</c:v>
                </c:pt>
                <c:pt idx="3513">
                  <c:v>41711</c:v>
                </c:pt>
                <c:pt idx="3514">
                  <c:v>41710</c:v>
                </c:pt>
                <c:pt idx="3515">
                  <c:v>41709</c:v>
                </c:pt>
                <c:pt idx="3516">
                  <c:v>41708</c:v>
                </c:pt>
                <c:pt idx="3517">
                  <c:v>41707</c:v>
                </c:pt>
                <c:pt idx="3518">
                  <c:v>41706</c:v>
                </c:pt>
                <c:pt idx="3519">
                  <c:v>41705</c:v>
                </c:pt>
                <c:pt idx="3520">
                  <c:v>41704</c:v>
                </c:pt>
                <c:pt idx="3521">
                  <c:v>41703</c:v>
                </c:pt>
                <c:pt idx="3522">
                  <c:v>41702</c:v>
                </c:pt>
                <c:pt idx="3523">
                  <c:v>41701</c:v>
                </c:pt>
                <c:pt idx="3524">
                  <c:v>41700</c:v>
                </c:pt>
                <c:pt idx="3525">
                  <c:v>41699</c:v>
                </c:pt>
                <c:pt idx="3526">
                  <c:v>41698</c:v>
                </c:pt>
                <c:pt idx="3527">
                  <c:v>41697</c:v>
                </c:pt>
                <c:pt idx="3528">
                  <c:v>41696</c:v>
                </c:pt>
                <c:pt idx="3529">
                  <c:v>41695</c:v>
                </c:pt>
                <c:pt idx="3530">
                  <c:v>41694</c:v>
                </c:pt>
                <c:pt idx="3531">
                  <c:v>41693</c:v>
                </c:pt>
                <c:pt idx="3532">
                  <c:v>41692</c:v>
                </c:pt>
                <c:pt idx="3533">
                  <c:v>41691</c:v>
                </c:pt>
                <c:pt idx="3534">
                  <c:v>41690</c:v>
                </c:pt>
                <c:pt idx="3535">
                  <c:v>41689</c:v>
                </c:pt>
                <c:pt idx="3536">
                  <c:v>41688</c:v>
                </c:pt>
                <c:pt idx="3537">
                  <c:v>41687</c:v>
                </c:pt>
                <c:pt idx="3538">
                  <c:v>41686</c:v>
                </c:pt>
                <c:pt idx="3539">
                  <c:v>41685</c:v>
                </c:pt>
                <c:pt idx="3540">
                  <c:v>41684</c:v>
                </c:pt>
                <c:pt idx="3541">
                  <c:v>41683</c:v>
                </c:pt>
                <c:pt idx="3542">
                  <c:v>41682</c:v>
                </c:pt>
                <c:pt idx="3543">
                  <c:v>41681</c:v>
                </c:pt>
                <c:pt idx="3544">
                  <c:v>41680</c:v>
                </c:pt>
                <c:pt idx="3545">
                  <c:v>41679</c:v>
                </c:pt>
                <c:pt idx="3546">
                  <c:v>41678</c:v>
                </c:pt>
                <c:pt idx="3547">
                  <c:v>41677</c:v>
                </c:pt>
                <c:pt idx="3548">
                  <c:v>41676</c:v>
                </c:pt>
                <c:pt idx="3549">
                  <c:v>41675</c:v>
                </c:pt>
                <c:pt idx="3550">
                  <c:v>41674</c:v>
                </c:pt>
                <c:pt idx="3551">
                  <c:v>41673</c:v>
                </c:pt>
                <c:pt idx="3552">
                  <c:v>41672</c:v>
                </c:pt>
                <c:pt idx="3553">
                  <c:v>41671</c:v>
                </c:pt>
                <c:pt idx="3554">
                  <c:v>41670</c:v>
                </c:pt>
                <c:pt idx="3555">
                  <c:v>41669</c:v>
                </c:pt>
                <c:pt idx="3556">
                  <c:v>41668</c:v>
                </c:pt>
                <c:pt idx="3557">
                  <c:v>41667</c:v>
                </c:pt>
                <c:pt idx="3558">
                  <c:v>41666</c:v>
                </c:pt>
                <c:pt idx="3559">
                  <c:v>41665</c:v>
                </c:pt>
                <c:pt idx="3560">
                  <c:v>41664</c:v>
                </c:pt>
                <c:pt idx="3561">
                  <c:v>41663</c:v>
                </c:pt>
                <c:pt idx="3562">
                  <c:v>41662</c:v>
                </c:pt>
                <c:pt idx="3563">
                  <c:v>41661</c:v>
                </c:pt>
                <c:pt idx="3564">
                  <c:v>41660</c:v>
                </c:pt>
                <c:pt idx="3565">
                  <c:v>41659</c:v>
                </c:pt>
                <c:pt idx="3566">
                  <c:v>41658</c:v>
                </c:pt>
                <c:pt idx="3567">
                  <c:v>41657</c:v>
                </c:pt>
                <c:pt idx="3568">
                  <c:v>41656</c:v>
                </c:pt>
                <c:pt idx="3569">
                  <c:v>41655</c:v>
                </c:pt>
                <c:pt idx="3570">
                  <c:v>41654</c:v>
                </c:pt>
                <c:pt idx="3571">
                  <c:v>41653</c:v>
                </c:pt>
                <c:pt idx="3572">
                  <c:v>41652</c:v>
                </c:pt>
                <c:pt idx="3573">
                  <c:v>41651</c:v>
                </c:pt>
                <c:pt idx="3574">
                  <c:v>41650</c:v>
                </c:pt>
                <c:pt idx="3575">
                  <c:v>41649</c:v>
                </c:pt>
                <c:pt idx="3576">
                  <c:v>41648</c:v>
                </c:pt>
                <c:pt idx="3577">
                  <c:v>41647</c:v>
                </c:pt>
                <c:pt idx="3578">
                  <c:v>41646</c:v>
                </c:pt>
                <c:pt idx="3579">
                  <c:v>41645</c:v>
                </c:pt>
                <c:pt idx="3580">
                  <c:v>41644</c:v>
                </c:pt>
                <c:pt idx="3581">
                  <c:v>41643</c:v>
                </c:pt>
                <c:pt idx="3582">
                  <c:v>41642</c:v>
                </c:pt>
                <c:pt idx="3583">
                  <c:v>41641</c:v>
                </c:pt>
                <c:pt idx="3584">
                  <c:v>41640</c:v>
                </c:pt>
                <c:pt idx="3585">
                  <c:v>41639</c:v>
                </c:pt>
                <c:pt idx="3586">
                  <c:v>41638</c:v>
                </c:pt>
                <c:pt idx="3587">
                  <c:v>41637</c:v>
                </c:pt>
                <c:pt idx="3588">
                  <c:v>41636</c:v>
                </c:pt>
                <c:pt idx="3589">
                  <c:v>41635</c:v>
                </c:pt>
                <c:pt idx="3590">
                  <c:v>41634</c:v>
                </c:pt>
                <c:pt idx="3591">
                  <c:v>41633</c:v>
                </c:pt>
                <c:pt idx="3592">
                  <c:v>41632</c:v>
                </c:pt>
                <c:pt idx="3593">
                  <c:v>41631</c:v>
                </c:pt>
                <c:pt idx="3594">
                  <c:v>41630</c:v>
                </c:pt>
                <c:pt idx="3595">
                  <c:v>41629</c:v>
                </c:pt>
                <c:pt idx="3596">
                  <c:v>41628</c:v>
                </c:pt>
                <c:pt idx="3597">
                  <c:v>41627</c:v>
                </c:pt>
                <c:pt idx="3598">
                  <c:v>41626</c:v>
                </c:pt>
                <c:pt idx="3599">
                  <c:v>41625</c:v>
                </c:pt>
                <c:pt idx="3600">
                  <c:v>41624</c:v>
                </c:pt>
                <c:pt idx="3601">
                  <c:v>41623</c:v>
                </c:pt>
                <c:pt idx="3602">
                  <c:v>41622</c:v>
                </c:pt>
                <c:pt idx="3603">
                  <c:v>41621</c:v>
                </c:pt>
                <c:pt idx="3604">
                  <c:v>41620</c:v>
                </c:pt>
                <c:pt idx="3605">
                  <c:v>41619</c:v>
                </c:pt>
                <c:pt idx="3606">
                  <c:v>41618</c:v>
                </c:pt>
                <c:pt idx="3607">
                  <c:v>41617</c:v>
                </c:pt>
                <c:pt idx="3608">
                  <c:v>41616</c:v>
                </c:pt>
                <c:pt idx="3609">
                  <c:v>41615</c:v>
                </c:pt>
                <c:pt idx="3610">
                  <c:v>41614</c:v>
                </c:pt>
                <c:pt idx="3611">
                  <c:v>41613</c:v>
                </c:pt>
                <c:pt idx="3612">
                  <c:v>41612</c:v>
                </c:pt>
                <c:pt idx="3613">
                  <c:v>41611</c:v>
                </c:pt>
                <c:pt idx="3614">
                  <c:v>41610</c:v>
                </c:pt>
                <c:pt idx="3615">
                  <c:v>41609</c:v>
                </c:pt>
                <c:pt idx="3616">
                  <c:v>41608</c:v>
                </c:pt>
                <c:pt idx="3617">
                  <c:v>41607</c:v>
                </c:pt>
                <c:pt idx="3618">
                  <c:v>41606</c:v>
                </c:pt>
                <c:pt idx="3619">
                  <c:v>41605</c:v>
                </c:pt>
                <c:pt idx="3620">
                  <c:v>41604</c:v>
                </c:pt>
                <c:pt idx="3621">
                  <c:v>41603</c:v>
                </c:pt>
                <c:pt idx="3622">
                  <c:v>41602</c:v>
                </c:pt>
                <c:pt idx="3623">
                  <c:v>41601</c:v>
                </c:pt>
                <c:pt idx="3624">
                  <c:v>41600</c:v>
                </c:pt>
                <c:pt idx="3625">
                  <c:v>41599</c:v>
                </c:pt>
                <c:pt idx="3626">
                  <c:v>41598</c:v>
                </c:pt>
                <c:pt idx="3627">
                  <c:v>41597</c:v>
                </c:pt>
                <c:pt idx="3628">
                  <c:v>41596</c:v>
                </c:pt>
                <c:pt idx="3629">
                  <c:v>41595</c:v>
                </c:pt>
                <c:pt idx="3630">
                  <c:v>41594</c:v>
                </c:pt>
                <c:pt idx="3631">
                  <c:v>41593</c:v>
                </c:pt>
                <c:pt idx="3632">
                  <c:v>41592</c:v>
                </c:pt>
                <c:pt idx="3633">
                  <c:v>41591</c:v>
                </c:pt>
                <c:pt idx="3634">
                  <c:v>41590</c:v>
                </c:pt>
                <c:pt idx="3635">
                  <c:v>41589</c:v>
                </c:pt>
                <c:pt idx="3636">
                  <c:v>41588</c:v>
                </c:pt>
                <c:pt idx="3637">
                  <c:v>41587</c:v>
                </c:pt>
                <c:pt idx="3638">
                  <c:v>41586</c:v>
                </c:pt>
                <c:pt idx="3639">
                  <c:v>41585</c:v>
                </c:pt>
                <c:pt idx="3640">
                  <c:v>41584</c:v>
                </c:pt>
                <c:pt idx="3641">
                  <c:v>41583</c:v>
                </c:pt>
                <c:pt idx="3642">
                  <c:v>41582</c:v>
                </c:pt>
                <c:pt idx="3643">
                  <c:v>41581</c:v>
                </c:pt>
                <c:pt idx="3644">
                  <c:v>41580</c:v>
                </c:pt>
                <c:pt idx="3645">
                  <c:v>41579</c:v>
                </c:pt>
                <c:pt idx="3646">
                  <c:v>41578</c:v>
                </c:pt>
                <c:pt idx="3647">
                  <c:v>41577</c:v>
                </c:pt>
                <c:pt idx="3648">
                  <c:v>41576</c:v>
                </c:pt>
                <c:pt idx="3649">
                  <c:v>41575</c:v>
                </c:pt>
                <c:pt idx="3650">
                  <c:v>41574</c:v>
                </c:pt>
                <c:pt idx="3651">
                  <c:v>41573</c:v>
                </c:pt>
                <c:pt idx="3652">
                  <c:v>41572</c:v>
                </c:pt>
                <c:pt idx="3653">
                  <c:v>41571</c:v>
                </c:pt>
                <c:pt idx="3654">
                  <c:v>41570</c:v>
                </c:pt>
                <c:pt idx="3655">
                  <c:v>41569</c:v>
                </c:pt>
                <c:pt idx="3656">
                  <c:v>41568</c:v>
                </c:pt>
                <c:pt idx="3657">
                  <c:v>41567</c:v>
                </c:pt>
                <c:pt idx="3658">
                  <c:v>41566</c:v>
                </c:pt>
                <c:pt idx="3659">
                  <c:v>41565</c:v>
                </c:pt>
                <c:pt idx="3660">
                  <c:v>41564</c:v>
                </c:pt>
                <c:pt idx="3661">
                  <c:v>41563</c:v>
                </c:pt>
                <c:pt idx="3662">
                  <c:v>41562</c:v>
                </c:pt>
                <c:pt idx="3663">
                  <c:v>41561</c:v>
                </c:pt>
                <c:pt idx="3664">
                  <c:v>41560</c:v>
                </c:pt>
                <c:pt idx="3665">
                  <c:v>41559</c:v>
                </c:pt>
                <c:pt idx="3666">
                  <c:v>41558</c:v>
                </c:pt>
                <c:pt idx="3667">
                  <c:v>41557</c:v>
                </c:pt>
                <c:pt idx="3668">
                  <c:v>41556</c:v>
                </c:pt>
                <c:pt idx="3669">
                  <c:v>41555</c:v>
                </c:pt>
                <c:pt idx="3670">
                  <c:v>41554</c:v>
                </c:pt>
                <c:pt idx="3671">
                  <c:v>41553</c:v>
                </c:pt>
                <c:pt idx="3672">
                  <c:v>41552</c:v>
                </c:pt>
                <c:pt idx="3673">
                  <c:v>41551</c:v>
                </c:pt>
                <c:pt idx="3674">
                  <c:v>41550</c:v>
                </c:pt>
                <c:pt idx="3675">
                  <c:v>41549</c:v>
                </c:pt>
                <c:pt idx="3676">
                  <c:v>41548</c:v>
                </c:pt>
                <c:pt idx="3677">
                  <c:v>41547</c:v>
                </c:pt>
                <c:pt idx="3678">
                  <c:v>41546</c:v>
                </c:pt>
                <c:pt idx="3679">
                  <c:v>41545</c:v>
                </c:pt>
                <c:pt idx="3680">
                  <c:v>41544</c:v>
                </c:pt>
                <c:pt idx="3681">
                  <c:v>41543</c:v>
                </c:pt>
                <c:pt idx="3682">
                  <c:v>41542</c:v>
                </c:pt>
                <c:pt idx="3683">
                  <c:v>41541</c:v>
                </c:pt>
                <c:pt idx="3684">
                  <c:v>41540</c:v>
                </c:pt>
                <c:pt idx="3685">
                  <c:v>41539</c:v>
                </c:pt>
                <c:pt idx="3686">
                  <c:v>41538</c:v>
                </c:pt>
                <c:pt idx="3687">
                  <c:v>41537</c:v>
                </c:pt>
                <c:pt idx="3688">
                  <c:v>41536</c:v>
                </c:pt>
                <c:pt idx="3689">
                  <c:v>41535</c:v>
                </c:pt>
                <c:pt idx="3690">
                  <c:v>41534</c:v>
                </c:pt>
                <c:pt idx="3691">
                  <c:v>41533</c:v>
                </c:pt>
                <c:pt idx="3692">
                  <c:v>41532</c:v>
                </c:pt>
                <c:pt idx="3693">
                  <c:v>41531</c:v>
                </c:pt>
                <c:pt idx="3694">
                  <c:v>41530</c:v>
                </c:pt>
                <c:pt idx="3695">
                  <c:v>41529</c:v>
                </c:pt>
                <c:pt idx="3696">
                  <c:v>41528</c:v>
                </c:pt>
                <c:pt idx="3697">
                  <c:v>41527</c:v>
                </c:pt>
                <c:pt idx="3698">
                  <c:v>41526</c:v>
                </c:pt>
                <c:pt idx="3699">
                  <c:v>41525</c:v>
                </c:pt>
                <c:pt idx="3700">
                  <c:v>41524</c:v>
                </c:pt>
                <c:pt idx="3701">
                  <c:v>41523</c:v>
                </c:pt>
                <c:pt idx="3702">
                  <c:v>41522</c:v>
                </c:pt>
                <c:pt idx="3703">
                  <c:v>41521</c:v>
                </c:pt>
                <c:pt idx="3704">
                  <c:v>41520</c:v>
                </c:pt>
                <c:pt idx="3705">
                  <c:v>41519</c:v>
                </c:pt>
                <c:pt idx="3706">
                  <c:v>41518</c:v>
                </c:pt>
                <c:pt idx="3707">
                  <c:v>41517</c:v>
                </c:pt>
                <c:pt idx="3708">
                  <c:v>41516</c:v>
                </c:pt>
                <c:pt idx="3709">
                  <c:v>41515</c:v>
                </c:pt>
                <c:pt idx="3710">
                  <c:v>41514</c:v>
                </c:pt>
                <c:pt idx="3711">
                  <c:v>41513</c:v>
                </c:pt>
                <c:pt idx="3712">
                  <c:v>41512</c:v>
                </c:pt>
                <c:pt idx="3713">
                  <c:v>41511</c:v>
                </c:pt>
                <c:pt idx="3714">
                  <c:v>41510</c:v>
                </c:pt>
                <c:pt idx="3715">
                  <c:v>41509</c:v>
                </c:pt>
                <c:pt idx="3716">
                  <c:v>41508</c:v>
                </c:pt>
                <c:pt idx="3717">
                  <c:v>41507</c:v>
                </c:pt>
                <c:pt idx="3718">
                  <c:v>41506</c:v>
                </c:pt>
                <c:pt idx="3719">
                  <c:v>41505</c:v>
                </c:pt>
                <c:pt idx="3720">
                  <c:v>41504</c:v>
                </c:pt>
                <c:pt idx="3721">
                  <c:v>41503</c:v>
                </c:pt>
                <c:pt idx="3722">
                  <c:v>41502</c:v>
                </c:pt>
                <c:pt idx="3723">
                  <c:v>41501</c:v>
                </c:pt>
                <c:pt idx="3724">
                  <c:v>41500</c:v>
                </c:pt>
                <c:pt idx="3725">
                  <c:v>41499</c:v>
                </c:pt>
                <c:pt idx="3726">
                  <c:v>41498</c:v>
                </c:pt>
                <c:pt idx="3727">
                  <c:v>41497</c:v>
                </c:pt>
                <c:pt idx="3728">
                  <c:v>41496</c:v>
                </c:pt>
                <c:pt idx="3729">
                  <c:v>41495</c:v>
                </c:pt>
                <c:pt idx="3730">
                  <c:v>41494</c:v>
                </c:pt>
                <c:pt idx="3731">
                  <c:v>41493</c:v>
                </c:pt>
                <c:pt idx="3732">
                  <c:v>41492</c:v>
                </c:pt>
                <c:pt idx="3733">
                  <c:v>41491</c:v>
                </c:pt>
                <c:pt idx="3734">
                  <c:v>41490</c:v>
                </c:pt>
                <c:pt idx="3735">
                  <c:v>41489</c:v>
                </c:pt>
                <c:pt idx="3736">
                  <c:v>41488</c:v>
                </c:pt>
                <c:pt idx="3737">
                  <c:v>41487</c:v>
                </c:pt>
                <c:pt idx="3738">
                  <c:v>41486</c:v>
                </c:pt>
                <c:pt idx="3739">
                  <c:v>41485</c:v>
                </c:pt>
                <c:pt idx="3740">
                  <c:v>41484</c:v>
                </c:pt>
                <c:pt idx="3741">
                  <c:v>41483</c:v>
                </c:pt>
                <c:pt idx="3742">
                  <c:v>41482</c:v>
                </c:pt>
                <c:pt idx="3743">
                  <c:v>41481</c:v>
                </c:pt>
                <c:pt idx="3744">
                  <c:v>41480</c:v>
                </c:pt>
                <c:pt idx="3745">
                  <c:v>41479</c:v>
                </c:pt>
                <c:pt idx="3746">
                  <c:v>41478</c:v>
                </c:pt>
                <c:pt idx="3747">
                  <c:v>41477</c:v>
                </c:pt>
                <c:pt idx="3748">
                  <c:v>41476</c:v>
                </c:pt>
                <c:pt idx="3749">
                  <c:v>41475</c:v>
                </c:pt>
                <c:pt idx="3750">
                  <c:v>41474</c:v>
                </c:pt>
                <c:pt idx="3751">
                  <c:v>41473</c:v>
                </c:pt>
                <c:pt idx="3752">
                  <c:v>41472</c:v>
                </c:pt>
                <c:pt idx="3753">
                  <c:v>41471</c:v>
                </c:pt>
                <c:pt idx="3754">
                  <c:v>41470</c:v>
                </c:pt>
                <c:pt idx="3755">
                  <c:v>41469</c:v>
                </c:pt>
                <c:pt idx="3756">
                  <c:v>41468</c:v>
                </c:pt>
                <c:pt idx="3757">
                  <c:v>41467</c:v>
                </c:pt>
                <c:pt idx="3758">
                  <c:v>41466</c:v>
                </c:pt>
                <c:pt idx="3759">
                  <c:v>41465</c:v>
                </c:pt>
                <c:pt idx="3760">
                  <c:v>41464</c:v>
                </c:pt>
                <c:pt idx="3761">
                  <c:v>41463</c:v>
                </c:pt>
                <c:pt idx="3762">
                  <c:v>41462</c:v>
                </c:pt>
                <c:pt idx="3763">
                  <c:v>41461</c:v>
                </c:pt>
                <c:pt idx="3764">
                  <c:v>41460</c:v>
                </c:pt>
                <c:pt idx="3765">
                  <c:v>41459</c:v>
                </c:pt>
                <c:pt idx="3766">
                  <c:v>41458</c:v>
                </c:pt>
                <c:pt idx="3767">
                  <c:v>41457</c:v>
                </c:pt>
                <c:pt idx="3768">
                  <c:v>41456</c:v>
                </c:pt>
                <c:pt idx="3769">
                  <c:v>41455</c:v>
                </c:pt>
                <c:pt idx="3770">
                  <c:v>41454</c:v>
                </c:pt>
                <c:pt idx="3771">
                  <c:v>41453</c:v>
                </c:pt>
                <c:pt idx="3772">
                  <c:v>41452</c:v>
                </c:pt>
                <c:pt idx="3773">
                  <c:v>41451</c:v>
                </c:pt>
                <c:pt idx="3774">
                  <c:v>41450</c:v>
                </c:pt>
                <c:pt idx="3775">
                  <c:v>41449</c:v>
                </c:pt>
                <c:pt idx="3776">
                  <c:v>41448</c:v>
                </c:pt>
                <c:pt idx="3777">
                  <c:v>41447</c:v>
                </c:pt>
                <c:pt idx="3778">
                  <c:v>41446</c:v>
                </c:pt>
                <c:pt idx="3779">
                  <c:v>41445</c:v>
                </c:pt>
                <c:pt idx="3780">
                  <c:v>41444</c:v>
                </c:pt>
                <c:pt idx="3781">
                  <c:v>41443</c:v>
                </c:pt>
                <c:pt idx="3782">
                  <c:v>41442</c:v>
                </c:pt>
                <c:pt idx="3783">
                  <c:v>41441</c:v>
                </c:pt>
                <c:pt idx="3784">
                  <c:v>41440</c:v>
                </c:pt>
                <c:pt idx="3785">
                  <c:v>41439</c:v>
                </c:pt>
                <c:pt idx="3786">
                  <c:v>41438</c:v>
                </c:pt>
                <c:pt idx="3787">
                  <c:v>41437</c:v>
                </c:pt>
                <c:pt idx="3788">
                  <c:v>41436</c:v>
                </c:pt>
                <c:pt idx="3789">
                  <c:v>41435</c:v>
                </c:pt>
                <c:pt idx="3790">
                  <c:v>41434</c:v>
                </c:pt>
                <c:pt idx="3791">
                  <c:v>41433</c:v>
                </c:pt>
                <c:pt idx="3792">
                  <c:v>41432</c:v>
                </c:pt>
                <c:pt idx="3793">
                  <c:v>41431</c:v>
                </c:pt>
                <c:pt idx="3794">
                  <c:v>41430</c:v>
                </c:pt>
                <c:pt idx="3795">
                  <c:v>41429</c:v>
                </c:pt>
                <c:pt idx="3796">
                  <c:v>41428</c:v>
                </c:pt>
                <c:pt idx="3797">
                  <c:v>41427</c:v>
                </c:pt>
                <c:pt idx="3798">
                  <c:v>41426</c:v>
                </c:pt>
                <c:pt idx="3799">
                  <c:v>41425</c:v>
                </c:pt>
                <c:pt idx="3800">
                  <c:v>41424</c:v>
                </c:pt>
                <c:pt idx="3801">
                  <c:v>41423</c:v>
                </c:pt>
                <c:pt idx="3802">
                  <c:v>41422</c:v>
                </c:pt>
                <c:pt idx="3803">
                  <c:v>41421</c:v>
                </c:pt>
                <c:pt idx="3804">
                  <c:v>41420</c:v>
                </c:pt>
                <c:pt idx="3805">
                  <c:v>41419</c:v>
                </c:pt>
                <c:pt idx="3806">
                  <c:v>41418</c:v>
                </c:pt>
                <c:pt idx="3807">
                  <c:v>41417</c:v>
                </c:pt>
                <c:pt idx="3808">
                  <c:v>41416</c:v>
                </c:pt>
                <c:pt idx="3809">
                  <c:v>41415</c:v>
                </c:pt>
                <c:pt idx="3810">
                  <c:v>41414</c:v>
                </c:pt>
                <c:pt idx="3811">
                  <c:v>41413</c:v>
                </c:pt>
                <c:pt idx="3812">
                  <c:v>41412</c:v>
                </c:pt>
                <c:pt idx="3813">
                  <c:v>41411</c:v>
                </c:pt>
                <c:pt idx="3814">
                  <c:v>41410</c:v>
                </c:pt>
                <c:pt idx="3815">
                  <c:v>41409</c:v>
                </c:pt>
                <c:pt idx="3816">
                  <c:v>41408</c:v>
                </c:pt>
                <c:pt idx="3817">
                  <c:v>41407</c:v>
                </c:pt>
                <c:pt idx="3818">
                  <c:v>41406</c:v>
                </c:pt>
                <c:pt idx="3819">
                  <c:v>41405</c:v>
                </c:pt>
                <c:pt idx="3820">
                  <c:v>41404</c:v>
                </c:pt>
                <c:pt idx="3821">
                  <c:v>41403</c:v>
                </c:pt>
                <c:pt idx="3822">
                  <c:v>41402</c:v>
                </c:pt>
                <c:pt idx="3823">
                  <c:v>41401</c:v>
                </c:pt>
                <c:pt idx="3824">
                  <c:v>41400</c:v>
                </c:pt>
                <c:pt idx="3825">
                  <c:v>41399</c:v>
                </c:pt>
                <c:pt idx="3826">
                  <c:v>41398</c:v>
                </c:pt>
                <c:pt idx="3827">
                  <c:v>41397</c:v>
                </c:pt>
                <c:pt idx="3828">
                  <c:v>41396</c:v>
                </c:pt>
                <c:pt idx="3829">
                  <c:v>41395</c:v>
                </c:pt>
                <c:pt idx="3830">
                  <c:v>41394</c:v>
                </c:pt>
                <c:pt idx="3831">
                  <c:v>41393</c:v>
                </c:pt>
                <c:pt idx="3832">
                  <c:v>41392</c:v>
                </c:pt>
                <c:pt idx="3833">
                  <c:v>41391</c:v>
                </c:pt>
                <c:pt idx="3834">
                  <c:v>41390</c:v>
                </c:pt>
                <c:pt idx="3835">
                  <c:v>41389</c:v>
                </c:pt>
                <c:pt idx="3836">
                  <c:v>41388</c:v>
                </c:pt>
                <c:pt idx="3837">
                  <c:v>41387</c:v>
                </c:pt>
                <c:pt idx="3838">
                  <c:v>41386</c:v>
                </c:pt>
                <c:pt idx="3839">
                  <c:v>41385</c:v>
                </c:pt>
                <c:pt idx="3840">
                  <c:v>41384</c:v>
                </c:pt>
                <c:pt idx="3841">
                  <c:v>41383</c:v>
                </c:pt>
                <c:pt idx="3842">
                  <c:v>41382</c:v>
                </c:pt>
                <c:pt idx="3843">
                  <c:v>41381</c:v>
                </c:pt>
                <c:pt idx="3844">
                  <c:v>41380</c:v>
                </c:pt>
                <c:pt idx="3845">
                  <c:v>41379</c:v>
                </c:pt>
                <c:pt idx="3846">
                  <c:v>41378</c:v>
                </c:pt>
                <c:pt idx="3847">
                  <c:v>41377</c:v>
                </c:pt>
                <c:pt idx="3848">
                  <c:v>41376</c:v>
                </c:pt>
                <c:pt idx="3849">
                  <c:v>41375</c:v>
                </c:pt>
                <c:pt idx="3850">
                  <c:v>41374</c:v>
                </c:pt>
                <c:pt idx="3851">
                  <c:v>41373</c:v>
                </c:pt>
                <c:pt idx="3852">
                  <c:v>41372</c:v>
                </c:pt>
                <c:pt idx="3853">
                  <c:v>41371</c:v>
                </c:pt>
                <c:pt idx="3854">
                  <c:v>41370</c:v>
                </c:pt>
                <c:pt idx="3855">
                  <c:v>41369</c:v>
                </c:pt>
                <c:pt idx="3856">
                  <c:v>41368</c:v>
                </c:pt>
                <c:pt idx="3857">
                  <c:v>41367</c:v>
                </c:pt>
                <c:pt idx="3858">
                  <c:v>41366</c:v>
                </c:pt>
                <c:pt idx="3859">
                  <c:v>41365</c:v>
                </c:pt>
                <c:pt idx="3860">
                  <c:v>41364</c:v>
                </c:pt>
                <c:pt idx="3861">
                  <c:v>41363</c:v>
                </c:pt>
                <c:pt idx="3862">
                  <c:v>41362</c:v>
                </c:pt>
                <c:pt idx="3863">
                  <c:v>41361</c:v>
                </c:pt>
                <c:pt idx="3864">
                  <c:v>41360</c:v>
                </c:pt>
                <c:pt idx="3865">
                  <c:v>41359</c:v>
                </c:pt>
                <c:pt idx="3866">
                  <c:v>41358</c:v>
                </c:pt>
                <c:pt idx="3867">
                  <c:v>41357</c:v>
                </c:pt>
                <c:pt idx="3868">
                  <c:v>41356</c:v>
                </c:pt>
                <c:pt idx="3869">
                  <c:v>41355</c:v>
                </c:pt>
                <c:pt idx="3870">
                  <c:v>41354</c:v>
                </c:pt>
                <c:pt idx="3871">
                  <c:v>41353</c:v>
                </c:pt>
                <c:pt idx="3872">
                  <c:v>41352</c:v>
                </c:pt>
                <c:pt idx="3873">
                  <c:v>41351</c:v>
                </c:pt>
                <c:pt idx="3874">
                  <c:v>41350</c:v>
                </c:pt>
                <c:pt idx="3875">
                  <c:v>41349</c:v>
                </c:pt>
                <c:pt idx="3876">
                  <c:v>41348</c:v>
                </c:pt>
                <c:pt idx="3877">
                  <c:v>41347</c:v>
                </c:pt>
                <c:pt idx="3878">
                  <c:v>41346</c:v>
                </c:pt>
                <c:pt idx="3879">
                  <c:v>41345</c:v>
                </c:pt>
                <c:pt idx="3880">
                  <c:v>41344</c:v>
                </c:pt>
                <c:pt idx="3881">
                  <c:v>41343</c:v>
                </c:pt>
                <c:pt idx="3882">
                  <c:v>41342</c:v>
                </c:pt>
                <c:pt idx="3883">
                  <c:v>41341</c:v>
                </c:pt>
                <c:pt idx="3884">
                  <c:v>41340</c:v>
                </c:pt>
                <c:pt idx="3885">
                  <c:v>41339</c:v>
                </c:pt>
                <c:pt idx="3886">
                  <c:v>41338</c:v>
                </c:pt>
                <c:pt idx="3887">
                  <c:v>41337</c:v>
                </c:pt>
                <c:pt idx="3888">
                  <c:v>41336</c:v>
                </c:pt>
                <c:pt idx="3889">
                  <c:v>41335</c:v>
                </c:pt>
                <c:pt idx="3890">
                  <c:v>41334</c:v>
                </c:pt>
                <c:pt idx="3891">
                  <c:v>41333</c:v>
                </c:pt>
                <c:pt idx="3892">
                  <c:v>41332</c:v>
                </c:pt>
                <c:pt idx="3893">
                  <c:v>41331</c:v>
                </c:pt>
                <c:pt idx="3894">
                  <c:v>41330</c:v>
                </c:pt>
                <c:pt idx="3895">
                  <c:v>41329</c:v>
                </c:pt>
                <c:pt idx="3896">
                  <c:v>41328</c:v>
                </c:pt>
                <c:pt idx="3897">
                  <c:v>41327</c:v>
                </c:pt>
                <c:pt idx="3898">
                  <c:v>41326</c:v>
                </c:pt>
                <c:pt idx="3899">
                  <c:v>41325</c:v>
                </c:pt>
                <c:pt idx="3900">
                  <c:v>41324</c:v>
                </c:pt>
                <c:pt idx="3901">
                  <c:v>41323</c:v>
                </c:pt>
                <c:pt idx="3902">
                  <c:v>41322</c:v>
                </c:pt>
                <c:pt idx="3903">
                  <c:v>41321</c:v>
                </c:pt>
                <c:pt idx="3904">
                  <c:v>41320</c:v>
                </c:pt>
                <c:pt idx="3905">
                  <c:v>41319</c:v>
                </c:pt>
                <c:pt idx="3906">
                  <c:v>41318</c:v>
                </c:pt>
                <c:pt idx="3907">
                  <c:v>41317</c:v>
                </c:pt>
                <c:pt idx="3908">
                  <c:v>41316</c:v>
                </c:pt>
                <c:pt idx="3909">
                  <c:v>41315</c:v>
                </c:pt>
                <c:pt idx="3910">
                  <c:v>41314</c:v>
                </c:pt>
                <c:pt idx="3911">
                  <c:v>41313</c:v>
                </c:pt>
                <c:pt idx="3912">
                  <c:v>41312</c:v>
                </c:pt>
                <c:pt idx="3913">
                  <c:v>41311</c:v>
                </c:pt>
                <c:pt idx="3914">
                  <c:v>41310</c:v>
                </c:pt>
                <c:pt idx="3915">
                  <c:v>41309</c:v>
                </c:pt>
                <c:pt idx="3916">
                  <c:v>41308</c:v>
                </c:pt>
                <c:pt idx="3917">
                  <c:v>41307</c:v>
                </c:pt>
                <c:pt idx="3918">
                  <c:v>41306</c:v>
                </c:pt>
                <c:pt idx="3919">
                  <c:v>41305</c:v>
                </c:pt>
                <c:pt idx="3920">
                  <c:v>41304</c:v>
                </c:pt>
                <c:pt idx="3921">
                  <c:v>41303</c:v>
                </c:pt>
                <c:pt idx="3922">
                  <c:v>41302</c:v>
                </c:pt>
                <c:pt idx="3923">
                  <c:v>41301</c:v>
                </c:pt>
                <c:pt idx="3924">
                  <c:v>41300</c:v>
                </c:pt>
                <c:pt idx="3925">
                  <c:v>41299</c:v>
                </c:pt>
                <c:pt idx="3926">
                  <c:v>41298</c:v>
                </c:pt>
                <c:pt idx="3927">
                  <c:v>41297</c:v>
                </c:pt>
                <c:pt idx="3928">
                  <c:v>41296</c:v>
                </c:pt>
                <c:pt idx="3929">
                  <c:v>41295</c:v>
                </c:pt>
                <c:pt idx="3930">
                  <c:v>41294</c:v>
                </c:pt>
                <c:pt idx="3931">
                  <c:v>41293</c:v>
                </c:pt>
                <c:pt idx="3932">
                  <c:v>41292</c:v>
                </c:pt>
                <c:pt idx="3933">
                  <c:v>41291</c:v>
                </c:pt>
                <c:pt idx="3934">
                  <c:v>41290</c:v>
                </c:pt>
                <c:pt idx="3935">
                  <c:v>41289</c:v>
                </c:pt>
                <c:pt idx="3936">
                  <c:v>41288</c:v>
                </c:pt>
                <c:pt idx="3937">
                  <c:v>41287</c:v>
                </c:pt>
                <c:pt idx="3938">
                  <c:v>41286</c:v>
                </c:pt>
                <c:pt idx="3939">
                  <c:v>41285</c:v>
                </c:pt>
                <c:pt idx="3940">
                  <c:v>41284</c:v>
                </c:pt>
                <c:pt idx="3941">
                  <c:v>41283</c:v>
                </c:pt>
                <c:pt idx="3942">
                  <c:v>41282</c:v>
                </c:pt>
                <c:pt idx="3943">
                  <c:v>41281</c:v>
                </c:pt>
                <c:pt idx="3944">
                  <c:v>41280</c:v>
                </c:pt>
                <c:pt idx="3945">
                  <c:v>41279</c:v>
                </c:pt>
                <c:pt idx="3946">
                  <c:v>41278</c:v>
                </c:pt>
                <c:pt idx="3947">
                  <c:v>41277</c:v>
                </c:pt>
                <c:pt idx="3948">
                  <c:v>41276</c:v>
                </c:pt>
                <c:pt idx="3949">
                  <c:v>41275</c:v>
                </c:pt>
                <c:pt idx="3950">
                  <c:v>41274</c:v>
                </c:pt>
                <c:pt idx="3951">
                  <c:v>41273</c:v>
                </c:pt>
                <c:pt idx="3952">
                  <c:v>41272</c:v>
                </c:pt>
                <c:pt idx="3953">
                  <c:v>41271</c:v>
                </c:pt>
                <c:pt idx="3954">
                  <c:v>41270</c:v>
                </c:pt>
                <c:pt idx="3955">
                  <c:v>41269</c:v>
                </c:pt>
                <c:pt idx="3956">
                  <c:v>41268</c:v>
                </c:pt>
                <c:pt idx="3957">
                  <c:v>41267</c:v>
                </c:pt>
                <c:pt idx="3958">
                  <c:v>41266</c:v>
                </c:pt>
                <c:pt idx="3959">
                  <c:v>41265</c:v>
                </c:pt>
                <c:pt idx="3960">
                  <c:v>41264</c:v>
                </c:pt>
                <c:pt idx="3961">
                  <c:v>41263</c:v>
                </c:pt>
                <c:pt idx="3962">
                  <c:v>41262</c:v>
                </c:pt>
                <c:pt idx="3963">
                  <c:v>41261</c:v>
                </c:pt>
                <c:pt idx="3964">
                  <c:v>41260</c:v>
                </c:pt>
                <c:pt idx="3965">
                  <c:v>41259</c:v>
                </c:pt>
                <c:pt idx="3966">
                  <c:v>41258</c:v>
                </c:pt>
                <c:pt idx="3967">
                  <c:v>41257</c:v>
                </c:pt>
                <c:pt idx="3968">
                  <c:v>41256</c:v>
                </c:pt>
                <c:pt idx="3969">
                  <c:v>41255</c:v>
                </c:pt>
                <c:pt idx="3970">
                  <c:v>41254</c:v>
                </c:pt>
                <c:pt idx="3971">
                  <c:v>41253</c:v>
                </c:pt>
                <c:pt idx="3972">
                  <c:v>41252</c:v>
                </c:pt>
                <c:pt idx="3973">
                  <c:v>41251</c:v>
                </c:pt>
                <c:pt idx="3974">
                  <c:v>41250</c:v>
                </c:pt>
                <c:pt idx="3975">
                  <c:v>41249</c:v>
                </c:pt>
                <c:pt idx="3976">
                  <c:v>41248</c:v>
                </c:pt>
                <c:pt idx="3977">
                  <c:v>41247</c:v>
                </c:pt>
                <c:pt idx="3978">
                  <c:v>41246</c:v>
                </c:pt>
                <c:pt idx="3979">
                  <c:v>41245</c:v>
                </c:pt>
                <c:pt idx="3980">
                  <c:v>41244</c:v>
                </c:pt>
                <c:pt idx="3981">
                  <c:v>41243</c:v>
                </c:pt>
                <c:pt idx="3982">
                  <c:v>41242</c:v>
                </c:pt>
                <c:pt idx="3983">
                  <c:v>41241</c:v>
                </c:pt>
                <c:pt idx="3984">
                  <c:v>41240</c:v>
                </c:pt>
                <c:pt idx="3985">
                  <c:v>41239</c:v>
                </c:pt>
                <c:pt idx="3986">
                  <c:v>41238</c:v>
                </c:pt>
                <c:pt idx="3987">
                  <c:v>41237</c:v>
                </c:pt>
                <c:pt idx="3988">
                  <c:v>41236</c:v>
                </c:pt>
                <c:pt idx="3989">
                  <c:v>41235</c:v>
                </c:pt>
                <c:pt idx="3990">
                  <c:v>41234</c:v>
                </c:pt>
                <c:pt idx="3991">
                  <c:v>41233</c:v>
                </c:pt>
                <c:pt idx="3992">
                  <c:v>41232</c:v>
                </c:pt>
                <c:pt idx="3993">
                  <c:v>41231</c:v>
                </c:pt>
                <c:pt idx="3994">
                  <c:v>41230</c:v>
                </c:pt>
                <c:pt idx="3995">
                  <c:v>41229</c:v>
                </c:pt>
                <c:pt idx="3996">
                  <c:v>41228</c:v>
                </c:pt>
              </c:numCache>
            </c:numRef>
          </c:cat>
          <c:val>
            <c:numRef>
              <c:f>'10a riigivk spread'!$AL$4:$AL$4000</c:f>
              <c:numCache>
                <c:formatCode>[$$-409]#,##0.00_ ;\-[$$-409]#,##0.00\ </c:formatCode>
                <c:ptCount val="3997"/>
                <c:pt idx="0">
                  <c:v>3.4830000000000001</c:v>
                </c:pt>
                <c:pt idx="1">
                  <c:v>3.4489999999999998</c:v>
                </c:pt>
                <c:pt idx="2">
                  <c:v>3.48</c:v>
                </c:pt>
                <c:pt idx="3">
                  <c:v>3.512</c:v>
                </c:pt>
                <c:pt idx="4">
                  <c:v>3.512</c:v>
                </c:pt>
                <c:pt idx="5">
                  <c:v>3.512</c:v>
                </c:pt>
                <c:pt idx="6">
                  <c:v>3.548</c:v>
                </c:pt>
                <c:pt idx="7">
                  <c:v>3.5550000000000002</c:v>
                </c:pt>
                <c:pt idx="8">
                  <c:v>3.5019999999999998</c:v>
                </c:pt>
                <c:pt idx="9">
                  <c:v>3.4039999999999999</c:v>
                </c:pt>
                <c:pt idx="10">
                  <c:v>3.3660000000000001</c:v>
                </c:pt>
                <c:pt idx="11">
                  <c:v>3.3660000000000001</c:v>
                </c:pt>
                <c:pt idx="12">
                  <c:v>3.3660000000000001</c:v>
                </c:pt>
                <c:pt idx="13">
                  <c:v>3.399</c:v>
                </c:pt>
                <c:pt idx="14">
                  <c:v>3.3239999999999998</c:v>
                </c:pt>
                <c:pt idx="15">
                  <c:v>3.3860000000000001</c:v>
                </c:pt>
                <c:pt idx="16">
                  <c:v>3.4159999999999999</c:v>
                </c:pt>
                <c:pt idx="17">
                  <c:v>3.47</c:v>
                </c:pt>
                <c:pt idx="18">
                  <c:v>3.47</c:v>
                </c:pt>
                <c:pt idx="19">
                  <c:v>3.47</c:v>
                </c:pt>
                <c:pt idx="20">
                  <c:v>3.456</c:v>
                </c:pt>
                <c:pt idx="21">
                  <c:v>3.48</c:v>
                </c:pt>
                <c:pt idx="22">
                  <c:v>3.5310000000000001</c:v>
                </c:pt>
                <c:pt idx="23">
                  <c:v>3.476</c:v>
                </c:pt>
                <c:pt idx="24">
                  <c:v>3.3969999999999998</c:v>
                </c:pt>
                <c:pt idx="25">
                  <c:v>3.3969999999999998</c:v>
                </c:pt>
                <c:pt idx="26">
                  <c:v>3.3969999999999998</c:v>
                </c:pt>
                <c:pt idx="27">
                  <c:v>3.4889999999999999</c:v>
                </c:pt>
                <c:pt idx="28">
                  <c:v>3.4009999999999998</c:v>
                </c:pt>
                <c:pt idx="29">
                  <c:v>3.363</c:v>
                </c:pt>
                <c:pt idx="30">
                  <c:v>3.3420000000000001</c:v>
                </c:pt>
                <c:pt idx="31">
                  <c:v>3.2850000000000001</c:v>
                </c:pt>
                <c:pt idx="32">
                  <c:v>3.2850000000000001</c:v>
                </c:pt>
                <c:pt idx="33">
                  <c:v>3.2850000000000001</c:v>
                </c:pt>
                <c:pt idx="34">
                  <c:v>3.2749999999999999</c:v>
                </c:pt>
                <c:pt idx="35">
                  <c:v>3.234</c:v>
                </c:pt>
                <c:pt idx="36">
                  <c:v>3.278</c:v>
                </c:pt>
                <c:pt idx="37">
                  <c:v>3.25</c:v>
                </c:pt>
                <c:pt idx="38">
                  <c:v>3.2189999999999999</c:v>
                </c:pt>
                <c:pt idx="39">
                  <c:v>3.2189999999999999</c:v>
                </c:pt>
                <c:pt idx="40">
                  <c:v>3.2189999999999999</c:v>
                </c:pt>
                <c:pt idx="41">
                  <c:v>3.1219999999999999</c:v>
                </c:pt>
                <c:pt idx="42">
                  <c:v>3.1909999999999998</c:v>
                </c:pt>
                <c:pt idx="43">
                  <c:v>3.18</c:v>
                </c:pt>
                <c:pt idx="44">
                  <c:v>3.1720000000000002</c:v>
                </c:pt>
                <c:pt idx="45">
                  <c:v>3.14</c:v>
                </c:pt>
                <c:pt idx="46">
                  <c:v>3.14</c:v>
                </c:pt>
                <c:pt idx="47">
                  <c:v>3.14</c:v>
                </c:pt>
                <c:pt idx="48">
                  <c:v>3.137</c:v>
                </c:pt>
                <c:pt idx="49">
                  <c:v>3.1829999999999998</c:v>
                </c:pt>
                <c:pt idx="50">
                  <c:v>3.1360000000000001</c:v>
                </c:pt>
                <c:pt idx="51">
                  <c:v>3.0979999999999999</c:v>
                </c:pt>
                <c:pt idx="52">
                  <c:v>3.07</c:v>
                </c:pt>
                <c:pt idx="53">
                  <c:v>3.07</c:v>
                </c:pt>
                <c:pt idx="54">
                  <c:v>3.07</c:v>
                </c:pt>
                <c:pt idx="55">
                  <c:v>2.9790000000000001</c:v>
                </c:pt>
                <c:pt idx="56">
                  <c:v>3.0630000000000002</c:v>
                </c:pt>
                <c:pt idx="57">
                  <c:v>3.0259999999999998</c:v>
                </c:pt>
                <c:pt idx="58">
                  <c:v>3.0819999999999999</c:v>
                </c:pt>
                <c:pt idx="59">
                  <c:v>3.0859999999999999</c:v>
                </c:pt>
                <c:pt idx="60">
                  <c:v>3.0859999999999999</c:v>
                </c:pt>
                <c:pt idx="61">
                  <c:v>3.0859999999999999</c:v>
                </c:pt>
                <c:pt idx="62">
                  <c:v>3.0369999999999999</c:v>
                </c:pt>
                <c:pt idx="63">
                  <c:v>3.04</c:v>
                </c:pt>
                <c:pt idx="64">
                  <c:v>3.17</c:v>
                </c:pt>
                <c:pt idx="65">
                  <c:v>3.2370000000000001</c:v>
                </c:pt>
                <c:pt idx="66">
                  <c:v>3.1619999999999999</c:v>
                </c:pt>
                <c:pt idx="67">
                  <c:v>3.1619999999999999</c:v>
                </c:pt>
                <c:pt idx="68">
                  <c:v>3.1619999999999999</c:v>
                </c:pt>
                <c:pt idx="69">
                  <c:v>3.2480000000000002</c:v>
                </c:pt>
                <c:pt idx="70">
                  <c:v>3.19</c:v>
                </c:pt>
                <c:pt idx="71">
                  <c:v>3.2109999999999999</c:v>
                </c:pt>
                <c:pt idx="72">
                  <c:v>3.1709999999999998</c:v>
                </c:pt>
                <c:pt idx="73">
                  <c:v>3.1520000000000001</c:v>
                </c:pt>
                <c:pt idx="74">
                  <c:v>3.1520000000000001</c:v>
                </c:pt>
                <c:pt idx="75">
                  <c:v>3.1520000000000001</c:v>
                </c:pt>
                <c:pt idx="76">
                  <c:v>3.056</c:v>
                </c:pt>
                <c:pt idx="77">
                  <c:v>3.0270000000000001</c:v>
                </c:pt>
                <c:pt idx="78">
                  <c:v>2.996</c:v>
                </c:pt>
                <c:pt idx="79">
                  <c:v>3.1320000000000001</c:v>
                </c:pt>
                <c:pt idx="80">
                  <c:v>3.09</c:v>
                </c:pt>
                <c:pt idx="81">
                  <c:v>3.09</c:v>
                </c:pt>
                <c:pt idx="82">
                  <c:v>3.09</c:v>
                </c:pt>
                <c:pt idx="83">
                  <c:v>3.133</c:v>
                </c:pt>
                <c:pt idx="84">
                  <c:v>3.0739999999999998</c:v>
                </c:pt>
                <c:pt idx="85">
                  <c:v>3.093</c:v>
                </c:pt>
                <c:pt idx="86">
                  <c:v>3.0209999999999999</c:v>
                </c:pt>
                <c:pt idx="87">
                  <c:v>3.0289999999999999</c:v>
                </c:pt>
                <c:pt idx="88">
                  <c:v>3.0289999999999999</c:v>
                </c:pt>
                <c:pt idx="89">
                  <c:v>3.0289999999999999</c:v>
                </c:pt>
                <c:pt idx="90">
                  <c:v>2.9950000000000001</c:v>
                </c:pt>
                <c:pt idx="91">
                  <c:v>3.0110000000000001</c:v>
                </c:pt>
                <c:pt idx="92">
                  <c:v>2.9510000000000001</c:v>
                </c:pt>
                <c:pt idx="93">
                  <c:v>2.9449999999999998</c:v>
                </c:pt>
                <c:pt idx="94">
                  <c:v>2.9910000000000001</c:v>
                </c:pt>
                <c:pt idx="95">
                  <c:v>2.9910000000000001</c:v>
                </c:pt>
                <c:pt idx="96">
                  <c:v>2.9910000000000001</c:v>
                </c:pt>
                <c:pt idx="97">
                  <c:v>3.012</c:v>
                </c:pt>
                <c:pt idx="98">
                  <c:v>2.9620000000000002</c:v>
                </c:pt>
                <c:pt idx="99">
                  <c:v>2.9049999999999998</c:v>
                </c:pt>
                <c:pt idx="100">
                  <c:v>3.0049999999999999</c:v>
                </c:pt>
                <c:pt idx="101">
                  <c:v>3.036</c:v>
                </c:pt>
                <c:pt idx="102">
                  <c:v>3.036</c:v>
                </c:pt>
                <c:pt idx="103">
                  <c:v>3.036</c:v>
                </c:pt>
                <c:pt idx="104">
                  <c:v>3.0009999999999999</c:v>
                </c:pt>
                <c:pt idx="105">
                  <c:v>3.09</c:v>
                </c:pt>
                <c:pt idx="106">
                  <c:v>3.206</c:v>
                </c:pt>
                <c:pt idx="107">
                  <c:v>3.1909999999999998</c:v>
                </c:pt>
                <c:pt idx="108">
                  <c:v>3.1829999999999998</c:v>
                </c:pt>
                <c:pt idx="109">
                  <c:v>3.1829999999999998</c:v>
                </c:pt>
                <c:pt idx="110">
                  <c:v>3.1829999999999998</c:v>
                </c:pt>
                <c:pt idx="111">
                  <c:v>3.1859999999999999</c:v>
                </c:pt>
                <c:pt idx="112">
                  <c:v>3.0169999999999999</c:v>
                </c:pt>
                <c:pt idx="113">
                  <c:v>2.9980000000000002</c:v>
                </c:pt>
                <c:pt idx="114">
                  <c:v>2.9750000000000001</c:v>
                </c:pt>
                <c:pt idx="115">
                  <c:v>2.9279999999999999</c:v>
                </c:pt>
                <c:pt idx="116">
                  <c:v>2.9279999999999999</c:v>
                </c:pt>
                <c:pt idx="117">
                  <c:v>2.9279999999999999</c:v>
                </c:pt>
                <c:pt idx="118">
                  <c:v>2.9470000000000001</c:v>
                </c:pt>
                <c:pt idx="119">
                  <c:v>2.839</c:v>
                </c:pt>
                <c:pt idx="120">
                  <c:v>2.875</c:v>
                </c:pt>
                <c:pt idx="121">
                  <c:v>2.8359999999999999</c:v>
                </c:pt>
                <c:pt idx="122">
                  <c:v>2.8759999999999999</c:v>
                </c:pt>
                <c:pt idx="123">
                  <c:v>2.8759999999999999</c:v>
                </c:pt>
                <c:pt idx="124">
                  <c:v>2.8759999999999999</c:v>
                </c:pt>
                <c:pt idx="125">
                  <c:v>3.0219999999999998</c:v>
                </c:pt>
                <c:pt idx="126">
                  <c:v>2.9580000000000002</c:v>
                </c:pt>
                <c:pt idx="127">
                  <c:v>2.9209999999999998</c:v>
                </c:pt>
                <c:pt idx="128">
                  <c:v>3.0289999999999999</c:v>
                </c:pt>
                <c:pt idx="129">
                  <c:v>2.9729999999999999</c:v>
                </c:pt>
                <c:pt idx="130">
                  <c:v>2.9729999999999999</c:v>
                </c:pt>
                <c:pt idx="131">
                  <c:v>2.9729999999999999</c:v>
                </c:pt>
                <c:pt idx="132">
                  <c:v>3.0190000000000001</c:v>
                </c:pt>
                <c:pt idx="133">
                  <c:v>2.9729999999999999</c:v>
                </c:pt>
                <c:pt idx="134">
                  <c:v>2.9420000000000002</c:v>
                </c:pt>
                <c:pt idx="135">
                  <c:v>2.911</c:v>
                </c:pt>
                <c:pt idx="136">
                  <c:v>2.9159999999999999</c:v>
                </c:pt>
                <c:pt idx="137">
                  <c:v>2.9159999999999999</c:v>
                </c:pt>
                <c:pt idx="138">
                  <c:v>2.9159999999999999</c:v>
                </c:pt>
                <c:pt idx="139">
                  <c:v>2.948</c:v>
                </c:pt>
                <c:pt idx="140">
                  <c:v>3.0070000000000001</c:v>
                </c:pt>
                <c:pt idx="141">
                  <c:v>2.9129999999999998</c:v>
                </c:pt>
                <c:pt idx="142">
                  <c:v>2.92</c:v>
                </c:pt>
                <c:pt idx="143">
                  <c:v>2.8570000000000002</c:v>
                </c:pt>
                <c:pt idx="144">
                  <c:v>2.8570000000000002</c:v>
                </c:pt>
                <c:pt idx="145">
                  <c:v>2.8570000000000002</c:v>
                </c:pt>
                <c:pt idx="146">
                  <c:v>2.8069999999999999</c:v>
                </c:pt>
                <c:pt idx="147">
                  <c:v>2.8460000000000001</c:v>
                </c:pt>
                <c:pt idx="148">
                  <c:v>2.9039999999999999</c:v>
                </c:pt>
                <c:pt idx="149">
                  <c:v>3.0019999999999998</c:v>
                </c:pt>
                <c:pt idx="150">
                  <c:v>3.11</c:v>
                </c:pt>
                <c:pt idx="151">
                  <c:v>3.11</c:v>
                </c:pt>
                <c:pt idx="152">
                  <c:v>3.11</c:v>
                </c:pt>
                <c:pt idx="153">
                  <c:v>3.0979999999999999</c:v>
                </c:pt>
                <c:pt idx="154">
                  <c:v>3.048</c:v>
                </c:pt>
                <c:pt idx="155">
                  <c:v>3.0390000000000001</c:v>
                </c:pt>
                <c:pt idx="156">
                  <c:v>3.03</c:v>
                </c:pt>
                <c:pt idx="157">
                  <c:v>3.0019999999999998</c:v>
                </c:pt>
                <c:pt idx="158">
                  <c:v>3.0019999999999998</c:v>
                </c:pt>
                <c:pt idx="159">
                  <c:v>3.0019999999999998</c:v>
                </c:pt>
                <c:pt idx="160">
                  <c:v>3.0310000000000001</c:v>
                </c:pt>
                <c:pt idx="161">
                  <c:v>2.9129999999999998</c:v>
                </c:pt>
                <c:pt idx="162">
                  <c:v>2.931</c:v>
                </c:pt>
                <c:pt idx="163">
                  <c:v>2.8809999999999998</c:v>
                </c:pt>
                <c:pt idx="164">
                  <c:v>2.8540000000000001</c:v>
                </c:pt>
                <c:pt idx="165">
                  <c:v>2.8540000000000001</c:v>
                </c:pt>
                <c:pt idx="166">
                  <c:v>2.8540000000000001</c:v>
                </c:pt>
                <c:pt idx="167">
                  <c:v>2.7989999999999999</c:v>
                </c:pt>
                <c:pt idx="168">
                  <c:v>2.8650000000000002</c:v>
                </c:pt>
                <c:pt idx="169">
                  <c:v>2.9369999999999998</c:v>
                </c:pt>
                <c:pt idx="170">
                  <c:v>2.9049999999999998</c:v>
                </c:pt>
                <c:pt idx="171">
                  <c:v>2.8740000000000001</c:v>
                </c:pt>
                <c:pt idx="172">
                  <c:v>2.8740000000000001</c:v>
                </c:pt>
                <c:pt idx="173">
                  <c:v>2.8740000000000001</c:v>
                </c:pt>
                <c:pt idx="174">
                  <c:v>2.7879999999999998</c:v>
                </c:pt>
                <c:pt idx="175">
                  <c:v>2.827</c:v>
                </c:pt>
                <c:pt idx="176">
                  <c:v>2.847</c:v>
                </c:pt>
                <c:pt idx="177">
                  <c:v>2.883</c:v>
                </c:pt>
                <c:pt idx="178">
                  <c:v>2.883</c:v>
                </c:pt>
                <c:pt idx="179">
                  <c:v>2.883</c:v>
                </c:pt>
                <c:pt idx="180">
                  <c:v>2.883</c:v>
                </c:pt>
                <c:pt idx="181">
                  <c:v>3.0289999999999999</c:v>
                </c:pt>
                <c:pt idx="182">
                  <c:v>2.9630000000000001</c:v>
                </c:pt>
                <c:pt idx="183">
                  <c:v>2.948</c:v>
                </c:pt>
                <c:pt idx="184">
                  <c:v>3.069</c:v>
                </c:pt>
                <c:pt idx="185">
                  <c:v>3.0409999999999999</c:v>
                </c:pt>
                <c:pt idx="186">
                  <c:v>3.0409999999999999</c:v>
                </c:pt>
                <c:pt idx="187">
                  <c:v>3.0409999999999999</c:v>
                </c:pt>
                <c:pt idx="188">
                  <c:v>3</c:v>
                </c:pt>
                <c:pt idx="189">
                  <c:v>3.0609999999999999</c:v>
                </c:pt>
                <c:pt idx="190">
                  <c:v>3.0230000000000001</c:v>
                </c:pt>
                <c:pt idx="191">
                  <c:v>3.0190000000000001</c:v>
                </c:pt>
                <c:pt idx="192">
                  <c:v>3.004</c:v>
                </c:pt>
                <c:pt idx="193">
                  <c:v>3.004</c:v>
                </c:pt>
                <c:pt idx="194">
                  <c:v>3.004</c:v>
                </c:pt>
                <c:pt idx="195">
                  <c:v>2.9460000000000002</c:v>
                </c:pt>
                <c:pt idx="196">
                  <c:v>2.9409999999999998</c:v>
                </c:pt>
                <c:pt idx="197">
                  <c:v>2.8239999999999998</c:v>
                </c:pt>
                <c:pt idx="198">
                  <c:v>2.6989999999999998</c:v>
                </c:pt>
                <c:pt idx="199">
                  <c:v>2.6989999999999998</c:v>
                </c:pt>
                <c:pt idx="200">
                  <c:v>2.6989999999999998</c:v>
                </c:pt>
                <c:pt idx="201">
                  <c:v>2.6989999999999998</c:v>
                </c:pt>
                <c:pt idx="202">
                  <c:v>2.6989999999999998</c:v>
                </c:pt>
                <c:pt idx="203">
                  <c:v>2.6840000000000002</c:v>
                </c:pt>
                <c:pt idx="204">
                  <c:v>2.7570000000000001</c:v>
                </c:pt>
                <c:pt idx="205">
                  <c:v>2.7530000000000001</c:v>
                </c:pt>
                <c:pt idx="206">
                  <c:v>2.79</c:v>
                </c:pt>
                <c:pt idx="207">
                  <c:v>2.79</c:v>
                </c:pt>
                <c:pt idx="208">
                  <c:v>2.79</c:v>
                </c:pt>
                <c:pt idx="209">
                  <c:v>2.8780000000000001</c:v>
                </c:pt>
                <c:pt idx="210">
                  <c:v>2.827</c:v>
                </c:pt>
                <c:pt idx="211">
                  <c:v>2.8029999999999999</c:v>
                </c:pt>
                <c:pt idx="212">
                  <c:v>2.74</c:v>
                </c:pt>
                <c:pt idx="213">
                  <c:v>2.653</c:v>
                </c:pt>
                <c:pt idx="214">
                  <c:v>2.653</c:v>
                </c:pt>
                <c:pt idx="215">
                  <c:v>2.653</c:v>
                </c:pt>
                <c:pt idx="216">
                  <c:v>2.718</c:v>
                </c:pt>
                <c:pt idx="217">
                  <c:v>2.8410000000000002</c:v>
                </c:pt>
                <c:pt idx="218">
                  <c:v>2.8130000000000002</c:v>
                </c:pt>
                <c:pt idx="219">
                  <c:v>2.6629999999999998</c:v>
                </c:pt>
                <c:pt idx="220">
                  <c:v>2.6760000000000002</c:v>
                </c:pt>
                <c:pt idx="221">
                  <c:v>2.6760000000000002</c:v>
                </c:pt>
                <c:pt idx="222">
                  <c:v>2.6760000000000002</c:v>
                </c:pt>
                <c:pt idx="223">
                  <c:v>2.8260000000000001</c:v>
                </c:pt>
                <c:pt idx="224">
                  <c:v>2.6880000000000002</c:v>
                </c:pt>
                <c:pt idx="225">
                  <c:v>2.9380000000000002</c:v>
                </c:pt>
                <c:pt idx="226">
                  <c:v>2.7970000000000002</c:v>
                </c:pt>
                <c:pt idx="227">
                  <c:v>3.01</c:v>
                </c:pt>
                <c:pt idx="228">
                  <c:v>3.01</c:v>
                </c:pt>
                <c:pt idx="229">
                  <c:v>3.01</c:v>
                </c:pt>
                <c:pt idx="230">
                  <c:v>3.137</c:v>
                </c:pt>
                <c:pt idx="231">
                  <c:v>3.1389999999999998</c:v>
                </c:pt>
                <c:pt idx="232">
                  <c:v>3.1850000000000001</c:v>
                </c:pt>
                <c:pt idx="233">
                  <c:v>3.2309999999999999</c:v>
                </c:pt>
                <c:pt idx="234">
                  <c:v>3.194</c:v>
                </c:pt>
                <c:pt idx="235">
                  <c:v>3.194</c:v>
                </c:pt>
                <c:pt idx="236">
                  <c:v>3.194</c:v>
                </c:pt>
                <c:pt idx="237">
                  <c:v>3.2290000000000001</c:v>
                </c:pt>
                <c:pt idx="238">
                  <c:v>3.1850000000000001</c:v>
                </c:pt>
                <c:pt idx="239">
                  <c:v>3.1160000000000001</c:v>
                </c:pt>
                <c:pt idx="240">
                  <c:v>3.0489999999999999</c:v>
                </c:pt>
                <c:pt idx="241">
                  <c:v>3.012</c:v>
                </c:pt>
                <c:pt idx="242">
                  <c:v>3.012</c:v>
                </c:pt>
                <c:pt idx="243">
                  <c:v>3.012</c:v>
                </c:pt>
                <c:pt idx="244">
                  <c:v>2.952</c:v>
                </c:pt>
                <c:pt idx="245">
                  <c:v>2.9969999999999999</c:v>
                </c:pt>
                <c:pt idx="246">
                  <c:v>3.0070000000000001</c:v>
                </c:pt>
                <c:pt idx="247">
                  <c:v>2.923</c:v>
                </c:pt>
                <c:pt idx="248">
                  <c:v>2.899</c:v>
                </c:pt>
                <c:pt idx="249">
                  <c:v>2.899</c:v>
                </c:pt>
                <c:pt idx="250">
                  <c:v>2.899</c:v>
                </c:pt>
                <c:pt idx="251">
                  <c:v>2.9340000000000002</c:v>
                </c:pt>
                <c:pt idx="252">
                  <c:v>2.9350000000000001</c:v>
                </c:pt>
                <c:pt idx="253">
                  <c:v>2.891</c:v>
                </c:pt>
                <c:pt idx="254">
                  <c:v>2.8210000000000002</c:v>
                </c:pt>
                <c:pt idx="255">
                  <c:v>2.8260000000000001</c:v>
                </c:pt>
                <c:pt idx="256">
                  <c:v>2.8260000000000001</c:v>
                </c:pt>
                <c:pt idx="257">
                  <c:v>2.8260000000000001</c:v>
                </c:pt>
                <c:pt idx="258">
                  <c:v>2.7530000000000001</c:v>
                </c:pt>
                <c:pt idx="259">
                  <c:v>2.8149999999999999</c:v>
                </c:pt>
                <c:pt idx="260">
                  <c:v>2.7930000000000001</c:v>
                </c:pt>
                <c:pt idx="261">
                  <c:v>2.7469999999999999</c:v>
                </c:pt>
                <c:pt idx="262">
                  <c:v>2.64</c:v>
                </c:pt>
                <c:pt idx="263">
                  <c:v>2.64</c:v>
                </c:pt>
                <c:pt idx="264">
                  <c:v>2.64</c:v>
                </c:pt>
                <c:pt idx="265">
                  <c:v>2.5129999999999999</c:v>
                </c:pt>
                <c:pt idx="266">
                  <c:v>2.75</c:v>
                </c:pt>
                <c:pt idx="267">
                  <c:v>2.7480000000000002</c:v>
                </c:pt>
                <c:pt idx="268">
                  <c:v>2.7829999999999999</c:v>
                </c:pt>
                <c:pt idx="269">
                  <c:v>2.7</c:v>
                </c:pt>
                <c:pt idx="270">
                  <c:v>2.7</c:v>
                </c:pt>
                <c:pt idx="271">
                  <c:v>2.7</c:v>
                </c:pt>
                <c:pt idx="272">
                  <c:v>2.6720000000000002</c:v>
                </c:pt>
                <c:pt idx="273">
                  <c:v>2.5950000000000002</c:v>
                </c:pt>
                <c:pt idx="274">
                  <c:v>2.585</c:v>
                </c:pt>
                <c:pt idx="275">
                  <c:v>2.6549999999999998</c:v>
                </c:pt>
                <c:pt idx="276">
                  <c:v>2.6219999999999999</c:v>
                </c:pt>
                <c:pt idx="277">
                  <c:v>2.6219999999999999</c:v>
                </c:pt>
                <c:pt idx="278">
                  <c:v>2.6219999999999999</c:v>
                </c:pt>
                <c:pt idx="279">
                  <c:v>2.4820000000000002</c:v>
                </c:pt>
                <c:pt idx="280">
                  <c:v>2.444</c:v>
                </c:pt>
                <c:pt idx="281">
                  <c:v>2.5369999999999999</c:v>
                </c:pt>
                <c:pt idx="282">
                  <c:v>2.6379999999999999</c:v>
                </c:pt>
                <c:pt idx="283">
                  <c:v>2.6320000000000001</c:v>
                </c:pt>
                <c:pt idx="284">
                  <c:v>2.6320000000000001</c:v>
                </c:pt>
                <c:pt idx="285">
                  <c:v>2.6320000000000001</c:v>
                </c:pt>
                <c:pt idx="286">
                  <c:v>2.6120000000000001</c:v>
                </c:pt>
                <c:pt idx="287">
                  <c:v>2.657</c:v>
                </c:pt>
                <c:pt idx="288">
                  <c:v>2.798</c:v>
                </c:pt>
                <c:pt idx="289">
                  <c:v>2.7280000000000002</c:v>
                </c:pt>
                <c:pt idx="290">
                  <c:v>2.7170000000000001</c:v>
                </c:pt>
                <c:pt idx="291">
                  <c:v>2.7170000000000001</c:v>
                </c:pt>
                <c:pt idx="292">
                  <c:v>2.7170000000000001</c:v>
                </c:pt>
                <c:pt idx="293">
                  <c:v>2.8180000000000001</c:v>
                </c:pt>
                <c:pt idx="294">
                  <c:v>2.7749999999999999</c:v>
                </c:pt>
                <c:pt idx="295">
                  <c:v>2.9129999999999998</c:v>
                </c:pt>
                <c:pt idx="296">
                  <c:v>2.9729999999999999</c:v>
                </c:pt>
                <c:pt idx="297">
                  <c:v>3.1059999999999999</c:v>
                </c:pt>
                <c:pt idx="298">
                  <c:v>3.1059999999999999</c:v>
                </c:pt>
                <c:pt idx="299">
                  <c:v>3.1059999999999999</c:v>
                </c:pt>
                <c:pt idx="300">
                  <c:v>2.96</c:v>
                </c:pt>
                <c:pt idx="301">
                  <c:v>3.036</c:v>
                </c:pt>
                <c:pt idx="302">
                  <c:v>3.048</c:v>
                </c:pt>
                <c:pt idx="303">
                  <c:v>2.9260000000000002</c:v>
                </c:pt>
                <c:pt idx="304">
                  <c:v>2.9260000000000002</c:v>
                </c:pt>
                <c:pt idx="305">
                  <c:v>2.9260000000000002</c:v>
                </c:pt>
                <c:pt idx="306">
                  <c:v>2.9260000000000002</c:v>
                </c:pt>
                <c:pt idx="307">
                  <c:v>2.8940000000000001</c:v>
                </c:pt>
                <c:pt idx="308">
                  <c:v>2.8380000000000001</c:v>
                </c:pt>
                <c:pt idx="309">
                  <c:v>2.8340000000000001</c:v>
                </c:pt>
                <c:pt idx="310">
                  <c:v>2.7170000000000001</c:v>
                </c:pt>
                <c:pt idx="311">
                  <c:v>2.673</c:v>
                </c:pt>
                <c:pt idx="312">
                  <c:v>2.673</c:v>
                </c:pt>
                <c:pt idx="313">
                  <c:v>2.673</c:v>
                </c:pt>
                <c:pt idx="314">
                  <c:v>2.585</c:v>
                </c:pt>
                <c:pt idx="315">
                  <c:v>2.4239999999999999</c:v>
                </c:pt>
                <c:pt idx="316">
                  <c:v>2.3940000000000001</c:v>
                </c:pt>
                <c:pt idx="317">
                  <c:v>2.4020000000000001</c:v>
                </c:pt>
                <c:pt idx="318">
                  <c:v>2.3940000000000001</c:v>
                </c:pt>
                <c:pt idx="319">
                  <c:v>2.3940000000000001</c:v>
                </c:pt>
                <c:pt idx="320">
                  <c:v>2.3940000000000001</c:v>
                </c:pt>
                <c:pt idx="321">
                  <c:v>2.2799999999999998</c:v>
                </c:pt>
                <c:pt idx="322">
                  <c:v>2.2349999999999999</c:v>
                </c:pt>
                <c:pt idx="323">
                  <c:v>2.25</c:v>
                </c:pt>
                <c:pt idx="324">
                  <c:v>2.3149999999999999</c:v>
                </c:pt>
                <c:pt idx="325">
                  <c:v>2.3069999999999999</c:v>
                </c:pt>
                <c:pt idx="326">
                  <c:v>2.3069999999999999</c:v>
                </c:pt>
                <c:pt idx="327">
                  <c:v>2.3069999999999999</c:v>
                </c:pt>
                <c:pt idx="328">
                  <c:v>2.262</c:v>
                </c:pt>
                <c:pt idx="329">
                  <c:v>2.4009999999999998</c:v>
                </c:pt>
                <c:pt idx="330">
                  <c:v>2.3879999999999999</c:v>
                </c:pt>
                <c:pt idx="331">
                  <c:v>2.46</c:v>
                </c:pt>
                <c:pt idx="332">
                  <c:v>2.4329999999999998</c:v>
                </c:pt>
                <c:pt idx="333">
                  <c:v>2.4329999999999998</c:v>
                </c:pt>
                <c:pt idx="334">
                  <c:v>2.4329999999999998</c:v>
                </c:pt>
                <c:pt idx="335">
                  <c:v>2.2890000000000001</c:v>
                </c:pt>
                <c:pt idx="336">
                  <c:v>2.383</c:v>
                </c:pt>
                <c:pt idx="337">
                  <c:v>2.4470000000000001</c:v>
                </c:pt>
                <c:pt idx="338">
                  <c:v>2.4609999999999999</c:v>
                </c:pt>
                <c:pt idx="339">
                  <c:v>2.4790000000000001</c:v>
                </c:pt>
                <c:pt idx="340">
                  <c:v>2.4790000000000001</c:v>
                </c:pt>
                <c:pt idx="341">
                  <c:v>2.4790000000000001</c:v>
                </c:pt>
                <c:pt idx="342">
                  <c:v>2.4910000000000001</c:v>
                </c:pt>
                <c:pt idx="343">
                  <c:v>2.476</c:v>
                </c:pt>
                <c:pt idx="344">
                  <c:v>2.597</c:v>
                </c:pt>
                <c:pt idx="345">
                  <c:v>2.653</c:v>
                </c:pt>
                <c:pt idx="346">
                  <c:v>2.665</c:v>
                </c:pt>
                <c:pt idx="347">
                  <c:v>2.665</c:v>
                </c:pt>
                <c:pt idx="348">
                  <c:v>2.665</c:v>
                </c:pt>
                <c:pt idx="349">
                  <c:v>2.496</c:v>
                </c:pt>
                <c:pt idx="350">
                  <c:v>2.6850000000000001</c:v>
                </c:pt>
                <c:pt idx="351">
                  <c:v>2.794</c:v>
                </c:pt>
                <c:pt idx="352">
                  <c:v>2.859</c:v>
                </c:pt>
                <c:pt idx="353">
                  <c:v>2.8279999999999998</c:v>
                </c:pt>
                <c:pt idx="354">
                  <c:v>2.8279999999999998</c:v>
                </c:pt>
                <c:pt idx="355">
                  <c:v>2.8279999999999998</c:v>
                </c:pt>
                <c:pt idx="356">
                  <c:v>2.7719999999999998</c:v>
                </c:pt>
                <c:pt idx="357">
                  <c:v>2.6720000000000002</c:v>
                </c:pt>
                <c:pt idx="358">
                  <c:v>2.6720000000000002</c:v>
                </c:pt>
                <c:pt idx="359">
                  <c:v>2.673</c:v>
                </c:pt>
                <c:pt idx="360">
                  <c:v>2.61</c:v>
                </c:pt>
                <c:pt idx="361">
                  <c:v>2.61</c:v>
                </c:pt>
                <c:pt idx="362">
                  <c:v>2.61</c:v>
                </c:pt>
                <c:pt idx="363">
                  <c:v>2.4620000000000002</c:v>
                </c:pt>
                <c:pt idx="364">
                  <c:v>2.6459999999999999</c:v>
                </c:pt>
                <c:pt idx="365">
                  <c:v>2.6949999999999998</c:v>
                </c:pt>
                <c:pt idx="366">
                  <c:v>2.8570000000000002</c:v>
                </c:pt>
                <c:pt idx="367">
                  <c:v>2.9670000000000001</c:v>
                </c:pt>
                <c:pt idx="368">
                  <c:v>2.9670000000000001</c:v>
                </c:pt>
                <c:pt idx="369">
                  <c:v>2.9670000000000001</c:v>
                </c:pt>
                <c:pt idx="370">
                  <c:v>2.956</c:v>
                </c:pt>
                <c:pt idx="371">
                  <c:v>2.9460000000000002</c:v>
                </c:pt>
                <c:pt idx="372">
                  <c:v>2.8559999999999999</c:v>
                </c:pt>
                <c:pt idx="373">
                  <c:v>2.8490000000000002</c:v>
                </c:pt>
                <c:pt idx="374">
                  <c:v>2.9359999999999999</c:v>
                </c:pt>
                <c:pt idx="375">
                  <c:v>2.9359999999999999</c:v>
                </c:pt>
                <c:pt idx="376">
                  <c:v>2.9359999999999999</c:v>
                </c:pt>
                <c:pt idx="377">
                  <c:v>2.8730000000000002</c:v>
                </c:pt>
                <c:pt idx="378">
                  <c:v>2.91</c:v>
                </c:pt>
                <c:pt idx="379">
                  <c:v>2.88</c:v>
                </c:pt>
                <c:pt idx="380">
                  <c:v>2.91</c:v>
                </c:pt>
                <c:pt idx="381">
                  <c:v>2.7949999999999999</c:v>
                </c:pt>
                <c:pt idx="382">
                  <c:v>2.7949999999999999</c:v>
                </c:pt>
                <c:pt idx="383">
                  <c:v>2.7949999999999999</c:v>
                </c:pt>
                <c:pt idx="384">
                  <c:v>2.6789999999999998</c:v>
                </c:pt>
                <c:pt idx="385">
                  <c:v>2.6360000000000001</c:v>
                </c:pt>
                <c:pt idx="386">
                  <c:v>2.4590000000000001</c:v>
                </c:pt>
                <c:pt idx="387">
                  <c:v>2.5099999999999998</c:v>
                </c:pt>
                <c:pt idx="388">
                  <c:v>2.7160000000000002</c:v>
                </c:pt>
                <c:pt idx="389">
                  <c:v>2.7160000000000002</c:v>
                </c:pt>
                <c:pt idx="390">
                  <c:v>2.7160000000000002</c:v>
                </c:pt>
                <c:pt idx="391">
                  <c:v>2.794</c:v>
                </c:pt>
                <c:pt idx="392">
                  <c:v>2.7149999999999999</c:v>
                </c:pt>
                <c:pt idx="393">
                  <c:v>2.8319999999999999</c:v>
                </c:pt>
                <c:pt idx="394">
                  <c:v>2.71</c:v>
                </c:pt>
                <c:pt idx="395">
                  <c:v>2.5950000000000002</c:v>
                </c:pt>
                <c:pt idx="396">
                  <c:v>2.5950000000000002</c:v>
                </c:pt>
                <c:pt idx="397">
                  <c:v>2.5950000000000002</c:v>
                </c:pt>
                <c:pt idx="398">
                  <c:v>2.5190000000000001</c:v>
                </c:pt>
                <c:pt idx="399">
                  <c:v>2.4420000000000002</c:v>
                </c:pt>
                <c:pt idx="400">
                  <c:v>2.4740000000000002</c:v>
                </c:pt>
                <c:pt idx="401">
                  <c:v>2.3479999999999999</c:v>
                </c:pt>
                <c:pt idx="402">
                  <c:v>2.302</c:v>
                </c:pt>
                <c:pt idx="403">
                  <c:v>2.302</c:v>
                </c:pt>
                <c:pt idx="404">
                  <c:v>2.302</c:v>
                </c:pt>
                <c:pt idx="405">
                  <c:v>2.3119999999999998</c:v>
                </c:pt>
                <c:pt idx="406">
                  <c:v>2.2759999999999998</c:v>
                </c:pt>
                <c:pt idx="407">
                  <c:v>2.286</c:v>
                </c:pt>
                <c:pt idx="408">
                  <c:v>2.222</c:v>
                </c:pt>
                <c:pt idx="409">
                  <c:v>2.2639999999999998</c:v>
                </c:pt>
                <c:pt idx="410">
                  <c:v>2.2639999999999998</c:v>
                </c:pt>
                <c:pt idx="411">
                  <c:v>2.2639999999999998</c:v>
                </c:pt>
                <c:pt idx="412">
                  <c:v>2.2559999999999998</c:v>
                </c:pt>
                <c:pt idx="413">
                  <c:v>2.1459999999999999</c:v>
                </c:pt>
                <c:pt idx="414">
                  <c:v>2.2229999999999999</c:v>
                </c:pt>
                <c:pt idx="415">
                  <c:v>2.1869999999999998</c:v>
                </c:pt>
                <c:pt idx="416">
                  <c:v>2.1429999999999998</c:v>
                </c:pt>
                <c:pt idx="417">
                  <c:v>2.1429999999999998</c:v>
                </c:pt>
                <c:pt idx="418">
                  <c:v>2.1429999999999998</c:v>
                </c:pt>
                <c:pt idx="419">
                  <c:v>2.173</c:v>
                </c:pt>
                <c:pt idx="420">
                  <c:v>2.1480000000000001</c:v>
                </c:pt>
                <c:pt idx="421">
                  <c:v>2.1269999999999998</c:v>
                </c:pt>
                <c:pt idx="422">
                  <c:v>2.12</c:v>
                </c:pt>
                <c:pt idx="423">
                  <c:v>2.0139999999999998</c:v>
                </c:pt>
                <c:pt idx="424">
                  <c:v>2.0139999999999998</c:v>
                </c:pt>
                <c:pt idx="425">
                  <c:v>2.0139999999999998</c:v>
                </c:pt>
                <c:pt idx="426">
                  <c:v>1.9259999999999999</c:v>
                </c:pt>
                <c:pt idx="427">
                  <c:v>1.982</c:v>
                </c:pt>
                <c:pt idx="428">
                  <c:v>1.917</c:v>
                </c:pt>
                <c:pt idx="429">
                  <c:v>1.895</c:v>
                </c:pt>
                <c:pt idx="430">
                  <c:v>1.804</c:v>
                </c:pt>
                <c:pt idx="431">
                  <c:v>1.804</c:v>
                </c:pt>
                <c:pt idx="432">
                  <c:v>1.804</c:v>
                </c:pt>
                <c:pt idx="433">
                  <c:v>1.6739999999999999</c:v>
                </c:pt>
                <c:pt idx="434">
                  <c:v>1.6559999999999999</c:v>
                </c:pt>
                <c:pt idx="435">
                  <c:v>1.5369999999999999</c:v>
                </c:pt>
                <c:pt idx="436">
                  <c:v>1.4610000000000001</c:v>
                </c:pt>
                <c:pt idx="437">
                  <c:v>1.5409999999999999</c:v>
                </c:pt>
                <c:pt idx="438">
                  <c:v>1.5409999999999999</c:v>
                </c:pt>
                <c:pt idx="439">
                  <c:v>1.5409999999999999</c:v>
                </c:pt>
                <c:pt idx="440">
                  <c:v>1.5329999999999999</c:v>
                </c:pt>
                <c:pt idx="441">
                  <c:v>1.4490000000000001</c:v>
                </c:pt>
                <c:pt idx="442">
                  <c:v>1.468</c:v>
                </c:pt>
                <c:pt idx="443">
                  <c:v>1.4379999999999999</c:v>
                </c:pt>
                <c:pt idx="444">
                  <c:v>1.488</c:v>
                </c:pt>
                <c:pt idx="445">
                  <c:v>1.488</c:v>
                </c:pt>
                <c:pt idx="446">
                  <c:v>1.488</c:v>
                </c:pt>
                <c:pt idx="447">
                  <c:v>1.35</c:v>
                </c:pt>
                <c:pt idx="448">
                  <c:v>1.4370000000000001</c:v>
                </c:pt>
                <c:pt idx="449">
                  <c:v>1.4039999999999999</c:v>
                </c:pt>
                <c:pt idx="450">
                  <c:v>1.3440000000000001</c:v>
                </c:pt>
                <c:pt idx="451">
                  <c:v>1.375</c:v>
                </c:pt>
                <c:pt idx="452">
                  <c:v>1.375</c:v>
                </c:pt>
                <c:pt idx="453">
                  <c:v>1.375</c:v>
                </c:pt>
                <c:pt idx="454">
                  <c:v>1.397</c:v>
                </c:pt>
                <c:pt idx="455">
                  <c:v>1.5309999999999999</c:v>
                </c:pt>
                <c:pt idx="456">
                  <c:v>1.516</c:v>
                </c:pt>
                <c:pt idx="457">
                  <c:v>1.607</c:v>
                </c:pt>
                <c:pt idx="458">
                  <c:v>1.617</c:v>
                </c:pt>
                <c:pt idx="459">
                  <c:v>1.617</c:v>
                </c:pt>
                <c:pt idx="460">
                  <c:v>1.617</c:v>
                </c:pt>
                <c:pt idx="461">
                  <c:v>1.8129999999999999</c:v>
                </c:pt>
                <c:pt idx="462">
                  <c:v>1.829</c:v>
                </c:pt>
                <c:pt idx="463">
                  <c:v>1.845</c:v>
                </c:pt>
                <c:pt idx="464">
                  <c:v>1.8140000000000001</c:v>
                </c:pt>
                <c:pt idx="465">
                  <c:v>1.7430000000000001</c:v>
                </c:pt>
                <c:pt idx="466">
                  <c:v>1.7430000000000001</c:v>
                </c:pt>
                <c:pt idx="467">
                  <c:v>1.7430000000000001</c:v>
                </c:pt>
                <c:pt idx="468">
                  <c:v>1.7789999999999999</c:v>
                </c:pt>
                <c:pt idx="469">
                  <c:v>1.74</c:v>
                </c:pt>
                <c:pt idx="470">
                  <c:v>1.7290000000000001</c:v>
                </c:pt>
                <c:pt idx="471">
                  <c:v>1.8580000000000001</c:v>
                </c:pt>
                <c:pt idx="472">
                  <c:v>1.877</c:v>
                </c:pt>
                <c:pt idx="473">
                  <c:v>1.877</c:v>
                </c:pt>
                <c:pt idx="474">
                  <c:v>1.877</c:v>
                </c:pt>
                <c:pt idx="475">
                  <c:v>1.8560000000000001</c:v>
                </c:pt>
                <c:pt idx="476">
                  <c:v>1.7609999999999999</c:v>
                </c:pt>
                <c:pt idx="477">
                  <c:v>1.7829999999999999</c:v>
                </c:pt>
                <c:pt idx="478">
                  <c:v>1.921</c:v>
                </c:pt>
                <c:pt idx="479">
                  <c:v>1.794</c:v>
                </c:pt>
                <c:pt idx="480">
                  <c:v>1.794</c:v>
                </c:pt>
                <c:pt idx="481">
                  <c:v>1.794</c:v>
                </c:pt>
                <c:pt idx="482">
                  <c:v>1.9139999999999999</c:v>
                </c:pt>
                <c:pt idx="483">
                  <c:v>2.0659999999999998</c:v>
                </c:pt>
                <c:pt idx="484">
                  <c:v>2.1720000000000002</c:v>
                </c:pt>
                <c:pt idx="485">
                  <c:v>2.0760000000000001</c:v>
                </c:pt>
                <c:pt idx="486">
                  <c:v>1.968</c:v>
                </c:pt>
                <c:pt idx="487">
                  <c:v>1.968</c:v>
                </c:pt>
                <c:pt idx="488">
                  <c:v>1.968</c:v>
                </c:pt>
                <c:pt idx="489">
                  <c:v>1.966</c:v>
                </c:pt>
                <c:pt idx="490">
                  <c:v>2.1739999999999999</c:v>
                </c:pt>
                <c:pt idx="491">
                  <c:v>2.3319999999999999</c:v>
                </c:pt>
                <c:pt idx="492">
                  <c:v>2.3149999999999999</c:v>
                </c:pt>
                <c:pt idx="493">
                  <c:v>2.1989999999999998</c:v>
                </c:pt>
                <c:pt idx="494">
                  <c:v>2.1989999999999998</c:v>
                </c:pt>
                <c:pt idx="495">
                  <c:v>2.1989999999999998</c:v>
                </c:pt>
                <c:pt idx="496">
                  <c:v>2.2589999999999999</c:v>
                </c:pt>
                <c:pt idx="497">
                  <c:v>2.222</c:v>
                </c:pt>
                <c:pt idx="498">
                  <c:v>2.387</c:v>
                </c:pt>
                <c:pt idx="499">
                  <c:v>2.2480000000000002</c:v>
                </c:pt>
                <c:pt idx="500">
                  <c:v>2.093</c:v>
                </c:pt>
                <c:pt idx="501">
                  <c:v>2.093</c:v>
                </c:pt>
                <c:pt idx="502">
                  <c:v>2.093</c:v>
                </c:pt>
                <c:pt idx="503">
                  <c:v>1.9770000000000001</c:v>
                </c:pt>
                <c:pt idx="504">
                  <c:v>1.8740000000000001</c:v>
                </c:pt>
                <c:pt idx="505">
                  <c:v>1.804</c:v>
                </c:pt>
                <c:pt idx="506">
                  <c:v>1.839</c:v>
                </c:pt>
                <c:pt idx="507">
                  <c:v>1.7989999999999999</c:v>
                </c:pt>
                <c:pt idx="508">
                  <c:v>1.7989999999999999</c:v>
                </c:pt>
                <c:pt idx="509">
                  <c:v>1.7989999999999999</c:v>
                </c:pt>
                <c:pt idx="510">
                  <c:v>1.7569999999999999</c:v>
                </c:pt>
                <c:pt idx="511">
                  <c:v>1.7030000000000001</c:v>
                </c:pt>
                <c:pt idx="512">
                  <c:v>1.6359999999999999</c:v>
                </c:pt>
                <c:pt idx="513">
                  <c:v>1.5620000000000001</c:v>
                </c:pt>
                <c:pt idx="514">
                  <c:v>1.4770000000000001</c:v>
                </c:pt>
                <c:pt idx="515">
                  <c:v>1.4770000000000001</c:v>
                </c:pt>
                <c:pt idx="516">
                  <c:v>1.4770000000000001</c:v>
                </c:pt>
                <c:pt idx="517">
                  <c:v>1.5109999999999999</c:v>
                </c:pt>
                <c:pt idx="518">
                  <c:v>1.4810000000000001</c:v>
                </c:pt>
                <c:pt idx="519">
                  <c:v>1.4950000000000001</c:v>
                </c:pt>
                <c:pt idx="520">
                  <c:v>1.5369999999999999</c:v>
                </c:pt>
                <c:pt idx="521">
                  <c:v>1.468</c:v>
                </c:pt>
                <c:pt idx="522">
                  <c:v>1.468</c:v>
                </c:pt>
                <c:pt idx="523">
                  <c:v>1.468</c:v>
                </c:pt>
                <c:pt idx="524">
                  <c:v>1.452</c:v>
                </c:pt>
                <c:pt idx="525">
                  <c:v>1.526</c:v>
                </c:pt>
                <c:pt idx="526">
                  <c:v>1.548</c:v>
                </c:pt>
                <c:pt idx="527">
                  <c:v>1.4430000000000001</c:v>
                </c:pt>
                <c:pt idx="528">
                  <c:v>1.458</c:v>
                </c:pt>
                <c:pt idx="529">
                  <c:v>1.458</c:v>
                </c:pt>
                <c:pt idx="530">
                  <c:v>1.458</c:v>
                </c:pt>
                <c:pt idx="531">
                  <c:v>1.357</c:v>
                </c:pt>
                <c:pt idx="532">
                  <c:v>1.4970000000000001</c:v>
                </c:pt>
                <c:pt idx="533">
                  <c:v>1.5329999999999999</c:v>
                </c:pt>
                <c:pt idx="534">
                  <c:v>1.631</c:v>
                </c:pt>
                <c:pt idx="535">
                  <c:v>1.655</c:v>
                </c:pt>
                <c:pt idx="536">
                  <c:v>1.655</c:v>
                </c:pt>
                <c:pt idx="537">
                  <c:v>1.655</c:v>
                </c:pt>
                <c:pt idx="538">
                  <c:v>1.5720000000000001</c:v>
                </c:pt>
                <c:pt idx="539">
                  <c:v>1.4990000000000001</c:v>
                </c:pt>
                <c:pt idx="540">
                  <c:v>1.4810000000000001</c:v>
                </c:pt>
                <c:pt idx="541">
                  <c:v>1.4910000000000001</c:v>
                </c:pt>
                <c:pt idx="542">
                  <c:v>1.4570000000000001</c:v>
                </c:pt>
                <c:pt idx="543">
                  <c:v>1.4570000000000001</c:v>
                </c:pt>
                <c:pt idx="544">
                  <c:v>1.4570000000000001</c:v>
                </c:pt>
                <c:pt idx="545">
                  <c:v>1.399</c:v>
                </c:pt>
                <c:pt idx="546">
                  <c:v>1.302</c:v>
                </c:pt>
                <c:pt idx="547">
                  <c:v>1.3129999999999999</c:v>
                </c:pt>
                <c:pt idx="548">
                  <c:v>1.31</c:v>
                </c:pt>
                <c:pt idx="549">
                  <c:v>1.42</c:v>
                </c:pt>
                <c:pt idx="550">
                  <c:v>1.42</c:v>
                </c:pt>
                <c:pt idx="551">
                  <c:v>1.42</c:v>
                </c:pt>
                <c:pt idx="552">
                  <c:v>1.4019999999999999</c:v>
                </c:pt>
                <c:pt idx="553">
                  <c:v>1.3320000000000001</c:v>
                </c:pt>
                <c:pt idx="554">
                  <c:v>1.379</c:v>
                </c:pt>
                <c:pt idx="555">
                  <c:v>1.33</c:v>
                </c:pt>
                <c:pt idx="556">
                  <c:v>1.33</c:v>
                </c:pt>
                <c:pt idx="557">
                  <c:v>1.33</c:v>
                </c:pt>
                <c:pt idx="558">
                  <c:v>1.33</c:v>
                </c:pt>
                <c:pt idx="559">
                  <c:v>1.33</c:v>
                </c:pt>
                <c:pt idx="560">
                  <c:v>1.2609999999999999</c:v>
                </c:pt>
                <c:pt idx="561">
                  <c:v>1.2949999999999999</c:v>
                </c:pt>
                <c:pt idx="562">
                  <c:v>1.3149999999999999</c:v>
                </c:pt>
                <c:pt idx="563">
                  <c:v>1.2589999999999999</c:v>
                </c:pt>
                <c:pt idx="564">
                  <c:v>1.2589999999999999</c:v>
                </c:pt>
                <c:pt idx="565">
                  <c:v>1.2589999999999999</c:v>
                </c:pt>
                <c:pt idx="566">
                  <c:v>1.226</c:v>
                </c:pt>
                <c:pt idx="567">
                  <c:v>1.181</c:v>
                </c:pt>
                <c:pt idx="568">
                  <c:v>1.1499999999999999</c:v>
                </c:pt>
                <c:pt idx="569">
                  <c:v>1.0009999999999999</c:v>
                </c:pt>
                <c:pt idx="570">
                  <c:v>1.02</c:v>
                </c:pt>
                <c:pt idx="571">
                  <c:v>1.02</c:v>
                </c:pt>
                <c:pt idx="572">
                  <c:v>1.02</c:v>
                </c:pt>
                <c:pt idx="573">
                  <c:v>0.97799999999999998</c:v>
                </c:pt>
                <c:pt idx="574">
                  <c:v>1.073</c:v>
                </c:pt>
                <c:pt idx="575">
                  <c:v>1.0489999999999999</c:v>
                </c:pt>
                <c:pt idx="576">
                  <c:v>1.002</c:v>
                </c:pt>
                <c:pt idx="577">
                  <c:v>1.012</c:v>
                </c:pt>
                <c:pt idx="578">
                  <c:v>1.012</c:v>
                </c:pt>
                <c:pt idx="579">
                  <c:v>1.012</c:v>
                </c:pt>
                <c:pt idx="580">
                  <c:v>0.97899999999999998</c:v>
                </c:pt>
                <c:pt idx="581">
                  <c:v>0.92300000000000004</c:v>
                </c:pt>
                <c:pt idx="582">
                  <c:v>0.95799999999999996</c:v>
                </c:pt>
                <c:pt idx="583">
                  <c:v>0.92400000000000004</c:v>
                </c:pt>
                <c:pt idx="584">
                  <c:v>0.82699999999999996</c:v>
                </c:pt>
                <c:pt idx="585">
                  <c:v>0.82699999999999996</c:v>
                </c:pt>
                <c:pt idx="586">
                  <c:v>0.82699999999999996</c:v>
                </c:pt>
                <c:pt idx="587">
                  <c:v>0.83299999999999996</c:v>
                </c:pt>
                <c:pt idx="588">
                  <c:v>0.84599999999999997</c:v>
                </c:pt>
                <c:pt idx="589">
                  <c:v>0.80400000000000005</c:v>
                </c:pt>
                <c:pt idx="590">
                  <c:v>0.83199999999999996</c:v>
                </c:pt>
                <c:pt idx="591">
                  <c:v>0.71899999999999997</c:v>
                </c:pt>
                <c:pt idx="592">
                  <c:v>0.71899999999999997</c:v>
                </c:pt>
                <c:pt idx="593">
                  <c:v>0.71899999999999997</c:v>
                </c:pt>
                <c:pt idx="594">
                  <c:v>0.74299999999999999</c:v>
                </c:pt>
                <c:pt idx="595">
                  <c:v>0.65800000000000003</c:v>
                </c:pt>
                <c:pt idx="596">
                  <c:v>0.55600000000000005</c:v>
                </c:pt>
                <c:pt idx="597">
                  <c:v>0.46899999999999997</c:v>
                </c:pt>
                <c:pt idx="598">
                  <c:v>0.43099999999999999</c:v>
                </c:pt>
                <c:pt idx="599">
                  <c:v>0.43099999999999999</c:v>
                </c:pt>
                <c:pt idx="600">
                  <c:v>0.43099999999999999</c:v>
                </c:pt>
                <c:pt idx="601">
                  <c:v>0.49199999999999999</c:v>
                </c:pt>
                <c:pt idx="602">
                  <c:v>0.48099999999999998</c:v>
                </c:pt>
                <c:pt idx="603">
                  <c:v>0.36199999999999999</c:v>
                </c:pt>
                <c:pt idx="604">
                  <c:v>0.60399999999999998</c:v>
                </c:pt>
                <c:pt idx="605">
                  <c:v>0.70399999999999996</c:v>
                </c:pt>
                <c:pt idx="606">
                  <c:v>0.70399999999999996</c:v>
                </c:pt>
                <c:pt idx="607">
                  <c:v>0.70399999999999996</c:v>
                </c:pt>
                <c:pt idx="608">
                  <c:v>0.66200000000000003</c:v>
                </c:pt>
                <c:pt idx="609">
                  <c:v>0.73099999999999998</c:v>
                </c:pt>
                <c:pt idx="610">
                  <c:v>0.73299999999999998</c:v>
                </c:pt>
                <c:pt idx="611">
                  <c:v>0.71499999999999997</c:v>
                </c:pt>
                <c:pt idx="612">
                  <c:v>0.68400000000000005</c:v>
                </c:pt>
                <c:pt idx="613">
                  <c:v>0.68400000000000005</c:v>
                </c:pt>
                <c:pt idx="614">
                  <c:v>0.68400000000000005</c:v>
                </c:pt>
                <c:pt idx="615">
                  <c:v>0.70199999999999996</c:v>
                </c:pt>
                <c:pt idx="616">
                  <c:v>0.748</c:v>
                </c:pt>
                <c:pt idx="617">
                  <c:v>0.77700000000000002</c:v>
                </c:pt>
                <c:pt idx="618">
                  <c:v>0.76</c:v>
                </c:pt>
                <c:pt idx="619">
                  <c:v>0.76500000000000001</c:v>
                </c:pt>
                <c:pt idx="620">
                  <c:v>0.76500000000000001</c:v>
                </c:pt>
                <c:pt idx="621">
                  <c:v>0.76500000000000001</c:v>
                </c:pt>
                <c:pt idx="622">
                  <c:v>0.746</c:v>
                </c:pt>
                <c:pt idx="623">
                  <c:v>0.66300000000000003</c:v>
                </c:pt>
                <c:pt idx="624">
                  <c:v>0.71799999999999997</c:v>
                </c:pt>
                <c:pt idx="625">
                  <c:v>0.66500000000000004</c:v>
                </c:pt>
                <c:pt idx="626">
                  <c:v>0.64300000000000002</c:v>
                </c:pt>
                <c:pt idx="627">
                  <c:v>0.64300000000000002</c:v>
                </c:pt>
                <c:pt idx="628">
                  <c:v>0.64300000000000002</c:v>
                </c:pt>
                <c:pt idx="629">
                  <c:v>0.57499999999999996</c:v>
                </c:pt>
                <c:pt idx="630">
                  <c:v>0.45</c:v>
                </c:pt>
                <c:pt idx="631">
                  <c:v>0.45100000000000001</c:v>
                </c:pt>
                <c:pt idx="632">
                  <c:v>0.42399999999999999</c:v>
                </c:pt>
                <c:pt idx="633">
                  <c:v>0.36699999999999999</c:v>
                </c:pt>
                <c:pt idx="634">
                  <c:v>0.36699999999999999</c:v>
                </c:pt>
                <c:pt idx="635">
                  <c:v>0.36699999999999999</c:v>
                </c:pt>
                <c:pt idx="636">
                  <c:v>0.34399999999999997</c:v>
                </c:pt>
                <c:pt idx="637">
                  <c:v>0.33600000000000002</c:v>
                </c:pt>
                <c:pt idx="638">
                  <c:v>0.33100000000000002</c:v>
                </c:pt>
                <c:pt idx="639">
                  <c:v>0.30499999999999999</c:v>
                </c:pt>
                <c:pt idx="640">
                  <c:v>0.33200000000000002</c:v>
                </c:pt>
                <c:pt idx="641">
                  <c:v>0.33200000000000002</c:v>
                </c:pt>
                <c:pt idx="642">
                  <c:v>0.33200000000000002</c:v>
                </c:pt>
                <c:pt idx="643">
                  <c:v>0.36299999999999999</c:v>
                </c:pt>
                <c:pt idx="644">
                  <c:v>0.38</c:v>
                </c:pt>
                <c:pt idx="645">
                  <c:v>0.36799999999999999</c:v>
                </c:pt>
                <c:pt idx="646">
                  <c:v>0.35499999999999998</c:v>
                </c:pt>
                <c:pt idx="647">
                  <c:v>0.33200000000000002</c:v>
                </c:pt>
                <c:pt idx="648">
                  <c:v>0.33200000000000002</c:v>
                </c:pt>
                <c:pt idx="649">
                  <c:v>0.33200000000000002</c:v>
                </c:pt>
                <c:pt idx="650">
                  <c:v>0.28799999999999998</c:v>
                </c:pt>
                <c:pt idx="651">
                  <c:v>0.32100000000000001</c:v>
                </c:pt>
                <c:pt idx="652">
                  <c:v>0.34699999999999998</c:v>
                </c:pt>
                <c:pt idx="653">
                  <c:v>0.28399999999999997</c:v>
                </c:pt>
                <c:pt idx="654">
                  <c:v>0.28499999999999998</c:v>
                </c:pt>
                <c:pt idx="655">
                  <c:v>0.28499999999999998</c:v>
                </c:pt>
                <c:pt idx="656">
                  <c:v>0.28499999999999998</c:v>
                </c:pt>
                <c:pt idx="657">
                  <c:v>0.26100000000000001</c:v>
                </c:pt>
                <c:pt idx="658">
                  <c:v>0.22900000000000001</c:v>
                </c:pt>
                <c:pt idx="659">
                  <c:v>0.23300000000000001</c:v>
                </c:pt>
                <c:pt idx="660">
                  <c:v>0.24399999999999999</c:v>
                </c:pt>
                <c:pt idx="661">
                  <c:v>0.19500000000000001</c:v>
                </c:pt>
                <c:pt idx="662">
                  <c:v>0.19500000000000001</c:v>
                </c:pt>
                <c:pt idx="663">
                  <c:v>0.19500000000000001</c:v>
                </c:pt>
                <c:pt idx="664">
                  <c:v>0.19400000000000001</c:v>
                </c:pt>
                <c:pt idx="665">
                  <c:v>0.191</c:v>
                </c:pt>
                <c:pt idx="666">
                  <c:v>0.127</c:v>
                </c:pt>
                <c:pt idx="667">
                  <c:v>0.126</c:v>
                </c:pt>
                <c:pt idx="668">
                  <c:v>0.11899999999999999</c:v>
                </c:pt>
                <c:pt idx="669">
                  <c:v>0.11899999999999999</c:v>
                </c:pt>
                <c:pt idx="670">
                  <c:v>0.11899999999999999</c:v>
                </c:pt>
                <c:pt idx="671">
                  <c:v>0.11799999999999999</c:v>
                </c:pt>
                <c:pt idx="672">
                  <c:v>7.3999999999999996E-2</c:v>
                </c:pt>
                <c:pt idx="673">
                  <c:v>5.7000000000000002E-2</c:v>
                </c:pt>
                <c:pt idx="674">
                  <c:v>-1.7000000000000001E-2</c:v>
                </c:pt>
                <c:pt idx="675">
                  <c:v>-0.03</c:v>
                </c:pt>
                <c:pt idx="676">
                  <c:v>-0.03</c:v>
                </c:pt>
                <c:pt idx="677">
                  <c:v>-0.03</c:v>
                </c:pt>
                <c:pt idx="678">
                  <c:v>6.0000000000000001E-3</c:v>
                </c:pt>
                <c:pt idx="679">
                  <c:v>-1.6E-2</c:v>
                </c:pt>
                <c:pt idx="680">
                  <c:v>-0.02</c:v>
                </c:pt>
                <c:pt idx="681">
                  <c:v>-3.5000000000000003E-2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-2E-3</c:v>
                </c:pt>
                <c:pt idx="686">
                  <c:v>4.3999999999999997E-2</c:v>
                </c:pt>
                <c:pt idx="687">
                  <c:v>-2.5999999999999999E-2</c:v>
                </c:pt>
                <c:pt idx="688">
                  <c:v>-3.5999999999999997E-2</c:v>
                </c:pt>
                <c:pt idx="689">
                  <c:v>-3.3000000000000002E-2</c:v>
                </c:pt>
                <c:pt idx="690">
                  <c:v>-3.3000000000000002E-2</c:v>
                </c:pt>
                <c:pt idx="691">
                  <c:v>-3.3000000000000002E-2</c:v>
                </c:pt>
                <c:pt idx="692">
                  <c:v>-1.2E-2</c:v>
                </c:pt>
                <c:pt idx="693">
                  <c:v>1.9E-2</c:v>
                </c:pt>
                <c:pt idx="694">
                  <c:v>8.9999999999999993E-3</c:v>
                </c:pt>
                <c:pt idx="695">
                  <c:v>4.2999999999999997E-2</c:v>
                </c:pt>
                <c:pt idx="696">
                  <c:v>3.3000000000000002E-2</c:v>
                </c:pt>
                <c:pt idx="697">
                  <c:v>3.3000000000000002E-2</c:v>
                </c:pt>
                <c:pt idx="698">
                  <c:v>3.3000000000000002E-2</c:v>
                </c:pt>
                <c:pt idx="699">
                  <c:v>0.113</c:v>
                </c:pt>
                <c:pt idx="700">
                  <c:v>0.13700000000000001</c:v>
                </c:pt>
                <c:pt idx="701">
                  <c:v>0.13600000000000001</c:v>
                </c:pt>
                <c:pt idx="702">
                  <c:v>0.05</c:v>
                </c:pt>
                <c:pt idx="703">
                  <c:v>2E-3</c:v>
                </c:pt>
                <c:pt idx="704">
                  <c:v>2E-3</c:v>
                </c:pt>
                <c:pt idx="705">
                  <c:v>2E-3</c:v>
                </c:pt>
                <c:pt idx="706">
                  <c:v>6.8000000000000005E-2</c:v>
                </c:pt>
                <c:pt idx="707">
                  <c:v>0.109</c:v>
                </c:pt>
                <c:pt idx="708">
                  <c:v>0.109</c:v>
                </c:pt>
                <c:pt idx="709">
                  <c:v>0.126</c:v>
                </c:pt>
                <c:pt idx="710">
                  <c:v>9.6000000000000002E-2</c:v>
                </c:pt>
                <c:pt idx="711">
                  <c:v>9.6000000000000002E-2</c:v>
                </c:pt>
                <c:pt idx="712">
                  <c:v>9.6000000000000002E-2</c:v>
                </c:pt>
                <c:pt idx="713">
                  <c:v>0.125</c:v>
                </c:pt>
                <c:pt idx="714">
                  <c:v>0.111</c:v>
                </c:pt>
                <c:pt idx="715">
                  <c:v>4.2000000000000003E-2</c:v>
                </c:pt>
                <c:pt idx="716">
                  <c:v>9.7000000000000003E-2</c:v>
                </c:pt>
                <c:pt idx="717">
                  <c:v>0.06</c:v>
                </c:pt>
                <c:pt idx="718">
                  <c:v>0.06</c:v>
                </c:pt>
                <c:pt idx="719">
                  <c:v>0.06</c:v>
                </c:pt>
                <c:pt idx="720">
                  <c:v>0.114</c:v>
                </c:pt>
                <c:pt idx="721">
                  <c:v>0.17799999999999999</c:v>
                </c:pt>
                <c:pt idx="722">
                  <c:v>0.186</c:v>
                </c:pt>
                <c:pt idx="723">
                  <c:v>0.27100000000000002</c:v>
                </c:pt>
                <c:pt idx="724">
                  <c:v>0.26800000000000002</c:v>
                </c:pt>
                <c:pt idx="725">
                  <c:v>0.26800000000000002</c:v>
                </c:pt>
                <c:pt idx="726">
                  <c:v>0.26800000000000002</c:v>
                </c:pt>
                <c:pt idx="727">
                  <c:v>0.21299999999999999</c:v>
                </c:pt>
                <c:pt idx="728">
                  <c:v>0.16600000000000001</c:v>
                </c:pt>
                <c:pt idx="729">
                  <c:v>0.224</c:v>
                </c:pt>
                <c:pt idx="730">
                  <c:v>0.22</c:v>
                </c:pt>
                <c:pt idx="731">
                  <c:v>0.23200000000000001</c:v>
                </c:pt>
                <c:pt idx="732">
                  <c:v>0.23200000000000001</c:v>
                </c:pt>
                <c:pt idx="733">
                  <c:v>0.23200000000000001</c:v>
                </c:pt>
                <c:pt idx="734">
                  <c:v>0.23200000000000001</c:v>
                </c:pt>
                <c:pt idx="735">
                  <c:v>0.21099999999999999</c:v>
                </c:pt>
                <c:pt idx="736">
                  <c:v>0.23699999999999999</c:v>
                </c:pt>
                <c:pt idx="737">
                  <c:v>0.19400000000000001</c:v>
                </c:pt>
                <c:pt idx="738">
                  <c:v>0.17199999999999999</c:v>
                </c:pt>
                <c:pt idx="739">
                  <c:v>0.17199999999999999</c:v>
                </c:pt>
                <c:pt idx="740">
                  <c:v>0.17199999999999999</c:v>
                </c:pt>
                <c:pt idx="741">
                  <c:v>0.14299999999999999</c:v>
                </c:pt>
                <c:pt idx="742">
                  <c:v>0.20499999999999999</c:v>
                </c:pt>
                <c:pt idx="743">
                  <c:v>0.245</c:v>
                </c:pt>
                <c:pt idx="744">
                  <c:v>0.216</c:v>
                </c:pt>
                <c:pt idx="745">
                  <c:v>0.19</c:v>
                </c:pt>
                <c:pt idx="746">
                  <c:v>0.19</c:v>
                </c:pt>
                <c:pt idx="747">
                  <c:v>0.19</c:v>
                </c:pt>
                <c:pt idx="748">
                  <c:v>0.157</c:v>
                </c:pt>
                <c:pt idx="749">
                  <c:v>0.16800000000000001</c:v>
                </c:pt>
                <c:pt idx="750">
                  <c:v>0.159</c:v>
                </c:pt>
                <c:pt idx="751">
                  <c:v>0.13400000000000001</c:v>
                </c:pt>
                <c:pt idx="752">
                  <c:v>0.122</c:v>
                </c:pt>
                <c:pt idx="753">
                  <c:v>0.122</c:v>
                </c:pt>
                <c:pt idx="754">
                  <c:v>0.122</c:v>
                </c:pt>
                <c:pt idx="755">
                  <c:v>0.153</c:v>
                </c:pt>
                <c:pt idx="756">
                  <c:v>0.13500000000000001</c:v>
                </c:pt>
                <c:pt idx="757">
                  <c:v>0.14799999999999999</c:v>
                </c:pt>
                <c:pt idx="758">
                  <c:v>0.11799999999999999</c:v>
                </c:pt>
                <c:pt idx="759">
                  <c:v>0.111</c:v>
                </c:pt>
                <c:pt idx="760">
                  <c:v>0.111</c:v>
                </c:pt>
                <c:pt idx="761">
                  <c:v>0.111</c:v>
                </c:pt>
                <c:pt idx="762">
                  <c:v>7.2999999999999995E-2</c:v>
                </c:pt>
                <c:pt idx="763">
                  <c:v>8.9999999999999993E-3</c:v>
                </c:pt>
                <c:pt idx="764">
                  <c:v>1.7999999999999999E-2</c:v>
                </c:pt>
                <c:pt idx="765">
                  <c:v>2.1000000000000001E-2</c:v>
                </c:pt>
                <c:pt idx="766">
                  <c:v>4.7E-2</c:v>
                </c:pt>
                <c:pt idx="767">
                  <c:v>4.7E-2</c:v>
                </c:pt>
                <c:pt idx="768">
                  <c:v>4.7E-2</c:v>
                </c:pt>
                <c:pt idx="769">
                  <c:v>2.5000000000000001E-2</c:v>
                </c:pt>
                <c:pt idx="770">
                  <c:v>2.5000000000000001E-2</c:v>
                </c:pt>
                <c:pt idx="771">
                  <c:v>-1.7000000000000001E-2</c:v>
                </c:pt>
                <c:pt idx="772">
                  <c:v>-2E-3</c:v>
                </c:pt>
                <c:pt idx="773">
                  <c:v>-1E-3</c:v>
                </c:pt>
                <c:pt idx="774">
                  <c:v>-1E-3</c:v>
                </c:pt>
                <c:pt idx="775">
                  <c:v>-1E-3</c:v>
                </c:pt>
                <c:pt idx="776">
                  <c:v>-3.5999999999999997E-2</c:v>
                </c:pt>
                <c:pt idx="777">
                  <c:v>1.7999999999999999E-2</c:v>
                </c:pt>
                <c:pt idx="778">
                  <c:v>2.4E-2</c:v>
                </c:pt>
                <c:pt idx="779">
                  <c:v>-2.8000000000000001E-2</c:v>
                </c:pt>
                <c:pt idx="780">
                  <c:v>-1.9E-2</c:v>
                </c:pt>
                <c:pt idx="781">
                  <c:v>-1.9E-2</c:v>
                </c:pt>
                <c:pt idx="782">
                  <c:v>-1.9E-2</c:v>
                </c:pt>
                <c:pt idx="783">
                  <c:v>-3.6999999999999998E-2</c:v>
                </c:pt>
                <c:pt idx="784">
                  <c:v>-2.7E-2</c:v>
                </c:pt>
                <c:pt idx="785">
                  <c:v>-3.2000000000000001E-2</c:v>
                </c:pt>
                <c:pt idx="786">
                  <c:v>-8.6999999999999994E-2</c:v>
                </c:pt>
                <c:pt idx="787">
                  <c:v>-7.0000000000000007E-2</c:v>
                </c:pt>
                <c:pt idx="788">
                  <c:v>-7.0000000000000007E-2</c:v>
                </c:pt>
                <c:pt idx="789">
                  <c:v>-7.0000000000000007E-2</c:v>
                </c:pt>
                <c:pt idx="790">
                  <c:v>-5.2999999999999999E-2</c:v>
                </c:pt>
                <c:pt idx="791">
                  <c:v>-6.9000000000000006E-2</c:v>
                </c:pt>
                <c:pt idx="792">
                  <c:v>-0.13100000000000001</c:v>
                </c:pt>
                <c:pt idx="793">
                  <c:v>-0.13500000000000001</c:v>
                </c:pt>
                <c:pt idx="794">
                  <c:v>-0.15</c:v>
                </c:pt>
                <c:pt idx="795">
                  <c:v>-0.15</c:v>
                </c:pt>
                <c:pt idx="796">
                  <c:v>-0.15</c:v>
                </c:pt>
                <c:pt idx="797">
                  <c:v>-0.14499999999999999</c:v>
                </c:pt>
                <c:pt idx="798">
                  <c:v>-0.13500000000000001</c:v>
                </c:pt>
                <c:pt idx="799">
                  <c:v>-0.125</c:v>
                </c:pt>
                <c:pt idx="800">
                  <c:v>-0.124</c:v>
                </c:pt>
                <c:pt idx="801">
                  <c:v>-0.13100000000000001</c:v>
                </c:pt>
                <c:pt idx="802">
                  <c:v>-0.13100000000000001</c:v>
                </c:pt>
                <c:pt idx="803">
                  <c:v>-0.13100000000000001</c:v>
                </c:pt>
                <c:pt idx="804">
                  <c:v>-0.129</c:v>
                </c:pt>
                <c:pt idx="805">
                  <c:v>-0.127</c:v>
                </c:pt>
                <c:pt idx="806">
                  <c:v>-0.129</c:v>
                </c:pt>
                <c:pt idx="807">
                  <c:v>-0.127</c:v>
                </c:pt>
                <c:pt idx="808">
                  <c:v>-0.121</c:v>
                </c:pt>
                <c:pt idx="809">
                  <c:v>-0.121</c:v>
                </c:pt>
                <c:pt idx="810">
                  <c:v>-0.121</c:v>
                </c:pt>
                <c:pt idx="811">
                  <c:v>-0.161</c:v>
                </c:pt>
                <c:pt idx="812">
                  <c:v>-0.153</c:v>
                </c:pt>
                <c:pt idx="813">
                  <c:v>-0.13500000000000001</c:v>
                </c:pt>
                <c:pt idx="814">
                  <c:v>-0.13800000000000001</c:v>
                </c:pt>
                <c:pt idx="815">
                  <c:v>-0.107</c:v>
                </c:pt>
                <c:pt idx="816">
                  <c:v>-0.107</c:v>
                </c:pt>
                <c:pt idx="817">
                  <c:v>-0.107</c:v>
                </c:pt>
                <c:pt idx="818">
                  <c:v>-9.7000000000000003E-2</c:v>
                </c:pt>
                <c:pt idx="819">
                  <c:v>-8.8999999999999996E-2</c:v>
                </c:pt>
                <c:pt idx="820">
                  <c:v>-0.09</c:v>
                </c:pt>
                <c:pt idx="821">
                  <c:v>-7.8E-2</c:v>
                </c:pt>
                <c:pt idx="822">
                  <c:v>-8.8999999999999996E-2</c:v>
                </c:pt>
                <c:pt idx="823">
                  <c:v>-8.8999999999999996E-2</c:v>
                </c:pt>
                <c:pt idx="824">
                  <c:v>-8.8999999999999996E-2</c:v>
                </c:pt>
                <c:pt idx="825">
                  <c:v>-8.5000000000000006E-2</c:v>
                </c:pt>
                <c:pt idx="826">
                  <c:v>-4.7E-2</c:v>
                </c:pt>
                <c:pt idx="827">
                  <c:v>-5.8000000000000003E-2</c:v>
                </c:pt>
                <c:pt idx="828">
                  <c:v>-0.04</c:v>
                </c:pt>
                <c:pt idx="829">
                  <c:v>-1.7000000000000001E-2</c:v>
                </c:pt>
                <c:pt idx="830">
                  <c:v>-1.7000000000000001E-2</c:v>
                </c:pt>
                <c:pt idx="831">
                  <c:v>-1.7000000000000001E-2</c:v>
                </c:pt>
                <c:pt idx="832">
                  <c:v>-1E-3</c:v>
                </c:pt>
                <c:pt idx="833">
                  <c:v>1.4999999999999999E-2</c:v>
                </c:pt>
                <c:pt idx="834">
                  <c:v>3.7999999999999999E-2</c:v>
                </c:pt>
                <c:pt idx="835">
                  <c:v>4.7E-2</c:v>
                </c:pt>
                <c:pt idx="836">
                  <c:v>5.1999999999999998E-2</c:v>
                </c:pt>
                <c:pt idx="837">
                  <c:v>5.1999999999999998E-2</c:v>
                </c:pt>
                <c:pt idx="838">
                  <c:v>5.1999999999999998E-2</c:v>
                </c:pt>
                <c:pt idx="839">
                  <c:v>0.04</c:v>
                </c:pt>
                <c:pt idx="840">
                  <c:v>3.5999999999999997E-2</c:v>
                </c:pt>
                <c:pt idx="841">
                  <c:v>0.06</c:v>
                </c:pt>
                <c:pt idx="842">
                  <c:v>0.12</c:v>
                </c:pt>
                <c:pt idx="843">
                  <c:v>9.1999999999999998E-2</c:v>
                </c:pt>
                <c:pt idx="844">
                  <c:v>9.1999999999999998E-2</c:v>
                </c:pt>
                <c:pt idx="845">
                  <c:v>9.1999999999999998E-2</c:v>
                </c:pt>
                <c:pt idx="846">
                  <c:v>0.123</c:v>
                </c:pt>
                <c:pt idx="847">
                  <c:v>0.125</c:v>
                </c:pt>
                <c:pt idx="848">
                  <c:v>0.16900000000000001</c:v>
                </c:pt>
                <c:pt idx="849">
                  <c:v>0.154</c:v>
                </c:pt>
                <c:pt idx="850">
                  <c:v>0.19500000000000001</c:v>
                </c:pt>
                <c:pt idx="851">
                  <c:v>0.19500000000000001</c:v>
                </c:pt>
                <c:pt idx="852">
                  <c:v>0.19500000000000001</c:v>
                </c:pt>
                <c:pt idx="853">
                  <c:v>0.14599999999999999</c:v>
                </c:pt>
                <c:pt idx="854">
                  <c:v>0.155</c:v>
                </c:pt>
                <c:pt idx="855">
                  <c:v>0.16900000000000001</c:v>
                </c:pt>
                <c:pt idx="856">
                  <c:v>0.16500000000000001</c:v>
                </c:pt>
                <c:pt idx="857">
                  <c:v>0.16</c:v>
                </c:pt>
                <c:pt idx="858">
                  <c:v>0.16</c:v>
                </c:pt>
                <c:pt idx="859">
                  <c:v>0.16</c:v>
                </c:pt>
                <c:pt idx="860">
                  <c:v>0.153</c:v>
                </c:pt>
                <c:pt idx="861">
                  <c:v>0.13300000000000001</c:v>
                </c:pt>
                <c:pt idx="862">
                  <c:v>0.14599999999999999</c:v>
                </c:pt>
                <c:pt idx="863">
                  <c:v>0.126</c:v>
                </c:pt>
                <c:pt idx="864">
                  <c:v>9.6000000000000002E-2</c:v>
                </c:pt>
                <c:pt idx="865">
                  <c:v>9.6000000000000002E-2</c:v>
                </c:pt>
                <c:pt idx="866">
                  <c:v>9.6000000000000002E-2</c:v>
                </c:pt>
                <c:pt idx="867">
                  <c:v>0.114</c:v>
                </c:pt>
                <c:pt idx="868">
                  <c:v>0.121</c:v>
                </c:pt>
                <c:pt idx="869">
                  <c:v>0.14099999999999999</c:v>
                </c:pt>
                <c:pt idx="870">
                  <c:v>0.17100000000000001</c:v>
                </c:pt>
                <c:pt idx="871">
                  <c:v>0.153</c:v>
                </c:pt>
                <c:pt idx="872">
                  <c:v>0.153</c:v>
                </c:pt>
                <c:pt idx="873">
                  <c:v>0.153</c:v>
                </c:pt>
                <c:pt idx="874">
                  <c:v>0.17399999999999999</c:v>
                </c:pt>
                <c:pt idx="875">
                  <c:v>0.159</c:v>
                </c:pt>
                <c:pt idx="876">
                  <c:v>0.17699999999999999</c:v>
                </c:pt>
                <c:pt idx="877">
                  <c:v>0.16800000000000001</c:v>
                </c:pt>
                <c:pt idx="878">
                  <c:v>0.17199999999999999</c:v>
                </c:pt>
                <c:pt idx="879">
                  <c:v>0.17199999999999999</c:v>
                </c:pt>
                <c:pt idx="880">
                  <c:v>0.17199999999999999</c:v>
                </c:pt>
                <c:pt idx="881">
                  <c:v>0.185</c:v>
                </c:pt>
                <c:pt idx="882">
                  <c:v>0.153</c:v>
                </c:pt>
                <c:pt idx="883">
                  <c:v>0.19500000000000001</c:v>
                </c:pt>
                <c:pt idx="884">
                  <c:v>0.23400000000000001</c:v>
                </c:pt>
                <c:pt idx="885">
                  <c:v>0.245</c:v>
                </c:pt>
                <c:pt idx="886">
                  <c:v>0.245</c:v>
                </c:pt>
                <c:pt idx="887">
                  <c:v>0.245</c:v>
                </c:pt>
                <c:pt idx="888">
                  <c:v>0.26300000000000001</c:v>
                </c:pt>
                <c:pt idx="889">
                  <c:v>0.28299999999999997</c:v>
                </c:pt>
                <c:pt idx="890">
                  <c:v>0.29199999999999998</c:v>
                </c:pt>
                <c:pt idx="891">
                  <c:v>0.28699999999999998</c:v>
                </c:pt>
                <c:pt idx="892">
                  <c:v>0.26</c:v>
                </c:pt>
                <c:pt idx="893">
                  <c:v>0.26</c:v>
                </c:pt>
                <c:pt idx="894">
                  <c:v>0.26</c:v>
                </c:pt>
                <c:pt idx="895">
                  <c:v>0.26800000000000002</c:v>
                </c:pt>
                <c:pt idx="896">
                  <c:v>0.25900000000000001</c:v>
                </c:pt>
                <c:pt idx="897">
                  <c:v>0.22</c:v>
                </c:pt>
                <c:pt idx="898">
                  <c:v>0.16400000000000001</c:v>
                </c:pt>
                <c:pt idx="899">
                  <c:v>0.16800000000000001</c:v>
                </c:pt>
                <c:pt idx="900">
                  <c:v>0.16800000000000001</c:v>
                </c:pt>
                <c:pt idx="901">
                  <c:v>0.16800000000000001</c:v>
                </c:pt>
                <c:pt idx="902">
                  <c:v>0.14399999999999999</c:v>
                </c:pt>
                <c:pt idx="903">
                  <c:v>0.13700000000000001</c:v>
                </c:pt>
                <c:pt idx="904">
                  <c:v>0.122</c:v>
                </c:pt>
                <c:pt idx="905">
                  <c:v>0.14899999999999999</c:v>
                </c:pt>
                <c:pt idx="906">
                  <c:v>0.156</c:v>
                </c:pt>
                <c:pt idx="907">
                  <c:v>0.156</c:v>
                </c:pt>
                <c:pt idx="908">
                  <c:v>0.156</c:v>
                </c:pt>
                <c:pt idx="909">
                  <c:v>0.155</c:v>
                </c:pt>
                <c:pt idx="910">
                  <c:v>0.112</c:v>
                </c:pt>
                <c:pt idx="911">
                  <c:v>9.0999999999999998E-2</c:v>
                </c:pt>
                <c:pt idx="912">
                  <c:v>8.3000000000000004E-2</c:v>
                </c:pt>
                <c:pt idx="913">
                  <c:v>7.9000000000000001E-2</c:v>
                </c:pt>
                <c:pt idx="914">
                  <c:v>7.9000000000000001E-2</c:v>
                </c:pt>
                <c:pt idx="915">
                  <c:v>7.9000000000000001E-2</c:v>
                </c:pt>
                <c:pt idx="916">
                  <c:v>8.3000000000000004E-2</c:v>
                </c:pt>
                <c:pt idx="917">
                  <c:v>7.2999999999999995E-2</c:v>
                </c:pt>
                <c:pt idx="918">
                  <c:v>7.5999999999999998E-2</c:v>
                </c:pt>
                <c:pt idx="919">
                  <c:v>1.2E-2</c:v>
                </c:pt>
                <c:pt idx="920">
                  <c:v>-1.0999999999999999E-2</c:v>
                </c:pt>
                <c:pt idx="921">
                  <c:v>-1.0999999999999999E-2</c:v>
                </c:pt>
                <c:pt idx="922">
                  <c:v>-1.0999999999999999E-2</c:v>
                </c:pt>
                <c:pt idx="923">
                  <c:v>-3.5999999999999997E-2</c:v>
                </c:pt>
                <c:pt idx="924">
                  <c:v>-2E-3</c:v>
                </c:pt>
                <c:pt idx="925">
                  <c:v>-3.5000000000000003E-2</c:v>
                </c:pt>
                <c:pt idx="926">
                  <c:v>-3.4000000000000002E-2</c:v>
                </c:pt>
                <c:pt idx="927">
                  <c:v>-4.5999999999999999E-2</c:v>
                </c:pt>
                <c:pt idx="928">
                  <c:v>-4.5999999999999999E-2</c:v>
                </c:pt>
                <c:pt idx="929">
                  <c:v>-4.5999999999999999E-2</c:v>
                </c:pt>
                <c:pt idx="930">
                  <c:v>-8.3000000000000004E-2</c:v>
                </c:pt>
                <c:pt idx="931">
                  <c:v>-7.4999999999999997E-2</c:v>
                </c:pt>
                <c:pt idx="932">
                  <c:v>-6.4000000000000001E-2</c:v>
                </c:pt>
                <c:pt idx="933">
                  <c:v>-8.1000000000000003E-2</c:v>
                </c:pt>
                <c:pt idx="934">
                  <c:v>-8.1000000000000003E-2</c:v>
                </c:pt>
                <c:pt idx="935">
                  <c:v>-8.1000000000000003E-2</c:v>
                </c:pt>
                <c:pt idx="936">
                  <c:v>-8.1000000000000003E-2</c:v>
                </c:pt>
                <c:pt idx="937">
                  <c:v>-8.1000000000000003E-2</c:v>
                </c:pt>
                <c:pt idx="938">
                  <c:v>-4.7E-2</c:v>
                </c:pt>
                <c:pt idx="939">
                  <c:v>-4.3999999999999997E-2</c:v>
                </c:pt>
                <c:pt idx="940">
                  <c:v>-7.1999999999999995E-2</c:v>
                </c:pt>
                <c:pt idx="941">
                  <c:v>-0.105</c:v>
                </c:pt>
                <c:pt idx="942">
                  <c:v>-0.105</c:v>
                </c:pt>
                <c:pt idx="943">
                  <c:v>-0.105</c:v>
                </c:pt>
                <c:pt idx="944">
                  <c:v>-0.13700000000000001</c:v>
                </c:pt>
                <c:pt idx="945">
                  <c:v>-0.111</c:v>
                </c:pt>
                <c:pt idx="946">
                  <c:v>-9.5000000000000001E-2</c:v>
                </c:pt>
                <c:pt idx="947">
                  <c:v>-6.2E-2</c:v>
                </c:pt>
                <c:pt idx="948">
                  <c:v>-4.9000000000000002E-2</c:v>
                </c:pt>
                <c:pt idx="949">
                  <c:v>-4.9000000000000002E-2</c:v>
                </c:pt>
                <c:pt idx="950">
                  <c:v>-4.9000000000000002E-2</c:v>
                </c:pt>
                <c:pt idx="951">
                  <c:v>-1.9E-2</c:v>
                </c:pt>
                <c:pt idx="952">
                  <c:v>-3.6999999999999998E-2</c:v>
                </c:pt>
                <c:pt idx="953">
                  <c:v>-8.6999999999999994E-2</c:v>
                </c:pt>
                <c:pt idx="954">
                  <c:v>-9.0999999999999998E-2</c:v>
                </c:pt>
                <c:pt idx="955">
                  <c:v>-6.8000000000000005E-2</c:v>
                </c:pt>
                <c:pt idx="956">
                  <c:v>-6.8000000000000005E-2</c:v>
                </c:pt>
                <c:pt idx="957">
                  <c:v>-6.8000000000000005E-2</c:v>
                </c:pt>
                <c:pt idx="958">
                  <c:v>-9.5000000000000001E-2</c:v>
                </c:pt>
                <c:pt idx="959">
                  <c:v>-6.6000000000000003E-2</c:v>
                </c:pt>
                <c:pt idx="960">
                  <c:v>-5.8999999999999997E-2</c:v>
                </c:pt>
                <c:pt idx="961">
                  <c:v>-3.4000000000000002E-2</c:v>
                </c:pt>
                <c:pt idx="962">
                  <c:v>-0.05</c:v>
                </c:pt>
                <c:pt idx="963">
                  <c:v>-0.05</c:v>
                </c:pt>
                <c:pt idx="964">
                  <c:v>-0.05</c:v>
                </c:pt>
                <c:pt idx="965">
                  <c:v>-6.3E-2</c:v>
                </c:pt>
                <c:pt idx="966">
                  <c:v>-4.3999999999999997E-2</c:v>
                </c:pt>
                <c:pt idx="967">
                  <c:v>-0.113</c:v>
                </c:pt>
                <c:pt idx="968">
                  <c:v>-9.8000000000000004E-2</c:v>
                </c:pt>
                <c:pt idx="969">
                  <c:v>-1.2E-2</c:v>
                </c:pt>
                <c:pt idx="970">
                  <c:v>-1.2E-2</c:v>
                </c:pt>
                <c:pt idx="971">
                  <c:v>-1.2E-2</c:v>
                </c:pt>
                <c:pt idx="972">
                  <c:v>2.5999999999999999E-2</c:v>
                </c:pt>
                <c:pt idx="973">
                  <c:v>-4.8000000000000001E-2</c:v>
                </c:pt>
                <c:pt idx="974">
                  <c:v>-6.3E-2</c:v>
                </c:pt>
                <c:pt idx="975">
                  <c:v>-9.4E-2</c:v>
                </c:pt>
                <c:pt idx="976">
                  <c:v>-5.8999999999999997E-2</c:v>
                </c:pt>
                <c:pt idx="977">
                  <c:v>-5.8999999999999997E-2</c:v>
                </c:pt>
                <c:pt idx="978">
                  <c:v>-5.8999999999999997E-2</c:v>
                </c:pt>
                <c:pt idx="979">
                  <c:v>-8.5000000000000006E-2</c:v>
                </c:pt>
                <c:pt idx="980">
                  <c:v>-0.129</c:v>
                </c:pt>
                <c:pt idx="981">
                  <c:v>-0.11799999999999999</c:v>
                </c:pt>
                <c:pt idx="982">
                  <c:v>-0.156</c:v>
                </c:pt>
                <c:pt idx="983">
                  <c:v>-0.2</c:v>
                </c:pt>
                <c:pt idx="984">
                  <c:v>-0.2</c:v>
                </c:pt>
                <c:pt idx="985">
                  <c:v>-0.2</c:v>
                </c:pt>
                <c:pt idx="986">
                  <c:v>-0.23499999999999999</c:v>
                </c:pt>
                <c:pt idx="987">
                  <c:v>-0.21299999999999999</c:v>
                </c:pt>
                <c:pt idx="988">
                  <c:v>-0.22600000000000001</c:v>
                </c:pt>
                <c:pt idx="989">
                  <c:v>-0.22800000000000001</c:v>
                </c:pt>
                <c:pt idx="990">
                  <c:v>-0.23</c:v>
                </c:pt>
                <c:pt idx="991">
                  <c:v>-0.23</c:v>
                </c:pt>
                <c:pt idx="992">
                  <c:v>-0.23</c:v>
                </c:pt>
                <c:pt idx="993">
                  <c:v>-0.23799999999999999</c:v>
                </c:pt>
                <c:pt idx="994">
                  <c:v>-0.23899999999999999</c:v>
                </c:pt>
                <c:pt idx="995">
                  <c:v>-0.254</c:v>
                </c:pt>
                <c:pt idx="996">
                  <c:v>-0.28100000000000003</c:v>
                </c:pt>
                <c:pt idx="997">
                  <c:v>-0.28199999999999997</c:v>
                </c:pt>
                <c:pt idx="998">
                  <c:v>-0.28199999999999997</c:v>
                </c:pt>
                <c:pt idx="999">
                  <c:v>-0.28199999999999997</c:v>
                </c:pt>
                <c:pt idx="1000">
                  <c:v>-0.30599999999999999</c:v>
                </c:pt>
                <c:pt idx="1001">
                  <c:v>-0.309</c:v>
                </c:pt>
                <c:pt idx="1002">
                  <c:v>-0.30399999999999999</c:v>
                </c:pt>
                <c:pt idx="1003">
                  <c:v>-0.317</c:v>
                </c:pt>
                <c:pt idx="1004">
                  <c:v>-0.28000000000000003</c:v>
                </c:pt>
                <c:pt idx="1005">
                  <c:v>-0.28000000000000003</c:v>
                </c:pt>
                <c:pt idx="1006">
                  <c:v>-0.28000000000000003</c:v>
                </c:pt>
                <c:pt idx="1007">
                  <c:v>-0.26800000000000002</c:v>
                </c:pt>
                <c:pt idx="1008">
                  <c:v>-0.30399999999999999</c:v>
                </c:pt>
                <c:pt idx="1009">
                  <c:v>-0.30599999999999999</c:v>
                </c:pt>
                <c:pt idx="1010">
                  <c:v>-0.30499999999999999</c:v>
                </c:pt>
                <c:pt idx="1011">
                  <c:v>-0.32100000000000001</c:v>
                </c:pt>
                <c:pt idx="1012">
                  <c:v>-0.32100000000000001</c:v>
                </c:pt>
                <c:pt idx="1013">
                  <c:v>-0.32100000000000001</c:v>
                </c:pt>
                <c:pt idx="1014">
                  <c:v>-0.32900000000000001</c:v>
                </c:pt>
                <c:pt idx="1015">
                  <c:v>-0.307</c:v>
                </c:pt>
                <c:pt idx="1016">
                  <c:v>-0.25700000000000001</c:v>
                </c:pt>
                <c:pt idx="1017">
                  <c:v>-0.29299999999999998</c:v>
                </c:pt>
                <c:pt idx="1018">
                  <c:v>-0.318</c:v>
                </c:pt>
                <c:pt idx="1019">
                  <c:v>-0.318</c:v>
                </c:pt>
                <c:pt idx="1020">
                  <c:v>-0.318</c:v>
                </c:pt>
                <c:pt idx="1021">
                  <c:v>-0.32300000000000001</c:v>
                </c:pt>
                <c:pt idx="1022">
                  <c:v>-0.32300000000000001</c:v>
                </c:pt>
                <c:pt idx="1023">
                  <c:v>-0.34</c:v>
                </c:pt>
                <c:pt idx="1024">
                  <c:v>-0.37</c:v>
                </c:pt>
                <c:pt idx="1025">
                  <c:v>-0.34300000000000003</c:v>
                </c:pt>
                <c:pt idx="1026">
                  <c:v>-0.34300000000000003</c:v>
                </c:pt>
                <c:pt idx="1027">
                  <c:v>-0.34300000000000003</c:v>
                </c:pt>
                <c:pt idx="1028">
                  <c:v>-0.34300000000000003</c:v>
                </c:pt>
                <c:pt idx="1029">
                  <c:v>-0.34300000000000003</c:v>
                </c:pt>
                <c:pt idx="1030">
                  <c:v>-0.34399999999999997</c:v>
                </c:pt>
                <c:pt idx="1031">
                  <c:v>-0.33400000000000002</c:v>
                </c:pt>
                <c:pt idx="1032">
                  <c:v>-0.314</c:v>
                </c:pt>
                <c:pt idx="1033">
                  <c:v>-0.314</c:v>
                </c:pt>
                <c:pt idx="1034">
                  <c:v>-0.314</c:v>
                </c:pt>
                <c:pt idx="1035">
                  <c:v>-0.314</c:v>
                </c:pt>
                <c:pt idx="1036">
                  <c:v>-0.313</c:v>
                </c:pt>
                <c:pt idx="1037">
                  <c:v>-0.35299999999999998</c:v>
                </c:pt>
                <c:pt idx="1038">
                  <c:v>-0.34100000000000003</c:v>
                </c:pt>
                <c:pt idx="1039">
                  <c:v>-0.33400000000000002</c:v>
                </c:pt>
                <c:pt idx="1040">
                  <c:v>-0.33400000000000002</c:v>
                </c:pt>
                <c:pt idx="1041">
                  <c:v>-0.33400000000000002</c:v>
                </c:pt>
                <c:pt idx="1042">
                  <c:v>-0.33300000000000002</c:v>
                </c:pt>
                <c:pt idx="1043">
                  <c:v>-0.33100000000000002</c:v>
                </c:pt>
                <c:pt idx="1044">
                  <c:v>-0.374</c:v>
                </c:pt>
                <c:pt idx="1045">
                  <c:v>-0.374</c:v>
                </c:pt>
                <c:pt idx="1046">
                  <c:v>-0.38400000000000001</c:v>
                </c:pt>
                <c:pt idx="1047">
                  <c:v>-0.38400000000000001</c:v>
                </c:pt>
                <c:pt idx="1048">
                  <c:v>-0.38400000000000001</c:v>
                </c:pt>
                <c:pt idx="1049">
                  <c:v>-0.35799999999999998</c:v>
                </c:pt>
                <c:pt idx="1050">
                  <c:v>-0.36299999999999999</c:v>
                </c:pt>
                <c:pt idx="1051">
                  <c:v>-0.36599999999999999</c:v>
                </c:pt>
                <c:pt idx="1052">
                  <c:v>-0.34200000000000003</c:v>
                </c:pt>
                <c:pt idx="1053">
                  <c:v>-0.312</c:v>
                </c:pt>
                <c:pt idx="1054">
                  <c:v>-0.312</c:v>
                </c:pt>
                <c:pt idx="1055">
                  <c:v>-0.312</c:v>
                </c:pt>
                <c:pt idx="1056">
                  <c:v>-0.32100000000000001</c:v>
                </c:pt>
                <c:pt idx="1057">
                  <c:v>-0.28699999999999998</c:v>
                </c:pt>
                <c:pt idx="1058">
                  <c:v>-0.29099999999999998</c:v>
                </c:pt>
                <c:pt idx="1059">
                  <c:v>-0.32700000000000001</c:v>
                </c:pt>
                <c:pt idx="1060">
                  <c:v>-0.34799999999999998</c:v>
                </c:pt>
                <c:pt idx="1061">
                  <c:v>-0.34799999999999998</c:v>
                </c:pt>
                <c:pt idx="1062">
                  <c:v>-0.34799999999999998</c:v>
                </c:pt>
                <c:pt idx="1063">
                  <c:v>-0.35199999999999998</c:v>
                </c:pt>
                <c:pt idx="1064">
                  <c:v>-0.33400000000000002</c:v>
                </c:pt>
                <c:pt idx="1065">
                  <c:v>-0.33100000000000002</c:v>
                </c:pt>
                <c:pt idx="1066">
                  <c:v>-0.34499999999999997</c:v>
                </c:pt>
                <c:pt idx="1067">
                  <c:v>-0.35</c:v>
                </c:pt>
                <c:pt idx="1068">
                  <c:v>-0.35</c:v>
                </c:pt>
                <c:pt idx="1069">
                  <c:v>-0.35</c:v>
                </c:pt>
                <c:pt idx="1070">
                  <c:v>-0.33900000000000002</c:v>
                </c:pt>
                <c:pt idx="1071">
                  <c:v>-0.32400000000000001</c:v>
                </c:pt>
                <c:pt idx="1072">
                  <c:v>-0.33300000000000002</c:v>
                </c:pt>
                <c:pt idx="1073">
                  <c:v>-0.31</c:v>
                </c:pt>
                <c:pt idx="1074">
                  <c:v>-0.31</c:v>
                </c:pt>
                <c:pt idx="1075">
                  <c:v>-0.31</c:v>
                </c:pt>
                <c:pt idx="1076">
                  <c:v>-0.31</c:v>
                </c:pt>
                <c:pt idx="1077">
                  <c:v>-0.29399999999999998</c:v>
                </c:pt>
                <c:pt idx="1078">
                  <c:v>-0.26800000000000002</c:v>
                </c:pt>
                <c:pt idx="1079">
                  <c:v>-0.24099999999999999</c:v>
                </c:pt>
                <c:pt idx="1080">
                  <c:v>-0.25600000000000001</c:v>
                </c:pt>
                <c:pt idx="1081">
                  <c:v>-0.35699999999999998</c:v>
                </c:pt>
                <c:pt idx="1082">
                  <c:v>-0.35699999999999998</c:v>
                </c:pt>
                <c:pt idx="1083">
                  <c:v>-0.35699999999999998</c:v>
                </c:pt>
                <c:pt idx="1084">
                  <c:v>-0.36499999999999999</c:v>
                </c:pt>
                <c:pt idx="1085">
                  <c:v>-0.36299999999999999</c:v>
                </c:pt>
                <c:pt idx="1086">
                  <c:v>-0.34499999999999997</c:v>
                </c:pt>
                <c:pt idx="1087">
                  <c:v>-0.35399999999999998</c:v>
                </c:pt>
                <c:pt idx="1088">
                  <c:v>-0.34300000000000003</c:v>
                </c:pt>
                <c:pt idx="1089">
                  <c:v>-0.34300000000000003</c:v>
                </c:pt>
                <c:pt idx="1090">
                  <c:v>-0.34300000000000003</c:v>
                </c:pt>
                <c:pt idx="1091">
                  <c:v>-0.35399999999999998</c:v>
                </c:pt>
                <c:pt idx="1092">
                  <c:v>-0.32900000000000001</c:v>
                </c:pt>
                <c:pt idx="1093">
                  <c:v>-0.32900000000000001</c:v>
                </c:pt>
                <c:pt idx="1094">
                  <c:v>-0.3</c:v>
                </c:pt>
                <c:pt idx="1095">
                  <c:v>-0.30099999999999999</c:v>
                </c:pt>
                <c:pt idx="1096">
                  <c:v>-0.30099999999999999</c:v>
                </c:pt>
                <c:pt idx="1097">
                  <c:v>-0.30099999999999999</c:v>
                </c:pt>
                <c:pt idx="1098">
                  <c:v>-0.28699999999999998</c:v>
                </c:pt>
                <c:pt idx="1099">
                  <c:v>-0.312</c:v>
                </c:pt>
                <c:pt idx="1100">
                  <c:v>-0.32900000000000001</c:v>
                </c:pt>
                <c:pt idx="1101">
                  <c:v>-0.34300000000000003</c:v>
                </c:pt>
                <c:pt idx="1102">
                  <c:v>-0.34699999999999998</c:v>
                </c:pt>
                <c:pt idx="1103">
                  <c:v>-0.34699999999999998</c:v>
                </c:pt>
                <c:pt idx="1104">
                  <c:v>-0.34699999999999998</c:v>
                </c:pt>
                <c:pt idx="1105">
                  <c:v>-0.33200000000000002</c:v>
                </c:pt>
                <c:pt idx="1106">
                  <c:v>-0.312</c:v>
                </c:pt>
                <c:pt idx="1107">
                  <c:v>-0.29599999999999999</c:v>
                </c:pt>
                <c:pt idx="1108">
                  <c:v>-0.28599999999999998</c:v>
                </c:pt>
                <c:pt idx="1109">
                  <c:v>-0.26700000000000002</c:v>
                </c:pt>
                <c:pt idx="1110">
                  <c:v>-0.26700000000000002</c:v>
                </c:pt>
                <c:pt idx="1111">
                  <c:v>-0.26700000000000002</c:v>
                </c:pt>
                <c:pt idx="1112">
                  <c:v>-0.26</c:v>
                </c:pt>
                <c:pt idx="1113">
                  <c:v>-0.23100000000000001</c:v>
                </c:pt>
                <c:pt idx="1114">
                  <c:v>-0.248</c:v>
                </c:pt>
                <c:pt idx="1115">
                  <c:v>-0.24</c:v>
                </c:pt>
                <c:pt idx="1116">
                  <c:v>-0.26200000000000001</c:v>
                </c:pt>
                <c:pt idx="1117">
                  <c:v>-0.26200000000000001</c:v>
                </c:pt>
                <c:pt idx="1118">
                  <c:v>-0.26200000000000001</c:v>
                </c:pt>
                <c:pt idx="1119">
                  <c:v>-0.25900000000000001</c:v>
                </c:pt>
                <c:pt idx="1120">
                  <c:v>-0.24399999999999999</c:v>
                </c:pt>
                <c:pt idx="1121">
                  <c:v>-0.26800000000000002</c:v>
                </c:pt>
                <c:pt idx="1122">
                  <c:v>-0.253</c:v>
                </c:pt>
                <c:pt idx="1123">
                  <c:v>-0.254</c:v>
                </c:pt>
                <c:pt idx="1124">
                  <c:v>-0.254</c:v>
                </c:pt>
                <c:pt idx="1125">
                  <c:v>-0.254</c:v>
                </c:pt>
                <c:pt idx="1126">
                  <c:v>-0.22700000000000001</c:v>
                </c:pt>
                <c:pt idx="1127">
                  <c:v>-0.245</c:v>
                </c:pt>
                <c:pt idx="1128">
                  <c:v>-0.24099999999999999</c:v>
                </c:pt>
                <c:pt idx="1129">
                  <c:v>-0.25700000000000001</c:v>
                </c:pt>
                <c:pt idx="1130">
                  <c:v>-0.223</c:v>
                </c:pt>
                <c:pt idx="1131">
                  <c:v>-0.223</c:v>
                </c:pt>
                <c:pt idx="1132">
                  <c:v>-0.223</c:v>
                </c:pt>
                <c:pt idx="1133">
                  <c:v>-0.23100000000000001</c:v>
                </c:pt>
                <c:pt idx="1134">
                  <c:v>-0.224</c:v>
                </c:pt>
                <c:pt idx="1135">
                  <c:v>-0.21199999999999999</c:v>
                </c:pt>
                <c:pt idx="1136">
                  <c:v>-0.20200000000000001</c:v>
                </c:pt>
                <c:pt idx="1137">
                  <c:v>-0.191</c:v>
                </c:pt>
                <c:pt idx="1138">
                  <c:v>-0.191</c:v>
                </c:pt>
                <c:pt idx="1139">
                  <c:v>-0.191</c:v>
                </c:pt>
                <c:pt idx="1140">
                  <c:v>-0.14199999999999999</c:v>
                </c:pt>
                <c:pt idx="1141">
                  <c:v>-0.16600000000000001</c:v>
                </c:pt>
                <c:pt idx="1142">
                  <c:v>-0.19600000000000001</c:v>
                </c:pt>
                <c:pt idx="1143">
                  <c:v>-0.16500000000000001</c:v>
                </c:pt>
                <c:pt idx="1144">
                  <c:v>-0.17499999999999999</c:v>
                </c:pt>
                <c:pt idx="1145">
                  <c:v>-0.17499999999999999</c:v>
                </c:pt>
                <c:pt idx="1146">
                  <c:v>-0.17499999999999999</c:v>
                </c:pt>
                <c:pt idx="1147">
                  <c:v>-0.19700000000000001</c:v>
                </c:pt>
                <c:pt idx="1148">
                  <c:v>-0.184</c:v>
                </c:pt>
                <c:pt idx="1149">
                  <c:v>-0.122</c:v>
                </c:pt>
                <c:pt idx="1150">
                  <c:v>-9.7000000000000003E-2</c:v>
                </c:pt>
                <c:pt idx="1151">
                  <c:v>-0.11</c:v>
                </c:pt>
                <c:pt idx="1152">
                  <c:v>-0.11</c:v>
                </c:pt>
                <c:pt idx="1153">
                  <c:v>-0.11</c:v>
                </c:pt>
                <c:pt idx="1154">
                  <c:v>-0.11600000000000001</c:v>
                </c:pt>
                <c:pt idx="1155">
                  <c:v>-0.129</c:v>
                </c:pt>
                <c:pt idx="1156">
                  <c:v>-0.13800000000000001</c:v>
                </c:pt>
                <c:pt idx="1157">
                  <c:v>-0.19400000000000001</c:v>
                </c:pt>
                <c:pt idx="1158">
                  <c:v>-0.20300000000000001</c:v>
                </c:pt>
                <c:pt idx="1159">
                  <c:v>-0.20300000000000001</c:v>
                </c:pt>
                <c:pt idx="1160">
                  <c:v>-0.20300000000000001</c:v>
                </c:pt>
                <c:pt idx="1161">
                  <c:v>-0.20300000000000001</c:v>
                </c:pt>
                <c:pt idx="1162">
                  <c:v>-0.185</c:v>
                </c:pt>
                <c:pt idx="1163">
                  <c:v>-0.17399999999999999</c:v>
                </c:pt>
                <c:pt idx="1164">
                  <c:v>-0.16200000000000001</c:v>
                </c:pt>
                <c:pt idx="1165">
                  <c:v>-0.13200000000000001</c:v>
                </c:pt>
                <c:pt idx="1166">
                  <c:v>-0.13200000000000001</c:v>
                </c:pt>
                <c:pt idx="1167">
                  <c:v>-0.13200000000000001</c:v>
                </c:pt>
                <c:pt idx="1168">
                  <c:v>-0.127</c:v>
                </c:pt>
                <c:pt idx="1169">
                  <c:v>-0.17699999999999999</c:v>
                </c:pt>
                <c:pt idx="1170">
                  <c:v>-0.20499999999999999</c:v>
                </c:pt>
                <c:pt idx="1171">
                  <c:v>-0.24099999999999999</c:v>
                </c:pt>
                <c:pt idx="1172">
                  <c:v>-0.218</c:v>
                </c:pt>
                <c:pt idx="1173">
                  <c:v>-0.218</c:v>
                </c:pt>
                <c:pt idx="1174">
                  <c:v>-0.218</c:v>
                </c:pt>
                <c:pt idx="1175">
                  <c:v>-0.22900000000000001</c:v>
                </c:pt>
                <c:pt idx="1176">
                  <c:v>-0.20399999999999999</c:v>
                </c:pt>
                <c:pt idx="1177">
                  <c:v>-0.24</c:v>
                </c:pt>
                <c:pt idx="1178">
                  <c:v>-0.20499999999999999</c:v>
                </c:pt>
                <c:pt idx="1179">
                  <c:v>-0.193</c:v>
                </c:pt>
                <c:pt idx="1180">
                  <c:v>-0.193</c:v>
                </c:pt>
                <c:pt idx="1181">
                  <c:v>-0.193</c:v>
                </c:pt>
                <c:pt idx="1182">
                  <c:v>-0.219</c:v>
                </c:pt>
                <c:pt idx="1183">
                  <c:v>-0.184</c:v>
                </c:pt>
                <c:pt idx="1184">
                  <c:v>-0.19700000000000001</c:v>
                </c:pt>
                <c:pt idx="1185">
                  <c:v>-0.191</c:v>
                </c:pt>
                <c:pt idx="1186">
                  <c:v>-0.14899999999999999</c:v>
                </c:pt>
                <c:pt idx="1187">
                  <c:v>-0.14899999999999999</c:v>
                </c:pt>
                <c:pt idx="1188">
                  <c:v>-0.14899999999999999</c:v>
                </c:pt>
                <c:pt idx="1189">
                  <c:v>-0.183</c:v>
                </c:pt>
                <c:pt idx="1190">
                  <c:v>-0.186</c:v>
                </c:pt>
                <c:pt idx="1191">
                  <c:v>-0.16400000000000001</c:v>
                </c:pt>
                <c:pt idx="1192">
                  <c:v>-0.16700000000000001</c:v>
                </c:pt>
                <c:pt idx="1193">
                  <c:v>-0.14099999999999999</c:v>
                </c:pt>
                <c:pt idx="1194">
                  <c:v>-0.14099999999999999</c:v>
                </c:pt>
                <c:pt idx="1195">
                  <c:v>-0.14099999999999999</c:v>
                </c:pt>
                <c:pt idx="1196">
                  <c:v>-0.155</c:v>
                </c:pt>
                <c:pt idx="1197">
                  <c:v>-0.13800000000000001</c:v>
                </c:pt>
                <c:pt idx="1198">
                  <c:v>-0.13300000000000001</c:v>
                </c:pt>
                <c:pt idx="1199">
                  <c:v>-0.104</c:v>
                </c:pt>
                <c:pt idx="1200">
                  <c:v>-0.14199999999999999</c:v>
                </c:pt>
                <c:pt idx="1201">
                  <c:v>-0.14199999999999999</c:v>
                </c:pt>
                <c:pt idx="1202">
                  <c:v>-0.14199999999999999</c:v>
                </c:pt>
                <c:pt idx="1203">
                  <c:v>-0.14199999999999999</c:v>
                </c:pt>
                <c:pt idx="1204">
                  <c:v>-0.128</c:v>
                </c:pt>
                <c:pt idx="1205">
                  <c:v>-0.121</c:v>
                </c:pt>
                <c:pt idx="1206">
                  <c:v>-0.123</c:v>
                </c:pt>
                <c:pt idx="1207">
                  <c:v>-0.113</c:v>
                </c:pt>
                <c:pt idx="1208">
                  <c:v>-0.113</c:v>
                </c:pt>
                <c:pt idx="1209">
                  <c:v>-0.113</c:v>
                </c:pt>
                <c:pt idx="1210">
                  <c:v>-0.113</c:v>
                </c:pt>
                <c:pt idx="1211">
                  <c:v>-6.3E-2</c:v>
                </c:pt>
                <c:pt idx="1212">
                  <c:v>-0.113</c:v>
                </c:pt>
                <c:pt idx="1213">
                  <c:v>-0.125</c:v>
                </c:pt>
                <c:pt idx="1214">
                  <c:v>-0.128</c:v>
                </c:pt>
                <c:pt idx="1215">
                  <c:v>-0.128</c:v>
                </c:pt>
                <c:pt idx="1216">
                  <c:v>-0.128</c:v>
                </c:pt>
                <c:pt idx="1217">
                  <c:v>-0.127</c:v>
                </c:pt>
                <c:pt idx="1218">
                  <c:v>-0.106</c:v>
                </c:pt>
                <c:pt idx="1219">
                  <c:v>-8.5999999999999993E-2</c:v>
                </c:pt>
                <c:pt idx="1220">
                  <c:v>-0.12</c:v>
                </c:pt>
                <c:pt idx="1221">
                  <c:v>-9.1999999999999998E-2</c:v>
                </c:pt>
                <c:pt idx="1222">
                  <c:v>-9.1999999999999998E-2</c:v>
                </c:pt>
                <c:pt idx="1223">
                  <c:v>-9.1999999999999998E-2</c:v>
                </c:pt>
                <c:pt idx="1224">
                  <c:v>-7.3999999999999996E-2</c:v>
                </c:pt>
                <c:pt idx="1225">
                  <c:v>-4.9000000000000002E-2</c:v>
                </c:pt>
                <c:pt idx="1226">
                  <c:v>-5.2999999999999999E-2</c:v>
                </c:pt>
                <c:pt idx="1227">
                  <c:v>-4.3999999999999997E-2</c:v>
                </c:pt>
                <c:pt idx="1228">
                  <c:v>-4.1000000000000002E-2</c:v>
                </c:pt>
                <c:pt idx="1229">
                  <c:v>-4.1000000000000002E-2</c:v>
                </c:pt>
                <c:pt idx="1230">
                  <c:v>-4.1000000000000002E-2</c:v>
                </c:pt>
                <c:pt idx="1231">
                  <c:v>-1E-3</c:v>
                </c:pt>
                <c:pt idx="1232">
                  <c:v>7.3999999999999996E-2</c:v>
                </c:pt>
                <c:pt idx="1233">
                  <c:v>7.3999999999999996E-2</c:v>
                </c:pt>
                <c:pt idx="1234">
                  <c:v>4.2999999999999997E-2</c:v>
                </c:pt>
                <c:pt idx="1235">
                  <c:v>1.4999999999999999E-2</c:v>
                </c:pt>
                <c:pt idx="1236">
                  <c:v>1.4999999999999999E-2</c:v>
                </c:pt>
                <c:pt idx="1237">
                  <c:v>1.4999999999999999E-2</c:v>
                </c:pt>
                <c:pt idx="1238">
                  <c:v>-7.0000000000000001E-3</c:v>
                </c:pt>
                <c:pt idx="1239">
                  <c:v>3.0000000000000001E-3</c:v>
                </c:pt>
                <c:pt idx="1240">
                  <c:v>-5.0999999999999997E-2</c:v>
                </c:pt>
                <c:pt idx="1241">
                  <c:v>-0.03</c:v>
                </c:pt>
                <c:pt idx="1242">
                  <c:v>-7.9000000000000001E-2</c:v>
                </c:pt>
                <c:pt idx="1243">
                  <c:v>-7.9000000000000001E-2</c:v>
                </c:pt>
                <c:pt idx="1244">
                  <c:v>-7.9000000000000001E-2</c:v>
                </c:pt>
                <c:pt idx="1245">
                  <c:v>-6.0999999999999999E-2</c:v>
                </c:pt>
                <c:pt idx="1246">
                  <c:v>-0.01</c:v>
                </c:pt>
                <c:pt idx="1247">
                  <c:v>5.0000000000000001E-3</c:v>
                </c:pt>
                <c:pt idx="1248">
                  <c:v>-4.7E-2</c:v>
                </c:pt>
                <c:pt idx="1249">
                  <c:v>-3.5999999999999997E-2</c:v>
                </c:pt>
                <c:pt idx="1250">
                  <c:v>-3.5999999999999997E-2</c:v>
                </c:pt>
                <c:pt idx="1251">
                  <c:v>-3.5999999999999997E-2</c:v>
                </c:pt>
                <c:pt idx="1252">
                  <c:v>-5.8999999999999997E-2</c:v>
                </c:pt>
                <c:pt idx="1253">
                  <c:v>-3.5000000000000003E-2</c:v>
                </c:pt>
                <c:pt idx="1254">
                  <c:v>-1.9E-2</c:v>
                </c:pt>
                <c:pt idx="1255">
                  <c:v>-1E-3</c:v>
                </c:pt>
                <c:pt idx="1256">
                  <c:v>-2.7E-2</c:v>
                </c:pt>
                <c:pt idx="1257">
                  <c:v>-2.7E-2</c:v>
                </c:pt>
                <c:pt idx="1258">
                  <c:v>-2.7E-2</c:v>
                </c:pt>
                <c:pt idx="1259">
                  <c:v>-4.5999999999999999E-2</c:v>
                </c:pt>
                <c:pt idx="1260">
                  <c:v>-0.05</c:v>
                </c:pt>
                <c:pt idx="1261">
                  <c:v>-2.5999999999999999E-2</c:v>
                </c:pt>
                <c:pt idx="1262">
                  <c:v>-8.9999999999999993E-3</c:v>
                </c:pt>
                <c:pt idx="1263">
                  <c:v>-3.7999999999999999E-2</c:v>
                </c:pt>
                <c:pt idx="1264">
                  <c:v>-3.7999999999999999E-2</c:v>
                </c:pt>
                <c:pt idx="1265">
                  <c:v>-3.7999999999999999E-2</c:v>
                </c:pt>
                <c:pt idx="1266">
                  <c:v>-2.9000000000000001E-2</c:v>
                </c:pt>
                <c:pt idx="1267">
                  <c:v>6.0000000000000001E-3</c:v>
                </c:pt>
                <c:pt idx="1268">
                  <c:v>-7.0000000000000007E-2</c:v>
                </c:pt>
                <c:pt idx="1269">
                  <c:v>-6.2E-2</c:v>
                </c:pt>
                <c:pt idx="1270">
                  <c:v>-0.113</c:v>
                </c:pt>
                <c:pt idx="1271">
                  <c:v>-0.113</c:v>
                </c:pt>
                <c:pt idx="1272">
                  <c:v>-0.113</c:v>
                </c:pt>
                <c:pt idx="1273">
                  <c:v>-0.113</c:v>
                </c:pt>
                <c:pt idx="1274">
                  <c:v>-4.2999999999999997E-2</c:v>
                </c:pt>
                <c:pt idx="1275">
                  <c:v>-2E-3</c:v>
                </c:pt>
                <c:pt idx="1276">
                  <c:v>1.2999999999999999E-2</c:v>
                </c:pt>
                <c:pt idx="1277">
                  <c:v>0.02</c:v>
                </c:pt>
                <c:pt idx="1278">
                  <c:v>0.02</c:v>
                </c:pt>
                <c:pt idx="1279">
                  <c:v>0.02</c:v>
                </c:pt>
                <c:pt idx="1280">
                  <c:v>7.6999999999999999E-2</c:v>
                </c:pt>
                <c:pt idx="1281">
                  <c:v>0.13300000000000001</c:v>
                </c:pt>
                <c:pt idx="1282">
                  <c:v>7.0000000000000007E-2</c:v>
                </c:pt>
                <c:pt idx="1283">
                  <c:v>6.7000000000000004E-2</c:v>
                </c:pt>
                <c:pt idx="1284">
                  <c:v>2.5999999999999999E-2</c:v>
                </c:pt>
                <c:pt idx="1285">
                  <c:v>2.5999999999999999E-2</c:v>
                </c:pt>
                <c:pt idx="1286">
                  <c:v>2.5999999999999999E-2</c:v>
                </c:pt>
                <c:pt idx="1287">
                  <c:v>3.3000000000000002E-2</c:v>
                </c:pt>
                <c:pt idx="1288">
                  <c:v>5.1999999999999998E-2</c:v>
                </c:pt>
                <c:pt idx="1289">
                  <c:v>9.5000000000000001E-2</c:v>
                </c:pt>
                <c:pt idx="1290">
                  <c:v>0.1</c:v>
                </c:pt>
                <c:pt idx="1291">
                  <c:v>0.1</c:v>
                </c:pt>
                <c:pt idx="1292">
                  <c:v>0.1</c:v>
                </c:pt>
                <c:pt idx="1293">
                  <c:v>0.1</c:v>
                </c:pt>
                <c:pt idx="1294">
                  <c:v>0.1</c:v>
                </c:pt>
                <c:pt idx="1295">
                  <c:v>0.16500000000000001</c:v>
                </c:pt>
                <c:pt idx="1296">
                  <c:v>0.17299999999999999</c:v>
                </c:pt>
                <c:pt idx="1297">
                  <c:v>6.2E-2</c:v>
                </c:pt>
                <c:pt idx="1298">
                  <c:v>6.8000000000000005E-2</c:v>
                </c:pt>
                <c:pt idx="1299">
                  <c:v>6.8000000000000005E-2</c:v>
                </c:pt>
                <c:pt idx="1300">
                  <c:v>6.8000000000000005E-2</c:v>
                </c:pt>
                <c:pt idx="1301">
                  <c:v>4.3999999999999997E-2</c:v>
                </c:pt>
                <c:pt idx="1302">
                  <c:v>1E-3</c:v>
                </c:pt>
                <c:pt idx="1303">
                  <c:v>-2.1000000000000001E-2</c:v>
                </c:pt>
                <c:pt idx="1304">
                  <c:v>-5.1999999999999998E-2</c:v>
                </c:pt>
                <c:pt idx="1305">
                  <c:v>-6.6000000000000003E-2</c:v>
                </c:pt>
                <c:pt idx="1306">
                  <c:v>-6.6000000000000003E-2</c:v>
                </c:pt>
                <c:pt idx="1307">
                  <c:v>-6.6000000000000003E-2</c:v>
                </c:pt>
                <c:pt idx="1308">
                  <c:v>8.0000000000000002E-3</c:v>
                </c:pt>
                <c:pt idx="1309">
                  <c:v>0.21199999999999999</c:v>
                </c:pt>
                <c:pt idx="1310">
                  <c:v>0.18099999999999999</c:v>
                </c:pt>
                <c:pt idx="1311">
                  <c:v>0.104</c:v>
                </c:pt>
                <c:pt idx="1312">
                  <c:v>0.105</c:v>
                </c:pt>
                <c:pt idx="1313">
                  <c:v>0.105</c:v>
                </c:pt>
                <c:pt idx="1314">
                  <c:v>0.105</c:v>
                </c:pt>
                <c:pt idx="1315">
                  <c:v>0.224</c:v>
                </c:pt>
                <c:pt idx="1316">
                  <c:v>0.34200000000000003</c:v>
                </c:pt>
                <c:pt idx="1317">
                  <c:v>0.22</c:v>
                </c:pt>
                <c:pt idx="1318">
                  <c:v>0.159</c:v>
                </c:pt>
                <c:pt idx="1319">
                  <c:v>0.01</c:v>
                </c:pt>
                <c:pt idx="1320">
                  <c:v>0.01</c:v>
                </c:pt>
                <c:pt idx="1321">
                  <c:v>0.01</c:v>
                </c:pt>
                <c:pt idx="1322">
                  <c:v>-0.112</c:v>
                </c:pt>
                <c:pt idx="1323">
                  <c:v>-0.316</c:v>
                </c:pt>
                <c:pt idx="1324">
                  <c:v>-0.30199999999999999</c:v>
                </c:pt>
                <c:pt idx="1325">
                  <c:v>-0.38700000000000001</c:v>
                </c:pt>
                <c:pt idx="1326">
                  <c:v>-0.34799999999999998</c:v>
                </c:pt>
                <c:pt idx="1327">
                  <c:v>-0.34799999999999998</c:v>
                </c:pt>
                <c:pt idx="1328">
                  <c:v>-0.34799999999999998</c:v>
                </c:pt>
                <c:pt idx="1329">
                  <c:v>-0.35299999999999998</c:v>
                </c:pt>
                <c:pt idx="1330">
                  <c:v>-0.32500000000000001</c:v>
                </c:pt>
                <c:pt idx="1331">
                  <c:v>-0.32700000000000001</c:v>
                </c:pt>
                <c:pt idx="1332">
                  <c:v>-0.30199999999999999</c:v>
                </c:pt>
                <c:pt idx="1333">
                  <c:v>-0.29099999999999998</c:v>
                </c:pt>
                <c:pt idx="1334">
                  <c:v>-0.29099999999999998</c:v>
                </c:pt>
                <c:pt idx="1335">
                  <c:v>-0.29099999999999998</c:v>
                </c:pt>
                <c:pt idx="1336">
                  <c:v>-0.25900000000000001</c:v>
                </c:pt>
                <c:pt idx="1337">
                  <c:v>-0.23400000000000001</c:v>
                </c:pt>
                <c:pt idx="1338">
                  <c:v>-0.247</c:v>
                </c:pt>
                <c:pt idx="1339">
                  <c:v>-0.23400000000000001</c:v>
                </c:pt>
                <c:pt idx="1340">
                  <c:v>-0.20300000000000001</c:v>
                </c:pt>
                <c:pt idx="1341">
                  <c:v>-0.20300000000000001</c:v>
                </c:pt>
                <c:pt idx="1342">
                  <c:v>-0.20300000000000001</c:v>
                </c:pt>
                <c:pt idx="1343">
                  <c:v>-0.218</c:v>
                </c:pt>
                <c:pt idx="1344">
                  <c:v>-0.185</c:v>
                </c:pt>
                <c:pt idx="1345">
                  <c:v>-0.16700000000000001</c:v>
                </c:pt>
                <c:pt idx="1346">
                  <c:v>-0.16400000000000001</c:v>
                </c:pt>
                <c:pt idx="1347">
                  <c:v>-0.158</c:v>
                </c:pt>
                <c:pt idx="1348">
                  <c:v>-0.158</c:v>
                </c:pt>
                <c:pt idx="1349">
                  <c:v>-0.158</c:v>
                </c:pt>
                <c:pt idx="1350">
                  <c:v>-0.14499999999999999</c:v>
                </c:pt>
                <c:pt idx="1351">
                  <c:v>-0.14000000000000001</c:v>
                </c:pt>
                <c:pt idx="1352">
                  <c:v>-0.14599999999999999</c:v>
                </c:pt>
                <c:pt idx="1353">
                  <c:v>-0.16600000000000001</c:v>
                </c:pt>
                <c:pt idx="1354">
                  <c:v>-0.13700000000000001</c:v>
                </c:pt>
                <c:pt idx="1355">
                  <c:v>-0.13700000000000001</c:v>
                </c:pt>
                <c:pt idx="1356">
                  <c:v>-0.13700000000000001</c:v>
                </c:pt>
                <c:pt idx="1357">
                  <c:v>-0.11799999999999999</c:v>
                </c:pt>
                <c:pt idx="1358">
                  <c:v>-0.104</c:v>
                </c:pt>
                <c:pt idx="1359">
                  <c:v>-0.14099999999999999</c:v>
                </c:pt>
                <c:pt idx="1360">
                  <c:v>-0.18099999999999999</c:v>
                </c:pt>
                <c:pt idx="1361">
                  <c:v>-0.17699999999999999</c:v>
                </c:pt>
                <c:pt idx="1362">
                  <c:v>-0.17699999999999999</c:v>
                </c:pt>
                <c:pt idx="1363">
                  <c:v>-0.17699999999999999</c:v>
                </c:pt>
                <c:pt idx="1364">
                  <c:v>-0.14899999999999999</c:v>
                </c:pt>
                <c:pt idx="1365">
                  <c:v>-0.126</c:v>
                </c:pt>
                <c:pt idx="1366">
                  <c:v>-8.6999999999999994E-2</c:v>
                </c:pt>
                <c:pt idx="1367">
                  <c:v>-0.129</c:v>
                </c:pt>
                <c:pt idx="1368">
                  <c:v>-7.8E-2</c:v>
                </c:pt>
                <c:pt idx="1369">
                  <c:v>-7.8E-2</c:v>
                </c:pt>
                <c:pt idx="1370">
                  <c:v>-7.8E-2</c:v>
                </c:pt>
                <c:pt idx="1371">
                  <c:v>-6.2E-2</c:v>
                </c:pt>
                <c:pt idx="1372">
                  <c:v>-8.0000000000000002E-3</c:v>
                </c:pt>
                <c:pt idx="1373">
                  <c:v>7.0000000000000001E-3</c:v>
                </c:pt>
                <c:pt idx="1374">
                  <c:v>3.5999999999999997E-2</c:v>
                </c:pt>
                <c:pt idx="1375">
                  <c:v>4.2999999999999997E-2</c:v>
                </c:pt>
                <c:pt idx="1376">
                  <c:v>4.2999999999999997E-2</c:v>
                </c:pt>
                <c:pt idx="1377">
                  <c:v>4.2999999999999997E-2</c:v>
                </c:pt>
                <c:pt idx="1378">
                  <c:v>4.1000000000000002E-2</c:v>
                </c:pt>
                <c:pt idx="1379">
                  <c:v>5.1999999999999998E-2</c:v>
                </c:pt>
                <c:pt idx="1380">
                  <c:v>0.08</c:v>
                </c:pt>
                <c:pt idx="1381">
                  <c:v>8.7999999999999995E-2</c:v>
                </c:pt>
                <c:pt idx="1382">
                  <c:v>4.2000000000000003E-2</c:v>
                </c:pt>
                <c:pt idx="1383">
                  <c:v>4.2000000000000003E-2</c:v>
                </c:pt>
                <c:pt idx="1384">
                  <c:v>4.2000000000000003E-2</c:v>
                </c:pt>
                <c:pt idx="1385">
                  <c:v>6.3E-2</c:v>
                </c:pt>
                <c:pt idx="1386">
                  <c:v>4.8000000000000001E-2</c:v>
                </c:pt>
                <c:pt idx="1387">
                  <c:v>1.4999999999999999E-2</c:v>
                </c:pt>
                <c:pt idx="1388">
                  <c:v>1.7999999999999999E-2</c:v>
                </c:pt>
                <c:pt idx="1389">
                  <c:v>2.3E-2</c:v>
                </c:pt>
                <c:pt idx="1390">
                  <c:v>2.3E-2</c:v>
                </c:pt>
                <c:pt idx="1391">
                  <c:v>2.3E-2</c:v>
                </c:pt>
                <c:pt idx="1392">
                  <c:v>7.4999999999999997E-2</c:v>
                </c:pt>
                <c:pt idx="1393">
                  <c:v>0.115</c:v>
                </c:pt>
                <c:pt idx="1394">
                  <c:v>0.115</c:v>
                </c:pt>
                <c:pt idx="1395">
                  <c:v>0.115</c:v>
                </c:pt>
                <c:pt idx="1396">
                  <c:v>4.2999999999999997E-2</c:v>
                </c:pt>
                <c:pt idx="1397">
                  <c:v>4.2999999999999997E-2</c:v>
                </c:pt>
                <c:pt idx="1398">
                  <c:v>4.2999999999999997E-2</c:v>
                </c:pt>
                <c:pt idx="1399">
                  <c:v>5.7000000000000002E-2</c:v>
                </c:pt>
                <c:pt idx="1400">
                  <c:v>5.7000000000000002E-2</c:v>
                </c:pt>
                <c:pt idx="1401">
                  <c:v>5.7000000000000002E-2</c:v>
                </c:pt>
                <c:pt idx="1402">
                  <c:v>5.7000000000000002E-2</c:v>
                </c:pt>
                <c:pt idx="1403">
                  <c:v>0.05</c:v>
                </c:pt>
                <c:pt idx="1404">
                  <c:v>0.05</c:v>
                </c:pt>
                <c:pt idx="1405">
                  <c:v>0.05</c:v>
                </c:pt>
                <c:pt idx="1406">
                  <c:v>6.3E-2</c:v>
                </c:pt>
                <c:pt idx="1407">
                  <c:v>0.05</c:v>
                </c:pt>
                <c:pt idx="1408">
                  <c:v>2E-3</c:v>
                </c:pt>
                <c:pt idx="1409">
                  <c:v>1.6E-2</c:v>
                </c:pt>
                <c:pt idx="1410">
                  <c:v>3.0000000000000001E-3</c:v>
                </c:pt>
                <c:pt idx="1411">
                  <c:v>3.0000000000000001E-3</c:v>
                </c:pt>
                <c:pt idx="1412">
                  <c:v>3.0000000000000001E-3</c:v>
                </c:pt>
                <c:pt idx="1413">
                  <c:v>3.5999999999999997E-2</c:v>
                </c:pt>
                <c:pt idx="1414">
                  <c:v>-0.01</c:v>
                </c:pt>
                <c:pt idx="1415">
                  <c:v>1.4E-2</c:v>
                </c:pt>
                <c:pt idx="1416">
                  <c:v>8.0000000000000002E-3</c:v>
                </c:pt>
                <c:pt idx="1417">
                  <c:v>3.1E-2</c:v>
                </c:pt>
                <c:pt idx="1418">
                  <c:v>3.1E-2</c:v>
                </c:pt>
                <c:pt idx="1419">
                  <c:v>3.1E-2</c:v>
                </c:pt>
                <c:pt idx="1420">
                  <c:v>2.1000000000000001E-2</c:v>
                </c:pt>
                <c:pt idx="1421">
                  <c:v>-8.9999999999999993E-3</c:v>
                </c:pt>
                <c:pt idx="1422">
                  <c:v>-4.5999999999999999E-2</c:v>
                </c:pt>
                <c:pt idx="1423">
                  <c:v>2.7E-2</c:v>
                </c:pt>
                <c:pt idx="1424">
                  <c:v>-5.1999999999999998E-2</c:v>
                </c:pt>
                <c:pt idx="1425">
                  <c:v>-5.1999999999999998E-2</c:v>
                </c:pt>
                <c:pt idx="1426">
                  <c:v>-5.1999999999999998E-2</c:v>
                </c:pt>
                <c:pt idx="1427">
                  <c:v>-5.1999999999999998E-2</c:v>
                </c:pt>
                <c:pt idx="1428">
                  <c:v>-0.06</c:v>
                </c:pt>
                <c:pt idx="1429">
                  <c:v>-6.2E-2</c:v>
                </c:pt>
                <c:pt idx="1430">
                  <c:v>-0.04</c:v>
                </c:pt>
                <c:pt idx="1431">
                  <c:v>-4.4999999999999998E-2</c:v>
                </c:pt>
                <c:pt idx="1432">
                  <c:v>-4.4999999999999998E-2</c:v>
                </c:pt>
                <c:pt idx="1433">
                  <c:v>-4.4999999999999998E-2</c:v>
                </c:pt>
                <c:pt idx="1434">
                  <c:v>-1.7999999999999999E-2</c:v>
                </c:pt>
                <c:pt idx="1435">
                  <c:v>-3.9E-2</c:v>
                </c:pt>
                <c:pt idx="1436">
                  <c:v>-2.9000000000000001E-2</c:v>
                </c:pt>
                <c:pt idx="1437">
                  <c:v>-3.2000000000000001E-2</c:v>
                </c:pt>
                <c:pt idx="1438">
                  <c:v>-2.3E-2</c:v>
                </c:pt>
                <c:pt idx="1439">
                  <c:v>-2.3E-2</c:v>
                </c:pt>
                <c:pt idx="1440">
                  <c:v>-2.3E-2</c:v>
                </c:pt>
                <c:pt idx="1441">
                  <c:v>-2.4E-2</c:v>
                </c:pt>
                <c:pt idx="1442">
                  <c:v>1.0999999999999999E-2</c:v>
                </c:pt>
                <c:pt idx="1443">
                  <c:v>4.5999999999999999E-2</c:v>
                </c:pt>
                <c:pt idx="1444">
                  <c:v>0.05</c:v>
                </c:pt>
                <c:pt idx="1445">
                  <c:v>2.1999999999999999E-2</c:v>
                </c:pt>
                <c:pt idx="1446">
                  <c:v>2.1999999999999999E-2</c:v>
                </c:pt>
                <c:pt idx="1447">
                  <c:v>2.1999999999999999E-2</c:v>
                </c:pt>
                <c:pt idx="1448">
                  <c:v>5.5E-2</c:v>
                </c:pt>
                <c:pt idx="1449">
                  <c:v>-0.04</c:v>
                </c:pt>
                <c:pt idx="1450">
                  <c:v>-1.4E-2</c:v>
                </c:pt>
                <c:pt idx="1451">
                  <c:v>-4.4999999999999998E-2</c:v>
                </c:pt>
                <c:pt idx="1452">
                  <c:v>-7.1999999999999995E-2</c:v>
                </c:pt>
                <c:pt idx="1453">
                  <c:v>-7.1999999999999995E-2</c:v>
                </c:pt>
                <c:pt idx="1454">
                  <c:v>-7.1999999999999995E-2</c:v>
                </c:pt>
                <c:pt idx="1455">
                  <c:v>-9.9000000000000005E-2</c:v>
                </c:pt>
                <c:pt idx="1456">
                  <c:v>-5.8999999999999997E-2</c:v>
                </c:pt>
                <c:pt idx="1457">
                  <c:v>-5.2999999999999999E-2</c:v>
                </c:pt>
                <c:pt idx="1458">
                  <c:v>-0.03</c:v>
                </c:pt>
                <c:pt idx="1459">
                  <c:v>-6.3E-2</c:v>
                </c:pt>
                <c:pt idx="1460">
                  <c:v>-6.3E-2</c:v>
                </c:pt>
                <c:pt idx="1461">
                  <c:v>-6.3E-2</c:v>
                </c:pt>
                <c:pt idx="1462">
                  <c:v>-0.107</c:v>
                </c:pt>
                <c:pt idx="1463">
                  <c:v>-9.4E-2</c:v>
                </c:pt>
                <c:pt idx="1464">
                  <c:v>-6.6000000000000003E-2</c:v>
                </c:pt>
                <c:pt idx="1465">
                  <c:v>-4.3999999999999997E-2</c:v>
                </c:pt>
                <c:pt idx="1466">
                  <c:v>-7.9000000000000001E-2</c:v>
                </c:pt>
                <c:pt idx="1467">
                  <c:v>-7.9000000000000001E-2</c:v>
                </c:pt>
                <c:pt idx="1468">
                  <c:v>-7.9000000000000001E-2</c:v>
                </c:pt>
                <c:pt idx="1469">
                  <c:v>-0.11700000000000001</c:v>
                </c:pt>
                <c:pt idx="1470">
                  <c:v>-0.1</c:v>
                </c:pt>
                <c:pt idx="1471">
                  <c:v>-0.122</c:v>
                </c:pt>
                <c:pt idx="1472">
                  <c:v>-0.14499999999999999</c:v>
                </c:pt>
                <c:pt idx="1473">
                  <c:v>-0.13</c:v>
                </c:pt>
                <c:pt idx="1474">
                  <c:v>-0.13</c:v>
                </c:pt>
                <c:pt idx="1475">
                  <c:v>-0.13</c:v>
                </c:pt>
                <c:pt idx="1476">
                  <c:v>-0.14399999999999999</c:v>
                </c:pt>
                <c:pt idx="1477">
                  <c:v>-0.22</c:v>
                </c:pt>
                <c:pt idx="1478">
                  <c:v>-0.25900000000000001</c:v>
                </c:pt>
                <c:pt idx="1479">
                  <c:v>-0.27500000000000002</c:v>
                </c:pt>
                <c:pt idx="1480">
                  <c:v>-0.28299999999999997</c:v>
                </c:pt>
                <c:pt idx="1481">
                  <c:v>-0.28299999999999997</c:v>
                </c:pt>
                <c:pt idx="1482">
                  <c:v>-0.28299999999999997</c:v>
                </c:pt>
                <c:pt idx="1483">
                  <c:v>-0.28999999999999998</c:v>
                </c:pt>
                <c:pt idx="1484">
                  <c:v>-0.248</c:v>
                </c:pt>
                <c:pt idx="1485">
                  <c:v>-0.26600000000000001</c:v>
                </c:pt>
                <c:pt idx="1486">
                  <c:v>-0.27700000000000002</c:v>
                </c:pt>
                <c:pt idx="1487">
                  <c:v>-0.28299999999999997</c:v>
                </c:pt>
                <c:pt idx="1488">
                  <c:v>-0.28299999999999997</c:v>
                </c:pt>
                <c:pt idx="1489">
                  <c:v>-0.28299999999999997</c:v>
                </c:pt>
                <c:pt idx="1490">
                  <c:v>-0.28999999999999998</c:v>
                </c:pt>
                <c:pt idx="1491">
                  <c:v>-0.27600000000000002</c:v>
                </c:pt>
                <c:pt idx="1492">
                  <c:v>-0.29799999999999999</c:v>
                </c:pt>
                <c:pt idx="1493">
                  <c:v>-0.28999999999999998</c:v>
                </c:pt>
                <c:pt idx="1494">
                  <c:v>-0.222</c:v>
                </c:pt>
                <c:pt idx="1495">
                  <c:v>-0.222</c:v>
                </c:pt>
                <c:pt idx="1496">
                  <c:v>-0.222</c:v>
                </c:pt>
                <c:pt idx="1497">
                  <c:v>-0.217</c:v>
                </c:pt>
                <c:pt idx="1498">
                  <c:v>-0.22800000000000001</c:v>
                </c:pt>
                <c:pt idx="1499">
                  <c:v>-0.183</c:v>
                </c:pt>
                <c:pt idx="1500">
                  <c:v>-0.20200000000000001</c:v>
                </c:pt>
                <c:pt idx="1501">
                  <c:v>-0.17199999999999999</c:v>
                </c:pt>
                <c:pt idx="1502">
                  <c:v>-0.17199999999999999</c:v>
                </c:pt>
                <c:pt idx="1503">
                  <c:v>-0.17199999999999999</c:v>
                </c:pt>
                <c:pt idx="1504">
                  <c:v>-0.23799999999999999</c:v>
                </c:pt>
                <c:pt idx="1505">
                  <c:v>-0.26400000000000001</c:v>
                </c:pt>
                <c:pt idx="1506">
                  <c:v>-0.245</c:v>
                </c:pt>
                <c:pt idx="1507">
                  <c:v>-0.28299999999999997</c:v>
                </c:pt>
                <c:pt idx="1508">
                  <c:v>-0.34300000000000003</c:v>
                </c:pt>
                <c:pt idx="1509">
                  <c:v>-0.34300000000000003</c:v>
                </c:pt>
                <c:pt idx="1510">
                  <c:v>-0.34300000000000003</c:v>
                </c:pt>
                <c:pt idx="1511">
                  <c:v>-0.29399999999999998</c:v>
                </c:pt>
                <c:pt idx="1512">
                  <c:v>-0.375</c:v>
                </c:pt>
                <c:pt idx="1513">
                  <c:v>-0.39900000000000002</c:v>
                </c:pt>
                <c:pt idx="1514">
                  <c:v>-0.40100000000000002</c:v>
                </c:pt>
                <c:pt idx="1515">
                  <c:v>-0.40600000000000003</c:v>
                </c:pt>
                <c:pt idx="1516">
                  <c:v>-0.40600000000000003</c:v>
                </c:pt>
                <c:pt idx="1517">
                  <c:v>-0.40600000000000003</c:v>
                </c:pt>
                <c:pt idx="1518">
                  <c:v>-0.41299999999999998</c:v>
                </c:pt>
                <c:pt idx="1519">
                  <c:v>-0.435</c:v>
                </c:pt>
                <c:pt idx="1520">
                  <c:v>-0.41599999999999998</c:v>
                </c:pt>
                <c:pt idx="1521">
                  <c:v>-0.376</c:v>
                </c:pt>
                <c:pt idx="1522">
                  <c:v>-0.375</c:v>
                </c:pt>
                <c:pt idx="1523">
                  <c:v>-0.375</c:v>
                </c:pt>
                <c:pt idx="1524">
                  <c:v>-0.375</c:v>
                </c:pt>
                <c:pt idx="1525">
                  <c:v>-0.36099999999999999</c:v>
                </c:pt>
                <c:pt idx="1526">
                  <c:v>-0.39900000000000002</c:v>
                </c:pt>
                <c:pt idx="1527">
                  <c:v>-0.41399999999999998</c:v>
                </c:pt>
                <c:pt idx="1528">
                  <c:v>-0.36899999999999999</c:v>
                </c:pt>
                <c:pt idx="1529">
                  <c:v>-0.41599999999999998</c:v>
                </c:pt>
                <c:pt idx="1530">
                  <c:v>-0.41599999999999998</c:v>
                </c:pt>
                <c:pt idx="1531">
                  <c:v>-0.41599999999999998</c:v>
                </c:pt>
                <c:pt idx="1532">
                  <c:v>-0.439</c:v>
                </c:pt>
                <c:pt idx="1533">
                  <c:v>-0.372</c:v>
                </c:pt>
                <c:pt idx="1534">
                  <c:v>-0.317</c:v>
                </c:pt>
                <c:pt idx="1535">
                  <c:v>-0.28799999999999998</c:v>
                </c:pt>
                <c:pt idx="1536">
                  <c:v>-0.27</c:v>
                </c:pt>
                <c:pt idx="1537">
                  <c:v>-0.27</c:v>
                </c:pt>
                <c:pt idx="1538">
                  <c:v>-0.27</c:v>
                </c:pt>
                <c:pt idx="1539">
                  <c:v>-0.28299999999999997</c:v>
                </c:pt>
                <c:pt idx="1540">
                  <c:v>-0.314</c:v>
                </c:pt>
                <c:pt idx="1541">
                  <c:v>-0.26600000000000001</c:v>
                </c:pt>
                <c:pt idx="1542">
                  <c:v>-0.23899999999999999</c:v>
                </c:pt>
                <c:pt idx="1543">
                  <c:v>-0.24</c:v>
                </c:pt>
                <c:pt idx="1544">
                  <c:v>-0.24</c:v>
                </c:pt>
                <c:pt idx="1545">
                  <c:v>-0.24</c:v>
                </c:pt>
                <c:pt idx="1546">
                  <c:v>-0.188</c:v>
                </c:pt>
                <c:pt idx="1547">
                  <c:v>-0.186</c:v>
                </c:pt>
                <c:pt idx="1548">
                  <c:v>-0.14299999999999999</c:v>
                </c:pt>
                <c:pt idx="1549">
                  <c:v>-0.14099999999999999</c:v>
                </c:pt>
                <c:pt idx="1550">
                  <c:v>-0.124</c:v>
                </c:pt>
                <c:pt idx="1551">
                  <c:v>-0.124</c:v>
                </c:pt>
                <c:pt idx="1552">
                  <c:v>-0.124</c:v>
                </c:pt>
                <c:pt idx="1553">
                  <c:v>-0.11</c:v>
                </c:pt>
                <c:pt idx="1554">
                  <c:v>-0.11700000000000001</c:v>
                </c:pt>
                <c:pt idx="1555">
                  <c:v>-9.0999999999999998E-2</c:v>
                </c:pt>
                <c:pt idx="1556">
                  <c:v>-8.5000000000000006E-2</c:v>
                </c:pt>
                <c:pt idx="1557">
                  <c:v>-7.1999999999999995E-2</c:v>
                </c:pt>
                <c:pt idx="1558">
                  <c:v>-7.1999999999999995E-2</c:v>
                </c:pt>
                <c:pt idx="1559">
                  <c:v>-7.1999999999999995E-2</c:v>
                </c:pt>
                <c:pt idx="1560">
                  <c:v>-6.3E-2</c:v>
                </c:pt>
                <c:pt idx="1561">
                  <c:v>-3.9E-2</c:v>
                </c:pt>
                <c:pt idx="1562">
                  <c:v>6.0000000000000001E-3</c:v>
                </c:pt>
                <c:pt idx="1563">
                  <c:v>0.01</c:v>
                </c:pt>
                <c:pt idx="1564">
                  <c:v>5.8999999999999997E-2</c:v>
                </c:pt>
                <c:pt idx="1565">
                  <c:v>5.8999999999999997E-2</c:v>
                </c:pt>
                <c:pt idx="1566">
                  <c:v>5.8999999999999997E-2</c:v>
                </c:pt>
                <c:pt idx="1567">
                  <c:v>1.4999999999999999E-2</c:v>
                </c:pt>
                <c:pt idx="1568">
                  <c:v>-2.1000000000000001E-2</c:v>
                </c:pt>
                <c:pt idx="1569">
                  <c:v>-5.5E-2</c:v>
                </c:pt>
                <c:pt idx="1570">
                  <c:v>-7.0999999999999994E-2</c:v>
                </c:pt>
                <c:pt idx="1571">
                  <c:v>-8.7999999999999995E-2</c:v>
                </c:pt>
                <c:pt idx="1572">
                  <c:v>-8.7999999999999995E-2</c:v>
                </c:pt>
                <c:pt idx="1573">
                  <c:v>-8.7999999999999995E-2</c:v>
                </c:pt>
                <c:pt idx="1574">
                  <c:v>-0.13300000000000001</c:v>
                </c:pt>
                <c:pt idx="1575">
                  <c:v>-0.104</c:v>
                </c:pt>
                <c:pt idx="1576">
                  <c:v>-5.8000000000000003E-2</c:v>
                </c:pt>
                <c:pt idx="1577">
                  <c:v>-0.05</c:v>
                </c:pt>
                <c:pt idx="1578">
                  <c:v>-7.0000000000000001E-3</c:v>
                </c:pt>
                <c:pt idx="1579">
                  <c:v>-7.0000000000000001E-3</c:v>
                </c:pt>
                <c:pt idx="1580">
                  <c:v>-7.0000000000000001E-3</c:v>
                </c:pt>
                <c:pt idx="1581">
                  <c:v>-2E-3</c:v>
                </c:pt>
                <c:pt idx="1582">
                  <c:v>1.7999999999999999E-2</c:v>
                </c:pt>
                <c:pt idx="1583">
                  <c:v>-6.0000000000000001E-3</c:v>
                </c:pt>
                <c:pt idx="1584">
                  <c:v>2.1999999999999999E-2</c:v>
                </c:pt>
                <c:pt idx="1585">
                  <c:v>4.4999999999999998E-2</c:v>
                </c:pt>
                <c:pt idx="1586">
                  <c:v>4.4999999999999998E-2</c:v>
                </c:pt>
                <c:pt idx="1587">
                  <c:v>4.4999999999999998E-2</c:v>
                </c:pt>
                <c:pt idx="1588">
                  <c:v>1.0999999999999999E-2</c:v>
                </c:pt>
                <c:pt idx="1589">
                  <c:v>4.5999999999999999E-2</c:v>
                </c:pt>
                <c:pt idx="1590">
                  <c:v>7.0000000000000001E-3</c:v>
                </c:pt>
                <c:pt idx="1591">
                  <c:v>0.105</c:v>
                </c:pt>
                <c:pt idx="1592">
                  <c:v>9.1999999999999998E-2</c:v>
                </c:pt>
                <c:pt idx="1593">
                  <c:v>9.1999999999999998E-2</c:v>
                </c:pt>
                <c:pt idx="1594">
                  <c:v>9.1999999999999998E-2</c:v>
                </c:pt>
                <c:pt idx="1595">
                  <c:v>0.109</c:v>
                </c:pt>
                <c:pt idx="1596">
                  <c:v>0.111</c:v>
                </c:pt>
                <c:pt idx="1597">
                  <c:v>0.11799999999999999</c:v>
                </c:pt>
                <c:pt idx="1598">
                  <c:v>0.13500000000000001</c:v>
                </c:pt>
                <c:pt idx="1599">
                  <c:v>8.3000000000000004E-2</c:v>
                </c:pt>
                <c:pt idx="1600">
                  <c:v>8.3000000000000004E-2</c:v>
                </c:pt>
                <c:pt idx="1601">
                  <c:v>8.3000000000000004E-2</c:v>
                </c:pt>
                <c:pt idx="1602">
                  <c:v>0.113</c:v>
                </c:pt>
                <c:pt idx="1603">
                  <c:v>0.152</c:v>
                </c:pt>
                <c:pt idx="1604">
                  <c:v>0.183</c:v>
                </c:pt>
                <c:pt idx="1605">
                  <c:v>0.2</c:v>
                </c:pt>
                <c:pt idx="1606">
                  <c:v>0.20699999999999999</c:v>
                </c:pt>
                <c:pt idx="1607">
                  <c:v>0.20699999999999999</c:v>
                </c:pt>
                <c:pt idx="1608">
                  <c:v>0.20699999999999999</c:v>
                </c:pt>
                <c:pt idx="1609">
                  <c:v>0.23499999999999999</c:v>
                </c:pt>
                <c:pt idx="1610">
                  <c:v>0.22500000000000001</c:v>
                </c:pt>
                <c:pt idx="1611">
                  <c:v>0.248</c:v>
                </c:pt>
                <c:pt idx="1612">
                  <c:v>0.25900000000000001</c:v>
                </c:pt>
                <c:pt idx="1613">
                  <c:v>0.28000000000000003</c:v>
                </c:pt>
                <c:pt idx="1614">
                  <c:v>0.28000000000000003</c:v>
                </c:pt>
                <c:pt idx="1615">
                  <c:v>0.28000000000000003</c:v>
                </c:pt>
                <c:pt idx="1616">
                  <c:v>0.28100000000000003</c:v>
                </c:pt>
                <c:pt idx="1617">
                  <c:v>0.30499999999999999</c:v>
                </c:pt>
                <c:pt idx="1618">
                  <c:v>0.32600000000000001</c:v>
                </c:pt>
                <c:pt idx="1619">
                  <c:v>0.309</c:v>
                </c:pt>
                <c:pt idx="1620">
                  <c:v>0.28499999999999998</c:v>
                </c:pt>
                <c:pt idx="1621">
                  <c:v>0.28499999999999998</c:v>
                </c:pt>
                <c:pt idx="1622">
                  <c:v>0.28499999999999998</c:v>
                </c:pt>
                <c:pt idx="1623">
                  <c:v>0.29299999999999998</c:v>
                </c:pt>
                <c:pt idx="1624">
                  <c:v>0.30299999999999999</c:v>
                </c:pt>
                <c:pt idx="1625">
                  <c:v>0.32600000000000001</c:v>
                </c:pt>
                <c:pt idx="1626">
                  <c:v>0.33100000000000002</c:v>
                </c:pt>
                <c:pt idx="1627">
                  <c:v>0.34599999999999997</c:v>
                </c:pt>
                <c:pt idx="1628">
                  <c:v>0.34599999999999997</c:v>
                </c:pt>
                <c:pt idx="1629">
                  <c:v>0.34599999999999997</c:v>
                </c:pt>
                <c:pt idx="1630">
                  <c:v>0.34300000000000003</c:v>
                </c:pt>
                <c:pt idx="1631">
                  <c:v>0.33</c:v>
                </c:pt>
                <c:pt idx="1632">
                  <c:v>0.32600000000000001</c:v>
                </c:pt>
                <c:pt idx="1633">
                  <c:v>0.35499999999999998</c:v>
                </c:pt>
                <c:pt idx="1634">
                  <c:v>0.371</c:v>
                </c:pt>
                <c:pt idx="1635">
                  <c:v>0.371</c:v>
                </c:pt>
                <c:pt idx="1636">
                  <c:v>0.371</c:v>
                </c:pt>
                <c:pt idx="1637">
                  <c:v>0.373</c:v>
                </c:pt>
                <c:pt idx="1638">
                  <c:v>0.36599999999999999</c:v>
                </c:pt>
                <c:pt idx="1639">
                  <c:v>0.36599999999999999</c:v>
                </c:pt>
                <c:pt idx="1640">
                  <c:v>0.36399999999999999</c:v>
                </c:pt>
                <c:pt idx="1641">
                  <c:v>0.35</c:v>
                </c:pt>
                <c:pt idx="1642">
                  <c:v>0.35</c:v>
                </c:pt>
                <c:pt idx="1643">
                  <c:v>0.35</c:v>
                </c:pt>
                <c:pt idx="1644">
                  <c:v>0.36899999999999999</c:v>
                </c:pt>
                <c:pt idx="1645">
                  <c:v>0.34499999999999997</c:v>
                </c:pt>
                <c:pt idx="1646">
                  <c:v>0.39300000000000002</c:v>
                </c:pt>
                <c:pt idx="1647">
                  <c:v>0.36799999999999999</c:v>
                </c:pt>
                <c:pt idx="1648">
                  <c:v>0.36799999999999999</c:v>
                </c:pt>
                <c:pt idx="1649">
                  <c:v>0.36799999999999999</c:v>
                </c:pt>
                <c:pt idx="1650">
                  <c:v>0.36799999999999999</c:v>
                </c:pt>
                <c:pt idx="1651">
                  <c:v>0.36799999999999999</c:v>
                </c:pt>
                <c:pt idx="1652">
                  <c:v>0.42199999999999999</c:v>
                </c:pt>
                <c:pt idx="1653">
                  <c:v>0.41799999999999998</c:v>
                </c:pt>
                <c:pt idx="1654">
                  <c:v>0.41799999999999998</c:v>
                </c:pt>
                <c:pt idx="1655">
                  <c:v>0.39800000000000002</c:v>
                </c:pt>
                <c:pt idx="1656">
                  <c:v>0.39800000000000002</c:v>
                </c:pt>
                <c:pt idx="1657">
                  <c:v>0.39800000000000002</c:v>
                </c:pt>
                <c:pt idx="1658">
                  <c:v>0.33</c:v>
                </c:pt>
                <c:pt idx="1659">
                  <c:v>0.32100000000000001</c:v>
                </c:pt>
                <c:pt idx="1660">
                  <c:v>0.34200000000000003</c:v>
                </c:pt>
                <c:pt idx="1661">
                  <c:v>0.36199999999999999</c:v>
                </c:pt>
                <c:pt idx="1662">
                  <c:v>0.36</c:v>
                </c:pt>
                <c:pt idx="1663">
                  <c:v>0.36</c:v>
                </c:pt>
                <c:pt idx="1664">
                  <c:v>0.36</c:v>
                </c:pt>
                <c:pt idx="1665">
                  <c:v>0.36499999999999999</c:v>
                </c:pt>
                <c:pt idx="1666">
                  <c:v>0.39600000000000002</c:v>
                </c:pt>
                <c:pt idx="1667">
                  <c:v>0.35199999999999998</c:v>
                </c:pt>
                <c:pt idx="1668">
                  <c:v>0.371</c:v>
                </c:pt>
                <c:pt idx="1669">
                  <c:v>0.316</c:v>
                </c:pt>
                <c:pt idx="1670">
                  <c:v>0.316</c:v>
                </c:pt>
                <c:pt idx="1671">
                  <c:v>0.316</c:v>
                </c:pt>
                <c:pt idx="1672">
                  <c:v>0.31</c:v>
                </c:pt>
                <c:pt idx="1673">
                  <c:v>0.29799999999999999</c:v>
                </c:pt>
                <c:pt idx="1674">
                  <c:v>0.35399999999999998</c:v>
                </c:pt>
                <c:pt idx="1675">
                  <c:v>0.35199999999999998</c:v>
                </c:pt>
                <c:pt idx="1676">
                  <c:v>0.35199999999999998</c:v>
                </c:pt>
                <c:pt idx="1677">
                  <c:v>0.35199999999999998</c:v>
                </c:pt>
                <c:pt idx="1678">
                  <c:v>0.35199999999999998</c:v>
                </c:pt>
                <c:pt idx="1679">
                  <c:v>0.4</c:v>
                </c:pt>
                <c:pt idx="1680">
                  <c:v>0.45600000000000002</c:v>
                </c:pt>
                <c:pt idx="1681">
                  <c:v>0.46500000000000002</c:v>
                </c:pt>
                <c:pt idx="1682">
                  <c:v>0.45300000000000001</c:v>
                </c:pt>
                <c:pt idx="1683">
                  <c:v>0.45700000000000002</c:v>
                </c:pt>
                <c:pt idx="1684">
                  <c:v>0.45700000000000002</c:v>
                </c:pt>
                <c:pt idx="1685">
                  <c:v>0.45700000000000002</c:v>
                </c:pt>
                <c:pt idx="1686">
                  <c:v>0.46600000000000003</c:v>
                </c:pt>
                <c:pt idx="1687">
                  <c:v>0.46200000000000002</c:v>
                </c:pt>
                <c:pt idx="1688">
                  <c:v>0.47099999999999997</c:v>
                </c:pt>
                <c:pt idx="1689">
                  <c:v>0.40699999999999997</c:v>
                </c:pt>
                <c:pt idx="1690">
                  <c:v>0.40500000000000003</c:v>
                </c:pt>
                <c:pt idx="1691">
                  <c:v>0.40500000000000003</c:v>
                </c:pt>
                <c:pt idx="1692">
                  <c:v>0.40500000000000003</c:v>
                </c:pt>
                <c:pt idx="1693">
                  <c:v>0.42</c:v>
                </c:pt>
                <c:pt idx="1694">
                  <c:v>0.51</c:v>
                </c:pt>
                <c:pt idx="1695">
                  <c:v>0.55900000000000005</c:v>
                </c:pt>
                <c:pt idx="1696">
                  <c:v>0.55700000000000005</c:v>
                </c:pt>
                <c:pt idx="1697">
                  <c:v>0.57699999999999996</c:v>
                </c:pt>
                <c:pt idx="1698">
                  <c:v>0.57699999999999996</c:v>
                </c:pt>
                <c:pt idx="1699">
                  <c:v>0.57699999999999996</c:v>
                </c:pt>
                <c:pt idx="1700">
                  <c:v>0.56799999999999995</c:v>
                </c:pt>
                <c:pt idx="1701">
                  <c:v>0.55000000000000004</c:v>
                </c:pt>
                <c:pt idx="1702">
                  <c:v>0.52400000000000002</c:v>
                </c:pt>
                <c:pt idx="1703">
                  <c:v>0.52200000000000002</c:v>
                </c:pt>
                <c:pt idx="1704">
                  <c:v>0.51400000000000001</c:v>
                </c:pt>
                <c:pt idx="1705">
                  <c:v>0.51400000000000001</c:v>
                </c:pt>
                <c:pt idx="1706">
                  <c:v>0.51400000000000001</c:v>
                </c:pt>
                <c:pt idx="1707">
                  <c:v>0.54100000000000004</c:v>
                </c:pt>
                <c:pt idx="1708">
                  <c:v>0.52400000000000002</c:v>
                </c:pt>
                <c:pt idx="1709">
                  <c:v>0.53200000000000003</c:v>
                </c:pt>
                <c:pt idx="1710">
                  <c:v>0.54300000000000004</c:v>
                </c:pt>
                <c:pt idx="1711">
                  <c:v>0.53500000000000003</c:v>
                </c:pt>
                <c:pt idx="1712">
                  <c:v>0.53500000000000003</c:v>
                </c:pt>
                <c:pt idx="1713">
                  <c:v>0.53500000000000003</c:v>
                </c:pt>
                <c:pt idx="1714">
                  <c:v>0.52700000000000002</c:v>
                </c:pt>
                <c:pt idx="1715">
                  <c:v>0.54900000000000004</c:v>
                </c:pt>
                <c:pt idx="1716">
                  <c:v>0.56299999999999994</c:v>
                </c:pt>
                <c:pt idx="1717">
                  <c:v>0.56299999999999994</c:v>
                </c:pt>
                <c:pt idx="1718">
                  <c:v>0.53900000000000003</c:v>
                </c:pt>
                <c:pt idx="1719">
                  <c:v>0.53900000000000003</c:v>
                </c:pt>
                <c:pt idx="1720">
                  <c:v>0.53900000000000003</c:v>
                </c:pt>
                <c:pt idx="1721">
                  <c:v>0.54800000000000004</c:v>
                </c:pt>
                <c:pt idx="1722">
                  <c:v>0.57499999999999996</c:v>
                </c:pt>
                <c:pt idx="1723">
                  <c:v>0.57899999999999996</c:v>
                </c:pt>
                <c:pt idx="1724">
                  <c:v>0.58199999999999996</c:v>
                </c:pt>
                <c:pt idx="1725">
                  <c:v>0.57099999999999995</c:v>
                </c:pt>
                <c:pt idx="1726">
                  <c:v>0.57099999999999995</c:v>
                </c:pt>
                <c:pt idx="1727">
                  <c:v>0.57099999999999995</c:v>
                </c:pt>
                <c:pt idx="1728">
                  <c:v>0.55200000000000005</c:v>
                </c:pt>
                <c:pt idx="1729">
                  <c:v>0.59399999999999997</c:v>
                </c:pt>
                <c:pt idx="1730">
                  <c:v>0.60799999999999998</c:v>
                </c:pt>
                <c:pt idx="1731">
                  <c:v>0.60599999999999998</c:v>
                </c:pt>
                <c:pt idx="1732">
                  <c:v>0.59499999999999997</c:v>
                </c:pt>
                <c:pt idx="1733">
                  <c:v>0.59499999999999997</c:v>
                </c:pt>
                <c:pt idx="1734">
                  <c:v>0.59499999999999997</c:v>
                </c:pt>
                <c:pt idx="1735">
                  <c:v>0.58299999999999996</c:v>
                </c:pt>
                <c:pt idx="1736">
                  <c:v>0.63300000000000001</c:v>
                </c:pt>
                <c:pt idx="1737">
                  <c:v>0.64100000000000001</c:v>
                </c:pt>
                <c:pt idx="1738">
                  <c:v>0.65400000000000003</c:v>
                </c:pt>
                <c:pt idx="1739">
                  <c:v>0.65900000000000003</c:v>
                </c:pt>
                <c:pt idx="1740">
                  <c:v>0.65900000000000003</c:v>
                </c:pt>
                <c:pt idx="1741">
                  <c:v>0.65900000000000003</c:v>
                </c:pt>
                <c:pt idx="1742">
                  <c:v>0.64100000000000001</c:v>
                </c:pt>
                <c:pt idx="1743">
                  <c:v>0.63400000000000001</c:v>
                </c:pt>
                <c:pt idx="1744">
                  <c:v>0.622</c:v>
                </c:pt>
                <c:pt idx="1745">
                  <c:v>0.63700000000000001</c:v>
                </c:pt>
                <c:pt idx="1746">
                  <c:v>0.66100000000000003</c:v>
                </c:pt>
                <c:pt idx="1747">
                  <c:v>0.66100000000000003</c:v>
                </c:pt>
                <c:pt idx="1748">
                  <c:v>0.66100000000000003</c:v>
                </c:pt>
                <c:pt idx="1749">
                  <c:v>0.67200000000000004</c:v>
                </c:pt>
                <c:pt idx="1750">
                  <c:v>0.71199999999999997</c:v>
                </c:pt>
                <c:pt idx="1751">
                  <c:v>0.73099999999999998</c:v>
                </c:pt>
                <c:pt idx="1752">
                  <c:v>0.72399999999999998</c:v>
                </c:pt>
                <c:pt idx="1753">
                  <c:v>0.69699999999999995</c:v>
                </c:pt>
                <c:pt idx="1754">
                  <c:v>0.69699999999999995</c:v>
                </c:pt>
                <c:pt idx="1755">
                  <c:v>0.69699999999999995</c:v>
                </c:pt>
                <c:pt idx="1756">
                  <c:v>0.65100000000000002</c:v>
                </c:pt>
                <c:pt idx="1757">
                  <c:v>0.64800000000000002</c:v>
                </c:pt>
                <c:pt idx="1758">
                  <c:v>0.70499999999999996</c:v>
                </c:pt>
                <c:pt idx="1759">
                  <c:v>0.70499999999999996</c:v>
                </c:pt>
                <c:pt idx="1760">
                  <c:v>0.70499999999999996</c:v>
                </c:pt>
                <c:pt idx="1761">
                  <c:v>0.70499999999999996</c:v>
                </c:pt>
                <c:pt idx="1762">
                  <c:v>0.70499999999999996</c:v>
                </c:pt>
                <c:pt idx="1763">
                  <c:v>0.69099999999999995</c:v>
                </c:pt>
                <c:pt idx="1764">
                  <c:v>0.69299999999999995</c:v>
                </c:pt>
                <c:pt idx="1765">
                  <c:v>0.69299999999999995</c:v>
                </c:pt>
                <c:pt idx="1766">
                  <c:v>0.69299999999999995</c:v>
                </c:pt>
                <c:pt idx="1767">
                  <c:v>0.69299999999999995</c:v>
                </c:pt>
                <c:pt idx="1768">
                  <c:v>0.69299999999999995</c:v>
                </c:pt>
                <c:pt idx="1769">
                  <c:v>0.69299999999999995</c:v>
                </c:pt>
                <c:pt idx="1770">
                  <c:v>0.67400000000000004</c:v>
                </c:pt>
                <c:pt idx="1771">
                  <c:v>0.70099999999999996</c:v>
                </c:pt>
                <c:pt idx="1772">
                  <c:v>0.70799999999999996</c:v>
                </c:pt>
                <c:pt idx="1773">
                  <c:v>0.73499999999999999</c:v>
                </c:pt>
                <c:pt idx="1774">
                  <c:v>0.70899999999999996</c:v>
                </c:pt>
                <c:pt idx="1775">
                  <c:v>0.70899999999999996</c:v>
                </c:pt>
                <c:pt idx="1776">
                  <c:v>0.70899999999999996</c:v>
                </c:pt>
                <c:pt idx="1777">
                  <c:v>0.72899999999999998</c:v>
                </c:pt>
                <c:pt idx="1778">
                  <c:v>0.73</c:v>
                </c:pt>
                <c:pt idx="1779">
                  <c:v>0.71099999999999997</c:v>
                </c:pt>
                <c:pt idx="1780">
                  <c:v>0.69099999999999995</c:v>
                </c:pt>
                <c:pt idx="1781">
                  <c:v>0.68500000000000005</c:v>
                </c:pt>
                <c:pt idx="1782">
                  <c:v>0.68500000000000005</c:v>
                </c:pt>
                <c:pt idx="1783">
                  <c:v>0.68500000000000005</c:v>
                </c:pt>
                <c:pt idx="1784">
                  <c:v>0.66100000000000003</c:v>
                </c:pt>
                <c:pt idx="1785">
                  <c:v>0.67700000000000005</c:v>
                </c:pt>
                <c:pt idx="1786">
                  <c:v>0.66400000000000003</c:v>
                </c:pt>
                <c:pt idx="1787">
                  <c:v>0.69199999999999995</c:v>
                </c:pt>
                <c:pt idx="1788">
                  <c:v>0.68300000000000005</c:v>
                </c:pt>
                <c:pt idx="1789">
                  <c:v>0.68300000000000005</c:v>
                </c:pt>
                <c:pt idx="1790">
                  <c:v>0.68300000000000005</c:v>
                </c:pt>
                <c:pt idx="1791">
                  <c:v>0.69499999999999995</c:v>
                </c:pt>
                <c:pt idx="1792">
                  <c:v>0.72799999999999998</c:v>
                </c:pt>
                <c:pt idx="1793">
                  <c:v>0.72899999999999998</c:v>
                </c:pt>
                <c:pt idx="1794">
                  <c:v>0.73699999999999999</c:v>
                </c:pt>
                <c:pt idx="1795">
                  <c:v>0.72</c:v>
                </c:pt>
                <c:pt idx="1796">
                  <c:v>0.72</c:v>
                </c:pt>
                <c:pt idx="1797">
                  <c:v>0.72</c:v>
                </c:pt>
                <c:pt idx="1798">
                  <c:v>0.749</c:v>
                </c:pt>
                <c:pt idx="1799">
                  <c:v>0.76400000000000001</c:v>
                </c:pt>
                <c:pt idx="1800">
                  <c:v>0.75600000000000001</c:v>
                </c:pt>
                <c:pt idx="1801">
                  <c:v>0.77800000000000002</c:v>
                </c:pt>
                <c:pt idx="1802">
                  <c:v>0.76200000000000001</c:v>
                </c:pt>
                <c:pt idx="1803">
                  <c:v>0.76200000000000001</c:v>
                </c:pt>
                <c:pt idx="1804">
                  <c:v>0.76200000000000001</c:v>
                </c:pt>
                <c:pt idx="1805">
                  <c:v>0.749</c:v>
                </c:pt>
                <c:pt idx="1806">
                  <c:v>0.78</c:v>
                </c:pt>
                <c:pt idx="1807">
                  <c:v>0.78300000000000003</c:v>
                </c:pt>
                <c:pt idx="1808">
                  <c:v>0.77900000000000003</c:v>
                </c:pt>
                <c:pt idx="1809">
                  <c:v>0.78500000000000003</c:v>
                </c:pt>
                <c:pt idx="1810">
                  <c:v>0.78500000000000003</c:v>
                </c:pt>
                <c:pt idx="1811">
                  <c:v>0.78500000000000003</c:v>
                </c:pt>
                <c:pt idx="1812">
                  <c:v>0.81899999999999995</c:v>
                </c:pt>
                <c:pt idx="1813">
                  <c:v>0.81100000000000005</c:v>
                </c:pt>
                <c:pt idx="1814">
                  <c:v>0.8</c:v>
                </c:pt>
                <c:pt idx="1815">
                  <c:v>0.78900000000000003</c:v>
                </c:pt>
                <c:pt idx="1816">
                  <c:v>0.78200000000000003</c:v>
                </c:pt>
                <c:pt idx="1817">
                  <c:v>0.78200000000000003</c:v>
                </c:pt>
                <c:pt idx="1818">
                  <c:v>0.78200000000000003</c:v>
                </c:pt>
                <c:pt idx="1819">
                  <c:v>0.75700000000000001</c:v>
                </c:pt>
                <c:pt idx="1820">
                  <c:v>0.749</c:v>
                </c:pt>
                <c:pt idx="1821">
                  <c:v>0.74099999999999999</c:v>
                </c:pt>
                <c:pt idx="1822">
                  <c:v>0.74</c:v>
                </c:pt>
                <c:pt idx="1823">
                  <c:v>0.73599999999999999</c:v>
                </c:pt>
                <c:pt idx="1824">
                  <c:v>0.73599999999999999</c:v>
                </c:pt>
                <c:pt idx="1825">
                  <c:v>0.73599999999999999</c:v>
                </c:pt>
                <c:pt idx="1826">
                  <c:v>0.76900000000000002</c:v>
                </c:pt>
                <c:pt idx="1827">
                  <c:v>0.76900000000000002</c:v>
                </c:pt>
                <c:pt idx="1828">
                  <c:v>0.78400000000000003</c:v>
                </c:pt>
                <c:pt idx="1829">
                  <c:v>0.81799999999999995</c:v>
                </c:pt>
                <c:pt idx="1830">
                  <c:v>0.83699999999999997</c:v>
                </c:pt>
                <c:pt idx="1831">
                  <c:v>0.83699999999999997</c:v>
                </c:pt>
                <c:pt idx="1832">
                  <c:v>0.83699999999999997</c:v>
                </c:pt>
                <c:pt idx="1833">
                  <c:v>0.79500000000000004</c:v>
                </c:pt>
                <c:pt idx="1834">
                  <c:v>0.81299999999999994</c:v>
                </c:pt>
                <c:pt idx="1835">
                  <c:v>0.84</c:v>
                </c:pt>
                <c:pt idx="1836">
                  <c:v>0.86599999999999999</c:v>
                </c:pt>
                <c:pt idx="1837">
                  <c:v>0.86399999999999999</c:v>
                </c:pt>
                <c:pt idx="1838">
                  <c:v>0.86399999999999999</c:v>
                </c:pt>
                <c:pt idx="1839">
                  <c:v>0.86399999999999999</c:v>
                </c:pt>
                <c:pt idx="1840">
                  <c:v>0.879</c:v>
                </c:pt>
                <c:pt idx="1841">
                  <c:v>0.89900000000000002</c:v>
                </c:pt>
                <c:pt idx="1842">
                  <c:v>0.88800000000000001</c:v>
                </c:pt>
                <c:pt idx="1843">
                  <c:v>0.872</c:v>
                </c:pt>
                <c:pt idx="1844">
                  <c:v>0.90300000000000002</c:v>
                </c:pt>
                <c:pt idx="1845">
                  <c:v>0.90300000000000002</c:v>
                </c:pt>
                <c:pt idx="1846">
                  <c:v>0.90300000000000002</c:v>
                </c:pt>
                <c:pt idx="1847">
                  <c:v>0.872</c:v>
                </c:pt>
                <c:pt idx="1848">
                  <c:v>0.81699999999999995</c:v>
                </c:pt>
                <c:pt idx="1849">
                  <c:v>0.78300000000000003</c:v>
                </c:pt>
                <c:pt idx="1850">
                  <c:v>0.82399999999999995</c:v>
                </c:pt>
                <c:pt idx="1851">
                  <c:v>0.80200000000000005</c:v>
                </c:pt>
                <c:pt idx="1852">
                  <c:v>0.80200000000000005</c:v>
                </c:pt>
                <c:pt idx="1853">
                  <c:v>0.80200000000000005</c:v>
                </c:pt>
                <c:pt idx="1854">
                  <c:v>0.84299999999999997</c:v>
                </c:pt>
                <c:pt idx="1855">
                  <c:v>0.84099999999999997</c:v>
                </c:pt>
                <c:pt idx="1856">
                  <c:v>0.85399999999999998</c:v>
                </c:pt>
                <c:pt idx="1857">
                  <c:v>0.82799999999999996</c:v>
                </c:pt>
                <c:pt idx="1858">
                  <c:v>0.77700000000000002</c:v>
                </c:pt>
                <c:pt idx="1859">
                  <c:v>0.77700000000000002</c:v>
                </c:pt>
                <c:pt idx="1860">
                  <c:v>0.77700000000000002</c:v>
                </c:pt>
                <c:pt idx="1861">
                  <c:v>0.78600000000000003</c:v>
                </c:pt>
                <c:pt idx="1862">
                  <c:v>0.79700000000000004</c:v>
                </c:pt>
                <c:pt idx="1863">
                  <c:v>0.78700000000000003</c:v>
                </c:pt>
                <c:pt idx="1864">
                  <c:v>0.77</c:v>
                </c:pt>
                <c:pt idx="1865">
                  <c:v>0.76500000000000001</c:v>
                </c:pt>
                <c:pt idx="1866">
                  <c:v>0.76500000000000001</c:v>
                </c:pt>
                <c:pt idx="1867">
                  <c:v>0.76500000000000001</c:v>
                </c:pt>
                <c:pt idx="1868">
                  <c:v>0.73099999999999998</c:v>
                </c:pt>
                <c:pt idx="1869">
                  <c:v>0.71699999999999997</c:v>
                </c:pt>
                <c:pt idx="1870">
                  <c:v>0.73599999999999999</c:v>
                </c:pt>
                <c:pt idx="1871">
                  <c:v>0.71</c:v>
                </c:pt>
                <c:pt idx="1872">
                  <c:v>0.71799999999999997</c:v>
                </c:pt>
                <c:pt idx="1873">
                  <c:v>0.71799999999999997</c:v>
                </c:pt>
                <c:pt idx="1874">
                  <c:v>0.71799999999999997</c:v>
                </c:pt>
                <c:pt idx="1875">
                  <c:v>0.69299999999999995</c:v>
                </c:pt>
                <c:pt idx="1876">
                  <c:v>0.71599999999999997</c:v>
                </c:pt>
                <c:pt idx="1877">
                  <c:v>0.69</c:v>
                </c:pt>
                <c:pt idx="1878">
                  <c:v>0.69199999999999995</c:v>
                </c:pt>
                <c:pt idx="1879">
                  <c:v>0.68</c:v>
                </c:pt>
                <c:pt idx="1880">
                  <c:v>0.68</c:v>
                </c:pt>
                <c:pt idx="1881">
                  <c:v>0.68</c:v>
                </c:pt>
                <c:pt idx="1882">
                  <c:v>0.69</c:v>
                </c:pt>
                <c:pt idx="1883">
                  <c:v>0.73299999999999998</c:v>
                </c:pt>
                <c:pt idx="1884">
                  <c:v>0.71699999999999997</c:v>
                </c:pt>
                <c:pt idx="1885">
                  <c:v>0.71099999999999997</c:v>
                </c:pt>
                <c:pt idx="1886">
                  <c:v>0.68300000000000005</c:v>
                </c:pt>
                <c:pt idx="1887">
                  <c:v>0.68300000000000005</c:v>
                </c:pt>
                <c:pt idx="1888">
                  <c:v>0.68300000000000005</c:v>
                </c:pt>
                <c:pt idx="1889">
                  <c:v>0.67500000000000004</c:v>
                </c:pt>
                <c:pt idx="1890">
                  <c:v>0.68400000000000005</c:v>
                </c:pt>
                <c:pt idx="1891">
                  <c:v>0.67</c:v>
                </c:pt>
                <c:pt idx="1892">
                  <c:v>0.65100000000000002</c:v>
                </c:pt>
                <c:pt idx="1893">
                  <c:v>0.66200000000000003</c:v>
                </c:pt>
                <c:pt idx="1894">
                  <c:v>0.66200000000000003</c:v>
                </c:pt>
                <c:pt idx="1895">
                  <c:v>0.66200000000000003</c:v>
                </c:pt>
                <c:pt idx="1896">
                  <c:v>0.67300000000000004</c:v>
                </c:pt>
                <c:pt idx="1897">
                  <c:v>0.66600000000000004</c:v>
                </c:pt>
                <c:pt idx="1898">
                  <c:v>0.68</c:v>
                </c:pt>
                <c:pt idx="1899">
                  <c:v>0.67800000000000005</c:v>
                </c:pt>
                <c:pt idx="1900">
                  <c:v>0.66700000000000004</c:v>
                </c:pt>
                <c:pt idx="1901">
                  <c:v>0.66700000000000004</c:v>
                </c:pt>
                <c:pt idx="1902">
                  <c:v>0.66700000000000004</c:v>
                </c:pt>
                <c:pt idx="1903">
                  <c:v>0.71</c:v>
                </c:pt>
                <c:pt idx="1904">
                  <c:v>0.72699999999999998</c:v>
                </c:pt>
                <c:pt idx="1905">
                  <c:v>0.72599999999999998</c:v>
                </c:pt>
                <c:pt idx="1906">
                  <c:v>0.71199999999999997</c:v>
                </c:pt>
                <c:pt idx="1907">
                  <c:v>0.73599999999999999</c:v>
                </c:pt>
                <c:pt idx="1908">
                  <c:v>0.73599999999999999</c:v>
                </c:pt>
                <c:pt idx="1909">
                  <c:v>0.73599999999999999</c:v>
                </c:pt>
                <c:pt idx="1910">
                  <c:v>0.77900000000000003</c:v>
                </c:pt>
                <c:pt idx="1911">
                  <c:v>0.77500000000000002</c:v>
                </c:pt>
                <c:pt idx="1912">
                  <c:v>0.72899999999999998</c:v>
                </c:pt>
                <c:pt idx="1913">
                  <c:v>0.74399999999999999</c:v>
                </c:pt>
                <c:pt idx="1914">
                  <c:v>0.69899999999999995</c:v>
                </c:pt>
                <c:pt idx="1915">
                  <c:v>0.69899999999999995</c:v>
                </c:pt>
                <c:pt idx="1916">
                  <c:v>0.69899999999999995</c:v>
                </c:pt>
                <c:pt idx="1917">
                  <c:v>0.69699999999999995</c:v>
                </c:pt>
                <c:pt idx="1918">
                  <c:v>0.69299999999999995</c:v>
                </c:pt>
                <c:pt idx="1919">
                  <c:v>0.7</c:v>
                </c:pt>
                <c:pt idx="1920">
                  <c:v>0.71399999999999997</c:v>
                </c:pt>
                <c:pt idx="1921">
                  <c:v>0.67700000000000005</c:v>
                </c:pt>
                <c:pt idx="1922">
                  <c:v>0.67700000000000005</c:v>
                </c:pt>
                <c:pt idx="1923">
                  <c:v>0.67700000000000005</c:v>
                </c:pt>
                <c:pt idx="1924">
                  <c:v>0.624</c:v>
                </c:pt>
                <c:pt idx="1925">
                  <c:v>0.627</c:v>
                </c:pt>
                <c:pt idx="1926">
                  <c:v>0.625</c:v>
                </c:pt>
                <c:pt idx="1927">
                  <c:v>0.64700000000000002</c:v>
                </c:pt>
                <c:pt idx="1928">
                  <c:v>0.61599999999999999</c:v>
                </c:pt>
                <c:pt idx="1929">
                  <c:v>0.61599999999999999</c:v>
                </c:pt>
                <c:pt idx="1930">
                  <c:v>0.61599999999999999</c:v>
                </c:pt>
                <c:pt idx="1931">
                  <c:v>0.63600000000000001</c:v>
                </c:pt>
                <c:pt idx="1932">
                  <c:v>0.64600000000000002</c:v>
                </c:pt>
                <c:pt idx="1933">
                  <c:v>0.65200000000000002</c:v>
                </c:pt>
                <c:pt idx="1934">
                  <c:v>0.63700000000000001</c:v>
                </c:pt>
                <c:pt idx="1935">
                  <c:v>0.63700000000000001</c:v>
                </c:pt>
                <c:pt idx="1936">
                  <c:v>0.63700000000000001</c:v>
                </c:pt>
                <c:pt idx="1937">
                  <c:v>0.63700000000000001</c:v>
                </c:pt>
                <c:pt idx="1938">
                  <c:v>0.64</c:v>
                </c:pt>
                <c:pt idx="1939">
                  <c:v>0.64300000000000002</c:v>
                </c:pt>
                <c:pt idx="1940">
                  <c:v>0.63500000000000001</c:v>
                </c:pt>
                <c:pt idx="1941">
                  <c:v>0.65400000000000003</c:v>
                </c:pt>
                <c:pt idx="1942">
                  <c:v>0.66200000000000003</c:v>
                </c:pt>
                <c:pt idx="1943">
                  <c:v>0.66200000000000003</c:v>
                </c:pt>
                <c:pt idx="1944">
                  <c:v>0.66200000000000003</c:v>
                </c:pt>
                <c:pt idx="1945">
                  <c:v>0.70199999999999996</c:v>
                </c:pt>
                <c:pt idx="1946">
                  <c:v>0.71099999999999997</c:v>
                </c:pt>
                <c:pt idx="1947">
                  <c:v>0.73599999999999999</c:v>
                </c:pt>
                <c:pt idx="1948">
                  <c:v>0.71399999999999997</c:v>
                </c:pt>
                <c:pt idx="1949">
                  <c:v>0.70699999999999996</c:v>
                </c:pt>
                <c:pt idx="1950">
                  <c:v>0.70699999999999996</c:v>
                </c:pt>
                <c:pt idx="1951">
                  <c:v>0.70699999999999996</c:v>
                </c:pt>
                <c:pt idx="1952">
                  <c:v>0.70199999999999996</c:v>
                </c:pt>
                <c:pt idx="1953">
                  <c:v>0.70799999999999996</c:v>
                </c:pt>
                <c:pt idx="1954">
                  <c:v>0.7</c:v>
                </c:pt>
                <c:pt idx="1955">
                  <c:v>0.72099999999999997</c:v>
                </c:pt>
                <c:pt idx="1956">
                  <c:v>0.73</c:v>
                </c:pt>
                <c:pt idx="1957">
                  <c:v>0.73</c:v>
                </c:pt>
                <c:pt idx="1958">
                  <c:v>0.73</c:v>
                </c:pt>
                <c:pt idx="1959">
                  <c:v>0.76300000000000001</c:v>
                </c:pt>
                <c:pt idx="1960">
                  <c:v>0.83899999999999997</c:v>
                </c:pt>
                <c:pt idx="1961">
                  <c:v>0.876</c:v>
                </c:pt>
                <c:pt idx="1962">
                  <c:v>0.90400000000000003</c:v>
                </c:pt>
                <c:pt idx="1963">
                  <c:v>0.81399999999999995</c:v>
                </c:pt>
                <c:pt idx="1964">
                  <c:v>0.81399999999999995</c:v>
                </c:pt>
                <c:pt idx="1965">
                  <c:v>0.81399999999999995</c:v>
                </c:pt>
                <c:pt idx="1966">
                  <c:v>0.82399999999999995</c:v>
                </c:pt>
                <c:pt idx="1967">
                  <c:v>0.8</c:v>
                </c:pt>
                <c:pt idx="1968">
                  <c:v>0.69199999999999995</c:v>
                </c:pt>
                <c:pt idx="1969">
                  <c:v>0.72299999999999998</c:v>
                </c:pt>
                <c:pt idx="1970">
                  <c:v>0.70399999999999996</c:v>
                </c:pt>
                <c:pt idx="1971">
                  <c:v>0.70399999999999996</c:v>
                </c:pt>
                <c:pt idx="1972">
                  <c:v>0.70399999999999996</c:v>
                </c:pt>
                <c:pt idx="1973">
                  <c:v>0.66400000000000003</c:v>
                </c:pt>
                <c:pt idx="1974">
                  <c:v>0.68500000000000005</c:v>
                </c:pt>
                <c:pt idx="1975">
                  <c:v>0.64800000000000002</c:v>
                </c:pt>
                <c:pt idx="1976">
                  <c:v>0.69299999999999995</c:v>
                </c:pt>
                <c:pt idx="1977">
                  <c:v>0.70799999999999996</c:v>
                </c:pt>
                <c:pt idx="1978">
                  <c:v>0.70799999999999996</c:v>
                </c:pt>
                <c:pt idx="1979">
                  <c:v>0.70799999999999996</c:v>
                </c:pt>
                <c:pt idx="1980">
                  <c:v>0.75600000000000001</c:v>
                </c:pt>
                <c:pt idx="1981">
                  <c:v>0.80500000000000005</c:v>
                </c:pt>
                <c:pt idx="1982">
                  <c:v>0.83</c:v>
                </c:pt>
                <c:pt idx="1983">
                  <c:v>0.81399999999999995</c:v>
                </c:pt>
                <c:pt idx="1984">
                  <c:v>0.82799999999999996</c:v>
                </c:pt>
                <c:pt idx="1985">
                  <c:v>0.82799999999999996</c:v>
                </c:pt>
                <c:pt idx="1986">
                  <c:v>0.82799999999999996</c:v>
                </c:pt>
                <c:pt idx="1987">
                  <c:v>0.86799999999999999</c:v>
                </c:pt>
                <c:pt idx="1988">
                  <c:v>0.84099999999999997</c:v>
                </c:pt>
                <c:pt idx="1989">
                  <c:v>0.86</c:v>
                </c:pt>
                <c:pt idx="1990">
                  <c:v>0.83399999999999996</c:v>
                </c:pt>
                <c:pt idx="1991">
                  <c:v>0.78400000000000003</c:v>
                </c:pt>
                <c:pt idx="1992">
                  <c:v>0.78400000000000003</c:v>
                </c:pt>
                <c:pt idx="1993">
                  <c:v>0.78400000000000003</c:v>
                </c:pt>
                <c:pt idx="1994">
                  <c:v>0.79500000000000004</c:v>
                </c:pt>
                <c:pt idx="1995">
                  <c:v>0.79300000000000004</c:v>
                </c:pt>
                <c:pt idx="1996">
                  <c:v>0.80400000000000005</c:v>
                </c:pt>
                <c:pt idx="1997">
                  <c:v>0.76500000000000001</c:v>
                </c:pt>
                <c:pt idx="1998">
                  <c:v>0.77900000000000003</c:v>
                </c:pt>
                <c:pt idx="1999">
                  <c:v>0.77900000000000003</c:v>
                </c:pt>
                <c:pt idx="2000">
                  <c:v>0.77900000000000003</c:v>
                </c:pt>
                <c:pt idx="2001">
                  <c:v>0.75800000000000001</c:v>
                </c:pt>
                <c:pt idx="2002">
                  <c:v>0.8</c:v>
                </c:pt>
                <c:pt idx="2003">
                  <c:v>0.78400000000000003</c:v>
                </c:pt>
                <c:pt idx="2004">
                  <c:v>0.78400000000000003</c:v>
                </c:pt>
                <c:pt idx="2005">
                  <c:v>0.79300000000000004</c:v>
                </c:pt>
                <c:pt idx="2006">
                  <c:v>0.79300000000000004</c:v>
                </c:pt>
                <c:pt idx="2007">
                  <c:v>0.79300000000000004</c:v>
                </c:pt>
                <c:pt idx="2008">
                  <c:v>0.81399999999999995</c:v>
                </c:pt>
                <c:pt idx="2009">
                  <c:v>0.85199999999999998</c:v>
                </c:pt>
                <c:pt idx="2010">
                  <c:v>0.84399999999999997</c:v>
                </c:pt>
                <c:pt idx="2011">
                  <c:v>0.84399999999999997</c:v>
                </c:pt>
                <c:pt idx="2012">
                  <c:v>0.80700000000000005</c:v>
                </c:pt>
                <c:pt idx="2013">
                  <c:v>0.80700000000000005</c:v>
                </c:pt>
                <c:pt idx="2014">
                  <c:v>0.80700000000000005</c:v>
                </c:pt>
                <c:pt idx="2015">
                  <c:v>0.81799999999999995</c:v>
                </c:pt>
                <c:pt idx="2016">
                  <c:v>0.746</c:v>
                </c:pt>
                <c:pt idx="2017">
                  <c:v>0.72699999999999998</c:v>
                </c:pt>
                <c:pt idx="2018">
                  <c:v>0.749</c:v>
                </c:pt>
                <c:pt idx="2019">
                  <c:v>0.73799999999999999</c:v>
                </c:pt>
                <c:pt idx="2020">
                  <c:v>0.73799999999999999</c:v>
                </c:pt>
                <c:pt idx="2021">
                  <c:v>0.73799999999999999</c:v>
                </c:pt>
                <c:pt idx="2022">
                  <c:v>0.749</c:v>
                </c:pt>
                <c:pt idx="2023">
                  <c:v>0.73699999999999999</c:v>
                </c:pt>
                <c:pt idx="2024">
                  <c:v>0.752</c:v>
                </c:pt>
                <c:pt idx="2025">
                  <c:v>0.73699999999999999</c:v>
                </c:pt>
                <c:pt idx="2026">
                  <c:v>0.73299999999999998</c:v>
                </c:pt>
                <c:pt idx="2027">
                  <c:v>0.73299999999999998</c:v>
                </c:pt>
                <c:pt idx="2028">
                  <c:v>0.73299999999999998</c:v>
                </c:pt>
                <c:pt idx="2029">
                  <c:v>0.754</c:v>
                </c:pt>
                <c:pt idx="2030">
                  <c:v>0.72</c:v>
                </c:pt>
                <c:pt idx="2031">
                  <c:v>0.72799999999999998</c:v>
                </c:pt>
                <c:pt idx="2032">
                  <c:v>0.71799999999999997</c:v>
                </c:pt>
                <c:pt idx="2033">
                  <c:v>0.71799999999999997</c:v>
                </c:pt>
                <c:pt idx="2034">
                  <c:v>0.71799999999999997</c:v>
                </c:pt>
                <c:pt idx="2035">
                  <c:v>0.71799999999999997</c:v>
                </c:pt>
                <c:pt idx="2036">
                  <c:v>0.71799999999999997</c:v>
                </c:pt>
                <c:pt idx="2037">
                  <c:v>0.72799999999999998</c:v>
                </c:pt>
                <c:pt idx="2038">
                  <c:v>0.72899999999999998</c:v>
                </c:pt>
                <c:pt idx="2039">
                  <c:v>0.755</c:v>
                </c:pt>
                <c:pt idx="2040">
                  <c:v>0.75600000000000001</c:v>
                </c:pt>
                <c:pt idx="2041">
                  <c:v>0.75600000000000001</c:v>
                </c:pt>
                <c:pt idx="2042">
                  <c:v>0.75600000000000001</c:v>
                </c:pt>
                <c:pt idx="2043">
                  <c:v>0.76700000000000002</c:v>
                </c:pt>
                <c:pt idx="2044">
                  <c:v>0.82699999999999996</c:v>
                </c:pt>
                <c:pt idx="2045">
                  <c:v>0.82299999999999995</c:v>
                </c:pt>
                <c:pt idx="2046">
                  <c:v>0.81499999999999995</c:v>
                </c:pt>
                <c:pt idx="2047">
                  <c:v>0.81399999999999995</c:v>
                </c:pt>
                <c:pt idx="2048">
                  <c:v>0.81399999999999995</c:v>
                </c:pt>
                <c:pt idx="2049">
                  <c:v>0.81399999999999995</c:v>
                </c:pt>
                <c:pt idx="2050">
                  <c:v>0.82</c:v>
                </c:pt>
                <c:pt idx="2051">
                  <c:v>0.83499999999999996</c:v>
                </c:pt>
                <c:pt idx="2052">
                  <c:v>0.86099999999999999</c:v>
                </c:pt>
                <c:pt idx="2053">
                  <c:v>0.87</c:v>
                </c:pt>
                <c:pt idx="2054">
                  <c:v>0.88900000000000001</c:v>
                </c:pt>
                <c:pt idx="2055">
                  <c:v>0.88900000000000001</c:v>
                </c:pt>
                <c:pt idx="2056">
                  <c:v>0.88900000000000001</c:v>
                </c:pt>
                <c:pt idx="2057">
                  <c:v>0.86099999999999999</c:v>
                </c:pt>
                <c:pt idx="2058">
                  <c:v>0.89700000000000002</c:v>
                </c:pt>
                <c:pt idx="2059">
                  <c:v>0.92600000000000005</c:v>
                </c:pt>
                <c:pt idx="2060">
                  <c:v>0.90400000000000003</c:v>
                </c:pt>
                <c:pt idx="2061">
                  <c:v>0.91800000000000004</c:v>
                </c:pt>
                <c:pt idx="2062">
                  <c:v>0.91800000000000004</c:v>
                </c:pt>
                <c:pt idx="2063">
                  <c:v>0.91800000000000004</c:v>
                </c:pt>
                <c:pt idx="2064">
                  <c:v>0.90700000000000003</c:v>
                </c:pt>
                <c:pt idx="2065">
                  <c:v>0.91600000000000004</c:v>
                </c:pt>
                <c:pt idx="2066">
                  <c:v>0.94599999999999995</c:v>
                </c:pt>
                <c:pt idx="2067">
                  <c:v>0.93100000000000005</c:v>
                </c:pt>
                <c:pt idx="2068">
                  <c:v>0.93</c:v>
                </c:pt>
                <c:pt idx="2069">
                  <c:v>0.93</c:v>
                </c:pt>
                <c:pt idx="2070">
                  <c:v>0.93</c:v>
                </c:pt>
                <c:pt idx="2071">
                  <c:v>0.97799999999999998</c:v>
                </c:pt>
                <c:pt idx="2072">
                  <c:v>0.98599999999999999</c:v>
                </c:pt>
                <c:pt idx="2073">
                  <c:v>0.999</c:v>
                </c:pt>
                <c:pt idx="2074">
                  <c:v>0.99</c:v>
                </c:pt>
                <c:pt idx="2075">
                  <c:v>0.95</c:v>
                </c:pt>
                <c:pt idx="2076">
                  <c:v>0.95</c:v>
                </c:pt>
                <c:pt idx="2077">
                  <c:v>0.95</c:v>
                </c:pt>
                <c:pt idx="2078">
                  <c:v>1.0049999999999999</c:v>
                </c:pt>
                <c:pt idx="2079">
                  <c:v>0.99299999999999999</c:v>
                </c:pt>
                <c:pt idx="2080">
                  <c:v>0.99399999999999999</c:v>
                </c:pt>
                <c:pt idx="2081">
                  <c:v>0.99299999999999999</c:v>
                </c:pt>
                <c:pt idx="2082">
                  <c:v>0.98199999999999998</c:v>
                </c:pt>
                <c:pt idx="2083">
                  <c:v>0.98199999999999998</c:v>
                </c:pt>
                <c:pt idx="2084">
                  <c:v>0.98199999999999998</c:v>
                </c:pt>
                <c:pt idx="2085">
                  <c:v>0.99399999999999999</c:v>
                </c:pt>
                <c:pt idx="2086">
                  <c:v>0.98199999999999998</c:v>
                </c:pt>
                <c:pt idx="2087">
                  <c:v>0.95399999999999996</c:v>
                </c:pt>
                <c:pt idx="2088">
                  <c:v>0.99299999999999999</c:v>
                </c:pt>
                <c:pt idx="2089">
                  <c:v>1.016</c:v>
                </c:pt>
                <c:pt idx="2090">
                  <c:v>1.016</c:v>
                </c:pt>
                <c:pt idx="2091">
                  <c:v>1.016</c:v>
                </c:pt>
                <c:pt idx="2092">
                  <c:v>0.97399999999999998</c:v>
                </c:pt>
                <c:pt idx="2093">
                  <c:v>0.96599999999999997</c:v>
                </c:pt>
                <c:pt idx="2094">
                  <c:v>0.96</c:v>
                </c:pt>
                <c:pt idx="2095">
                  <c:v>0.96699999999999997</c:v>
                </c:pt>
                <c:pt idx="2096">
                  <c:v>0.90900000000000003</c:v>
                </c:pt>
                <c:pt idx="2097">
                  <c:v>0.90900000000000003</c:v>
                </c:pt>
                <c:pt idx="2098">
                  <c:v>0.90900000000000003</c:v>
                </c:pt>
                <c:pt idx="2099">
                  <c:v>0.88300000000000001</c:v>
                </c:pt>
                <c:pt idx="2100">
                  <c:v>0.85699999999999998</c:v>
                </c:pt>
                <c:pt idx="2101">
                  <c:v>0.83899999999999997</c:v>
                </c:pt>
                <c:pt idx="2102">
                  <c:v>0.84099999999999997</c:v>
                </c:pt>
                <c:pt idx="2103">
                  <c:v>0.84</c:v>
                </c:pt>
                <c:pt idx="2104">
                  <c:v>0.84</c:v>
                </c:pt>
                <c:pt idx="2105">
                  <c:v>0.84</c:v>
                </c:pt>
                <c:pt idx="2106">
                  <c:v>0.84599999999999997</c:v>
                </c:pt>
                <c:pt idx="2107">
                  <c:v>0.83699999999999997</c:v>
                </c:pt>
                <c:pt idx="2108">
                  <c:v>0.83399999999999996</c:v>
                </c:pt>
                <c:pt idx="2109">
                  <c:v>0.85799999999999998</c:v>
                </c:pt>
                <c:pt idx="2110">
                  <c:v>0.84899999999999998</c:v>
                </c:pt>
                <c:pt idx="2111">
                  <c:v>0.84899999999999998</c:v>
                </c:pt>
                <c:pt idx="2112">
                  <c:v>0.84899999999999998</c:v>
                </c:pt>
                <c:pt idx="2113">
                  <c:v>0.86</c:v>
                </c:pt>
                <c:pt idx="2114">
                  <c:v>0.81100000000000005</c:v>
                </c:pt>
                <c:pt idx="2115">
                  <c:v>0.81499999999999995</c:v>
                </c:pt>
                <c:pt idx="2116">
                  <c:v>0.78600000000000003</c:v>
                </c:pt>
                <c:pt idx="2117">
                  <c:v>0.79300000000000004</c:v>
                </c:pt>
                <c:pt idx="2118">
                  <c:v>0.79300000000000004</c:v>
                </c:pt>
                <c:pt idx="2119">
                  <c:v>0.79300000000000004</c:v>
                </c:pt>
                <c:pt idx="2120">
                  <c:v>0.78400000000000003</c:v>
                </c:pt>
                <c:pt idx="2121">
                  <c:v>0.79400000000000004</c:v>
                </c:pt>
                <c:pt idx="2122">
                  <c:v>0.81899999999999995</c:v>
                </c:pt>
                <c:pt idx="2123">
                  <c:v>0.78</c:v>
                </c:pt>
                <c:pt idx="2124">
                  <c:v>0.78</c:v>
                </c:pt>
                <c:pt idx="2125">
                  <c:v>0.78</c:v>
                </c:pt>
                <c:pt idx="2126">
                  <c:v>0.78</c:v>
                </c:pt>
                <c:pt idx="2127">
                  <c:v>0.76200000000000001</c:v>
                </c:pt>
                <c:pt idx="2128">
                  <c:v>0.71299999999999997</c:v>
                </c:pt>
                <c:pt idx="2129">
                  <c:v>0.73499999999999999</c:v>
                </c:pt>
                <c:pt idx="2130">
                  <c:v>0.73499999999999999</c:v>
                </c:pt>
                <c:pt idx="2131">
                  <c:v>0.73499999999999999</c:v>
                </c:pt>
                <c:pt idx="2132">
                  <c:v>0.73499999999999999</c:v>
                </c:pt>
                <c:pt idx="2133">
                  <c:v>0.73499999999999999</c:v>
                </c:pt>
                <c:pt idx="2134">
                  <c:v>0.73199999999999998</c:v>
                </c:pt>
                <c:pt idx="2135">
                  <c:v>0.73</c:v>
                </c:pt>
                <c:pt idx="2136">
                  <c:v>0.70199999999999996</c:v>
                </c:pt>
                <c:pt idx="2137">
                  <c:v>0.627</c:v>
                </c:pt>
                <c:pt idx="2138">
                  <c:v>0.627</c:v>
                </c:pt>
                <c:pt idx="2139">
                  <c:v>0.627</c:v>
                </c:pt>
                <c:pt idx="2140">
                  <c:v>0.627</c:v>
                </c:pt>
                <c:pt idx="2141">
                  <c:v>0.64400000000000002</c:v>
                </c:pt>
                <c:pt idx="2142">
                  <c:v>0.65600000000000003</c:v>
                </c:pt>
                <c:pt idx="2143">
                  <c:v>0.64</c:v>
                </c:pt>
                <c:pt idx="2144">
                  <c:v>0.62</c:v>
                </c:pt>
                <c:pt idx="2145">
                  <c:v>0.629</c:v>
                </c:pt>
                <c:pt idx="2146">
                  <c:v>0.629</c:v>
                </c:pt>
                <c:pt idx="2147">
                  <c:v>0.629</c:v>
                </c:pt>
                <c:pt idx="2148">
                  <c:v>0.60699999999999998</c:v>
                </c:pt>
                <c:pt idx="2149">
                  <c:v>0.60899999999999999</c:v>
                </c:pt>
                <c:pt idx="2150">
                  <c:v>0.621</c:v>
                </c:pt>
                <c:pt idx="2151">
                  <c:v>0.64800000000000002</c:v>
                </c:pt>
                <c:pt idx="2152">
                  <c:v>0.60599999999999998</c:v>
                </c:pt>
                <c:pt idx="2153">
                  <c:v>0.60599999999999998</c:v>
                </c:pt>
                <c:pt idx="2154">
                  <c:v>0.60599999999999998</c:v>
                </c:pt>
                <c:pt idx="2155">
                  <c:v>0.68</c:v>
                </c:pt>
                <c:pt idx="2156">
                  <c:v>0.70799999999999996</c:v>
                </c:pt>
                <c:pt idx="2157">
                  <c:v>0.66900000000000004</c:v>
                </c:pt>
                <c:pt idx="2158">
                  <c:v>0.67200000000000004</c:v>
                </c:pt>
                <c:pt idx="2159">
                  <c:v>0.69299999999999995</c:v>
                </c:pt>
                <c:pt idx="2160">
                  <c:v>0.69299999999999995</c:v>
                </c:pt>
                <c:pt idx="2161">
                  <c:v>0.69299999999999995</c:v>
                </c:pt>
                <c:pt idx="2162">
                  <c:v>0.67500000000000004</c:v>
                </c:pt>
                <c:pt idx="2163">
                  <c:v>0.66300000000000003</c:v>
                </c:pt>
                <c:pt idx="2164">
                  <c:v>0.66800000000000004</c:v>
                </c:pt>
                <c:pt idx="2165">
                  <c:v>0.69399999999999995</c:v>
                </c:pt>
                <c:pt idx="2166">
                  <c:v>0.70499999999999996</c:v>
                </c:pt>
                <c:pt idx="2167">
                  <c:v>0.70499999999999996</c:v>
                </c:pt>
                <c:pt idx="2168">
                  <c:v>0.70499999999999996</c:v>
                </c:pt>
                <c:pt idx="2169">
                  <c:v>0.72599999999999998</c:v>
                </c:pt>
                <c:pt idx="2170">
                  <c:v>0.73</c:v>
                </c:pt>
                <c:pt idx="2171">
                  <c:v>0.75600000000000001</c:v>
                </c:pt>
                <c:pt idx="2172">
                  <c:v>0.77700000000000002</c:v>
                </c:pt>
                <c:pt idx="2173">
                  <c:v>0.77600000000000002</c:v>
                </c:pt>
                <c:pt idx="2174">
                  <c:v>0.77600000000000002</c:v>
                </c:pt>
                <c:pt idx="2175">
                  <c:v>0.77600000000000002</c:v>
                </c:pt>
                <c:pt idx="2176">
                  <c:v>0.748</c:v>
                </c:pt>
                <c:pt idx="2177">
                  <c:v>0.69499999999999995</c:v>
                </c:pt>
                <c:pt idx="2178">
                  <c:v>0.68500000000000005</c:v>
                </c:pt>
                <c:pt idx="2179">
                  <c:v>0.72199999999999998</c:v>
                </c:pt>
                <c:pt idx="2180">
                  <c:v>0.751</c:v>
                </c:pt>
                <c:pt idx="2181">
                  <c:v>0.751</c:v>
                </c:pt>
                <c:pt idx="2182">
                  <c:v>0.751</c:v>
                </c:pt>
                <c:pt idx="2183">
                  <c:v>0.75800000000000001</c:v>
                </c:pt>
                <c:pt idx="2184">
                  <c:v>0.76100000000000001</c:v>
                </c:pt>
                <c:pt idx="2185">
                  <c:v>0.753</c:v>
                </c:pt>
                <c:pt idx="2186">
                  <c:v>0.76100000000000001</c:v>
                </c:pt>
                <c:pt idx="2187">
                  <c:v>0.78900000000000003</c:v>
                </c:pt>
                <c:pt idx="2188">
                  <c:v>0.78900000000000003</c:v>
                </c:pt>
                <c:pt idx="2189">
                  <c:v>0.78900000000000003</c:v>
                </c:pt>
                <c:pt idx="2190">
                  <c:v>0.82099999999999995</c:v>
                </c:pt>
                <c:pt idx="2191">
                  <c:v>0.88100000000000001</c:v>
                </c:pt>
                <c:pt idx="2192">
                  <c:v>0.877</c:v>
                </c:pt>
                <c:pt idx="2193">
                  <c:v>0.83599999999999997</c:v>
                </c:pt>
                <c:pt idx="2194">
                  <c:v>0.86</c:v>
                </c:pt>
                <c:pt idx="2195">
                  <c:v>0.86</c:v>
                </c:pt>
                <c:pt idx="2196">
                  <c:v>0.86</c:v>
                </c:pt>
                <c:pt idx="2197">
                  <c:v>0.81</c:v>
                </c:pt>
                <c:pt idx="2198">
                  <c:v>0.80500000000000005</c:v>
                </c:pt>
                <c:pt idx="2199">
                  <c:v>0.77500000000000002</c:v>
                </c:pt>
                <c:pt idx="2200">
                  <c:v>0.78500000000000003</c:v>
                </c:pt>
                <c:pt idx="2201">
                  <c:v>0.81499999999999995</c:v>
                </c:pt>
                <c:pt idx="2202">
                  <c:v>0.81499999999999995</c:v>
                </c:pt>
                <c:pt idx="2203">
                  <c:v>0.81499999999999995</c:v>
                </c:pt>
                <c:pt idx="2204">
                  <c:v>0.86099999999999999</c:v>
                </c:pt>
                <c:pt idx="2205">
                  <c:v>0.88300000000000001</c:v>
                </c:pt>
                <c:pt idx="2206">
                  <c:v>0.71499999999999997</c:v>
                </c:pt>
                <c:pt idx="2207">
                  <c:v>0.71599999999999997</c:v>
                </c:pt>
                <c:pt idx="2208">
                  <c:v>0.73299999999999998</c:v>
                </c:pt>
                <c:pt idx="2209">
                  <c:v>0.73299999999999998</c:v>
                </c:pt>
                <c:pt idx="2210">
                  <c:v>0.73299999999999998</c:v>
                </c:pt>
                <c:pt idx="2211">
                  <c:v>0.73299999999999998</c:v>
                </c:pt>
                <c:pt idx="2212">
                  <c:v>0.746</c:v>
                </c:pt>
                <c:pt idx="2213">
                  <c:v>0.748</c:v>
                </c:pt>
                <c:pt idx="2214">
                  <c:v>0.73599999999999999</c:v>
                </c:pt>
                <c:pt idx="2215">
                  <c:v>0.74199999999999999</c:v>
                </c:pt>
                <c:pt idx="2216">
                  <c:v>0.74199999999999999</c:v>
                </c:pt>
                <c:pt idx="2217">
                  <c:v>0.74199999999999999</c:v>
                </c:pt>
                <c:pt idx="2218">
                  <c:v>0.76400000000000001</c:v>
                </c:pt>
                <c:pt idx="2219">
                  <c:v>0.76100000000000001</c:v>
                </c:pt>
                <c:pt idx="2220">
                  <c:v>0.70399999999999996</c:v>
                </c:pt>
                <c:pt idx="2221">
                  <c:v>0.69799999999999995</c:v>
                </c:pt>
                <c:pt idx="2222">
                  <c:v>0.73</c:v>
                </c:pt>
                <c:pt idx="2223">
                  <c:v>0.73</c:v>
                </c:pt>
                <c:pt idx="2224">
                  <c:v>0.73</c:v>
                </c:pt>
                <c:pt idx="2225">
                  <c:v>0.73499999999999999</c:v>
                </c:pt>
                <c:pt idx="2226">
                  <c:v>0.72599999999999998</c:v>
                </c:pt>
                <c:pt idx="2227">
                  <c:v>0.72299999999999998</c:v>
                </c:pt>
                <c:pt idx="2228">
                  <c:v>0.72699999999999998</c:v>
                </c:pt>
                <c:pt idx="2229">
                  <c:v>0.70699999999999996</c:v>
                </c:pt>
                <c:pt idx="2230">
                  <c:v>0.70699999999999996</c:v>
                </c:pt>
                <c:pt idx="2231">
                  <c:v>0.70699999999999996</c:v>
                </c:pt>
                <c:pt idx="2232">
                  <c:v>0.69599999999999995</c:v>
                </c:pt>
                <c:pt idx="2233">
                  <c:v>0.68300000000000005</c:v>
                </c:pt>
                <c:pt idx="2234">
                  <c:v>0.69699999999999995</c:v>
                </c:pt>
                <c:pt idx="2235">
                  <c:v>0.63200000000000001</c:v>
                </c:pt>
                <c:pt idx="2236">
                  <c:v>0.61399999999999999</c:v>
                </c:pt>
                <c:pt idx="2237">
                  <c:v>0.61399999999999999</c:v>
                </c:pt>
                <c:pt idx="2238">
                  <c:v>0.61399999999999999</c:v>
                </c:pt>
                <c:pt idx="2239">
                  <c:v>0.61199999999999999</c:v>
                </c:pt>
                <c:pt idx="2240">
                  <c:v>0.66100000000000003</c:v>
                </c:pt>
                <c:pt idx="2241">
                  <c:v>0.64600000000000002</c:v>
                </c:pt>
                <c:pt idx="2242">
                  <c:v>0.67800000000000005</c:v>
                </c:pt>
                <c:pt idx="2243">
                  <c:v>0.68300000000000005</c:v>
                </c:pt>
                <c:pt idx="2244">
                  <c:v>0.68300000000000005</c:v>
                </c:pt>
                <c:pt idx="2245">
                  <c:v>0.68300000000000005</c:v>
                </c:pt>
                <c:pt idx="2246">
                  <c:v>0.66</c:v>
                </c:pt>
                <c:pt idx="2247">
                  <c:v>0.66900000000000004</c:v>
                </c:pt>
                <c:pt idx="2248">
                  <c:v>0.65400000000000003</c:v>
                </c:pt>
                <c:pt idx="2249">
                  <c:v>0.69199999999999995</c:v>
                </c:pt>
                <c:pt idx="2250">
                  <c:v>0.69299999999999995</c:v>
                </c:pt>
                <c:pt idx="2251">
                  <c:v>0.69299999999999995</c:v>
                </c:pt>
                <c:pt idx="2252">
                  <c:v>0.69299999999999995</c:v>
                </c:pt>
                <c:pt idx="2253">
                  <c:v>0.68600000000000005</c:v>
                </c:pt>
                <c:pt idx="2254">
                  <c:v>0.68200000000000005</c:v>
                </c:pt>
                <c:pt idx="2255">
                  <c:v>0.70099999999999996</c:v>
                </c:pt>
                <c:pt idx="2256">
                  <c:v>0.69599999999999995</c:v>
                </c:pt>
                <c:pt idx="2257">
                  <c:v>0.70899999999999996</c:v>
                </c:pt>
                <c:pt idx="2258">
                  <c:v>0.70899999999999996</c:v>
                </c:pt>
                <c:pt idx="2259">
                  <c:v>0.70899999999999996</c:v>
                </c:pt>
                <c:pt idx="2260">
                  <c:v>0.72099999999999997</c:v>
                </c:pt>
                <c:pt idx="2261">
                  <c:v>0.73899999999999999</c:v>
                </c:pt>
                <c:pt idx="2262">
                  <c:v>0.72399999999999998</c:v>
                </c:pt>
                <c:pt idx="2263">
                  <c:v>0.70099999999999996</c:v>
                </c:pt>
                <c:pt idx="2264">
                  <c:v>0.67500000000000004</c:v>
                </c:pt>
                <c:pt idx="2265">
                  <c:v>0.67500000000000004</c:v>
                </c:pt>
                <c:pt idx="2266">
                  <c:v>0.67500000000000004</c:v>
                </c:pt>
                <c:pt idx="2267">
                  <c:v>0.71</c:v>
                </c:pt>
                <c:pt idx="2268">
                  <c:v>0.71399999999999997</c:v>
                </c:pt>
                <c:pt idx="2269">
                  <c:v>0.754</c:v>
                </c:pt>
                <c:pt idx="2270">
                  <c:v>0.73499999999999999</c:v>
                </c:pt>
                <c:pt idx="2271">
                  <c:v>0.74399999999999999</c:v>
                </c:pt>
                <c:pt idx="2272">
                  <c:v>0.74399999999999999</c:v>
                </c:pt>
                <c:pt idx="2273">
                  <c:v>0.74399999999999999</c:v>
                </c:pt>
                <c:pt idx="2274">
                  <c:v>0.71699999999999997</c:v>
                </c:pt>
                <c:pt idx="2275">
                  <c:v>0.747</c:v>
                </c:pt>
                <c:pt idx="2276">
                  <c:v>0.74399999999999999</c:v>
                </c:pt>
                <c:pt idx="2277">
                  <c:v>0.8</c:v>
                </c:pt>
                <c:pt idx="2278">
                  <c:v>0.80400000000000005</c:v>
                </c:pt>
                <c:pt idx="2279">
                  <c:v>0.80400000000000005</c:v>
                </c:pt>
                <c:pt idx="2280">
                  <c:v>0.80400000000000005</c:v>
                </c:pt>
                <c:pt idx="2281">
                  <c:v>0.8</c:v>
                </c:pt>
                <c:pt idx="2282">
                  <c:v>0.81299999999999994</c:v>
                </c:pt>
                <c:pt idx="2283">
                  <c:v>0.81200000000000006</c:v>
                </c:pt>
                <c:pt idx="2284">
                  <c:v>0.747</c:v>
                </c:pt>
                <c:pt idx="2285">
                  <c:v>0.75</c:v>
                </c:pt>
                <c:pt idx="2286">
                  <c:v>0.75</c:v>
                </c:pt>
                <c:pt idx="2287">
                  <c:v>0.75</c:v>
                </c:pt>
                <c:pt idx="2288">
                  <c:v>0.77300000000000002</c:v>
                </c:pt>
                <c:pt idx="2289">
                  <c:v>0.79900000000000004</c:v>
                </c:pt>
                <c:pt idx="2290">
                  <c:v>0.81299999999999994</c:v>
                </c:pt>
                <c:pt idx="2291">
                  <c:v>0.84299999999999997</c:v>
                </c:pt>
                <c:pt idx="2292">
                  <c:v>0.85699999999999998</c:v>
                </c:pt>
                <c:pt idx="2293">
                  <c:v>0.85699999999999998</c:v>
                </c:pt>
                <c:pt idx="2294">
                  <c:v>0.85699999999999998</c:v>
                </c:pt>
                <c:pt idx="2295">
                  <c:v>0.879</c:v>
                </c:pt>
                <c:pt idx="2296">
                  <c:v>0.86099999999999999</c:v>
                </c:pt>
                <c:pt idx="2297">
                  <c:v>0.91600000000000004</c:v>
                </c:pt>
                <c:pt idx="2298">
                  <c:v>0.90700000000000003</c:v>
                </c:pt>
                <c:pt idx="2299">
                  <c:v>0.93700000000000006</c:v>
                </c:pt>
                <c:pt idx="2300">
                  <c:v>0.93700000000000006</c:v>
                </c:pt>
                <c:pt idx="2301">
                  <c:v>0.93700000000000006</c:v>
                </c:pt>
                <c:pt idx="2302">
                  <c:v>0.91500000000000004</c:v>
                </c:pt>
                <c:pt idx="2303">
                  <c:v>0.81499999999999995</c:v>
                </c:pt>
                <c:pt idx="2304">
                  <c:v>0.81899999999999995</c:v>
                </c:pt>
                <c:pt idx="2305">
                  <c:v>0.82599999999999996</c:v>
                </c:pt>
                <c:pt idx="2306">
                  <c:v>0.81299999999999994</c:v>
                </c:pt>
                <c:pt idx="2307">
                  <c:v>0.81299999999999994</c:v>
                </c:pt>
                <c:pt idx="2308">
                  <c:v>0.81299999999999994</c:v>
                </c:pt>
                <c:pt idx="2309">
                  <c:v>0.80300000000000005</c:v>
                </c:pt>
                <c:pt idx="2310">
                  <c:v>0.71399999999999997</c:v>
                </c:pt>
                <c:pt idx="2311">
                  <c:v>0.73199999999999998</c:v>
                </c:pt>
                <c:pt idx="2312">
                  <c:v>0.59499999999999997</c:v>
                </c:pt>
                <c:pt idx="2313">
                  <c:v>0.60399999999999998</c:v>
                </c:pt>
                <c:pt idx="2314">
                  <c:v>0.60399999999999998</c:v>
                </c:pt>
                <c:pt idx="2315">
                  <c:v>0.60399999999999998</c:v>
                </c:pt>
                <c:pt idx="2316">
                  <c:v>0.59799999999999998</c:v>
                </c:pt>
                <c:pt idx="2317">
                  <c:v>0.60099999999999998</c:v>
                </c:pt>
                <c:pt idx="2318">
                  <c:v>0.60099999999999998</c:v>
                </c:pt>
                <c:pt idx="2319">
                  <c:v>0.626</c:v>
                </c:pt>
                <c:pt idx="2320">
                  <c:v>0.63</c:v>
                </c:pt>
                <c:pt idx="2321">
                  <c:v>0.63</c:v>
                </c:pt>
                <c:pt idx="2322">
                  <c:v>0.63</c:v>
                </c:pt>
                <c:pt idx="2323">
                  <c:v>0.626</c:v>
                </c:pt>
                <c:pt idx="2324">
                  <c:v>0.58099999999999996</c:v>
                </c:pt>
                <c:pt idx="2325">
                  <c:v>0.60599999999999998</c:v>
                </c:pt>
                <c:pt idx="2326">
                  <c:v>0.59499999999999997</c:v>
                </c:pt>
                <c:pt idx="2327">
                  <c:v>0.64200000000000002</c:v>
                </c:pt>
                <c:pt idx="2328">
                  <c:v>0.64200000000000002</c:v>
                </c:pt>
                <c:pt idx="2329">
                  <c:v>0.64200000000000002</c:v>
                </c:pt>
                <c:pt idx="2330">
                  <c:v>0.64400000000000002</c:v>
                </c:pt>
                <c:pt idx="2331">
                  <c:v>0.69199999999999995</c:v>
                </c:pt>
                <c:pt idx="2332">
                  <c:v>0.66700000000000004</c:v>
                </c:pt>
                <c:pt idx="2333">
                  <c:v>0.72099999999999997</c:v>
                </c:pt>
                <c:pt idx="2334">
                  <c:v>0.70699999999999996</c:v>
                </c:pt>
                <c:pt idx="2335">
                  <c:v>0.70699999999999996</c:v>
                </c:pt>
                <c:pt idx="2336">
                  <c:v>0.70699999999999996</c:v>
                </c:pt>
                <c:pt idx="2337">
                  <c:v>0.73199999999999998</c:v>
                </c:pt>
                <c:pt idx="2338">
                  <c:v>0.73099999999999998</c:v>
                </c:pt>
                <c:pt idx="2339">
                  <c:v>0.72699999999999998</c:v>
                </c:pt>
                <c:pt idx="2340">
                  <c:v>0.73599999999999999</c:v>
                </c:pt>
                <c:pt idx="2341">
                  <c:v>0.754</c:v>
                </c:pt>
                <c:pt idx="2342">
                  <c:v>0.754</c:v>
                </c:pt>
                <c:pt idx="2343">
                  <c:v>0.754</c:v>
                </c:pt>
                <c:pt idx="2344">
                  <c:v>0.79</c:v>
                </c:pt>
                <c:pt idx="2345">
                  <c:v>0.83399999999999996</c:v>
                </c:pt>
                <c:pt idx="2346">
                  <c:v>0.84</c:v>
                </c:pt>
                <c:pt idx="2347">
                  <c:v>0.84299999999999997</c:v>
                </c:pt>
                <c:pt idx="2348">
                  <c:v>0.80300000000000005</c:v>
                </c:pt>
                <c:pt idx="2349">
                  <c:v>0.80300000000000005</c:v>
                </c:pt>
                <c:pt idx="2350">
                  <c:v>0.80300000000000005</c:v>
                </c:pt>
                <c:pt idx="2351">
                  <c:v>0.79800000000000004</c:v>
                </c:pt>
                <c:pt idx="2352">
                  <c:v>0.83199999999999996</c:v>
                </c:pt>
                <c:pt idx="2353">
                  <c:v>0.88800000000000001</c:v>
                </c:pt>
                <c:pt idx="2354">
                  <c:v>0.877</c:v>
                </c:pt>
                <c:pt idx="2355">
                  <c:v>0.83899999999999997</c:v>
                </c:pt>
                <c:pt idx="2356">
                  <c:v>0.83899999999999997</c:v>
                </c:pt>
                <c:pt idx="2357">
                  <c:v>0.83899999999999997</c:v>
                </c:pt>
                <c:pt idx="2358">
                  <c:v>0.874</c:v>
                </c:pt>
                <c:pt idx="2359">
                  <c:v>0.84299999999999997</c:v>
                </c:pt>
                <c:pt idx="2360">
                  <c:v>0.86399999999999999</c:v>
                </c:pt>
                <c:pt idx="2361">
                  <c:v>0.84099999999999997</c:v>
                </c:pt>
                <c:pt idx="2362">
                  <c:v>0.84</c:v>
                </c:pt>
                <c:pt idx="2363">
                  <c:v>0.84</c:v>
                </c:pt>
                <c:pt idx="2364">
                  <c:v>0.84</c:v>
                </c:pt>
                <c:pt idx="2365">
                  <c:v>0.82299999999999995</c:v>
                </c:pt>
                <c:pt idx="2366">
                  <c:v>0.80300000000000005</c:v>
                </c:pt>
                <c:pt idx="2367">
                  <c:v>0.81499999999999995</c:v>
                </c:pt>
                <c:pt idx="2368">
                  <c:v>0.83199999999999996</c:v>
                </c:pt>
                <c:pt idx="2369">
                  <c:v>0.83199999999999996</c:v>
                </c:pt>
                <c:pt idx="2370">
                  <c:v>0.83199999999999996</c:v>
                </c:pt>
                <c:pt idx="2371">
                  <c:v>0.83199999999999996</c:v>
                </c:pt>
                <c:pt idx="2372">
                  <c:v>0.82499999999999996</c:v>
                </c:pt>
                <c:pt idx="2373">
                  <c:v>0.88600000000000001</c:v>
                </c:pt>
                <c:pt idx="2374">
                  <c:v>0.89400000000000002</c:v>
                </c:pt>
                <c:pt idx="2375">
                  <c:v>0.82499999999999996</c:v>
                </c:pt>
                <c:pt idx="2376">
                  <c:v>0.93300000000000005</c:v>
                </c:pt>
                <c:pt idx="2377">
                  <c:v>0.93300000000000005</c:v>
                </c:pt>
                <c:pt idx="2378">
                  <c:v>0.93300000000000005</c:v>
                </c:pt>
                <c:pt idx="2379">
                  <c:v>0.92100000000000004</c:v>
                </c:pt>
                <c:pt idx="2380">
                  <c:v>0.94799999999999995</c:v>
                </c:pt>
                <c:pt idx="2381">
                  <c:v>0.89</c:v>
                </c:pt>
                <c:pt idx="2382">
                  <c:v>0.91300000000000003</c:v>
                </c:pt>
                <c:pt idx="2383">
                  <c:v>0.91300000000000003</c:v>
                </c:pt>
                <c:pt idx="2384">
                  <c:v>0.91300000000000003</c:v>
                </c:pt>
                <c:pt idx="2385">
                  <c:v>0.91300000000000003</c:v>
                </c:pt>
                <c:pt idx="2386">
                  <c:v>0.91300000000000003</c:v>
                </c:pt>
                <c:pt idx="2387">
                  <c:v>0.92500000000000004</c:v>
                </c:pt>
                <c:pt idx="2388">
                  <c:v>0.96</c:v>
                </c:pt>
                <c:pt idx="2389">
                  <c:v>0.92700000000000005</c:v>
                </c:pt>
                <c:pt idx="2390">
                  <c:v>0.88800000000000001</c:v>
                </c:pt>
                <c:pt idx="2391">
                  <c:v>0.88800000000000001</c:v>
                </c:pt>
                <c:pt idx="2392">
                  <c:v>0.88800000000000001</c:v>
                </c:pt>
                <c:pt idx="2393">
                  <c:v>0.89600000000000002</c:v>
                </c:pt>
                <c:pt idx="2394">
                  <c:v>0.92</c:v>
                </c:pt>
                <c:pt idx="2395">
                  <c:v>0.92400000000000004</c:v>
                </c:pt>
                <c:pt idx="2396">
                  <c:v>0.94799999999999995</c:v>
                </c:pt>
                <c:pt idx="2397">
                  <c:v>0.96599999999999997</c:v>
                </c:pt>
                <c:pt idx="2398">
                  <c:v>0.96599999999999997</c:v>
                </c:pt>
                <c:pt idx="2399">
                  <c:v>0.96599999999999997</c:v>
                </c:pt>
                <c:pt idx="2400">
                  <c:v>0.93899999999999995</c:v>
                </c:pt>
                <c:pt idx="2401">
                  <c:v>0.92800000000000005</c:v>
                </c:pt>
                <c:pt idx="2402">
                  <c:v>0.95799999999999996</c:v>
                </c:pt>
                <c:pt idx="2403">
                  <c:v>0.97</c:v>
                </c:pt>
                <c:pt idx="2404">
                  <c:v>0.98199999999999998</c:v>
                </c:pt>
                <c:pt idx="2405">
                  <c:v>0.98199999999999998</c:v>
                </c:pt>
                <c:pt idx="2406">
                  <c:v>0.98199999999999998</c:v>
                </c:pt>
                <c:pt idx="2407">
                  <c:v>1.0409999999999999</c:v>
                </c:pt>
                <c:pt idx="2408">
                  <c:v>1.044</c:v>
                </c:pt>
                <c:pt idx="2409">
                  <c:v>1.095</c:v>
                </c:pt>
                <c:pt idx="2410">
                  <c:v>1.117</c:v>
                </c:pt>
                <c:pt idx="2411">
                  <c:v>1.1060000000000001</c:v>
                </c:pt>
                <c:pt idx="2412">
                  <c:v>1.1060000000000001</c:v>
                </c:pt>
                <c:pt idx="2413">
                  <c:v>1.1060000000000001</c:v>
                </c:pt>
                <c:pt idx="2414">
                  <c:v>1.0880000000000001</c:v>
                </c:pt>
                <c:pt idx="2415">
                  <c:v>1.0349999999999999</c:v>
                </c:pt>
                <c:pt idx="2416">
                  <c:v>1.085</c:v>
                </c:pt>
                <c:pt idx="2417">
                  <c:v>1.0880000000000001</c:v>
                </c:pt>
                <c:pt idx="2418">
                  <c:v>1.111</c:v>
                </c:pt>
                <c:pt idx="2419">
                  <c:v>1.111</c:v>
                </c:pt>
                <c:pt idx="2420">
                  <c:v>1.111</c:v>
                </c:pt>
                <c:pt idx="2421">
                  <c:v>1.0780000000000001</c:v>
                </c:pt>
                <c:pt idx="2422">
                  <c:v>1.018</c:v>
                </c:pt>
                <c:pt idx="2423">
                  <c:v>0.95899999999999996</c:v>
                </c:pt>
                <c:pt idx="2424">
                  <c:v>0.95899999999999996</c:v>
                </c:pt>
                <c:pt idx="2425">
                  <c:v>0.93600000000000005</c:v>
                </c:pt>
                <c:pt idx="2426">
                  <c:v>0.93600000000000005</c:v>
                </c:pt>
                <c:pt idx="2427">
                  <c:v>0.93600000000000005</c:v>
                </c:pt>
                <c:pt idx="2428">
                  <c:v>0.92300000000000004</c:v>
                </c:pt>
                <c:pt idx="2429">
                  <c:v>0.91400000000000003</c:v>
                </c:pt>
                <c:pt idx="2430">
                  <c:v>0.88600000000000001</c:v>
                </c:pt>
                <c:pt idx="2431">
                  <c:v>0.875</c:v>
                </c:pt>
                <c:pt idx="2432">
                  <c:v>0.92200000000000004</c:v>
                </c:pt>
                <c:pt idx="2433">
                  <c:v>0.92200000000000004</c:v>
                </c:pt>
                <c:pt idx="2434">
                  <c:v>0.92200000000000004</c:v>
                </c:pt>
                <c:pt idx="2435">
                  <c:v>0.97799999999999998</c:v>
                </c:pt>
                <c:pt idx="2436">
                  <c:v>1.0109999999999999</c:v>
                </c:pt>
                <c:pt idx="2437">
                  <c:v>1.0860000000000001</c:v>
                </c:pt>
                <c:pt idx="2438">
                  <c:v>1.056</c:v>
                </c:pt>
                <c:pt idx="2439">
                  <c:v>1.0329999999999999</c:v>
                </c:pt>
                <c:pt idx="2440">
                  <c:v>1.0329999999999999</c:v>
                </c:pt>
                <c:pt idx="2441">
                  <c:v>1.0329999999999999</c:v>
                </c:pt>
                <c:pt idx="2442">
                  <c:v>1.0129999999999999</c:v>
                </c:pt>
                <c:pt idx="2443">
                  <c:v>1.0489999999999999</c:v>
                </c:pt>
                <c:pt idx="2444">
                  <c:v>1.048</c:v>
                </c:pt>
                <c:pt idx="2445">
                  <c:v>1.02</c:v>
                </c:pt>
                <c:pt idx="2446">
                  <c:v>1.0509999999999999</c:v>
                </c:pt>
                <c:pt idx="2447">
                  <c:v>1.0509999999999999</c:v>
                </c:pt>
                <c:pt idx="2448">
                  <c:v>1.0509999999999999</c:v>
                </c:pt>
                <c:pt idx="2449">
                  <c:v>0.98299999999999998</c:v>
                </c:pt>
                <c:pt idx="2450">
                  <c:v>1.002</c:v>
                </c:pt>
                <c:pt idx="2451">
                  <c:v>1.109</c:v>
                </c:pt>
                <c:pt idx="2452">
                  <c:v>1.1359999999999999</c:v>
                </c:pt>
                <c:pt idx="2453">
                  <c:v>1.077</c:v>
                </c:pt>
                <c:pt idx="2454">
                  <c:v>1.077</c:v>
                </c:pt>
                <c:pt idx="2455">
                  <c:v>1.077</c:v>
                </c:pt>
                <c:pt idx="2456">
                  <c:v>1.0429999999999999</c:v>
                </c:pt>
                <c:pt idx="2457">
                  <c:v>1.0840000000000001</c:v>
                </c:pt>
                <c:pt idx="2458">
                  <c:v>1.034</c:v>
                </c:pt>
                <c:pt idx="2459">
                  <c:v>1.054</c:v>
                </c:pt>
                <c:pt idx="2460">
                  <c:v>1.028</c:v>
                </c:pt>
                <c:pt idx="2461">
                  <c:v>1.028</c:v>
                </c:pt>
                <c:pt idx="2462">
                  <c:v>1.028</c:v>
                </c:pt>
                <c:pt idx="2463">
                  <c:v>1.024</c:v>
                </c:pt>
                <c:pt idx="2464">
                  <c:v>0.96599999999999997</c:v>
                </c:pt>
                <c:pt idx="2465">
                  <c:v>0.89700000000000002</c:v>
                </c:pt>
                <c:pt idx="2466">
                  <c:v>0.85199999999999998</c:v>
                </c:pt>
                <c:pt idx="2467">
                  <c:v>0.90400000000000003</c:v>
                </c:pt>
                <c:pt idx="2468">
                  <c:v>0.90400000000000003</c:v>
                </c:pt>
                <c:pt idx="2469">
                  <c:v>0.90400000000000003</c:v>
                </c:pt>
                <c:pt idx="2470">
                  <c:v>0.85699999999999998</c:v>
                </c:pt>
                <c:pt idx="2471">
                  <c:v>0.82299999999999995</c:v>
                </c:pt>
                <c:pt idx="2472">
                  <c:v>0.79</c:v>
                </c:pt>
                <c:pt idx="2473">
                  <c:v>0.8</c:v>
                </c:pt>
                <c:pt idx="2474">
                  <c:v>0.80200000000000005</c:v>
                </c:pt>
                <c:pt idx="2475">
                  <c:v>0.80200000000000005</c:v>
                </c:pt>
                <c:pt idx="2476">
                  <c:v>0.80200000000000005</c:v>
                </c:pt>
                <c:pt idx="2477">
                  <c:v>0.77500000000000002</c:v>
                </c:pt>
                <c:pt idx="2478">
                  <c:v>0.77300000000000002</c:v>
                </c:pt>
                <c:pt idx="2479">
                  <c:v>0.80300000000000005</c:v>
                </c:pt>
                <c:pt idx="2480">
                  <c:v>0.79400000000000004</c:v>
                </c:pt>
                <c:pt idx="2481">
                  <c:v>0.82799999999999996</c:v>
                </c:pt>
                <c:pt idx="2482">
                  <c:v>0.82799999999999996</c:v>
                </c:pt>
                <c:pt idx="2483">
                  <c:v>0.82799999999999996</c:v>
                </c:pt>
                <c:pt idx="2484">
                  <c:v>0.78900000000000003</c:v>
                </c:pt>
                <c:pt idx="2485">
                  <c:v>0.80600000000000005</c:v>
                </c:pt>
                <c:pt idx="2486">
                  <c:v>0.77400000000000002</c:v>
                </c:pt>
                <c:pt idx="2487">
                  <c:v>0.66700000000000004</c:v>
                </c:pt>
                <c:pt idx="2488">
                  <c:v>0.68100000000000005</c:v>
                </c:pt>
                <c:pt idx="2489">
                  <c:v>0.68100000000000005</c:v>
                </c:pt>
                <c:pt idx="2490">
                  <c:v>0.68100000000000005</c:v>
                </c:pt>
                <c:pt idx="2491">
                  <c:v>0.64900000000000002</c:v>
                </c:pt>
                <c:pt idx="2492">
                  <c:v>0.67</c:v>
                </c:pt>
                <c:pt idx="2493">
                  <c:v>0.66400000000000003</c:v>
                </c:pt>
                <c:pt idx="2494">
                  <c:v>0.68600000000000005</c:v>
                </c:pt>
                <c:pt idx="2495">
                  <c:v>0.68600000000000005</c:v>
                </c:pt>
                <c:pt idx="2496">
                  <c:v>0.68600000000000005</c:v>
                </c:pt>
                <c:pt idx="2497">
                  <c:v>0.68600000000000005</c:v>
                </c:pt>
                <c:pt idx="2498">
                  <c:v>0.72499999999999998</c:v>
                </c:pt>
                <c:pt idx="2499">
                  <c:v>0.69699999999999995</c:v>
                </c:pt>
                <c:pt idx="2500">
                  <c:v>0.71399999999999997</c:v>
                </c:pt>
                <c:pt idx="2501">
                  <c:v>0.70499999999999996</c:v>
                </c:pt>
                <c:pt idx="2502">
                  <c:v>0.76400000000000001</c:v>
                </c:pt>
                <c:pt idx="2503">
                  <c:v>0.76400000000000001</c:v>
                </c:pt>
                <c:pt idx="2504">
                  <c:v>0.76400000000000001</c:v>
                </c:pt>
                <c:pt idx="2505">
                  <c:v>0.77200000000000002</c:v>
                </c:pt>
                <c:pt idx="2506">
                  <c:v>0.73299999999999998</c:v>
                </c:pt>
                <c:pt idx="2507">
                  <c:v>0.79400000000000004</c:v>
                </c:pt>
                <c:pt idx="2508">
                  <c:v>0.86299999999999999</c:v>
                </c:pt>
                <c:pt idx="2509">
                  <c:v>0.80900000000000005</c:v>
                </c:pt>
                <c:pt idx="2510">
                  <c:v>0.80900000000000005</c:v>
                </c:pt>
                <c:pt idx="2511">
                  <c:v>0.80900000000000005</c:v>
                </c:pt>
                <c:pt idx="2512">
                  <c:v>0.80300000000000005</c:v>
                </c:pt>
                <c:pt idx="2513">
                  <c:v>0.754</c:v>
                </c:pt>
                <c:pt idx="2514">
                  <c:v>0.80100000000000005</c:v>
                </c:pt>
                <c:pt idx="2515">
                  <c:v>0.78700000000000003</c:v>
                </c:pt>
                <c:pt idx="2516">
                  <c:v>0.71599999999999997</c:v>
                </c:pt>
                <c:pt idx="2517">
                  <c:v>0.71599999999999997</c:v>
                </c:pt>
                <c:pt idx="2518">
                  <c:v>0.71599999999999997</c:v>
                </c:pt>
                <c:pt idx="2519">
                  <c:v>0.81200000000000006</c:v>
                </c:pt>
                <c:pt idx="2520">
                  <c:v>0.749</c:v>
                </c:pt>
                <c:pt idx="2521">
                  <c:v>0.69599999999999995</c:v>
                </c:pt>
                <c:pt idx="2522">
                  <c:v>0.76400000000000001</c:v>
                </c:pt>
                <c:pt idx="2523">
                  <c:v>0.78500000000000003</c:v>
                </c:pt>
                <c:pt idx="2524">
                  <c:v>0.78500000000000003</c:v>
                </c:pt>
                <c:pt idx="2525">
                  <c:v>0.78500000000000003</c:v>
                </c:pt>
                <c:pt idx="2526">
                  <c:v>0.78600000000000003</c:v>
                </c:pt>
                <c:pt idx="2527">
                  <c:v>0.77900000000000003</c:v>
                </c:pt>
                <c:pt idx="2528">
                  <c:v>0.70499999999999996</c:v>
                </c:pt>
                <c:pt idx="2529">
                  <c:v>0.755</c:v>
                </c:pt>
                <c:pt idx="2530">
                  <c:v>0.75700000000000001</c:v>
                </c:pt>
                <c:pt idx="2531">
                  <c:v>0.75700000000000001</c:v>
                </c:pt>
                <c:pt idx="2532">
                  <c:v>0.75700000000000001</c:v>
                </c:pt>
                <c:pt idx="2533">
                  <c:v>0.74199999999999999</c:v>
                </c:pt>
                <c:pt idx="2534">
                  <c:v>0.73899999999999999</c:v>
                </c:pt>
                <c:pt idx="2535">
                  <c:v>0.72499999999999998</c:v>
                </c:pt>
                <c:pt idx="2536">
                  <c:v>0.79300000000000004</c:v>
                </c:pt>
                <c:pt idx="2537">
                  <c:v>0.74399999999999999</c:v>
                </c:pt>
                <c:pt idx="2538">
                  <c:v>0.74399999999999999</c:v>
                </c:pt>
                <c:pt idx="2539">
                  <c:v>0.74399999999999999</c:v>
                </c:pt>
                <c:pt idx="2540">
                  <c:v>0.67400000000000004</c:v>
                </c:pt>
                <c:pt idx="2541">
                  <c:v>0.53800000000000003</c:v>
                </c:pt>
                <c:pt idx="2542">
                  <c:v>0.497</c:v>
                </c:pt>
                <c:pt idx="2543">
                  <c:v>0.46300000000000002</c:v>
                </c:pt>
                <c:pt idx="2544">
                  <c:v>0.46</c:v>
                </c:pt>
                <c:pt idx="2545">
                  <c:v>0.46</c:v>
                </c:pt>
                <c:pt idx="2546">
                  <c:v>0.46</c:v>
                </c:pt>
                <c:pt idx="2547">
                  <c:v>0.46700000000000003</c:v>
                </c:pt>
                <c:pt idx="2548">
                  <c:v>0.44600000000000001</c:v>
                </c:pt>
                <c:pt idx="2549">
                  <c:v>0.497</c:v>
                </c:pt>
                <c:pt idx="2550">
                  <c:v>0.46400000000000002</c:v>
                </c:pt>
                <c:pt idx="2551">
                  <c:v>0.46400000000000002</c:v>
                </c:pt>
                <c:pt idx="2552">
                  <c:v>0.46400000000000002</c:v>
                </c:pt>
                <c:pt idx="2553">
                  <c:v>0.46400000000000002</c:v>
                </c:pt>
                <c:pt idx="2554">
                  <c:v>0.45100000000000001</c:v>
                </c:pt>
                <c:pt idx="2555">
                  <c:v>0.36499999999999999</c:v>
                </c:pt>
                <c:pt idx="2556">
                  <c:v>0.30499999999999999</c:v>
                </c:pt>
                <c:pt idx="2557">
                  <c:v>0.3</c:v>
                </c:pt>
                <c:pt idx="2558">
                  <c:v>0.28299999999999997</c:v>
                </c:pt>
                <c:pt idx="2559">
                  <c:v>0.28299999999999997</c:v>
                </c:pt>
                <c:pt idx="2560">
                  <c:v>0.28299999999999997</c:v>
                </c:pt>
                <c:pt idx="2561">
                  <c:v>0.27800000000000002</c:v>
                </c:pt>
                <c:pt idx="2562">
                  <c:v>0.307</c:v>
                </c:pt>
                <c:pt idx="2563">
                  <c:v>0.318</c:v>
                </c:pt>
                <c:pt idx="2564">
                  <c:v>0.33800000000000002</c:v>
                </c:pt>
                <c:pt idx="2565">
                  <c:v>0.33400000000000002</c:v>
                </c:pt>
                <c:pt idx="2566">
                  <c:v>0.33400000000000002</c:v>
                </c:pt>
                <c:pt idx="2567">
                  <c:v>0.33400000000000002</c:v>
                </c:pt>
                <c:pt idx="2568">
                  <c:v>0.32700000000000001</c:v>
                </c:pt>
                <c:pt idx="2569">
                  <c:v>0.36099999999999999</c:v>
                </c:pt>
                <c:pt idx="2570">
                  <c:v>0.318</c:v>
                </c:pt>
                <c:pt idx="2571">
                  <c:v>0.34399999999999997</c:v>
                </c:pt>
                <c:pt idx="2572">
                  <c:v>0.312</c:v>
                </c:pt>
                <c:pt idx="2573">
                  <c:v>0.312</c:v>
                </c:pt>
                <c:pt idx="2574">
                  <c:v>0.312</c:v>
                </c:pt>
                <c:pt idx="2575">
                  <c:v>0.28299999999999997</c:v>
                </c:pt>
                <c:pt idx="2576">
                  <c:v>0.32600000000000001</c:v>
                </c:pt>
                <c:pt idx="2577">
                  <c:v>0.26300000000000001</c:v>
                </c:pt>
                <c:pt idx="2578">
                  <c:v>0.224</c:v>
                </c:pt>
                <c:pt idx="2579">
                  <c:v>0.183</c:v>
                </c:pt>
                <c:pt idx="2580">
                  <c:v>0.183</c:v>
                </c:pt>
                <c:pt idx="2581">
                  <c:v>0.183</c:v>
                </c:pt>
                <c:pt idx="2582">
                  <c:v>0.184</c:v>
                </c:pt>
                <c:pt idx="2583">
                  <c:v>0.158</c:v>
                </c:pt>
                <c:pt idx="2584">
                  <c:v>0.16400000000000001</c:v>
                </c:pt>
                <c:pt idx="2585">
                  <c:v>0.18</c:v>
                </c:pt>
                <c:pt idx="2586">
                  <c:v>0.21199999999999999</c:v>
                </c:pt>
                <c:pt idx="2587">
                  <c:v>0.21199999999999999</c:v>
                </c:pt>
                <c:pt idx="2588">
                  <c:v>0.21199999999999999</c:v>
                </c:pt>
                <c:pt idx="2589">
                  <c:v>0.19800000000000001</c:v>
                </c:pt>
                <c:pt idx="2590">
                  <c:v>0.29799999999999999</c:v>
                </c:pt>
                <c:pt idx="2591">
                  <c:v>0.27800000000000002</c:v>
                </c:pt>
                <c:pt idx="2592">
                  <c:v>0.318</c:v>
                </c:pt>
                <c:pt idx="2593">
                  <c:v>0.30599999999999999</c:v>
                </c:pt>
                <c:pt idx="2594">
                  <c:v>0.30599999999999999</c:v>
                </c:pt>
                <c:pt idx="2595">
                  <c:v>0.30599999999999999</c:v>
                </c:pt>
                <c:pt idx="2596">
                  <c:v>0.33</c:v>
                </c:pt>
                <c:pt idx="2597">
                  <c:v>0.316</c:v>
                </c:pt>
                <c:pt idx="2598">
                  <c:v>0.36699999999999999</c:v>
                </c:pt>
                <c:pt idx="2599">
                  <c:v>0.33100000000000002</c:v>
                </c:pt>
                <c:pt idx="2600">
                  <c:v>0.30399999999999999</c:v>
                </c:pt>
                <c:pt idx="2601">
                  <c:v>0.30399999999999999</c:v>
                </c:pt>
                <c:pt idx="2602">
                  <c:v>0.30399999999999999</c:v>
                </c:pt>
                <c:pt idx="2603">
                  <c:v>0.22700000000000001</c:v>
                </c:pt>
                <c:pt idx="2604">
                  <c:v>0.16300000000000001</c:v>
                </c:pt>
                <c:pt idx="2605">
                  <c:v>0.17299999999999999</c:v>
                </c:pt>
                <c:pt idx="2606">
                  <c:v>0.24199999999999999</c:v>
                </c:pt>
                <c:pt idx="2607">
                  <c:v>0.187</c:v>
                </c:pt>
                <c:pt idx="2608">
                  <c:v>0.187</c:v>
                </c:pt>
                <c:pt idx="2609">
                  <c:v>0.187</c:v>
                </c:pt>
                <c:pt idx="2610">
                  <c:v>0.17599999999999999</c:v>
                </c:pt>
                <c:pt idx="2611">
                  <c:v>0.17699999999999999</c:v>
                </c:pt>
                <c:pt idx="2612">
                  <c:v>0.14499999999999999</c:v>
                </c:pt>
                <c:pt idx="2613">
                  <c:v>0.158</c:v>
                </c:pt>
                <c:pt idx="2614">
                  <c:v>0.16800000000000001</c:v>
                </c:pt>
                <c:pt idx="2615">
                  <c:v>0.16800000000000001</c:v>
                </c:pt>
                <c:pt idx="2616">
                  <c:v>0.16800000000000001</c:v>
                </c:pt>
                <c:pt idx="2617">
                  <c:v>0.16200000000000001</c:v>
                </c:pt>
                <c:pt idx="2618">
                  <c:v>0.14199999999999999</c:v>
                </c:pt>
                <c:pt idx="2619">
                  <c:v>0.13300000000000001</c:v>
                </c:pt>
                <c:pt idx="2620">
                  <c:v>0.13400000000000001</c:v>
                </c:pt>
                <c:pt idx="2621">
                  <c:v>0.186</c:v>
                </c:pt>
                <c:pt idx="2622">
                  <c:v>0.186</c:v>
                </c:pt>
                <c:pt idx="2623">
                  <c:v>0.186</c:v>
                </c:pt>
                <c:pt idx="2624">
                  <c:v>0.13600000000000001</c:v>
                </c:pt>
                <c:pt idx="2625">
                  <c:v>0.16800000000000001</c:v>
                </c:pt>
                <c:pt idx="2626">
                  <c:v>0.193</c:v>
                </c:pt>
                <c:pt idx="2627">
                  <c:v>0.14000000000000001</c:v>
                </c:pt>
                <c:pt idx="2628">
                  <c:v>0.111</c:v>
                </c:pt>
                <c:pt idx="2629">
                  <c:v>0.111</c:v>
                </c:pt>
                <c:pt idx="2630">
                  <c:v>0.111</c:v>
                </c:pt>
                <c:pt idx="2631">
                  <c:v>0.12</c:v>
                </c:pt>
                <c:pt idx="2632">
                  <c:v>0.10199999999999999</c:v>
                </c:pt>
                <c:pt idx="2633">
                  <c:v>0.13900000000000001</c:v>
                </c:pt>
                <c:pt idx="2634">
                  <c:v>0.151</c:v>
                </c:pt>
                <c:pt idx="2635">
                  <c:v>0.153</c:v>
                </c:pt>
                <c:pt idx="2636">
                  <c:v>0.153</c:v>
                </c:pt>
                <c:pt idx="2637">
                  <c:v>0.153</c:v>
                </c:pt>
                <c:pt idx="2638">
                  <c:v>0.129</c:v>
                </c:pt>
                <c:pt idx="2639">
                  <c:v>0.188</c:v>
                </c:pt>
                <c:pt idx="2640">
                  <c:v>0.187</c:v>
                </c:pt>
                <c:pt idx="2641">
                  <c:v>0.125</c:v>
                </c:pt>
                <c:pt idx="2642">
                  <c:v>0.10100000000000001</c:v>
                </c:pt>
                <c:pt idx="2643">
                  <c:v>0.10100000000000001</c:v>
                </c:pt>
                <c:pt idx="2644">
                  <c:v>0.10100000000000001</c:v>
                </c:pt>
                <c:pt idx="2645">
                  <c:v>0.129</c:v>
                </c:pt>
                <c:pt idx="2646">
                  <c:v>0.13700000000000001</c:v>
                </c:pt>
                <c:pt idx="2647">
                  <c:v>0.192</c:v>
                </c:pt>
                <c:pt idx="2648">
                  <c:v>0.192</c:v>
                </c:pt>
                <c:pt idx="2649">
                  <c:v>0.20799999999999999</c:v>
                </c:pt>
                <c:pt idx="2650">
                  <c:v>0.20799999999999999</c:v>
                </c:pt>
                <c:pt idx="2651">
                  <c:v>0.20799999999999999</c:v>
                </c:pt>
                <c:pt idx="2652">
                  <c:v>0.215</c:v>
                </c:pt>
                <c:pt idx="2653">
                  <c:v>0.22</c:v>
                </c:pt>
                <c:pt idx="2654">
                  <c:v>0.20300000000000001</c:v>
                </c:pt>
                <c:pt idx="2655">
                  <c:v>0.21299999999999999</c:v>
                </c:pt>
                <c:pt idx="2656">
                  <c:v>0.23</c:v>
                </c:pt>
                <c:pt idx="2657">
                  <c:v>0.23</c:v>
                </c:pt>
                <c:pt idx="2658">
                  <c:v>0.23</c:v>
                </c:pt>
                <c:pt idx="2659">
                  <c:v>0.185</c:v>
                </c:pt>
                <c:pt idx="2660">
                  <c:v>0.14599999999999999</c:v>
                </c:pt>
                <c:pt idx="2661">
                  <c:v>0.19</c:v>
                </c:pt>
                <c:pt idx="2662">
                  <c:v>0.12</c:v>
                </c:pt>
                <c:pt idx="2663">
                  <c:v>0.10199999999999999</c:v>
                </c:pt>
                <c:pt idx="2664">
                  <c:v>0.10199999999999999</c:v>
                </c:pt>
                <c:pt idx="2665">
                  <c:v>0.10199999999999999</c:v>
                </c:pt>
                <c:pt idx="2666">
                  <c:v>0.13300000000000001</c:v>
                </c:pt>
                <c:pt idx="2667">
                  <c:v>0.13100000000000001</c:v>
                </c:pt>
                <c:pt idx="2668">
                  <c:v>0.13100000000000001</c:v>
                </c:pt>
                <c:pt idx="2669">
                  <c:v>0.16</c:v>
                </c:pt>
                <c:pt idx="2670">
                  <c:v>0.156</c:v>
                </c:pt>
                <c:pt idx="2671">
                  <c:v>0.156</c:v>
                </c:pt>
                <c:pt idx="2672">
                  <c:v>0.156</c:v>
                </c:pt>
                <c:pt idx="2673">
                  <c:v>0.18099999999999999</c:v>
                </c:pt>
                <c:pt idx="2674">
                  <c:v>0.215</c:v>
                </c:pt>
                <c:pt idx="2675">
                  <c:v>0.24</c:v>
                </c:pt>
                <c:pt idx="2676">
                  <c:v>0.28999999999999998</c:v>
                </c:pt>
                <c:pt idx="2677">
                  <c:v>0.38100000000000001</c:v>
                </c:pt>
                <c:pt idx="2678">
                  <c:v>0.38100000000000001</c:v>
                </c:pt>
                <c:pt idx="2679">
                  <c:v>0.38100000000000001</c:v>
                </c:pt>
                <c:pt idx="2680">
                  <c:v>0.45300000000000001</c:v>
                </c:pt>
                <c:pt idx="2681">
                  <c:v>0.42099999999999999</c:v>
                </c:pt>
                <c:pt idx="2682">
                  <c:v>0.41499999999999998</c:v>
                </c:pt>
                <c:pt idx="2683">
                  <c:v>0.42099999999999999</c:v>
                </c:pt>
                <c:pt idx="2684">
                  <c:v>0.42599999999999999</c:v>
                </c:pt>
                <c:pt idx="2685">
                  <c:v>0.42599999999999999</c:v>
                </c:pt>
                <c:pt idx="2686">
                  <c:v>0.42599999999999999</c:v>
                </c:pt>
                <c:pt idx="2687">
                  <c:v>0.4</c:v>
                </c:pt>
                <c:pt idx="2688">
                  <c:v>0.4</c:v>
                </c:pt>
                <c:pt idx="2689">
                  <c:v>0.42299999999999999</c:v>
                </c:pt>
                <c:pt idx="2690">
                  <c:v>0.40600000000000003</c:v>
                </c:pt>
                <c:pt idx="2691">
                  <c:v>0.38700000000000001</c:v>
                </c:pt>
                <c:pt idx="2692">
                  <c:v>0.38700000000000001</c:v>
                </c:pt>
                <c:pt idx="2693">
                  <c:v>0.38700000000000001</c:v>
                </c:pt>
                <c:pt idx="2694">
                  <c:v>0.38600000000000001</c:v>
                </c:pt>
                <c:pt idx="2695">
                  <c:v>0.40899999999999997</c:v>
                </c:pt>
                <c:pt idx="2696">
                  <c:v>0.40600000000000003</c:v>
                </c:pt>
                <c:pt idx="2697">
                  <c:v>0.45200000000000001</c:v>
                </c:pt>
                <c:pt idx="2698">
                  <c:v>0.41199999999999998</c:v>
                </c:pt>
                <c:pt idx="2699">
                  <c:v>0.41199999999999998</c:v>
                </c:pt>
                <c:pt idx="2700">
                  <c:v>0.41199999999999998</c:v>
                </c:pt>
                <c:pt idx="2701">
                  <c:v>0.46600000000000003</c:v>
                </c:pt>
                <c:pt idx="2702">
                  <c:v>0.47299999999999998</c:v>
                </c:pt>
                <c:pt idx="2703">
                  <c:v>0.47599999999999998</c:v>
                </c:pt>
                <c:pt idx="2704">
                  <c:v>0.502</c:v>
                </c:pt>
                <c:pt idx="2705">
                  <c:v>0.46800000000000003</c:v>
                </c:pt>
                <c:pt idx="2706">
                  <c:v>0.46800000000000003</c:v>
                </c:pt>
                <c:pt idx="2707">
                  <c:v>0.46800000000000003</c:v>
                </c:pt>
                <c:pt idx="2708">
                  <c:v>0.48099999999999998</c:v>
                </c:pt>
                <c:pt idx="2709">
                  <c:v>0.47599999999999998</c:v>
                </c:pt>
                <c:pt idx="2710">
                  <c:v>0.504</c:v>
                </c:pt>
                <c:pt idx="2711">
                  <c:v>0.51100000000000001</c:v>
                </c:pt>
                <c:pt idx="2712">
                  <c:v>0.502</c:v>
                </c:pt>
                <c:pt idx="2713">
                  <c:v>0.502</c:v>
                </c:pt>
                <c:pt idx="2714">
                  <c:v>0.502</c:v>
                </c:pt>
                <c:pt idx="2715">
                  <c:v>0.504</c:v>
                </c:pt>
                <c:pt idx="2716">
                  <c:v>0.51100000000000001</c:v>
                </c:pt>
                <c:pt idx="2717">
                  <c:v>0.47399999999999998</c:v>
                </c:pt>
                <c:pt idx="2718">
                  <c:v>0.48599999999999999</c:v>
                </c:pt>
                <c:pt idx="2719">
                  <c:v>0.47</c:v>
                </c:pt>
                <c:pt idx="2720">
                  <c:v>0.47</c:v>
                </c:pt>
                <c:pt idx="2721">
                  <c:v>0.47</c:v>
                </c:pt>
                <c:pt idx="2722">
                  <c:v>0.50800000000000001</c:v>
                </c:pt>
                <c:pt idx="2723">
                  <c:v>0.47699999999999998</c:v>
                </c:pt>
                <c:pt idx="2724">
                  <c:v>0.48799999999999999</c:v>
                </c:pt>
                <c:pt idx="2725">
                  <c:v>0.49</c:v>
                </c:pt>
                <c:pt idx="2726">
                  <c:v>0.52</c:v>
                </c:pt>
                <c:pt idx="2727">
                  <c:v>0.52</c:v>
                </c:pt>
                <c:pt idx="2728">
                  <c:v>0.52</c:v>
                </c:pt>
                <c:pt idx="2729">
                  <c:v>0.53200000000000003</c:v>
                </c:pt>
                <c:pt idx="2730">
                  <c:v>0.56399999999999995</c:v>
                </c:pt>
                <c:pt idx="2731">
                  <c:v>0.55900000000000005</c:v>
                </c:pt>
                <c:pt idx="2732">
                  <c:v>0.61499999999999999</c:v>
                </c:pt>
                <c:pt idx="2733">
                  <c:v>0.63400000000000001</c:v>
                </c:pt>
                <c:pt idx="2734">
                  <c:v>0.63400000000000001</c:v>
                </c:pt>
                <c:pt idx="2735">
                  <c:v>0.63400000000000001</c:v>
                </c:pt>
                <c:pt idx="2736">
                  <c:v>0.60399999999999998</c:v>
                </c:pt>
                <c:pt idx="2737">
                  <c:v>0.63800000000000001</c:v>
                </c:pt>
                <c:pt idx="2738">
                  <c:v>0.63500000000000001</c:v>
                </c:pt>
                <c:pt idx="2739">
                  <c:v>0.60499999999999998</c:v>
                </c:pt>
                <c:pt idx="2740">
                  <c:v>0.56499999999999995</c:v>
                </c:pt>
                <c:pt idx="2741">
                  <c:v>0.56499999999999995</c:v>
                </c:pt>
                <c:pt idx="2742">
                  <c:v>0.56499999999999995</c:v>
                </c:pt>
                <c:pt idx="2743">
                  <c:v>0.56699999999999995</c:v>
                </c:pt>
                <c:pt idx="2744">
                  <c:v>0.49299999999999999</c:v>
                </c:pt>
                <c:pt idx="2745">
                  <c:v>0.50900000000000001</c:v>
                </c:pt>
                <c:pt idx="2746">
                  <c:v>0.5</c:v>
                </c:pt>
                <c:pt idx="2747">
                  <c:v>0.47</c:v>
                </c:pt>
                <c:pt idx="2748">
                  <c:v>0.47</c:v>
                </c:pt>
                <c:pt idx="2749">
                  <c:v>0.47</c:v>
                </c:pt>
                <c:pt idx="2750">
                  <c:v>0.51200000000000001</c:v>
                </c:pt>
                <c:pt idx="2751">
                  <c:v>0.46500000000000002</c:v>
                </c:pt>
                <c:pt idx="2752">
                  <c:v>0.52100000000000002</c:v>
                </c:pt>
                <c:pt idx="2753">
                  <c:v>0.46300000000000002</c:v>
                </c:pt>
                <c:pt idx="2754">
                  <c:v>0.432</c:v>
                </c:pt>
                <c:pt idx="2755">
                  <c:v>0.432</c:v>
                </c:pt>
                <c:pt idx="2756">
                  <c:v>0.432</c:v>
                </c:pt>
                <c:pt idx="2757">
                  <c:v>0.436</c:v>
                </c:pt>
                <c:pt idx="2758">
                  <c:v>0.45500000000000002</c:v>
                </c:pt>
                <c:pt idx="2759">
                  <c:v>0.437</c:v>
                </c:pt>
                <c:pt idx="2760">
                  <c:v>0.46</c:v>
                </c:pt>
                <c:pt idx="2761">
                  <c:v>0.45900000000000002</c:v>
                </c:pt>
                <c:pt idx="2762">
                  <c:v>0.45900000000000002</c:v>
                </c:pt>
                <c:pt idx="2763">
                  <c:v>0.45900000000000002</c:v>
                </c:pt>
                <c:pt idx="2764">
                  <c:v>0.48499999999999999</c:v>
                </c:pt>
                <c:pt idx="2765">
                  <c:v>0.48399999999999999</c:v>
                </c:pt>
                <c:pt idx="2766">
                  <c:v>0.47799999999999998</c:v>
                </c:pt>
                <c:pt idx="2767">
                  <c:v>0.53600000000000003</c:v>
                </c:pt>
                <c:pt idx="2768">
                  <c:v>0.53600000000000003</c:v>
                </c:pt>
                <c:pt idx="2769">
                  <c:v>0.53600000000000003</c:v>
                </c:pt>
                <c:pt idx="2770">
                  <c:v>0.53600000000000003</c:v>
                </c:pt>
                <c:pt idx="2771">
                  <c:v>0.53600000000000003</c:v>
                </c:pt>
                <c:pt idx="2772">
                  <c:v>0.54600000000000004</c:v>
                </c:pt>
                <c:pt idx="2773">
                  <c:v>0.55200000000000005</c:v>
                </c:pt>
                <c:pt idx="2774">
                  <c:v>0.56699999999999995</c:v>
                </c:pt>
                <c:pt idx="2775">
                  <c:v>0.55400000000000005</c:v>
                </c:pt>
                <c:pt idx="2776">
                  <c:v>0.55400000000000005</c:v>
                </c:pt>
                <c:pt idx="2777">
                  <c:v>0.55400000000000005</c:v>
                </c:pt>
                <c:pt idx="2778">
                  <c:v>0.56799999999999995</c:v>
                </c:pt>
                <c:pt idx="2779">
                  <c:v>0.64900000000000002</c:v>
                </c:pt>
                <c:pt idx="2780">
                  <c:v>0.66800000000000004</c:v>
                </c:pt>
                <c:pt idx="2781">
                  <c:v>0.623</c:v>
                </c:pt>
                <c:pt idx="2782">
                  <c:v>0.61699999999999999</c:v>
                </c:pt>
                <c:pt idx="2783">
                  <c:v>0.61699999999999999</c:v>
                </c:pt>
                <c:pt idx="2784">
                  <c:v>0.61699999999999999</c:v>
                </c:pt>
                <c:pt idx="2785">
                  <c:v>0.68100000000000005</c:v>
                </c:pt>
                <c:pt idx="2786">
                  <c:v>0.63100000000000001</c:v>
                </c:pt>
                <c:pt idx="2787">
                  <c:v>0.57899999999999996</c:v>
                </c:pt>
                <c:pt idx="2788">
                  <c:v>0.63900000000000001</c:v>
                </c:pt>
                <c:pt idx="2789">
                  <c:v>0.57899999999999996</c:v>
                </c:pt>
                <c:pt idx="2790">
                  <c:v>0.57899999999999996</c:v>
                </c:pt>
                <c:pt idx="2791">
                  <c:v>0.57899999999999996</c:v>
                </c:pt>
                <c:pt idx="2792">
                  <c:v>0.53600000000000003</c:v>
                </c:pt>
                <c:pt idx="2793">
                  <c:v>0.56299999999999994</c:v>
                </c:pt>
                <c:pt idx="2794">
                  <c:v>0.504</c:v>
                </c:pt>
                <c:pt idx="2795">
                  <c:v>0.46700000000000003</c:v>
                </c:pt>
                <c:pt idx="2796">
                  <c:v>0.5</c:v>
                </c:pt>
                <c:pt idx="2797">
                  <c:v>0.5</c:v>
                </c:pt>
                <c:pt idx="2798">
                  <c:v>0.5</c:v>
                </c:pt>
                <c:pt idx="2799">
                  <c:v>0.50800000000000001</c:v>
                </c:pt>
                <c:pt idx="2800">
                  <c:v>0.52</c:v>
                </c:pt>
                <c:pt idx="2801">
                  <c:v>0.54</c:v>
                </c:pt>
                <c:pt idx="2802">
                  <c:v>0.52300000000000002</c:v>
                </c:pt>
                <c:pt idx="2803">
                  <c:v>0.56499999999999995</c:v>
                </c:pt>
                <c:pt idx="2804">
                  <c:v>0.56499999999999995</c:v>
                </c:pt>
                <c:pt idx="2805">
                  <c:v>0.56499999999999995</c:v>
                </c:pt>
                <c:pt idx="2806">
                  <c:v>0.57999999999999996</c:v>
                </c:pt>
                <c:pt idx="2807">
                  <c:v>0.64400000000000002</c:v>
                </c:pt>
                <c:pt idx="2808">
                  <c:v>0.65300000000000002</c:v>
                </c:pt>
                <c:pt idx="2809">
                  <c:v>0.61599999999999999</c:v>
                </c:pt>
                <c:pt idx="2810">
                  <c:v>0.65400000000000003</c:v>
                </c:pt>
                <c:pt idx="2811">
                  <c:v>0.65400000000000003</c:v>
                </c:pt>
                <c:pt idx="2812">
                  <c:v>0.65400000000000003</c:v>
                </c:pt>
                <c:pt idx="2813">
                  <c:v>0.59599999999999997</c:v>
                </c:pt>
                <c:pt idx="2814">
                  <c:v>0.61399999999999999</c:v>
                </c:pt>
                <c:pt idx="2815">
                  <c:v>0.60899999999999999</c:v>
                </c:pt>
                <c:pt idx="2816">
                  <c:v>0.59199999999999997</c:v>
                </c:pt>
                <c:pt idx="2817">
                  <c:v>0.63200000000000001</c:v>
                </c:pt>
                <c:pt idx="2818">
                  <c:v>0.63200000000000001</c:v>
                </c:pt>
                <c:pt idx="2819">
                  <c:v>0.63200000000000001</c:v>
                </c:pt>
                <c:pt idx="2820">
                  <c:v>0.63400000000000001</c:v>
                </c:pt>
                <c:pt idx="2821">
                  <c:v>0.60799999999999998</c:v>
                </c:pt>
                <c:pt idx="2822">
                  <c:v>0.64200000000000002</c:v>
                </c:pt>
                <c:pt idx="2823">
                  <c:v>0.67300000000000004</c:v>
                </c:pt>
                <c:pt idx="2824">
                  <c:v>0.63500000000000001</c:v>
                </c:pt>
                <c:pt idx="2825">
                  <c:v>0.63500000000000001</c:v>
                </c:pt>
                <c:pt idx="2826">
                  <c:v>0.63500000000000001</c:v>
                </c:pt>
                <c:pt idx="2827">
                  <c:v>0.73299999999999998</c:v>
                </c:pt>
                <c:pt idx="2828">
                  <c:v>0.752</c:v>
                </c:pt>
                <c:pt idx="2829">
                  <c:v>0.748</c:v>
                </c:pt>
                <c:pt idx="2830">
                  <c:v>0.78</c:v>
                </c:pt>
                <c:pt idx="2831">
                  <c:v>0.79800000000000004</c:v>
                </c:pt>
                <c:pt idx="2832">
                  <c:v>0.79800000000000004</c:v>
                </c:pt>
                <c:pt idx="2833">
                  <c:v>0.79800000000000004</c:v>
                </c:pt>
                <c:pt idx="2834">
                  <c:v>0.77500000000000002</c:v>
                </c:pt>
                <c:pt idx="2835">
                  <c:v>0.82399999999999995</c:v>
                </c:pt>
                <c:pt idx="2836">
                  <c:v>0.86599999999999999</c:v>
                </c:pt>
                <c:pt idx="2837">
                  <c:v>0.86799999999999999</c:v>
                </c:pt>
                <c:pt idx="2838">
                  <c:v>0.873</c:v>
                </c:pt>
                <c:pt idx="2839">
                  <c:v>0.873</c:v>
                </c:pt>
                <c:pt idx="2840">
                  <c:v>0.873</c:v>
                </c:pt>
                <c:pt idx="2841">
                  <c:v>0.89700000000000002</c:v>
                </c:pt>
                <c:pt idx="2842">
                  <c:v>0.879</c:v>
                </c:pt>
                <c:pt idx="2843">
                  <c:v>0.91700000000000004</c:v>
                </c:pt>
                <c:pt idx="2844">
                  <c:v>0.91800000000000004</c:v>
                </c:pt>
                <c:pt idx="2845">
                  <c:v>0.879</c:v>
                </c:pt>
                <c:pt idx="2846">
                  <c:v>0.879</c:v>
                </c:pt>
                <c:pt idx="2847">
                  <c:v>0.879</c:v>
                </c:pt>
                <c:pt idx="2848">
                  <c:v>0.91600000000000004</c:v>
                </c:pt>
                <c:pt idx="2849">
                  <c:v>0.872</c:v>
                </c:pt>
                <c:pt idx="2850">
                  <c:v>0.90600000000000003</c:v>
                </c:pt>
                <c:pt idx="2851">
                  <c:v>0.93700000000000006</c:v>
                </c:pt>
                <c:pt idx="2852">
                  <c:v>0.98599999999999999</c:v>
                </c:pt>
                <c:pt idx="2853">
                  <c:v>0.98599999999999999</c:v>
                </c:pt>
                <c:pt idx="2854">
                  <c:v>0.98599999999999999</c:v>
                </c:pt>
                <c:pt idx="2855">
                  <c:v>0.98599999999999999</c:v>
                </c:pt>
                <c:pt idx="2856">
                  <c:v>0.98599999999999999</c:v>
                </c:pt>
                <c:pt idx="2857">
                  <c:v>0.98899999999999999</c:v>
                </c:pt>
                <c:pt idx="2858">
                  <c:v>0.91500000000000004</c:v>
                </c:pt>
                <c:pt idx="2859">
                  <c:v>0.996</c:v>
                </c:pt>
                <c:pt idx="2860">
                  <c:v>0.996</c:v>
                </c:pt>
                <c:pt idx="2861">
                  <c:v>0.996</c:v>
                </c:pt>
                <c:pt idx="2862">
                  <c:v>0.996</c:v>
                </c:pt>
                <c:pt idx="2863">
                  <c:v>0.98099999999999998</c:v>
                </c:pt>
                <c:pt idx="2864">
                  <c:v>0.95299999999999996</c:v>
                </c:pt>
                <c:pt idx="2865">
                  <c:v>0.89</c:v>
                </c:pt>
                <c:pt idx="2866">
                  <c:v>0.88800000000000001</c:v>
                </c:pt>
                <c:pt idx="2867">
                  <c:v>0.88800000000000001</c:v>
                </c:pt>
                <c:pt idx="2868">
                  <c:v>0.88800000000000001</c:v>
                </c:pt>
                <c:pt idx="2869">
                  <c:v>0.93400000000000005</c:v>
                </c:pt>
                <c:pt idx="2870">
                  <c:v>1.0089999999999999</c:v>
                </c:pt>
                <c:pt idx="2871">
                  <c:v>0.97699999999999998</c:v>
                </c:pt>
                <c:pt idx="2872">
                  <c:v>0.92</c:v>
                </c:pt>
                <c:pt idx="2873">
                  <c:v>0.86</c:v>
                </c:pt>
                <c:pt idx="2874">
                  <c:v>0.86</c:v>
                </c:pt>
                <c:pt idx="2875">
                  <c:v>0.86</c:v>
                </c:pt>
                <c:pt idx="2876">
                  <c:v>0.88400000000000001</c:v>
                </c:pt>
                <c:pt idx="2877">
                  <c:v>0.91600000000000004</c:v>
                </c:pt>
                <c:pt idx="2878">
                  <c:v>0.88</c:v>
                </c:pt>
                <c:pt idx="2879">
                  <c:v>0.89700000000000002</c:v>
                </c:pt>
                <c:pt idx="2880">
                  <c:v>1.0009999999999999</c:v>
                </c:pt>
                <c:pt idx="2881">
                  <c:v>1.0009999999999999</c:v>
                </c:pt>
                <c:pt idx="2882">
                  <c:v>1.0009999999999999</c:v>
                </c:pt>
                <c:pt idx="2883">
                  <c:v>0.99099999999999999</c:v>
                </c:pt>
                <c:pt idx="2884">
                  <c:v>0.78400000000000003</c:v>
                </c:pt>
                <c:pt idx="2885">
                  <c:v>0.78800000000000003</c:v>
                </c:pt>
                <c:pt idx="2886">
                  <c:v>0.78900000000000003</c:v>
                </c:pt>
                <c:pt idx="2887">
                  <c:v>0.77300000000000002</c:v>
                </c:pt>
                <c:pt idx="2888">
                  <c:v>0.77300000000000002</c:v>
                </c:pt>
                <c:pt idx="2889">
                  <c:v>0.77300000000000002</c:v>
                </c:pt>
                <c:pt idx="2890">
                  <c:v>0.79700000000000004</c:v>
                </c:pt>
                <c:pt idx="2891">
                  <c:v>0.79900000000000004</c:v>
                </c:pt>
                <c:pt idx="2892">
                  <c:v>0.84699999999999998</c:v>
                </c:pt>
                <c:pt idx="2893">
                  <c:v>0.86799999999999999</c:v>
                </c:pt>
                <c:pt idx="2894">
                  <c:v>0.81599999999999995</c:v>
                </c:pt>
                <c:pt idx="2895">
                  <c:v>0.81599999999999995</c:v>
                </c:pt>
                <c:pt idx="2896">
                  <c:v>0.81599999999999995</c:v>
                </c:pt>
                <c:pt idx="2897">
                  <c:v>0.80800000000000005</c:v>
                </c:pt>
                <c:pt idx="2898">
                  <c:v>0.82499999999999996</c:v>
                </c:pt>
                <c:pt idx="2899">
                  <c:v>0.84699999999999998</c:v>
                </c:pt>
                <c:pt idx="2900">
                  <c:v>0.85099999999999998</c:v>
                </c:pt>
                <c:pt idx="2901">
                  <c:v>0.873</c:v>
                </c:pt>
                <c:pt idx="2902">
                  <c:v>0.873</c:v>
                </c:pt>
                <c:pt idx="2903">
                  <c:v>0.873</c:v>
                </c:pt>
                <c:pt idx="2904">
                  <c:v>0.92300000000000004</c:v>
                </c:pt>
                <c:pt idx="2905">
                  <c:v>0.93</c:v>
                </c:pt>
                <c:pt idx="2906">
                  <c:v>0.94599999999999995</c:v>
                </c:pt>
                <c:pt idx="2907">
                  <c:v>0.98599999999999999</c:v>
                </c:pt>
                <c:pt idx="2908">
                  <c:v>1.02</c:v>
                </c:pt>
                <c:pt idx="2909">
                  <c:v>1.02</c:v>
                </c:pt>
                <c:pt idx="2910">
                  <c:v>1.02</c:v>
                </c:pt>
                <c:pt idx="2911">
                  <c:v>0.94599999999999995</c:v>
                </c:pt>
                <c:pt idx="2912">
                  <c:v>0.95299999999999996</c:v>
                </c:pt>
                <c:pt idx="2913">
                  <c:v>0.93600000000000005</c:v>
                </c:pt>
                <c:pt idx="2914">
                  <c:v>0.92400000000000004</c:v>
                </c:pt>
                <c:pt idx="2915">
                  <c:v>0.86399999999999999</c:v>
                </c:pt>
                <c:pt idx="2916">
                  <c:v>0.86399999999999999</c:v>
                </c:pt>
                <c:pt idx="2917">
                  <c:v>0.86399999999999999</c:v>
                </c:pt>
                <c:pt idx="2918">
                  <c:v>0.871</c:v>
                </c:pt>
                <c:pt idx="2919">
                  <c:v>0.78200000000000003</c:v>
                </c:pt>
                <c:pt idx="2920">
                  <c:v>0.79300000000000004</c:v>
                </c:pt>
                <c:pt idx="2921">
                  <c:v>0.84699999999999998</c:v>
                </c:pt>
                <c:pt idx="2922">
                  <c:v>0.85</c:v>
                </c:pt>
                <c:pt idx="2923">
                  <c:v>0.85</c:v>
                </c:pt>
                <c:pt idx="2924">
                  <c:v>0.85</c:v>
                </c:pt>
                <c:pt idx="2925">
                  <c:v>0.83799999999999997</c:v>
                </c:pt>
                <c:pt idx="2926">
                  <c:v>0.92800000000000005</c:v>
                </c:pt>
                <c:pt idx="2927">
                  <c:v>0.995</c:v>
                </c:pt>
                <c:pt idx="2928">
                  <c:v>0.93</c:v>
                </c:pt>
                <c:pt idx="2929">
                  <c:v>0.91600000000000004</c:v>
                </c:pt>
                <c:pt idx="2930">
                  <c:v>0.91600000000000004</c:v>
                </c:pt>
                <c:pt idx="2931">
                  <c:v>0.91600000000000004</c:v>
                </c:pt>
                <c:pt idx="2932">
                  <c:v>0.92200000000000004</c:v>
                </c:pt>
                <c:pt idx="2933">
                  <c:v>0.91100000000000003</c:v>
                </c:pt>
                <c:pt idx="2934">
                  <c:v>0.95599999999999996</c:v>
                </c:pt>
                <c:pt idx="2935">
                  <c:v>0.95099999999999996</c:v>
                </c:pt>
                <c:pt idx="2936">
                  <c:v>0.98599999999999999</c:v>
                </c:pt>
                <c:pt idx="2937">
                  <c:v>0.98599999999999999</c:v>
                </c:pt>
                <c:pt idx="2938">
                  <c:v>0.98599999999999999</c:v>
                </c:pt>
                <c:pt idx="2939">
                  <c:v>0.95599999999999996</c:v>
                </c:pt>
                <c:pt idx="2940">
                  <c:v>0.96499999999999997</c:v>
                </c:pt>
                <c:pt idx="2941">
                  <c:v>0.97599999999999998</c:v>
                </c:pt>
                <c:pt idx="2942">
                  <c:v>0.94599999999999995</c:v>
                </c:pt>
                <c:pt idx="2943">
                  <c:v>0.89100000000000001</c:v>
                </c:pt>
                <c:pt idx="2944">
                  <c:v>0.89100000000000001</c:v>
                </c:pt>
                <c:pt idx="2945">
                  <c:v>0.89100000000000001</c:v>
                </c:pt>
                <c:pt idx="2946">
                  <c:v>0.92800000000000005</c:v>
                </c:pt>
                <c:pt idx="2947">
                  <c:v>0.98399999999999999</c:v>
                </c:pt>
                <c:pt idx="2948">
                  <c:v>0.98899999999999999</c:v>
                </c:pt>
                <c:pt idx="2949">
                  <c:v>0.996</c:v>
                </c:pt>
                <c:pt idx="2950">
                  <c:v>1.044</c:v>
                </c:pt>
                <c:pt idx="2951">
                  <c:v>1.044</c:v>
                </c:pt>
                <c:pt idx="2952">
                  <c:v>1.044</c:v>
                </c:pt>
                <c:pt idx="2953">
                  <c:v>0.99199999999999999</c:v>
                </c:pt>
                <c:pt idx="2954">
                  <c:v>0.97499999999999998</c:v>
                </c:pt>
                <c:pt idx="2955">
                  <c:v>0.96799999999999997</c:v>
                </c:pt>
                <c:pt idx="2956">
                  <c:v>1.0580000000000001</c:v>
                </c:pt>
                <c:pt idx="2957">
                  <c:v>1.0309999999999999</c:v>
                </c:pt>
                <c:pt idx="2958">
                  <c:v>1.0309999999999999</c:v>
                </c:pt>
                <c:pt idx="2959">
                  <c:v>1.0309999999999999</c:v>
                </c:pt>
                <c:pt idx="2960">
                  <c:v>1.163</c:v>
                </c:pt>
                <c:pt idx="2961">
                  <c:v>1.165</c:v>
                </c:pt>
                <c:pt idx="2962">
                  <c:v>1.137</c:v>
                </c:pt>
                <c:pt idx="2963">
                  <c:v>1.0589999999999999</c:v>
                </c:pt>
                <c:pt idx="2964">
                  <c:v>1.0580000000000001</c:v>
                </c:pt>
                <c:pt idx="2965">
                  <c:v>1.0580000000000001</c:v>
                </c:pt>
                <c:pt idx="2966">
                  <c:v>1.0580000000000001</c:v>
                </c:pt>
                <c:pt idx="2967">
                  <c:v>1.0960000000000001</c:v>
                </c:pt>
                <c:pt idx="2968">
                  <c:v>1.0980000000000001</c:v>
                </c:pt>
                <c:pt idx="2969">
                  <c:v>1.1000000000000001</c:v>
                </c:pt>
                <c:pt idx="2970">
                  <c:v>1.123</c:v>
                </c:pt>
                <c:pt idx="2971">
                  <c:v>1.0129999999999999</c:v>
                </c:pt>
                <c:pt idx="2972">
                  <c:v>1.0129999999999999</c:v>
                </c:pt>
                <c:pt idx="2973">
                  <c:v>1.0129999999999999</c:v>
                </c:pt>
                <c:pt idx="2974">
                  <c:v>1.0629999999999999</c:v>
                </c:pt>
                <c:pt idx="2975">
                  <c:v>1.1299999999999999</c:v>
                </c:pt>
                <c:pt idx="2976">
                  <c:v>1.157</c:v>
                </c:pt>
                <c:pt idx="2977">
                  <c:v>1.151</c:v>
                </c:pt>
                <c:pt idx="2978">
                  <c:v>1.0880000000000001</c:v>
                </c:pt>
                <c:pt idx="2979">
                  <c:v>1.0880000000000001</c:v>
                </c:pt>
                <c:pt idx="2980">
                  <c:v>1.0880000000000001</c:v>
                </c:pt>
                <c:pt idx="2981">
                  <c:v>1.1000000000000001</c:v>
                </c:pt>
                <c:pt idx="2982">
                  <c:v>1.079</c:v>
                </c:pt>
                <c:pt idx="2983">
                  <c:v>1.119</c:v>
                </c:pt>
                <c:pt idx="2984">
                  <c:v>0.97499999999999998</c:v>
                </c:pt>
                <c:pt idx="2985">
                  <c:v>0.94799999999999995</c:v>
                </c:pt>
                <c:pt idx="2986">
                  <c:v>0.94799999999999995</c:v>
                </c:pt>
                <c:pt idx="2987">
                  <c:v>0.94799999999999995</c:v>
                </c:pt>
                <c:pt idx="2988">
                  <c:v>0.94399999999999995</c:v>
                </c:pt>
                <c:pt idx="2989">
                  <c:v>0.96699999999999997</c:v>
                </c:pt>
                <c:pt idx="2990">
                  <c:v>0.97699999999999998</c:v>
                </c:pt>
                <c:pt idx="2991">
                  <c:v>0.94399999999999995</c:v>
                </c:pt>
                <c:pt idx="2992">
                  <c:v>0.97799999999999998</c:v>
                </c:pt>
                <c:pt idx="2993">
                  <c:v>0.97799999999999998</c:v>
                </c:pt>
                <c:pt idx="2994">
                  <c:v>0.97799999999999998</c:v>
                </c:pt>
                <c:pt idx="2995">
                  <c:v>0.94699999999999995</c:v>
                </c:pt>
                <c:pt idx="2996">
                  <c:v>0.92500000000000004</c:v>
                </c:pt>
                <c:pt idx="2997">
                  <c:v>0.92800000000000005</c:v>
                </c:pt>
                <c:pt idx="2998">
                  <c:v>1</c:v>
                </c:pt>
                <c:pt idx="2999">
                  <c:v>0.96399999999999997</c:v>
                </c:pt>
                <c:pt idx="3000">
                  <c:v>0.96399999999999997</c:v>
                </c:pt>
                <c:pt idx="3001">
                  <c:v>0.96399999999999997</c:v>
                </c:pt>
                <c:pt idx="3002">
                  <c:v>1.008</c:v>
                </c:pt>
                <c:pt idx="3003">
                  <c:v>1.0620000000000001</c:v>
                </c:pt>
                <c:pt idx="3004">
                  <c:v>0.95799999999999996</c:v>
                </c:pt>
                <c:pt idx="3005">
                  <c:v>0.93700000000000006</c:v>
                </c:pt>
                <c:pt idx="3006">
                  <c:v>0.93400000000000005</c:v>
                </c:pt>
                <c:pt idx="3007">
                  <c:v>0.93400000000000005</c:v>
                </c:pt>
                <c:pt idx="3008">
                  <c:v>0.93400000000000005</c:v>
                </c:pt>
                <c:pt idx="3009">
                  <c:v>0.93899999999999995</c:v>
                </c:pt>
                <c:pt idx="3010">
                  <c:v>1.008</c:v>
                </c:pt>
                <c:pt idx="3011">
                  <c:v>0.97499999999999998</c:v>
                </c:pt>
                <c:pt idx="3012">
                  <c:v>0.97299999999999998</c:v>
                </c:pt>
                <c:pt idx="3013">
                  <c:v>0.96599999999999997</c:v>
                </c:pt>
                <c:pt idx="3014">
                  <c:v>0.96599999999999997</c:v>
                </c:pt>
                <c:pt idx="3015">
                  <c:v>0.96599999999999997</c:v>
                </c:pt>
                <c:pt idx="3016">
                  <c:v>1.0269999999999999</c:v>
                </c:pt>
                <c:pt idx="3017">
                  <c:v>1.048</c:v>
                </c:pt>
                <c:pt idx="3018">
                  <c:v>1.0820000000000001</c:v>
                </c:pt>
                <c:pt idx="3019">
                  <c:v>1.0369999999999999</c:v>
                </c:pt>
                <c:pt idx="3020">
                  <c:v>1.073</c:v>
                </c:pt>
                <c:pt idx="3021">
                  <c:v>1.073</c:v>
                </c:pt>
                <c:pt idx="3022">
                  <c:v>1.073</c:v>
                </c:pt>
                <c:pt idx="3023">
                  <c:v>1.1359999999999999</c:v>
                </c:pt>
                <c:pt idx="3024">
                  <c:v>1.1359999999999999</c:v>
                </c:pt>
                <c:pt idx="3025">
                  <c:v>1.2170000000000001</c:v>
                </c:pt>
                <c:pt idx="3026">
                  <c:v>1.254</c:v>
                </c:pt>
                <c:pt idx="3027">
                  <c:v>1.2809999999999999</c:v>
                </c:pt>
                <c:pt idx="3028">
                  <c:v>1.2809999999999999</c:v>
                </c:pt>
                <c:pt idx="3029">
                  <c:v>1.2809999999999999</c:v>
                </c:pt>
                <c:pt idx="3030">
                  <c:v>1.1539999999999999</c:v>
                </c:pt>
                <c:pt idx="3031">
                  <c:v>1.1240000000000001</c:v>
                </c:pt>
                <c:pt idx="3032">
                  <c:v>1.127</c:v>
                </c:pt>
                <c:pt idx="3033">
                  <c:v>1.242</c:v>
                </c:pt>
                <c:pt idx="3034">
                  <c:v>1.24</c:v>
                </c:pt>
                <c:pt idx="3035">
                  <c:v>1.24</c:v>
                </c:pt>
                <c:pt idx="3036">
                  <c:v>1.24</c:v>
                </c:pt>
                <c:pt idx="3037">
                  <c:v>1.3029999999999999</c:v>
                </c:pt>
                <c:pt idx="3038">
                  <c:v>1.242</c:v>
                </c:pt>
                <c:pt idx="3039">
                  <c:v>1.1930000000000001</c:v>
                </c:pt>
                <c:pt idx="3040">
                  <c:v>1.236</c:v>
                </c:pt>
                <c:pt idx="3041">
                  <c:v>1.296</c:v>
                </c:pt>
                <c:pt idx="3042">
                  <c:v>1.296</c:v>
                </c:pt>
                <c:pt idx="3043">
                  <c:v>1.296</c:v>
                </c:pt>
                <c:pt idx="3044">
                  <c:v>1.2330000000000001</c:v>
                </c:pt>
                <c:pt idx="3045">
                  <c:v>1.222</c:v>
                </c:pt>
                <c:pt idx="3046">
                  <c:v>1.236</c:v>
                </c:pt>
                <c:pt idx="3047">
                  <c:v>1.248</c:v>
                </c:pt>
                <c:pt idx="3048">
                  <c:v>1.1579999999999999</c:v>
                </c:pt>
                <c:pt idx="3049">
                  <c:v>1.1579999999999999</c:v>
                </c:pt>
                <c:pt idx="3050">
                  <c:v>1.1579999999999999</c:v>
                </c:pt>
                <c:pt idx="3051">
                  <c:v>1.206</c:v>
                </c:pt>
                <c:pt idx="3052">
                  <c:v>1.236</c:v>
                </c:pt>
                <c:pt idx="3053">
                  <c:v>1.2509999999999999</c:v>
                </c:pt>
                <c:pt idx="3054">
                  <c:v>1.274</c:v>
                </c:pt>
                <c:pt idx="3055">
                  <c:v>1.2110000000000001</c:v>
                </c:pt>
                <c:pt idx="3056">
                  <c:v>1.2110000000000001</c:v>
                </c:pt>
                <c:pt idx="3057">
                  <c:v>1.2110000000000001</c:v>
                </c:pt>
                <c:pt idx="3058">
                  <c:v>1.2110000000000001</c:v>
                </c:pt>
                <c:pt idx="3059">
                  <c:v>1.3109999999999999</c:v>
                </c:pt>
                <c:pt idx="3060">
                  <c:v>1.2769999999999999</c:v>
                </c:pt>
                <c:pt idx="3061">
                  <c:v>1.206</c:v>
                </c:pt>
                <c:pt idx="3062">
                  <c:v>1.161</c:v>
                </c:pt>
                <c:pt idx="3063">
                  <c:v>1.161</c:v>
                </c:pt>
                <c:pt idx="3064">
                  <c:v>1.161</c:v>
                </c:pt>
                <c:pt idx="3065">
                  <c:v>1.1399999999999999</c:v>
                </c:pt>
                <c:pt idx="3066">
                  <c:v>1.169</c:v>
                </c:pt>
                <c:pt idx="3067">
                  <c:v>1.022</c:v>
                </c:pt>
                <c:pt idx="3068">
                  <c:v>0.86099999999999999</c:v>
                </c:pt>
                <c:pt idx="3069">
                  <c:v>0.79400000000000004</c:v>
                </c:pt>
                <c:pt idx="3070">
                  <c:v>0.79400000000000004</c:v>
                </c:pt>
                <c:pt idx="3071">
                  <c:v>0.79400000000000004</c:v>
                </c:pt>
                <c:pt idx="3072">
                  <c:v>0.83699999999999997</c:v>
                </c:pt>
                <c:pt idx="3073">
                  <c:v>0.85199999999999998</c:v>
                </c:pt>
                <c:pt idx="3074">
                  <c:v>0.85199999999999998</c:v>
                </c:pt>
                <c:pt idx="3075">
                  <c:v>0.89200000000000002</c:v>
                </c:pt>
                <c:pt idx="3076">
                  <c:v>0.89300000000000002</c:v>
                </c:pt>
                <c:pt idx="3077">
                  <c:v>0.89300000000000002</c:v>
                </c:pt>
                <c:pt idx="3078">
                  <c:v>0.89300000000000002</c:v>
                </c:pt>
                <c:pt idx="3079">
                  <c:v>0.92</c:v>
                </c:pt>
                <c:pt idx="3080">
                  <c:v>0.91400000000000003</c:v>
                </c:pt>
                <c:pt idx="3081">
                  <c:v>0.86899999999999999</c:v>
                </c:pt>
                <c:pt idx="3082">
                  <c:v>0.93200000000000005</c:v>
                </c:pt>
                <c:pt idx="3083">
                  <c:v>0.89900000000000002</c:v>
                </c:pt>
                <c:pt idx="3084">
                  <c:v>0.89900000000000002</c:v>
                </c:pt>
                <c:pt idx="3085">
                  <c:v>0.89900000000000002</c:v>
                </c:pt>
                <c:pt idx="3086">
                  <c:v>0.96899999999999997</c:v>
                </c:pt>
                <c:pt idx="3087">
                  <c:v>0.996</c:v>
                </c:pt>
                <c:pt idx="3088">
                  <c:v>0.96899999999999997</c:v>
                </c:pt>
                <c:pt idx="3089">
                  <c:v>0.9</c:v>
                </c:pt>
                <c:pt idx="3090">
                  <c:v>0.83399999999999996</c:v>
                </c:pt>
                <c:pt idx="3091">
                  <c:v>0.83399999999999996</c:v>
                </c:pt>
                <c:pt idx="3092">
                  <c:v>0.83399999999999996</c:v>
                </c:pt>
                <c:pt idx="3093">
                  <c:v>0.89300000000000002</c:v>
                </c:pt>
                <c:pt idx="3094">
                  <c:v>0.89900000000000002</c:v>
                </c:pt>
                <c:pt idx="3095">
                  <c:v>0.81599999999999995</c:v>
                </c:pt>
                <c:pt idx="3096">
                  <c:v>0.72399999999999998</c:v>
                </c:pt>
                <c:pt idx="3097">
                  <c:v>0.64700000000000002</c:v>
                </c:pt>
                <c:pt idx="3098">
                  <c:v>0.64700000000000002</c:v>
                </c:pt>
                <c:pt idx="3099">
                  <c:v>0.64700000000000002</c:v>
                </c:pt>
                <c:pt idx="3100">
                  <c:v>0.63800000000000001</c:v>
                </c:pt>
                <c:pt idx="3101">
                  <c:v>0.56499999999999995</c:v>
                </c:pt>
                <c:pt idx="3102">
                  <c:v>0.42199999999999999</c:v>
                </c:pt>
                <c:pt idx="3103">
                  <c:v>0.41699999999999998</c:v>
                </c:pt>
                <c:pt idx="3104">
                  <c:v>0.41699999999999998</c:v>
                </c:pt>
                <c:pt idx="3105">
                  <c:v>0.41699999999999998</c:v>
                </c:pt>
                <c:pt idx="3106">
                  <c:v>0.41699999999999998</c:v>
                </c:pt>
                <c:pt idx="3107">
                  <c:v>0.41399999999999998</c:v>
                </c:pt>
                <c:pt idx="3108">
                  <c:v>0.41399999999999998</c:v>
                </c:pt>
                <c:pt idx="3109">
                  <c:v>0.36799999999999999</c:v>
                </c:pt>
                <c:pt idx="3110">
                  <c:v>0.35599999999999998</c:v>
                </c:pt>
                <c:pt idx="3111">
                  <c:v>0.36799999999999999</c:v>
                </c:pt>
                <c:pt idx="3112">
                  <c:v>0.36799999999999999</c:v>
                </c:pt>
                <c:pt idx="3113">
                  <c:v>0.36799999999999999</c:v>
                </c:pt>
                <c:pt idx="3114">
                  <c:v>0.35099999999999998</c:v>
                </c:pt>
                <c:pt idx="3115">
                  <c:v>0.35099999999999998</c:v>
                </c:pt>
                <c:pt idx="3116">
                  <c:v>0.40600000000000003</c:v>
                </c:pt>
                <c:pt idx="3117">
                  <c:v>0.43099999999999999</c:v>
                </c:pt>
                <c:pt idx="3118">
                  <c:v>0.433</c:v>
                </c:pt>
                <c:pt idx="3119">
                  <c:v>0.433</c:v>
                </c:pt>
                <c:pt idx="3120">
                  <c:v>0.433</c:v>
                </c:pt>
                <c:pt idx="3121">
                  <c:v>0.44700000000000001</c:v>
                </c:pt>
                <c:pt idx="3122">
                  <c:v>0.44400000000000001</c:v>
                </c:pt>
                <c:pt idx="3123">
                  <c:v>0.46600000000000003</c:v>
                </c:pt>
                <c:pt idx="3124">
                  <c:v>0.48299999999999998</c:v>
                </c:pt>
                <c:pt idx="3125">
                  <c:v>0.48299999999999998</c:v>
                </c:pt>
                <c:pt idx="3126">
                  <c:v>0.48299999999999998</c:v>
                </c:pt>
                <c:pt idx="3127">
                  <c:v>0.48299999999999998</c:v>
                </c:pt>
                <c:pt idx="3128">
                  <c:v>0.48299999999999998</c:v>
                </c:pt>
                <c:pt idx="3129">
                  <c:v>0.45100000000000001</c:v>
                </c:pt>
                <c:pt idx="3130">
                  <c:v>0.47399999999999998</c:v>
                </c:pt>
                <c:pt idx="3131">
                  <c:v>0.505</c:v>
                </c:pt>
                <c:pt idx="3132">
                  <c:v>0.499</c:v>
                </c:pt>
                <c:pt idx="3133">
                  <c:v>0.499</c:v>
                </c:pt>
                <c:pt idx="3134">
                  <c:v>0.499</c:v>
                </c:pt>
                <c:pt idx="3135">
                  <c:v>0.49299999999999999</c:v>
                </c:pt>
                <c:pt idx="3136">
                  <c:v>0.5</c:v>
                </c:pt>
                <c:pt idx="3137">
                  <c:v>0.50700000000000001</c:v>
                </c:pt>
                <c:pt idx="3138">
                  <c:v>0.49</c:v>
                </c:pt>
                <c:pt idx="3139">
                  <c:v>0.441</c:v>
                </c:pt>
                <c:pt idx="3140">
                  <c:v>0.441</c:v>
                </c:pt>
                <c:pt idx="3141">
                  <c:v>0.441</c:v>
                </c:pt>
                <c:pt idx="3142">
                  <c:v>0.45300000000000001</c:v>
                </c:pt>
                <c:pt idx="3143">
                  <c:v>0.47199999999999998</c:v>
                </c:pt>
                <c:pt idx="3144">
                  <c:v>0.53400000000000003</c:v>
                </c:pt>
                <c:pt idx="3145">
                  <c:v>0.51500000000000001</c:v>
                </c:pt>
                <c:pt idx="3146">
                  <c:v>0.496</c:v>
                </c:pt>
                <c:pt idx="3147">
                  <c:v>0.496</c:v>
                </c:pt>
                <c:pt idx="3148">
                  <c:v>0.496</c:v>
                </c:pt>
                <c:pt idx="3149">
                  <c:v>0.49199999999999999</c:v>
                </c:pt>
                <c:pt idx="3150">
                  <c:v>0.48099999999999998</c:v>
                </c:pt>
                <c:pt idx="3151">
                  <c:v>0.52200000000000002</c:v>
                </c:pt>
                <c:pt idx="3152">
                  <c:v>0.60399999999999998</c:v>
                </c:pt>
                <c:pt idx="3153">
                  <c:v>0.69099999999999995</c:v>
                </c:pt>
                <c:pt idx="3154">
                  <c:v>0.69099999999999995</c:v>
                </c:pt>
                <c:pt idx="3155">
                  <c:v>0.69099999999999995</c:v>
                </c:pt>
                <c:pt idx="3156">
                  <c:v>0.64500000000000002</c:v>
                </c:pt>
                <c:pt idx="3157">
                  <c:v>0.67500000000000004</c:v>
                </c:pt>
                <c:pt idx="3158">
                  <c:v>0.66600000000000004</c:v>
                </c:pt>
                <c:pt idx="3159">
                  <c:v>0.63600000000000001</c:v>
                </c:pt>
                <c:pt idx="3160">
                  <c:v>0.60299999999999998</c:v>
                </c:pt>
                <c:pt idx="3161">
                  <c:v>0.60299999999999998</c:v>
                </c:pt>
                <c:pt idx="3162">
                  <c:v>0.60299999999999998</c:v>
                </c:pt>
                <c:pt idx="3163">
                  <c:v>0.57499999999999996</c:v>
                </c:pt>
                <c:pt idx="3164">
                  <c:v>0.61</c:v>
                </c:pt>
                <c:pt idx="3165">
                  <c:v>0.64900000000000002</c:v>
                </c:pt>
                <c:pt idx="3166">
                  <c:v>0.65700000000000003</c:v>
                </c:pt>
                <c:pt idx="3167">
                  <c:v>0.68200000000000005</c:v>
                </c:pt>
                <c:pt idx="3168">
                  <c:v>0.68200000000000005</c:v>
                </c:pt>
                <c:pt idx="3169">
                  <c:v>0.68200000000000005</c:v>
                </c:pt>
                <c:pt idx="3170">
                  <c:v>0.70399999999999996</c:v>
                </c:pt>
                <c:pt idx="3171">
                  <c:v>0.69</c:v>
                </c:pt>
                <c:pt idx="3172">
                  <c:v>0.69</c:v>
                </c:pt>
                <c:pt idx="3173">
                  <c:v>0.65600000000000003</c:v>
                </c:pt>
                <c:pt idx="3174">
                  <c:v>0.64400000000000002</c:v>
                </c:pt>
                <c:pt idx="3175">
                  <c:v>0.64400000000000002</c:v>
                </c:pt>
                <c:pt idx="3176">
                  <c:v>0.64400000000000002</c:v>
                </c:pt>
                <c:pt idx="3177">
                  <c:v>0.64</c:v>
                </c:pt>
                <c:pt idx="3178">
                  <c:v>0.68100000000000005</c:v>
                </c:pt>
                <c:pt idx="3179">
                  <c:v>0.70099999999999996</c:v>
                </c:pt>
                <c:pt idx="3180">
                  <c:v>0.66600000000000004</c:v>
                </c:pt>
                <c:pt idx="3181">
                  <c:v>0.61299999999999999</c:v>
                </c:pt>
                <c:pt idx="3182">
                  <c:v>0.61299999999999999</c:v>
                </c:pt>
                <c:pt idx="3183">
                  <c:v>0.61299999999999999</c:v>
                </c:pt>
                <c:pt idx="3184">
                  <c:v>0.58699999999999997</c:v>
                </c:pt>
                <c:pt idx="3185">
                  <c:v>0.59299999999999997</c:v>
                </c:pt>
                <c:pt idx="3186">
                  <c:v>0.57599999999999996</c:v>
                </c:pt>
                <c:pt idx="3187">
                  <c:v>0.54700000000000004</c:v>
                </c:pt>
                <c:pt idx="3188">
                  <c:v>0.53500000000000003</c:v>
                </c:pt>
                <c:pt idx="3189">
                  <c:v>0.53500000000000003</c:v>
                </c:pt>
                <c:pt idx="3190">
                  <c:v>0.53500000000000003</c:v>
                </c:pt>
                <c:pt idx="3191">
                  <c:v>0.59599999999999997</c:v>
                </c:pt>
                <c:pt idx="3192">
                  <c:v>0.56899999999999995</c:v>
                </c:pt>
                <c:pt idx="3193">
                  <c:v>0.57599999999999996</c:v>
                </c:pt>
                <c:pt idx="3194">
                  <c:v>0.58199999999999996</c:v>
                </c:pt>
                <c:pt idx="3195">
                  <c:v>0.54200000000000004</c:v>
                </c:pt>
                <c:pt idx="3196">
                  <c:v>0.54200000000000004</c:v>
                </c:pt>
                <c:pt idx="3197">
                  <c:v>0.54200000000000004</c:v>
                </c:pt>
                <c:pt idx="3198">
                  <c:v>0.61599999999999999</c:v>
                </c:pt>
                <c:pt idx="3199">
                  <c:v>0.70299999999999996</c:v>
                </c:pt>
                <c:pt idx="3200">
                  <c:v>0.64600000000000002</c:v>
                </c:pt>
                <c:pt idx="3201">
                  <c:v>0.63600000000000001</c:v>
                </c:pt>
                <c:pt idx="3202">
                  <c:v>0.63200000000000001</c:v>
                </c:pt>
                <c:pt idx="3203">
                  <c:v>0.63200000000000001</c:v>
                </c:pt>
                <c:pt idx="3204">
                  <c:v>0.63200000000000001</c:v>
                </c:pt>
                <c:pt idx="3205">
                  <c:v>0.67100000000000004</c:v>
                </c:pt>
                <c:pt idx="3206">
                  <c:v>0.65</c:v>
                </c:pt>
                <c:pt idx="3207">
                  <c:v>0.73899999999999999</c:v>
                </c:pt>
                <c:pt idx="3208">
                  <c:v>0.753</c:v>
                </c:pt>
                <c:pt idx="3209">
                  <c:v>0.77900000000000003</c:v>
                </c:pt>
                <c:pt idx="3210">
                  <c:v>0.77900000000000003</c:v>
                </c:pt>
                <c:pt idx="3211">
                  <c:v>0.77900000000000003</c:v>
                </c:pt>
                <c:pt idx="3212">
                  <c:v>0.79700000000000004</c:v>
                </c:pt>
                <c:pt idx="3213">
                  <c:v>0.78500000000000003</c:v>
                </c:pt>
                <c:pt idx="3214">
                  <c:v>0.73</c:v>
                </c:pt>
                <c:pt idx="3215">
                  <c:v>0.80300000000000005</c:v>
                </c:pt>
                <c:pt idx="3216">
                  <c:v>0.77800000000000002</c:v>
                </c:pt>
                <c:pt idx="3217">
                  <c:v>0.77800000000000002</c:v>
                </c:pt>
                <c:pt idx="3218">
                  <c:v>0.77800000000000002</c:v>
                </c:pt>
                <c:pt idx="3219">
                  <c:v>0.82199999999999995</c:v>
                </c:pt>
                <c:pt idx="3220">
                  <c:v>0.82199999999999995</c:v>
                </c:pt>
                <c:pt idx="3221">
                  <c:v>0.82099999999999995</c:v>
                </c:pt>
                <c:pt idx="3222">
                  <c:v>0.83</c:v>
                </c:pt>
                <c:pt idx="3223">
                  <c:v>0.86</c:v>
                </c:pt>
                <c:pt idx="3224">
                  <c:v>0.86</c:v>
                </c:pt>
                <c:pt idx="3225">
                  <c:v>0.86</c:v>
                </c:pt>
                <c:pt idx="3226">
                  <c:v>0.86</c:v>
                </c:pt>
                <c:pt idx="3227">
                  <c:v>0.86</c:v>
                </c:pt>
                <c:pt idx="3228">
                  <c:v>0.86699999999999999</c:v>
                </c:pt>
                <c:pt idx="3229">
                  <c:v>0.877</c:v>
                </c:pt>
                <c:pt idx="3230">
                  <c:v>0.88700000000000001</c:v>
                </c:pt>
                <c:pt idx="3231">
                  <c:v>0.88700000000000001</c:v>
                </c:pt>
                <c:pt idx="3232">
                  <c:v>0.88700000000000001</c:v>
                </c:pt>
                <c:pt idx="3233">
                  <c:v>0.89100000000000001</c:v>
                </c:pt>
                <c:pt idx="3234">
                  <c:v>0.871</c:v>
                </c:pt>
                <c:pt idx="3235">
                  <c:v>0.876</c:v>
                </c:pt>
                <c:pt idx="3236">
                  <c:v>0.89400000000000002</c:v>
                </c:pt>
                <c:pt idx="3237">
                  <c:v>0.89500000000000002</c:v>
                </c:pt>
                <c:pt idx="3238">
                  <c:v>0.89500000000000002</c:v>
                </c:pt>
                <c:pt idx="3239">
                  <c:v>0.89500000000000002</c:v>
                </c:pt>
                <c:pt idx="3240">
                  <c:v>0.94699999999999995</c:v>
                </c:pt>
                <c:pt idx="3241">
                  <c:v>0.96099999999999997</c:v>
                </c:pt>
                <c:pt idx="3242">
                  <c:v>0.96499999999999997</c:v>
                </c:pt>
                <c:pt idx="3243">
                  <c:v>0.97</c:v>
                </c:pt>
                <c:pt idx="3244">
                  <c:v>1.03</c:v>
                </c:pt>
                <c:pt idx="3245">
                  <c:v>1.03</c:v>
                </c:pt>
                <c:pt idx="3246">
                  <c:v>1.03</c:v>
                </c:pt>
                <c:pt idx="3247">
                  <c:v>1.0369999999999999</c:v>
                </c:pt>
                <c:pt idx="3248">
                  <c:v>1.016</c:v>
                </c:pt>
                <c:pt idx="3249">
                  <c:v>1.012</c:v>
                </c:pt>
                <c:pt idx="3250">
                  <c:v>0.98799999999999999</c:v>
                </c:pt>
                <c:pt idx="3251">
                  <c:v>0.96899999999999997</c:v>
                </c:pt>
                <c:pt idx="3252">
                  <c:v>0.96899999999999997</c:v>
                </c:pt>
                <c:pt idx="3253">
                  <c:v>0.96899999999999997</c:v>
                </c:pt>
                <c:pt idx="3254">
                  <c:v>0.99199999999999999</c:v>
                </c:pt>
                <c:pt idx="3255">
                  <c:v>1.05</c:v>
                </c:pt>
                <c:pt idx="3256">
                  <c:v>1.0660000000000001</c:v>
                </c:pt>
                <c:pt idx="3257">
                  <c:v>1.1140000000000001</c:v>
                </c:pt>
                <c:pt idx="3258">
                  <c:v>1.1100000000000001</c:v>
                </c:pt>
                <c:pt idx="3259">
                  <c:v>1.1100000000000001</c:v>
                </c:pt>
                <c:pt idx="3260">
                  <c:v>1.1100000000000001</c:v>
                </c:pt>
                <c:pt idx="3261">
                  <c:v>1.141</c:v>
                </c:pt>
                <c:pt idx="3262">
                  <c:v>1.1950000000000001</c:v>
                </c:pt>
                <c:pt idx="3263">
                  <c:v>1.145</c:v>
                </c:pt>
                <c:pt idx="3264">
                  <c:v>1.1479999999999999</c:v>
                </c:pt>
                <c:pt idx="3265">
                  <c:v>1.139</c:v>
                </c:pt>
                <c:pt idx="3266">
                  <c:v>1.139</c:v>
                </c:pt>
                <c:pt idx="3267">
                  <c:v>1.139</c:v>
                </c:pt>
                <c:pt idx="3268">
                  <c:v>1.163</c:v>
                </c:pt>
                <c:pt idx="3269">
                  <c:v>1.171</c:v>
                </c:pt>
                <c:pt idx="3270">
                  <c:v>1.1719999999999999</c:v>
                </c:pt>
                <c:pt idx="3271">
                  <c:v>1.1890000000000001</c:v>
                </c:pt>
                <c:pt idx="3272">
                  <c:v>1.1830000000000001</c:v>
                </c:pt>
                <c:pt idx="3273">
                  <c:v>1.1830000000000001</c:v>
                </c:pt>
                <c:pt idx="3274">
                  <c:v>1.1830000000000001</c:v>
                </c:pt>
                <c:pt idx="3275">
                  <c:v>1.1879999999999999</c:v>
                </c:pt>
                <c:pt idx="3276">
                  <c:v>1.1890000000000001</c:v>
                </c:pt>
                <c:pt idx="3277">
                  <c:v>1.169</c:v>
                </c:pt>
                <c:pt idx="3278">
                  <c:v>1.2110000000000001</c:v>
                </c:pt>
                <c:pt idx="3279">
                  <c:v>1.181</c:v>
                </c:pt>
                <c:pt idx="3280">
                  <c:v>1.181</c:v>
                </c:pt>
                <c:pt idx="3281">
                  <c:v>1.181</c:v>
                </c:pt>
                <c:pt idx="3282">
                  <c:v>1.2290000000000001</c:v>
                </c:pt>
                <c:pt idx="3283">
                  <c:v>1.2789999999999999</c:v>
                </c:pt>
                <c:pt idx="3284">
                  <c:v>1.276</c:v>
                </c:pt>
                <c:pt idx="3285">
                  <c:v>1.2829999999999999</c:v>
                </c:pt>
                <c:pt idx="3286">
                  <c:v>1.3049999999999999</c:v>
                </c:pt>
                <c:pt idx="3287">
                  <c:v>1.3049999999999999</c:v>
                </c:pt>
                <c:pt idx="3288">
                  <c:v>1.3049999999999999</c:v>
                </c:pt>
                <c:pt idx="3289">
                  <c:v>1.2989999999999999</c:v>
                </c:pt>
                <c:pt idx="3290">
                  <c:v>1.284</c:v>
                </c:pt>
                <c:pt idx="3291">
                  <c:v>1.294</c:v>
                </c:pt>
                <c:pt idx="3292">
                  <c:v>1.3109999999999999</c:v>
                </c:pt>
                <c:pt idx="3293">
                  <c:v>1.2969999999999999</c:v>
                </c:pt>
                <c:pt idx="3294">
                  <c:v>1.2969999999999999</c:v>
                </c:pt>
                <c:pt idx="3295">
                  <c:v>1.2969999999999999</c:v>
                </c:pt>
                <c:pt idx="3296">
                  <c:v>1.2609999999999999</c:v>
                </c:pt>
                <c:pt idx="3297">
                  <c:v>1.131</c:v>
                </c:pt>
                <c:pt idx="3298">
                  <c:v>1.1990000000000001</c:v>
                </c:pt>
                <c:pt idx="3299">
                  <c:v>1.266</c:v>
                </c:pt>
                <c:pt idx="3300">
                  <c:v>1.2509999999999999</c:v>
                </c:pt>
                <c:pt idx="3301">
                  <c:v>1.2509999999999999</c:v>
                </c:pt>
                <c:pt idx="3302">
                  <c:v>1.2509999999999999</c:v>
                </c:pt>
                <c:pt idx="3303">
                  <c:v>1.2490000000000001</c:v>
                </c:pt>
                <c:pt idx="3304">
                  <c:v>1.26</c:v>
                </c:pt>
                <c:pt idx="3305">
                  <c:v>1.266</c:v>
                </c:pt>
                <c:pt idx="3306">
                  <c:v>1.254</c:v>
                </c:pt>
                <c:pt idx="3307">
                  <c:v>1.264</c:v>
                </c:pt>
                <c:pt idx="3308">
                  <c:v>1.264</c:v>
                </c:pt>
                <c:pt idx="3309">
                  <c:v>1.264</c:v>
                </c:pt>
                <c:pt idx="3310">
                  <c:v>1.2490000000000001</c:v>
                </c:pt>
                <c:pt idx="3311">
                  <c:v>1.2410000000000001</c:v>
                </c:pt>
                <c:pt idx="3312">
                  <c:v>1.284</c:v>
                </c:pt>
                <c:pt idx="3313">
                  <c:v>1.304</c:v>
                </c:pt>
                <c:pt idx="3314">
                  <c:v>1.3109999999999999</c:v>
                </c:pt>
                <c:pt idx="3315">
                  <c:v>1.3109999999999999</c:v>
                </c:pt>
                <c:pt idx="3316">
                  <c:v>1.3109999999999999</c:v>
                </c:pt>
                <c:pt idx="3317">
                  <c:v>1.32</c:v>
                </c:pt>
                <c:pt idx="3318">
                  <c:v>1.34</c:v>
                </c:pt>
                <c:pt idx="3319">
                  <c:v>1.349</c:v>
                </c:pt>
                <c:pt idx="3320">
                  <c:v>1.3460000000000001</c:v>
                </c:pt>
                <c:pt idx="3321">
                  <c:v>1.389</c:v>
                </c:pt>
                <c:pt idx="3322">
                  <c:v>1.389</c:v>
                </c:pt>
                <c:pt idx="3323">
                  <c:v>1.389</c:v>
                </c:pt>
                <c:pt idx="3324">
                  <c:v>1.4390000000000001</c:v>
                </c:pt>
                <c:pt idx="3325">
                  <c:v>1.405</c:v>
                </c:pt>
                <c:pt idx="3326">
                  <c:v>1.4359999999999999</c:v>
                </c:pt>
                <c:pt idx="3327">
                  <c:v>1.4259999999999999</c:v>
                </c:pt>
                <c:pt idx="3328">
                  <c:v>1.429</c:v>
                </c:pt>
                <c:pt idx="3329">
                  <c:v>1.429</c:v>
                </c:pt>
                <c:pt idx="3330">
                  <c:v>1.429</c:v>
                </c:pt>
                <c:pt idx="3331">
                  <c:v>1.4</c:v>
                </c:pt>
                <c:pt idx="3332">
                  <c:v>1.3640000000000001</c:v>
                </c:pt>
                <c:pt idx="3333">
                  <c:v>1.3460000000000001</c:v>
                </c:pt>
                <c:pt idx="3334">
                  <c:v>1.2829999999999999</c:v>
                </c:pt>
                <c:pt idx="3335">
                  <c:v>1.2569999999999999</c:v>
                </c:pt>
                <c:pt idx="3336">
                  <c:v>1.2569999999999999</c:v>
                </c:pt>
                <c:pt idx="3337">
                  <c:v>1.2569999999999999</c:v>
                </c:pt>
                <c:pt idx="3338">
                  <c:v>1.3029999999999999</c:v>
                </c:pt>
                <c:pt idx="3339">
                  <c:v>1.3340000000000001</c:v>
                </c:pt>
                <c:pt idx="3340">
                  <c:v>1.3140000000000001</c:v>
                </c:pt>
                <c:pt idx="3341">
                  <c:v>1.254</c:v>
                </c:pt>
                <c:pt idx="3342">
                  <c:v>1.2529999999999999</c:v>
                </c:pt>
                <c:pt idx="3343">
                  <c:v>1.2529999999999999</c:v>
                </c:pt>
                <c:pt idx="3344">
                  <c:v>1.2529999999999999</c:v>
                </c:pt>
                <c:pt idx="3345">
                  <c:v>1.24</c:v>
                </c:pt>
                <c:pt idx="3346">
                  <c:v>1.2529999999999999</c:v>
                </c:pt>
                <c:pt idx="3347">
                  <c:v>1.274</c:v>
                </c:pt>
                <c:pt idx="3348">
                  <c:v>1.3089999999999999</c:v>
                </c:pt>
                <c:pt idx="3349">
                  <c:v>1.3680000000000001</c:v>
                </c:pt>
                <c:pt idx="3350">
                  <c:v>1.3680000000000001</c:v>
                </c:pt>
                <c:pt idx="3351">
                  <c:v>1.3680000000000001</c:v>
                </c:pt>
                <c:pt idx="3352">
                  <c:v>1.385</c:v>
                </c:pt>
                <c:pt idx="3353">
                  <c:v>1.379</c:v>
                </c:pt>
                <c:pt idx="3354">
                  <c:v>1.391</c:v>
                </c:pt>
                <c:pt idx="3355">
                  <c:v>1.4119999999999999</c:v>
                </c:pt>
                <c:pt idx="3356">
                  <c:v>1.339</c:v>
                </c:pt>
                <c:pt idx="3357">
                  <c:v>1.339</c:v>
                </c:pt>
                <c:pt idx="3358">
                  <c:v>1.339</c:v>
                </c:pt>
                <c:pt idx="3359">
                  <c:v>1.4039999999999999</c:v>
                </c:pt>
                <c:pt idx="3360">
                  <c:v>1.425</c:v>
                </c:pt>
                <c:pt idx="3361">
                  <c:v>1.46</c:v>
                </c:pt>
                <c:pt idx="3362">
                  <c:v>1.4670000000000001</c:v>
                </c:pt>
                <c:pt idx="3363">
                  <c:v>1.4570000000000001</c:v>
                </c:pt>
                <c:pt idx="3364">
                  <c:v>1.4570000000000001</c:v>
                </c:pt>
                <c:pt idx="3365">
                  <c:v>1.4570000000000001</c:v>
                </c:pt>
                <c:pt idx="3366">
                  <c:v>1.4870000000000001</c:v>
                </c:pt>
                <c:pt idx="3367">
                  <c:v>1.52</c:v>
                </c:pt>
                <c:pt idx="3368">
                  <c:v>1.5649999999999999</c:v>
                </c:pt>
                <c:pt idx="3369">
                  <c:v>1.5149999999999999</c:v>
                </c:pt>
                <c:pt idx="3370">
                  <c:v>1.5149999999999999</c:v>
                </c:pt>
                <c:pt idx="3371">
                  <c:v>1.5149999999999999</c:v>
                </c:pt>
                <c:pt idx="3372">
                  <c:v>1.5149999999999999</c:v>
                </c:pt>
                <c:pt idx="3373">
                  <c:v>1.5289999999999999</c:v>
                </c:pt>
                <c:pt idx="3374">
                  <c:v>1.5489999999999999</c:v>
                </c:pt>
                <c:pt idx="3375">
                  <c:v>1.504</c:v>
                </c:pt>
                <c:pt idx="3376">
                  <c:v>1.542</c:v>
                </c:pt>
                <c:pt idx="3377">
                  <c:v>1.5509999999999999</c:v>
                </c:pt>
                <c:pt idx="3378">
                  <c:v>1.5509999999999999</c:v>
                </c:pt>
                <c:pt idx="3379">
                  <c:v>1.5509999999999999</c:v>
                </c:pt>
                <c:pt idx="3380">
                  <c:v>1.5740000000000001</c:v>
                </c:pt>
                <c:pt idx="3381">
                  <c:v>1.5409999999999999</c:v>
                </c:pt>
                <c:pt idx="3382">
                  <c:v>1.5680000000000001</c:v>
                </c:pt>
                <c:pt idx="3383">
                  <c:v>1.5589999999999999</c:v>
                </c:pt>
                <c:pt idx="3384">
                  <c:v>1.573</c:v>
                </c:pt>
                <c:pt idx="3385">
                  <c:v>1.573</c:v>
                </c:pt>
                <c:pt idx="3386">
                  <c:v>1.573</c:v>
                </c:pt>
                <c:pt idx="3387">
                  <c:v>1.5760000000000001</c:v>
                </c:pt>
                <c:pt idx="3388">
                  <c:v>1.6140000000000001</c:v>
                </c:pt>
                <c:pt idx="3389">
                  <c:v>1.635</c:v>
                </c:pt>
                <c:pt idx="3390">
                  <c:v>1.645</c:v>
                </c:pt>
                <c:pt idx="3391">
                  <c:v>1.64</c:v>
                </c:pt>
                <c:pt idx="3392">
                  <c:v>1.64</c:v>
                </c:pt>
                <c:pt idx="3393">
                  <c:v>1.64</c:v>
                </c:pt>
                <c:pt idx="3394">
                  <c:v>1.6379999999999999</c:v>
                </c:pt>
                <c:pt idx="3395">
                  <c:v>1.659</c:v>
                </c:pt>
                <c:pt idx="3396">
                  <c:v>1.6519999999999999</c:v>
                </c:pt>
                <c:pt idx="3397">
                  <c:v>1.6930000000000001</c:v>
                </c:pt>
                <c:pt idx="3398">
                  <c:v>1.6950000000000001</c:v>
                </c:pt>
                <c:pt idx="3399">
                  <c:v>1.6950000000000001</c:v>
                </c:pt>
                <c:pt idx="3400">
                  <c:v>1.6950000000000001</c:v>
                </c:pt>
                <c:pt idx="3401">
                  <c:v>1.72</c:v>
                </c:pt>
                <c:pt idx="3402">
                  <c:v>1.7490000000000001</c:v>
                </c:pt>
                <c:pt idx="3403">
                  <c:v>1.704</c:v>
                </c:pt>
                <c:pt idx="3404">
                  <c:v>1.6990000000000001</c:v>
                </c:pt>
                <c:pt idx="3405">
                  <c:v>1.7050000000000001</c:v>
                </c:pt>
                <c:pt idx="3406">
                  <c:v>1.7050000000000001</c:v>
                </c:pt>
                <c:pt idx="3407">
                  <c:v>1.7050000000000001</c:v>
                </c:pt>
                <c:pt idx="3408">
                  <c:v>1.6830000000000001</c:v>
                </c:pt>
                <c:pt idx="3409">
                  <c:v>1.6970000000000001</c:v>
                </c:pt>
                <c:pt idx="3410">
                  <c:v>1.7589999999999999</c:v>
                </c:pt>
                <c:pt idx="3411">
                  <c:v>1.7789999999999999</c:v>
                </c:pt>
                <c:pt idx="3412">
                  <c:v>1.792</c:v>
                </c:pt>
                <c:pt idx="3413">
                  <c:v>1.792</c:v>
                </c:pt>
                <c:pt idx="3414">
                  <c:v>1.792</c:v>
                </c:pt>
                <c:pt idx="3415">
                  <c:v>1.7689999999999999</c:v>
                </c:pt>
                <c:pt idx="3416">
                  <c:v>1.845</c:v>
                </c:pt>
                <c:pt idx="3417">
                  <c:v>1.7689999999999999</c:v>
                </c:pt>
                <c:pt idx="3418">
                  <c:v>1.7270000000000001</c:v>
                </c:pt>
                <c:pt idx="3419">
                  <c:v>1.7310000000000001</c:v>
                </c:pt>
                <c:pt idx="3420">
                  <c:v>1.7310000000000001</c:v>
                </c:pt>
                <c:pt idx="3421">
                  <c:v>1.7310000000000001</c:v>
                </c:pt>
                <c:pt idx="3422">
                  <c:v>1.7549999999999999</c:v>
                </c:pt>
                <c:pt idx="3423">
                  <c:v>1.754</c:v>
                </c:pt>
                <c:pt idx="3424">
                  <c:v>1.7569999999999999</c:v>
                </c:pt>
                <c:pt idx="3425">
                  <c:v>1.7</c:v>
                </c:pt>
                <c:pt idx="3426">
                  <c:v>1.7030000000000001</c:v>
                </c:pt>
                <c:pt idx="3427">
                  <c:v>1.7030000000000001</c:v>
                </c:pt>
                <c:pt idx="3428">
                  <c:v>1.7030000000000001</c:v>
                </c:pt>
                <c:pt idx="3429">
                  <c:v>1.792</c:v>
                </c:pt>
                <c:pt idx="3430">
                  <c:v>1.841</c:v>
                </c:pt>
                <c:pt idx="3431">
                  <c:v>1.8109999999999999</c:v>
                </c:pt>
                <c:pt idx="3432">
                  <c:v>1.772</c:v>
                </c:pt>
                <c:pt idx="3433">
                  <c:v>1.766</c:v>
                </c:pt>
                <c:pt idx="3434">
                  <c:v>1.766</c:v>
                </c:pt>
                <c:pt idx="3435">
                  <c:v>1.766</c:v>
                </c:pt>
                <c:pt idx="3436">
                  <c:v>1.7410000000000001</c:v>
                </c:pt>
                <c:pt idx="3437">
                  <c:v>1.724</c:v>
                </c:pt>
                <c:pt idx="3438">
                  <c:v>1.7909999999999999</c:v>
                </c:pt>
                <c:pt idx="3439">
                  <c:v>1.825</c:v>
                </c:pt>
                <c:pt idx="3440">
                  <c:v>1.8149999999999999</c:v>
                </c:pt>
                <c:pt idx="3441">
                  <c:v>1.8149999999999999</c:v>
                </c:pt>
                <c:pt idx="3442">
                  <c:v>1.8149999999999999</c:v>
                </c:pt>
                <c:pt idx="3443">
                  <c:v>1.819</c:v>
                </c:pt>
                <c:pt idx="3444">
                  <c:v>1.8420000000000001</c:v>
                </c:pt>
                <c:pt idx="3445">
                  <c:v>1.833</c:v>
                </c:pt>
                <c:pt idx="3446">
                  <c:v>1.81</c:v>
                </c:pt>
                <c:pt idx="3447">
                  <c:v>1.784</c:v>
                </c:pt>
                <c:pt idx="3448">
                  <c:v>1.784</c:v>
                </c:pt>
                <c:pt idx="3449">
                  <c:v>1.784</c:v>
                </c:pt>
                <c:pt idx="3450">
                  <c:v>1.762</c:v>
                </c:pt>
                <c:pt idx="3451">
                  <c:v>1.8080000000000001</c:v>
                </c:pt>
                <c:pt idx="3452">
                  <c:v>1.879</c:v>
                </c:pt>
                <c:pt idx="3453">
                  <c:v>1.917</c:v>
                </c:pt>
                <c:pt idx="3454">
                  <c:v>1.897</c:v>
                </c:pt>
                <c:pt idx="3455">
                  <c:v>1.897</c:v>
                </c:pt>
                <c:pt idx="3456">
                  <c:v>1.897</c:v>
                </c:pt>
                <c:pt idx="3457">
                  <c:v>1.895</c:v>
                </c:pt>
                <c:pt idx="3458">
                  <c:v>1.9419999999999999</c:v>
                </c:pt>
                <c:pt idx="3459">
                  <c:v>1.927</c:v>
                </c:pt>
                <c:pt idx="3460">
                  <c:v>1.9379999999999999</c:v>
                </c:pt>
                <c:pt idx="3461">
                  <c:v>1.9239999999999999</c:v>
                </c:pt>
                <c:pt idx="3462">
                  <c:v>1.9239999999999999</c:v>
                </c:pt>
                <c:pt idx="3463">
                  <c:v>1.9239999999999999</c:v>
                </c:pt>
                <c:pt idx="3464">
                  <c:v>1.9510000000000001</c:v>
                </c:pt>
                <c:pt idx="3465">
                  <c:v>1.9510000000000001</c:v>
                </c:pt>
                <c:pt idx="3466">
                  <c:v>1.994</c:v>
                </c:pt>
                <c:pt idx="3467">
                  <c:v>1.99</c:v>
                </c:pt>
                <c:pt idx="3468">
                  <c:v>1.972</c:v>
                </c:pt>
                <c:pt idx="3469">
                  <c:v>1.972</c:v>
                </c:pt>
                <c:pt idx="3470">
                  <c:v>1.972</c:v>
                </c:pt>
                <c:pt idx="3471">
                  <c:v>2.008</c:v>
                </c:pt>
                <c:pt idx="3472">
                  <c:v>2.0049999999999999</c:v>
                </c:pt>
                <c:pt idx="3473">
                  <c:v>2.0089999999999999</c:v>
                </c:pt>
                <c:pt idx="3474">
                  <c:v>1.986</c:v>
                </c:pt>
                <c:pt idx="3475">
                  <c:v>1.986</c:v>
                </c:pt>
                <c:pt idx="3476">
                  <c:v>1.986</c:v>
                </c:pt>
                <c:pt idx="3477">
                  <c:v>1.986</c:v>
                </c:pt>
                <c:pt idx="3478">
                  <c:v>1.986</c:v>
                </c:pt>
                <c:pt idx="3479">
                  <c:v>1.952</c:v>
                </c:pt>
                <c:pt idx="3480">
                  <c:v>1.948</c:v>
                </c:pt>
                <c:pt idx="3481">
                  <c:v>2.0129999999999999</c:v>
                </c:pt>
                <c:pt idx="3482">
                  <c:v>2.0089999999999999</c:v>
                </c:pt>
                <c:pt idx="3483">
                  <c:v>2.0089999999999999</c:v>
                </c:pt>
                <c:pt idx="3484">
                  <c:v>2.0089999999999999</c:v>
                </c:pt>
                <c:pt idx="3485">
                  <c:v>2.0169999999999999</c:v>
                </c:pt>
                <c:pt idx="3486">
                  <c:v>2.0779999999999998</c:v>
                </c:pt>
                <c:pt idx="3487">
                  <c:v>2.056</c:v>
                </c:pt>
                <c:pt idx="3488">
                  <c:v>2.0390000000000001</c:v>
                </c:pt>
                <c:pt idx="3489">
                  <c:v>2.0289999999999999</c:v>
                </c:pt>
                <c:pt idx="3490">
                  <c:v>2.0289999999999999</c:v>
                </c:pt>
                <c:pt idx="3491">
                  <c:v>2.0289999999999999</c:v>
                </c:pt>
                <c:pt idx="3492">
                  <c:v>2.1110000000000002</c:v>
                </c:pt>
                <c:pt idx="3493">
                  <c:v>2.1360000000000001</c:v>
                </c:pt>
                <c:pt idx="3494">
                  <c:v>2.0990000000000002</c:v>
                </c:pt>
                <c:pt idx="3495">
                  <c:v>2.0830000000000002</c:v>
                </c:pt>
                <c:pt idx="3496">
                  <c:v>2.0630000000000002</c:v>
                </c:pt>
                <c:pt idx="3497">
                  <c:v>2.0630000000000002</c:v>
                </c:pt>
                <c:pt idx="3498">
                  <c:v>2.0630000000000002</c:v>
                </c:pt>
                <c:pt idx="3499">
                  <c:v>2.0569999999999999</c:v>
                </c:pt>
                <c:pt idx="3500">
                  <c:v>2.0960000000000001</c:v>
                </c:pt>
                <c:pt idx="3501">
                  <c:v>2.1179999999999999</c:v>
                </c:pt>
                <c:pt idx="3502">
                  <c:v>2.12</c:v>
                </c:pt>
                <c:pt idx="3503">
                  <c:v>2.1579999999999999</c:v>
                </c:pt>
                <c:pt idx="3504">
                  <c:v>2.1579999999999999</c:v>
                </c:pt>
                <c:pt idx="3505">
                  <c:v>2.1579999999999999</c:v>
                </c:pt>
                <c:pt idx="3506">
                  <c:v>2.1859999999999999</c:v>
                </c:pt>
                <c:pt idx="3507">
                  <c:v>2.161</c:v>
                </c:pt>
                <c:pt idx="3508">
                  <c:v>2.1190000000000002</c:v>
                </c:pt>
                <c:pt idx="3509">
                  <c:v>2.13</c:v>
                </c:pt>
                <c:pt idx="3510">
                  <c:v>2.1219999999999999</c:v>
                </c:pt>
                <c:pt idx="3511">
                  <c:v>2.1219999999999999</c:v>
                </c:pt>
                <c:pt idx="3512">
                  <c:v>2.1219999999999999</c:v>
                </c:pt>
                <c:pt idx="3513">
                  <c:v>2.137</c:v>
                </c:pt>
                <c:pt idx="3514">
                  <c:v>2.1829999999999998</c:v>
                </c:pt>
                <c:pt idx="3515">
                  <c:v>2.218</c:v>
                </c:pt>
                <c:pt idx="3516">
                  <c:v>2.1989999999999998</c:v>
                </c:pt>
                <c:pt idx="3517">
                  <c:v>2.214</c:v>
                </c:pt>
                <c:pt idx="3518">
                  <c:v>2.214</c:v>
                </c:pt>
                <c:pt idx="3519">
                  <c:v>2.214</c:v>
                </c:pt>
                <c:pt idx="3520">
                  <c:v>2.2160000000000002</c:v>
                </c:pt>
                <c:pt idx="3521">
                  <c:v>2.17</c:v>
                </c:pt>
                <c:pt idx="3522">
                  <c:v>2.17</c:v>
                </c:pt>
                <c:pt idx="3523">
                  <c:v>2.133</c:v>
                </c:pt>
                <c:pt idx="3524">
                  <c:v>2.194</c:v>
                </c:pt>
                <c:pt idx="3525">
                  <c:v>2.194</c:v>
                </c:pt>
                <c:pt idx="3526">
                  <c:v>2.194</c:v>
                </c:pt>
                <c:pt idx="3527">
                  <c:v>2.1240000000000001</c:v>
                </c:pt>
                <c:pt idx="3528">
                  <c:v>2.1970000000000001</c:v>
                </c:pt>
                <c:pt idx="3529">
                  <c:v>2.2280000000000002</c:v>
                </c:pt>
                <c:pt idx="3530">
                  <c:v>2.2709999999999999</c:v>
                </c:pt>
                <c:pt idx="3531">
                  <c:v>2.2549999999999999</c:v>
                </c:pt>
                <c:pt idx="3532">
                  <c:v>2.2549999999999999</c:v>
                </c:pt>
                <c:pt idx="3533">
                  <c:v>2.2549999999999999</c:v>
                </c:pt>
                <c:pt idx="3534">
                  <c:v>2.2930000000000001</c:v>
                </c:pt>
                <c:pt idx="3535">
                  <c:v>2.2549999999999999</c:v>
                </c:pt>
                <c:pt idx="3536">
                  <c:v>2.2509999999999999</c:v>
                </c:pt>
                <c:pt idx="3537">
                  <c:v>2.2789999999999999</c:v>
                </c:pt>
                <c:pt idx="3538">
                  <c:v>2.278</c:v>
                </c:pt>
                <c:pt idx="3539">
                  <c:v>2.278</c:v>
                </c:pt>
                <c:pt idx="3540">
                  <c:v>2.278</c:v>
                </c:pt>
                <c:pt idx="3541">
                  <c:v>2.2669999999999999</c:v>
                </c:pt>
                <c:pt idx="3542">
                  <c:v>2.3039999999999998</c:v>
                </c:pt>
                <c:pt idx="3543">
                  <c:v>2.278</c:v>
                </c:pt>
                <c:pt idx="3544">
                  <c:v>2.274</c:v>
                </c:pt>
                <c:pt idx="3545">
                  <c:v>2.242</c:v>
                </c:pt>
                <c:pt idx="3546">
                  <c:v>2.242</c:v>
                </c:pt>
                <c:pt idx="3547">
                  <c:v>2.242</c:v>
                </c:pt>
                <c:pt idx="3548">
                  <c:v>2.2810000000000001</c:v>
                </c:pt>
                <c:pt idx="3549">
                  <c:v>2.226</c:v>
                </c:pt>
                <c:pt idx="3550">
                  <c:v>2.23</c:v>
                </c:pt>
                <c:pt idx="3551">
                  <c:v>2.2130000000000001</c:v>
                </c:pt>
                <c:pt idx="3552">
                  <c:v>2.2269999999999999</c:v>
                </c:pt>
                <c:pt idx="3553">
                  <c:v>2.2269999999999999</c:v>
                </c:pt>
                <c:pt idx="3554">
                  <c:v>2.2269999999999999</c:v>
                </c:pt>
                <c:pt idx="3555">
                  <c:v>2.3050000000000002</c:v>
                </c:pt>
                <c:pt idx="3556">
                  <c:v>2.3380000000000001</c:v>
                </c:pt>
                <c:pt idx="3557">
                  <c:v>2.363</c:v>
                </c:pt>
                <c:pt idx="3558">
                  <c:v>2.363</c:v>
                </c:pt>
                <c:pt idx="3559">
                  <c:v>2.375</c:v>
                </c:pt>
                <c:pt idx="3560">
                  <c:v>2.375</c:v>
                </c:pt>
                <c:pt idx="3561">
                  <c:v>2.375</c:v>
                </c:pt>
                <c:pt idx="3562">
                  <c:v>2.423</c:v>
                </c:pt>
                <c:pt idx="3563">
                  <c:v>2.4390000000000001</c:v>
                </c:pt>
                <c:pt idx="3564">
                  <c:v>2.4049999999999998</c:v>
                </c:pt>
                <c:pt idx="3565">
                  <c:v>2.3919999999999999</c:v>
                </c:pt>
                <c:pt idx="3566">
                  <c:v>2.4119999999999999</c:v>
                </c:pt>
                <c:pt idx="3567">
                  <c:v>2.4119999999999999</c:v>
                </c:pt>
                <c:pt idx="3568">
                  <c:v>2.4119999999999999</c:v>
                </c:pt>
                <c:pt idx="3569">
                  <c:v>2.4460000000000002</c:v>
                </c:pt>
                <c:pt idx="3570">
                  <c:v>2.4790000000000001</c:v>
                </c:pt>
                <c:pt idx="3571">
                  <c:v>2.464</c:v>
                </c:pt>
                <c:pt idx="3572">
                  <c:v>2.4809999999999999</c:v>
                </c:pt>
                <c:pt idx="3573">
                  <c:v>2.5009999999999999</c:v>
                </c:pt>
                <c:pt idx="3574">
                  <c:v>2.5009999999999999</c:v>
                </c:pt>
                <c:pt idx="3575">
                  <c:v>2.5009999999999999</c:v>
                </c:pt>
                <c:pt idx="3576">
                  <c:v>2.57</c:v>
                </c:pt>
                <c:pt idx="3577">
                  <c:v>2.508</c:v>
                </c:pt>
                <c:pt idx="3578">
                  <c:v>2.4929999999999999</c:v>
                </c:pt>
                <c:pt idx="3579">
                  <c:v>2.524</c:v>
                </c:pt>
                <c:pt idx="3580">
                  <c:v>2.5470000000000002</c:v>
                </c:pt>
                <c:pt idx="3581">
                  <c:v>2.5470000000000002</c:v>
                </c:pt>
                <c:pt idx="3582">
                  <c:v>2.5470000000000002</c:v>
                </c:pt>
                <c:pt idx="3583">
                  <c:v>2.5550000000000002</c:v>
                </c:pt>
                <c:pt idx="3584">
                  <c:v>2.5529999999999999</c:v>
                </c:pt>
                <c:pt idx="3585">
                  <c:v>2.5529999999999999</c:v>
                </c:pt>
                <c:pt idx="3586">
                  <c:v>2.56</c:v>
                </c:pt>
                <c:pt idx="3587">
                  <c:v>2.5739999999999998</c:v>
                </c:pt>
                <c:pt idx="3588">
                  <c:v>2.5739999999999998</c:v>
                </c:pt>
                <c:pt idx="3589">
                  <c:v>2.5739999999999998</c:v>
                </c:pt>
                <c:pt idx="3590">
                  <c:v>2.4830000000000001</c:v>
                </c:pt>
                <c:pt idx="3591">
                  <c:v>2.4830000000000001</c:v>
                </c:pt>
                <c:pt idx="3592">
                  <c:v>2.4830000000000001</c:v>
                </c:pt>
                <c:pt idx="3593">
                  <c:v>2.4870000000000001</c:v>
                </c:pt>
                <c:pt idx="3594">
                  <c:v>2.4660000000000002</c:v>
                </c:pt>
                <c:pt idx="3595">
                  <c:v>2.4660000000000002</c:v>
                </c:pt>
                <c:pt idx="3596">
                  <c:v>2.4660000000000002</c:v>
                </c:pt>
                <c:pt idx="3597">
                  <c:v>2.472</c:v>
                </c:pt>
                <c:pt idx="3598">
                  <c:v>2.4550000000000001</c:v>
                </c:pt>
                <c:pt idx="3599">
                  <c:v>2.4329999999999998</c:v>
                </c:pt>
                <c:pt idx="3600">
                  <c:v>2.4390000000000001</c:v>
                </c:pt>
                <c:pt idx="3601">
                  <c:v>2.427</c:v>
                </c:pt>
                <c:pt idx="3602">
                  <c:v>2.427</c:v>
                </c:pt>
                <c:pt idx="3603">
                  <c:v>2.427</c:v>
                </c:pt>
                <c:pt idx="3604">
                  <c:v>2.4390000000000001</c:v>
                </c:pt>
                <c:pt idx="3605">
                  <c:v>2.411</c:v>
                </c:pt>
                <c:pt idx="3606">
                  <c:v>2.4249999999999998</c:v>
                </c:pt>
                <c:pt idx="3607">
                  <c:v>2.4359999999999999</c:v>
                </c:pt>
                <c:pt idx="3608">
                  <c:v>2.4420000000000002</c:v>
                </c:pt>
                <c:pt idx="3609">
                  <c:v>2.4420000000000002</c:v>
                </c:pt>
                <c:pt idx="3610">
                  <c:v>2.4420000000000002</c:v>
                </c:pt>
                <c:pt idx="3611">
                  <c:v>2.4430000000000001</c:v>
                </c:pt>
                <c:pt idx="3612">
                  <c:v>2.4039999999999999</c:v>
                </c:pt>
                <c:pt idx="3613">
                  <c:v>2.34</c:v>
                </c:pt>
                <c:pt idx="3614">
                  <c:v>2.177</c:v>
                </c:pt>
                <c:pt idx="3615">
                  <c:v>2.15</c:v>
                </c:pt>
                <c:pt idx="3616">
                  <c:v>2.15</c:v>
                </c:pt>
                <c:pt idx="3617">
                  <c:v>2.15</c:v>
                </c:pt>
                <c:pt idx="3618">
                  <c:v>2.1669999999999998</c:v>
                </c:pt>
                <c:pt idx="3619">
                  <c:v>2.1819999999999999</c:v>
                </c:pt>
                <c:pt idx="3620">
                  <c:v>2.1579999999999999</c:v>
                </c:pt>
                <c:pt idx="3621">
                  <c:v>2.1840000000000002</c:v>
                </c:pt>
                <c:pt idx="3622">
                  <c:v>2.2040000000000002</c:v>
                </c:pt>
                <c:pt idx="3623">
                  <c:v>2.2040000000000002</c:v>
                </c:pt>
                <c:pt idx="3624">
                  <c:v>2.2040000000000002</c:v>
                </c:pt>
                <c:pt idx="3625">
                  <c:v>2.2170000000000001</c:v>
                </c:pt>
                <c:pt idx="3626">
                  <c:v>2.1970000000000001</c:v>
                </c:pt>
                <c:pt idx="3627">
                  <c:v>2.2000000000000002</c:v>
                </c:pt>
                <c:pt idx="3628">
                  <c:v>2.169</c:v>
                </c:pt>
                <c:pt idx="3629">
                  <c:v>2.181</c:v>
                </c:pt>
                <c:pt idx="3630">
                  <c:v>2.181</c:v>
                </c:pt>
                <c:pt idx="3631">
                  <c:v>2.181</c:v>
                </c:pt>
                <c:pt idx="3632">
                  <c:v>2.1669999999999998</c:v>
                </c:pt>
                <c:pt idx="3633">
                  <c:v>2.2010000000000001</c:v>
                </c:pt>
                <c:pt idx="3634">
                  <c:v>2.258</c:v>
                </c:pt>
                <c:pt idx="3635">
                  <c:v>2.2200000000000002</c:v>
                </c:pt>
                <c:pt idx="3636">
                  <c:v>2.222</c:v>
                </c:pt>
                <c:pt idx="3637">
                  <c:v>2.222</c:v>
                </c:pt>
                <c:pt idx="3638">
                  <c:v>2.222</c:v>
                </c:pt>
                <c:pt idx="3639">
                  <c:v>2.1560000000000001</c:v>
                </c:pt>
                <c:pt idx="3640">
                  <c:v>2.2210000000000001</c:v>
                </c:pt>
                <c:pt idx="3641">
                  <c:v>2.2170000000000001</c:v>
                </c:pt>
                <c:pt idx="3642">
                  <c:v>2.1459999999999999</c:v>
                </c:pt>
                <c:pt idx="3643">
                  <c:v>2.1469999999999998</c:v>
                </c:pt>
                <c:pt idx="3644">
                  <c:v>2.1469999999999998</c:v>
                </c:pt>
                <c:pt idx="3645">
                  <c:v>2.1469999999999998</c:v>
                </c:pt>
                <c:pt idx="3646">
                  <c:v>2.1589999999999998</c:v>
                </c:pt>
                <c:pt idx="3647">
                  <c:v>2.1920000000000002</c:v>
                </c:pt>
                <c:pt idx="3648">
                  <c:v>2.2229999999999999</c:v>
                </c:pt>
                <c:pt idx="3649">
                  <c:v>2.2410000000000001</c:v>
                </c:pt>
                <c:pt idx="3650">
                  <c:v>2.2509999999999999</c:v>
                </c:pt>
                <c:pt idx="3651">
                  <c:v>2.2509999999999999</c:v>
                </c:pt>
                <c:pt idx="3652">
                  <c:v>2.2509999999999999</c:v>
                </c:pt>
                <c:pt idx="3653">
                  <c:v>2.2559999999999998</c:v>
                </c:pt>
                <c:pt idx="3654">
                  <c:v>2.258</c:v>
                </c:pt>
                <c:pt idx="3655">
                  <c:v>2.2890000000000001</c:v>
                </c:pt>
                <c:pt idx="3656">
                  <c:v>2.3540000000000001</c:v>
                </c:pt>
                <c:pt idx="3657">
                  <c:v>2.3450000000000002</c:v>
                </c:pt>
                <c:pt idx="3658">
                  <c:v>2.3450000000000002</c:v>
                </c:pt>
                <c:pt idx="3659">
                  <c:v>2.3450000000000002</c:v>
                </c:pt>
                <c:pt idx="3660">
                  <c:v>2.38</c:v>
                </c:pt>
                <c:pt idx="3661">
                  <c:v>2.431</c:v>
                </c:pt>
                <c:pt idx="3662">
                  <c:v>2.4169999999999998</c:v>
                </c:pt>
                <c:pt idx="3663">
                  <c:v>2.371</c:v>
                </c:pt>
                <c:pt idx="3664">
                  <c:v>2.3759999999999999</c:v>
                </c:pt>
                <c:pt idx="3665">
                  <c:v>2.3759999999999999</c:v>
                </c:pt>
                <c:pt idx="3666">
                  <c:v>2.3759999999999999</c:v>
                </c:pt>
                <c:pt idx="3667">
                  <c:v>2.387</c:v>
                </c:pt>
                <c:pt idx="3668">
                  <c:v>2.3479999999999999</c:v>
                </c:pt>
                <c:pt idx="3669">
                  <c:v>2.339</c:v>
                </c:pt>
                <c:pt idx="3670">
                  <c:v>2.331</c:v>
                </c:pt>
                <c:pt idx="3671">
                  <c:v>2.3620000000000001</c:v>
                </c:pt>
                <c:pt idx="3672">
                  <c:v>2.3620000000000001</c:v>
                </c:pt>
                <c:pt idx="3673">
                  <c:v>2.3620000000000001</c:v>
                </c:pt>
                <c:pt idx="3674">
                  <c:v>2.3420000000000001</c:v>
                </c:pt>
                <c:pt idx="3675">
                  <c:v>2.3420000000000001</c:v>
                </c:pt>
                <c:pt idx="3676">
                  <c:v>2.3250000000000002</c:v>
                </c:pt>
                <c:pt idx="3677">
                  <c:v>2.3210000000000002</c:v>
                </c:pt>
                <c:pt idx="3678">
                  <c:v>2.335</c:v>
                </c:pt>
                <c:pt idx="3679">
                  <c:v>2.335</c:v>
                </c:pt>
                <c:pt idx="3680">
                  <c:v>2.335</c:v>
                </c:pt>
                <c:pt idx="3681">
                  <c:v>2.3620000000000001</c:v>
                </c:pt>
                <c:pt idx="3682">
                  <c:v>2.3479999999999999</c:v>
                </c:pt>
                <c:pt idx="3683">
                  <c:v>2.3559999999999999</c:v>
                </c:pt>
                <c:pt idx="3684">
                  <c:v>2.423</c:v>
                </c:pt>
                <c:pt idx="3685">
                  <c:v>2.4500000000000002</c:v>
                </c:pt>
                <c:pt idx="3686">
                  <c:v>2.4500000000000002</c:v>
                </c:pt>
                <c:pt idx="3687">
                  <c:v>2.4500000000000002</c:v>
                </c:pt>
                <c:pt idx="3688">
                  <c:v>2.42</c:v>
                </c:pt>
                <c:pt idx="3689">
                  <c:v>2.5049999999999999</c:v>
                </c:pt>
                <c:pt idx="3690">
                  <c:v>2.48</c:v>
                </c:pt>
                <c:pt idx="3691">
                  <c:v>2.4820000000000002</c:v>
                </c:pt>
                <c:pt idx="3692">
                  <c:v>2.5350000000000001</c:v>
                </c:pt>
                <c:pt idx="3693">
                  <c:v>2.5350000000000001</c:v>
                </c:pt>
                <c:pt idx="3694">
                  <c:v>2.5350000000000001</c:v>
                </c:pt>
                <c:pt idx="3695">
                  <c:v>2.5529999999999999</c:v>
                </c:pt>
                <c:pt idx="3696">
                  <c:v>2.5830000000000002</c:v>
                </c:pt>
                <c:pt idx="3697">
                  <c:v>2.6280000000000001</c:v>
                </c:pt>
                <c:pt idx="3698">
                  <c:v>2.5619999999999998</c:v>
                </c:pt>
                <c:pt idx="3699">
                  <c:v>2.5470000000000002</c:v>
                </c:pt>
                <c:pt idx="3700">
                  <c:v>2.5470000000000002</c:v>
                </c:pt>
                <c:pt idx="3701">
                  <c:v>2.5470000000000002</c:v>
                </c:pt>
                <c:pt idx="3702">
                  <c:v>2.6240000000000001</c:v>
                </c:pt>
                <c:pt idx="3703">
                  <c:v>2.528</c:v>
                </c:pt>
                <c:pt idx="3704">
                  <c:v>2.5169999999999999</c:v>
                </c:pt>
                <c:pt idx="3705">
                  <c:v>2.4929999999999999</c:v>
                </c:pt>
                <c:pt idx="3706">
                  <c:v>2.4700000000000002</c:v>
                </c:pt>
                <c:pt idx="3707">
                  <c:v>2.4700000000000002</c:v>
                </c:pt>
                <c:pt idx="3708">
                  <c:v>2.4700000000000002</c:v>
                </c:pt>
                <c:pt idx="3709">
                  <c:v>2.4430000000000001</c:v>
                </c:pt>
                <c:pt idx="3710">
                  <c:v>2.4529999999999998</c:v>
                </c:pt>
                <c:pt idx="3711">
                  <c:v>2.4329999999999998</c:v>
                </c:pt>
                <c:pt idx="3712">
                  <c:v>2.4529999999999998</c:v>
                </c:pt>
                <c:pt idx="3713">
                  <c:v>2.472</c:v>
                </c:pt>
                <c:pt idx="3714">
                  <c:v>2.472</c:v>
                </c:pt>
                <c:pt idx="3715">
                  <c:v>2.472</c:v>
                </c:pt>
                <c:pt idx="3716">
                  <c:v>2.4700000000000002</c:v>
                </c:pt>
                <c:pt idx="3717">
                  <c:v>2.4279999999999999</c:v>
                </c:pt>
                <c:pt idx="3718">
                  <c:v>2.3969999999999998</c:v>
                </c:pt>
                <c:pt idx="3719">
                  <c:v>2.4350000000000001</c:v>
                </c:pt>
                <c:pt idx="3720">
                  <c:v>2.3969999999999998</c:v>
                </c:pt>
                <c:pt idx="3721">
                  <c:v>2.3969999999999998</c:v>
                </c:pt>
                <c:pt idx="3722">
                  <c:v>2.3969999999999998</c:v>
                </c:pt>
                <c:pt idx="3723">
                  <c:v>2.41</c:v>
                </c:pt>
                <c:pt idx="3724">
                  <c:v>2.3410000000000002</c:v>
                </c:pt>
                <c:pt idx="3725">
                  <c:v>2.3479999999999999</c:v>
                </c:pt>
                <c:pt idx="3726">
                  <c:v>2.242</c:v>
                </c:pt>
                <c:pt idx="3727">
                  <c:v>2.2309999999999999</c:v>
                </c:pt>
                <c:pt idx="3728">
                  <c:v>2.2309999999999999</c:v>
                </c:pt>
                <c:pt idx="3729">
                  <c:v>2.2309999999999999</c:v>
                </c:pt>
                <c:pt idx="3730">
                  <c:v>2.2389999999999999</c:v>
                </c:pt>
                <c:pt idx="3731">
                  <c:v>2.2480000000000002</c:v>
                </c:pt>
                <c:pt idx="3732">
                  <c:v>2.2650000000000001</c:v>
                </c:pt>
                <c:pt idx="3733">
                  <c:v>2.2530000000000001</c:v>
                </c:pt>
                <c:pt idx="3734">
                  <c:v>2.194</c:v>
                </c:pt>
                <c:pt idx="3735">
                  <c:v>2.194</c:v>
                </c:pt>
                <c:pt idx="3736">
                  <c:v>2.194</c:v>
                </c:pt>
                <c:pt idx="3737">
                  <c:v>2.2200000000000002</c:v>
                </c:pt>
                <c:pt idx="3738">
                  <c:v>2.23</c:v>
                </c:pt>
                <c:pt idx="3739">
                  <c:v>2.262</c:v>
                </c:pt>
                <c:pt idx="3740">
                  <c:v>2.27</c:v>
                </c:pt>
                <c:pt idx="3741">
                  <c:v>2.2749999999999999</c:v>
                </c:pt>
                <c:pt idx="3742">
                  <c:v>2.2749999999999999</c:v>
                </c:pt>
                <c:pt idx="3743">
                  <c:v>2.2749999999999999</c:v>
                </c:pt>
                <c:pt idx="3744">
                  <c:v>2.2789999999999999</c:v>
                </c:pt>
                <c:pt idx="3745">
                  <c:v>2.266</c:v>
                </c:pt>
                <c:pt idx="3746">
                  <c:v>2.2120000000000002</c:v>
                </c:pt>
                <c:pt idx="3747">
                  <c:v>2.1869999999999998</c:v>
                </c:pt>
                <c:pt idx="3748">
                  <c:v>2.1850000000000001</c:v>
                </c:pt>
                <c:pt idx="3749">
                  <c:v>2.1850000000000001</c:v>
                </c:pt>
                <c:pt idx="3750">
                  <c:v>2.1850000000000001</c:v>
                </c:pt>
                <c:pt idx="3751">
                  <c:v>2.169</c:v>
                </c:pt>
                <c:pt idx="3752">
                  <c:v>2.1960000000000002</c:v>
                </c:pt>
                <c:pt idx="3753">
                  <c:v>2.1880000000000002</c:v>
                </c:pt>
                <c:pt idx="3754">
                  <c:v>2.2080000000000002</c:v>
                </c:pt>
                <c:pt idx="3755">
                  <c:v>2.1890000000000001</c:v>
                </c:pt>
                <c:pt idx="3756">
                  <c:v>2.1890000000000001</c:v>
                </c:pt>
                <c:pt idx="3757">
                  <c:v>2.1890000000000001</c:v>
                </c:pt>
                <c:pt idx="3758">
                  <c:v>2.226</c:v>
                </c:pt>
                <c:pt idx="3759">
                  <c:v>2.2429999999999999</c:v>
                </c:pt>
                <c:pt idx="3760">
                  <c:v>2.2370000000000001</c:v>
                </c:pt>
                <c:pt idx="3761">
                  <c:v>2.254</c:v>
                </c:pt>
                <c:pt idx="3762">
                  <c:v>2.294</c:v>
                </c:pt>
                <c:pt idx="3763">
                  <c:v>2.294</c:v>
                </c:pt>
                <c:pt idx="3764">
                  <c:v>2.294</c:v>
                </c:pt>
                <c:pt idx="3765">
                  <c:v>2.258</c:v>
                </c:pt>
                <c:pt idx="3766">
                  <c:v>2.2850000000000001</c:v>
                </c:pt>
                <c:pt idx="3767">
                  <c:v>2.3090000000000002</c:v>
                </c:pt>
                <c:pt idx="3768">
                  <c:v>2.319</c:v>
                </c:pt>
                <c:pt idx="3769">
                  <c:v>2.343</c:v>
                </c:pt>
                <c:pt idx="3770">
                  <c:v>2.343</c:v>
                </c:pt>
                <c:pt idx="3771">
                  <c:v>2.343</c:v>
                </c:pt>
                <c:pt idx="3772">
                  <c:v>2.3220000000000001</c:v>
                </c:pt>
                <c:pt idx="3773">
                  <c:v>2.37</c:v>
                </c:pt>
                <c:pt idx="3774">
                  <c:v>2.4510000000000001</c:v>
                </c:pt>
                <c:pt idx="3775">
                  <c:v>2.448</c:v>
                </c:pt>
                <c:pt idx="3776">
                  <c:v>2.3159999999999998</c:v>
                </c:pt>
                <c:pt idx="3777">
                  <c:v>2.3159999999999998</c:v>
                </c:pt>
                <c:pt idx="3778">
                  <c:v>2.3159999999999998</c:v>
                </c:pt>
                <c:pt idx="3779">
                  <c:v>2.262</c:v>
                </c:pt>
                <c:pt idx="3780">
                  <c:v>2.1059999999999999</c:v>
                </c:pt>
                <c:pt idx="3781">
                  <c:v>2.1259999999999999</c:v>
                </c:pt>
                <c:pt idx="3782">
                  <c:v>2.085</c:v>
                </c:pt>
                <c:pt idx="3783">
                  <c:v>2.0859999999999999</c:v>
                </c:pt>
                <c:pt idx="3784">
                  <c:v>2.0859999999999999</c:v>
                </c:pt>
                <c:pt idx="3785">
                  <c:v>2.0859999999999999</c:v>
                </c:pt>
                <c:pt idx="3786">
                  <c:v>2.16</c:v>
                </c:pt>
                <c:pt idx="3787">
                  <c:v>2.1920000000000002</c:v>
                </c:pt>
                <c:pt idx="3788">
                  <c:v>2.21</c:v>
                </c:pt>
                <c:pt idx="3789">
                  <c:v>2.1819999999999999</c:v>
                </c:pt>
                <c:pt idx="3790">
                  <c:v>2.1259999999999999</c:v>
                </c:pt>
                <c:pt idx="3791">
                  <c:v>2.1259999999999999</c:v>
                </c:pt>
                <c:pt idx="3792">
                  <c:v>2.1259999999999999</c:v>
                </c:pt>
                <c:pt idx="3793">
                  <c:v>2.109</c:v>
                </c:pt>
                <c:pt idx="3794">
                  <c:v>2.056</c:v>
                </c:pt>
                <c:pt idx="3795">
                  <c:v>2.0779999999999998</c:v>
                </c:pt>
                <c:pt idx="3796">
                  <c:v>2.0870000000000002</c:v>
                </c:pt>
                <c:pt idx="3797">
                  <c:v>2.0710000000000002</c:v>
                </c:pt>
                <c:pt idx="3798">
                  <c:v>2.0710000000000002</c:v>
                </c:pt>
                <c:pt idx="3799">
                  <c:v>2.0710000000000002</c:v>
                </c:pt>
                <c:pt idx="3800">
                  <c:v>2.0990000000000002</c:v>
                </c:pt>
                <c:pt idx="3801">
                  <c:v>2.06</c:v>
                </c:pt>
                <c:pt idx="3802">
                  <c:v>2.004</c:v>
                </c:pt>
                <c:pt idx="3803">
                  <c:v>1.966</c:v>
                </c:pt>
                <c:pt idx="3804">
                  <c:v>1.9390000000000001</c:v>
                </c:pt>
                <c:pt idx="3805">
                  <c:v>1.9390000000000001</c:v>
                </c:pt>
                <c:pt idx="3806">
                  <c:v>1.9390000000000001</c:v>
                </c:pt>
                <c:pt idx="3807">
                  <c:v>1.9339999999999999</c:v>
                </c:pt>
                <c:pt idx="3808">
                  <c:v>1.893</c:v>
                </c:pt>
                <c:pt idx="3809">
                  <c:v>1.9</c:v>
                </c:pt>
                <c:pt idx="3810">
                  <c:v>1.877</c:v>
                </c:pt>
                <c:pt idx="3811">
                  <c:v>1.857</c:v>
                </c:pt>
                <c:pt idx="3812">
                  <c:v>1.857</c:v>
                </c:pt>
                <c:pt idx="3813">
                  <c:v>1.857</c:v>
                </c:pt>
                <c:pt idx="3814">
                  <c:v>1.8740000000000001</c:v>
                </c:pt>
                <c:pt idx="3815">
                  <c:v>1.9370000000000001</c:v>
                </c:pt>
                <c:pt idx="3816">
                  <c:v>1.944</c:v>
                </c:pt>
                <c:pt idx="3817">
                  <c:v>1.9370000000000001</c:v>
                </c:pt>
                <c:pt idx="3818">
                  <c:v>1.952</c:v>
                </c:pt>
                <c:pt idx="3819">
                  <c:v>1.952</c:v>
                </c:pt>
                <c:pt idx="3820">
                  <c:v>1.952</c:v>
                </c:pt>
                <c:pt idx="3821">
                  <c:v>1.841</c:v>
                </c:pt>
                <c:pt idx="3822">
                  <c:v>1.8140000000000001</c:v>
                </c:pt>
                <c:pt idx="3823">
                  <c:v>1.839</c:v>
                </c:pt>
                <c:pt idx="3824">
                  <c:v>1.7989999999999999</c:v>
                </c:pt>
                <c:pt idx="3825">
                  <c:v>1.8180000000000001</c:v>
                </c:pt>
                <c:pt idx="3826">
                  <c:v>1.8180000000000001</c:v>
                </c:pt>
                <c:pt idx="3827">
                  <c:v>1.8180000000000001</c:v>
                </c:pt>
                <c:pt idx="3828">
                  <c:v>1.659</c:v>
                </c:pt>
                <c:pt idx="3829">
                  <c:v>1.708</c:v>
                </c:pt>
                <c:pt idx="3830">
                  <c:v>1.708</c:v>
                </c:pt>
                <c:pt idx="3831">
                  <c:v>1.7410000000000001</c:v>
                </c:pt>
                <c:pt idx="3832">
                  <c:v>1.738</c:v>
                </c:pt>
                <c:pt idx="3833">
                  <c:v>1.738</c:v>
                </c:pt>
                <c:pt idx="3834">
                  <c:v>1.738</c:v>
                </c:pt>
                <c:pt idx="3835">
                  <c:v>1.752</c:v>
                </c:pt>
                <c:pt idx="3836">
                  <c:v>1.746</c:v>
                </c:pt>
                <c:pt idx="3837">
                  <c:v>1.744</c:v>
                </c:pt>
                <c:pt idx="3838">
                  <c:v>1.746</c:v>
                </c:pt>
                <c:pt idx="3839">
                  <c:v>1.7909999999999999</c:v>
                </c:pt>
                <c:pt idx="3840">
                  <c:v>1.7909999999999999</c:v>
                </c:pt>
                <c:pt idx="3841">
                  <c:v>1.7909999999999999</c:v>
                </c:pt>
                <c:pt idx="3842">
                  <c:v>1.782</c:v>
                </c:pt>
                <c:pt idx="3843">
                  <c:v>1.784</c:v>
                </c:pt>
                <c:pt idx="3844">
                  <c:v>1.8180000000000001</c:v>
                </c:pt>
                <c:pt idx="3845">
                  <c:v>1.7969999999999999</c:v>
                </c:pt>
                <c:pt idx="3846">
                  <c:v>1.8049999999999999</c:v>
                </c:pt>
                <c:pt idx="3847">
                  <c:v>1.8049999999999999</c:v>
                </c:pt>
                <c:pt idx="3848">
                  <c:v>1.8049999999999999</c:v>
                </c:pt>
                <c:pt idx="3849">
                  <c:v>1.843</c:v>
                </c:pt>
                <c:pt idx="3850">
                  <c:v>1.8660000000000001</c:v>
                </c:pt>
                <c:pt idx="3851">
                  <c:v>1.7949999999999999</c:v>
                </c:pt>
                <c:pt idx="3852">
                  <c:v>1.7470000000000001</c:v>
                </c:pt>
                <c:pt idx="3853">
                  <c:v>1.75</c:v>
                </c:pt>
                <c:pt idx="3854">
                  <c:v>1.75</c:v>
                </c:pt>
                <c:pt idx="3855">
                  <c:v>1.75</c:v>
                </c:pt>
                <c:pt idx="3856">
                  <c:v>1.8660000000000001</c:v>
                </c:pt>
                <c:pt idx="3857">
                  <c:v>1.9850000000000001</c:v>
                </c:pt>
                <c:pt idx="3858">
                  <c:v>2.0110000000000001</c:v>
                </c:pt>
                <c:pt idx="3859">
                  <c:v>2.0219999999999998</c:v>
                </c:pt>
                <c:pt idx="3860">
                  <c:v>2.0219999999999998</c:v>
                </c:pt>
                <c:pt idx="3861">
                  <c:v>2.0219999999999998</c:v>
                </c:pt>
                <c:pt idx="3862">
                  <c:v>2.0219999999999998</c:v>
                </c:pt>
                <c:pt idx="3863">
                  <c:v>2.0219999999999998</c:v>
                </c:pt>
                <c:pt idx="3864">
                  <c:v>2.0089999999999999</c:v>
                </c:pt>
                <c:pt idx="3865">
                  <c:v>2.0499999999999998</c:v>
                </c:pt>
                <c:pt idx="3866">
                  <c:v>2.0129999999999999</c:v>
                </c:pt>
                <c:pt idx="3867">
                  <c:v>2.0150000000000001</c:v>
                </c:pt>
                <c:pt idx="3868">
                  <c:v>2.0150000000000001</c:v>
                </c:pt>
                <c:pt idx="3869">
                  <c:v>2.0150000000000001</c:v>
                </c:pt>
                <c:pt idx="3870">
                  <c:v>2.0030000000000001</c:v>
                </c:pt>
                <c:pt idx="3871">
                  <c:v>2.0310000000000001</c:v>
                </c:pt>
                <c:pt idx="3872">
                  <c:v>2.0049999999999999</c:v>
                </c:pt>
                <c:pt idx="3873">
                  <c:v>2.0289999999999999</c:v>
                </c:pt>
                <c:pt idx="3874">
                  <c:v>2.0640000000000001</c:v>
                </c:pt>
                <c:pt idx="3875">
                  <c:v>2.0640000000000001</c:v>
                </c:pt>
                <c:pt idx="3876">
                  <c:v>2.0640000000000001</c:v>
                </c:pt>
                <c:pt idx="3877">
                  <c:v>2.089</c:v>
                </c:pt>
                <c:pt idx="3878">
                  <c:v>2.0939999999999999</c:v>
                </c:pt>
                <c:pt idx="3879">
                  <c:v>2.101</c:v>
                </c:pt>
                <c:pt idx="3880">
                  <c:v>2.1240000000000001</c:v>
                </c:pt>
                <c:pt idx="3881">
                  <c:v>2.1230000000000002</c:v>
                </c:pt>
                <c:pt idx="3882">
                  <c:v>2.1230000000000002</c:v>
                </c:pt>
                <c:pt idx="3883">
                  <c:v>2.1230000000000002</c:v>
                </c:pt>
                <c:pt idx="3884">
                  <c:v>2.12</c:v>
                </c:pt>
                <c:pt idx="3885">
                  <c:v>2.1219999999999999</c:v>
                </c:pt>
                <c:pt idx="3886">
                  <c:v>2.121</c:v>
                </c:pt>
                <c:pt idx="3887">
                  <c:v>2.0960000000000001</c:v>
                </c:pt>
                <c:pt idx="3888">
                  <c:v>2.11</c:v>
                </c:pt>
                <c:pt idx="3889">
                  <c:v>2.11</c:v>
                </c:pt>
                <c:pt idx="3890">
                  <c:v>2.11</c:v>
                </c:pt>
                <c:pt idx="3891">
                  <c:v>2.1659999999999999</c:v>
                </c:pt>
                <c:pt idx="3892">
                  <c:v>2.1640000000000001</c:v>
                </c:pt>
                <c:pt idx="3893">
                  <c:v>2.1680000000000001</c:v>
                </c:pt>
                <c:pt idx="3894">
                  <c:v>2.2290000000000001</c:v>
                </c:pt>
                <c:pt idx="3895">
                  <c:v>2.2250000000000001</c:v>
                </c:pt>
                <c:pt idx="3896">
                  <c:v>2.2250000000000001</c:v>
                </c:pt>
                <c:pt idx="3897">
                  <c:v>2.2250000000000001</c:v>
                </c:pt>
                <c:pt idx="3898">
                  <c:v>2.2280000000000002</c:v>
                </c:pt>
                <c:pt idx="3899">
                  <c:v>2.2770000000000001</c:v>
                </c:pt>
                <c:pt idx="3900">
                  <c:v>2.2570000000000001</c:v>
                </c:pt>
                <c:pt idx="3901">
                  <c:v>2.262</c:v>
                </c:pt>
                <c:pt idx="3902">
                  <c:v>2.2749999999999999</c:v>
                </c:pt>
                <c:pt idx="3903">
                  <c:v>2.2749999999999999</c:v>
                </c:pt>
                <c:pt idx="3904">
                  <c:v>2.2749999999999999</c:v>
                </c:pt>
                <c:pt idx="3905">
                  <c:v>2.2629999999999999</c:v>
                </c:pt>
                <c:pt idx="3906">
                  <c:v>2.282</c:v>
                </c:pt>
                <c:pt idx="3907">
                  <c:v>2.2610000000000001</c:v>
                </c:pt>
                <c:pt idx="3908">
                  <c:v>2.242</c:v>
                </c:pt>
                <c:pt idx="3909">
                  <c:v>2.2330000000000001</c:v>
                </c:pt>
                <c:pt idx="3910">
                  <c:v>2.2330000000000001</c:v>
                </c:pt>
                <c:pt idx="3911">
                  <c:v>2.2330000000000001</c:v>
                </c:pt>
                <c:pt idx="3912">
                  <c:v>2.2410000000000001</c:v>
                </c:pt>
                <c:pt idx="3913">
                  <c:v>2.2770000000000001</c:v>
                </c:pt>
                <c:pt idx="3914">
                  <c:v>2.2719999999999998</c:v>
                </c:pt>
                <c:pt idx="3915">
                  <c:v>2.2410000000000001</c:v>
                </c:pt>
                <c:pt idx="3916">
                  <c:v>2.2469999999999999</c:v>
                </c:pt>
                <c:pt idx="3917">
                  <c:v>2.2469999999999999</c:v>
                </c:pt>
                <c:pt idx="3918">
                  <c:v>2.2469999999999999</c:v>
                </c:pt>
                <c:pt idx="3919">
                  <c:v>2.2549999999999999</c:v>
                </c:pt>
                <c:pt idx="3920">
                  <c:v>2.2999999999999998</c:v>
                </c:pt>
                <c:pt idx="3921">
                  <c:v>2.262</c:v>
                </c:pt>
                <c:pt idx="3922">
                  <c:v>2.2709999999999999</c:v>
                </c:pt>
                <c:pt idx="3923">
                  <c:v>2.2210000000000001</c:v>
                </c:pt>
                <c:pt idx="3924">
                  <c:v>2.2210000000000001</c:v>
                </c:pt>
                <c:pt idx="3925">
                  <c:v>2.2210000000000001</c:v>
                </c:pt>
                <c:pt idx="3926">
                  <c:v>2.1629999999999998</c:v>
                </c:pt>
                <c:pt idx="3927">
                  <c:v>2.1269999999999998</c:v>
                </c:pt>
                <c:pt idx="3928">
                  <c:v>2.1480000000000001</c:v>
                </c:pt>
                <c:pt idx="3929">
                  <c:v>2.1800000000000002</c:v>
                </c:pt>
                <c:pt idx="3930">
                  <c:v>2.1269999999999998</c:v>
                </c:pt>
                <c:pt idx="3931">
                  <c:v>2.1269999999999998</c:v>
                </c:pt>
                <c:pt idx="3932">
                  <c:v>2.1269999999999998</c:v>
                </c:pt>
                <c:pt idx="3933">
                  <c:v>2.1789999999999998</c:v>
                </c:pt>
                <c:pt idx="3934">
                  <c:v>2.125</c:v>
                </c:pt>
                <c:pt idx="3935">
                  <c:v>2.1230000000000002</c:v>
                </c:pt>
                <c:pt idx="3936">
                  <c:v>2.1440000000000001</c:v>
                </c:pt>
                <c:pt idx="3937">
                  <c:v>2.1509999999999998</c:v>
                </c:pt>
                <c:pt idx="3938">
                  <c:v>2.1509999999999998</c:v>
                </c:pt>
                <c:pt idx="3939">
                  <c:v>2.1509999999999998</c:v>
                </c:pt>
                <c:pt idx="3940">
                  <c:v>2.1429999999999998</c:v>
                </c:pt>
                <c:pt idx="3941">
                  <c:v>2.101</c:v>
                </c:pt>
                <c:pt idx="3942">
                  <c:v>2.105</c:v>
                </c:pt>
                <c:pt idx="3943">
                  <c:v>2.1059999999999999</c:v>
                </c:pt>
                <c:pt idx="3944">
                  <c:v>2.1379999999999999</c:v>
                </c:pt>
                <c:pt idx="3945">
                  <c:v>2.1379999999999999</c:v>
                </c:pt>
                <c:pt idx="3946">
                  <c:v>2.1379999999999999</c:v>
                </c:pt>
                <c:pt idx="3947">
                  <c:v>2.113</c:v>
                </c:pt>
                <c:pt idx="3948">
                  <c:v>2.073</c:v>
                </c:pt>
                <c:pt idx="3949">
                  <c:v>1.9890000000000001</c:v>
                </c:pt>
                <c:pt idx="3950">
                  <c:v>1.9890000000000001</c:v>
                </c:pt>
                <c:pt idx="3951">
                  <c:v>1.9870000000000001</c:v>
                </c:pt>
                <c:pt idx="3952">
                  <c:v>1.9870000000000001</c:v>
                </c:pt>
                <c:pt idx="3953">
                  <c:v>1.9870000000000001</c:v>
                </c:pt>
                <c:pt idx="3954">
                  <c:v>1.964</c:v>
                </c:pt>
                <c:pt idx="3955">
                  <c:v>1.98</c:v>
                </c:pt>
                <c:pt idx="3956">
                  <c:v>1.98</c:v>
                </c:pt>
                <c:pt idx="3957">
                  <c:v>1.98</c:v>
                </c:pt>
                <c:pt idx="3958">
                  <c:v>1.9770000000000001</c:v>
                </c:pt>
                <c:pt idx="3959">
                  <c:v>1.9770000000000001</c:v>
                </c:pt>
                <c:pt idx="3960">
                  <c:v>1.9770000000000001</c:v>
                </c:pt>
                <c:pt idx="3961">
                  <c:v>1.99</c:v>
                </c:pt>
                <c:pt idx="3962">
                  <c:v>2.0089999999999999</c:v>
                </c:pt>
                <c:pt idx="3963">
                  <c:v>2.0369999999999999</c:v>
                </c:pt>
                <c:pt idx="3964">
                  <c:v>2.0070000000000001</c:v>
                </c:pt>
                <c:pt idx="3965">
                  <c:v>1.972</c:v>
                </c:pt>
                <c:pt idx="3966">
                  <c:v>1.972</c:v>
                </c:pt>
                <c:pt idx="3967">
                  <c:v>1.972</c:v>
                </c:pt>
                <c:pt idx="3968">
                  <c:v>1.982</c:v>
                </c:pt>
                <c:pt idx="3969">
                  <c:v>1.966</c:v>
                </c:pt>
                <c:pt idx="3970">
                  <c:v>1.954</c:v>
                </c:pt>
                <c:pt idx="3971">
                  <c:v>1.952</c:v>
                </c:pt>
                <c:pt idx="3972">
                  <c:v>1.9530000000000001</c:v>
                </c:pt>
                <c:pt idx="3973">
                  <c:v>1.9530000000000001</c:v>
                </c:pt>
                <c:pt idx="3974">
                  <c:v>1.9530000000000001</c:v>
                </c:pt>
                <c:pt idx="3975">
                  <c:v>1.986</c:v>
                </c:pt>
                <c:pt idx="3976">
                  <c:v>1.9950000000000001</c:v>
                </c:pt>
                <c:pt idx="3977">
                  <c:v>2.028</c:v>
                </c:pt>
                <c:pt idx="3978">
                  <c:v>2.048</c:v>
                </c:pt>
                <c:pt idx="3979">
                  <c:v>2.0459999999999998</c:v>
                </c:pt>
                <c:pt idx="3980">
                  <c:v>2.0459999999999998</c:v>
                </c:pt>
                <c:pt idx="3981">
                  <c:v>2.0459999999999998</c:v>
                </c:pt>
                <c:pt idx="3982">
                  <c:v>2.0379999999999998</c:v>
                </c:pt>
                <c:pt idx="3983">
                  <c:v>2.0470000000000002</c:v>
                </c:pt>
                <c:pt idx="3984">
                  <c:v>2.1190000000000002</c:v>
                </c:pt>
                <c:pt idx="3985">
                  <c:v>2.137</c:v>
                </c:pt>
                <c:pt idx="3986">
                  <c:v>2.1560000000000001</c:v>
                </c:pt>
                <c:pt idx="3987">
                  <c:v>2.1560000000000001</c:v>
                </c:pt>
                <c:pt idx="3988">
                  <c:v>2.1560000000000001</c:v>
                </c:pt>
                <c:pt idx="3989">
                  <c:v>2.177</c:v>
                </c:pt>
                <c:pt idx="3990">
                  <c:v>2.1739999999999999</c:v>
                </c:pt>
                <c:pt idx="3991">
                  <c:v>2.1469999999999998</c:v>
                </c:pt>
                <c:pt idx="3992">
                  <c:v>2.069</c:v>
                </c:pt>
                <c:pt idx="3993">
                  <c:v>2.069</c:v>
                </c:pt>
                <c:pt idx="3994">
                  <c:v>2.069</c:v>
                </c:pt>
                <c:pt idx="3995">
                  <c:v>2.069</c:v>
                </c:pt>
                <c:pt idx="3996">
                  <c:v>2.077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609-4D65-B6B0-1E4763E27B4F}"/>
            </c:ext>
          </c:extLst>
        </c:ser>
        <c:ser>
          <c:idx val="9"/>
          <c:order val="8"/>
          <c:tx>
            <c:strRef>
              <c:f>'10a riigivk spread'!$AM$3</c:f>
              <c:strCache>
                <c:ptCount val="1"/>
                <c:pt idx="0">
                  <c:v>Eesti 1</c:v>
                </c:pt>
              </c:strCache>
            </c:strRef>
          </c:tx>
          <c:spPr>
            <a:ln w="25400">
              <a:solidFill>
                <a:schemeClr val="tx2"/>
              </a:solidFill>
            </a:ln>
          </c:spPr>
          <c:marker>
            <c:symbol val="none"/>
          </c:marker>
          <c:cat>
            <c:numRef>
              <c:f>'10a riigivk spread'!$AD$4:$AD$4000</c:f>
              <c:numCache>
                <c:formatCode>m/d/yyyy</c:formatCode>
                <c:ptCount val="3997"/>
                <c:pt idx="0">
                  <c:v>45224</c:v>
                </c:pt>
                <c:pt idx="1">
                  <c:v>45223</c:v>
                </c:pt>
                <c:pt idx="2">
                  <c:v>45222</c:v>
                </c:pt>
                <c:pt idx="3">
                  <c:v>45221</c:v>
                </c:pt>
                <c:pt idx="4">
                  <c:v>45220</c:v>
                </c:pt>
                <c:pt idx="5">
                  <c:v>45219</c:v>
                </c:pt>
                <c:pt idx="6">
                  <c:v>45218</c:v>
                </c:pt>
                <c:pt idx="7">
                  <c:v>45217</c:v>
                </c:pt>
                <c:pt idx="8">
                  <c:v>45216</c:v>
                </c:pt>
                <c:pt idx="9">
                  <c:v>45215</c:v>
                </c:pt>
                <c:pt idx="10">
                  <c:v>45214</c:v>
                </c:pt>
                <c:pt idx="11">
                  <c:v>45213</c:v>
                </c:pt>
                <c:pt idx="12">
                  <c:v>45212</c:v>
                </c:pt>
                <c:pt idx="13">
                  <c:v>45211</c:v>
                </c:pt>
                <c:pt idx="14">
                  <c:v>45210</c:v>
                </c:pt>
                <c:pt idx="15">
                  <c:v>45209</c:v>
                </c:pt>
                <c:pt idx="16">
                  <c:v>45208</c:v>
                </c:pt>
                <c:pt idx="17">
                  <c:v>45207</c:v>
                </c:pt>
                <c:pt idx="18">
                  <c:v>45206</c:v>
                </c:pt>
                <c:pt idx="19">
                  <c:v>45205</c:v>
                </c:pt>
                <c:pt idx="20">
                  <c:v>45204</c:v>
                </c:pt>
                <c:pt idx="21">
                  <c:v>45203</c:v>
                </c:pt>
                <c:pt idx="22">
                  <c:v>45202</c:v>
                </c:pt>
                <c:pt idx="23">
                  <c:v>45201</c:v>
                </c:pt>
                <c:pt idx="24">
                  <c:v>45200</c:v>
                </c:pt>
                <c:pt idx="25">
                  <c:v>45199</c:v>
                </c:pt>
                <c:pt idx="26">
                  <c:v>45198</c:v>
                </c:pt>
                <c:pt idx="27">
                  <c:v>45197</c:v>
                </c:pt>
                <c:pt idx="28">
                  <c:v>45196</c:v>
                </c:pt>
                <c:pt idx="29">
                  <c:v>45195</c:v>
                </c:pt>
                <c:pt idx="30">
                  <c:v>45194</c:v>
                </c:pt>
                <c:pt idx="31">
                  <c:v>45193</c:v>
                </c:pt>
                <c:pt idx="32">
                  <c:v>45192</c:v>
                </c:pt>
                <c:pt idx="33">
                  <c:v>45191</c:v>
                </c:pt>
                <c:pt idx="34">
                  <c:v>45190</c:v>
                </c:pt>
                <c:pt idx="35">
                  <c:v>45189</c:v>
                </c:pt>
                <c:pt idx="36">
                  <c:v>45188</c:v>
                </c:pt>
                <c:pt idx="37">
                  <c:v>45187</c:v>
                </c:pt>
                <c:pt idx="38">
                  <c:v>45186</c:v>
                </c:pt>
                <c:pt idx="39">
                  <c:v>45185</c:v>
                </c:pt>
                <c:pt idx="40">
                  <c:v>45184</c:v>
                </c:pt>
                <c:pt idx="41">
                  <c:v>45183</c:v>
                </c:pt>
                <c:pt idx="42">
                  <c:v>45182</c:v>
                </c:pt>
                <c:pt idx="43">
                  <c:v>45181</c:v>
                </c:pt>
                <c:pt idx="44">
                  <c:v>45180</c:v>
                </c:pt>
                <c:pt idx="45">
                  <c:v>45179</c:v>
                </c:pt>
                <c:pt idx="46">
                  <c:v>45178</c:v>
                </c:pt>
                <c:pt idx="47">
                  <c:v>45177</c:v>
                </c:pt>
                <c:pt idx="48">
                  <c:v>45176</c:v>
                </c:pt>
                <c:pt idx="49">
                  <c:v>45175</c:v>
                </c:pt>
                <c:pt idx="50">
                  <c:v>45174</c:v>
                </c:pt>
                <c:pt idx="51">
                  <c:v>45173</c:v>
                </c:pt>
                <c:pt idx="52">
                  <c:v>45172</c:v>
                </c:pt>
                <c:pt idx="53">
                  <c:v>45171</c:v>
                </c:pt>
                <c:pt idx="54">
                  <c:v>45170</c:v>
                </c:pt>
                <c:pt idx="55">
                  <c:v>45169</c:v>
                </c:pt>
                <c:pt idx="56">
                  <c:v>45168</c:v>
                </c:pt>
                <c:pt idx="57">
                  <c:v>45167</c:v>
                </c:pt>
                <c:pt idx="58">
                  <c:v>45166</c:v>
                </c:pt>
                <c:pt idx="59">
                  <c:v>45165</c:v>
                </c:pt>
                <c:pt idx="60">
                  <c:v>45164</c:v>
                </c:pt>
                <c:pt idx="61">
                  <c:v>45163</c:v>
                </c:pt>
                <c:pt idx="62">
                  <c:v>45162</c:v>
                </c:pt>
                <c:pt idx="63">
                  <c:v>45161</c:v>
                </c:pt>
                <c:pt idx="64">
                  <c:v>45160</c:v>
                </c:pt>
                <c:pt idx="65">
                  <c:v>45159</c:v>
                </c:pt>
                <c:pt idx="66">
                  <c:v>45158</c:v>
                </c:pt>
                <c:pt idx="67">
                  <c:v>45157</c:v>
                </c:pt>
                <c:pt idx="68">
                  <c:v>45156</c:v>
                </c:pt>
                <c:pt idx="69">
                  <c:v>45155</c:v>
                </c:pt>
                <c:pt idx="70">
                  <c:v>45154</c:v>
                </c:pt>
                <c:pt idx="71">
                  <c:v>45153</c:v>
                </c:pt>
                <c:pt idx="72">
                  <c:v>45152</c:v>
                </c:pt>
                <c:pt idx="73">
                  <c:v>45151</c:v>
                </c:pt>
                <c:pt idx="74">
                  <c:v>45150</c:v>
                </c:pt>
                <c:pt idx="75">
                  <c:v>45149</c:v>
                </c:pt>
                <c:pt idx="76">
                  <c:v>45148</c:v>
                </c:pt>
                <c:pt idx="77">
                  <c:v>45147</c:v>
                </c:pt>
                <c:pt idx="78">
                  <c:v>45146</c:v>
                </c:pt>
                <c:pt idx="79">
                  <c:v>45145</c:v>
                </c:pt>
                <c:pt idx="80">
                  <c:v>45144</c:v>
                </c:pt>
                <c:pt idx="81">
                  <c:v>45143</c:v>
                </c:pt>
                <c:pt idx="82">
                  <c:v>45142</c:v>
                </c:pt>
                <c:pt idx="83">
                  <c:v>45141</c:v>
                </c:pt>
                <c:pt idx="84">
                  <c:v>45140</c:v>
                </c:pt>
                <c:pt idx="85">
                  <c:v>45139</c:v>
                </c:pt>
                <c:pt idx="86">
                  <c:v>45138</c:v>
                </c:pt>
                <c:pt idx="87">
                  <c:v>45137</c:v>
                </c:pt>
                <c:pt idx="88">
                  <c:v>45136</c:v>
                </c:pt>
                <c:pt idx="89">
                  <c:v>45135</c:v>
                </c:pt>
                <c:pt idx="90">
                  <c:v>45134</c:v>
                </c:pt>
                <c:pt idx="91">
                  <c:v>45133</c:v>
                </c:pt>
                <c:pt idx="92">
                  <c:v>45132</c:v>
                </c:pt>
                <c:pt idx="93">
                  <c:v>45131</c:v>
                </c:pt>
                <c:pt idx="94">
                  <c:v>45130</c:v>
                </c:pt>
                <c:pt idx="95">
                  <c:v>45129</c:v>
                </c:pt>
                <c:pt idx="96">
                  <c:v>45128</c:v>
                </c:pt>
                <c:pt idx="97">
                  <c:v>45127</c:v>
                </c:pt>
                <c:pt idx="98">
                  <c:v>45126</c:v>
                </c:pt>
                <c:pt idx="99">
                  <c:v>45125</c:v>
                </c:pt>
                <c:pt idx="100">
                  <c:v>45124</c:v>
                </c:pt>
                <c:pt idx="101">
                  <c:v>45123</c:v>
                </c:pt>
                <c:pt idx="102">
                  <c:v>45122</c:v>
                </c:pt>
                <c:pt idx="103">
                  <c:v>45121</c:v>
                </c:pt>
                <c:pt idx="104">
                  <c:v>45120</c:v>
                </c:pt>
                <c:pt idx="105">
                  <c:v>45119</c:v>
                </c:pt>
                <c:pt idx="106">
                  <c:v>45118</c:v>
                </c:pt>
                <c:pt idx="107">
                  <c:v>45117</c:v>
                </c:pt>
                <c:pt idx="108">
                  <c:v>45116</c:v>
                </c:pt>
                <c:pt idx="109">
                  <c:v>45115</c:v>
                </c:pt>
                <c:pt idx="110">
                  <c:v>45114</c:v>
                </c:pt>
                <c:pt idx="111">
                  <c:v>45113</c:v>
                </c:pt>
                <c:pt idx="112">
                  <c:v>45112</c:v>
                </c:pt>
                <c:pt idx="113">
                  <c:v>45111</c:v>
                </c:pt>
                <c:pt idx="114">
                  <c:v>45110</c:v>
                </c:pt>
                <c:pt idx="115">
                  <c:v>45109</c:v>
                </c:pt>
                <c:pt idx="116">
                  <c:v>45108</c:v>
                </c:pt>
                <c:pt idx="117">
                  <c:v>45107</c:v>
                </c:pt>
                <c:pt idx="118">
                  <c:v>45106</c:v>
                </c:pt>
                <c:pt idx="119">
                  <c:v>45105</c:v>
                </c:pt>
                <c:pt idx="120">
                  <c:v>45104</c:v>
                </c:pt>
                <c:pt idx="121">
                  <c:v>45103</c:v>
                </c:pt>
                <c:pt idx="122">
                  <c:v>45102</c:v>
                </c:pt>
                <c:pt idx="123">
                  <c:v>45101</c:v>
                </c:pt>
                <c:pt idx="124">
                  <c:v>45100</c:v>
                </c:pt>
                <c:pt idx="125">
                  <c:v>45099</c:v>
                </c:pt>
                <c:pt idx="126">
                  <c:v>45098</c:v>
                </c:pt>
                <c:pt idx="127">
                  <c:v>45097</c:v>
                </c:pt>
                <c:pt idx="128">
                  <c:v>45096</c:v>
                </c:pt>
                <c:pt idx="129">
                  <c:v>45095</c:v>
                </c:pt>
                <c:pt idx="130">
                  <c:v>45094</c:v>
                </c:pt>
                <c:pt idx="131">
                  <c:v>45093</c:v>
                </c:pt>
                <c:pt idx="132">
                  <c:v>45092</c:v>
                </c:pt>
                <c:pt idx="133">
                  <c:v>45091</c:v>
                </c:pt>
                <c:pt idx="134">
                  <c:v>45090</c:v>
                </c:pt>
                <c:pt idx="135">
                  <c:v>45089</c:v>
                </c:pt>
                <c:pt idx="136">
                  <c:v>45088</c:v>
                </c:pt>
                <c:pt idx="137">
                  <c:v>45087</c:v>
                </c:pt>
                <c:pt idx="138">
                  <c:v>45086</c:v>
                </c:pt>
                <c:pt idx="139">
                  <c:v>45085</c:v>
                </c:pt>
                <c:pt idx="140">
                  <c:v>45084</c:v>
                </c:pt>
                <c:pt idx="141">
                  <c:v>45083</c:v>
                </c:pt>
                <c:pt idx="142">
                  <c:v>45082</c:v>
                </c:pt>
                <c:pt idx="143">
                  <c:v>45081</c:v>
                </c:pt>
                <c:pt idx="144">
                  <c:v>45080</c:v>
                </c:pt>
                <c:pt idx="145">
                  <c:v>45079</c:v>
                </c:pt>
                <c:pt idx="146">
                  <c:v>45078</c:v>
                </c:pt>
                <c:pt idx="147">
                  <c:v>45077</c:v>
                </c:pt>
                <c:pt idx="148">
                  <c:v>45076</c:v>
                </c:pt>
                <c:pt idx="149">
                  <c:v>45075</c:v>
                </c:pt>
                <c:pt idx="150">
                  <c:v>45074</c:v>
                </c:pt>
                <c:pt idx="151">
                  <c:v>45073</c:v>
                </c:pt>
                <c:pt idx="152">
                  <c:v>45072</c:v>
                </c:pt>
                <c:pt idx="153">
                  <c:v>45071</c:v>
                </c:pt>
                <c:pt idx="154">
                  <c:v>45070</c:v>
                </c:pt>
                <c:pt idx="155">
                  <c:v>45069</c:v>
                </c:pt>
                <c:pt idx="156">
                  <c:v>45068</c:v>
                </c:pt>
                <c:pt idx="157">
                  <c:v>45067</c:v>
                </c:pt>
                <c:pt idx="158">
                  <c:v>45066</c:v>
                </c:pt>
                <c:pt idx="159">
                  <c:v>45065</c:v>
                </c:pt>
                <c:pt idx="160">
                  <c:v>45064</c:v>
                </c:pt>
                <c:pt idx="161">
                  <c:v>45063</c:v>
                </c:pt>
                <c:pt idx="162">
                  <c:v>45062</c:v>
                </c:pt>
                <c:pt idx="163">
                  <c:v>45061</c:v>
                </c:pt>
                <c:pt idx="164">
                  <c:v>45060</c:v>
                </c:pt>
                <c:pt idx="165">
                  <c:v>45059</c:v>
                </c:pt>
                <c:pt idx="166">
                  <c:v>45058</c:v>
                </c:pt>
                <c:pt idx="167">
                  <c:v>45057</c:v>
                </c:pt>
                <c:pt idx="168">
                  <c:v>45056</c:v>
                </c:pt>
                <c:pt idx="169">
                  <c:v>45055</c:v>
                </c:pt>
                <c:pt idx="170">
                  <c:v>45054</c:v>
                </c:pt>
                <c:pt idx="171">
                  <c:v>45053</c:v>
                </c:pt>
                <c:pt idx="172">
                  <c:v>45052</c:v>
                </c:pt>
                <c:pt idx="173">
                  <c:v>45051</c:v>
                </c:pt>
                <c:pt idx="174">
                  <c:v>45050</c:v>
                </c:pt>
                <c:pt idx="175">
                  <c:v>45049</c:v>
                </c:pt>
                <c:pt idx="176">
                  <c:v>45048</c:v>
                </c:pt>
                <c:pt idx="177">
                  <c:v>45047</c:v>
                </c:pt>
                <c:pt idx="178">
                  <c:v>45046</c:v>
                </c:pt>
                <c:pt idx="179">
                  <c:v>45045</c:v>
                </c:pt>
                <c:pt idx="180">
                  <c:v>45044</c:v>
                </c:pt>
                <c:pt idx="181">
                  <c:v>45043</c:v>
                </c:pt>
                <c:pt idx="182">
                  <c:v>45042</c:v>
                </c:pt>
                <c:pt idx="183">
                  <c:v>45041</c:v>
                </c:pt>
                <c:pt idx="184">
                  <c:v>45040</c:v>
                </c:pt>
                <c:pt idx="185">
                  <c:v>45039</c:v>
                </c:pt>
                <c:pt idx="186">
                  <c:v>45038</c:v>
                </c:pt>
                <c:pt idx="187">
                  <c:v>45037</c:v>
                </c:pt>
                <c:pt idx="188">
                  <c:v>45036</c:v>
                </c:pt>
                <c:pt idx="189">
                  <c:v>45035</c:v>
                </c:pt>
                <c:pt idx="190">
                  <c:v>45034</c:v>
                </c:pt>
                <c:pt idx="191">
                  <c:v>45033</c:v>
                </c:pt>
                <c:pt idx="192">
                  <c:v>45032</c:v>
                </c:pt>
                <c:pt idx="193">
                  <c:v>45031</c:v>
                </c:pt>
                <c:pt idx="194">
                  <c:v>45030</c:v>
                </c:pt>
                <c:pt idx="195">
                  <c:v>45029</c:v>
                </c:pt>
                <c:pt idx="196">
                  <c:v>45028</c:v>
                </c:pt>
                <c:pt idx="197">
                  <c:v>45027</c:v>
                </c:pt>
                <c:pt idx="198">
                  <c:v>45026</c:v>
                </c:pt>
                <c:pt idx="199">
                  <c:v>45025</c:v>
                </c:pt>
                <c:pt idx="200">
                  <c:v>45024</c:v>
                </c:pt>
                <c:pt idx="201">
                  <c:v>45023</c:v>
                </c:pt>
                <c:pt idx="202">
                  <c:v>45022</c:v>
                </c:pt>
                <c:pt idx="203">
                  <c:v>45021</c:v>
                </c:pt>
                <c:pt idx="204">
                  <c:v>45020</c:v>
                </c:pt>
                <c:pt idx="205">
                  <c:v>45019</c:v>
                </c:pt>
                <c:pt idx="206">
                  <c:v>45018</c:v>
                </c:pt>
                <c:pt idx="207">
                  <c:v>45017</c:v>
                </c:pt>
                <c:pt idx="208">
                  <c:v>45016</c:v>
                </c:pt>
                <c:pt idx="209">
                  <c:v>45015</c:v>
                </c:pt>
                <c:pt idx="210">
                  <c:v>45014</c:v>
                </c:pt>
                <c:pt idx="211">
                  <c:v>45013</c:v>
                </c:pt>
                <c:pt idx="212">
                  <c:v>45012</c:v>
                </c:pt>
                <c:pt idx="213">
                  <c:v>45011</c:v>
                </c:pt>
                <c:pt idx="214">
                  <c:v>45010</c:v>
                </c:pt>
                <c:pt idx="215">
                  <c:v>45009</c:v>
                </c:pt>
                <c:pt idx="216">
                  <c:v>45008</c:v>
                </c:pt>
                <c:pt idx="217">
                  <c:v>45007</c:v>
                </c:pt>
                <c:pt idx="218">
                  <c:v>45006</c:v>
                </c:pt>
                <c:pt idx="219">
                  <c:v>45005</c:v>
                </c:pt>
                <c:pt idx="220">
                  <c:v>45004</c:v>
                </c:pt>
                <c:pt idx="221">
                  <c:v>45003</c:v>
                </c:pt>
                <c:pt idx="222">
                  <c:v>45002</c:v>
                </c:pt>
                <c:pt idx="223">
                  <c:v>45001</c:v>
                </c:pt>
                <c:pt idx="224">
                  <c:v>45000</c:v>
                </c:pt>
                <c:pt idx="225">
                  <c:v>44999</c:v>
                </c:pt>
                <c:pt idx="226">
                  <c:v>44998</c:v>
                </c:pt>
                <c:pt idx="227">
                  <c:v>44997</c:v>
                </c:pt>
                <c:pt idx="228">
                  <c:v>44996</c:v>
                </c:pt>
                <c:pt idx="229">
                  <c:v>44995</c:v>
                </c:pt>
                <c:pt idx="230">
                  <c:v>44994</c:v>
                </c:pt>
                <c:pt idx="231">
                  <c:v>44993</c:v>
                </c:pt>
                <c:pt idx="232">
                  <c:v>44992</c:v>
                </c:pt>
                <c:pt idx="233">
                  <c:v>44991</c:v>
                </c:pt>
                <c:pt idx="234">
                  <c:v>44990</c:v>
                </c:pt>
                <c:pt idx="235">
                  <c:v>44989</c:v>
                </c:pt>
                <c:pt idx="236">
                  <c:v>44988</c:v>
                </c:pt>
                <c:pt idx="237">
                  <c:v>44987</c:v>
                </c:pt>
                <c:pt idx="238">
                  <c:v>44986</c:v>
                </c:pt>
                <c:pt idx="239">
                  <c:v>44985</c:v>
                </c:pt>
                <c:pt idx="240">
                  <c:v>44984</c:v>
                </c:pt>
                <c:pt idx="241">
                  <c:v>44983</c:v>
                </c:pt>
                <c:pt idx="242">
                  <c:v>44982</c:v>
                </c:pt>
                <c:pt idx="243">
                  <c:v>44981</c:v>
                </c:pt>
                <c:pt idx="244">
                  <c:v>44980</c:v>
                </c:pt>
                <c:pt idx="245">
                  <c:v>44979</c:v>
                </c:pt>
                <c:pt idx="246">
                  <c:v>44978</c:v>
                </c:pt>
                <c:pt idx="247">
                  <c:v>44977</c:v>
                </c:pt>
                <c:pt idx="248">
                  <c:v>44976</c:v>
                </c:pt>
                <c:pt idx="249">
                  <c:v>44975</c:v>
                </c:pt>
                <c:pt idx="250">
                  <c:v>44974</c:v>
                </c:pt>
                <c:pt idx="251">
                  <c:v>44973</c:v>
                </c:pt>
                <c:pt idx="252">
                  <c:v>44972</c:v>
                </c:pt>
                <c:pt idx="253">
                  <c:v>44971</c:v>
                </c:pt>
                <c:pt idx="254">
                  <c:v>44970</c:v>
                </c:pt>
                <c:pt idx="255">
                  <c:v>44969</c:v>
                </c:pt>
                <c:pt idx="256">
                  <c:v>44968</c:v>
                </c:pt>
                <c:pt idx="257">
                  <c:v>44967</c:v>
                </c:pt>
                <c:pt idx="258">
                  <c:v>44966</c:v>
                </c:pt>
                <c:pt idx="259">
                  <c:v>44965</c:v>
                </c:pt>
                <c:pt idx="260">
                  <c:v>44964</c:v>
                </c:pt>
                <c:pt idx="261">
                  <c:v>44963</c:v>
                </c:pt>
                <c:pt idx="262">
                  <c:v>44962</c:v>
                </c:pt>
                <c:pt idx="263">
                  <c:v>44961</c:v>
                </c:pt>
                <c:pt idx="264">
                  <c:v>44960</c:v>
                </c:pt>
                <c:pt idx="265">
                  <c:v>44959</c:v>
                </c:pt>
                <c:pt idx="266">
                  <c:v>44958</c:v>
                </c:pt>
                <c:pt idx="267">
                  <c:v>44957</c:v>
                </c:pt>
                <c:pt idx="268">
                  <c:v>44956</c:v>
                </c:pt>
                <c:pt idx="269">
                  <c:v>44955</c:v>
                </c:pt>
                <c:pt idx="270">
                  <c:v>44954</c:v>
                </c:pt>
                <c:pt idx="271">
                  <c:v>44953</c:v>
                </c:pt>
                <c:pt idx="272">
                  <c:v>44952</c:v>
                </c:pt>
                <c:pt idx="273">
                  <c:v>44951</c:v>
                </c:pt>
                <c:pt idx="274">
                  <c:v>44950</c:v>
                </c:pt>
                <c:pt idx="275">
                  <c:v>44949</c:v>
                </c:pt>
                <c:pt idx="276">
                  <c:v>44948</c:v>
                </c:pt>
                <c:pt idx="277">
                  <c:v>44947</c:v>
                </c:pt>
                <c:pt idx="278">
                  <c:v>44946</c:v>
                </c:pt>
                <c:pt idx="279">
                  <c:v>44945</c:v>
                </c:pt>
                <c:pt idx="280">
                  <c:v>44944</c:v>
                </c:pt>
                <c:pt idx="281">
                  <c:v>44943</c:v>
                </c:pt>
                <c:pt idx="282">
                  <c:v>44942</c:v>
                </c:pt>
                <c:pt idx="283">
                  <c:v>44941</c:v>
                </c:pt>
                <c:pt idx="284">
                  <c:v>44940</c:v>
                </c:pt>
                <c:pt idx="285">
                  <c:v>44939</c:v>
                </c:pt>
                <c:pt idx="286">
                  <c:v>44938</c:v>
                </c:pt>
                <c:pt idx="287">
                  <c:v>44937</c:v>
                </c:pt>
                <c:pt idx="288">
                  <c:v>44936</c:v>
                </c:pt>
                <c:pt idx="289">
                  <c:v>44935</c:v>
                </c:pt>
                <c:pt idx="290">
                  <c:v>44934</c:v>
                </c:pt>
                <c:pt idx="291">
                  <c:v>44933</c:v>
                </c:pt>
                <c:pt idx="292">
                  <c:v>44932</c:v>
                </c:pt>
                <c:pt idx="293">
                  <c:v>44931</c:v>
                </c:pt>
                <c:pt idx="294">
                  <c:v>44930</c:v>
                </c:pt>
                <c:pt idx="295">
                  <c:v>44929</c:v>
                </c:pt>
                <c:pt idx="296">
                  <c:v>44928</c:v>
                </c:pt>
                <c:pt idx="297">
                  <c:v>44927</c:v>
                </c:pt>
                <c:pt idx="298">
                  <c:v>44926</c:v>
                </c:pt>
                <c:pt idx="299">
                  <c:v>44925</c:v>
                </c:pt>
                <c:pt idx="300">
                  <c:v>44924</c:v>
                </c:pt>
                <c:pt idx="301">
                  <c:v>44923</c:v>
                </c:pt>
                <c:pt idx="302">
                  <c:v>44922</c:v>
                </c:pt>
                <c:pt idx="303">
                  <c:v>44921</c:v>
                </c:pt>
                <c:pt idx="304">
                  <c:v>44920</c:v>
                </c:pt>
                <c:pt idx="305">
                  <c:v>44919</c:v>
                </c:pt>
                <c:pt idx="306">
                  <c:v>44918</c:v>
                </c:pt>
                <c:pt idx="307">
                  <c:v>44917</c:v>
                </c:pt>
                <c:pt idx="308">
                  <c:v>44916</c:v>
                </c:pt>
                <c:pt idx="309">
                  <c:v>44915</c:v>
                </c:pt>
                <c:pt idx="310">
                  <c:v>44914</c:v>
                </c:pt>
                <c:pt idx="311">
                  <c:v>44913</c:v>
                </c:pt>
                <c:pt idx="312">
                  <c:v>44912</c:v>
                </c:pt>
                <c:pt idx="313">
                  <c:v>44911</c:v>
                </c:pt>
                <c:pt idx="314">
                  <c:v>44910</c:v>
                </c:pt>
                <c:pt idx="315">
                  <c:v>44909</c:v>
                </c:pt>
                <c:pt idx="316">
                  <c:v>44908</c:v>
                </c:pt>
                <c:pt idx="317">
                  <c:v>44907</c:v>
                </c:pt>
                <c:pt idx="318">
                  <c:v>44906</c:v>
                </c:pt>
                <c:pt idx="319">
                  <c:v>44905</c:v>
                </c:pt>
                <c:pt idx="320">
                  <c:v>44904</c:v>
                </c:pt>
                <c:pt idx="321">
                  <c:v>44903</c:v>
                </c:pt>
                <c:pt idx="322">
                  <c:v>44902</c:v>
                </c:pt>
                <c:pt idx="323">
                  <c:v>44901</c:v>
                </c:pt>
                <c:pt idx="324">
                  <c:v>44900</c:v>
                </c:pt>
                <c:pt idx="325">
                  <c:v>44899</c:v>
                </c:pt>
                <c:pt idx="326">
                  <c:v>44898</c:v>
                </c:pt>
                <c:pt idx="327">
                  <c:v>44897</c:v>
                </c:pt>
                <c:pt idx="328">
                  <c:v>44896</c:v>
                </c:pt>
                <c:pt idx="329">
                  <c:v>44895</c:v>
                </c:pt>
                <c:pt idx="330">
                  <c:v>44894</c:v>
                </c:pt>
                <c:pt idx="331">
                  <c:v>44893</c:v>
                </c:pt>
                <c:pt idx="332">
                  <c:v>44892</c:v>
                </c:pt>
                <c:pt idx="333">
                  <c:v>44891</c:v>
                </c:pt>
                <c:pt idx="334">
                  <c:v>44890</c:v>
                </c:pt>
                <c:pt idx="335">
                  <c:v>44889</c:v>
                </c:pt>
                <c:pt idx="336">
                  <c:v>44888</c:v>
                </c:pt>
                <c:pt idx="337">
                  <c:v>44887</c:v>
                </c:pt>
                <c:pt idx="338">
                  <c:v>44886</c:v>
                </c:pt>
                <c:pt idx="339">
                  <c:v>44885</c:v>
                </c:pt>
                <c:pt idx="340">
                  <c:v>44884</c:v>
                </c:pt>
                <c:pt idx="341">
                  <c:v>44883</c:v>
                </c:pt>
                <c:pt idx="342">
                  <c:v>44882</c:v>
                </c:pt>
                <c:pt idx="343">
                  <c:v>44881</c:v>
                </c:pt>
                <c:pt idx="344">
                  <c:v>44880</c:v>
                </c:pt>
                <c:pt idx="345">
                  <c:v>44879</c:v>
                </c:pt>
                <c:pt idx="346">
                  <c:v>44878</c:v>
                </c:pt>
                <c:pt idx="347">
                  <c:v>44877</c:v>
                </c:pt>
                <c:pt idx="348">
                  <c:v>44876</c:v>
                </c:pt>
                <c:pt idx="349">
                  <c:v>44875</c:v>
                </c:pt>
                <c:pt idx="350">
                  <c:v>44874</c:v>
                </c:pt>
                <c:pt idx="351">
                  <c:v>44873</c:v>
                </c:pt>
                <c:pt idx="352">
                  <c:v>44872</c:v>
                </c:pt>
                <c:pt idx="353">
                  <c:v>44871</c:v>
                </c:pt>
                <c:pt idx="354">
                  <c:v>44870</c:v>
                </c:pt>
                <c:pt idx="355">
                  <c:v>44869</c:v>
                </c:pt>
                <c:pt idx="356">
                  <c:v>44868</c:v>
                </c:pt>
                <c:pt idx="357">
                  <c:v>44867</c:v>
                </c:pt>
                <c:pt idx="358">
                  <c:v>44866</c:v>
                </c:pt>
                <c:pt idx="359">
                  <c:v>44865</c:v>
                </c:pt>
                <c:pt idx="360">
                  <c:v>44864</c:v>
                </c:pt>
                <c:pt idx="361">
                  <c:v>44863</c:v>
                </c:pt>
                <c:pt idx="362">
                  <c:v>44862</c:v>
                </c:pt>
                <c:pt idx="363">
                  <c:v>44861</c:v>
                </c:pt>
                <c:pt idx="364">
                  <c:v>44860</c:v>
                </c:pt>
                <c:pt idx="365">
                  <c:v>44859</c:v>
                </c:pt>
                <c:pt idx="366">
                  <c:v>44858</c:v>
                </c:pt>
                <c:pt idx="367">
                  <c:v>44857</c:v>
                </c:pt>
                <c:pt idx="368">
                  <c:v>44856</c:v>
                </c:pt>
                <c:pt idx="369">
                  <c:v>44855</c:v>
                </c:pt>
                <c:pt idx="370">
                  <c:v>44854</c:v>
                </c:pt>
                <c:pt idx="371">
                  <c:v>44853</c:v>
                </c:pt>
                <c:pt idx="372">
                  <c:v>44852</c:v>
                </c:pt>
                <c:pt idx="373">
                  <c:v>44851</c:v>
                </c:pt>
                <c:pt idx="374">
                  <c:v>44850</c:v>
                </c:pt>
                <c:pt idx="375">
                  <c:v>44849</c:v>
                </c:pt>
                <c:pt idx="376">
                  <c:v>44848</c:v>
                </c:pt>
                <c:pt idx="377">
                  <c:v>44847</c:v>
                </c:pt>
                <c:pt idx="378">
                  <c:v>44846</c:v>
                </c:pt>
                <c:pt idx="379">
                  <c:v>44845</c:v>
                </c:pt>
                <c:pt idx="380">
                  <c:v>44844</c:v>
                </c:pt>
                <c:pt idx="381">
                  <c:v>44843</c:v>
                </c:pt>
                <c:pt idx="382">
                  <c:v>44842</c:v>
                </c:pt>
                <c:pt idx="383">
                  <c:v>44841</c:v>
                </c:pt>
                <c:pt idx="384">
                  <c:v>44840</c:v>
                </c:pt>
                <c:pt idx="385">
                  <c:v>44839</c:v>
                </c:pt>
                <c:pt idx="386">
                  <c:v>44838</c:v>
                </c:pt>
                <c:pt idx="387">
                  <c:v>44837</c:v>
                </c:pt>
                <c:pt idx="388">
                  <c:v>44836</c:v>
                </c:pt>
                <c:pt idx="389">
                  <c:v>44835</c:v>
                </c:pt>
                <c:pt idx="390">
                  <c:v>44834</c:v>
                </c:pt>
                <c:pt idx="391">
                  <c:v>44833</c:v>
                </c:pt>
                <c:pt idx="392">
                  <c:v>44832</c:v>
                </c:pt>
                <c:pt idx="393">
                  <c:v>44831</c:v>
                </c:pt>
                <c:pt idx="394">
                  <c:v>44830</c:v>
                </c:pt>
                <c:pt idx="395">
                  <c:v>44829</c:v>
                </c:pt>
                <c:pt idx="396">
                  <c:v>44828</c:v>
                </c:pt>
                <c:pt idx="397">
                  <c:v>44827</c:v>
                </c:pt>
                <c:pt idx="398">
                  <c:v>44826</c:v>
                </c:pt>
                <c:pt idx="399">
                  <c:v>44825</c:v>
                </c:pt>
                <c:pt idx="400">
                  <c:v>44824</c:v>
                </c:pt>
                <c:pt idx="401">
                  <c:v>44823</c:v>
                </c:pt>
                <c:pt idx="402">
                  <c:v>44822</c:v>
                </c:pt>
                <c:pt idx="403">
                  <c:v>44821</c:v>
                </c:pt>
                <c:pt idx="404">
                  <c:v>44820</c:v>
                </c:pt>
                <c:pt idx="405">
                  <c:v>44819</c:v>
                </c:pt>
                <c:pt idx="406">
                  <c:v>44818</c:v>
                </c:pt>
                <c:pt idx="407">
                  <c:v>44817</c:v>
                </c:pt>
                <c:pt idx="408">
                  <c:v>44816</c:v>
                </c:pt>
                <c:pt idx="409">
                  <c:v>44815</c:v>
                </c:pt>
                <c:pt idx="410">
                  <c:v>44814</c:v>
                </c:pt>
                <c:pt idx="411">
                  <c:v>44813</c:v>
                </c:pt>
                <c:pt idx="412">
                  <c:v>44812</c:v>
                </c:pt>
                <c:pt idx="413">
                  <c:v>44811</c:v>
                </c:pt>
                <c:pt idx="414">
                  <c:v>44810</c:v>
                </c:pt>
                <c:pt idx="415">
                  <c:v>44809</c:v>
                </c:pt>
                <c:pt idx="416">
                  <c:v>44808</c:v>
                </c:pt>
                <c:pt idx="417">
                  <c:v>44807</c:v>
                </c:pt>
                <c:pt idx="418">
                  <c:v>44806</c:v>
                </c:pt>
                <c:pt idx="419">
                  <c:v>44805</c:v>
                </c:pt>
                <c:pt idx="420">
                  <c:v>44804</c:v>
                </c:pt>
                <c:pt idx="421">
                  <c:v>44803</c:v>
                </c:pt>
                <c:pt idx="422">
                  <c:v>44802</c:v>
                </c:pt>
                <c:pt idx="423">
                  <c:v>44801</c:v>
                </c:pt>
                <c:pt idx="424">
                  <c:v>44800</c:v>
                </c:pt>
                <c:pt idx="425">
                  <c:v>44799</c:v>
                </c:pt>
                <c:pt idx="426">
                  <c:v>44798</c:v>
                </c:pt>
                <c:pt idx="427">
                  <c:v>44797</c:v>
                </c:pt>
                <c:pt idx="428">
                  <c:v>44796</c:v>
                </c:pt>
                <c:pt idx="429">
                  <c:v>44795</c:v>
                </c:pt>
                <c:pt idx="430">
                  <c:v>44794</c:v>
                </c:pt>
                <c:pt idx="431">
                  <c:v>44793</c:v>
                </c:pt>
                <c:pt idx="432">
                  <c:v>44792</c:v>
                </c:pt>
                <c:pt idx="433">
                  <c:v>44791</c:v>
                </c:pt>
                <c:pt idx="434">
                  <c:v>44790</c:v>
                </c:pt>
                <c:pt idx="435">
                  <c:v>44789</c:v>
                </c:pt>
                <c:pt idx="436">
                  <c:v>44788</c:v>
                </c:pt>
                <c:pt idx="437">
                  <c:v>44787</c:v>
                </c:pt>
                <c:pt idx="438">
                  <c:v>44786</c:v>
                </c:pt>
                <c:pt idx="439">
                  <c:v>44785</c:v>
                </c:pt>
                <c:pt idx="440">
                  <c:v>44784</c:v>
                </c:pt>
                <c:pt idx="441">
                  <c:v>44783</c:v>
                </c:pt>
                <c:pt idx="442">
                  <c:v>44782</c:v>
                </c:pt>
                <c:pt idx="443">
                  <c:v>44781</c:v>
                </c:pt>
                <c:pt idx="444">
                  <c:v>44780</c:v>
                </c:pt>
                <c:pt idx="445">
                  <c:v>44779</c:v>
                </c:pt>
                <c:pt idx="446">
                  <c:v>44778</c:v>
                </c:pt>
                <c:pt idx="447">
                  <c:v>44777</c:v>
                </c:pt>
                <c:pt idx="448">
                  <c:v>44776</c:v>
                </c:pt>
                <c:pt idx="449">
                  <c:v>44775</c:v>
                </c:pt>
                <c:pt idx="450">
                  <c:v>44774</c:v>
                </c:pt>
                <c:pt idx="451">
                  <c:v>44773</c:v>
                </c:pt>
                <c:pt idx="452">
                  <c:v>44772</c:v>
                </c:pt>
                <c:pt idx="453">
                  <c:v>44771</c:v>
                </c:pt>
                <c:pt idx="454">
                  <c:v>44770</c:v>
                </c:pt>
                <c:pt idx="455">
                  <c:v>44769</c:v>
                </c:pt>
                <c:pt idx="456">
                  <c:v>44768</c:v>
                </c:pt>
                <c:pt idx="457">
                  <c:v>44767</c:v>
                </c:pt>
                <c:pt idx="458">
                  <c:v>44766</c:v>
                </c:pt>
                <c:pt idx="459">
                  <c:v>44765</c:v>
                </c:pt>
                <c:pt idx="460">
                  <c:v>44764</c:v>
                </c:pt>
                <c:pt idx="461">
                  <c:v>44763</c:v>
                </c:pt>
                <c:pt idx="462">
                  <c:v>44762</c:v>
                </c:pt>
                <c:pt idx="463">
                  <c:v>44761</c:v>
                </c:pt>
                <c:pt idx="464">
                  <c:v>44760</c:v>
                </c:pt>
                <c:pt idx="465">
                  <c:v>44759</c:v>
                </c:pt>
                <c:pt idx="466">
                  <c:v>44758</c:v>
                </c:pt>
                <c:pt idx="467">
                  <c:v>44757</c:v>
                </c:pt>
                <c:pt idx="468">
                  <c:v>44756</c:v>
                </c:pt>
                <c:pt idx="469">
                  <c:v>44755</c:v>
                </c:pt>
                <c:pt idx="470">
                  <c:v>44754</c:v>
                </c:pt>
                <c:pt idx="471">
                  <c:v>44753</c:v>
                </c:pt>
                <c:pt idx="472">
                  <c:v>44752</c:v>
                </c:pt>
                <c:pt idx="473">
                  <c:v>44751</c:v>
                </c:pt>
                <c:pt idx="474">
                  <c:v>44750</c:v>
                </c:pt>
                <c:pt idx="475">
                  <c:v>44749</c:v>
                </c:pt>
                <c:pt idx="476">
                  <c:v>44748</c:v>
                </c:pt>
                <c:pt idx="477">
                  <c:v>44747</c:v>
                </c:pt>
                <c:pt idx="478">
                  <c:v>44746</c:v>
                </c:pt>
                <c:pt idx="479">
                  <c:v>44745</c:v>
                </c:pt>
                <c:pt idx="480">
                  <c:v>44744</c:v>
                </c:pt>
                <c:pt idx="481">
                  <c:v>44743</c:v>
                </c:pt>
                <c:pt idx="482">
                  <c:v>44742</c:v>
                </c:pt>
                <c:pt idx="483">
                  <c:v>44741</c:v>
                </c:pt>
                <c:pt idx="484">
                  <c:v>44740</c:v>
                </c:pt>
                <c:pt idx="485">
                  <c:v>44739</c:v>
                </c:pt>
                <c:pt idx="486">
                  <c:v>44738</c:v>
                </c:pt>
                <c:pt idx="487">
                  <c:v>44737</c:v>
                </c:pt>
                <c:pt idx="488">
                  <c:v>44736</c:v>
                </c:pt>
                <c:pt idx="489">
                  <c:v>44735</c:v>
                </c:pt>
                <c:pt idx="490">
                  <c:v>44734</c:v>
                </c:pt>
                <c:pt idx="491">
                  <c:v>44733</c:v>
                </c:pt>
                <c:pt idx="492">
                  <c:v>44732</c:v>
                </c:pt>
                <c:pt idx="493">
                  <c:v>44731</c:v>
                </c:pt>
                <c:pt idx="494">
                  <c:v>44730</c:v>
                </c:pt>
                <c:pt idx="495">
                  <c:v>44729</c:v>
                </c:pt>
                <c:pt idx="496">
                  <c:v>44728</c:v>
                </c:pt>
                <c:pt idx="497">
                  <c:v>44727</c:v>
                </c:pt>
                <c:pt idx="498">
                  <c:v>44726</c:v>
                </c:pt>
                <c:pt idx="499">
                  <c:v>44725</c:v>
                </c:pt>
                <c:pt idx="500">
                  <c:v>44724</c:v>
                </c:pt>
                <c:pt idx="501">
                  <c:v>44723</c:v>
                </c:pt>
                <c:pt idx="502">
                  <c:v>44722</c:v>
                </c:pt>
                <c:pt idx="503">
                  <c:v>44721</c:v>
                </c:pt>
                <c:pt idx="504">
                  <c:v>44720</c:v>
                </c:pt>
                <c:pt idx="505">
                  <c:v>44719</c:v>
                </c:pt>
                <c:pt idx="506">
                  <c:v>44718</c:v>
                </c:pt>
                <c:pt idx="507">
                  <c:v>44717</c:v>
                </c:pt>
                <c:pt idx="508">
                  <c:v>44716</c:v>
                </c:pt>
                <c:pt idx="509">
                  <c:v>44715</c:v>
                </c:pt>
                <c:pt idx="510">
                  <c:v>44714</c:v>
                </c:pt>
                <c:pt idx="511">
                  <c:v>44713</c:v>
                </c:pt>
                <c:pt idx="512">
                  <c:v>44712</c:v>
                </c:pt>
                <c:pt idx="513">
                  <c:v>44711</c:v>
                </c:pt>
                <c:pt idx="514">
                  <c:v>44710</c:v>
                </c:pt>
                <c:pt idx="515">
                  <c:v>44709</c:v>
                </c:pt>
                <c:pt idx="516">
                  <c:v>44708</c:v>
                </c:pt>
                <c:pt idx="517">
                  <c:v>44707</c:v>
                </c:pt>
                <c:pt idx="518">
                  <c:v>44706</c:v>
                </c:pt>
                <c:pt idx="519">
                  <c:v>44705</c:v>
                </c:pt>
                <c:pt idx="520">
                  <c:v>44704</c:v>
                </c:pt>
                <c:pt idx="521">
                  <c:v>44703</c:v>
                </c:pt>
                <c:pt idx="522">
                  <c:v>44702</c:v>
                </c:pt>
                <c:pt idx="523">
                  <c:v>44701</c:v>
                </c:pt>
                <c:pt idx="524">
                  <c:v>44700</c:v>
                </c:pt>
                <c:pt idx="525">
                  <c:v>44699</c:v>
                </c:pt>
                <c:pt idx="526">
                  <c:v>44698</c:v>
                </c:pt>
                <c:pt idx="527">
                  <c:v>44697</c:v>
                </c:pt>
                <c:pt idx="528">
                  <c:v>44696</c:v>
                </c:pt>
                <c:pt idx="529">
                  <c:v>44695</c:v>
                </c:pt>
                <c:pt idx="530">
                  <c:v>44694</c:v>
                </c:pt>
                <c:pt idx="531">
                  <c:v>44693</c:v>
                </c:pt>
                <c:pt idx="532">
                  <c:v>44692</c:v>
                </c:pt>
                <c:pt idx="533">
                  <c:v>44691</c:v>
                </c:pt>
                <c:pt idx="534">
                  <c:v>44690</c:v>
                </c:pt>
                <c:pt idx="535">
                  <c:v>44689</c:v>
                </c:pt>
                <c:pt idx="536">
                  <c:v>44688</c:v>
                </c:pt>
                <c:pt idx="537">
                  <c:v>44687</c:v>
                </c:pt>
                <c:pt idx="538">
                  <c:v>44686</c:v>
                </c:pt>
                <c:pt idx="539">
                  <c:v>44685</c:v>
                </c:pt>
                <c:pt idx="540">
                  <c:v>44684</c:v>
                </c:pt>
                <c:pt idx="541">
                  <c:v>44683</c:v>
                </c:pt>
                <c:pt idx="542">
                  <c:v>44682</c:v>
                </c:pt>
                <c:pt idx="543">
                  <c:v>44681</c:v>
                </c:pt>
                <c:pt idx="544">
                  <c:v>44680</c:v>
                </c:pt>
                <c:pt idx="545">
                  <c:v>44679</c:v>
                </c:pt>
                <c:pt idx="546">
                  <c:v>44678</c:v>
                </c:pt>
                <c:pt idx="547">
                  <c:v>44677</c:v>
                </c:pt>
                <c:pt idx="548">
                  <c:v>44676</c:v>
                </c:pt>
                <c:pt idx="549">
                  <c:v>44675</c:v>
                </c:pt>
                <c:pt idx="550">
                  <c:v>44674</c:v>
                </c:pt>
                <c:pt idx="551">
                  <c:v>44673</c:v>
                </c:pt>
                <c:pt idx="552">
                  <c:v>44672</c:v>
                </c:pt>
                <c:pt idx="553">
                  <c:v>44671</c:v>
                </c:pt>
                <c:pt idx="554">
                  <c:v>44670</c:v>
                </c:pt>
                <c:pt idx="555">
                  <c:v>44669</c:v>
                </c:pt>
                <c:pt idx="556">
                  <c:v>44668</c:v>
                </c:pt>
                <c:pt idx="557">
                  <c:v>44667</c:v>
                </c:pt>
                <c:pt idx="558">
                  <c:v>44666</c:v>
                </c:pt>
                <c:pt idx="559">
                  <c:v>44665</c:v>
                </c:pt>
                <c:pt idx="560">
                  <c:v>44664</c:v>
                </c:pt>
                <c:pt idx="561">
                  <c:v>44663</c:v>
                </c:pt>
                <c:pt idx="562">
                  <c:v>44662</c:v>
                </c:pt>
                <c:pt idx="563">
                  <c:v>44661</c:v>
                </c:pt>
                <c:pt idx="564">
                  <c:v>44660</c:v>
                </c:pt>
                <c:pt idx="565">
                  <c:v>44659</c:v>
                </c:pt>
                <c:pt idx="566">
                  <c:v>44658</c:v>
                </c:pt>
                <c:pt idx="567">
                  <c:v>44657</c:v>
                </c:pt>
                <c:pt idx="568">
                  <c:v>44656</c:v>
                </c:pt>
                <c:pt idx="569">
                  <c:v>44655</c:v>
                </c:pt>
                <c:pt idx="570">
                  <c:v>44654</c:v>
                </c:pt>
                <c:pt idx="571">
                  <c:v>44653</c:v>
                </c:pt>
                <c:pt idx="572">
                  <c:v>44652</c:v>
                </c:pt>
                <c:pt idx="573">
                  <c:v>44651</c:v>
                </c:pt>
                <c:pt idx="574">
                  <c:v>44650</c:v>
                </c:pt>
                <c:pt idx="575">
                  <c:v>44649</c:v>
                </c:pt>
                <c:pt idx="576">
                  <c:v>44648</c:v>
                </c:pt>
                <c:pt idx="577">
                  <c:v>44647</c:v>
                </c:pt>
                <c:pt idx="578">
                  <c:v>44646</c:v>
                </c:pt>
                <c:pt idx="579">
                  <c:v>44645</c:v>
                </c:pt>
                <c:pt idx="580">
                  <c:v>44644</c:v>
                </c:pt>
                <c:pt idx="581">
                  <c:v>44643</c:v>
                </c:pt>
                <c:pt idx="582">
                  <c:v>44642</c:v>
                </c:pt>
                <c:pt idx="583">
                  <c:v>44641</c:v>
                </c:pt>
                <c:pt idx="584">
                  <c:v>44640</c:v>
                </c:pt>
                <c:pt idx="585">
                  <c:v>44639</c:v>
                </c:pt>
                <c:pt idx="586">
                  <c:v>44638</c:v>
                </c:pt>
                <c:pt idx="587">
                  <c:v>44637</c:v>
                </c:pt>
                <c:pt idx="588">
                  <c:v>44636</c:v>
                </c:pt>
                <c:pt idx="589">
                  <c:v>44635</c:v>
                </c:pt>
                <c:pt idx="590">
                  <c:v>44634</c:v>
                </c:pt>
                <c:pt idx="591">
                  <c:v>44633</c:v>
                </c:pt>
                <c:pt idx="592">
                  <c:v>44632</c:v>
                </c:pt>
                <c:pt idx="593">
                  <c:v>44631</c:v>
                </c:pt>
                <c:pt idx="594">
                  <c:v>44630</c:v>
                </c:pt>
                <c:pt idx="595">
                  <c:v>44629</c:v>
                </c:pt>
                <c:pt idx="596">
                  <c:v>44628</c:v>
                </c:pt>
                <c:pt idx="597">
                  <c:v>44627</c:v>
                </c:pt>
                <c:pt idx="598">
                  <c:v>44626</c:v>
                </c:pt>
                <c:pt idx="599">
                  <c:v>44625</c:v>
                </c:pt>
                <c:pt idx="600">
                  <c:v>44624</c:v>
                </c:pt>
                <c:pt idx="601">
                  <c:v>44623</c:v>
                </c:pt>
                <c:pt idx="602">
                  <c:v>44622</c:v>
                </c:pt>
                <c:pt idx="603">
                  <c:v>44621</c:v>
                </c:pt>
                <c:pt idx="604">
                  <c:v>44620</c:v>
                </c:pt>
                <c:pt idx="605">
                  <c:v>44619</c:v>
                </c:pt>
                <c:pt idx="606">
                  <c:v>44618</c:v>
                </c:pt>
                <c:pt idx="607">
                  <c:v>44617</c:v>
                </c:pt>
                <c:pt idx="608">
                  <c:v>44616</c:v>
                </c:pt>
                <c:pt idx="609">
                  <c:v>44615</c:v>
                </c:pt>
                <c:pt idx="610">
                  <c:v>44614</c:v>
                </c:pt>
                <c:pt idx="611">
                  <c:v>44613</c:v>
                </c:pt>
                <c:pt idx="612">
                  <c:v>44612</c:v>
                </c:pt>
                <c:pt idx="613">
                  <c:v>44611</c:v>
                </c:pt>
                <c:pt idx="614">
                  <c:v>44610</c:v>
                </c:pt>
                <c:pt idx="615">
                  <c:v>44609</c:v>
                </c:pt>
                <c:pt idx="616">
                  <c:v>44608</c:v>
                </c:pt>
                <c:pt idx="617">
                  <c:v>44607</c:v>
                </c:pt>
                <c:pt idx="618">
                  <c:v>44606</c:v>
                </c:pt>
                <c:pt idx="619">
                  <c:v>44605</c:v>
                </c:pt>
                <c:pt idx="620">
                  <c:v>44604</c:v>
                </c:pt>
                <c:pt idx="621">
                  <c:v>44603</c:v>
                </c:pt>
                <c:pt idx="622">
                  <c:v>44602</c:v>
                </c:pt>
                <c:pt idx="623">
                  <c:v>44601</c:v>
                </c:pt>
                <c:pt idx="624">
                  <c:v>44600</c:v>
                </c:pt>
                <c:pt idx="625">
                  <c:v>44599</c:v>
                </c:pt>
                <c:pt idx="626">
                  <c:v>44598</c:v>
                </c:pt>
                <c:pt idx="627">
                  <c:v>44597</c:v>
                </c:pt>
                <c:pt idx="628">
                  <c:v>44596</c:v>
                </c:pt>
                <c:pt idx="629">
                  <c:v>44595</c:v>
                </c:pt>
                <c:pt idx="630">
                  <c:v>44594</c:v>
                </c:pt>
                <c:pt idx="631">
                  <c:v>44593</c:v>
                </c:pt>
                <c:pt idx="632">
                  <c:v>44592</c:v>
                </c:pt>
                <c:pt idx="633">
                  <c:v>44591</c:v>
                </c:pt>
                <c:pt idx="634">
                  <c:v>44590</c:v>
                </c:pt>
                <c:pt idx="635">
                  <c:v>44589</c:v>
                </c:pt>
                <c:pt idx="636">
                  <c:v>44588</c:v>
                </c:pt>
                <c:pt idx="637">
                  <c:v>44587</c:v>
                </c:pt>
                <c:pt idx="638">
                  <c:v>44586</c:v>
                </c:pt>
                <c:pt idx="639">
                  <c:v>44585</c:v>
                </c:pt>
                <c:pt idx="640">
                  <c:v>44584</c:v>
                </c:pt>
                <c:pt idx="641">
                  <c:v>44583</c:v>
                </c:pt>
                <c:pt idx="642">
                  <c:v>44582</c:v>
                </c:pt>
                <c:pt idx="643">
                  <c:v>44581</c:v>
                </c:pt>
                <c:pt idx="644">
                  <c:v>44580</c:v>
                </c:pt>
                <c:pt idx="645">
                  <c:v>44579</c:v>
                </c:pt>
                <c:pt idx="646">
                  <c:v>44578</c:v>
                </c:pt>
                <c:pt idx="647">
                  <c:v>44577</c:v>
                </c:pt>
                <c:pt idx="648">
                  <c:v>44576</c:v>
                </c:pt>
                <c:pt idx="649">
                  <c:v>44575</c:v>
                </c:pt>
                <c:pt idx="650">
                  <c:v>44574</c:v>
                </c:pt>
                <c:pt idx="651">
                  <c:v>44573</c:v>
                </c:pt>
                <c:pt idx="652">
                  <c:v>44572</c:v>
                </c:pt>
                <c:pt idx="653">
                  <c:v>44571</c:v>
                </c:pt>
                <c:pt idx="654">
                  <c:v>44570</c:v>
                </c:pt>
                <c:pt idx="655">
                  <c:v>44569</c:v>
                </c:pt>
                <c:pt idx="656">
                  <c:v>44568</c:v>
                </c:pt>
                <c:pt idx="657">
                  <c:v>44567</c:v>
                </c:pt>
                <c:pt idx="658">
                  <c:v>44566</c:v>
                </c:pt>
                <c:pt idx="659">
                  <c:v>44565</c:v>
                </c:pt>
                <c:pt idx="660">
                  <c:v>44564</c:v>
                </c:pt>
                <c:pt idx="661">
                  <c:v>44563</c:v>
                </c:pt>
                <c:pt idx="662">
                  <c:v>44562</c:v>
                </c:pt>
                <c:pt idx="663">
                  <c:v>44561</c:v>
                </c:pt>
                <c:pt idx="664">
                  <c:v>44560</c:v>
                </c:pt>
                <c:pt idx="665">
                  <c:v>44559</c:v>
                </c:pt>
                <c:pt idx="666">
                  <c:v>44558</c:v>
                </c:pt>
                <c:pt idx="667">
                  <c:v>44557</c:v>
                </c:pt>
                <c:pt idx="668">
                  <c:v>44556</c:v>
                </c:pt>
                <c:pt idx="669">
                  <c:v>44555</c:v>
                </c:pt>
                <c:pt idx="670">
                  <c:v>44554</c:v>
                </c:pt>
                <c:pt idx="671">
                  <c:v>44553</c:v>
                </c:pt>
                <c:pt idx="672">
                  <c:v>44552</c:v>
                </c:pt>
                <c:pt idx="673">
                  <c:v>44551</c:v>
                </c:pt>
                <c:pt idx="674">
                  <c:v>44550</c:v>
                </c:pt>
                <c:pt idx="675">
                  <c:v>44549</c:v>
                </c:pt>
                <c:pt idx="676">
                  <c:v>44548</c:v>
                </c:pt>
                <c:pt idx="677">
                  <c:v>44547</c:v>
                </c:pt>
                <c:pt idx="678">
                  <c:v>44546</c:v>
                </c:pt>
                <c:pt idx="679">
                  <c:v>44545</c:v>
                </c:pt>
                <c:pt idx="680">
                  <c:v>44544</c:v>
                </c:pt>
                <c:pt idx="681">
                  <c:v>44543</c:v>
                </c:pt>
                <c:pt idx="682">
                  <c:v>44542</c:v>
                </c:pt>
                <c:pt idx="683">
                  <c:v>44541</c:v>
                </c:pt>
                <c:pt idx="684">
                  <c:v>44540</c:v>
                </c:pt>
                <c:pt idx="685">
                  <c:v>44539</c:v>
                </c:pt>
                <c:pt idx="686">
                  <c:v>44538</c:v>
                </c:pt>
                <c:pt idx="687">
                  <c:v>44537</c:v>
                </c:pt>
                <c:pt idx="688">
                  <c:v>44536</c:v>
                </c:pt>
                <c:pt idx="689">
                  <c:v>44535</c:v>
                </c:pt>
                <c:pt idx="690">
                  <c:v>44534</c:v>
                </c:pt>
                <c:pt idx="691">
                  <c:v>44533</c:v>
                </c:pt>
                <c:pt idx="692">
                  <c:v>44532</c:v>
                </c:pt>
                <c:pt idx="693">
                  <c:v>44531</c:v>
                </c:pt>
                <c:pt idx="694">
                  <c:v>44530</c:v>
                </c:pt>
                <c:pt idx="695">
                  <c:v>44529</c:v>
                </c:pt>
                <c:pt idx="696">
                  <c:v>44528</c:v>
                </c:pt>
                <c:pt idx="697">
                  <c:v>44527</c:v>
                </c:pt>
                <c:pt idx="698">
                  <c:v>44526</c:v>
                </c:pt>
                <c:pt idx="699">
                  <c:v>44525</c:v>
                </c:pt>
                <c:pt idx="700">
                  <c:v>44524</c:v>
                </c:pt>
                <c:pt idx="701">
                  <c:v>44523</c:v>
                </c:pt>
                <c:pt idx="702">
                  <c:v>44522</c:v>
                </c:pt>
                <c:pt idx="703">
                  <c:v>44521</c:v>
                </c:pt>
                <c:pt idx="704">
                  <c:v>44520</c:v>
                </c:pt>
                <c:pt idx="705">
                  <c:v>44519</c:v>
                </c:pt>
                <c:pt idx="706">
                  <c:v>44518</c:v>
                </c:pt>
                <c:pt idx="707">
                  <c:v>44517</c:v>
                </c:pt>
                <c:pt idx="708">
                  <c:v>44516</c:v>
                </c:pt>
                <c:pt idx="709">
                  <c:v>44515</c:v>
                </c:pt>
                <c:pt idx="710">
                  <c:v>44514</c:v>
                </c:pt>
                <c:pt idx="711">
                  <c:v>44513</c:v>
                </c:pt>
                <c:pt idx="712">
                  <c:v>44512</c:v>
                </c:pt>
                <c:pt idx="713">
                  <c:v>44511</c:v>
                </c:pt>
                <c:pt idx="714">
                  <c:v>44510</c:v>
                </c:pt>
                <c:pt idx="715">
                  <c:v>44509</c:v>
                </c:pt>
                <c:pt idx="716">
                  <c:v>44508</c:v>
                </c:pt>
                <c:pt idx="717">
                  <c:v>44507</c:v>
                </c:pt>
                <c:pt idx="718">
                  <c:v>44506</c:v>
                </c:pt>
                <c:pt idx="719">
                  <c:v>44505</c:v>
                </c:pt>
                <c:pt idx="720">
                  <c:v>44504</c:v>
                </c:pt>
                <c:pt idx="721">
                  <c:v>44503</c:v>
                </c:pt>
                <c:pt idx="722">
                  <c:v>44502</c:v>
                </c:pt>
                <c:pt idx="723">
                  <c:v>44501</c:v>
                </c:pt>
                <c:pt idx="724">
                  <c:v>44500</c:v>
                </c:pt>
                <c:pt idx="725">
                  <c:v>44499</c:v>
                </c:pt>
                <c:pt idx="726">
                  <c:v>44498</c:v>
                </c:pt>
                <c:pt idx="727">
                  <c:v>44497</c:v>
                </c:pt>
                <c:pt idx="728">
                  <c:v>44496</c:v>
                </c:pt>
                <c:pt idx="729">
                  <c:v>44495</c:v>
                </c:pt>
                <c:pt idx="730">
                  <c:v>44494</c:v>
                </c:pt>
                <c:pt idx="731">
                  <c:v>44493</c:v>
                </c:pt>
                <c:pt idx="732">
                  <c:v>44492</c:v>
                </c:pt>
                <c:pt idx="733">
                  <c:v>44491</c:v>
                </c:pt>
                <c:pt idx="734">
                  <c:v>44490</c:v>
                </c:pt>
                <c:pt idx="735">
                  <c:v>44489</c:v>
                </c:pt>
                <c:pt idx="736">
                  <c:v>44488</c:v>
                </c:pt>
                <c:pt idx="737">
                  <c:v>44487</c:v>
                </c:pt>
                <c:pt idx="738">
                  <c:v>44486</c:v>
                </c:pt>
                <c:pt idx="739">
                  <c:v>44485</c:v>
                </c:pt>
                <c:pt idx="740">
                  <c:v>44484</c:v>
                </c:pt>
                <c:pt idx="741">
                  <c:v>44483</c:v>
                </c:pt>
                <c:pt idx="742">
                  <c:v>44482</c:v>
                </c:pt>
                <c:pt idx="743">
                  <c:v>44481</c:v>
                </c:pt>
                <c:pt idx="744">
                  <c:v>44480</c:v>
                </c:pt>
                <c:pt idx="745">
                  <c:v>44479</c:v>
                </c:pt>
                <c:pt idx="746">
                  <c:v>44478</c:v>
                </c:pt>
                <c:pt idx="747">
                  <c:v>44477</c:v>
                </c:pt>
                <c:pt idx="748">
                  <c:v>44476</c:v>
                </c:pt>
                <c:pt idx="749">
                  <c:v>44475</c:v>
                </c:pt>
                <c:pt idx="750">
                  <c:v>44474</c:v>
                </c:pt>
                <c:pt idx="751">
                  <c:v>44473</c:v>
                </c:pt>
                <c:pt idx="752">
                  <c:v>44472</c:v>
                </c:pt>
                <c:pt idx="753">
                  <c:v>44471</c:v>
                </c:pt>
                <c:pt idx="754">
                  <c:v>44470</c:v>
                </c:pt>
                <c:pt idx="755">
                  <c:v>44469</c:v>
                </c:pt>
                <c:pt idx="756">
                  <c:v>44468</c:v>
                </c:pt>
                <c:pt idx="757">
                  <c:v>44467</c:v>
                </c:pt>
                <c:pt idx="758">
                  <c:v>44466</c:v>
                </c:pt>
                <c:pt idx="759">
                  <c:v>44465</c:v>
                </c:pt>
                <c:pt idx="760">
                  <c:v>44464</c:v>
                </c:pt>
                <c:pt idx="761">
                  <c:v>44463</c:v>
                </c:pt>
                <c:pt idx="762">
                  <c:v>44462</c:v>
                </c:pt>
                <c:pt idx="763">
                  <c:v>44461</c:v>
                </c:pt>
                <c:pt idx="764">
                  <c:v>44460</c:v>
                </c:pt>
                <c:pt idx="765">
                  <c:v>44459</c:v>
                </c:pt>
                <c:pt idx="766">
                  <c:v>44458</c:v>
                </c:pt>
                <c:pt idx="767">
                  <c:v>44457</c:v>
                </c:pt>
                <c:pt idx="768">
                  <c:v>44456</c:v>
                </c:pt>
                <c:pt idx="769">
                  <c:v>44455</c:v>
                </c:pt>
                <c:pt idx="770">
                  <c:v>44454</c:v>
                </c:pt>
                <c:pt idx="771">
                  <c:v>44453</c:v>
                </c:pt>
                <c:pt idx="772">
                  <c:v>44452</c:v>
                </c:pt>
                <c:pt idx="773">
                  <c:v>44451</c:v>
                </c:pt>
                <c:pt idx="774">
                  <c:v>44450</c:v>
                </c:pt>
                <c:pt idx="775">
                  <c:v>44449</c:v>
                </c:pt>
                <c:pt idx="776">
                  <c:v>44448</c:v>
                </c:pt>
                <c:pt idx="777">
                  <c:v>44447</c:v>
                </c:pt>
                <c:pt idx="778">
                  <c:v>44446</c:v>
                </c:pt>
                <c:pt idx="779">
                  <c:v>44445</c:v>
                </c:pt>
                <c:pt idx="780">
                  <c:v>44444</c:v>
                </c:pt>
                <c:pt idx="781">
                  <c:v>44443</c:v>
                </c:pt>
                <c:pt idx="782">
                  <c:v>44442</c:v>
                </c:pt>
                <c:pt idx="783">
                  <c:v>44441</c:v>
                </c:pt>
                <c:pt idx="784">
                  <c:v>44440</c:v>
                </c:pt>
                <c:pt idx="785">
                  <c:v>44439</c:v>
                </c:pt>
                <c:pt idx="786">
                  <c:v>44438</c:v>
                </c:pt>
                <c:pt idx="787">
                  <c:v>44437</c:v>
                </c:pt>
                <c:pt idx="788">
                  <c:v>44436</c:v>
                </c:pt>
                <c:pt idx="789">
                  <c:v>44435</c:v>
                </c:pt>
                <c:pt idx="790">
                  <c:v>44434</c:v>
                </c:pt>
                <c:pt idx="791">
                  <c:v>44433</c:v>
                </c:pt>
                <c:pt idx="792">
                  <c:v>44432</c:v>
                </c:pt>
                <c:pt idx="793">
                  <c:v>44431</c:v>
                </c:pt>
                <c:pt idx="794">
                  <c:v>44430</c:v>
                </c:pt>
                <c:pt idx="795">
                  <c:v>44429</c:v>
                </c:pt>
                <c:pt idx="796">
                  <c:v>44428</c:v>
                </c:pt>
                <c:pt idx="797">
                  <c:v>44427</c:v>
                </c:pt>
                <c:pt idx="798">
                  <c:v>44426</c:v>
                </c:pt>
                <c:pt idx="799">
                  <c:v>44425</c:v>
                </c:pt>
                <c:pt idx="800">
                  <c:v>44424</c:v>
                </c:pt>
                <c:pt idx="801">
                  <c:v>44423</c:v>
                </c:pt>
                <c:pt idx="802">
                  <c:v>44422</c:v>
                </c:pt>
                <c:pt idx="803">
                  <c:v>44421</c:v>
                </c:pt>
                <c:pt idx="804">
                  <c:v>44420</c:v>
                </c:pt>
                <c:pt idx="805">
                  <c:v>44419</c:v>
                </c:pt>
                <c:pt idx="806">
                  <c:v>44418</c:v>
                </c:pt>
                <c:pt idx="807">
                  <c:v>44417</c:v>
                </c:pt>
                <c:pt idx="808">
                  <c:v>44416</c:v>
                </c:pt>
                <c:pt idx="809">
                  <c:v>44415</c:v>
                </c:pt>
                <c:pt idx="810">
                  <c:v>44414</c:v>
                </c:pt>
                <c:pt idx="811">
                  <c:v>44413</c:v>
                </c:pt>
                <c:pt idx="812">
                  <c:v>44412</c:v>
                </c:pt>
                <c:pt idx="813">
                  <c:v>44411</c:v>
                </c:pt>
                <c:pt idx="814">
                  <c:v>44410</c:v>
                </c:pt>
                <c:pt idx="815">
                  <c:v>44409</c:v>
                </c:pt>
                <c:pt idx="816">
                  <c:v>44408</c:v>
                </c:pt>
                <c:pt idx="817">
                  <c:v>44407</c:v>
                </c:pt>
                <c:pt idx="818">
                  <c:v>44406</c:v>
                </c:pt>
                <c:pt idx="819">
                  <c:v>44405</c:v>
                </c:pt>
                <c:pt idx="820">
                  <c:v>44404</c:v>
                </c:pt>
                <c:pt idx="821">
                  <c:v>44403</c:v>
                </c:pt>
                <c:pt idx="822">
                  <c:v>44402</c:v>
                </c:pt>
                <c:pt idx="823">
                  <c:v>44401</c:v>
                </c:pt>
                <c:pt idx="824">
                  <c:v>44400</c:v>
                </c:pt>
                <c:pt idx="825">
                  <c:v>44399</c:v>
                </c:pt>
                <c:pt idx="826">
                  <c:v>44398</c:v>
                </c:pt>
                <c:pt idx="827">
                  <c:v>44397</c:v>
                </c:pt>
                <c:pt idx="828">
                  <c:v>44396</c:v>
                </c:pt>
                <c:pt idx="829">
                  <c:v>44395</c:v>
                </c:pt>
                <c:pt idx="830">
                  <c:v>44394</c:v>
                </c:pt>
                <c:pt idx="831">
                  <c:v>44393</c:v>
                </c:pt>
                <c:pt idx="832">
                  <c:v>44392</c:v>
                </c:pt>
                <c:pt idx="833">
                  <c:v>44391</c:v>
                </c:pt>
                <c:pt idx="834">
                  <c:v>44390</c:v>
                </c:pt>
                <c:pt idx="835">
                  <c:v>44389</c:v>
                </c:pt>
                <c:pt idx="836">
                  <c:v>44388</c:v>
                </c:pt>
                <c:pt idx="837">
                  <c:v>44387</c:v>
                </c:pt>
                <c:pt idx="838">
                  <c:v>44386</c:v>
                </c:pt>
                <c:pt idx="839">
                  <c:v>44385</c:v>
                </c:pt>
                <c:pt idx="840">
                  <c:v>44384</c:v>
                </c:pt>
                <c:pt idx="841">
                  <c:v>44383</c:v>
                </c:pt>
                <c:pt idx="842">
                  <c:v>44382</c:v>
                </c:pt>
                <c:pt idx="843">
                  <c:v>44381</c:v>
                </c:pt>
                <c:pt idx="844">
                  <c:v>44380</c:v>
                </c:pt>
                <c:pt idx="845">
                  <c:v>44379</c:v>
                </c:pt>
                <c:pt idx="846">
                  <c:v>44378</c:v>
                </c:pt>
                <c:pt idx="847">
                  <c:v>44377</c:v>
                </c:pt>
                <c:pt idx="848">
                  <c:v>44376</c:v>
                </c:pt>
                <c:pt idx="849">
                  <c:v>44375</c:v>
                </c:pt>
                <c:pt idx="850">
                  <c:v>44374</c:v>
                </c:pt>
                <c:pt idx="851">
                  <c:v>44373</c:v>
                </c:pt>
                <c:pt idx="852">
                  <c:v>44372</c:v>
                </c:pt>
                <c:pt idx="853">
                  <c:v>44371</c:v>
                </c:pt>
                <c:pt idx="854">
                  <c:v>44370</c:v>
                </c:pt>
                <c:pt idx="855">
                  <c:v>44369</c:v>
                </c:pt>
                <c:pt idx="856">
                  <c:v>44368</c:v>
                </c:pt>
                <c:pt idx="857">
                  <c:v>44367</c:v>
                </c:pt>
                <c:pt idx="858">
                  <c:v>44366</c:v>
                </c:pt>
                <c:pt idx="859">
                  <c:v>44365</c:v>
                </c:pt>
                <c:pt idx="860">
                  <c:v>44364</c:v>
                </c:pt>
                <c:pt idx="861">
                  <c:v>44363</c:v>
                </c:pt>
                <c:pt idx="862">
                  <c:v>44362</c:v>
                </c:pt>
                <c:pt idx="863">
                  <c:v>44361</c:v>
                </c:pt>
                <c:pt idx="864">
                  <c:v>44360</c:v>
                </c:pt>
                <c:pt idx="865">
                  <c:v>44359</c:v>
                </c:pt>
                <c:pt idx="866">
                  <c:v>44358</c:v>
                </c:pt>
                <c:pt idx="867">
                  <c:v>44357</c:v>
                </c:pt>
                <c:pt idx="868">
                  <c:v>44356</c:v>
                </c:pt>
                <c:pt idx="869">
                  <c:v>44355</c:v>
                </c:pt>
                <c:pt idx="870">
                  <c:v>44354</c:v>
                </c:pt>
                <c:pt idx="871">
                  <c:v>44353</c:v>
                </c:pt>
                <c:pt idx="872">
                  <c:v>44352</c:v>
                </c:pt>
                <c:pt idx="873">
                  <c:v>44351</c:v>
                </c:pt>
                <c:pt idx="874">
                  <c:v>44350</c:v>
                </c:pt>
                <c:pt idx="875">
                  <c:v>44349</c:v>
                </c:pt>
                <c:pt idx="876">
                  <c:v>44348</c:v>
                </c:pt>
                <c:pt idx="877">
                  <c:v>44347</c:v>
                </c:pt>
                <c:pt idx="878">
                  <c:v>44346</c:v>
                </c:pt>
                <c:pt idx="879">
                  <c:v>44345</c:v>
                </c:pt>
                <c:pt idx="880">
                  <c:v>44344</c:v>
                </c:pt>
                <c:pt idx="881">
                  <c:v>44343</c:v>
                </c:pt>
                <c:pt idx="882">
                  <c:v>44342</c:v>
                </c:pt>
                <c:pt idx="883">
                  <c:v>44341</c:v>
                </c:pt>
                <c:pt idx="884">
                  <c:v>44340</c:v>
                </c:pt>
                <c:pt idx="885">
                  <c:v>44339</c:v>
                </c:pt>
                <c:pt idx="886">
                  <c:v>44338</c:v>
                </c:pt>
                <c:pt idx="887">
                  <c:v>44337</c:v>
                </c:pt>
                <c:pt idx="888">
                  <c:v>44336</c:v>
                </c:pt>
                <c:pt idx="889">
                  <c:v>44335</c:v>
                </c:pt>
                <c:pt idx="890">
                  <c:v>44334</c:v>
                </c:pt>
                <c:pt idx="891">
                  <c:v>44333</c:v>
                </c:pt>
                <c:pt idx="892">
                  <c:v>44332</c:v>
                </c:pt>
                <c:pt idx="893">
                  <c:v>44331</c:v>
                </c:pt>
                <c:pt idx="894">
                  <c:v>44330</c:v>
                </c:pt>
                <c:pt idx="895">
                  <c:v>44329</c:v>
                </c:pt>
                <c:pt idx="896">
                  <c:v>44328</c:v>
                </c:pt>
                <c:pt idx="897">
                  <c:v>44327</c:v>
                </c:pt>
                <c:pt idx="898">
                  <c:v>44326</c:v>
                </c:pt>
                <c:pt idx="899">
                  <c:v>44325</c:v>
                </c:pt>
                <c:pt idx="900">
                  <c:v>44324</c:v>
                </c:pt>
                <c:pt idx="901">
                  <c:v>44323</c:v>
                </c:pt>
                <c:pt idx="902">
                  <c:v>44322</c:v>
                </c:pt>
                <c:pt idx="903">
                  <c:v>44321</c:v>
                </c:pt>
                <c:pt idx="904">
                  <c:v>44320</c:v>
                </c:pt>
                <c:pt idx="905">
                  <c:v>44319</c:v>
                </c:pt>
                <c:pt idx="906">
                  <c:v>44318</c:v>
                </c:pt>
                <c:pt idx="907">
                  <c:v>44317</c:v>
                </c:pt>
                <c:pt idx="908">
                  <c:v>44316</c:v>
                </c:pt>
                <c:pt idx="909">
                  <c:v>44315</c:v>
                </c:pt>
                <c:pt idx="910">
                  <c:v>44314</c:v>
                </c:pt>
                <c:pt idx="911">
                  <c:v>44313</c:v>
                </c:pt>
                <c:pt idx="912">
                  <c:v>44312</c:v>
                </c:pt>
                <c:pt idx="913">
                  <c:v>44311</c:v>
                </c:pt>
                <c:pt idx="914">
                  <c:v>44310</c:v>
                </c:pt>
                <c:pt idx="915">
                  <c:v>44309</c:v>
                </c:pt>
                <c:pt idx="916">
                  <c:v>44308</c:v>
                </c:pt>
                <c:pt idx="917">
                  <c:v>44307</c:v>
                </c:pt>
                <c:pt idx="918">
                  <c:v>44306</c:v>
                </c:pt>
                <c:pt idx="919">
                  <c:v>44305</c:v>
                </c:pt>
                <c:pt idx="920">
                  <c:v>44304</c:v>
                </c:pt>
                <c:pt idx="921">
                  <c:v>44303</c:v>
                </c:pt>
                <c:pt idx="922">
                  <c:v>44302</c:v>
                </c:pt>
                <c:pt idx="923">
                  <c:v>44301</c:v>
                </c:pt>
                <c:pt idx="924">
                  <c:v>44300</c:v>
                </c:pt>
                <c:pt idx="925">
                  <c:v>44299</c:v>
                </c:pt>
                <c:pt idx="926">
                  <c:v>44298</c:v>
                </c:pt>
                <c:pt idx="927">
                  <c:v>44297</c:v>
                </c:pt>
                <c:pt idx="928">
                  <c:v>44296</c:v>
                </c:pt>
                <c:pt idx="929">
                  <c:v>44295</c:v>
                </c:pt>
                <c:pt idx="930">
                  <c:v>44294</c:v>
                </c:pt>
                <c:pt idx="931">
                  <c:v>44293</c:v>
                </c:pt>
                <c:pt idx="932">
                  <c:v>44292</c:v>
                </c:pt>
                <c:pt idx="933">
                  <c:v>44291</c:v>
                </c:pt>
                <c:pt idx="934">
                  <c:v>44290</c:v>
                </c:pt>
                <c:pt idx="935">
                  <c:v>44289</c:v>
                </c:pt>
                <c:pt idx="936">
                  <c:v>44288</c:v>
                </c:pt>
                <c:pt idx="937">
                  <c:v>44287</c:v>
                </c:pt>
                <c:pt idx="938">
                  <c:v>44286</c:v>
                </c:pt>
                <c:pt idx="939">
                  <c:v>44285</c:v>
                </c:pt>
                <c:pt idx="940">
                  <c:v>44284</c:v>
                </c:pt>
                <c:pt idx="941">
                  <c:v>44283</c:v>
                </c:pt>
                <c:pt idx="942">
                  <c:v>44282</c:v>
                </c:pt>
                <c:pt idx="943">
                  <c:v>44281</c:v>
                </c:pt>
                <c:pt idx="944">
                  <c:v>44280</c:v>
                </c:pt>
                <c:pt idx="945">
                  <c:v>44279</c:v>
                </c:pt>
                <c:pt idx="946">
                  <c:v>44278</c:v>
                </c:pt>
                <c:pt idx="947">
                  <c:v>44277</c:v>
                </c:pt>
                <c:pt idx="948">
                  <c:v>44276</c:v>
                </c:pt>
                <c:pt idx="949">
                  <c:v>44275</c:v>
                </c:pt>
                <c:pt idx="950">
                  <c:v>44274</c:v>
                </c:pt>
                <c:pt idx="951">
                  <c:v>44273</c:v>
                </c:pt>
                <c:pt idx="952">
                  <c:v>44272</c:v>
                </c:pt>
                <c:pt idx="953">
                  <c:v>44271</c:v>
                </c:pt>
                <c:pt idx="954">
                  <c:v>44270</c:v>
                </c:pt>
                <c:pt idx="955">
                  <c:v>44269</c:v>
                </c:pt>
                <c:pt idx="956">
                  <c:v>44268</c:v>
                </c:pt>
                <c:pt idx="957">
                  <c:v>44267</c:v>
                </c:pt>
                <c:pt idx="958">
                  <c:v>44266</c:v>
                </c:pt>
                <c:pt idx="959">
                  <c:v>44265</c:v>
                </c:pt>
                <c:pt idx="960">
                  <c:v>44264</c:v>
                </c:pt>
                <c:pt idx="961">
                  <c:v>44263</c:v>
                </c:pt>
                <c:pt idx="962">
                  <c:v>44262</c:v>
                </c:pt>
                <c:pt idx="963">
                  <c:v>44261</c:v>
                </c:pt>
                <c:pt idx="964">
                  <c:v>44260</c:v>
                </c:pt>
                <c:pt idx="965">
                  <c:v>44259</c:v>
                </c:pt>
                <c:pt idx="966">
                  <c:v>44258</c:v>
                </c:pt>
                <c:pt idx="967">
                  <c:v>44257</c:v>
                </c:pt>
                <c:pt idx="968">
                  <c:v>44256</c:v>
                </c:pt>
                <c:pt idx="969">
                  <c:v>44255</c:v>
                </c:pt>
                <c:pt idx="970">
                  <c:v>44254</c:v>
                </c:pt>
                <c:pt idx="971">
                  <c:v>44253</c:v>
                </c:pt>
                <c:pt idx="972">
                  <c:v>44252</c:v>
                </c:pt>
                <c:pt idx="973">
                  <c:v>44251</c:v>
                </c:pt>
                <c:pt idx="974">
                  <c:v>44250</c:v>
                </c:pt>
                <c:pt idx="975">
                  <c:v>44249</c:v>
                </c:pt>
                <c:pt idx="976">
                  <c:v>44248</c:v>
                </c:pt>
                <c:pt idx="977">
                  <c:v>44247</c:v>
                </c:pt>
                <c:pt idx="978">
                  <c:v>44246</c:v>
                </c:pt>
                <c:pt idx="979">
                  <c:v>44245</c:v>
                </c:pt>
                <c:pt idx="980">
                  <c:v>44244</c:v>
                </c:pt>
                <c:pt idx="981">
                  <c:v>44243</c:v>
                </c:pt>
                <c:pt idx="982">
                  <c:v>44242</c:v>
                </c:pt>
                <c:pt idx="983">
                  <c:v>44241</c:v>
                </c:pt>
                <c:pt idx="984">
                  <c:v>44240</c:v>
                </c:pt>
                <c:pt idx="985">
                  <c:v>44239</c:v>
                </c:pt>
                <c:pt idx="986">
                  <c:v>44238</c:v>
                </c:pt>
                <c:pt idx="987">
                  <c:v>44237</c:v>
                </c:pt>
                <c:pt idx="988">
                  <c:v>44236</c:v>
                </c:pt>
                <c:pt idx="989">
                  <c:v>44235</c:v>
                </c:pt>
                <c:pt idx="990">
                  <c:v>44234</c:v>
                </c:pt>
                <c:pt idx="991">
                  <c:v>44233</c:v>
                </c:pt>
                <c:pt idx="992">
                  <c:v>44232</c:v>
                </c:pt>
                <c:pt idx="993">
                  <c:v>44231</c:v>
                </c:pt>
                <c:pt idx="994">
                  <c:v>44230</c:v>
                </c:pt>
                <c:pt idx="995">
                  <c:v>44229</c:v>
                </c:pt>
                <c:pt idx="996">
                  <c:v>44228</c:v>
                </c:pt>
                <c:pt idx="997">
                  <c:v>44227</c:v>
                </c:pt>
                <c:pt idx="998">
                  <c:v>44226</c:v>
                </c:pt>
                <c:pt idx="999">
                  <c:v>44225</c:v>
                </c:pt>
                <c:pt idx="1000">
                  <c:v>44224</c:v>
                </c:pt>
                <c:pt idx="1001">
                  <c:v>44223</c:v>
                </c:pt>
                <c:pt idx="1002">
                  <c:v>44222</c:v>
                </c:pt>
                <c:pt idx="1003">
                  <c:v>44221</c:v>
                </c:pt>
                <c:pt idx="1004">
                  <c:v>44220</c:v>
                </c:pt>
                <c:pt idx="1005">
                  <c:v>44219</c:v>
                </c:pt>
                <c:pt idx="1006">
                  <c:v>44218</c:v>
                </c:pt>
                <c:pt idx="1007">
                  <c:v>44217</c:v>
                </c:pt>
                <c:pt idx="1008">
                  <c:v>44216</c:v>
                </c:pt>
                <c:pt idx="1009">
                  <c:v>44215</c:v>
                </c:pt>
                <c:pt idx="1010">
                  <c:v>44214</c:v>
                </c:pt>
                <c:pt idx="1011">
                  <c:v>44213</c:v>
                </c:pt>
                <c:pt idx="1012">
                  <c:v>44212</c:v>
                </c:pt>
                <c:pt idx="1013">
                  <c:v>44211</c:v>
                </c:pt>
                <c:pt idx="1014">
                  <c:v>44210</c:v>
                </c:pt>
                <c:pt idx="1015">
                  <c:v>44209</c:v>
                </c:pt>
                <c:pt idx="1016">
                  <c:v>44208</c:v>
                </c:pt>
                <c:pt idx="1017">
                  <c:v>44207</c:v>
                </c:pt>
                <c:pt idx="1018">
                  <c:v>44206</c:v>
                </c:pt>
                <c:pt idx="1019">
                  <c:v>44205</c:v>
                </c:pt>
                <c:pt idx="1020">
                  <c:v>44204</c:v>
                </c:pt>
                <c:pt idx="1021">
                  <c:v>44203</c:v>
                </c:pt>
                <c:pt idx="1022">
                  <c:v>44202</c:v>
                </c:pt>
                <c:pt idx="1023">
                  <c:v>44201</c:v>
                </c:pt>
                <c:pt idx="1024">
                  <c:v>44200</c:v>
                </c:pt>
                <c:pt idx="1025">
                  <c:v>44199</c:v>
                </c:pt>
                <c:pt idx="1026">
                  <c:v>44198</c:v>
                </c:pt>
                <c:pt idx="1027">
                  <c:v>44197</c:v>
                </c:pt>
                <c:pt idx="1028">
                  <c:v>44196</c:v>
                </c:pt>
                <c:pt idx="1029">
                  <c:v>44195</c:v>
                </c:pt>
                <c:pt idx="1030">
                  <c:v>44194</c:v>
                </c:pt>
                <c:pt idx="1031">
                  <c:v>44193</c:v>
                </c:pt>
                <c:pt idx="1032">
                  <c:v>44192</c:v>
                </c:pt>
                <c:pt idx="1033">
                  <c:v>44191</c:v>
                </c:pt>
                <c:pt idx="1034">
                  <c:v>44190</c:v>
                </c:pt>
                <c:pt idx="1035">
                  <c:v>44189</c:v>
                </c:pt>
                <c:pt idx="1036">
                  <c:v>44188</c:v>
                </c:pt>
                <c:pt idx="1037">
                  <c:v>44187</c:v>
                </c:pt>
                <c:pt idx="1038">
                  <c:v>44186</c:v>
                </c:pt>
                <c:pt idx="1039">
                  <c:v>44185</c:v>
                </c:pt>
                <c:pt idx="1040">
                  <c:v>44184</c:v>
                </c:pt>
                <c:pt idx="1041">
                  <c:v>44183</c:v>
                </c:pt>
                <c:pt idx="1042">
                  <c:v>44182</c:v>
                </c:pt>
                <c:pt idx="1043">
                  <c:v>44181</c:v>
                </c:pt>
                <c:pt idx="1044">
                  <c:v>44180</c:v>
                </c:pt>
                <c:pt idx="1045">
                  <c:v>44179</c:v>
                </c:pt>
                <c:pt idx="1046">
                  <c:v>44178</c:v>
                </c:pt>
                <c:pt idx="1047">
                  <c:v>44177</c:v>
                </c:pt>
                <c:pt idx="1048">
                  <c:v>44176</c:v>
                </c:pt>
                <c:pt idx="1049">
                  <c:v>44175</c:v>
                </c:pt>
                <c:pt idx="1050">
                  <c:v>44174</c:v>
                </c:pt>
                <c:pt idx="1051">
                  <c:v>44173</c:v>
                </c:pt>
                <c:pt idx="1052">
                  <c:v>44172</c:v>
                </c:pt>
                <c:pt idx="1053">
                  <c:v>44171</c:v>
                </c:pt>
                <c:pt idx="1054">
                  <c:v>44170</c:v>
                </c:pt>
                <c:pt idx="1055">
                  <c:v>44169</c:v>
                </c:pt>
                <c:pt idx="1056">
                  <c:v>44168</c:v>
                </c:pt>
                <c:pt idx="1057">
                  <c:v>44167</c:v>
                </c:pt>
                <c:pt idx="1058">
                  <c:v>44166</c:v>
                </c:pt>
                <c:pt idx="1059">
                  <c:v>44165</c:v>
                </c:pt>
                <c:pt idx="1060">
                  <c:v>44164</c:v>
                </c:pt>
                <c:pt idx="1061">
                  <c:v>44163</c:v>
                </c:pt>
                <c:pt idx="1062">
                  <c:v>44162</c:v>
                </c:pt>
                <c:pt idx="1063">
                  <c:v>44161</c:v>
                </c:pt>
                <c:pt idx="1064">
                  <c:v>44160</c:v>
                </c:pt>
                <c:pt idx="1065">
                  <c:v>44159</c:v>
                </c:pt>
                <c:pt idx="1066">
                  <c:v>44158</c:v>
                </c:pt>
                <c:pt idx="1067">
                  <c:v>44157</c:v>
                </c:pt>
                <c:pt idx="1068">
                  <c:v>44156</c:v>
                </c:pt>
                <c:pt idx="1069">
                  <c:v>44155</c:v>
                </c:pt>
                <c:pt idx="1070">
                  <c:v>44154</c:v>
                </c:pt>
                <c:pt idx="1071">
                  <c:v>44153</c:v>
                </c:pt>
                <c:pt idx="1072">
                  <c:v>44152</c:v>
                </c:pt>
                <c:pt idx="1073">
                  <c:v>44151</c:v>
                </c:pt>
                <c:pt idx="1074">
                  <c:v>44150</c:v>
                </c:pt>
                <c:pt idx="1075">
                  <c:v>44149</c:v>
                </c:pt>
                <c:pt idx="1076">
                  <c:v>44148</c:v>
                </c:pt>
                <c:pt idx="1077">
                  <c:v>44147</c:v>
                </c:pt>
                <c:pt idx="1078">
                  <c:v>44146</c:v>
                </c:pt>
                <c:pt idx="1079">
                  <c:v>44145</c:v>
                </c:pt>
                <c:pt idx="1080">
                  <c:v>44144</c:v>
                </c:pt>
                <c:pt idx="1081">
                  <c:v>44143</c:v>
                </c:pt>
                <c:pt idx="1082">
                  <c:v>44142</c:v>
                </c:pt>
                <c:pt idx="1083">
                  <c:v>44141</c:v>
                </c:pt>
                <c:pt idx="1084">
                  <c:v>44140</c:v>
                </c:pt>
                <c:pt idx="1085">
                  <c:v>44139</c:v>
                </c:pt>
                <c:pt idx="1086">
                  <c:v>44138</c:v>
                </c:pt>
                <c:pt idx="1087">
                  <c:v>44137</c:v>
                </c:pt>
                <c:pt idx="1088">
                  <c:v>44136</c:v>
                </c:pt>
                <c:pt idx="1089">
                  <c:v>44135</c:v>
                </c:pt>
                <c:pt idx="1090">
                  <c:v>44134</c:v>
                </c:pt>
                <c:pt idx="1091">
                  <c:v>44133</c:v>
                </c:pt>
                <c:pt idx="1092">
                  <c:v>44132</c:v>
                </c:pt>
                <c:pt idx="1093">
                  <c:v>44131</c:v>
                </c:pt>
                <c:pt idx="1094">
                  <c:v>44130</c:v>
                </c:pt>
                <c:pt idx="1095">
                  <c:v>44129</c:v>
                </c:pt>
                <c:pt idx="1096">
                  <c:v>44128</c:v>
                </c:pt>
                <c:pt idx="1097">
                  <c:v>44127</c:v>
                </c:pt>
                <c:pt idx="1098">
                  <c:v>44126</c:v>
                </c:pt>
                <c:pt idx="1099">
                  <c:v>44125</c:v>
                </c:pt>
                <c:pt idx="1100">
                  <c:v>44124</c:v>
                </c:pt>
                <c:pt idx="1101">
                  <c:v>44123</c:v>
                </c:pt>
                <c:pt idx="1102">
                  <c:v>44122</c:v>
                </c:pt>
                <c:pt idx="1103">
                  <c:v>44121</c:v>
                </c:pt>
                <c:pt idx="1104">
                  <c:v>44120</c:v>
                </c:pt>
                <c:pt idx="1105">
                  <c:v>44119</c:v>
                </c:pt>
                <c:pt idx="1106">
                  <c:v>44118</c:v>
                </c:pt>
                <c:pt idx="1107">
                  <c:v>44117</c:v>
                </c:pt>
                <c:pt idx="1108">
                  <c:v>44116</c:v>
                </c:pt>
                <c:pt idx="1109">
                  <c:v>44115</c:v>
                </c:pt>
                <c:pt idx="1110">
                  <c:v>44114</c:v>
                </c:pt>
                <c:pt idx="1111">
                  <c:v>44113</c:v>
                </c:pt>
                <c:pt idx="1112">
                  <c:v>44112</c:v>
                </c:pt>
                <c:pt idx="1113">
                  <c:v>44111</c:v>
                </c:pt>
                <c:pt idx="1114">
                  <c:v>44110</c:v>
                </c:pt>
                <c:pt idx="1115">
                  <c:v>44109</c:v>
                </c:pt>
                <c:pt idx="1116">
                  <c:v>44108</c:v>
                </c:pt>
                <c:pt idx="1117">
                  <c:v>44107</c:v>
                </c:pt>
                <c:pt idx="1118">
                  <c:v>44106</c:v>
                </c:pt>
                <c:pt idx="1119">
                  <c:v>44105</c:v>
                </c:pt>
                <c:pt idx="1120">
                  <c:v>44104</c:v>
                </c:pt>
                <c:pt idx="1121">
                  <c:v>44103</c:v>
                </c:pt>
                <c:pt idx="1122">
                  <c:v>44102</c:v>
                </c:pt>
                <c:pt idx="1123">
                  <c:v>44101</c:v>
                </c:pt>
                <c:pt idx="1124">
                  <c:v>44100</c:v>
                </c:pt>
                <c:pt idx="1125">
                  <c:v>44099</c:v>
                </c:pt>
                <c:pt idx="1126">
                  <c:v>44098</c:v>
                </c:pt>
                <c:pt idx="1127">
                  <c:v>44097</c:v>
                </c:pt>
                <c:pt idx="1128">
                  <c:v>44096</c:v>
                </c:pt>
                <c:pt idx="1129">
                  <c:v>44095</c:v>
                </c:pt>
                <c:pt idx="1130">
                  <c:v>44094</c:v>
                </c:pt>
                <c:pt idx="1131">
                  <c:v>44093</c:v>
                </c:pt>
                <c:pt idx="1132">
                  <c:v>44092</c:v>
                </c:pt>
                <c:pt idx="1133">
                  <c:v>44091</c:v>
                </c:pt>
                <c:pt idx="1134">
                  <c:v>44090</c:v>
                </c:pt>
                <c:pt idx="1135">
                  <c:v>44089</c:v>
                </c:pt>
                <c:pt idx="1136">
                  <c:v>44088</c:v>
                </c:pt>
                <c:pt idx="1137">
                  <c:v>44087</c:v>
                </c:pt>
                <c:pt idx="1138">
                  <c:v>44086</c:v>
                </c:pt>
                <c:pt idx="1139">
                  <c:v>44085</c:v>
                </c:pt>
                <c:pt idx="1140">
                  <c:v>44084</c:v>
                </c:pt>
                <c:pt idx="1141">
                  <c:v>44083</c:v>
                </c:pt>
                <c:pt idx="1142">
                  <c:v>44082</c:v>
                </c:pt>
                <c:pt idx="1143">
                  <c:v>44081</c:v>
                </c:pt>
                <c:pt idx="1144">
                  <c:v>44080</c:v>
                </c:pt>
                <c:pt idx="1145">
                  <c:v>44079</c:v>
                </c:pt>
                <c:pt idx="1146">
                  <c:v>44078</c:v>
                </c:pt>
                <c:pt idx="1147">
                  <c:v>44077</c:v>
                </c:pt>
                <c:pt idx="1148">
                  <c:v>44076</c:v>
                </c:pt>
                <c:pt idx="1149">
                  <c:v>44075</c:v>
                </c:pt>
                <c:pt idx="1150">
                  <c:v>44074</c:v>
                </c:pt>
                <c:pt idx="1151">
                  <c:v>44073</c:v>
                </c:pt>
                <c:pt idx="1152">
                  <c:v>44072</c:v>
                </c:pt>
                <c:pt idx="1153">
                  <c:v>44071</c:v>
                </c:pt>
                <c:pt idx="1154">
                  <c:v>44070</c:v>
                </c:pt>
                <c:pt idx="1155">
                  <c:v>44069</c:v>
                </c:pt>
                <c:pt idx="1156">
                  <c:v>44068</c:v>
                </c:pt>
                <c:pt idx="1157">
                  <c:v>44067</c:v>
                </c:pt>
                <c:pt idx="1158">
                  <c:v>44066</c:v>
                </c:pt>
                <c:pt idx="1159">
                  <c:v>44065</c:v>
                </c:pt>
                <c:pt idx="1160">
                  <c:v>44064</c:v>
                </c:pt>
                <c:pt idx="1161">
                  <c:v>44063</c:v>
                </c:pt>
                <c:pt idx="1162">
                  <c:v>44062</c:v>
                </c:pt>
                <c:pt idx="1163">
                  <c:v>44061</c:v>
                </c:pt>
                <c:pt idx="1164">
                  <c:v>44060</c:v>
                </c:pt>
                <c:pt idx="1165">
                  <c:v>44059</c:v>
                </c:pt>
                <c:pt idx="1166">
                  <c:v>44058</c:v>
                </c:pt>
                <c:pt idx="1167">
                  <c:v>44057</c:v>
                </c:pt>
                <c:pt idx="1168">
                  <c:v>44056</c:v>
                </c:pt>
                <c:pt idx="1169">
                  <c:v>44055</c:v>
                </c:pt>
                <c:pt idx="1170">
                  <c:v>44054</c:v>
                </c:pt>
                <c:pt idx="1171">
                  <c:v>44053</c:v>
                </c:pt>
                <c:pt idx="1172">
                  <c:v>44052</c:v>
                </c:pt>
                <c:pt idx="1173">
                  <c:v>44051</c:v>
                </c:pt>
                <c:pt idx="1174">
                  <c:v>44050</c:v>
                </c:pt>
                <c:pt idx="1175">
                  <c:v>44049</c:v>
                </c:pt>
                <c:pt idx="1176">
                  <c:v>44048</c:v>
                </c:pt>
                <c:pt idx="1177">
                  <c:v>44047</c:v>
                </c:pt>
                <c:pt idx="1178">
                  <c:v>44046</c:v>
                </c:pt>
                <c:pt idx="1179">
                  <c:v>44045</c:v>
                </c:pt>
                <c:pt idx="1180">
                  <c:v>44044</c:v>
                </c:pt>
                <c:pt idx="1181">
                  <c:v>44043</c:v>
                </c:pt>
                <c:pt idx="1182">
                  <c:v>44042</c:v>
                </c:pt>
                <c:pt idx="1183">
                  <c:v>44041</c:v>
                </c:pt>
                <c:pt idx="1184">
                  <c:v>44040</c:v>
                </c:pt>
                <c:pt idx="1185">
                  <c:v>44039</c:v>
                </c:pt>
                <c:pt idx="1186">
                  <c:v>44038</c:v>
                </c:pt>
                <c:pt idx="1187">
                  <c:v>44037</c:v>
                </c:pt>
                <c:pt idx="1188">
                  <c:v>44036</c:v>
                </c:pt>
                <c:pt idx="1189">
                  <c:v>44035</c:v>
                </c:pt>
                <c:pt idx="1190">
                  <c:v>44034</c:v>
                </c:pt>
                <c:pt idx="1191">
                  <c:v>44033</c:v>
                </c:pt>
                <c:pt idx="1192">
                  <c:v>44032</c:v>
                </c:pt>
                <c:pt idx="1193">
                  <c:v>44031</c:v>
                </c:pt>
                <c:pt idx="1194">
                  <c:v>44030</c:v>
                </c:pt>
                <c:pt idx="1195">
                  <c:v>44029</c:v>
                </c:pt>
                <c:pt idx="1196">
                  <c:v>44028</c:v>
                </c:pt>
                <c:pt idx="1197">
                  <c:v>44027</c:v>
                </c:pt>
                <c:pt idx="1198">
                  <c:v>44026</c:v>
                </c:pt>
                <c:pt idx="1199">
                  <c:v>44025</c:v>
                </c:pt>
                <c:pt idx="1200">
                  <c:v>44024</c:v>
                </c:pt>
                <c:pt idx="1201">
                  <c:v>44023</c:v>
                </c:pt>
                <c:pt idx="1202">
                  <c:v>44022</c:v>
                </c:pt>
                <c:pt idx="1203">
                  <c:v>44021</c:v>
                </c:pt>
                <c:pt idx="1204">
                  <c:v>44020</c:v>
                </c:pt>
                <c:pt idx="1205">
                  <c:v>44019</c:v>
                </c:pt>
                <c:pt idx="1206">
                  <c:v>44018</c:v>
                </c:pt>
                <c:pt idx="1207">
                  <c:v>44017</c:v>
                </c:pt>
                <c:pt idx="1208">
                  <c:v>44016</c:v>
                </c:pt>
                <c:pt idx="1209">
                  <c:v>44015</c:v>
                </c:pt>
                <c:pt idx="1210">
                  <c:v>44014</c:v>
                </c:pt>
                <c:pt idx="1211">
                  <c:v>44013</c:v>
                </c:pt>
                <c:pt idx="1212">
                  <c:v>44012</c:v>
                </c:pt>
                <c:pt idx="1213">
                  <c:v>44011</c:v>
                </c:pt>
                <c:pt idx="1214">
                  <c:v>44010</c:v>
                </c:pt>
                <c:pt idx="1215">
                  <c:v>44009</c:v>
                </c:pt>
                <c:pt idx="1216">
                  <c:v>44008</c:v>
                </c:pt>
                <c:pt idx="1217">
                  <c:v>44007</c:v>
                </c:pt>
                <c:pt idx="1218">
                  <c:v>44006</c:v>
                </c:pt>
                <c:pt idx="1219">
                  <c:v>44005</c:v>
                </c:pt>
                <c:pt idx="1220">
                  <c:v>44004</c:v>
                </c:pt>
                <c:pt idx="1221">
                  <c:v>44003</c:v>
                </c:pt>
                <c:pt idx="1222">
                  <c:v>44002</c:v>
                </c:pt>
                <c:pt idx="1223">
                  <c:v>44001</c:v>
                </c:pt>
                <c:pt idx="1224">
                  <c:v>44000</c:v>
                </c:pt>
                <c:pt idx="1225">
                  <c:v>43999</c:v>
                </c:pt>
                <c:pt idx="1226">
                  <c:v>43998</c:v>
                </c:pt>
                <c:pt idx="1227">
                  <c:v>43997</c:v>
                </c:pt>
                <c:pt idx="1228">
                  <c:v>43996</c:v>
                </c:pt>
                <c:pt idx="1229">
                  <c:v>43995</c:v>
                </c:pt>
                <c:pt idx="1230">
                  <c:v>43994</c:v>
                </c:pt>
                <c:pt idx="1231">
                  <c:v>43993</c:v>
                </c:pt>
                <c:pt idx="1232">
                  <c:v>43992</c:v>
                </c:pt>
                <c:pt idx="1233">
                  <c:v>43991</c:v>
                </c:pt>
                <c:pt idx="1234">
                  <c:v>43990</c:v>
                </c:pt>
                <c:pt idx="1235">
                  <c:v>43989</c:v>
                </c:pt>
                <c:pt idx="1236">
                  <c:v>43988</c:v>
                </c:pt>
                <c:pt idx="1237">
                  <c:v>43987</c:v>
                </c:pt>
                <c:pt idx="1238">
                  <c:v>43986</c:v>
                </c:pt>
                <c:pt idx="1239">
                  <c:v>43985</c:v>
                </c:pt>
                <c:pt idx="1240">
                  <c:v>43984</c:v>
                </c:pt>
                <c:pt idx="1241">
                  <c:v>43983</c:v>
                </c:pt>
                <c:pt idx="1242">
                  <c:v>43982</c:v>
                </c:pt>
                <c:pt idx="1243">
                  <c:v>43981</c:v>
                </c:pt>
                <c:pt idx="1244">
                  <c:v>43980</c:v>
                </c:pt>
                <c:pt idx="1245">
                  <c:v>43979</c:v>
                </c:pt>
                <c:pt idx="1246">
                  <c:v>43978</c:v>
                </c:pt>
                <c:pt idx="1247">
                  <c:v>43977</c:v>
                </c:pt>
                <c:pt idx="1248">
                  <c:v>43976</c:v>
                </c:pt>
                <c:pt idx="1249">
                  <c:v>43975</c:v>
                </c:pt>
                <c:pt idx="1250">
                  <c:v>43974</c:v>
                </c:pt>
                <c:pt idx="1251">
                  <c:v>43973</c:v>
                </c:pt>
                <c:pt idx="1252">
                  <c:v>43972</c:v>
                </c:pt>
                <c:pt idx="1253">
                  <c:v>43971</c:v>
                </c:pt>
                <c:pt idx="1254">
                  <c:v>43970</c:v>
                </c:pt>
                <c:pt idx="1255">
                  <c:v>43969</c:v>
                </c:pt>
                <c:pt idx="1256">
                  <c:v>43968</c:v>
                </c:pt>
                <c:pt idx="1257">
                  <c:v>43967</c:v>
                </c:pt>
                <c:pt idx="1258">
                  <c:v>43966</c:v>
                </c:pt>
                <c:pt idx="1259">
                  <c:v>43965</c:v>
                </c:pt>
                <c:pt idx="1260">
                  <c:v>43964</c:v>
                </c:pt>
                <c:pt idx="1261">
                  <c:v>43963</c:v>
                </c:pt>
                <c:pt idx="1262">
                  <c:v>43962</c:v>
                </c:pt>
                <c:pt idx="1263">
                  <c:v>43961</c:v>
                </c:pt>
                <c:pt idx="1264">
                  <c:v>43960</c:v>
                </c:pt>
                <c:pt idx="1265">
                  <c:v>43959</c:v>
                </c:pt>
                <c:pt idx="1266">
                  <c:v>43958</c:v>
                </c:pt>
                <c:pt idx="1267">
                  <c:v>43957</c:v>
                </c:pt>
                <c:pt idx="1268">
                  <c:v>43956</c:v>
                </c:pt>
                <c:pt idx="1269">
                  <c:v>43955</c:v>
                </c:pt>
                <c:pt idx="1270">
                  <c:v>43954</c:v>
                </c:pt>
                <c:pt idx="1271">
                  <c:v>43953</c:v>
                </c:pt>
                <c:pt idx="1272">
                  <c:v>43952</c:v>
                </c:pt>
                <c:pt idx="1273">
                  <c:v>43951</c:v>
                </c:pt>
                <c:pt idx="1274">
                  <c:v>43950</c:v>
                </c:pt>
                <c:pt idx="1275">
                  <c:v>43949</c:v>
                </c:pt>
                <c:pt idx="1276">
                  <c:v>43948</c:v>
                </c:pt>
                <c:pt idx="1277">
                  <c:v>43947</c:v>
                </c:pt>
                <c:pt idx="1278">
                  <c:v>43946</c:v>
                </c:pt>
                <c:pt idx="1279">
                  <c:v>43945</c:v>
                </c:pt>
                <c:pt idx="1280">
                  <c:v>43944</c:v>
                </c:pt>
                <c:pt idx="1281">
                  <c:v>43943</c:v>
                </c:pt>
                <c:pt idx="1282">
                  <c:v>43942</c:v>
                </c:pt>
                <c:pt idx="1283">
                  <c:v>43941</c:v>
                </c:pt>
                <c:pt idx="1284">
                  <c:v>43940</c:v>
                </c:pt>
                <c:pt idx="1285">
                  <c:v>43939</c:v>
                </c:pt>
                <c:pt idx="1286">
                  <c:v>43938</c:v>
                </c:pt>
                <c:pt idx="1287">
                  <c:v>43937</c:v>
                </c:pt>
                <c:pt idx="1288">
                  <c:v>43936</c:v>
                </c:pt>
                <c:pt idx="1289">
                  <c:v>43935</c:v>
                </c:pt>
                <c:pt idx="1290">
                  <c:v>43934</c:v>
                </c:pt>
                <c:pt idx="1291">
                  <c:v>43933</c:v>
                </c:pt>
                <c:pt idx="1292">
                  <c:v>43932</c:v>
                </c:pt>
                <c:pt idx="1293">
                  <c:v>43931</c:v>
                </c:pt>
                <c:pt idx="1294">
                  <c:v>43930</c:v>
                </c:pt>
                <c:pt idx="1295">
                  <c:v>43929</c:v>
                </c:pt>
                <c:pt idx="1296">
                  <c:v>43928</c:v>
                </c:pt>
                <c:pt idx="1297">
                  <c:v>43927</c:v>
                </c:pt>
                <c:pt idx="1298">
                  <c:v>43926</c:v>
                </c:pt>
                <c:pt idx="1299">
                  <c:v>43925</c:v>
                </c:pt>
                <c:pt idx="1300">
                  <c:v>43924</c:v>
                </c:pt>
                <c:pt idx="1301">
                  <c:v>43923</c:v>
                </c:pt>
                <c:pt idx="1302">
                  <c:v>43922</c:v>
                </c:pt>
                <c:pt idx="1303">
                  <c:v>43921</c:v>
                </c:pt>
                <c:pt idx="1304">
                  <c:v>43920</c:v>
                </c:pt>
                <c:pt idx="1305">
                  <c:v>43919</c:v>
                </c:pt>
                <c:pt idx="1306">
                  <c:v>43918</c:v>
                </c:pt>
                <c:pt idx="1307">
                  <c:v>43917</c:v>
                </c:pt>
                <c:pt idx="1308">
                  <c:v>43916</c:v>
                </c:pt>
                <c:pt idx="1309">
                  <c:v>43915</c:v>
                </c:pt>
                <c:pt idx="1310">
                  <c:v>43914</c:v>
                </c:pt>
                <c:pt idx="1311">
                  <c:v>43913</c:v>
                </c:pt>
                <c:pt idx="1312">
                  <c:v>43912</c:v>
                </c:pt>
                <c:pt idx="1313">
                  <c:v>43911</c:v>
                </c:pt>
                <c:pt idx="1314">
                  <c:v>43910</c:v>
                </c:pt>
                <c:pt idx="1315">
                  <c:v>43909</c:v>
                </c:pt>
                <c:pt idx="1316">
                  <c:v>43908</c:v>
                </c:pt>
                <c:pt idx="1317">
                  <c:v>43907</c:v>
                </c:pt>
                <c:pt idx="1318">
                  <c:v>43906</c:v>
                </c:pt>
                <c:pt idx="1319">
                  <c:v>43905</c:v>
                </c:pt>
                <c:pt idx="1320">
                  <c:v>43904</c:v>
                </c:pt>
                <c:pt idx="1321">
                  <c:v>43903</c:v>
                </c:pt>
                <c:pt idx="1322">
                  <c:v>43902</c:v>
                </c:pt>
                <c:pt idx="1323">
                  <c:v>43901</c:v>
                </c:pt>
                <c:pt idx="1324">
                  <c:v>43900</c:v>
                </c:pt>
                <c:pt idx="1325">
                  <c:v>43899</c:v>
                </c:pt>
                <c:pt idx="1326">
                  <c:v>43898</c:v>
                </c:pt>
                <c:pt idx="1327">
                  <c:v>43897</c:v>
                </c:pt>
                <c:pt idx="1328">
                  <c:v>43896</c:v>
                </c:pt>
                <c:pt idx="1329">
                  <c:v>43895</c:v>
                </c:pt>
                <c:pt idx="1330">
                  <c:v>43894</c:v>
                </c:pt>
                <c:pt idx="1331">
                  <c:v>43893</c:v>
                </c:pt>
                <c:pt idx="1332">
                  <c:v>43892</c:v>
                </c:pt>
                <c:pt idx="1333">
                  <c:v>43891</c:v>
                </c:pt>
                <c:pt idx="1334">
                  <c:v>43890</c:v>
                </c:pt>
                <c:pt idx="1335">
                  <c:v>43889</c:v>
                </c:pt>
                <c:pt idx="1336">
                  <c:v>43888</c:v>
                </c:pt>
                <c:pt idx="1337">
                  <c:v>43887</c:v>
                </c:pt>
                <c:pt idx="1338">
                  <c:v>43886</c:v>
                </c:pt>
                <c:pt idx="1339">
                  <c:v>43885</c:v>
                </c:pt>
                <c:pt idx="1340">
                  <c:v>43884</c:v>
                </c:pt>
                <c:pt idx="1341">
                  <c:v>43883</c:v>
                </c:pt>
                <c:pt idx="1342">
                  <c:v>43882</c:v>
                </c:pt>
                <c:pt idx="1343">
                  <c:v>43881</c:v>
                </c:pt>
                <c:pt idx="1344">
                  <c:v>43880</c:v>
                </c:pt>
                <c:pt idx="1345">
                  <c:v>43879</c:v>
                </c:pt>
                <c:pt idx="1346">
                  <c:v>43878</c:v>
                </c:pt>
                <c:pt idx="1347">
                  <c:v>43877</c:v>
                </c:pt>
                <c:pt idx="1348">
                  <c:v>43876</c:v>
                </c:pt>
                <c:pt idx="1349">
                  <c:v>43875</c:v>
                </c:pt>
                <c:pt idx="1350">
                  <c:v>43874</c:v>
                </c:pt>
                <c:pt idx="1351">
                  <c:v>43873</c:v>
                </c:pt>
                <c:pt idx="1352">
                  <c:v>43872</c:v>
                </c:pt>
                <c:pt idx="1353">
                  <c:v>43871</c:v>
                </c:pt>
                <c:pt idx="1354">
                  <c:v>43870</c:v>
                </c:pt>
                <c:pt idx="1355">
                  <c:v>43869</c:v>
                </c:pt>
                <c:pt idx="1356">
                  <c:v>43868</c:v>
                </c:pt>
                <c:pt idx="1357">
                  <c:v>43867</c:v>
                </c:pt>
                <c:pt idx="1358">
                  <c:v>43866</c:v>
                </c:pt>
                <c:pt idx="1359">
                  <c:v>43865</c:v>
                </c:pt>
                <c:pt idx="1360">
                  <c:v>43864</c:v>
                </c:pt>
                <c:pt idx="1361">
                  <c:v>43863</c:v>
                </c:pt>
                <c:pt idx="1362">
                  <c:v>43862</c:v>
                </c:pt>
                <c:pt idx="1363">
                  <c:v>43861</c:v>
                </c:pt>
                <c:pt idx="1364">
                  <c:v>43860</c:v>
                </c:pt>
                <c:pt idx="1365">
                  <c:v>43859</c:v>
                </c:pt>
                <c:pt idx="1366">
                  <c:v>43858</c:v>
                </c:pt>
                <c:pt idx="1367">
                  <c:v>43857</c:v>
                </c:pt>
                <c:pt idx="1368">
                  <c:v>43856</c:v>
                </c:pt>
                <c:pt idx="1369">
                  <c:v>43855</c:v>
                </c:pt>
                <c:pt idx="1370">
                  <c:v>43854</c:v>
                </c:pt>
                <c:pt idx="1371">
                  <c:v>43853</c:v>
                </c:pt>
                <c:pt idx="1372">
                  <c:v>43852</c:v>
                </c:pt>
                <c:pt idx="1373">
                  <c:v>43851</c:v>
                </c:pt>
                <c:pt idx="1374">
                  <c:v>43850</c:v>
                </c:pt>
                <c:pt idx="1375">
                  <c:v>43849</c:v>
                </c:pt>
                <c:pt idx="1376">
                  <c:v>43848</c:v>
                </c:pt>
                <c:pt idx="1377">
                  <c:v>43847</c:v>
                </c:pt>
                <c:pt idx="1378">
                  <c:v>43846</c:v>
                </c:pt>
                <c:pt idx="1379">
                  <c:v>43845</c:v>
                </c:pt>
                <c:pt idx="1380">
                  <c:v>43844</c:v>
                </c:pt>
                <c:pt idx="1381">
                  <c:v>43843</c:v>
                </c:pt>
                <c:pt idx="1382">
                  <c:v>43842</c:v>
                </c:pt>
                <c:pt idx="1383">
                  <c:v>43841</c:v>
                </c:pt>
                <c:pt idx="1384">
                  <c:v>43840</c:v>
                </c:pt>
                <c:pt idx="1385">
                  <c:v>43839</c:v>
                </c:pt>
                <c:pt idx="1386">
                  <c:v>43838</c:v>
                </c:pt>
                <c:pt idx="1387">
                  <c:v>43837</c:v>
                </c:pt>
                <c:pt idx="1388">
                  <c:v>43836</c:v>
                </c:pt>
                <c:pt idx="1389">
                  <c:v>43835</c:v>
                </c:pt>
                <c:pt idx="1390">
                  <c:v>43834</c:v>
                </c:pt>
                <c:pt idx="1391">
                  <c:v>43833</c:v>
                </c:pt>
                <c:pt idx="1392">
                  <c:v>43832</c:v>
                </c:pt>
                <c:pt idx="1393">
                  <c:v>43831</c:v>
                </c:pt>
                <c:pt idx="1394">
                  <c:v>43830</c:v>
                </c:pt>
                <c:pt idx="1395">
                  <c:v>43829</c:v>
                </c:pt>
                <c:pt idx="1396">
                  <c:v>43828</c:v>
                </c:pt>
                <c:pt idx="1397">
                  <c:v>43827</c:v>
                </c:pt>
                <c:pt idx="1398">
                  <c:v>43826</c:v>
                </c:pt>
                <c:pt idx="1399">
                  <c:v>43825</c:v>
                </c:pt>
                <c:pt idx="1400">
                  <c:v>43824</c:v>
                </c:pt>
                <c:pt idx="1401">
                  <c:v>43823</c:v>
                </c:pt>
                <c:pt idx="1402">
                  <c:v>43822</c:v>
                </c:pt>
                <c:pt idx="1403">
                  <c:v>43821</c:v>
                </c:pt>
                <c:pt idx="1404">
                  <c:v>43820</c:v>
                </c:pt>
                <c:pt idx="1405">
                  <c:v>43819</c:v>
                </c:pt>
                <c:pt idx="1406">
                  <c:v>43818</c:v>
                </c:pt>
                <c:pt idx="1407">
                  <c:v>43817</c:v>
                </c:pt>
                <c:pt idx="1408">
                  <c:v>43816</c:v>
                </c:pt>
                <c:pt idx="1409">
                  <c:v>43815</c:v>
                </c:pt>
                <c:pt idx="1410">
                  <c:v>43814</c:v>
                </c:pt>
                <c:pt idx="1411">
                  <c:v>43813</c:v>
                </c:pt>
                <c:pt idx="1412">
                  <c:v>43812</c:v>
                </c:pt>
                <c:pt idx="1413">
                  <c:v>43811</c:v>
                </c:pt>
                <c:pt idx="1414">
                  <c:v>43810</c:v>
                </c:pt>
                <c:pt idx="1415">
                  <c:v>43809</c:v>
                </c:pt>
                <c:pt idx="1416">
                  <c:v>43808</c:v>
                </c:pt>
                <c:pt idx="1417">
                  <c:v>43807</c:v>
                </c:pt>
                <c:pt idx="1418">
                  <c:v>43806</c:v>
                </c:pt>
                <c:pt idx="1419">
                  <c:v>43805</c:v>
                </c:pt>
                <c:pt idx="1420">
                  <c:v>43804</c:v>
                </c:pt>
                <c:pt idx="1421">
                  <c:v>43803</c:v>
                </c:pt>
                <c:pt idx="1422">
                  <c:v>43802</c:v>
                </c:pt>
                <c:pt idx="1423">
                  <c:v>43801</c:v>
                </c:pt>
                <c:pt idx="1424">
                  <c:v>43800</c:v>
                </c:pt>
                <c:pt idx="1425">
                  <c:v>43799</c:v>
                </c:pt>
                <c:pt idx="1426">
                  <c:v>43798</c:v>
                </c:pt>
                <c:pt idx="1427">
                  <c:v>43797</c:v>
                </c:pt>
                <c:pt idx="1428">
                  <c:v>43796</c:v>
                </c:pt>
                <c:pt idx="1429">
                  <c:v>43795</c:v>
                </c:pt>
                <c:pt idx="1430">
                  <c:v>43794</c:v>
                </c:pt>
                <c:pt idx="1431">
                  <c:v>43793</c:v>
                </c:pt>
                <c:pt idx="1432">
                  <c:v>43792</c:v>
                </c:pt>
                <c:pt idx="1433">
                  <c:v>43791</c:v>
                </c:pt>
                <c:pt idx="1434">
                  <c:v>43790</c:v>
                </c:pt>
                <c:pt idx="1435">
                  <c:v>43789</c:v>
                </c:pt>
                <c:pt idx="1436">
                  <c:v>43788</c:v>
                </c:pt>
                <c:pt idx="1437">
                  <c:v>43787</c:v>
                </c:pt>
                <c:pt idx="1438">
                  <c:v>43786</c:v>
                </c:pt>
                <c:pt idx="1439">
                  <c:v>43785</c:v>
                </c:pt>
                <c:pt idx="1440">
                  <c:v>43784</c:v>
                </c:pt>
                <c:pt idx="1441">
                  <c:v>43783</c:v>
                </c:pt>
                <c:pt idx="1442">
                  <c:v>43782</c:v>
                </c:pt>
                <c:pt idx="1443">
                  <c:v>43781</c:v>
                </c:pt>
                <c:pt idx="1444">
                  <c:v>43780</c:v>
                </c:pt>
                <c:pt idx="1445">
                  <c:v>43779</c:v>
                </c:pt>
                <c:pt idx="1446">
                  <c:v>43778</c:v>
                </c:pt>
                <c:pt idx="1447">
                  <c:v>43777</c:v>
                </c:pt>
                <c:pt idx="1448">
                  <c:v>43776</c:v>
                </c:pt>
                <c:pt idx="1449">
                  <c:v>43775</c:v>
                </c:pt>
                <c:pt idx="1450">
                  <c:v>43774</c:v>
                </c:pt>
                <c:pt idx="1451">
                  <c:v>43773</c:v>
                </c:pt>
                <c:pt idx="1452">
                  <c:v>43772</c:v>
                </c:pt>
                <c:pt idx="1453">
                  <c:v>43771</c:v>
                </c:pt>
                <c:pt idx="1454">
                  <c:v>43770</c:v>
                </c:pt>
                <c:pt idx="1455">
                  <c:v>43769</c:v>
                </c:pt>
                <c:pt idx="1456">
                  <c:v>43768</c:v>
                </c:pt>
                <c:pt idx="1457">
                  <c:v>43767</c:v>
                </c:pt>
                <c:pt idx="1458">
                  <c:v>43766</c:v>
                </c:pt>
                <c:pt idx="1459">
                  <c:v>43765</c:v>
                </c:pt>
                <c:pt idx="1460">
                  <c:v>43764</c:v>
                </c:pt>
                <c:pt idx="1461">
                  <c:v>43763</c:v>
                </c:pt>
                <c:pt idx="1462">
                  <c:v>43762</c:v>
                </c:pt>
                <c:pt idx="1463">
                  <c:v>43761</c:v>
                </c:pt>
                <c:pt idx="1464">
                  <c:v>43760</c:v>
                </c:pt>
                <c:pt idx="1465">
                  <c:v>43759</c:v>
                </c:pt>
                <c:pt idx="1466">
                  <c:v>43758</c:v>
                </c:pt>
                <c:pt idx="1467">
                  <c:v>43757</c:v>
                </c:pt>
                <c:pt idx="1468">
                  <c:v>43756</c:v>
                </c:pt>
                <c:pt idx="1469">
                  <c:v>43755</c:v>
                </c:pt>
                <c:pt idx="1470">
                  <c:v>43754</c:v>
                </c:pt>
                <c:pt idx="1471">
                  <c:v>43753</c:v>
                </c:pt>
                <c:pt idx="1472">
                  <c:v>43752</c:v>
                </c:pt>
                <c:pt idx="1473">
                  <c:v>43751</c:v>
                </c:pt>
                <c:pt idx="1474">
                  <c:v>43750</c:v>
                </c:pt>
                <c:pt idx="1475">
                  <c:v>43749</c:v>
                </c:pt>
                <c:pt idx="1476">
                  <c:v>43748</c:v>
                </c:pt>
                <c:pt idx="1477">
                  <c:v>43747</c:v>
                </c:pt>
                <c:pt idx="1478">
                  <c:v>43746</c:v>
                </c:pt>
                <c:pt idx="1479">
                  <c:v>43745</c:v>
                </c:pt>
                <c:pt idx="1480">
                  <c:v>43744</c:v>
                </c:pt>
                <c:pt idx="1481">
                  <c:v>43743</c:v>
                </c:pt>
                <c:pt idx="1482">
                  <c:v>43742</c:v>
                </c:pt>
                <c:pt idx="1483">
                  <c:v>43741</c:v>
                </c:pt>
                <c:pt idx="1484">
                  <c:v>43740</c:v>
                </c:pt>
                <c:pt idx="1485">
                  <c:v>43739</c:v>
                </c:pt>
                <c:pt idx="1486">
                  <c:v>43738</c:v>
                </c:pt>
                <c:pt idx="1487">
                  <c:v>43737</c:v>
                </c:pt>
                <c:pt idx="1488">
                  <c:v>43736</c:v>
                </c:pt>
                <c:pt idx="1489">
                  <c:v>43735</c:v>
                </c:pt>
                <c:pt idx="1490">
                  <c:v>43734</c:v>
                </c:pt>
                <c:pt idx="1491">
                  <c:v>43733</c:v>
                </c:pt>
                <c:pt idx="1492">
                  <c:v>43732</c:v>
                </c:pt>
                <c:pt idx="1493">
                  <c:v>43731</c:v>
                </c:pt>
                <c:pt idx="1494">
                  <c:v>43730</c:v>
                </c:pt>
                <c:pt idx="1495">
                  <c:v>43729</c:v>
                </c:pt>
                <c:pt idx="1496">
                  <c:v>43728</c:v>
                </c:pt>
                <c:pt idx="1497">
                  <c:v>43727</c:v>
                </c:pt>
                <c:pt idx="1498">
                  <c:v>43726</c:v>
                </c:pt>
                <c:pt idx="1499">
                  <c:v>43725</c:v>
                </c:pt>
                <c:pt idx="1500">
                  <c:v>43724</c:v>
                </c:pt>
                <c:pt idx="1501">
                  <c:v>43723</c:v>
                </c:pt>
                <c:pt idx="1502">
                  <c:v>43722</c:v>
                </c:pt>
                <c:pt idx="1503">
                  <c:v>43721</c:v>
                </c:pt>
                <c:pt idx="1504">
                  <c:v>43720</c:v>
                </c:pt>
                <c:pt idx="1505">
                  <c:v>43719</c:v>
                </c:pt>
                <c:pt idx="1506">
                  <c:v>43718</c:v>
                </c:pt>
                <c:pt idx="1507">
                  <c:v>43717</c:v>
                </c:pt>
                <c:pt idx="1508">
                  <c:v>43716</c:v>
                </c:pt>
                <c:pt idx="1509">
                  <c:v>43715</c:v>
                </c:pt>
                <c:pt idx="1510">
                  <c:v>43714</c:v>
                </c:pt>
                <c:pt idx="1511">
                  <c:v>43713</c:v>
                </c:pt>
                <c:pt idx="1512">
                  <c:v>43712</c:v>
                </c:pt>
                <c:pt idx="1513">
                  <c:v>43711</c:v>
                </c:pt>
                <c:pt idx="1514">
                  <c:v>43710</c:v>
                </c:pt>
                <c:pt idx="1515">
                  <c:v>43709</c:v>
                </c:pt>
                <c:pt idx="1516">
                  <c:v>43708</c:v>
                </c:pt>
                <c:pt idx="1517">
                  <c:v>43707</c:v>
                </c:pt>
                <c:pt idx="1518">
                  <c:v>43706</c:v>
                </c:pt>
                <c:pt idx="1519">
                  <c:v>43705</c:v>
                </c:pt>
                <c:pt idx="1520">
                  <c:v>43704</c:v>
                </c:pt>
                <c:pt idx="1521">
                  <c:v>43703</c:v>
                </c:pt>
                <c:pt idx="1522">
                  <c:v>43702</c:v>
                </c:pt>
                <c:pt idx="1523">
                  <c:v>43701</c:v>
                </c:pt>
                <c:pt idx="1524">
                  <c:v>43700</c:v>
                </c:pt>
                <c:pt idx="1525">
                  <c:v>43699</c:v>
                </c:pt>
                <c:pt idx="1526">
                  <c:v>43698</c:v>
                </c:pt>
                <c:pt idx="1527">
                  <c:v>43697</c:v>
                </c:pt>
                <c:pt idx="1528">
                  <c:v>43696</c:v>
                </c:pt>
                <c:pt idx="1529">
                  <c:v>43695</c:v>
                </c:pt>
                <c:pt idx="1530">
                  <c:v>43694</c:v>
                </c:pt>
                <c:pt idx="1531">
                  <c:v>43693</c:v>
                </c:pt>
                <c:pt idx="1532">
                  <c:v>43692</c:v>
                </c:pt>
                <c:pt idx="1533">
                  <c:v>43691</c:v>
                </c:pt>
                <c:pt idx="1534">
                  <c:v>43690</c:v>
                </c:pt>
                <c:pt idx="1535">
                  <c:v>43689</c:v>
                </c:pt>
                <c:pt idx="1536">
                  <c:v>43688</c:v>
                </c:pt>
                <c:pt idx="1537">
                  <c:v>43687</c:v>
                </c:pt>
                <c:pt idx="1538">
                  <c:v>43686</c:v>
                </c:pt>
                <c:pt idx="1539">
                  <c:v>43685</c:v>
                </c:pt>
                <c:pt idx="1540">
                  <c:v>43684</c:v>
                </c:pt>
                <c:pt idx="1541">
                  <c:v>43683</c:v>
                </c:pt>
                <c:pt idx="1542">
                  <c:v>43682</c:v>
                </c:pt>
                <c:pt idx="1543">
                  <c:v>43681</c:v>
                </c:pt>
                <c:pt idx="1544">
                  <c:v>43680</c:v>
                </c:pt>
                <c:pt idx="1545">
                  <c:v>43679</c:v>
                </c:pt>
                <c:pt idx="1546">
                  <c:v>43678</c:v>
                </c:pt>
                <c:pt idx="1547">
                  <c:v>43677</c:v>
                </c:pt>
                <c:pt idx="1548">
                  <c:v>43676</c:v>
                </c:pt>
                <c:pt idx="1549">
                  <c:v>43675</c:v>
                </c:pt>
                <c:pt idx="1550">
                  <c:v>43674</c:v>
                </c:pt>
                <c:pt idx="1551">
                  <c:v>43673</c:v>
                </c:pt>
                <c:pt idx="1552">
                  <c:v>43672</c:v>
                </c:pt>
                <c:pt idx="1553">
                  <c:v>43671</c:v>
                </c:pt>
                <c:pt idx="1554">
                  <c:v>43670</c:v>
                </c:pt>
                <c:pt idx="1555">
                  <c:v>43669</c:v>
                </c:pt>
                <c:pt idx="1556">
                  <c:v>43668</c:v>
                </c:pt>
                <c:pt idx="1557">
                  <c:v>43667</c:v>
                </c:pt>
                <c:pt idx="1558">
                  <c:v>43666</c:v>
                </c:pt>
                <c:pt idx="1559">
                  <c:v>43665</c:v>
                </c:pt>
                <c:pt idx="1560">
                  <c:v>43664</c:v>
                </c:pt>
                <c:pt idx="1561">
                  <c:v>43663</c:v>
                </c:pt>
                <c:pt idx="1562">
                  <c:v>43662</c:v>
                </c:pt>
                <c:pt idx="1563">
                  <c:v>43661</c:v>
                </c:pt>
                <c:pt idx="1564">
                  <c:v>43660</c:v>
                </c:pt>
                <c:pt idx="1565">
                  <c:v>43659</c:v>
                </c:pt>
                <c:pt idx="1566">
                  <c:v>43658</c:v>
                </c:pt>
                <c:pt idx="1567">
                  <c:v>43657</c:v>
                </c:pt>
                <c:pt idx="1568">
                  <c:v>43656</c:v>
                </c:pt>
                <c:pt idx="1569">
                  <c:v>43655</c:v>
                </c:pt>
                <c:pt idx="1570">
                  <c:v>43654</c:v>
                </c:pt>
                <c:pt idx="1571">
                  <c:v>43653</c:v>
                </c:pt>
                <c:pt idx="1572">
                  <c:v>43652</c:v>
                </c:pt>
                <c:pt idx="1573">
                  <c:v>43651</c:v>
                </c:pt>
                <c:pt idx="1574">
                  <c:v>43650</c:v>
                </c:pt>
                <c:pt idx="1575">
                  <c:v>43649</c:v>
                </c:pt>
                <c:pt idx="1576">
                  <c:v>43648</c:v>
                </c:pt>
                <c:pt idx="1577">
                  <c:v>43647</c:v>
                </c:pt>
                <c:pt idx="1578">
                  <c:v>43646</c:v>
                </c:pt>
                <c:pt idx="1579">
                  <c:v>43645</c:v>
                </c:pt>
                <c:pt idx="1580">
                  <c:v>43644</c:v>
                </c:pt>
                <c:pt idx="1581">
                  <c:v>43643</c:v>
                </c:pt>
                <c:pt idx="1582">
                  <c:v>43642</c:v>
                </c:pt>
                <c:pt idx="1583">
                  <c:v>43641</c:v>
                </c:pt>
                <c:pt idx="1584">
                  <c:v>43640</c:v>
                </c:pt>
                <c:pt idx="1585">
                  <c:v>43639</c:v>
                </c:pt>
                <c:pt idx="1586">
                  <c:v>43638</c:v>
                </c:pt>
                <c:pt idx="1587">
                  <c:v>43637</c:v>
                </c:pt>
                <c:pt idx="1588">
                  <c:v>43636</c:v>
                </c:pt>
                <c:pt idx="1589">
                  <c:v>43635</c:v>
                </c:pt>
                <c:pt idx="1590">
                  <c:v>43634</c:v>
                </c:pt>
                <c:pt idx="1591">
                  <c:v>43633</c:v>
                </c:pt>
                <c:pt idx="1592">
                  <c:v>43632</c:v>
                </c:pt>
                <c:pt idx="1593">
                  <c:v>43631</c:v>
                </c:pt>
                <c:pt idx="1594">
                  <c:v>43630</c:v>
                </c:pt>
                <c:pt idx="1595">
                  <c:v>43629</c:v>
                </c:pt>
                <c:pt idx="1596">
                  <c:v>43628</c:v>
                </c:pt>
                <c:pt idx="1597">
                  <c:v>43627</c:v>
                </c:pt>
                <c:pt idx="1598">
                  <c:v>43626</c:v>
                </c:pt>
                <c:pt idx="1599">
                  <c:v>43625</c:v>
                </c:pt>
                <c:pt idx="1600">
                  <c:v>43624</c:v>
                </c:pt>
                <c:pt idx="1601">
                  <c:v>43623</c:v>
                </c:pt>
                <c:pt idx="1602">
                  <c:v>43622</c:v>
                </c:pt>
                <c:pt idx="1603">
                  <c:v>43621</c:v>
                </c:pt>
                <c:pt idx="1604">
                  <c:v>43620</c:v>
                </c:pt>
                <c:pt idx="1605">
                  <c:v>43619</c:v>
                </c:pt>
                <c:pt idx="1606">
                  <c:v>43618</c:v>
                </c:pt>
                <c:pt idx="1607">
                  <c:v>43617</c:v>
                </c:pt>
                <c:pt idx="1608">
                  <c:v>43616</c:v>
                </c:pt>
                <c:pt idx="1609">
                  <c:v>43615</c:v>
                </c:pt>
                <c:pt idx="1610">
                  <c:v>43614</c:v>
                </c:pt>
                <c:pt idx="1611">
                  <c:v>43613</c:v>
                </c:pt>
                <c:pt idx="1612">
                  <c:v>43612</c:v>
                </c:pt>
                <c:pt idx="1613">
                  <c:v>43611</c:v>
                </c:pt>
                <c:pt idx="1614">
                  <c:v>43610</c:v>
                </c:pt>
                <c:pt idx="1615">
                  <c:v>43609</c:v>
                </c:pt>
                <c:pt idx="1616">
                  <c:v>43608</c:v>
                </c:pt>
                <c:pt idx="1617">
                  <c:v>43607</c:v>
                </c:pt>
                <c:pt idx="1618">
                  <c:v>43606</c:v>
                </c:pt>
                <c:pt idx="1619">
                  <c:v>43605</c:v>
                </c:pt>
                <c:pt idx="1620">
                  <c:v>43604</c:v>
                </c:pt>
                <c:pt idx="1621">
                  <c:v>43603</c:v>
                </c:pt>
                <c:pt idx="1622">
                  <c:v>43602</c:v>
                </c:pt>
                <c:pt idx="1623">
                  <c:v>43601</c:v>
                </c:pt>
                <c:pt idx="1624">
                  <c:v>43600</c:v>
                </c:pt>
                <c:pt idx="1625">
                  <c:v>43599</c:v>
                </c:pt>
                <c:pt idx="1626">
                  <c:v>43598</c:v>
                </c:pt>
                <c:pt idx="1627">
                  <c:v>43597</c:v>
                </c:pt>
                <c:pt idx="1628">
                  <c:v>43596</c:v>
                </c:pt>
                <c:pt idx="1629">
                  <c:v>43595</c:v>
                </c:pt>
                <c:pt idx="1630">
                  <c:v>43594</c:v>
                </c:pt>
                <c:pt idx="1631">
                  <c:v>43593</c:v>
                </c:pt>
                <c:pt idx="1632">
                  <c:v>43592</c:v>
                </c:pt>
                <c:pt idx="1633">
                  <c:v>43591</c:v>
                </c:pt>
                <c:pt idx="1634">
                  <c:v>43590</c:v>
                </c:pt>
                <c:pt idx="1635">
                  <c:v>43589</c:v>
                </c:pt>
                <c:pt idx="1636">
                  <c:v>43588</c:v>
                </c:pt>
                <c:pt idx="1637">
                  <c:v>43587</c:v>
                </c:pt>
                <c:pt idx="1638">
                  <c:v>43586</c:v>
                </c:pt>
                <c:pt idx="1639">
                  <c:v>43585</c:v>
                </c:pt>
                <c:pt idx="1640">
                  <c:v>43584</c:v>
                </c:pt>
                <c:pt idx="1641">
                  <c:v>43583</c:v>
                </c:pt>
                <c:pt idx="1642">
                  <c:v>43582</c:v>
                </c:pt>
                <c:pt idx="1643">
                  <c:v>43581</c:v>
                </c:pt>
                <c:pt idx="1644">
                  <c:v>43580</c:v>
                </c:pt>
                <c:pt idx="1645">
                  <c:v>43579</c:v>
                </c:pt>
                <c:pt idx="1646">
                  <c:v>43578</c:v>
                </c:pt>
                <c:pt idx="1647">
                  <c:v>43577</c:v>
                </c:pt>
                <c:pt idx="1648">
                  <c:v>43576</c:v>
                </c:pt>
                <c:pt idx="1649">
                  <c:v>43575</c:v>
                </c:pt>
                <c:pt idx="1650">
                  <c:v>43574</c:v>
                </c:pt>
                <c:pt idx="1651">
                  <c:v>43573</c:v>
                </c:pt>
                <c:pt idx="1652">
                  <c:v>43572</c:v>
                </c:pt>
                <c:pt idx="1653">
                  <c:v>43571</c:v>
                </c:pt>
                <c:pt idx="1654">
                  <c:v>43570</c:v>
                </c:pt>
                <c:pt idx="1655">
                  <c:v>43569</c:v>
                </c:pt>
                <c:pt idx="1656">
                  <c:v>43568</c:v>
                </c:pt>
                <c:pt idx="1657">
                  <c:v>43567</c:v>
                </c:pt>
                <c:pt idx="1658">
                  <c:v>43566</c:v>
                </c:pt>
                <c:pt idx="1659">
                  <c:v>43565</c:v>
                </c:pt>
                <c:pt idx="1660">
                  <c:v>43564</c:v>
                </c:pt>
                <c:pt idx="1661">
                  <c:v>43563</c:v>
                </c:pt>
                <c:pt idx="1662">
                  <c:v>43562</c:v>
                </c:pt>
                <c:pt idx="1663">
                  <c:v>43561</c:v>
                </c:pt>
                <c:pt idx="1664">
                  <c:v>43560</c:v>
                </c:pt>
                <c:pt idx="1665">
                  <c:v>43559</c:v>
                </c:pt>
                <c:pt idx="1666">
                  <c:v>43558</c:v>
                </c:pt>
                <c:pt idx="1667">
                  <c:v>43557</c:v>
                </c:pt>
                <c:pt idx="1668">
                  <c:v>43556</c:v>
                </c:pt>
                <c:pt idx="1669">
                  <c:v>43555</c:v>
                </c:pt>
                <c:pt idx="1670">
                  <c:v>43554</c:v>
                </c:pt>
                <c:pt idx="1671">
                  <c:v>43553</c:v>
                </c:pt>
                <c:pt idx="1672">
                  <c:v>43552</c:v>
                </c:pt>
                <c:pt idx="1673">
                  <c:v>43551</c:v>
                </c:pt>
                <c:pt idx="1674">
                  <c:v>43550</c:v>
                </c:pt>
                <c:pt idx="1675">
                  <c:v>43549</c:v>
                </c:pt>
                <c:pt idx="1676">
                  <c:v>43548</c:v>
                </c:pt>
                <c:pt idx="1677">
                  <c:v>43547</c:v>
                </c:pt>
                <c:pt idx="1678">
                  <c:v>43546</c:v>
                </c:pt>
                <c:pt idx="1679">
                  <c:v>43545</c:v>
                </c:pt>
                <c:pt idx="1680">
                  <c:v>43544</c:v>
                </c:pt>
                <c:pt idx="1681">
                  <c:v>43543</c:v>
                </c:pt>
                <c:pt idx="1682">
                  <c:v>43542</c:v>
                </c:pt>
                <c:pt idx="1683">
                  <c:v>43541</c:v>
                </c:pt>
                <c:pt idx="1684">
                  <c:v>43540</c:v>
                </c:pt>
                <c:pt idx="1685">
                  <c:v>43539</c:v>
                </c:pt>
                <c:pt idx="1686">
                  <c:v>43538</c:v>
                </c:pt>
                <c:pt idx="1687">
                  <c:v>43537</c:v>
                </c:pt>
                <c:pt idx="1688">
                  <c:v>43536</c:v>
                </c:pt>
                <c:pt idx="1689">
                  <c:v>43535</c:v>
                </c:pt>
                <c:pt idx="1690">
                  <c:v>43534</c:v>
                </c:pt>
                <c:pt idx="1691">
                  <c:v>43533</c:v>
                </c:pt>
                <c:pt idx="1692">
                  <c:v>43532</c:v>
                </c:pt>
                <c:pt idx="1693">
                  <c:v>43531</c:v>
                </c:pt>
                <c:pt idx="1694">
                  <c:v>43530</c:v>
                </c:pt>
                <c:pt idx="1695">
                  <c:v>43529</c:v>
                </c:pt>
                <c:pt idx="1696">
                  <c:v>43528</c:v>
                </c:pt>
                <c:pt idx="1697">
                  <c:v>43527</c:v>
                </c:pt>
                <c:pt idx="1698">
                  <c:v>43526</c:v>
                </c:pt>
                <c:pt idx="1699">
                  <c:v>43525</c:v>
                </c:pt>
                <c:pt idx="1700">
                  <c:v>43524</c:v>
                </c:pt>
                <c:pt idx="1701">
                  <c:v>43523</c:v>
                </c:pt>
                <c:pt idx="1702">
                  <c:v>43522</c:v>
                </c:pt>
                <c:pt idx="1703">
                  <c:v>43521</c:v>
                </c:pt>
                <c:pt idx="1704">
                  <c:v>43520</c:v>
                </c:pt>
                <c:pt idx="1705">
                  <c:v>43519</c:v>
                </c:pt>
                <c:pt idx="1706">
                  <c:v>43518</c:v>
                </c:pt>
                <c:pt idx="1707">
                  <c:v>43517</c:v>
                </c:pt>
                <c:pt idx="1708">
                  <c:v>43516</c:v>
                </c:pt>
                <c:pt idx="1709">
                  <c:v>43515</c:v>
                </c:pt>
                <c:pt idx="1710">
                  <c:v>43514</c:v>
                </c:pt>
                <c:pt idx="1711">
                  <c:v>43513</c:v>
                </c:pt>
                <c:pt idx="1712">
                  <c:v>43512</c:v>
                </c:pt>
                <c:pt idx="1713">
                  <c:v>43511</c:v>
                </c:pt>
                <c:pt idx="1714">
                  <c:v>43510</c:v>
                </c:pt>
                <c:pt idx="1715">
                  <c:v>43509</c:v>
                </c:pt>
                <c:pt idx="1716">
                  <c:v>43508</c:v>
                </c:pt>
                <c:pt idx="1717">
                  <c:v>43507</c:v>
                </c:pt>
                <c:pt idx="1718">
                  <c:v>43506</c:v>
                </c:pt>
                <c:pt idx="1719">
                  <c:v>43505</c:v>
                </c:pt>
                <c:pt idx="1720">
                  <c:v>43504</c:v>
                </c:pt>
                <c:pt idx="1721">
                  <c:v>43503</c:v>
                </c:pt>
                <c:pt idx="1722">
                  <c:v>43502</c:v>
                </c:pt>
                <c:pt idx="1723">
                  <c:v>43501</c:v>
                </c:pt>
                <c:pt idx="1724">
                  <c:v>43500</c:v>
                </c:pt>
                <c:pt idx="1725">
                  <c:v>43499</c:v>
                </c:pt>
                <c:pt idx="1726">
                  <c:v>43498</c:v>
                </c:pt>
                <c:pt idx="1727">
                  <c:v>43497</c:v>
                </c:pt>
                <c:pt idx="1728">
                  <c:v>43496</c:v>
                </c:pt>
                <c:pt idx="1729">
                  <c:v>43495</c:v>
                </c:pt>
                <c:pt idx="1730">
                  <c:v>43494</c:v>
                </c:pt>
                <c:pt idx="1731">
                  <c:v>43493</c:v>
                </c:pt>
                <c:pt idx="1732">
                  <c:v>43492</c:v>
                </c:pt>
                <c:pt idx="1733">
                  <c:v>43491</c:v>
                </c:pt>
                <c:pt idx="1734">
                  <c:v>43490</c:v>
                </c:pt>
                <c:pt idx="1735">
                  <c:v>43489</c:v>
                </c:pt>
                <c:pt idx="1736">
                  <c:v>43488</c:v>
                </c:pt>
                <c:pt idx="1737">
                  <c:v>43487</c:v>
                </c:pt>
                <c:pt idx="1738">
                  <c:v>43486</c:v>
                </c:pt>
                <c:pt idx="1739">
                  <c:v>43485</c:v>
                </c:pt>
                <c:pt idx="1740">
                  <c:v>43484</c:v>
                </c:pt>
                <c:pt idx="1741">
                  <c:v>43483</c:v>
                </c:pt>
                <c:pt idx="1742">
                  <c:v>43482</c:v>
                </c:pt>
                <c:pt idx="1743">
                  <c:v>43481</c:v>
                </c:pt>
                <c:pt idx="1744">
                  <c:v>43480</c:v>
                </c:pt>
                <c:pt idx="1745">
                  <c:v>43479</c:v>
                </c:pt>
                <c:pt idx="1746">
                  <c:v>43478</c:v>
                </c:pt>
                <c:pt idx="1747">
                  <c:v>43477</c:v>
                </c:pt>
                <c:pt idx="1748">
                  <c:v>43476</c:v>
                </c:pt>
                <c:pt idx="1749">
                  <c:v>43475</c:v>
                </c:pt>
                <c:pt idx="1750">
                  <c:v>43474</c:v>
                </c:pt>
                <c:pt idx="1751">
                  <c:v>43473</c:v>
                </c:pt>
                <c:pt idx="1752">
                  <c:v>43472</c:v>
                </c:pt>
                <c:pt idx="1753">
                  <c:v>43471</c:v>
                </c:pt>
                <c:pt idx="1754">
                  <c:v>43470</c:v>
                </c:pt>
                <c:pt idx="1755">
                  <c:v>43469</c:v>
                </c:pt>
                <c:pt idx="1756">
                  <c:v>43468</c:v>
                </c:pt>
                <c:pt idx="1757">
                  <c:v>43467</c:v>
                </c:pt>
                <c:pt idx="1758">
                  <c:v>43466</c:v>
                </c:pt>
                <c:pt idx="1759">
                  <c:v>43465</c:v>
                </c:pt>
                <c:pt idx="1760">
                  <c:v>43464</c:v>
                </c:pt>
                <c:pt idx="1761">
                  <c:v>43463</c:v>
                </c:pt>
                <c:pt idx="1762">
                  <c:v>43462</c:v>
                </c:pt>
                <c:pt idx="1763">
                  <c:v>43461</c:v>
                </c:pt>
                <c:pt idx="1764">
                  <c:v>43460</c:v>
                </c:pt>
                <c:pt idx="1765">
                  <c:v>43459</c:v>
                </c:pt>
                <c:pt idx="1766">
                  <c:v>43458</c:v>
                </c:pt>
                <c:pt idx="1767">
                  <c:v>43457</c:v>
                </c:pt>
                <c:pt idx="1768">
                  <c:v>43456</c:v>
                </c:pt>
                <c:pt idx="1769">
                  <c:v>43455</c:v>
                </c:pt>
                <c:pt idx="1770">
                  <c:v>43454</c:v>
                </c:pt>
                <c:pt idx="1771">
                  <c:v>43453</c:v>
                </c:pt>
                <c:pt idx="1772">
                  <c:v>43452</c:v>
                </c:pt>
                <c:pt idx="1773">
                  <c:v>43451</c:v>
                </c:pt>
                <c:pt idx="1774">
                  <c:v>43450</c:v>
                </c:pt>
                <c:pt idx="1775">
                  <c:v>43449</c:v>
                </c:pt>
                <c:pt idx="1776">
                  <c:v>43448</c:v>
                </c:pt>
                <c:pt idx="1777">
                  <c:v>43447</c:v>
                </c:pt>
                <c:pt idx="1778">
                  <c:v>43446</c:v>
                </c:pt>
                <c:pt idx="1779">
                  <c:v>43445</c:v>
                </c:pt>
                <c:pt idx="1780">
                  <c:v>43444</c:v>
                </c:pt>
                <c:pt idx="1781">
                  <c:v>43443</c:v>
                </c:pt>
                <c:pt idx="1782">
                  <c:v>43442</c:v>
                </c:pt>
                <c:pt idx="1783">
                  <c:v>43441</c:v>
                </c:pt>
                <c:pt idx="1784">
                  <c:v>43440</c:v>
                </c:pt>
                <c:pt idx="1785">
                  <c:v>43439</c:v>
                </c:pt>
                <c:pt idx="1786">
                  <c:v>43438</c:v>
                </c:pt>
                <c:pt idx="1787">
                  <c:v>43437</c:v>
                </c:pt>
                <c:pt idx="1788">
                  <c:v>43436</c:v>
                </c:pt>
                <c:pt idx="1789">
                  <c:v>43435</c:v>
                </c:pt>
                <c:pt idx="1790">
                  <c:v>43434</c:v>
                </c:pt>
                <c:pt idx="1791">
                  <c:v>43433</c:v>
                </c:pt>
                <c:pt idx="1792">
                  <c:v>43432</c:v>
                </c:pt>
                <c:pt idx="1793">
                  <c:v>43431</c:v>
                </c:pt>
                <c:pt idx="1794">
                  <c:v>43430</c:v>
                </c:pt>
                <c:pt idx="1795">
                  <c:v>43429</c:v>
                </c:pt>
                <c:pt idx="1796">
                  <c:v>43428</c:v>
                </c:pt>
                <c:pt idx="1797">
                  <c:v>43427</c:v>
                </c:pt>
                <c:pt idx="1798">
                  <c:v>43426</c:v>
                </c:pt>
                <c:pt idx="1799">
                  <c:v>43425</c:v>
                </c:pt>
                <c:pt idx="1800">
                  <c:v>43424</c:v>
                </c:pt>
                <c:pt idx="1801">
                  <c:v>43423</c:v>
                </c:pt>
                <c:pt idx="1802">
                  <c:v>43422</c:v>
                </c:pt>
                <c:pt idx="1803">
                  <c:v>43421</c:v>
                </c:pt>
                <c:pt idx="1804">
                  <c:v>43420</c:v>
                </c:pt>
                <c:pt idx="1805">
                  <c:v>43419</c:v>
                </c:pt>
                <c:pt idx="1806">
                  <c:v>43418</c:v>
                </c:pt>
                <c:pt idx="1807">
                  <c:v>43417</c:v>
                </c:pt>
                <c:pt idx="1808">
                  <c:v>43416</c:v>
                </c:pt>
                <c:pt idx="1809">
                  <c:v>43415</c:v>
                </c:pt>
                <c:pt idx="1810">
                  <c:v>43414</c:v>
                </c:pt>
                <c:pt idx="1811">
                  <c:v>43413</c:v>
                </c:pt>
                <c:pt idx="1812">
                  <c:v>43412</c:v>
                </c:pt>
                <c:pt idx="1813">
                  <c:v>43411</c:v>
                </c:pt>
                <c:pt idx="1814">
                  <c:v>43410</c:v>
                </c:pt>
                <c:pt idx="1815">
                  <c:v>43409</c:v>
                </c:pt>
                <c:pt idx="1816">
                  <c:v>43408</c:v>
                </c:pt>
                <c:pt idx="1817">
                  <c:v>43407</c:v>
                </c:pt>
                <c:pt idx="1818">
                  <c:v>43406</c:v>
                </c:pt>
                <c:pt idx="1819">
                  <c:v>43405</c:v>
                </c:pt>
                <c:pt idx="1820">
                  <c:v>43404</c:v>
                </c:pt>
                <c:pt idx="1821">
                  <c:v>43403</c:v>
                </c:pt>
                <c:pt idx="1822">
                  <c:v>43402</c:v>
                </c:pt>
                <c:pt idx="1823">
                  <c:v>43401</c:v>
                </c:pt>
                <c:pt idx="1824">
                  <c:v>43400</c:v>
                </c:pt>
                <c:pt idx="1825">
                  <c:v>43399</c:v>
                </c:pt>
                <c:pt idx="1826">
                  <c:v>43398</c:v>
                </c:pt>
                <c:pt idx="1827">
                  <c:v>43397</c:v>
                </c:pt>
                <c:pt idx="1828">
                  <c:v>43396</c:v>
                </c:pt>
                <c:pt idx="1829">
                  <c:v>43395</c:v>
                </c:pt>
                <c:pt idx="1830">
                  <c:v>43394</c:v>
                </c:pt>
                <c:pt idx="1831">
                  <c:v>43393</c:v>
                </c:pt>
                <c:pt idx="1832">
                  <c:v>43392</c:v>
                </c:pt>
                <c:pt idx="1833">
                  <c:v>43391</c:v>
                </c:pt>
                <c:pt idx="1834">
                  <c:v>43390</c:v>
                </c:pt>
                <c:pt idx="1835">
                  <c:v>43389</c:v>
                </c:pt>
                <c:pt idx="1836">
                  <c:v>43388</c:v>
                </c:pt>
                <c:pt idx="1837">
                  <c:v>43387</c:v>
                </c:pt>
                <c:pt idx="1838">
                  <c:v>43386</c:v>
                </c:pt>
                <c:pt idx="1839">
                  <c:v>43385</c:v>
                </c:pt>
                <c:pt idx="1840">
                  <c:v>43384</c:v>
                </c:pt>
                <c:pt idx="1841">
                  <c:v>43383</c:v>
                </c:pt>
                <c:pt idx="1842">
                  <c:v>43382</c:v>
                </c:pt>
                <c:pt idx="1843">
                  <c:v>43381</c:v>
                </c:pt>
                <c:pt idx="1844">
                  <c:v>43380</c:v>
                </c:pt>
                <c:pt idx="1845">
                  <c:v>43379</c:v>
                </c:pt>
                <c:pt idx="1846">
                  <c:v>43378</c:v>
                </c:pt>
                <c:pt idx="1847">
                  <c:v>43377</c:v>
                </c:pt>
                <c:pt idx="1848">
                  <c:v>43376</c:v>
                </c:pt>
                <c:pt idx="1849">
                  <c:v>43375</c:v>
                </c:pt>
                <c:pt idx="1850">
                  <c:v>43374</c:v>
                </c:pt>
                <c:pt idx="1851">
                  <c:v>43373</c:v>
                </c:pt>
                <c:pt idx="1852">
                  <c:v>43372</c:v>
                </c:pt>
                <c:pt idx="1853">
                  <c:v>43371</c:v>
                </c:pt>
                <c:pt idx="1854">
                  <c:v>43370</c:v>
                </c:pt>
                <c:pt idx="1855">
                  <c:v>43369</c:v>
                </c:pt>
                <c:pt idx="1856">
                  <c:v>43368</c:v>
                </c:pt>
                <c:pt idx="1857">
                  <c:v>43367</c:v>
                </c:pt>
                <c:pt idx="1858">
                  <c:v>43366</c:v>
                </c:pt>
                <c:pt idx="1859">
                  <c:v>43365</c:v>
                </c:pt>
                <c:pt idx="1860">
                  <c:v>43364</c:v>
                </c:pt>
                <c:pt idx="1861">
                  <c:v>43363</c:v>
                </c:pt>
                <c:pt idx="1862">
                  <c:v>43362</c:v>
                </c:pt>
                <c:pt idx="1863">
                  <c:v>43361</c:v>
                </c:pt>
                <c:pt idx="1864">
                  <c:v>43360</c:v>
                </c:pt>
                <c:pt idx="1865">
                  <c:v>43359</c:v>
                </c:pt>
                <c:pt idx="1866">
                  <c:v>43358</c:v>
                </c:pt>
                <c:pt idx="1867">
                  <c:v>43357</c:v>
                </c:pt>
                <c:pt idx="1868">
                  <c:v>43356</c:v>
                </c:pt>
                <c:pt idx="1869">
                  <c:v>43355</c:v>
                </c:pt>
                <c:pt idx="1870">
                  <c:v>43354</c:v>
                </c:pt>
                <c:pt idx="1871">
                  <c:v>43353</c:v>
                </c:pt>
                <c:pt idx="1872">
                  <c:v>43352</c:v>
                </c:pt>
                <c:pt idx="1873">
                  <c:v>43351</c:v>
                </c:pt>
                <c:pt idx="1874">
                  <c:v>43350</c:v>
                </c:pt>
                <c:pt idx="1875">
                  <c:v>43349</c:v>
                </c:pt>
                <c:pt idx="1876">
                  <c:v>43348</c:v>
                </c:pt>
                <c:pt idx="1877">
                  <c:v>43347</c:v>
                </c:pt>
                <c:pt idx="1878">
                  <c:v>43346</c:v>
                </c:pt>
                <c:pt idx="1879">
                  <c:v>43345</c:v>
                </c:pt>
                <c:pt idx="1880">
                  <c:v>43344</c:v>
                </c:pt>
                <c:pt idx="1881">
                  <c:v>43343</c:v>
                </c:pt>
                <c:pt idx="1882">
                  <c:v>43342</c:v>
                </c:pt>
                <c:pt idx="1883">
                  <c:v>43341</c:v>
                </c:pt>
                <c:pt idx="1884">
                  <c:v>43340</c:v>
                </c:pt>
                <c:pt idx="1885">
                  <c:v>43339</c:v>
                </c:pt>
                <c:pt idx="1886">
                  <c:v>43338</c:v>
                </c:pt>
                <c:pt idx="1887">
                  <c:v>43337</c:v>
                </c:pt>
                <c:pt idx="1888">
                  <c:v>43336</c:v>
                </c:pt>
                <c:pt idx="1889">
                  <c:v>43335</c:v>
                </c:pt>
                <c:pt idx="1890">
                  <c:v>43334</c:v>
                </c:pt>
                <c:pt idx="1891">
                  <c:v>43333</c:v>
                </c:pt>
                <c:pt idx="1892">
                  <c:v>43332</c:v>
                </c:pt>
                <c:pt idx="1893">
                  <c:v>43331</c:v>
                </c:pt>
                <c:pt idx="1894">
                  <c:v>43330</c:v>
                </c:pt>
                <c:pt idx="1895">
                  <c:v>43329</c:v>
                </c:pt>
                <c:pt idx="1896">
                  <c:v>43328</c:v>
                </c:pt>
                <c:pt idx="1897">
                  <c:v>43327</c:v>
                </c:pt>
                <c:pt idx="1898">
                  <c:v>43326</c:v>
                </c:pt>
                <c:pt idx="1899">
                  <c:v>43325</c:v>
                </c:pt>
                <c:pt idx="1900">
                  <c:v>43324</c:v>
                </c:pt>
                <c:pt idx="1901">
                  <c:v>43323</c:v>
                </c:pt>
                <c:pt idx="1902">
                  <c:v>43322</c:v>
                </c:pt>
                <c:pt idx="1903">
                  <c:v>43321</c:v>
                </c:pt>
                <c:pt idx="1904">
                  <c:v>43320</c:v>
                </c:pt>
                <c:pt idx="1905">
                  <c:v>43319</c:v>
                </c:pt>
                <c:pt idx="1906">
                  <c:v>43318</c:v>
                </c:pt>
                <c:pt idx="1907">
                  <c:v>43317</c:v>
                </c:pt>
                <c:pt idx="1908">
                  <c:v>43316</c:v>
                </c:pt>
                <c:pt idx="1909">
                  <c:v>43315</c:v>
                </c:pt>
                <c:pt idx="1910">
                  <c:v>43314</c:v>
                </c:pt>
                <c:pt idx="1911">
                  <c:v>43313</c:v>
                </c:pt>
                <c:pt idx="1912">
                  <c:v>43312</c:v>
                </c:pt>
                <c:pt idx="1913">
                  <c:v>43311</c:v>
                </c:pt>
                <c:pt idx="1914">
                  <c:v>43310</c:v>
                </c:pt>
                <c:pt idx="1915">
                  <c:v>43309</c:v>
                </c:pt>
                <c:pt idx="1916">
                  <c:v>43308</c:v>
                </c:pt>
                <c:pt idx="1917">
                  <c:v>43307</c:v>
                </c:pt>
                <c:pt idx="1918">
                  <c:v>43306</c:v>
                </c:pt>
                <c:pt idx="1919">
                  <c:v>43305</c:v>
                </c:pt>
                <c:pt idx="1920">
                  <c:v>43304</c:v>
                </c:pt>
                <c:pt idx="1921">
                  <c:v>43303</c:v>
                </c:pt>
                <c:pt idx="1922">
                  <c:v>43302</c:v>
                </c:pt>
                <c:pt idx="1923">
                  <c:v>43301</c:v>
                </c:pt>
                <c:pt idx="1924">
                  <c:v>43300</c:v>
                </c:pt>
                <c:pt idx="1925">
                  <c:v>43299</c:v>
                </c:pt>
                <c:pt idx="1926">
                  <c:v>43298</c:v>
                </c:pt>
                <c:pt idx="1927">
                  <c:v>43297</c:v>
                </c:pt>
                <c:pt idx="1928">
                  <c:v>43296</c:v>
                </c:pt>
                <c:pt idx="1929">
                  <c:v>43295</c:v>
                </c:pt>
                <c:pt idx="1930">
                  <c:v>43294</c:v>
                </c:pt>
                <c:pt idx="1931">
                  <c:v>43293</c:v>
                </c:pt>
                <c:pt idx="1932">
                  <c:v>43292</c:v>
                </c:pt>
                <c:pt idx="1933">
                  <c:v>43291</c:v>
                </c:pt>
                <c:pt idx="1934">
                  <c:v>43290</c:v>
                </c:pt>
                <c:pt idx="1935">
                  <c:v>43289</c:v>
                </c:pt>
                <c:pt idx="1936">
                  <c:v>43288</c:v>
                </c:pt>
                <c:pt idx="1937">
                  <c:v>43287</c:v>
                </c:pt>
                <c:pt idx="1938">
                  <c:v>43286</c:v>
                </c:pt>
                <c:pt idx="1939">
                  <c:v>43285</c:v>
                </c:pt>
                <c:pt idx="1940">
                  <c:v>43284</c:v>
                </c:pt>
                <c:pt idx="1941">
                  <c:v>43283</c:v>
                </c:pt>
                <c:pt idx="1942">
                  <c:v>43282</c:v>
                </c:pt>
                <c:pt idx="1943">
                  <c:v>43281</c:v>
                </c:pt>
                <c:pt idx="1944">
                  <c:v>43280</c:v>
                </c:pt>
                <c:pt idx="1945">
                  <c:v>43279</c:v>
                </c:pt>
                <c:pt idx="1946">
                  <c:v>43278</c:v>
                </c:pt>
                <c:pt idx="1947">
                  <c:v>43277</c:v>
                </c:pt>
                <c:pt idx="1948">
                  <c:v>43276</c:v>
                </c:pt>
                <c:pt idx="1949">
                  <c:v>43275</c:v>
                </c:pt>
                <c:pt idx="1950">
                  <c:v>43274</c:v>
                </c:pt>
                <c:pt idx="1951">
                  <c:v>43273</c:v>
                </c:pt>
                <c:pt idx="1952">
                  <c:v>43272</c:v>
                </c:pt>
                <c:pt idx="1953">
                  <c:v>43271</c:v>
                </c:pt>
                <c:pt idx="1954">
                  <c:v>43270</c:v>
                </c:pt>
                <c:pt idx="1955">
                  <c:v>43269</c:v>
                </c:pt>
                <c:pt idx="1956">
                  <c:v>43268</c:v>
                </c:pt>
                <c:pt idx="1957">
                  <c:v>43267</c:v>
                </c:pt>
                <c:pt idx="1958">
                  <c:v>43266</c:v>
                </c:pt>
                <c:pt idx="1959">
                  <c:v>43265</c:v>
                </c:pt>
                <c:pt idx="1960">
                  <c:v>43264</c:v>
                </c:pt>
                <c:pt idx="1961">
                  <c:v>43263</c:v>
                </c:pt>
                <c:pt idx="1962">
                  <c:v>43262</c:v>
                </c:pt>
                <c:pt idx="1963">
                  <c:v>43261</c:v>
                </c:pt>
                <c:pt idx="1964">
                  <c:v>43260</c:v>
                </c:pt>
                <c:pt idx="1965">
                  <c:v>43259</c:v>
                </c:pt>
                <c:pt idx="1966">
                  <c:v>43258</c:v>
                </c:pt>
                <c:pt idx="1967">
                  <c:v>43257</c:v>
                </c:pt>
                <c:pt idx="1968">
                  <c:v>43256</c:v>
                </c:pt>
                <c:pt idx="1969">
                  <c:v>43255</c:v>
                </c:pt>
                <c:pt idx="1970">
                  <c:v>43254</c:v>
                </c:pt>
                <c:pt idx="1971">
                  <c:v>43253</c:v>
                </c:pt>
                <c:pt idx="1972">
                  <c:v>43252</c:v>
                </c:pt>
                <c:pt idx="1973">
                  <c:v>43251</c:v>
                </c:pt>
                <c:pt idx="1974">
                  <c:v>43250</c:v>
                </c:pt>
                <c:pt idx="1975">
                  <c:v>43249</c:v>
                </c:pt>
                <c:pt idx="1976">
                  <c:v>43248</c:v>
                </c:pt>
                <c:pt idx="1977">
                  <c:v>43247</c:v>
                </c:pt>
                <c:pt idx="1978">
                  <c:v>43246</c:v>
                </c:pt>
                <c:pt idx="1979">
                  <c:v>43245</c:v>
                </c:pt>
                <c:pt idx="1980">
                  <c:v>43244</c:v>
                </c:pt>
                <c:pt idx="1981">
                  <c:v>43243</c:v>
                </c:pt>
                <c:pt idx="1982">
                  <c:v>43242</c:v>
                </c:pt>
                <c:pt idx="1983">
                  <c:v>43241</c:v>
                </c:pt>
                <c:pt idx="1984">
                  <c:v>43240</c:v>
                </c:pt>
                <c:pt idx="1985">
                  <c:v>43239</c:v>
                </c:pt>
                <c:pt idx="1986">
                  <c:v>43238</c:v>
                </c:pt>
                <c:pt idx="1987">
                  <c:v>43237</c:v>
                </c:pt>
                <c:pt idx="1988">
                  <c:v>43236</c:v>
                </c:pt>
                <c:pt idx="1989">
                  <c:v>43235</c:v>
                </c:pt>
                <c:pt idx="1990">
                  <c:v>43234</c:v>
                </c:pt>
                <c:pt idx="1991">
                  <c:v>43233</c:v>
                </c:pt>
                <c:pt idx="1992">
                  <c:v>43232</c:v>
                </c:pt>
                <c:pt idx="1993">
                  <c:v>43231</c:v>
                </c:pt>
                <c:pt idx="1994">
                  <c:v>43230</c:v>
                </c:pt>
                <c:pt idx="1995">
                  <c:v>43229</c:v>
                </c:pt>
                <c:pt idx="1996">
                  <c:v>43228</c:v>
                </c:pt>
                <c:pt idx="1997">
                  <c:v>43227</c:v>
                </c:pt>
                <c:pt idx="1998">
                  <c:v>43226</c:v>
                </c:pt>
                <c:pt idx="1999">
                  <c:v>43225</c:v>
                </c:pt>
                <c:pt idx="2000">
                  <c:v>43224</c:v>
                </c:pt>
                <c:pt idx="2001">
                  <c:v>43223</c:v>
                </c:pt>
                <c:pt idx="2002">
                  <c:v>43222</c:v>
                </c:pt>
                <c:pt idx="2003">
                  <c:v>43221</c:v>
                </c:pt>
                <c:pt idx="2004">
                  <c:v>43220</c:v>
                </c:pt>
                <c:pt idx="2005">
                  <c:v>43219</c:v>
                </c:pt>
                <c:pt idx="2006">
                  <c:v>43218</c:v>
                </c:pt>
                <c:pt idx="2007">
                  <c:v>43217</c:v>
                </c:pt>
                <c:pt idx="2008">
                  <c:v>43216</c:v>
                </c:pt>
                <c:pt idx="2009">
                  <c:v>43215</c:v>
                </c:pt>
                <c:pt idx="2010">
                  <c:v>43214</c:v>
                </c:pt>
                <c:pt idx="2011">
                  <c:v>43213</c:v>
                </c:pt>
                <c:pt idx="2012">
                  <c:v>43212</c:v>
                </c:pt>
                <c:pt idx="2013">
                  <c:v>43211</c:v>
                </c:pt>
                <c:pt idx="2014">
                  <c:v>43210</c:v>
                </c:pt>
                <c:pt idx="2015">
                  <c:v>43209</c:v>
                </c:pt>
                <c:pt idx="2016">
                  <c:v>43208</c:v>
                </c:pt>
                <c:pt idx="2017">
                  <c:v>43207</c:v>
                </c:pt>
                <c:pt idx="2018">
                  <c:v>43206</c:v>
                </c:pt>
                <c:pt idx="2019">
                  <c:v>43205</c:v>
                </c:pt>
                <c:pt idx="2020">
                  <c:v>43204</c:v>
                </c:pt>
                <c:pt idx="2021">
                  <c:v>43203</c:v>
                </c:pt>
                <c:pt idx="2022">
                  <c:v>43202</c:v>
                </c:pt>
                <c:pt idx="2023">
                  <c:v>43201</c:v>
                </c:pt>
                <c:pt idx="2024">
                  <c:v>43200</c:v>
                </c:pt>
                <c:pt idx="2025">
                  <c:v>43199</c:v>
                </c:pt>
                <c:pt idx="2026">
                  <c:v>43198</c:v>
                </c:pt>
                <c:pt idx="2027">
                  <c:v>43197</c:v>
                </c:pt>
                <c:pt idx="2028">
                  <c:v>43196</c:v>
                </c:pt>
                <c:pt idx="2029">
                  <c:v>43195</c:v>
                </c:pt>
                <c:pt idx="2030">
                  <c:v>43194</c:v>
                </c:pt>
                <c:pt idx="2031">
                  <c:v>43193</c:v>
                </c:pt>
                <c:pt idx="2032">
                  <c:v>43192</c:v>
                </c:pt>
                <c:pt idx="2033">
                  <c:v>43191</c:v>
                </c:pt>
                <c:pt idx="2034">
                  <c:v>43190</c:v>
                </c:pt>
                <c:pt idx="2035">
                  <c:v>43189</c:v>
                </c:pt>
                <c:pt idx="2036">
                  <c:v>43188</c:v>
                </c:pt>
                <c:pt idx="2037">
                  <c:v>43187</c:v>
                </c:pt>
                <c:pt idx="2038">
                  <c:v>43186</c:v>
                </c:pt>
                <c:pt idx="2039">
                  <c:v>43185</c:v>
                </c:pt>
                <c:pt idx="2040">
                  <c:v>43184</c:v>
                </c:pt>
                <c:pt idx="2041">
                  <c:v>43183</c:v>
                </c:pt>
                <c:pt idx="2042">
                  <c:v>43182</c:v>
                </c:pt>
                <c:pt idx="2043">
                  <c:v>43181</c:v>
                </c:pt>
                <c:pt idx="2044">
                  <c:v>43180</c:v>
                </c:pt>
                <c:pt idx="2045">
                  <c:v>43179</c:v>
                </c:pt>
                <c:pt idx="2046">
                  <c:v>43178</c:v>
                </c:pt>
                <c:pt idx="2047">
                  <c:v>43177</c:v>
                </c:pt>
                <c:pt idx="2048">
                  <c:v>43176</c:v>
                </c:pt>
                <c:pt idx="2049">
                  <c:v>43175</c:v>
                </c:pt>
                <c:pt idx="2050">
                  <c:v>43174</c:v>
                </c:pt>
                <c:pt idx="2051">
                  <c:v>43173</c:v>
                </c:pt>
                <c:pt idx="2052">
                  <c:v>43172</c:v>
                </c:pt>
                <c:pt idx="2053">
                  <c:v>43171</c:v>
                </c:pt>
                <c:pt idx="2054">
                  <c:v>43170</c:v>
                </c:pt>
                <c:pt idx="2055">
                  <c:v>43169</c:v>
                </c:pt>
                <c:pt idx="2056">
                  <c:v>43168</c:v>
                </c:pt>
                <c:pt idx="2057">
                  <c:v>43167</c:v>
                </c:pt>
                <c:pt idx="2058">
                  <c:v>43166</c:v>
                </c:pt>
                <c:pt idx="2059">
                  <c:v>43165</c:v>
                </c:pt>
                <c:pt idx="2060">
                  <c:v>43164</c:v>
                </c:pt>
                <c:pt idx="2061">
                  <c:v>43163</c:v>
                </c:pt>
                <c:pt idx="2062">
                  <c:v>43162</c:v>
                </c:pt>
                <c:pt idx="2063">
                  <c:v>43161</c:v>
                </c:pt>
                <c:pt idx="2064">
                  <c:v>43160</c:v>
                </c:pt>
                <c:pt idx="2065">
                  <c:v>43159</c:v>
                </c:pt>
                <c:pt idx="2066">
                  <c:v>43158</c:v>
                </c:pt>
                <c:pt idx="2067">
                  <c:v>43157</c:v>
                </c:pt>
                <c:pt idx="2068">
                  <c:v>43156</c:v>
                </c:pt>
                <c:pt idx="2069">
                  <c:v>43155</c:v>
                </c:pt>
                <c:pt idx="2070">
                  <c:v>43154</c:v>
                </c:pt>
                <c:pt idx="2071">
                  <c:v>43153</c:v>
                </c:pt>
                <c:pt idx="2072">
                  <c:v>43152</c:v>
                </c:pt>
                <c:pt idx="2073">
                  <c:v>43151</c:v>
                </c:pt>
                <c:pt idx="2074">
                  <c:v>43150</c:v>
                </c:pt>
                <c:pt idx="2075">
                  <c:v>43149</c:v>
                </c:pt>
                <c:pt idx="2076">
                  <c:v>43148</c:v>
                </c:pt>
                <c:pt idx="2077">
                  <c:v>43147</c:v>
                </c:pt>
                <c:pt idx="2078">
                  <c:v>43146</c:v>
                </c:pt>
                <c:pt idx="2079">
                  <c:v>43145</c:v>
                </c:pt>
                <c:pt idx="2080">
                  <c:v>43144</c:v>
                </c:pt>
                <c:pt idx="2081">
                  <c:v>43143</c:v>
                </c:pt>
                <c:pt idx="2082">
                  <c:v>43142</c:v>
                </c:pt>
                <c:pt idx="2083">
                  <c:v>43141</c:v>
                </c:pt>
                <c:pt idx="2084">
                  <c:v>43140</c:v>
                </c:pt>
                <c:pt idx="2085">
                  <c:v>43139</c:v>
                </c:pt>
                <c:pt idx="2086">
                  <c:v>43138</c:v>
                </c:pt>
                <c:pt idx="2087">
                  <c:v>43137</c:v>
                </c:pt>
                <c:pt idx="2088">
                  <c:v>43136</c:v>
                </c:pt>
                <c:pt idx="2089">
                  <c:v>43135</c:v>
                </c:pt>
                <c:pt idx="2090">
                  <c:v>43134</c:v>
                </c:pt>
                <c:pt idx="2091">
                  <c:v>43133</c:v>
                </c:pt>
                <c:pt idx="2092">
                  <c:v>43132</c:v>
                </c:pt>
                <c:pt idx="2093">
                  <c:v>43131</c:v>
                </c:pt>
                <c:pt idx="2094">
                  <c:v>43130</c:v>
                </c:pt>
                <c:pt idx="2095">
                  <c:v>43129</c:v>
                </c:pt>
                <c:pt idx="2096">
                  <c:v>43128</c:v>
                </c:pt>
                <c:pt idx="2097">
                  <c:v>43127</c:v>
                </c:pt>
                <c:pt idx="2098">
                  <c:v>43126</c:v>
                </c:pt>
                <c:pt idx="2099">
                  <c:v>43125</c:v>
                </c:pt>
                <c:pt idx="2100">
                  <c:v>43124</c:v>
                </c:pt>
                <c:pt idx="2101">
                  <c:v>43123</c:v>
                </c:pt>
                <c:pt idx="2102">
                  <c:v>43122</c:v>
                </c:pt>
                <c:pt idx="2103">
                  <c:v>43121</c:v>
                </c:pt>
                <c:pt idx="2104">
                  <c:v>43120</c:v>
                </c:pt>
                <c:pt idx="2105">
                  <c:v>43119</c:v>
                </c:pt>
                <c:pt idx="2106">
                  <c:v>43118</c:v>
                </c:pt>
                <c:pt idx="2107">
                  <c:v>43117</c:v>
                </c:pt>
                <c:pt idx="2108">
                  <c:v>43116</c:v>
                </c:pt>
                <c:pt idx="2109">
                  <c:v>43115</c:v>
                </c:pt>
                <c:pt idx="2110">
                  <c:v>43114</c:v>
                </c:pt>
                <c:pt idx="2111">
                  <c:v>43113</c:v>
                </c:pt>
                <c:pt idx="2112">
                  <c:v>43112</c:v>
                </c:pt>
                <c:pt idx="2113">
                  <c:v>43111</c:v>
                </c:pt>
                <c:pt idx="2114">
                  <c:v>43110</c:v>
                </c:pt>
                <c:pt idx="2115">
                  <c:v>43109</c:v>
                </c:pt>
                <c:pt idx="2116">
                  <c:v>43108</c:v>
                </c:pt>
                <c:pt idx="2117">
                  <c:v>43107</c:v>
                </c:pt>
                <c:pt idx="2118">
                  <c:v>43106</c:v>
                </c:pt>
                <c:pt idx="2119">
                  <c:v>43105</c:v>
                </c:pt>
                <c:pt idx="2120">
                  <c:v>43104</c:v>
                </c:pt>
                <c:pt idx="2121">
                  <c:v>43103</c:v>
                </c:pt>
                <c:pt idx="2122">
                  <c:v>43102</c:v>
                </c:pt>
                <c:pt idx="2123">
                  <c:v>43101</c:v>
                </c:pt>
                <c:pt idx="2124">
                  <c:v>43100</c:v>
                </c:pt>
                <c:pt idx="2125">
                  <c:v>43099</c:v>
                </c:pt>
                <c:pt idx="2126">
                  <c:v>43098</c:v>
                </c:pt>
                <c:pt idx="2127">
                  <c:v>43097</c:v>
                </c:pt>
                <c:pt idx="2128">
                  <c:v>43096</c:v>
                </c:pt>
                <c:pt idx="2129">
                  <c:v>43095</c:v>
                </c:pt>
                <c:pt idx="2130">
                  <c:v>43094</c:v>
                </c:pt>
                <c:pt idx="2131">
                  <c:v>43093</c:v>
                </c:pt>
                <c:pt idx="2132">
                  <c:v>43092</c:v>
                </c:pt>
                <c:pt idx="2133">
                  <c:v>43091</c:v>
                </c:pt>
                <c:pt idx="2134">
                  <c:v>43090</c:v>
                </c:pt>
                <c:pt idx="2135">
                  <c:v>43089</c:v>
                </c:pt>
                <c:pt idx="2136">
                  <c:v>43088</c:v>
                </c:pt>
                <c:pt idx="2137">
                  <c:v>43087</c:v>
                </c:pt>
                <c:pt idx="2138">
                  <c:v>43086</c:v>
                </c:pt>
                <c:pt idx="2139">
                  <c:v>43085</c:v>
                </c:pt>
                <c:pt idx="2140">
                  <c:v>43084</c:v>
                </c:pt>
                <c:pt idx="2141">
                  <c:v>43083</c:v>
                </c:pt>
                <c:pt idx="2142">
                  <c:v>43082</c:v>
                </c:pt>
                <c:pt idx="2143">
                  <c:v>43081</c:v>
                </c:pt>
                <c:pt idx="2144">
                  <c:v>43080</c:v>
                </c:pt>
                <c:pt idx="2145">
                  <c:v>43079</c:v>
                </c:pt>
                <c:pt idx="2146">
                  <c:v>43078</c:v>
                </c:pt>
                <c:pt idx="2147">
                  <c:v>43077</c:v>
                </c:pt>
                <c:pt idx="2148">
                  <c:v>43076</c:v>
                </c:pt>
                <c:pt idx="2149">
                  <c:v>43075</c:v>
                </c:pt>
                <c:pt idx="2150">
                  <c:v>43074</c:v>
                </c:pt>
                <c:pt idx="2151">
                  <c:v>43073</c:v>
                </c:pt>
                <c:pt idx="2152">
                  <c:v>43072</c:v>
                </c:pt>
                <c:pt idx="2153">
                  <c:v>43071</c:v>
                </c:pt>
                <c:pt idx="2154">
                  <c:v>43070</c:v>
                </c:pt>
                <c:pt idx="2155">
                  <c:v>43069</c:v>
                </c:pt>
                <c:pt idx="2156">
                  <c:v>43068</c:v>
                </c:pt>
                <c:pt idx="2157">
                  <c:v>43067</c:v>
                </c:pt>
                <c:pt idx="2158">
                  <c:v>43066</c:v>
                </c:pt>
                <c:pt idx="2159">
                  <c:v>43065</c:v>
                </c:pt>
                <c:pt idx="2160">
                  <c:v>43064</c:v>
                </c:pt>
                <c:pt idx="2161">
                  <c:v>43063</c:v>
                </c:pt>
                <c:pt idx="2162">
                  <c:v>43062</c:v>
                </c:pt>
                <c:pt idx="2163">
                  <c:v>43061</c:v>
                </c:pt>
                <c:pt idx="2164">
                  <c:v>43060</c:v>
                </c:pt>
                <c:pt idx="2165">
                  <c:v>43059</c:v>
                </c:pt>
                <c:pt idx="2166">
                  <c:v>43058</c:v>
                </c:pt>
                <c:pt idx="2167">
                  <c:v>43057</c:v>
                </c:pt>
                <c:pt idx="2168">
                  <c:v>43056</c:v>
                </c:pt>
                <c:pt idx="2169">
                  <c:v>43055</c:v>
                </c:pt>
                <c:pt idx="2170">
                  <c:v>43054</c:v>
                </c:pt>
                <c:pt idx="2171">
                  <c:v>43053</c:v>
                </c:pt>
                <c:pt idx="2172">
                  <c:v>43052</c:v>
                </c:pt>
                <c:pt idx="2173">
                  <c:v>43051</c:v>
                </c:pt>
                <c:pt idx="2174">
                  <c:v>43050</c:v>
                </c:pt>
                <c:pt idx="2175">
                  <c:v>43049</c:v>
                </c:pt>
                <c:pt idx="2176">
                  <c:v>43048</c:v>
                </c:pt>
                <c:pt idx="2177">
                  <c:v>43047</c:v>
                </c:pt>
                <c:pt idx="2178">
                  <c:v>43046</c:v>
                </c:pt>
                <c:pt idx="2179">
                  <c:v>43045</c:v>
                </c:pt>
                <c:pt idx="2180">
                  <c:v>43044</c:v>
                </c:pt>
                <c:pt idx="2181">
                  <c:v>43043</c:v>
                </c:pt>
                <c:pt idx="2182">
                  <c:v>43042</c:v>
                </c:pt>
                <c:pt idx="2183">
                  <c:v>43041</c:v>
                </c:pt>
                <c:pt idx="2184">
                  <c:v>43040</c:v>
                </c:pt>
                <c:pt idx="2185">
                  <c:v>43039</c:v>
                </c:pt>
                <c:pt idx="2186">
                  <c:v>43038</c:v>
                </c:pt>
                <c:pt idx="2187">
                  <c:v>43037</c:v>
                </c:pt>
                <c:pt idx="2188">
                  <c:v>43036</c:v>
                </c:pt>
                <c:pt idx="2189">
                  <c:v>43035</c:v>
                </c:pt>
                <c:pt idx="2190">
                  <c:v>43034</c:v>
                </c:pt>
                <c:pt idx="2191">
                  <c:v>43033</c:v>
                </c:pt>
                <c:pt idx="2192">
                  <c:v>43032</c:v>
                </c:pt>
                <c:pt idx="2193">
                  <c:v>43031</c:v>
                </c:pt>
                <c:pt idx="2194">
                  <c:v>43030</c:v>
                </c:pt>
                <c:pt idx="2195">
                  <c:v>43029</c:v>
                </c:pt>
                <c:pt idx="2196">
                  <c:v>43028</c:v>
                </c:pt>
                <c:pt idx="2197">
                  <c:v>43027</c:v>
                </c:pt>
                <c:pt idx="2198">
                  <c:v>43026</c:v>
                </c:pt>
                <c:pt idx="2199">
                  <c:v>43025</c:v>
                </c:pt>
                <c:pt idx="2200">
                  <c:v>43024</c:v>
                </c:pt>
                <c:pt idx="2201">
                  <c:v>43023</c:v>
                </c:pt>
                <c:pt idx="2202">
                  <c:v>43022</c:v>
                </c:pt>
                <c:pt idx="2203">
                  <c:v>43021</c:v>
                </c:pt>
                <c:pt idx="2204">
                  <c:v>43020</c:v>
                </c:pt>
                <c:pt idx="2205">
                  <c:v>43019</c:v>
                </c:pt>
                <c:pt idx="2206">
                  <c:v>43018</c:v>
                </c:pt>
                <c:pt idx="2207">
                  <c:v>43017</c:v>
                </c:pt>
                <c:pt idx="2208">
                  <c:v>43016</c:v>
                </c:pt>
                <c:pt idx="2209">
                  <c:v>43015</c:v>
                </c:pt>
                <c:pt idx="2210">
                  <c:v>43014</c:v>
                </c:pt>
                <c:pt idx="2211">
                  <c:v>43013</c:v>
                </c:pt>
                <c:pt idx="2212">
                  <c:v>43012</c:v>
                </c:pt>
                <c:pt idx="2213">
                  <c:v>43011</c:v>
                </c:pt>
                <c:pt idx="2214">
                  <c:v>43010</c:v>
                </c:pt>
                <c:pt idx="2215">
                  <c:v>43009</c:v>
                </c:pt>
                <c:pt idx="2216">
                  <c:v>43008</c:v>
                </c:pt>
                <c:pt idx="2217">
                  <c:v>43007</c:v>
                </c:pt>
                <c:pt idx="2218">
                  <c:v>43006</c:v>
                </c:pt>
                <c:pt idx="2219">
                  <c:v>43005</c:v>
                </c:pt>
                <c:pt idx="2220">
                  <c:v>43004</c:v>
                </c:pt>
                <c:pt idx="2221">
                  <c:v>43003</c:v>
                </c:pt>
                <c:pt idx="2222">
                  <c:v>43002</c:v>
                </c:pt>
                <c:pt idx="2223">
                  <c:v>43001</c:v>
                </c:pt>
                <c:pt idx="2224">
                  <c:v>43000</c:v>
                </c:pt>
                <c:pt idx="2225">
                  <c:v>42999</c:v>
                </c:pt>
                <c:pt idx="2226">
                  <c:v>42998</c:v>
                </c:pt>
                <c:pt idx="2227">
                  <c:v>42997</c:v>
                </c:pt>
                <c:pt idx="2228">
                  <c:v>42996</c:v>
                </c:pt>
                <c:pt idx="2229">
                  <c:v>42995</c:v>
                </c:pt>
                <c:pt idx="2230">
                  <c:v>42994</c:v>
                </c:pt>
                <c:pt idx="2231">
                  <c:v>42993</c:v>
                </c:pt>
                <c:pt idx="2232">
                  <c:v>42992</c:v>
                </c:pt>
                <c:pt idx="2233">
                  <c:v>42991</c:v>
                </c:pt>
                <c:pt idx="2234">
                  <c:v>42990</c:v>
                </c:pt>
                <c:pt idx="2235">
                  <c:v>42989</c:v>
                </c:pt>
                <c:pt idx="2236">
                  <c:v>42988</c:v>
                </c:pt>
                <c:pt idx="2237">
                  <c:v>42987</c:v>
                </c:pt>
                <c:pt idx="2238">
                  <c:v>42986</c:v>
                </c:pt>
                <c:pt idx="2239">
                  <c:v>42985</c:v>
                </c:pt>
                <c:pt idx="2240">
                  <c:v>42984</c:v>
                </c:pt>
                <c:pt idx="2241">
                  <c:v>42983</c:v>
                </c:pt>
                <c:pt idx="2242">
                  <c:v>42982</c:v>
                </c:pt>
                <c:pt idx="2243">
                  <c:v>42981</c:v>
                </c:pt>
                <c:pt idx="2244">
                  <c:v>42980</c:v>
                </c:pt>
                <c:pt idx="2245">
                  <c:v>42979</c:v>
                </c:pt>
                <c:pt idx="2246">
                  <c:v>42978</c:v>
                </c:pt>
                <c:pt idx="2247">
                  <c:v>42977</c:v>
                </c:pt>
                <c:pt idx="2248">
                  <c:v>42976</c:v>
                </c:pt>
                <c:pt idx="2249">
                  <c:v>42975</c:v>
                </c:pt>
                <c:pt idx="2250">
                  <c:v>42974</c:v>
                </c:pt>
                <c:pt idx="2251">
                  <c:v>42973</c:v>
                </c:pt>
                <c:pt idx="2252">
                  <c:v>42972</c:v>
                </c:pt>
                <c:pt idx="2253">
                  <c:v>42971</c:v>
                </c:pt>
                <c:pt idx="2254">
                  <c:v>42970</c:v>
                </c:pt>
                <c:pt idx="2255">
                  <c:v>42969</c:v>
                </c:pt>
                <c:pt idx="2256">
                  <c:v>42968</c:v>
                </c:pt>
                <c:pt idx="2257">
                  <c:v>42967</c:v>
                </c:pt>
                <c:pt idx="2258">
                  <c:v>42966</c:v>
                </c:pt>
                <c:pt idx="2259">
                  <c:v>42965</c:v>
                </c:pt>
                <c:pt idx="2260">
                  <c:v>42964</c:v>
                </c:pt>
                <c:pt idx="2261">
                  <c:v>42963</c:v>
                </c:pt>
                <c:pt idx="2262">
                  <c:v>42962</c:v>
                </c:pt>
                <c:pt idx="2263">
                  <c:v>42961</c:v>
                </c:pt>
                <c:pt idx="2264">
                  <c:v>42960</c:v>
                </c:pt>
                <c:pt idx="2265">
                  <c:v>42959</c:v>
                </c:pt>
                <c:pt idx="2266">
                  <c:v>42958</c:v>
                </c:pt>
                <c:pt idx="2267">
                  <c:v>42957</c:v>
                </c:pt>
                <c:pt idx="2268">
                  <c:v>42956</c:v>
                </c:pt>
                <c:pt idx="2269">
                  <c:v>42955</c:v>
                </c:pt>
                <c:pt idx="2270">
                  <c:v>42954</c:v>
                </c:pt>
                <c:pt idx="2271">
                  <c:v>42953</c:v>
                </c:pt>
                <c:pt idx="2272">
                  <c:v>42952</c:v>
                </c:pt>
                <c:pt idx="2273">
                  <c:v>42951</c:v>
                </c:pt>
                <c:pt idx="2274">
                  <c:v>42950</c:v>
                </c:pt>
                <c:pt idx="2275">
                  <c:v>42949</c:v>
                </c:pt>
                <c:pt idx="2276">
                  <c:v>42948</c:v>
                </c:pt>
                <c:pt idx="2277">
                  <c:v>42947</c:v>
                </c:pt>
                <c:pt idx="2278">
                  <c:v>42946</c:v>
                </c:pt>
                <c:pt idx="2279">
                  <c:v>42945</c:v>
                </c:pt>
                <c:pt idx="2280">
                  <c:v>42944</c:v>
                </c:pt>
                <c:pt idx="2281">
                  <c:v>42943</c:v>
                </c:pt>
                <c:pt idx="2282">
                  <c:v>42942</c:v>
                </c:pt>
                <c:pt idx="2283">
                  <c:v>42941</c:v>
                </c:pt>
                <c:pt idx="2284">
                  <c:v>42940</c:v>
                </c:pt>
                <c:pt idx="2285">
                  <c:v>42939</c:v>
                </c:pt>
                <c:pt idx="2286">
                  <c:v>42938</c:v>
                </c:pt>
                <c:pt idx="2287">
                  <c:v>42937</c:v>
                </c:pt>
                <c:pt idx="2288">
                  <c:v>42936</c:v>
                </c:pt>
                <c:pt idx="2289">
                  <c:v>42935</c:v>
                </c:pt>
                <c:pt idx="2290">
                  <c:v>42934</c:v>
                </c:pt>
                <c:pt idx="2291">
                  <c:v>42933</c:v>
                </c:pt>
                <c:pt idx="2292">
                  <c:v>42932</c:v>
                </c:pt>
                <c:pt idx="2293">
                  <c:v>42931</c:v>
                </c:pt>
                <c:pt idx="2294">
                  <c:v>42930</c:v>
                </c:pt>
                <c:pt idx="2295">
                  <c:v>42929</c:v>
                </c:pt>
                <c:pt idx="2296">
                  <c:v>42928</c:v>
                </c:pt>
                <c:pt idx="2297">
                  <c:v>42927</c:v>
                </c:pt>
                <c:pt idx="2298">
                  <c:v>42926</c:v>
                </c:pt>
                <c:pt idx="2299">
                  <c:v>42925</c:v>
                </c:pt>
                <c:pt idx="2300">
                  <c:v>42924</c:v>
                </c:pt>
                <c:pt idx="2301">
                  <c:v>42923</c:v>
                </c:pt>
                <c:pt idx="2302">
                  <c:v>42922</c:v>
                </c:pt>
                <c:pt idx="2303">
                  <c:v>42921</c:v>
                </c:pt>
                <c:pt idx="2304">
                  <c:v>42920</c:v>
                </c:pt>
                <c:pt idx="2305">
                  <c:v>42919</c:v>
                </c:pt>
                <c:pt idx="2306">
                  <c:v>42918</c:v>
                </c:pt>
                <c:pt idx="2307">
                  <c:v>42917</c:v>
                </c:pt>
                <c:pt idx="2308">
                  <c:v>42916</c:v>
                </c:pt>
                <c:pt idx="2309">
                  <c:v>42915</c:v>
                </c:pt>
                <c:pt idx="2310">
                  <c:v>42914</c:v>
                </c:pt>
                <c:pt idx="2311">
                  <c:v>42913</c:v>
                </c:pt>
                <c:pt idx="2312">
                  <c:v>42912</c:v>
                </c:pt>
                <c:pt idx="2313">
                  <c:v>42911</c:v>
                </c:pt>
                <c:pt idx="2314">
                  <c:v>42910</c:v>
                </c:pt>
                <c:pt idx="2315">
                  <c:v>42909</c:v>
                </c:pt>
                <c:pt idx="2316">
                  <c:v>42908</c:v>
                </c:pt>
                <c:pt idx="2317">
                  <c:v>42907</c:v>
                </c:pt>
                <c:pt idx="2318">
                  <c:v>42906</c:v>
                </c:pt>
                <c:pt idx="2319">
                  <c:v>42905</c:v>
                </c:pt>
                <c:pt idx="2320">
                  <c:v>42904</c:v>
                </c:pt>
                <c:pt idx="2321">
                  <c:v>42903</c:v>
                </c:pt>
                <c:pt idx="2322">
                  <c:v>42902</c:v>
                </c:pt>
                <c:pt idx="2323">
                  <c:v>42901</c:v>
                </c:pt>
                <c:pt idx="2324">
                  <c:v>42900</c:v>
                </c:pt>
                <c:pt idx="2325">
                  <c:v>42899</c:v>
                </c:pt>
                <c:pt idx="2326">
                  <c:v>42898</c:v>
                </c:pt>
                <c:pt idx="2327">
                  <c:v>42897</c:v>
                </c:pt>
                <c:pt idx="2328">
                  <c:v>42896</c:v>
                </c:pt>
                <c:pt idx="2329">
                  <c:v>42895</c:v>
                </c:pt>
                <c:pt idx="2330">
                  <c:v>42894</c:v>
                </c:pt>
                <c:pt idx="2331">
                  <c:v>42893</c:v>
                </c:pt>
                <c:pt idx="2332">
                  <c:v>42892</c:v>
                </c:pt>
                <c:pt idx="2333">
                  <c:v>42891</c:v>
                </c:pt>
                <c:pt idx="2334">
                  <c:v>42890</c:v>
                </c:pt>
                <c:pt idx="2335">
                  <c:v>42889</c:v>
                </c:pt>
                <c:pt idx="2336">
                  <c:v>42888</c:v>
                </c:pt>
                <c:pt idx="2337">
                  <c:v>42887</c:v>
                </c:pt>
                <c:pt idx="2338">
                  <c:v>42886</c:v>
                </c:pt>
                <c:pt idx="2339">
                  <c:v>42885</c:v>
                </c:pt>
                <c:pt idx="2340">
                  <c:v>42884</c:v>
                </c:pt>
                <c:pt idx="2341">
                  <c:v>42883</c:v>
                </c:pt>
                <c:pt idx="2342">
                  <c:v>42882</c:v>
                </c:pt>
                <c:pt idx="2343">
                  <c:v>42881</c:v>
                </c:pt>
                <c:pt idx="2344">
                  <c:v>42880</c:v>
                </c:pt>
                <c:pt idx="2345">
                  <c:v>42879</c:v>
                </c:pt>
                <c:pt idx="2346">
                  <c:v>42878</c:v>
                </c:pt>
                <c:pt idx="2347">
                  <c:v>42877</c:v>
                </c:pt>
                <c:pt idx="2348">
                  <c:v>42876</c:v>
                </c:pt>
                <c:pt idx="2349">
                  <c:v>42875</c:v>
                </c:pt>
                <c:pt idx="2350">
                  <c:v>42874</c:v>
                </c:pt>
                <c:pt idx="2351">
                  <c:v>42873</c:v>
                </c:pt>
                <c:pt idx="2352">
                  <c:v>42872</c:v>
                </c:pt>
                <c:pt idx="2353">
                  <c:v>42871</c:v>
                </c:pt>
                <c:pt idx="2354">
                  <c:v>42870</c:v>
                </c:pt>
                <c:pt idx="2355">
                  <c:v>42869</c:v>
                </c:pt>
                <c:pt idx="2356">
                  <c:v>42868</c:v>
                </c:pt>
                <c:pt idx="2357">
                  <c:v>42867</c:v>
                </c:pt>
                <c:pt idx="2358">
                  <c:v>42866</c:v>
                </c:pt>
                <c:pt idx="2359">
                  <c:v>42865</c:v>
                </c:pt>
                <c:pt idx="2360">
                  <c:v>42864</c:v>
                </c:pt>
                <c:pt idx="2361">
                  <c:v>42863</c:v>
                </c:pt>
                <c:pt idx="2362">
                  <c:v>42862</c:v>
                </c:pt>
                <c:pt idx="2363">
                  <c:v>42861</c:v>
                </c:pt>
                <c:pt idx="2364">
                  <c:v>42860</c:v>
                </c:pt>
                <c:pt idx="2365">
                  <c:v>42859</c:v>
                </c:pt>
                <c:pt idx="2366">
                  <c:v>42858</c:v>
                </c:pt>
                <c:pt idx="2367">
                  <c:v>42857</c:v>
                </c:pt>
                <c:pt idx="2368">
                  <c:v>42856</c:v>
                </c:pt>
                <c:pt idx="2369">
                  <c:v>42855</c:v>
                </c:pt>
                <c:pt idx="2370">
                  <c:v>42854</c:v>
                </c:pt>
                <c:pt idx="2371">
                  <c:v>42853</c:v>
                </c:pt>
                <c:pt idx="2372">
                  <c:v>42852</c:v>
                </c:pt>
                <c:pt idx="2373">
                  <c:v>42851</c:v>
                </c:pt>
                <c:pt idx="2374">
                  <c:v>42850</c:v>
                </c:pt>
                <c:pt idx="2375">
                  <c:v>42849</c:v>
                </c:pt>
                <c:pt idx="2376">
                  <c:v>42848</c:v>
                </c:pt>
                <c:pt idx="2377">
                  <c:v>42847</c:v>
                </c:pt>
                <c:pt idx="2378">
                  <c:v>42846</c:v>
                </c:pt>
                <c:pt idx="2379">
                  <c:v>42845</c:v>
                </c:pt>
                <c:pt idx="2380">
                  <c:v>42844</c:v>
                </c:pt>
                <c:pt idx="2381">
                  <c:v>42843</c:v>
                </c:pt>
                <c:pt idx="2382">
                  <c:v>42842</c:v>
                </c:pt>
                <c:pt idx="2383">
                  <c:v>42841</c:v>
                </c:pt>
                <c:pt idx="2384">
                  <c:v>42840</c:v>
                </c:pt>
                <c:pt idx="2385">
                  <c:v>42839</c:v>
                </c:pt>
                <c:pt idx="2386">
                  <c:v>42838</c:v>
                </c:pt>
                <c:pt idx="2387">
                  <c:v>42837</c:v>
                </c:pt>
                <c:pt idx="2388">
                  <c:v>42836</c:v>
                </c:pt>
                <c:pt idx="2389">
                  <c:v>42835</c:v>
                </c:pt>
                <c:pt idx="2390">
                  <c:v>42834</c:v>
                </c:pt>
                <c:pt idx="2391">
                  <c:v>42833</c:v>
                </c:pt>
                <c:pt idx="2392">
                  <c:v>42832</c:v>
                </c:pt>
                <c:pt idx="2393">
                  <c:v>42831</c:v>
                </c:pt>
                <c:pt idx="2394">
                  <c:v>42830</c:v>
                </c:pt>
                <c:pt idx="2395">
                  <c:v>42829</c:v>
                </c:pt>
                <c:pt idx="2396">
                  <c:v>42828</c:v>
                </c:pt>
                <c:pt idx="2397">
                  <c:v>42827</c:v>
                </c:pt>
                <c:pt idx="2398">
                  <c:v>42826</c:v>
                </c:pt>
                <c:pt idx="2399">
                  <c:v>42825</c:v>
                </c:pt>
                <c:pt idx="2400">
                  <c:v>42824</c:v>
                </c:pt>
                <c:pt idx="2401">
                  <c:v>42823</c:v>
                </c:pt>
                <c:pt idx="2402">
                  <c:v>42822</c:v>
                </c:pt>
                <c:pt idx="2403">
                  <c:v>42821</c:v>
                </c:pt>
                <c:pt idx="2404">
                  <c:v>42820</c:v>
                </c:pt>
                <c:pt idx="2405">
                  <c:v>42819</c:v>
                </c:pt>
                <c:pt idx="2406">
                  <c:v>42818</c:v>
                </c:pt>
                <c:pt idx="2407">
                  <c:v>42817</c:v>
                </c:pt>
                <c:pt idx="2408">
                  <c:v>42816</c:v>
                </c:pt>
                <c:pt idx="2409">
                  <c:v>42815</c:v>
                </c:pt>
                <c:pt idx="2410">
                  <c:v>42814</c:v>
                </c:pt>
                <c:pt idx="2411">
                  <c:v>42813</c:v>
                </c:pt>
                <c:pt idx="2412">
                  <c:v>42812</c:v>
                </c:pt>
                <c:pt idx="2413">
                  <c:v>42811</c:v>
                </c:pt>
                <c:pt idx="2414">
                  <c:v>42810</c:v>
                </c:pt>
                <c:pt idx="2415">
                  <c:v>42809</c:v>
                </c:pt>
                <c:pt idx="2416">
                  <c:v>42808</c:v>
                </c:pt>
                <c:pt idx="2417">
                  <c:v>42807</c:v>
                </c:pt>
                <c:pt idx="2418">
                  <c:v>42806</c:v>
                </c:pt>
                <c:pt idx="2419">
                  <c:v>42805</c:v>
                </c:pt>
                <c:pt idx="2420">
                  <c:v>42804</c:v>
                </c:pt>
                <c:pt idx="2421">
                  <c:v>42803</c:v>
                </c:pt>
                <c:pt idx="2422">
                  <c:v>42802</c:v>
                </c:pt>
                <c:pt idx="2423">
                  <c:v>42801</c:v>
                </c:pt>
                <c:pt idx="2424">
                  <c:v>42800</c:v>
                </c:pt>
                <c:pt idx="2425">
                  <c:v>42799</c:v>
                </c:pt>
                <c:pt idx="2426">
                  <c:v>42798</c:v>
                </c:pt>
                <c:pt idx="2427">
                  <c:v>42797</c:v>
                </c:pt>
                <c:pt idx="2428">
                  <c:v>42796</c:v>
                </c:pt>
                <c:pt idx="2429">
                  <c:v>42795</c:v>
                </c:pt>
                <c:pt idx="2430">
                  <c:v>42794</c:v>
                </c:pt>
                <c:pt idx="2431">
                  <c:v>42793</c:v>
                </c:pt>
                <c:pt idx="2432">
                  <c:v>42792</c:v>
                </c:pt>
                <c:pt idx="2433">
                  <c:v>42791</c:v>
                </c:pt>
                <c:pt idx="2434">
                  <c:v>42790</c:v>
                </c:pt>
                <c:pt idx="2435">
                  <c:v>42789</c:v>
                </c:pt>
                <c:pt idx="2436">
                  <c:v>42788</c:v>
                </c:pt>
                <c:pt idx="2437">
                  <c:v>42787</c:v>
                </c:pt>
                <c:pt idx="2438">
                  <c:v>42786</c:v>
                </c:pt>
                <c:pt idx="2439">
                  <c:v>42785</c:v>
                </c:pt>
                <c:pt idx="2440">
                  <c:v>42784</c:v>
                </c:pt>
                <c:pt idx="2441">
                  <c:v>42783</c:v>
                </c:pt>
                <c:pt idx="2442">
                  <c:v>42782</c:v>
                </c:pt>
                <c:pt idx="2443">
                  <c:v>42781</c:v>
                </c:pt>
                <c:pt idx="2444">
                  <c:v>42780</c:v>
                </c:pt>
                <c:pt idx="2445">
                  <c:v>42779</c:v>
                </c:pt>
                <c:pt idx="2446">
                  <c:v>42778</c:v>
                </c:pt>
                <c:pt idx="2447">
                  <c:v>42777</c:v>
                </c:pt>
                <c:pt idx="2448">
                  <c:v>42776</c:v>
                </c:pt>
                <c:pt idx="2449">
                  <c:v>42775</c:v>
                </c:pt>
                <c:pt idx="2450">
                  <c:v>42774</c:v>
                </c:pt>
                <c:pt idx="2451">
                  <c:v>42773</c:v>
                </c:pt>
                <c:pt idx="2452">
                  <c:v>42772</c:v>
                </c:pt>
                <c:pt idx="2453">
                  <c:v>42771</c:v>
                </c:pt>
                <c:pt idx="2454">
                  <c:v>42770</c:v>
                </c:pt>
                <c:pt idx="2455">
                  <c:v>42769</c:v>
                </c:pt>
                <c:pt idx="2456">
                  <c:v>42768</c:v>
                </c:pt>
                <c:pt idx="2457">
                  <c:v>42767</c:v>
                </c:pt>
                <c:pt idx="2458">
                  <c:v>42766</c:v>
                </c:pt>
                <c:pt idx="2459">
                  <c:v>42765</c:v>
                </c:pt>
                <c:pt idx="2460">
                  <c:v>42764</c:v>
                </c:pt>
                <c:pt idx="2461">
                  <c:v>42763</c:v>
                </c:pt>
                <c:pt idx="2462">
                  <c:v>42762</c:v>
                </c:pt>
                <c:pt idx="2463">
                  <c:v>42761</c:v>
                </c:pt>
                <c:pt idx="2464">
                  <c:v>42760</c:v>
                </c:pt>
                <c:pt idx="2465">
                  <c:v>42759</c:v>
                </c:pt>
                <c:pt idx="2466">
                  <c:v>42758</c:v>
                </c:pt>
                <c:pt idx="2467">
                  <c:v>42757</c:v>
                </c:pt>
                <c:pt idx="2468">
                  <c:v>42756</c:v>
                </c:pt>
                <c:pt idx="2469">
                  <c:v>42755</c:v>
                </c:pt>
                <c:pt idx="2470">
                  <c:v>42754</c:v>
                </c:pt>
                <c:pt idx="2471">
                  <c:v>42753</c:v>
                </c:pt>
                <c:pt idx="2472">
                  <c:v>42752</c:v>
                </c:pt>
                <c:pt idx="2473">
                  <c:v>42751</c:v>
                </c:pt>
                <c:pt idx="2474">
                  <c:v>42750</c:v>
                </c:pt>
                <c:pt idx="2475">
                  <c:v>42749</c:v>
                </c:pt>
                <c:pt idx="2476">
                  <c:v>42748</c:v>
                </c:pt>
                <c:pt idx="2477">
                  <c:v>42747</c:v>
                </c:pt>
                <c:pt idx="2478">
                  <c:v>42746</c:v>
                </c:pt>
                <c:pt idx="2479">
                  <c:v>42745</c:v>
                </c:pt>
                <c:pt idx="2480">
                  <c:v>42744</c:v>
                </c:pt>
                <c:pt idx="2481">
                  <c:v>42743</c:v>
                </c:pt>
                <c:pt idx="2482">
                  <c:v>42742</c:v>
                </c:pt>
                <c:pt idx="2483">
                  <c:v>42741</c:v>
                </c:pt>
                <c:pt idx="2484">
                  <c:v>42740</c:v>
                </c:pt>
                <c:pt idx="2485">
                  <c:v>42739</c:v>
                </c:pt>
                <c:pt idx="2486">
                  <c:v>42738</c:v>
                </c:pt>
                <c:pt idx="2487">
                  <c:v>42737</c:v>
                </c:pt>
                <c:pt idx="2488">
                  <c:v>42736</c:v>
                </c:pt>
                <c:pt idx="2489">
                  <c:v>42735</c:v>
                </c:pt>
                <c:pt idx="2490">
                  <c:v>42734</c:v>
                </c:pt>
                <c:pt idx="2491">
                  <c:v>42733</c:v>
                </c:pt>
                <c:pt idx="2492">
                  <c:v>42732</c:v>
                </c:pt>
                <c:pt idx="2493">
                  <c:v>42731</c:v>
                </c:pt>
                <c:pt idx="2494">
                  <c:v>42730</c:v>
                </c:pt>
                <c:pt idx="2495">
                  <c:v>42729</c:v>
                </c:pt>
                <c:pt idx="2496">
                  <c:v>42728</c:v>
                </c:pt>
                <c:pt idx="2497">
                  <c:v>42727</c:v>
                </c:pt>
                <c:pt idx="2498">
                  <c:v>42726</c:v>
                </c:pt>
                <c:pt idx="2499">
                  <c:v>42725</c:v>
                </c:pt>
                <c:pt idx="2500">
                  <c:v>42724</c:v>
                </c:pt>
                <c:pt idx="2501">
                  <c:v>42723</c:v>
                </c:pt>
                <c:pt idx="2502">
                  <c:v>42722</c:v>
                </c:pt>
                <c:pt idx="2503">
                  <c:v>42721</c:v>
                </c:pt>
                <c:pt idx="2504">
                  <c:v>42720</c:v>
                </c:pt>
                <c:pt idx="2505">
                  <c:v>42719</c:v>
                </c:pt>
                <c:pt idx="2506">
                  <c:v>42718</c:v>
                </c:pt>
                <c:pt idx="2507">
                  <c:v>42717</c:v>
                </c:pt>
                <c:pt idx="2508">
                  <c:v>42716</c:v>
                </c:pt>
                <c:pt idx="2509">
                  <c:v>42715</c:v>
                </c:pt>
                <c:pt idx="2510">
                  <c:v>42714</c:v>
                </c:pt>
                <c:pt idx="2511">
                  <c:v>42713</c:v>
                </c:pt>
                <c:pt idx="2512">
                  <c:v>42712</c:v>
                </c:pt>
                <c:pt idx="2513">
                  <c:v>42711</c:v>
                </c:pt>
                <c:pt idx="2514">
                  <c:v>42710</c:v>
                </c:pt>
                <c:pt idx="2515">
                  <c:v>42709</c:v>
                </c:pt>
                <c:pt idx="2516">
                  <c:v>42708</c:v>
                </c:pt>
                <c:pt idx="2517">
                  <c:v>42707</c:v>
                </c:pt>
                <c:pt idx="2518">
                  <c:v>42706</c:v>
                </c:pt>
                <c:pt idx="2519">
                  <c:v>42705</c:v>
                </c:pt>
                <c:pt idx="2520">
                  <c:v>42704</c:v>
                </c:pt>
                <c:pt idx="2521">
                  <c:v>42703</c:v>
                </c:pt>
                <c:pt idx="2522">
                  <c:v>42702</c:v>
                </c:pt>
                <c:pt idx="2523">
                  <c:v>42701</c:v>
                </c:pt>
                <c:pt idx="2524">
                  <c:v>42700</c:v>
                </c:pt>
                <c:pt idx="2525">
                  <c:v>42699</c:v>
                </c:pt>
                <c:pt idx="2526">
                  <c:v>42698</c:v>
                </c:pt>
                <c:pt idx="2527">
                  <c:v>42697</c:v>
                </c:pt>
                <c:pt idx="2528">
                  <c:v>42696</c:v>
                </c:pt>
                <c:pt idx="2529">
                  <c:v>42695</c:v>
                </c:pt>
                <c:pt idx="2530">
                  <c:v>42694</c:v>
                </c:pt>
                <c:pt idx="2531">
                  <c:v>42693</c:v>
                </c:pt>
                <c:pt idx="2532">
                  <c:v>42692</c:v>
                </c:pt>
                <c:pt idx="2533">
                  <c:v>42691</c:v>
                </c:pt>
                <c:pt idx="2534">
                  <c:v>42690</c:v>
                </c:pt>
                <c:pt idx="2535">
                  <c:v>42689</c:v>
                </c:pt>
                <c:pt idx="2536">
                  <c:v>42688</c:v>
                </c:pt>
                <c:pt idx="2537">
                  <c:v>42687</c:v>
                </c:pt>
                <c:pt idx="2538">
                  <c:v>42686</c:v>
                </c:pt>
                <c:pt idx="2539">
                  <c:v>42685</c:v>
                </c:pt>
                <c:pt idx="2540">
                  <c:v>42684</c:v>
                </c:pt>
                <c:pt idx="2541">
                  <c:v>42683</c:v>
                </c:pt>
                <c:pt idx="2542">
                  <c:v>42682</c:v>
                </c:pt>
                <c:pt idx="2543">
                  <c:v>42681</c:v>
                </c:pt>
                <c:pt idx="2544">
                  <c:v>42680</c:v>
                </c:pt>
                <c:pt idx="2545">
                  <c:v>42679</c:v>
                </c:pt>
                <c:pt idx="2546">
                  <c:v>42678</c:v>
                </c:pt>
                <c:pt idx="2547">
                  <c:v>42677</c:v>
                </c:pt>
                <c:pt idx="2548">
                  <c:v>42676</c:v>
                </c:pt>
                <c:pt idx="2549">
                  <c:v>42675</c:v>
                </c:pt>
                <c:pt idx="2550">
                  <c:v>42674</c:v>
                </c:pt>
                <c:pt idx="2551">
                  <c:v>42673</c:v>
                </c:pt>
                <c:pt idx="2552">
                  <c:v>42672</c:v>
                </c:pt>
                <c:pt idx="2553">
                  <c:v>42671</c:v>
                </c:pt>
                <c:pt idx="2554">
                  <c:v>42670</c:v>
                </c:pt>
                <c:pt idx="2555">
                  <c:v>42669</c:v>
                </c:pt>
                <c:pt idx="2556">
                  <c:v>42668</c:v>
                </c:pt>
                <c:pt idx="2557">
                  <c:v>42667</c:v>
                </c:pt>
                <c:pt idx="2558">
                  <c:v>42666</c:v>
                </c:pt>
                <c:pt idx="2559">
                  <c:v>42665</c:v>
                </c:pt>
                <c:pt idx="2560">
                  <c:v>42664</c:v>
                </c:pt>
                <c:pt idx="2561">
                  <c:v>42663</c:v>
                </c:pt>
                <c:pt idx="2562">
                  <c:v>42662</c:v>
                </c:pt>
                <c:pt idx="2563">
                  <c:v>42661</c:v>
                </c:pt>
                <c:pt idx="2564">
                  <c:v>42660</c:v>
                </c:pt>
                <c:pt idx="2565">
                  <c:v>42659</c:v>
                </c:pt>
                <c:pt idx="2566">
                  <c:v>42658</c:v>
                </c:pt>
                <c:pt idx="2567">
                  <c:v>42657</c:v>
                </c:pt>
                <c:pt idx="2568">
                  <c:v>42656</c:v>
                </c:pt>
                <c:pt idx="2569">
                  <c:v>42655</c:v>
                </c:pt>
                <c:pt idx="2570">
                  <c:v>42654</c:v>
                </c:pt>
                <c:pt idx="2571">
                  <c:v>42653</c:v>
                </c:pt>
                <c:pt idx="2572">
                  <c:v>42652</c:v>
                </c:pt>
                <c:pt idx="2573">
                  <c:v>42651</c:v>
                </c:pt>
                <c:pt idx="2574">
                  <c:v>42650</c:v>
                </c:pt>
                <c:pt idx="2575">
                  <c:v>42649</c:v>
                </c:pt>
                <c:pt idx="2576">
                  <c:v>42648</c:v>
                </c:pt>
                <c:pt idx="2577">
                  <c:v>42647</c:v>
                </c:pt>
                <c:pt idx="2578">
                  <c:v>42646</c:v>
                </c:pt>
                <c:pt idx="2579">
                  <c:v>42645</c:v>
                </c:pt>
                <c:pt idx="2580">
                  <c:v>42644</c:v>
                </c:pt>
                <c:pt idx="2581">
                  <c:v>42643</c:v>
                </c:pt>
                <c:pt idx="2582">
                  <c:v>42642</c:v>
                </c:pt>
                <c:pt idx="2583">
                  <c:v>42641</c:v>
                </c:pt>
                <c:pt idx="2584">
                  <c:v>42640</c:v>
                </c:pt>
                <c:pt idx="2585">
                  <c:v>42639</c:v>
                </c:pt>
                <c:pt idx="2586">
                  <c:v>42638</c:v>
                </c:pt>
                <c:pt idx="2587">
                  <c:v>42637</c:v>
                </c:pt>
                <c:pt idx="2588">
                  <c:v>42636</c:v>
                </c:pt>
                <c:pt idx="2589">
                  <c:v>42635</c:v>
                </c:pt>
                <c:pt idx="2590">
                  <c:v>42634</c:v>
                </c:pt>
                <c:pt idx="2591">
                  <c:v>42633</c:v>
                </c:pt>
                <c:pt idx="2592">
                  <c:v>42632</c:v>
                </c:pt>
                <c:pt idx="2593">
                  <c:v>42631</c:v>
                </c:pt>
                <c:pt idx="2594">
                  <c:v>42630</c:v>
                </c:pt>
                <c:pt idx="2595">
                  <c:v>42629</c:v>
                </c:pt>
                <c:pt idx="2596">
                  <c:v>42628</c:v>
                </c:pt>
                <c:pt idx="2597">
                  <c:v>42627</c:v>
                </c:pt>
                <c:pt idx="2598">
                  <c:v>42626</c:v>
                </c:pt>
                <c:pt idx="2599">
                  <c:v>42625</c:v>
                </c:pt>
                <c:pt idx="2600">
                  <c:v>42624</c:v>
                </c:pt>
                <c:pt idx="2601">
                  <c:v>42623</c:v>
                </c:pt>
                <c:pt idx="2602">
                  <c:v>42622</c:v>
                </c:pt>
                <c:pt idx="2603">
                  <c:v>42621</c:v>
                </c:pt>
                <c:pt idx="2604">
                  <c:v>42620</c:v>
                </c:pt>
                <c:pt idx="2605">
                  <c:v>42619</c:v>
                </c:pt>
                <c:pt idx="2606">
                  <c:v>42618</c:v>
                </c:pt>
                <c:pt idx="2607">
                  <c:v>42617</c:v>
                </c:pt>
                <c:pt idx="2608">
                  <c:v>42616</c:v>
                </c:pt>
                <c:pt idx="2609">
                  <c:v>42615</c:v>
                </c:pt>
                <c:pt idx="2610">
                  <c:v>42614</c:v>
                </c:pt>
                <c:pt idx="2611">
                  <c:v>42613</c:v>
                </c:pt>
                <c:pt idx="2612">
                  <c:v>42612</c:v>
                </c:pt>
                <c:pt idx="2613">
                  <c:v>42611</c:v>
                </c:pt>
                <c:pt idx="2614">
                  <c:v>42610</c:v>
                </c:pt>
                <c:pt idx="2615">
                  <c:v>42609</c:v>
                </c:pt>
                <c:pt idx="2616">
                  <c:v>42608</c:v>
                </c:pt>
                <c:pt idx="2617">
                  <c:v>42607</c:v>
                </c:pt>
                <c:pt idx="2618">
                  <c:v>42606</c:v>
                </c:pt>
                <c:pt idx="2619">
                  <c:v>42605</c:v>
                </c:pt>
                <c:pt idx="2620">
                  <c:v>42604</c:v>
                </c:pt>
                <c:pt idx="2621">
                  <c:v>42603</c:v>
                </c:pt>
                <c:pt idx="2622">
                  <c:v>42602</c:v>
                </c:pt>
                <c:pt idx="2623">
                  <c:v>42601</c:v>
                </c:pt>
                <c:pt idx="2624">
                  <c:v>42600</c:v>
                </c:pt>
                <c:pt idx="2625">
                  <c:v>42599</c:v>
                </c:pt>
                <c:pt idx="2626">
                  <c:v>42598</c:v>
                </c:pt>
                <c:pt idx="2627">
                  <c:v>42597</c:v>
                </c:pt>
                <c:pt idx="2628">
                  <c:v>42596</c:v>
                </c:pt>
                <c:pt idx="2629">
                  <c:v>42595</c:v>
                </c:pt>
                <c:pt idx="2630">
                  <c:v>42594</c:v>
                </c:pt>
                <c:pt idx="2631">
                  <c:v>42593</c:v>
                </c:pt>
                <c:pt idx="2632">
                  <c:v>42592</c:v>
                </c:pt>
                <c:pt idx="2633">
                  <c:v>42591</c:v>
                </c:pt>
                <c:pt idx="2634">
                  <c:v>42590</c:v>
                </c:pt>
                <c:pt idx="2635">
                  <c:v>42589</c:v>
                </c:pt>
                <c:pt idx="2636">
                  <c:v>42588</c:v>
                </c:pt>
                <c:pt idx="2637">
                  <c:v>42587</c:v>
                </c:pt>
                <c:pt idx="2638">
                  <c:v>42586</c:v>
                </c:pt>
                <c:pt idx="2639">
                  <c:v>42585</c:v>
                </c:pt>
                <c:pt idx="2640">
                  <c:v>42584</c:v>
                </c:pt>
                <c:pt idx="2641">
                  <c:v>42583</c:v>
                </c:pt>
                <c:pt idx="2642">
                  <c:v>42582</c:v>
                </c:pt>
                <c:pt idx="2643">
                  <c:v>42581</c:v>
                </c:pt>
                <c:pt idx="2644">
                  <c:v>42580</c:v>
                </c:pt>
                <c:pt idx="2645">
                  <c:v>42579</c:v>
                </c:pt>
                <c:pt idx="2646">
                  <c:v>42578</c:v>
                </c:pt>
                <c:pt idx="2647">
                  <c:v>42577</c:v>
                </c:pt>
                <c:pt idx="2648">
                  <c:v>42576</c:v>
                </c:pt>
                <c:pt idx="2649">
                  <c:v>42575</c:v>
                </c:pt>
                <c:pt idx="2650">
                  <c:v>42574</c:v>
                </c:pt>
                <c:pt idx="2651">
                  <c:v>42573</c:v>
                </c:pt>
                <c:pt idx="2652">
                  <c:v>42572</c:v>
                </c:pt>
                <c:pt idx="2653">
                  <c:v>42571</c:v>
                </c:pt>
                <c:pt idx="2654">
                  <c:v>42570</c:v>
                </c:pt>
                <c:pt idx="2655">
                  <c:v>42569</c:v>
                </c:pt>
                <c:pt idx="2656">
                  <c:v>42568</c:v>
                </c:pt>
                <c:pt idx="2657">
                  <c:v>42567</c:v>
                </c:pt>
                <c:pt idx="2658">
                  <c:v>42566</c:v>
                </c:pt>
                <c:pt idx="2659">
                  <c:v>42565</c:v>
                </c:pt>
                <c:pt idx="2660">
                  <c:v>42564</c:v>
                </c:pt>
                <c:pt idx="2661">
                  <c:v>42563</c:v>
                </c:pt>
                <c:pt idx="2662">
                  <c:v>42562</c:v>
                </c:pt>
                <c:pt idx="2663">
                  <c:v>42561</c:v>
                </c:pt>
                <c:pt idx="2664">
                  <c:v>42560</c:v>
                </c:pt>
                <c:pt idx="2665">
                  <c:v>42559</c:v>
                </c:pt>
                <c:pt idx="2666">
                  <c:v>42558</c:v>
                </c:pt>
                <c:pt idx="2667">
                  <c:v>42557</c:v>
                </c:pt>
                <c:pt idx="2668">
                  <c:v>42556</c:v>
                </c:pt>
                <c:pt idx="2669">
                  <c:v>42555</c:v>
                </c:pt>
                <c:pt idx="2670">
                  <c:v>42554</c:v>
                </c:pt>
                <c:pt idx="2671">
                  <c:v>42553</c:v>
                </c:pt>
                <c:pt idx="2672">
                  <c:v>42552</c:v>
                </c:pt>
                <c:pt idx="2673">
                  <c:v>42551</c:v>
                </c:pt>
                <c:pt idx="2674">
                  <c:v>42550</c:v>
                </c:pt>
                <c:pt idx="2675">
                  <c:v>42549</c:v>
                </c:pt>
                <c:pt idx="2676">
                  <c:v>42548</c:v>
                </c:pt>
                <c:pt idx="2677">
                  <c:v>42547</c:v>
                </c:pt>
                <c:pt idx="2678">
                  <c:v>42546</c:v>
                </c:pt>
                <c:pt idx="2679">
                  <c:v>42545</c:v>
                </c:pt>
                <c:pt idx="2680">
                  <c:v>42544</c:v>
                </c:pt>
                <c:pt idx="2681">
                  <c:v>42543</c:v>
                </c:pt>
                <c:pt idx="2682">
                  <c:v>42542</c:v>
                </c:pt>
                <c:pt idx="2683">
                  <c:v>42541</c:v>
                </c:pt>
                <c:pt idx="2684">
                  <c:v>42540</c:v>
                </c:pt>
                <c:pt idx="2685">
                  <c:v>42539</c:v>
                </c:pt>
                <c:pt idx="2686">
                  <c:v>42538</c:v>
                </c:pt>
                <c:pt idx="2687">
                  <c:v>42537</c:v>
                </c:pt>
                <c:pt idx="2688">
                  <c:v>42536</c:v>
                </c:pt>
                <c:pt idx="2689">
                  <c:v>42535</c:v>
                </c:pt>
                <c:pt idx="2690">
                  <c:v>42534</c:v>
                </c:pt>
                <c:pt idx="2691">
                  <c:v>42533</c:v>
                </c:pt>
                <c:pt idx="2692">
                  <c:v>42532</c:v>
                </c:pt>
                <c:pt idx="2693">
                  <c:v>42531</c:v>
                </c:pt>
                <c:pt idx="2694">
                  <c:v>42530</c:v>
                </c:pt>
                <c:pt idx="2695">
                  <c:v>42529</c:v>
                </c:pt>
                <c:pt idx="2696">
                  <c:v>42528</c:v>
                </c:pt>
                <c:pt idx="2697">
                  <c:v>42527</c:v>
                </c:pt>
                <c:pt idx="2698">
                  <c:v>42526</c:v>
                </c:pt>
                <c:pt idx="2699">
                  <c:v>42525</c:v>
                </c:pt>
                <c:pt idx="2700">
                  <c:v>42524</c:v>
                </c:pt>
                <c:pt idx="2701">
                  <c:v>42523</c:v>
                </c:pt>
                <c:pt idx="2702">
                  <c:v>42522</c:v>
                </c:pt>
                <c:pt idx="2703">
                  <c:v>42521</c:v>
                </c:pt>
                <c:pt idx="2704">
                  <c:v>42520</c:v>
                </c:pt>
                <c:pt idx="2705">
                  <c:v>42519</c:v>
                </c:pt>
                <c:pt idx="2706">
                  <c:v>42518</c:v>
                </c:pt>
                <c:pt idx="2707">
                  <c:v>42517</c:v>
                </c:pt>
                <c:pt idx="2708">
                  <c:v>42516</c:v>
                </c:pt>
                <c:pt idx="2709">
                  <c:v>42515</c:v>
                </c:pt>
                <c:pt idx="2710">
                  <c:v>42514</c:v>
                </c:pt>
                <c:pt idx="2711">
                  <c:v>42513</c:v>
                </c:pt>
                <c:pt idx="2712">
                  <c:v>42512</c:v>
                </c:pt>
                <c:pt idx="2713">
                  <c:v>42511</c:v>
                </c:pt>
                <c:pt idx="2714">
                  <c:v>42510</c:v>
                </c:pt>
                <c:pt idx="2715">
                  <c:v>42509</c:v>
                </c:pt>
                <c:pt idx="2716">
                  <c:v>42508</c:v>
                </c:pt>
                <c:pt idx="2717">
                  <c:v>42507</c:v>
                </c:pt>
                <c:pt idx="2718">
                  <c:v>42506</c:v>
                </c:pt>
                <c:pt idx="2719">
                  <c:v>42505</c:v>
                </c:pt>
                <c:pt idx="2720">
                  <c:v>42504</c:v>
                </c:pt>
                <c:pt idx="2721">
                  <c:v>42503</c:v>
                </c:pt>
                <c:pt idx="2722">
                  <c:v>42502</c:v>
                </c:pt>
                <c:pt idx="2723">
                  <c:v>42501</c:v>
                </c:pt>
                <c:pt idx="2724">
                  <c:v>42500</c:v>
                </c:pt>
                <c:pt idx="2725">
                  <c:v>42499</c:v>
                </c:pt>
                <c:pt idx="2726">
                  <c:v>42498</c:v>
                </c:pt>
                <c:pt idx="2727">
                  <c:v>42497</c:v>
                </c:pt>
                <c:pt idx="2728">
                  <c:v>42496</c:v>
                </c:pt>
                <c:pt idx="2729">
                  <c:v>42495</c:v>
                </c:pt>
                <c:pt idx="2730">
                  <c:v>42494</c:v>
                </c:pt>
                <c:pt idx="2731">
                  <c:v>42493</c:v>
                </c:pt>
                <c:pt idx="2732">
                  <c:v>42492</c:v>
                </c:pt>
                <c:pt idx="2733">
                  <c:v>42491</c:v>
                </c:pt>
                <c:pt idx="2734">
                  <c:v>42490</c:v>
                </c:pt>
                <c:pt idx="2735">
                  <c:v>42489</c:v>
                </c:pt>
                <c:pt idx="2736">
                  <c:v>42488</c:v>
                </c:pt>
                <c:pt idx="2737">
                  <c:v>42487</c:v>
                </c:pt>
                <c:pt idx="2738">
                  <c:v>42486</c:v>
                </c:pt>
                <c:pt idx="2739">
                  <c:v>42485</c:v>
                </c:pt>
                <c:pt idx="2740">
                  <c:v>42484</c:v>
                </c:pt>
                <c:pt idx="2741">
                  <c:v>42483</c:v>
                </c:pt>
                <c:pt idx="2742">
                  <c:v>42482</c:v>
                </c:pt>
                <c:pt idx="2743">
                  <c:v>42481</c:v>
                </c:pt>
                <c:pt idx="2744">
                  <c:v>42480</c:v>
                </c:pt>
                <c:pt idx="2745">
                  <c:v>42479</c:v>
                </c:pt>
                <c:pt idx="2746">
                  <c:v>42478</c:v>
                </c:pt>
                <c:pt idx="2747">
                  <c:v>42477</c:v>
                </c:pt>
                <c:pt idx="2748">
                  <c:v>42476</c:v>
                </c:pt>
                <c:pt idx="2749">
                  <c:v>42475</c:v>
                </c:pt>
                <c:pt idx="2750">
                  <c:v>42474</c:v>
                </c:pt>
                <c:pt idx="2751">
                  <c:v>42473</c:v>
                </c:pt>
                <c:pt idx="2752">
                  <c:v>42472</c:v>
                </c:pt>
                <c:pt idx="2753">
                  <c:v>42471</c:v>
                </c:pt>
                <c:pt idx="2754">
                  <c:v>42470</c:v>
                </c:pt>
                <c:pt idx="2755">
                  <c:v>42469</c:v>
                </c:pt>
                <c:pt idx="2756">
                  <c:v>42468</c:v>
                </c:pt>
                <c:pt idx="2757">
                  <c:v>42467</c:v>
                </c:pt>
                <c:pt idx="2758">
                  <c:v>42466</c:v>
                </c:pt>
                <c:pt idx="2759">
                  <c:v>42465</c:v>
                </c:pt>
                <c:pt idx="2760">
                  <c:v>42464</c:v>
                </c:pt>
                <c:pt idx="2761">
                  <c:v>42463</c:v>
                </c:pt>
                <c:pt idx="2762">
                  <c:v>42462</c:v>
                </c:pt>
                <c:pt idx="2763">
                  <c:v>42461</c:v>
                </c:pt>
                <c:pt idx="2764">
                  <c:v>42460</c:v>
                </c:pt>
                <c:pt idx="2765">
                  <c:v>42459</c:v>
                </c:pt>
                <c:pt idx="2766">
                  <c:v>42458</c:v>
                </c:pt>
                <c:pt idx="2767">
                  <c:v>42457</c:v>
                </c:pt>
                <c:pt idx="2768">
                  <c:v>42456</c:v>
                </c:pt>
                <c:pt idx="2769">
                  <c:v>42455</c:v>
                </c:pt>
                <c:pt idx="2770">
                  <c:v>42454</c:v>
                </c:pt>
                <c:pt idx="2771">
                  <c:v>42453</c:v>
                </c:pt>
                <c:pt idx="2772">
                  <c:v>42452</c:v>
                </c:pt>
                <c:pt idx="2773">
                  <c:v>42451</c:v>
                </c:pt>
                <c:pt idx="2774">
                  <c:v>42450</c:v>
                </c:pt>
                <c:pt idx="2775">
                  <c:v>42449</c:v>
                </c:pt>
                <c:pt idx="2776">
                  <c:v>42448</c:v>
                </c:pt>
                <c:pt idx="2777">
                  <c:v>42447</c:v>
                </c:pt>
                <c:pt idx="2778">
                  <c:v>42446</c:v>
                </c:pt>
                <c:pt idx="2779">
                  <c:v>42445</c:v>
                </c:pt>
                <c:pt idx="2780">
                  <c:v>42444</c:v>
                </c:pt>
                <c:pt idx="2781">
                  <c:v>42443</c:v>
                </c:pt>
                <c:pt idx="2782">
                  <c:v>42442</c:v>
                </c:pt>
                <c:pt idx="2783">
                  <c:v>42441</c:v>
                </c:pt>
                <c:pt idx="2784">
                  <c:v>42440</c:v>
                </c:pt>
                <c:pt idx="2785">
                  <c:v>42439</c:v>
                </c:pt>
                <c:pt idx="2786">
                  <c:v>42438</c:v>
                </c:pt>
                <c:pt idx="2787">
                  <c:v>42437</c:v>
                </c:pt>
                <c:pt idx="2788">
                  <c:v>42436</c:v>
                </c:pt>
                <c:pt idx="2789">
                  <c:v>42435</c:v>
                </c:pt>
                <c:pt idx="2790">
                  <c:v>42434</c:v>
                </c:pt>
                <c:pt idx="2791">
                  <c:v>42433</c:v>
                </c:pt>
                <c:pt idx="2792">
                  <c:v>42432</c:v>
                </c:pt>
                <c:pt idx="2793">
                  <c:v>42431</c:v>
                </c:pt>
                <c:pt idx="2794">
                  <c:v>42430</c:v>
                </c:pt>
                <c:pt idx="2795">
                  <c:v>42429</c:v>
                </c:pt>
                <c:pt idx="2796">
                  <c:v>42428</c:v>
                </c:pt>
                <c:pt idx="2797">
                  <c:v>42427</c:v>
                </c:pt>
                <c:pt idx="2798">
                  <c:v>42426</c:v>
                </c:pt>
                <c:pt idx="2799">
                  <c:v>42425</c:v>
                </c:pt>
                <c:pt idx="2800">
                  <c:v>42424</c:v>
                </c:pt>
                <c:pt idx="2801">
                  <c:v>42423</c:v>
                </c:pt>
                <c:pt idx="2802">
                  <c:v>42422</c:v>
                </c:pt>
                <c:pt idx="2803">
                  <c:v>42421</c:v>
                </c:pt>
                <c:pt idx="2804">
                  <c:v>42420</c:v>
                </c:pt>
                <c:pt idx="2805">
                  <c:v>42419</c:v>
                </c:pt>
                <c:pt idx="2806">
                  <c:v>42418</c:v>
                </c:pt>
                <c:pt idx="2807">
                  <c:v>42417</c:v>
                </c:pt>
                <c:pt idx="2808">
                  <c:v>42416</c:v>
                </c:pt>
                <c:pt idx="2809">
                  <c:v>42415</c:v>
                </c:pt>
                <c:pt idx="2810">
                  <c:v>42414</c:v>
                </c:pt>
                <c:pt idx="2811">
                  <c:v>42413</c:v>
                </c:pt>
                <c:pt idx="2812">
                  <c:v>42412</c:v>
                </c:pt>
                <c:pt idx="2813">
                  <c:v>42411</c:v>
                </c:pt>
                <c:pt idx="2814">
                  <c:v>42410</c:v>
                </c:pt>
                <c:pt idx="2815">
                  <c:v>42409</c:v>
                </c:pt>
                <c:pt idx="2816">
                  <c:v>42408</c:v>
                </c:pt>
                <c:pt idx="2817">
                  <c:v>42407</c:v>
                </c:pt>
                <c:pt idx="2818">
                  <c:v>42406</c:v>
                </c:pt>
                <c:pt idx="2819">
                  <c:v>42405</c:v>
                </c:pt>
                <c:pt idx="2820">
                  <c:v>42404</c:v>
                </c:pt>
                <c:pt idx="2821">
                  <c:v>42403</c:v>
                </c:pt>
                <c:pt idx="2822">
                  <c:v>42402</c:v>
                </c:pt>
                <c:pt idx="2823">
                  <c:v>42401</c:v>
                </c:pt>
                <c:pt idx="2824">
                  <c:v>42400</c:v>
                </c:pt>
                <c:pt idx="2825">
                  <c:v>42399</c:v>
                </c:pt>
                <c:pt idx="2826">
                  <c:v>42398</c:v>
                </c:pt>
                <c:pt idx="2827">
                  <c:v>42397</c:v>
                </c:pt>
                <c:pt idx="2828">
                  <c:v>42396</c:v>
                </c:pt>
                <c:pt idx="2829">
                  <c:v>42395</c:v>
                </c:pt>
                <c:pt idx="2830">
                  <c:v>42394</c:v>
                </c:pt>
                <c:pt idx="2831">
                  <c:v>42393</c:v>
                </c:pt>
                <c:pt idx="2832">
                  <c:v>42392</c:v>
                </c:pt>
                <c:pt idx="2833">
                  <c:v>42391</c:v>
                </c:pt>
                <c:pt idx="2834">
                  <c:v>42390</c:v>
                </c:pt>
                <c:pt idx="2835">
                  <c:v>42389</c:v>
                </c:pt>
                <c:pt idx="2836">
                  <c:v>42388</c:v>
                </c:pt>
                <c:pt idx="2837">
                  <c:v>42387</c:v>
                </c:pt>
                <c:pt idx="2838">
                  <c:v>42386</c:v>
                </c:pt>
                <c:pt idx="2839">
                  <c:v>42385</c:v>
                </c:pt>
                <c:pt idx="2840">
                  <c:v>42384</c:v>
                </c:pt>
                <c:pt idx="2841">
                  <c:v>42383</c:v>
                </c:pt>
                <c:pt idx="2842">
                  <c:v>42382</c:v>
                </c:pt>
                <c:pt idx="2843">
                  <c:v>42381</c:v>
                </c:pt>
                <c:pt idx="2844">
                  <c:v>42380</c:v>
                </c:pt>
                <c:pt idx="2845">
                  <c:v>42379</c:v>
                </c:pt>
                <c:pt idx="2846">
                  <c:v>42378</c:v>
                </c:pt>
                <c:pt idx="2847">
                  <c:v>42377</c:v>
                </c:pt>
                <c:pt idx="2848">
                  <c:v>42376</c:v>
                </c:pt>
                <c:pt idx="2849">
                  <c:v>42375</c:v>
                </c:pt>
                <c:pt idx="2850">
                  <c:v>42374</c:v>
                </c:pt>
                <c:pt idx="2851">
                  <c:v>42373</c:v>
                </c:pt>
                <c:pt idx="2852">
                  <c:v>42372</c:v>
                </c:pt>
                <c:pt idx="2853">
                  <c:v>42371</c:v>
                </c:pt>
                <c:pt idx="2854">
                  <c:v>42370</c:v>
                </c:pt>
                <c:pt idx="2855">
                  <c:v>42369</c:v>
                </c:pt>
                <c:pt idx="2856">
                  <c:v>42368</c:v>
                </c:pt>
                <c:pt idx="2857">
                  <c:v>42367</c:v>
                </c:pt>
                <c:pt idx="2858">
                  <c:v>42366</c:v>
                </c:pt>
                <c:pt idx="2859">
                  <c:v>42365</c:v>
                </c:pt>
                <c:pt idx="2860">
                  <c:v>42364</c:v>
                </c:pt>
                <c:pt idx="2861">
                  <c:v>42363</c:v>
                </c:pt>
                <c:pt idx="2862">
                  <c:v>42362</c:v>
                </c:pt>
                <c:pt idx="2863">
                  <c:v>42361</c:v>
                </c:pt>
                <c:pt idx="2864">
                  <c:v>42360</c:v>
                </c:pt>
                <c:pt idx="2865">
                  <c:v>42359</c:v>
                </c:pt>
                <c:pt idx="2866">
                  <c:v>42358</c:v>
                </c:pt>
                <c:pt idx="2867">
                  <c:v>42357</c:v>
                </c:pt>
                <c:pt idx="2868">
                  <c:v>42356</c:v>
                </c:pt>
                <c:pt idx="2869">
                  <c:v>42355</c:v>
                </c:pt>
                <c:pt idx="2870">
                  <c:v>42354</c:v>
                </c:pt>
                <c:pt idx="2871">
                  <c:v>42353</c:v>
                </c:pt>
                <c:pt idx="2872">
                  <c:v>42352</c:v>
                </c:pt>
                <c:pt idx="2873">
                  <c:v>42351</c:v>
                </c:pt>
                <c:pt idx="2874">
                  <c:v>42350</c:v>
                </c:pt>
                <c:pt idx="2875">
                  <c:v>42349</c:v>
                </c:pt>
                <c:pt idx="2876">
                  <c:v>42348</c:v>
                </c:pt>
                <c:pt idx="2877">
                  <c:v>42347</c:v>
                </c:pt>
                <c:pt idx="2878">
                  <c:v>42346</c:v>
                </c:pt>
                <c:pt idx="2879">
                  <c:v>42345</c:v>
                </c:pt>
                <c:pt idx="2880">
                  <c:v>42344</c:v>
                </c:pt>
                <c:pt idx="2881">
                  <c:v>42343</c:v>
                </c:pt>
                <c:pt idx="2882">
                  <c:v>42342</c:v>
                </c:pt>
                <c:pt idx="2883">
                  <c:v>42341</c:v>
                </c:pt>
                <c:pt idx="2884">
                  <c:v>42340</c:v>
                </c:pt>
                <c:pt idx="2885">
                  <c:v>42339</c:v>
                </c:pt>
                <c:pt idx="2886">
                  <c:v>42338</c:v>
                </c:pt>
                <c:pt idx="2887">
                  <c:v>42337</c:v>
                </c:pt>
                <c:pt idx="2888">
                  <c:v>42336</c:v>
                </c:pt>
                <c:pt idx="2889">
                  <c:v>42335</c:v>
                </c:pt>
                <c:pt idx="2890">
                  <c:v>42334</c:v>
                </c:pt>
                <c:pt idx="2891">
                  <c:v>42333</c:v>
                </c:pt>
                <c:pt idx="2892">
                  <c:v>42332</c:v>
                </c:pt>
                <c:pt idx="2893">
                  <c:v>42331</c:v>
                </c:pt>
                <c:pt idx="2894">
                  <c:v>42330</c:v>
                </c:pt>
                <c:pt idx="2895">
                  <c:v>42329</c:v>
                </c:pt>
                <c:pt idx="2896">
                  <c:v>42328</c:v>
                </c:pt>
                <c:pt idx="2897">
                  <c:v>42327</c:v>
                </c:pt>
                <c:pt idx="2898">
                  <c:v>42326</c:v>
                </c:pt>
                <c:pt idx="2899">
                  <c:v>42325</c:v>
                </c:pt>
                <c:pt idx="2900">
                  <c:v>42324</c:v>
                </c:pt>
                <c:pt idx="2901">
                  <c:v>42323</c:v>
                </c:pt>
                <c:pt idx="2902">
                  <c:v>42322</c:v>
                </c:pt>
                <c:pt idx="2903">
                  <c:v>42321</c:v>
                </c:pt>
                <c:pt idx="2904">
                  <c:v>42320</c:v>
                </c:pt>
                <c:pt idx="2905">
                  <c:v>42319</c:v>
                </c:pt>
                <c:pt idx="2906">
                  <c:v>42318</c:v>
                </c:pt>
                <c:pt idx="2907">
                  <c:v>42317</c:v>
                </c:pt>
                <c:pt idx="2908">
                  <c:v>42316</c:v>
                </c:pt>
                <c:pt idx="2909">
                  <c:v>42315</c:v>
                </c:pt>
                <c:pt idx="2910">
                  <c:v>42314</c:v>
                </c:pt>
                <c:pt idx="2911">
                  <c:v>42313</c:v>
                </c:pt>
                <c:pt idx="2912">
                  <c:v>42312</c:v>
                </c:pt>
                <c:pt idx="2913">
                  <c:v>42311</c:v>
                </c:pt>
                <c:pt idx="2914">
                  <c:v>42310</c:v>
                </c:pt>
                <c:pt idx="2915">
                  <c:v>42309</c:v>
                </c:pt>
                <c:pt idx="2916">
                  <c:v>42308</c:v>
                </c:pt>
                <c:pt idx="2917">
                  <c:v>42307</c:v>
                </c:pt>
                <c:pt idx="2918">
                  <c:v>42306</c:v>
                </c:pt>
                <c:pt idx="2919">
                  <c:v>42305</c:v>
                </c:pt>
                <c:pt idx="2920">
                  <c:v>42304</c:v>
                </c:pt>
                <c:pt idx="2921">
                  <c:v>42303</c:v>
                </c:pt>
                <c:pt idx="2922">
                  <c:v>42302</c:v>
                </c:pt>
                <c:pt idx="2923">
                  <c:v>42301</c:v>
                </c:pt>
                <c:pt idx="2924">
                  <c:v>42300</c:v>
                </c:pt>
                <c:pt idx="2925">
                  <c:v>42299</c:v>
                </c:pt>
                <c:pt idx="2926">
                  <c:v>42298</c:v>
                </c:pt>
                <c:pt idx="2927">
                  <c:v>42297</c:v>
                </c:pt>
                <c:pt idx="2928">
                  <c:v>42296</c:v>
                </c:pt>
                <c:pt idx="2929">
                  <c:v>42295</c:v>
                </c:pt>
                <c:pt idx="2930">
                  <c:v>42294</c:v>
                </c:pt>
                <c:pt idx="2931">
                  <c:v>42293</c:v>
                </c:pt>
                <c:pt idx="2932">
                  <c:v>42292</c:v>
                </c:pt>
                <c:pt idx="2933">
                  <c:v>42291</c:v>
                </c:pt>
                <c:pt idx="2934">
                  <c:v>42290</c:v>
                </c:pt>
                <c:pt idx="2935">
                  <c:v>42289</c:v>
                </c:pt>
                <c:pt idx="2936">
                  <c:v>42288</c:v>
                </c:pt>
                <c:pt idx="2937">
                  <c:v>42287</c:v>
                </c:pt>
                <c:pt idx="2938">
                  <c:v>42286</c:v>
                </c:pt>
                <c:pt idx="2939">
                  <c:v>42285</c:v>
                </c:pt>
                <c:pt idx="2940">
                  <c:v>42284</c:v>
                </c:pt>
                <c:pt idx="2941">
                  <c:v>42283</c:v>
                </c:pt>
                <c:pt idx="2942">
                  <c:v>42282</c:v>
                </c:pt>
                <c:pt idx="2943">
                  <c:v>42281</c:v>
                </c:pt>
                <c:pt idx="2944">
                  <c:v>42280</c:v>
                </c:pt>
                <c:pt idx="2945">
                  <c:v>42279</c:v>
                </c:pt>
                <c:pt idx="2946">
                  <c:v>42278</c:v>
                </c:pt>
                <c:pt idx="2947">
                  <c:v>42277</c:v>
                </c:pt>
                <c:pt idx="2948">
                  <c:v>42276</c:v>
                </c:pt>
                <c:pt idx="2949">
                  <c:v>42275</c:v>
                </c:pt>
                <c:pt idx="2950">
                  <c:v>42274</c:v>
                </c:pt>
                <c:pt idx="2951">
                  <c:v>42273</c:v>
                </c:pt>
                <c:pt idx="2952">
                  <c:v>42272</c:v>
                </c:pt>
                <c:pt idx="2953">
                  <c:v>42271</c:v>
                </c:pt>
                <c:pt idx="2954">
                  <c:v>42270</c:v>
                </c:pt>
                <c:pt idx="2955">
                  <c:v>42269</c:v>
                </c:pt>
                <c:pt idx="2956">
                  <c:v>42268</c:v>
                </c:pt>
                <c:pt idx="2957">
                  <c:v>42267</c:v>
                </c:pt>
                <c:pt idx="2958">
                  <c:v>42266</c:v>
                </c:pt>
                <c:pt idx="2959">
                  <c:v>42265</c:v>
                </c:pt>
                <c:pt idx="2960">
                  <c:v>42264</c:v>
                </c:pt>
                <c:pt idx="2961">
                  <c:v>42263</c:v>
                </c:pt>
                <c:pt idx="2962">
                  <c:v>42262</c:v>
                </c:pt>
                <c:pt idx="2963">
                  <c:v>42261</c:v>
                </c:pt>
                <c:pt idx="2964">
                  <c:v>42260</c:v>
                </c:pt>
                <c:pt idx="2965">
                  <c:v>42259</c:v>
                </c:pt>
                <c:pt idx="2966">
                  <c:v>42258</c:v>
                </c:pt>
                <c:pt idx="2967">
                  <c:v>42257</c:v>
                </c:pt>
                <c:pt idx="2968">
                  <c:v>42256</c:v>
                </c:pt>
                <c:pt idx="2969">
                  <c:v>42255</c:v>
                </c:pt>
                <c:pt idx="2970">
                  <c:v>42254</c:v>
                </c:pt>
                <c:pt idx="2971">
                  <c:v>42253</c:v>
                </c:pt>
                <c:pt idx="2972">
                  <c:v>42252</c:v>
                </c:pt>
                <c:pt idx="2973">
                  <c:v>42251</c:v>
                </c:pt>
                <c:pt idx="2974">
                  <c:v>42250</c:v>
                </c:pt>
                <c:pt idx="2975">
                  <c:v>42249</c:v>
                </c:pt>
                <c:pt idx="2976">
                  <c:v>42248</c:v>
                </c:pt>
                <c:pt idx="2977">
                  <c:v>42247</c:v>
                </c:pt>
                <c:pt idx="2978">
                  <c:v>42246</c:v>
                </c:pt>
                <c:pt idx="2979">
                  <c:v>42245</c:v>
                </c:pt>
                <c:pt idx="2980">
                  <c:v>42244</c:v>
                </c:pt>
                <c:pt idx="2981">
                  <c:v>42243</c:v>
                </c:pt>
                <c:pt idx="2982">
                  <c:v>42242</c:v>
                </c:pt>
                <c:pt idx="2983">
                  <c:v>42241</c:v>
                </c:pt>
                <c:pt idx="2984">
                  <c:v>42240</c:v>
                </c:pt>
                <c:pt idx="2985">
                  <c:v>42239</c:v>
                </c:pt>
                <c:pt idx="2986">
                  <c:v>42238</c:v>
                </c:pt>
                <c:pt idx="2987">
                  <c:v>42237</c:v>
                </c:pt>
                <c:pt idx="2988">
                  <c:v>42236</c:v>
                </c:pt>
                <c:pt idx="2989">
                  <c:v>42235</c:v>
                </c:pt>
                <c:pt idx="2990">
                  <c:v>42234</c:v>
                </c:pt>
                <c:pt idx="2991">
                  <c:v>42233</c:v>
                </c:pt>
                <c:pt idx="2992">
                  <c:v>42232</c:v>
                </c:pt>
                <c:pt idx="2993">
                  <c:v>42231</c:v>
                </c:pt>
                <c:pt idx="2994">
                  <c:v>42230</c:v>
                </c:pt>
                <c:pt idx="2995">
                  <c:v>42229</c:v>
                </c:pt>
                <c:pt idx="2996">
                  <c:v>42228</c:v>
                </c:pt>
                <c:pt idx="2997">
                  <c:v>42227</c:v>
                </c:pt>
                <c:pt idx="2998">
                  <c:v>42226</c:v>
                </c:pt>
                <c:pt idx="2999">
                  <c:v>42225</c:v>
                </c:pt>
                <c:pt idx="3000">
                  <c:v>42224</c:v>
                </c:pt>
                <c:pt idx="3001">
                  <c:v>42223</c:v>
                </c:pt>
                <c:pt idx="3002">
                  <c:v>42222</c:v>
                </c:pt>
                <c:pt idx="3003">
                  <c:v>42221</c:v>
                </c:pt>
                <c:pt idx="3004">
                  <c:v>42220</c:v>
                </c:pt>
                <c:pt idx="3005">
                  <c:v>42219</c:v>
                </c:pt>
                <c:pt idx="3006">
                  <c:v>42218</c:v>
                </c:pt>
                <c:pt idx="3007">
                  <c:v>42217</c:v>
                </c:pt>
                <c:pt idx="3008">
                  <c:v>42216</c:v>
                </c:pt>
                <c:pt idx="3009">
                  <c:v>42215</c:v>
                </c:pt>
                <c:pt idx="3010">
                  <c:v>42214</c:v>
                </c:pt>
                <c:pt idx="3011">
                  <c:v>42213</c:v>
                </c:pt>
                <c:pt idx="3012">
                  <c:v>42212</c:v>
                </c:pt>
                <c:pt idx="3013">
                  <c:v>42211</c:v>
                </c:pt>
                <c:pt idx="3014">
                  <c:v>42210</c:v>
                </c:pt>
                <c:pt idx="3015">
                  <c:v>42209</c:v>
                </c:pt>
                <c:pt idx="3016">
                  <c:v>42208</c:v>
                </c:pt>
                <c:pt idx="3017">
                  <c:v>42207</c:v>
                </c:pt>
                <c:pt idx="3018">
                  <c:v>42206</c:v>
                </c:pt>
                <c:pt idx="3019">
                  <c:v>42205</c:v>
                </c:pt>
                <c:pt idx="3020">
                  <c:v>42204</c:v>
                </c:pt>
                <c:pt idx="3021">
                  <c:v>42203</c:v>
                </c:pt>
                <c:pt idx="3022">
                  <c:v>42202</c:v>
                </c:pt>
                <c:pt idx="3023">
                  <c:v>42201</c:v>
                </c:pt>
                <c:pt idx="3024">
                  <c:v>42200</c:v>
                </c:pt>
                <c:pt idx="3025">
                  <c:v>42199</c:v>
                </c:pt>
                <c:pt idx="3026">
                  <c:v>42198</c:v>
                </c:pt>
                <c:pt idx="3027">
                  <c:v>42197</c:v>
                </c:pt>
                <c:pt idx="3028">
                  <c:v>42196</c:v>
                </c:pt>
                <c:pt idx="3029">
                  <c:v>42195</c:v>
                </c:pt>
                <c:pt idx="3030">
                  <c:v>42194</c:v>
                </c:pt>
                <c:pt idx="3031">
                  <c:v>42193</c:v>
                </c:pt>
                <c:pt idx="3032">
                  <c:v>42192</c:v>
                </c:pt>
                <c:pt idx="3033">
                  <c:v>42191</c:v>
                </c:pt>
                <c:pt idx="3034">
                  <c:v>42190</c:v>
                </c:pt>
                <c:pt idx="3035">
                  <c:v>42189</c:v>
                </c:pt>
                <c:pt idx="3036">
                  <c:v>42188</c:v>
                </c:pt>
                <c:pt idx="3037">
                  <c:v>42187</c:v>
                </c:pt>
                <c:pt idx="3038">
                  <c:v>42186</c:v>
                </c:pt>
                <c:pt idx="3039">
                  <c:v>42185</c:v>
                </c:pt>
                <c:pt idx="3040">
                  <c:v>42184</c:v>
                </c:pt>
                <c:pt idx="3041">
                  <c:v>42183</c:v>
                </c:pt>
                <c:pt idx="3042">
                  <c:v>42182</c:v>
                </c:pt>
                <c:pt idx="3043">
                  <c:v>42181</c:v>
                </c:pt>
                <c:pt idx="3044">
                  <c:v>42180</c:v>
                </c:pt>
                <c:pt idx="3045">
                  <c:v>42179</c:v>
                </c:pt>
                <c:pt idx="3046">
                  <c:v>42178</c:v>
                </c:pt>
                <c:pt idx="3047">
                  <c:v>42177</c:v>
                </c:pt>
                <c:pt idx="3048">
                  <c:v>42176</c:v>
                </c:pt>
                <c:pt idx="3049">
                  <c:v>42175</c:v>
                </c:pt>
                <c:pt idx="3050">
                  <c:v>42174</c:v>
                </c:pt>
                <c:pt idx="3051">
                  <c:v>42173</c:v>
                </c:pt>
                <c:pt idx="3052">
                  <c:v>42172</c:v>
                </c:pt>
                <c:pt idx="3053">
                  <c:v>42171</c:v>
                </c:pt>
                <c:pt idx="3054">
                  <c:v>42170</c:v>
                </c:pt>
                <c:pt idx="3055">
                  <c:v>42169</c:v>
                </c:pt>
                <c:pt idx="3056">
                  <c:v>42168</c:v>
                </c:pt>
                <c:pt idx="3057">
                  <c:v>42167</c:v>
                </c:pt>
                <c:pt idx="3058">
                  <c:v>42166</c:v>
                </c:pt>
                <c:pt idx="3059">
                  <c:v>42165</c:v>
                </c:pt>
                <c:pt idx="3060">
                  <c:v>42164</c:v>
                </c:pt>
                <c:pt idx="3061">
                  <c:v>42163</c:v>
                </c:pt>
                <c:pt idx="3062">
                  <c:v>42162</c:v>
                </c:pt>
                <c:pt idx="3063">
                  <c:v>42161</c:v>
                </c:pt>
                <c:pt idx="3064">
                  <c:v>42160</c:v>
                </c:pt>
                <c:pt idx="3065">
                  <c:v>42159</c:v>
                </c:pt>
                <c:pt idx="3066">
                  <c:v>42158</c:v>
                </c:pt>
                <c:pt idx="3067">
                  <c:v>42157</c:v>
                </c:pt>
                <c:pt idx="3068">
                  <c:v>42156</c:v>
                </c:pt>
                <c:pt idx="3069">
                  <c:v>42155</c:v>
                </c:pt>
                <c:pt idx="3070">
                  <c:v>42154</c:v>
                </c:pt>
                <c:pt idx="3071">
                  <c:v>42153</c:v>
                </c:pt>
                <c:pt idx="3072">
                  <c:v>42152</c:v>
                </c:pt>
                <c:pt idx="3073">
                  <c:v>42151</c:v>
                </c:pt>
                <c:pt idx="3074">
                  <c:v>42150</c:v>
                </c:pt>
                <c:pt idx="3075">
                  <c:v>42149</c:v>
                </c:pt>
                <c:pt idx="3076">
                  <c:v>42148</c:v>
                </c:pt>
                <c:pt idx="3077">
                  <c:v>42147</c:v>
                </c:pt>
                <c:pt idx="3078">
                  <c:v>42146</c:v>
                </c:pt>
                <c:pt idx="3079">
                  <c:v>42145</c:v>
                </c:pt>
                <c:pt idx="3080">
                  <c:v>42144</c:v>
                </c:pt>
                <c:pt idx="3081">
                  <c:v>42143</c:v>
                </c:pt>
                <c:pt idx="3082">
                  <c:v>42142</c:v>
                </c:pt>
                <c:pt idx="3083">
                  <c:v>42141</c:v>
                </c:pt>
                <c:pt idx="3084">
                  <c:v>42140</c:v>
                </c:pt>
                <c:pt idx="3085">
                  <c:v>42139</c:v>
                </c:pt>
                <c:pt idx="3086">
                  <c:v>42138</c:v>
                </c:pt>
                <c:pt idx="3087">
                  <c:v>42137</c:v>
                </c:pt>
                <c:pt idx="3088">
                  <c:v>42136</c:v>
                </c:pt>
                <c:pt idx="3089">
                  <c:v>42135</c:v>
                </c:pt>
                <c:pt idx="3090">
                  <c:v>42134</c:v>
                </c:pt>
                <c:pt idx="3091">
                  <c:v>42133</c:v>
                </c:pt>
                <c:pt idx="3092">
                  <c:v>42132</c:v>
                </c:pt>
                <c:pt idx="3093">
                  <c:v>42131</c:v>
                </c:pt>
                <c:pt idx="3094">
                  <c:v>42130</c:v>
                </c:pt>
                <c:pt idx="3095">
                  <c:v>42129</c:v>
                </c:pt>
                <c:pt idx="3096">
                  <c:v>42128</c:v>
                </c:pt>
                <c:pt idx="3097">
                  <c:v>42127</c:v>
                </c:pt>
                <c:pt idx="3098">
                  <c:v>42126</c:v>
                </c:pt>
                <c:pt idx="3099">
                  <c:v>42125</c:v>
                </c:pt>
                <c:pt idx="3100">
                  <c:v>42124</c:v>
                </c:pt>
                <c:pt idx="3101">
                  <c:v>42123</c:v>
                </c:pt>
                <c:pt idx="3102">
                  <c:v>42122</c:v>
                </c:pt>
                <c:pt idx="3103">
                  <c:v>42121</c:v>
                </c:pt>
                <c:pt idx="3104">
                  <c:v>42120</c:v>
                </c:pt>
                <c:pt idx="3105">
                  <c:v>42119</c:v>
                </c:pt>
                <c:pt idx="3106">
                  <c:v>42118</c:v>
                </c:pt>
                <c:pt idx="3107">
                  <c:v>42117</c:v>
                </c:pt>
                <c:pt idx="3108">
                  <c:v>42116</c:v>
                </c:pt>
                <c:pt idx="3109">
                  <c:v>42115</c:v>
                </c:pt>
                <c:pt idx="3110">
                  <c:v>42114</c:v>
                </c:pt>
                <c:pt idx="3111">
                  <c:v>42113</c:v>
                </c:pt>
                <c:pt idx="3112">
                  <c:v>42112</c:v>
                </c:pt>
                <c:pt idx="3113">
                  <c:v>42111</c:v>
                </c:pt>
                <c:pt idx="3114">
                  <c:v>42110</c:v>
                </c:pt>
                <c:pt idx="3115">
                  <c:v>42109</c:v>
                </c:pt>
                <c:pt idx="3116">
                  <c:v>42108</c:v>
                </c:pt>
                <c:pt idx="3117">
                  <c:v>42107</c:v>
                </c:pt>
                <c:pt idx="3118">
                  <c:v>42106</c:v>
                </c:pt>
                <c:pt idx="3119">
                  <c:v>42105</c:v>
                </c:pt>
                <c:pt idx="3120">
                  <c:v>42104</c:v>
                </c:pt>
                <c:pt idx="3121">
                  <c:v>42103</c:v>
                </c:pt>
                <c:pt idx="3122">
                  <c:v>42102</c:v>
                </c:pt>
                <c:pt idx="3123">
                  <c:v>42101</c:v>
                </c:pt>
                <c:pt idx="3124">
                  <c:v>42100</c:v>
                </c:pt>
                <c:pt idx="3125">
                  <c:v>42099</c:v>
                </c:pt>
                <c:pt idx="3126">
                  <c:v>42098</c:v>
                </c:pt>
                <c:pt idx="3127">
                  <c:v>42097</c:v>
                </c:pt>
                <c:pt idx="3128">
                  <c:v>42096</c:v>
                </c:pt>
                <c:pt idx="3129">
                  <c:v>42095</c:v>
                </c:pt>
                <c:pt idx="3130">
                  <c:v>42094</c:v>
                </c:pt>
                <c:pt idx="3131">
                  <c:v>42093</c:v>
                </c:pt>
                <c:pt idx="3132">
                  <c:v>42092</c:v>
                </c:pt>
                <c:pt idx="3133">
                  <c:v>42091</c:v>
                </c:pt>
                <c:pt idx="3134">
                  <c:v>42090</c:v>
                </c:pt>
                <c:pt idx="3135">
                  <c:v>42089</c:v>
                </c:pt>
                <c:pt idx="3136">
                  <c:v>42088</c:v>
                </c:pt>
                <c:pt idx="3137">
                  <c:v>42087</c:v>
                </c:pt>
                <c:pt idx="3138">
                  <c:v>42086</c:v>
                </c:pt>
                <c:pt idx="3139">
                  <c:v>42085</c:v>
                </c:pt>
                <c:pt idx="3140">
                  <c:v>42084</c:v>
                </c:pt>
                <c:pt idx="3141">
                  <c:v>42083</c:v>
                </c:pt>
                <c:pt idx="3142">
                  <c:v>42082</c:v>
                </c:pt>
                <c:pt idx="3143">
                  <c:v>42081</c:v>
                </c:pt>
                <c:pt idx="3144">
                  <c:v>42080</c:v>
                </c:pt>
                <c:pt idx="3145">
                  <c:v>42079</c:v>
                </c:pt>
                <c:pt idx="3146">
                  <c:v>42078</c:v>
                </c:pt>
                <c:pt idx="3147">
                  <c:v>42077</c:v>
                </c:pt>
                <c:pt idx="3148">
                  <c:v>42076</c:v>
                </c:pt>
                <c:pt idx="3149">
                  <c:v>42075</c:v>
                </c:pt>
                <c:pt idx="3150">
                  <c:v>42074</c:v>
                </c:pt>
                <c:pt idx="3151">
                  <c:v>42073</c:v>
                </c:pt>
                <c:pt idx="3152">
                  <c:v>42072</c:v>
                </c:pt>
                <c:pt idx="3153">
                  <c:v>42071</c:v>
                </c:pt>
                <c:pt idx="3154">
                  <c:v>42070</c:v>
                </c:pt>
                <c:pt idx="3155">
                  <c:v>42069</c:v>
                </c:pt>
                <c:pt idx="3156">
                  <c:v>42068</c:v>
                </c:pt>
                <c:pt idx="3157">
                  <c:v>42067</c:v>
                </c:pt>
                <c:pt idx="3158">
                  <c:v>42066</c:v>
                </c:pt>
                <c:pt idx="3159">
                  <c:v>42065</c:v>
                </c:pt>
                <c:pt idx="3160">
                  <c:v>42064</c:v>
                </c:pt>
                <c:pt idx="3161">
                  <c:v>42063</c:v>
                </c:pt>
                <c:pt idx="3162">
                  <c:v>42062</c:v>
                </c:pt>
                <c:pt idx="3163">
                  <c:v>42061</c:v>
                </c:pt>
                <c:pt idx="3164">
                  <c:v>42060</c:v>
                </c:pt>
                <c:pt idx="3165">
                  <c:v>42059</c:v>
                </c:pt>
                <c:pt idx="3166">
                  <c:v>42058</c:v>
                </c:pt>
                <c:pt idx="3167">
                  <c:v>42057</c:v>
                </c:pt>
                <c:pt idx="3168">
                  <c:v>42056</c:v>
                </c:pt>
                <c:pt idx="3169">
                  <c:v>42055</c:v>
                </c:pt>
                <c:pt idx="3170">
                  <c:v>42054</c:v>
                </c:pt>
                <c:pt idx="3171">
                  <c:v>42053</c:v>
                </c:pt>
                <c:pt idx="3172">
                  <c:v>42052</c:v>
                </c:pt>
                <c:pt idx="3173">
                  <c:v>42051</c:v>
                </c:pt>
                <c:pt idx="3174">
                  <c:v>42050</c:v>
                </c:pt>
                <c:pt idx="3175">
                  <c:v>42049</c:v>
                </c:pt>
                <c:pt idx="3176">
                  <c:v>42048</c:v>
                </c:pt>
                <c:pt idx="3177">
                  <c:v>42047</c:v>
                </c:pt>
                <c:pt idx="3178">
                  <c:v>42046</c:v>
                </c:pt>
                <c:pt idx="3179">
                  <c:v>42045</c:v>
                </c:pt>
                <c:pt idx="3180">
                  <c:v>42044</c:v>
                </c:pt>
                <c:pt idx="3181">
                  <c:v>42043</c:v>
                </c:pt>
                <c:pt idx="3182">
                  <c:v>42042</c:v>
                </c:pt>
                <c:pt idx="3183">
                  <c:v>42041</c:v>
                </c:pt>
                <c:pt idx="3184">
                  <c:v>42040</c:v>
                </c:pt>
                <c:pt idx="3185">
                  <c:v>42039</c:v>
                </c:pt>
                <c:pt idx="3186">
                  <c:v>42038</c:v>
                </c:pt>
                <c:pt idx="3187">
                  <c:v>42037</c:v>
                </c:pt>
                <c:pt idx="3188">
                  <c:v>42036</c:v>
                </c:pt>
                <c:pt idx="3189">
                  <c:v>42035</c:v>
                </c:pt>
                <c:pt idx="3190">
                  <c:v>42034</c:v>
                </c:pt>
                <c:pt idx="3191">
                  <c:v>42033</c:v>
                </c:pt>
                <c:pt idx="3192">
                  <c:v>42032</c:v>
                </c:pt>
                <c:pt idx="3193">
                  <c:v>42031</c:v>
                </c:pt>
                <c:pt idx="3194">
                  <c:v>42030</c:v>
                </c:pt>
                <c:pt idx="3195">
                  <c:v>42029</c:v>
                </c:pt>
                <c:pt idx="3196">
                  <c:v>42028</c:v>
                </c:pt>
                <c:pt idx="3197">
                  <c:v>42027</c:v>
                </c:pt>
                <c:pt idx="3198">
                  <c:v>42026</c:v>
                </c:pt>
                <c:pt idx="3199">
                  <c:v>42025</c:v>
                </c:pt>
                <c:pt idx="3200">
                  <c:v>42024</c:v>
                </c:pt>
                <c:pt idx="3201">
                  <c:v>42023</c:v>
                </c:pt>
                <c:pt idx="3202">
                  <c:v>42022</c:v>
                </c:pt>
                <c:pt idx="3203">
                  <c:v>42021</c:v>
                </c:pt>
                <c:pt idx="3204">
                  <c:v>42020</c:v>
                </c:pt>
                <c:pt idx="3205">
                  <c:v>42019</c:v>
                </c:pt>
                <c:pt idx="3206">
                  <c:v>42018</c:v>
                </c:pt>
                <c:pt idx="3207">
                  <c:v>42017</c:v>
                </c:pt>
                <c:pt idx="3208">
                  <c:v>42016</c:v>
                </c:pt>
                <c:pt idx="3209">
                  <c:v>42015</c:v>
                </c:pt>
                <c:pt idx="3210">
                  <c:v>42014</c:v>
                </c:pt>
                <c:pt idx="3211">
                  <c:v>42013</c:v>
                </c:pt>
                <c:pt idx="3212">
                  <c:v>42012</c:v>
                </c:pt>
                <c:pt idx="3213">
                  <c:v>42011</c:v>
                </c:pt>
                <c:pt idx="3214">
                  <c:v>42010</c:v>
                </c:pt>
                <c:pt idx="3215">
                  <c:v>42009</c:v>
                </c:pt>
                <c:pt idx="3216">
                  <c:v>42008</c:v>
                </c:pt>
                <c:pt idx="3217">
                  <c:v>42007</c:v>
                </c:pt>
                <c:pt idx="3218">
                  <c:v>42006</c:v>
                </c:pt>
                <c:pt idx="3219">
                  <c:v>42005</c:v>
                </c:pt>
                <c:pt idx="3220">
                  <c:v>42004</c:v>
                </c:pt>
                <c:pt idx="3221">
                  <c:v>42003</c:v>
                </c:pt>
                <c:pt idx="3222">
                  <c:v>42002</c:v>
                </c:pt>
                <c:pt idx="3223">
                  <c:v>42001</c:v>
                </c:pt>
                <c:pt idx="3224">
                  <c:v>42000</c:v>
                </c:pt>
                <c:pt idx="3225">
                  <c:v>41999</c:v>
                </c:pt>
                <c:pt idx="3226">
                  <c:v>41998</c:v>
                </c:pt>
                <c:pt idx="3227">
                  <c:v>41997</c:v>
                </c:pt>
                <c:pt idx="3228">
                  <c:v>41996</c:v>
                </c:pt>
                <c:pt idx="3229">
                  <c:v>41995</c:v>
                </c:pt>
                <c:pt idx="3230">
                  <c:v>41994</c:v>
                </c:pt>
                <c:pt idx="3231">
                  <c:v>41993</c:v>
                </c:pt>
                <c:pt idx="3232">
                  <c:v>41992</c:v>
                </c:pt>
                <c:pt idx="3233">
                  <c:v>41991</c:v>
                </c:pt>
                <c:pt idx="3234">
                  <c:v>41990</c:v>
                </c:pt>
                <c:pt idx="3235">
                  <c:v>41989</c:v>
                </c:pt>
                <c:pt idx="3236">
                  <c:v>41988</c:v>
                </c:pt>
                <c:pt idx="3237">
                  <c:v>41987</c:v>
                </c:pt>
                <c:pt idx="3238">
                  <c:v>41986</c:v>
                </c:pt>
                <c:pt idx="3239">
                  <c:v>41985</c:v>
                </c:pt>
                <c:pt idx="3240">
                  <c:v>41984</c:v>
                </c:pt>
                <c:pt idx="3241">
                  <c:v>41983</c:v>
                </c:pt>
                <c:pt idx="3242">
                  <c:v>41982</c:v>
                </c:pt>
                <c:pt idx="3243">
                  <c:v>41981</c:v>
                </c:pt>
                <c:pt idx="3244">
                  <c:v>41980</c:v>
                </c:pt>
                <c:pt idx="3245">
                  <c:v>41979</c:v>
                </c:pt>
                <c:pt idx="3246">
                  <c:v>41978</c:v>
                </c:pt>
                <c:pt idx="3247">
                  <c:v>41977</c:v>
                </c:pt>
                <c:pt idx="3248">
                  <c:v>41976</c:v>
                </c:pt>
                <c:pt idx="3249">
                  <c:v>41975</c:v>
                </c:pt>
                <c:pt idx="3250">
                  <c:v>41974</c:v>
                </c:pt>
                <c:pt idx="3251">
                  <c:v>41973</c:v>
                </c:pt>
                <c:pt idx="3252">
                  <c:v>41972</c:v>
                </c:pt>
                <c:pt idx="3253">
                  <c:v>41971</c:v>
                </c:pt>
                <c:pt idx="3254">
                  <c:v>41970</c:v>
                </c:pt>
                <c:pt idx="3255">
                  <c:v>41969</c:v>
                </c:pt>
                <c:pt idx="3256">
                  <c:v>41968</c:v>
                </c:pt>
                <c:pt idx="3257">
                  <c:v>41967</c:v>
                </c:pt>
                <c:pt idx="3258">
                  <c:v>41966</c:v>
                </c:pt>
                <c:pt idx="3259">
                  <c:v>41965</c:v>
                </c:pt>
                <c:pt idx="3260">
                  <c:v>41964</c:v>
                </c:pt>
                <c:pt idx="3261">
                  <c:v>41963</c:v>
                </c:pt>
                <c:pt idx="3262">
                  <c:v>41962</c:v>
                </c:pt>
                <c:pt idx="3263">
                  <c:v>41961</c:v>
                </c:pt>
                <c:pt idx="3264">
                  <c:v>41960</c:v>
                </c:pt>
                <c:pt idx="3265">
                  <c:v>41959</c:v>
                </c:pt>
                <c:pt idx="3266">
                  <c:v>41958</c:v>
                </c:pt>
                <c:pt idx="3267">
                  <c:v>41957</c:v>
                </c:pt>
                <c:pt idx="3268">
                  <c:v>41956</c:v>
                </c:pt>
                <c:pt idx="3269">
                  <c:v>41955</c:v>
                </c:pt>
                <c:pt idx="3270">
                  <c:v>41954</c:v>
                </c:pt>
                <c:pt idx="3271">
                  <c:v>41953</c:v>
                </c:pt>
                <c:pt idx="3272">
                  <c:v>41952</c:v>
                </c:pt>
                <c:pt idx="3273">
                  <c:v>41951</c:v>
                </c:pt>
                <c:pt idx="3274">
                  <c:v>41950</c:v>
                </c:pt>
                <c:pt idx="3275">
                  <c:v>41949</c:v>
                </c:pt>
                <c:pt idx="3276">
                  <c:v>41948</c:v>
                </c:pt>
                <c:pt idx="3277">
                  <c:v>41947</c:v>
                </c:pt>
                <c:pt idx="3278">
                  <c:v>41946</c:v>
                </c:pt>
                <c:pt idx="3279">
                  <c:v>41945</c:v>
                </c:pt>
                <c:pt idx="3280">
                  <c:v>41944</c:v>
                </c:pt>
                <c:pt idx="3281">
                  <c:v>41943</c:v>
                </c:pt>
                <c:pt idx="3282">
                  <c:v>41942</c:v>
                </c:pt>
                <c:pt idx="3283">
                  <c:v>41941</c:v>
                </c:pt>
                <c:pt idx="3284">
                  <c:v>41940</c:v>
                </c:pt>
                <c:pt idx="3285">
                  <c:v>41939</c:v>
                </c:pt>
                <c:pt idx="3286">
                  <c:v>41938</c:v>
                </c:pt>
                <c:pt idx="3287">
                  <c:v>41937</c:v>
                </c:pt>
                <c:pt idx="3288">
                  <c:v>41936</c:v>
                </c:pt>
                <c:pt idx="3289">
                  <c:v>41935</c:v>
                </c:pt>
                <c:pt idx="3290">
                  <c:v>41934</c:v>
                </c:pt>
                <c:pt idx="3291">
                  <c:v>41933</c:v>
                </c:pt>
                <c:pt idx="3292">
                  <c:v>41932</c:v>
                </c:pt>
                <c:pt idx="3293">
                  <c:v>41931</c:v>
                </c:pt>
                <c:pt idx="3294">
                  <c:v>41930</c:v>
                </c:pt>
                <c:pt idx="3295">
                  <c:v>41929</c:v>
                </c:pt>
                <c:pt idx="3296">
                  <c:v>41928</c:v>
                </c:pt>
                <c:pt idx="3297">
                  <c:v>41927</c:v>
                </c:pt>
                <c:pt idx="3298">
                  <c:v>41926</c:v>
                </c:pt>
                <c:pt idx="3299">
                  <c:v>41925</c:v>
                </c:pt>
                <c:pt idx="3300">
                  <c:v>41924</c:v>
                </c:pt>
                <c:pt idx="3301">
                  <c:v>41923</c:v>
                </c:pt>
                <c:pt idx="3302">
                  <c:v>41922</c:v>
                </c:pt>
                <c:pt idx="3303">
                  <c:v>41921</c:v>
                </c:pt>
                <c:pt idx="3304">
                  <c:v>41920</c:v>
                </c:pt>
                <c:pt idx="3305">
                  <c:v>41919</c:v>
                </c:pt>
                <c:pt idx="3306">
                  <c:v>41918</c:v>
                </c:pt>
                <c:pt idx="3307">
                  <c:v>41917</c:v>
                </c:pt>
                <c:pt idx="3308">
                  <c:v>41916</c:v>
                </c:pt>
                <c:pt idx="3309">
                  <c:v>41915</c:v>
                </c:pt>
                <c:pt idx="3310">
                  <c:v>41914</c:v>
                </c:pt>
                <c:pt idx="3311">
                  <c:v>41913</c:v>
                </c:pt>
                <c:pt idx="3312">
                  <c:v>41912</c:v>
                </c:pt>
                <c:pt idx="3313">
                  <c:v>41911</c:v>
                </c:pt>
                <c:pt idx="3314">
                  <c:v>41910</c:v>
                </c:pt>
                <c:pt idx="3315">
                  <c:v>41909</c:v>
                </c:pt>
                <c:pt idx="3316">
                  <c:v>41908</c:v>
                </c:pt>
                <c:pt idx="3317">
                  <c:v>41907</c:v>
                </c:pt>
                <c:pt idx="3318">
                  <c:v>41906</c:v>
                </c:pt>
                <c:pt idx="3319">
                  <c:v>41905</c:v>
                </c:pt>
                <c:pt idx="3320">
                  <c:v>41904</c:v>
                </c:pt>
                <c:pt idx="3321">
                  <c:v>41903</c:v>
                </c:pt>
                <c:pt idx="3322">
                  <c:v>41902</c:v>
                </c:pt>
                <c:pt idx="3323">
                  <c:v>41901</c:v>
                </c:pt>
                <c:pt idx="3324">
                  <c:v>41900</c:v>
                </c:pt>
                <c:pt idx="3325">
                  <c:v>41899</c:v>
                </c:pt>
                <c:pt idx="3326">
                  <c:v>41898</c:v>
                </c:pt>
                <c:pt idx="3327">
                  <c:v>41897</c:v>
                </c:pt>
                <c:pt idx="3328">
                  <c:v>41896</c:v>
                </c:pt>
                <c:pt idx="3329">
                  <c:v>41895</c:v>
                </c:pt>
                <c:pt idx="3330">
                  <c:v>41894</c:v>
                </c:pt>
                <c:pt idx="3331">
                  <c:v>41893</c:v>
                </c:pt>
                <c:pt idx="3332">
                  <c:v>41892</c:v>
                </c:pt>
                <c:pt idx="3333">
                  <c:v>41891</c:v>
                </c:pt>
                <c:pt idx="3334">
                  <c:v>41890</c:v>
                </c:pt>
                <c:pt idx="3335">
                  <c:v>41889</c:v>
                </c:pt>
                <c:pt idx="3336">
                  <c:v>41888</c:v>
                </c:pt>
                <c:pt idx="3337">
                  <c:v>41887</c:v>
                </c:pt>
                <c:pt idx="3338">
                  <c:v>41886</c:v>
                </c:pt>
                <c:pt idx="3339">
                  <c:v>41885</c:v>
                </c:pt>
                <c:pt idx="3340">
                  <c:v>41884</c:v>
                </c:pt>
                <c:pt idx="3341">
                  <c:v>41883</c:v>
                </c:pt>
                <c:pt idx="3342">
                  <c:v>41882</c:v>
                </c:pt>
                <c:pt idx="3343">
                  <c:v>41881</c:v>
                </c:pt>
                <c:pt idx="3344">
                  <c:v>41880</c:v>
                </c:pt>
                <c:pt idx="3345">
                  <c:v>41879</c:v>
                </c:pt>
                <c:pt idx="3346">
                  <c:v>41878</c:v>
                </c:pt>
                <c:pt idx="3347">
                  <c:v>41877</c:v>
                </c:pt>
                <c:pt idx="3348">
                  <c:v>41876</c:v>
                </c:pt>
                <c:pt idx="3349">
                  <c:v>41875</c:v>
                </c:pt>
                <c:pt idx="3350">
                  <c:v>41874</c:v>
                </c:pt>
                <c:pt idx="3351">
                  <c:v>41873</c:v>
                </c:pt>
                <c:pt idx="3352">
                  <c:v>41872</c:v>
                </c:pt>
                <c:pt idx="3353">
                  <c:v>41871</c:v>
                </c:pt>
                <c:pt idx="3354">
                  <c:v>41870</c:v>
                </c:pt>
                <c:pt idx="3355">
                  <c:v>41869</c:v>
                </c:pt>
                <c:pt idx="3356">
                  <c:v>41868</c:v>
                </c:pt>
                <c:pt idx="3357">
                  <c:v>41867</c:v>
                </c:pt>
                <c:pt idx="3358">
                  <c:v>41866</c:v>
                </c:pt>
                <c:pt idx="3359">
                  <c:v>41865</c:v>
                </c:pt>
                <c:pt idx="3360">
                  <c:v>41864</c:v>
                </c:pt>
                <c:pt idx="3361">
                  <c:v>41863</c:v>
                </c:pt>
                <c:pt idx="3362">
                  <c:v>41862</c:v>
                </c:pt>
                <c:pt idx="3363">
                  <c:v>41861</c:v>
                </c:pt>
                <c:pt idx="3364">
                  <c:v>41860</c:v>
                </c:pt>
                <c:pt idx="3365">
                  <c:v>41859</c:v>
                </c:pt>
                <c:pt idx="3366">
                  <c:v>41858</c:v>
                </c:pt>
                <c:pt idx="3367">
                  <c:v>41857</c:v>
                </c:pt>
                <c:pt idx="3368">
                  <c:v>41856</c:v>
                </c:pt>
                <c:pt idx="3369">
                  <c:v>41855</c:v>
                </c:pt>
                <c:pt idx="3370">
                  <c:v>41854</c:v>
                </c:pt>
                <c:pt idx="3371">
                  <c:v>41853</c:v>
                </c:pt>
                <c:pt idx="3372">
                  <c:v>41852</c:v>
                </c:pt>
                <c:pt idx="3373">
                  <c:v>41851</c:v>
                </c:pt>
                <c:pt idx="3374">
                  <c:v>41850</c:v>
                </c:pt>
                <c:pt idx="3375">
                  <c:v>41849</c:v>
                </c:pt>
                <c:pt idx="3376">
                  <c:v>41848</c:v>
                </c:pt>
                <c:pt idx="3377">
                  <c:v>41847</c:v>
                </c:pt>
                <c:pt idx="3378">
                  <c:v>41846</c:v>
                </c:pt>
                <c:pt idx="3379">
                  <c:v>41845</c:v>
                </c:pt>
                <c:pt idx="3380">
                  <c:v>41844</c:v>
                </c:pt>
                <c:pt idx="3381">
                  <c:v>41843</c:v>
                </c:pt>
                <c:pt idx="3382">
                  <c:v>41842</c:v>
                </c:pt>
                <c:pt idx="3383">
                  <c:v>41841</c:v>
                </c:pt>
                <c:pt idx="3384">
                  <c:v>41840</c:v>
                </c:pt>
                <c:pt idx="3385">
                  <c:v>41839</c:v>
                </c:pt>
                <c:pt idx="3386">
                  <c:v>41838</c:v>
                </c:pt>
                <c:pt idx="3387">
                  <c:v>41837</c:v>
                </c:pt>
                <c:pt idx="3388">
                  <c:v>41836</c:v>
                </c:pt>
                <c:pt idx="3389">
                  <c:v>41835</c:v>
                </c:pt>
                <c:pt idx="3390">
                  <c:v>41834</c:v>
                </c:pt>
                <c:pt idx="3391">
                  <c:v>41833</c:v>
                </c:pt>
                <c:pt idx="3392">
                  <c:v>41832</c:v>
                </c:pt>
                <c:pt idx="3393">
                  <c:v>41831</c:v>
                </c:pt>
                <c:pt idx="3394">
                  <c:v>41830</c:v>
                </c:pt>
                <c:pt idx="3395">
                  <c:v>41829</c:v>
                </c:pt>
                <c:pt idx="3396">
                  <c:v>41828</c:v>
                </c:pt>
                <c:pt idx="3397">
                  <c:v>41827</c:v>
                </c:pt>
                <c:pt idx="3398">
                  <c:v>41826</c:v>
                </c:pt>
                <c:pt idx="3399">
                  <c:v>41825</c:v>
                </c:pt>
                <c:pt idx="3400">
                  <c:v>41824</c:v>
                </c:pt>
                <c:pt idx="3401">
                  <c:v>41823</c:v>
                </c:pt>
                <c:pt idx="3402">
                  <c:v>41822</c:v>
                </c:pt>
                <c:pt idx="3403">
                  <c:v>41821</c:v>
                </c:pt>
                <c:pt idx="3404">
                  <c:v>41820</c:v>
                </c:pt>
                <c:pt idx="3405">
                  <c:v>41819</c:v>
                </c:pt>
                <c:pt idx="3406">
                  <c:v>41818</c:v>
                </c:pt>
                <c:pt idx="3407">
                  <c:v>41817</c:v>
                </c:pt>
                <c:pt idx="3408">
                  <c:v>41816</c:v>
                </c:pt>
                <c:pt idx="3409">
                  <c:v>41815</c:v>
                </c:pt>
                <c:pt idx="3410">
                  <c:v>41814</c:v>
                </c:pt>
                <c:pt idx="3411">
                  <c:v>41813</c:v>
                </c:pt>
                <c:pt idx="3412">
                  <c:v>41812</c:v>
                </c:pt>
                <c:pt idx="3413">
                  <c:v>41811</c:v>
                </c:pt>
                <c:pt idx="3414">
                  <c:v>41810</c:v>
                </c:pt>
                <c:pt idx="3415">
                  <c:v>41809</c:v>
                </c:pt>
                <c:pt idx="3416">
                  <c:v>41808</c:v>
                </c:pt>
                <c:pt idx="3417">
                  <c:v>41807</c:v>
                </c:pt>
                <c:pt idx="3418">
                  <c:v>41806</c:v>
                </c:pt>
                <c:pt idx="3419">
                  <c:v>41805</c:v>
                </c:pt>
                <c:pt idx="3420">
                  <c:v>41804</c:v>
                </c:pt>
                <c:pt idx="3421">
                  <c:v>41803</c:v>
                </c:pt>
                <c:pt idx="3422">
                  <c:v>41802</c:v>
                </c:pt>
                <c:pt idx="3423">
                  <c:v>41801</c:v>
                </c:pt>
                <c:pt idx="3424">
                  <c:v>41800</c:v>
                </c:pt>
                <c:pt idx="3425">
                  <c:v>41799</c:v>
                </c:pt>
                <c:pt idx="3426">
                  <c:v>41798</c:v>
                </c:pt>
                <c:pt idx="3427">
                  <c:v>41797</c:v>
                </c:pt>
                <c:pt idx="3428">
                  <c:v>41796</c:v>
                </c:pt>
                <c:pt idx="3429">
                  <c:v>41795</c:v>
                </c:pt>
                <c:pt idx="3430">
                  <c:v>41794</c:v>
                </c:pt>
                <c:pt idx="3431">
                  <c:v>41793</c:v>
                </c:pt>
                <c:pt idx="3432">
                  <c:v>41792</c:v>
                </c:pt>
                <c:pt idx="3433">
                  <c:v>41791</c:v>
                </c:pt>
                <c:pt idx="3434">
                  <c:v>41790</c:v>
                </c:pt>
                <c:pt idx="3435">
                  <c:v>41789</c:v>
                </c:pt>
                <c:pt idx="3436">
                  <c:v>41788</c:v>
                </c:pt>
                <c:pt idx="3437">
                  <c:v>41787</c:v>
                </c:pt>
                <c:pt idx="3438">
                  <c:v>41786</c:v>
                </c:pt>
                <c:pt idx="3439">
                  <c:v>41785</c:v>
                </c:pt>
                <c:pt idx="3440">
                  <c:v>41784</c:v>
                </c:pt>
                <c:pt idx="3441">
                  <c:v>41783</c:v>
                </c:pt>
                <c:pt idx="3442">
                  <c:v>41782</c:v>
                </c:pt>
                <c:pt idx="3443">
                  <c:v>41781</c:v>
                </c:pt>
                <c:pt idx="3444">
                  <c:v>41780</c:v>
                </c:pt>
                <c:pt idx="3445">
                  <c:v>41779</c:v>
                </c:pt>
                <c:pt idx="3446">
                  <c:v>41778</c:v>
                </c:pt>
                <c:pt idx="3447">
                  <c:v>41777</c:v>
                </c:pt>
                <c:pt idx="3448">
                  <c:v>41776</c:v>
                </c:pt>
                <c:pt idx="3449">
                  <c:v>41775</c:v>
                </c:pt>
                <c:pt idx="3450">
                  <c:v>41774</c:v>
                </c:pt>
                <c:pt idx="3451">
                  <c:v>41773</c:v>
                </c:pt>
                <c:pt idx="3452">
                  <c:v>41772</c:v>
                </c:pt>
                <c:pt idx="3453">
                  <c:v>41771</c:v>
                </c:pt>
                <c:pt idx="3454">
                  <c:v>41770</c:v>
                </c:pt>
                <c:pt idx="3455">
                  <c:v>41769</c:v>
                </c:pt>
                <c:pt idx="3456">
                  <c:v>41768</c:v>
                </c:pt>
                <c:pt idx="3457">
                  <c:v>41767</c:v>
                </c:pt>
                <c:pt idx="3458">
                  <c:v>41766</c:v>
                </c:pt>
                <c:pt idx="3459">
                  <c:v>41765</c:v>
                </c:pt>
                <c:pt idx="3460">
                  <c:v>41764</c:v>
                </c:pt>
                <c:pt idx="3461">
                  <c:v>41763</c:v>
                </c:pt>
                <c:pt idx="3462">
                  <c:v>41762</c:v>
                </c:pt>
                <c:pt idx="3463">
                  <c:v>41761</c:v>
                </c:pt>
                <c:pt idx="3464">
                  <c:v>41760</c:v>
                </c:pt>
                <c:pt idx="3465">
                  <c:v>41759</c:v>
                </c:pt>
                <c:pt idx="3466">
                  <c:v>41758</c:v>
                </c:pt>
                <c:pt idx="3467">
                  <c:v>41757</c:v>
                </c:pt>
                <c:pt idx="3468">
                  <c:v>41756</c:v>
                </c:pt>
                <c:pt idx="3469">
                  <c:v>41755</c:v>
                </c:pt>
                <c:pt idx="3470">
                  <c:v>41754</c:v>
                </c:pt>
                <c:pt idx="3471">
                  <c:v>41753</c:v>
                </c:pt>
                <c:pt idx="3472">
                  <c:v>41752</c:v>
                </c:pt>
                <c:pt idx="3473">
                  <c:v>41751</c:v>
                </c:pt>
                <c:pt idx="3474">
                  <c:v>41750</c:v>
                </c:pt>
                <c:pt idx="3475">
                  <c:v>41749</c:v>
                </c:pt>
                <c:pt idx="3476">
                  <c:v>41748</c:v>
                </c:pt>
                <c:pt idx="3477">
                  <c:v>41747</c:v>
                </c:pt>
                <c:pt idx="3478">
                  <c:v>41746</c:v>
                </c:pt>
                <c:pt idx="3479">
                  <c:v>41745</c:v>
                </c:pt>
                <c:pt idx="3480">
                  <c:v>41744</c:v>
                </c:pt>
                <c:pt idx="3481">
                  <c:v>41743</c:v>
                </c:pt>
                <c:pt idx="3482">
                  <c:v>41742</c:v>
                </c:pt>
                <c:pt idx="3483">
                  <c:v>41741</c:v>
                </c:pt>
                <c:pt idx="3484">
                  <c:v>41740</c:v>
                </c:pt>
                <c:pt idx="3485">
                  <c:v>41739</c:v>
                </c:pt>
                <c:pt idx="3486">
                  <c:v>41738</c:v>
                </c:pt>
                <c:pt idx="3487">
                  <c:v>41737</c:v>
                </c:pt>
                <c:pt idx="3488">
                  <c:v>41736</c:v>
                </c:pt>
                <c:pt idx="3489">
                  <c:v>41735</c:v>
                </c:pt>
                <c:pt idx="3490">
                  <c:v>41734</c:v>
                </c:pt>
                <c:pt idx="3491">
                  <c:v>41733</c:v>
                </c:pt>
                <c:pt idx="3492">
                  <c:v>41732</c:v>
                </c:pt>
                <c:pt idx="3493">
                  <c:v>41731</c:v>
                </c:pt>
                <c:pt idx="3494">
                  <c:v>41730</c:v>
                </c:pt>
                <c:pt idx="3495">
                  <c:v>41729</c:v>
                </c:pt>
                <c:pt idx="3496">
                  <c:v>41728</c:v>
                </c:pt>
                <c:pt idx="3497">
                  <c:v>41727</c:v>
                </c:pt>
                <c:pt idx="3498">
                  <c:v>41726</c:v>
                </c:pt>
                <c:pt idx="3499">
                  <c:v>41725</c:v>
                </c:pt>
                <c:pt idx="3500">
                  <c:v>41724</c:v>
                </c:pt>
                <c:pt idx="3501">
                  <c:v>41723</c:v>
                </c:pt>
                <c:pt idx="3502">
                  <c:v>41722</c:v>
                </c:pt>
                <c:pt idx="3503">
                  <c:v>41721</c:v>
                </c:pt>
                <c:pt idx="3504">
                  <c:v>41720</c:v>
                </c:pt>
                <c:pt idx="3505">
                  <c:v>41719</c:v>
                </c:pt>
                <c:pt idx="3506">
                  <c:v>41718</c:v>
                </c:pt>
                <c:pt idx="3507">
                  <c:v>41717</c:v>
                </c:pt>
                <c:pt idx="3508">
                  <c:v>41716</c:v>
                </c:pt>
                <c:pt idx="3509">
                  <c:v>41715</c:v>
                </c:pt>
                <c:pt idx="3510">
                  <c:v>41714</c:v>
                </c:pt>
                <c:pt idx="3511">
                  <c:v>41713</c:v>
                </c:pt>
                <c:pt idx="3512">
                  <c:v>41712</c:v>
                </c:pt>
                <c:pt idx="3513">
                  <c:v>41711</c:v>
                </c:pt>
                <c:pt idx="3514">
                  <c:v>41710</c:v>
                </c:pt>
                <c:pt idx="3515">
                  <c:v>41709</c:v>
                </c:pt>
                <c:pt idx="3516">
                  <c:v>41708</c:v>
                </c:pt>
                <c:pt idx="3517">
                  <c:v>41707</c:v>
                </c:pt>
                <c:pt idx="3518">
                  <c:v>41706</c:v>
                </c:pt>
                <c:pt idx="3519">
                  <c:v>41705</c:v>
                </c:pt>
                <c:pt idx="3520">
                  <c:v>41704</c:v>
                </c:pt>
                <c:pt idx="3521">
                  <c:v>41703</c:v>
                </c:pt>
                <c:pt idx="3522">
                  <c:v>41702</c:v>
                </c:pt>
                <c:pt idx="3523">
                  <c:v>41701</c:v>
                </c:pt>
                <c:pt idx="3524">
                  <c:v>41700</c:v>
                </c:pt>
                <c:pt idx="3525">
                  <c:v>41699</c:v>
                </c:pt>
                <c:pt idx="3526">
                  <c:v>41698</c:v>
                </c:pt>
                <c:pt idx="3527">
                  <c:v>41697</c:v>
                </c:pt>
                <c:pt idx="3528">
                  <c:v>41696</c:v>
                </c:pt>
                <c:pt idx="3529">
                  <c:v>41695</c:v>
                </c:pt>
                <c:pt idx="3530">
                  <c:v>41694</c:v>
                </c:pt>
                <c:pt idx="3531">
                  <c:v>41693</c:v>
                </c:pt>
                <c:pt idx="3532">
                  <c:v>41692</c:v>
                </c:pt>
                <c:pt idx="3533">
                  <c:v>41691</c:v>
                </c:pt>
                <c:pt idx="3534">
                  <c:v>41690</c:v>
                </c:pt>
                <c:pt idx="3535">
                  <c:v>41689</c:v>
                </c:pt>
                <c:pt idx="3536">
                  <c:v>41688</c:v>
                </c:pt>
                <c:pt idx="3537">
                  <c:v>41687</c:v>
                </c:pt>
                <c:pt idx="3538">
                  <c:v>41686</c:v>
                </c:pt>
                <c:pt idx="3539">
                  <c:v>41685</c:v>
                </c:pt>
                <c:pt idx="3540">
                  <c:v>41684</c:v>
                </c:pt>
                <c:pt idx="3541">
                  <c:v>41683</c:v>
                </c:pt>
                <c:pt idx="3542">
                  <c:v>41682</c:v>
                </c:pt>
                <c:pt idx="3543">
                  <c:v>41681</c:v>
                </c:pt>
                <c:pt idx="3544">
                  <c:v>41680</c:v>
                </c:pt>
                <c:pt idx="3545">
                  <c:v>41679</c:v>
                </c:pt>
                <c:pt idx="3546">
                  <c:v>41678</c:v>
                </c:pt>
                <c:pt idx="3547">
                  <c:v>41677</c:v>
                </c:pt>
                <c:pt idx="3548">
                  <c:v>41676</c:v>
                </c:pt>
                <c:pt idx="3549">
                  <c:v>41675</c:v>
                </c:pt>
                <c:pt idx="3550">
                  <c:v>41674</c:v>
                </c:pt>
                <c:pt idx="3551">
                  <c:v>41673</c:v>
                </c:pt>
                <c:pt idx="3552">
                  <c:v>41672</c:v>
                </c:pt>
                <c:pt idx="3553">
                  <c:v>41671</c:v>
                </c:pt>
                <c:pt idx="3554">
                  <c:v>41670</c:v>
                </c:pt>
                <c:pt idx="3555">
                  <c:v>41669</c:v>
                </c:pt>
                <c:pt idx="3556">
                  <c:v>41668</c:v>
                </c:pt>
                <c:pt idx="3557">
                  <c:v>41667</c:v>
                </c:pt>
                <c:pt idx="3558">
                  <c:v>41666</c:v>
                </c:pt>
                <c:pt idx="3559">
                  <c:v>41665</c:v>
                </c:pt>
                <c:pt idx="3560">
                  <c:v>41664</c:v>
                </c:pt>
                <c:pt idx="3561">
                  <c:v>41663</c:v>
                </c:pt>
                <c:pt idx="3562">
                  <c:v>41662</c:v>
                </c:pt>
                <c:pt idx="3563">
                  <c:v>41661</c:v>
                </c:pt>
                <c:pt idx="3564">
                  <c:v>41660</c:v>
                </c:pt>
                <c:pt idx="3565">
                  <c:v>41659</c:v>
                </c:pt>
                <c:pt idx="3566">
                  <c:v>41658</c:v>
                </c:pt>
                <c:pt idx="3567">
                  <c:v>41657</c:v>
                </c:pt>
                <c:pt idx="3568">
                  <c:v>41656</c:v>
                </c:pt>
                <c:pt idx="3569">
                  <c:v>41655</c:v>
                </c:pt>
                <c:pt idx="3570">
                  <c:v>41654</c:v>
                </c:pt>
                <c:pt idx="3571">
                  <c:v>41653</c:v>
                </c:pt>
                <c:pt idx="3572">
                  <c:v>41652</c:v>
                </c:pt>
                <c:pt idx="3573">
                  <c:v>41651</c:v>
                </c:pt>
                <c:pt idx="3574">
                  <c:v>41650</c:v>
                </c:pt>
                <c:pt idx="3575">
                  <c:v>41649</c:v>
                </c:pt>
                <c:pt idx="3576">
                  <c:v>41648</c:v>
                </c:pt>
                <c:pt idx="3577">
                  <c:v>41647</c:v>
                </c:pt>
                <c:pt idx="3578">
                  <c:v>41646</c:v>
                </c:pt>
                <c:pt idx="3579">
                  <c:v>41645</c:v>
                </c:pt>
                <c:pt idx="3580">
                  <c:v>41644</c:v>
                </c:pt>
                <c:pt idx="3581">
                  <c:v>41643</c:v>
                </c:pt>
                <c:pt idx="3582">
                  <c:v>41642</c:v>
                </c:pt>
                <c:pt idx="3583">
                  <c:v>41641</c:v>
                </c:pt>
                <c:pt idx="3584">
                  <c:v>41640</c:v>
                </c:pt>
                <c:pt idx="3585">
                  <c:v>41639</c:v>
                </c:pt>
                <c:pt idx="3586">
                  <c:v>41638</c:v>
                </c:pt>
                <c:pt idx="3587">
                  <c:v>41637</c:v>
                </c:pt>
                <c:pt idx="3588">
                  <c:v>41636</c:v>
                </c:pt>
                <c:pt idx="3589">
                  <c:v>41635</c:v>
                </c:pt>
                <c:pt idx="3590">
                  <c:v>41634</c:v>
                </c:pt>
                <c:pt idx="3591">
                  <c:v>41633</c:v>
                </c:pt>
                <c:pt idx="3592">
                  <c:v>41632</c:v>
                </c:pt>
                <c:pt idx="3593">
                  <c:v>41631</c:v>
                </c:pt>
                <c:pt idx="3594">
                  <c:v>41630</c:v>
                </c:pt>
                <c:pt idx="3595">
                  <c:v>41629</c:v>
                </c:pt>
                <c:pt idx="3596">
                  <c:v>41628</c:v>
                </c:pt>
                <c:pt idx="3597">
                  <c:v>41627</c:v>
                </c:pt>
                <c:pt idx="3598">
                  <c:v>41626</c:v>
                </c:pt>
                <c:pt idx="3599">
                  <c:v>41625</c:v>
                </c:pt>
                <c:pt idx="3600">
                  <c:v>41624</c:v>
                </c:pt>
                <c:pt idx="3601">
                  <c:v>41623</c:v>
                </c:pt>
                <c:pt idx="3602">
                  <c:v>41622</c:v>
                </c:pt>
                <c:pt idx="3603">
                  <c:v>41621</c:v>
                </c:pt>
                <c:pt idx="3604">
                  <c:v>41620</c:v>
                </c:pt>
                <c:pt idx="3605">
                  <c:v>41619</c:v>
                </c:pt>
                <c:pt idx="3606">
                  <c:v>41618</c:v>
                </c:pt>
                <c:pt idx="3607">
                  <c:v>41617</c:v>
                </c:pt>
                <c:pt idx="3608">
                  <c:v>41616</c:v>
                </c:pt>
                <c:pt idx="3609">
                  <c:v>41615</c:v>
                </c:pt>
                <c:pt idx="3610">
                  <c:v>41614</c:v>
                </c:pt>
                <c:pt idx="3611">
                  <c:v>41613</c:v>
                </c:pt>
                <c:pt idx="3612">
                  <c:v>41612</c:v>
                </c:pt>
                <c:pt idx="3613">
                  <c:v>41611</c:v>
                </c:pt>
                <c:pt idx="3614">
                  <c:v>41610</c:v>
                </c:pt>
                <c:pt idx="3615">
                  <c:v>41609</c:v>
                </c:pt>
                <c:pt idx="3616">
                  <c:v>41608</c:v>
                </c:pt>
                <c:pt idx="3617">
                  <c:v>41607</c:v>
                </c:pt>
                <c:pt idx="3618">
                  <c:v>41606</c:v>
                </c:pt>
                <c:pt idx="3619">
                  <c:v>41605</c:v>
                </c:pt>
                <c:pt idx="3620">
                  <c:v>41604</c:v>
                </c:pt>
                <c:pt idx="3621">
                  <c:v>41603</c:v>
                </c:pt>
                <c:pt idx="3622">
                  <c:v>41602</c:v>
                </c:pt>
                <c:pt idx="3623">
                  <c:v>41601</c:v>
                </c:pt>
                <c:pt idx="3624">
                  <c:v>41600</c:v>
                </c:pt>
                <c:pt idx="3625">
                  <c:v>41599</c:v>
                </c:pt>
                <c:pt idx="3626">
                  <c:v>41598</c:v>
                </c:pt>
                <c:pt idx="3627">
                  <c:v>41597</c:v>
                </c:pt>
                <c:pt idx="3628">
                  <c:v>41596</c:v>
                </c:pt>
                <c:pt idx="3629">
                  <c:v>41595</c:v>
                </c:pt>
                <c:pt idx="3630">
                  <c:v>41594</c:v>
                </c:pt>
                <c:pt idx="3631">
                  <c:v>41593</c:v>
                </c:pt>
                <c:pt idx="3632">
                  <c:v>41592</c:v>
                </c:pt>
                <c:pt idx="3633">
                  <c:v>41591</c:v>
                </c:pt>
                <c:pt idx="3634">
                  <c:v>41590</c:v>
                </c:pt>
                <c:pt idx="3635">
                  <c:v>41589</c:v>
                </c:pt>
                <c:pt idx="3636">
                  <c:v>41588</c:v>
                </c:pt>
                <c:pt idx="3637">
                  <c:v>41587</c:v>
                </c:pt>
                <c:pt idx="3638">
                  <c:v>41586</c:v>
                </c:pt>
                <c:pt idx="3639">
                  <c:v>41585</c:v>
                </c:pt>
                <c:pt idx="3640">
                  <c:v>41584</c:v>
                </c:pt>
                <c:pt idx="3641">
                  <c:v>41583</c:v>
                </c:pt>
                <c:pt idx="3642">
                  <c:v>41582</c:v>
                </c:pt>
                <c:pt idx="3643">
                  <c:v>41581</c:v>
                </c:pt>
                <c:pt idx="3644">
                  <c:v>41580</c:v>
                </c:pt>
                <c:pt idx="3645">
                  <c:v>41579</c:v>
                </c:pt>
                <c:pt idx="3646">
                  <c:v>41578</c:v>
                </c:pt>
                <c:pt idx="3647">
                  <c:v>41577</c:v>
                </c:pt>
                <c:pt idx="3648">
                  <c:v>41576</c:v>
                </c:pt>
                <c:pt idx="3649">
                  <c:v>41575</c:v>
                </c:pt>
                <c:pt idx="3650">
                  <c:v>41574</c:v>
                </c:pt>
                <c:pt idx="3651">
                  <c:v>41573</c:v>
                </c:pt>
                <c:pt idx="3652">
                  <c:v>41572</c:v>
                </c:pt>
                <c:pt idx="3653">
                  <c:v>41571</c:v>
                </c:pt>
                <c:pt idx="3654">
                  <c:v>41570</c:v>
                </c:pt>
                <c:pt idx="3655">
                  <c:v>41569</c:v>
                </c:pt>
                <c:pt idx="3656">
                  <c:v>41568</c:v>
                </c:pt>
                <c:pt idx="3657">
                  <c:v>41567</c:v>
                </c:pt>
                <c:pt idx="3658">
                  <c:v>41566</c:v>
                </c:pt>
                <c:pt idx="3659">
                  <c:v>41565</c:v>
                </c:pt>
                <c:pt idx="3660">
                  <c:v>41564</c:v>
                </c:pt>
                <c:pt idx="3661">
                  <c:v>41563</c:v>
                </c:pt>
                <c:pt idx="3662">
                  <c:v>41562</c:v>
                </c:pt>
                <c:pt idx="3663">
                  <c:v>41561</c:v>
                </c:pt>
                <c:pt idx="3664">
                  <c:v>41560</c:v>
                </c:pt>
                <c:pt idx="3665">
                  <c:v>41559</c:v>
                </c:pt>
                <c:pt idx="3666">
                  <c:v>41558</c:v>
                </c:pt>
                <c:pt idx="3667">
                  <c:v>41557</c:v>
                </c:pt>
                <c:pt idx="3668">
                  <c:v>41556</c:v>
                </c:pt>
                <c:pt idx="3669">
                  <c:v>41555</c:v>
                </c:pt>
                <c:pt idx="3670">
                  <c:v>41554</c:v>
                </c:pt>
                <c:pt idx="3671">
                  <c:v>41553</c:v>
                </c:pt>
                <c:pt idx="3672">
                  <c:v>41552</c:v>
                </c:pt>
                <c:pt idx="3673">
                  <c:v>41551</c:v>
                </c:pt>
                <c:pt idx="3674">
                  <c:v>41550</c:v>
                </c:pt>
                <c:pt idx="3675">
                  <c:v>41549</c:v>
                </c:pt>
                <c:pt idx="3676">
                  <c:v>41548</c:v>
                </c:pt>
                <c:pt idx="3677">
                  <c:v>41547</c:v>
                </c:pt>
                <c:pt idx="3678">
                  <c:v>41546</c:v>
                </c:pt>
                <c:pt idx="3679">
                  <c:v>41545</c:v>
                </c:pt>
                <c:pt idx="3680">
                  <c:v>41544</c:v>
                </c:pt>
                <c:pt idx="3681">
                  <c:v>41543</c:v>
                </c:pt>
                <c:pt idx="3682">
                  <c:v>41542</c:v>
                </c:pt>
                <c:pt idx="3683">
                  <c:v>41541</c:v>
                </c:pt>
                <c:pt idx="3684">
                  <c:v>41540</c:v>
                </c:pt>
                <c:pt idx="3685">
                  <c:v>41539</c:v>
                </c:pt>
                <c:pt idx="3686">
                  <c:v>41538</c:v>
                </c:pt>
                <c:pt idx="3687">
                  <c:v>41537</c:v>
                </c:pt>
                <c:pt idx="3688">
                  <c:v>41536</c:v>
                </c:pt>
                <c:pt idx="3689">
                  <c:v>41535</c:v>
                </c:pt>
                <c:pt idx="3690">
                  <c:v>41534</c:v>
                </c:pt>
                <c:pt idx="3691">
                  <c:v>41533</c:v>
                </c:pt>
                <c:pt idx="3692">
                  <c:v>41532</c:v>
                </c:pt>
                <c:pt idx="3693">
                  <c:v>41531</c:v>
                </c:pt>
                <c:pt idx="3694">
                  <c:v>41530</c:v>
                </c:pt>
                <c:pt idx="3695">
                  <c:v>41529</c:v>
                </c:pt>
                <c:pt idx="3696">
                  <c:v>41528</c:v>
                </c:pt>
                <c:pt idx="3697">
                  <c:v>41527</c:v>
                </c:pt>
                <c:pt idx="3698">
                  <c:v>41526</c:v>
                </c:pt>
                <c:pt idx="3699">
                  <c:v>41525</c:v>
                </c:pt>
                <c:pt idx="3700">
                  <c:v>41524</c:v>
                </c:pt>
                <c:pt idx="3701">
                  <c:v>41523</c:v>
                </c:pt>
                <c:pt idx="3702">
                  <c:v>41522</c:v>
                </c:pt>
                <c:pt idx="3703">
                  <c:v>41521</c:v>
                </c:pt>
                <c:pt idx="3704">
                  <c:v>41520</c:v>
                </c:pt>
                <c:pt idx="3705">
                  <c:v>41519</c:v>
                </c:pt>
                <c:pt idx="3706">
                  <c:v>41518</c:v>
                </c:pt>
                <c:pt idx="3707">
                  <c:v>41517</c:v>
                </c:pt>
                <c:pt idx="3708">
                  <c:v>41516</c:v>
                </c:pt>
                <c:pt idx="3709">
                  <c:v>41515</c:v>
                </c:pt>
                <c:pt idx="3710">
                  <c:v>41514</c:v>
                </c:pt>
                <c:pt idx="3711">
                  <c:v>41513</c:v>
                </c:pt>
                <c:pt idx="3712">
                  <c:v>41512</c:v>
                </c:pt>
                <c:pt idx="3713">
                  <c:v>41511</c:v>
                </c:pt>
                <c:pt idx="3714">
                  <c:v>41510</c:v>
                </c:pt>
                <c:pt idx="3715">
                  <c:v>41509</c:v>
                </c:pt>
                <c:pt idx="3716">
                  <c:v>41508</c:v>
                </c:pt>
                <c:pt idx="3717">
                  <c:v>41507</c:v>
                </c:pt>
                <c:pt idx="3718">
                  <c:v>41506</c:v>
                </c:pt>
                <c:pt idx="3719">
                  <c:v>41505</c:v>
                </c:pt>
                <c:pt idx="3720">
                  <c:v>41504</c:v>
                </c:pt>
                <c:pt idx="3721">
                  <c:v>41503</c:v>
                </c:pt>
                <c:pt idx="3722">
                  <c:v>41502</c:v>
                </c:pt>
                <c:pt idx="3723">
                  <c:v>41501</c:v>
                </c:pt>
                <c:pt idx="3724">
                  <c:v>41500</c:v>
                </c:pt>
                <c:pt idx="3725">
                  <c:v>41499</c:v>
                </c:pt>
                <c:pt idx="3726">
                  <c:v>41498</c:v>
                </c:pt>
                <c:pt idx="3727">
                  <c:v>41497</c:v>
                </c:pt>
                <c:pt idx="3728">
                  <c:v>41496</c:v>
                </c:pt>
                <c:pt idx="3729">
                  <c:v>41495</c:v>
                </c:pt>
                <c:pt idx="3730">
                  <c:v>41494</c:v>
                </c:pt>
                <c:pt idx="3731">
                  <c:v>41493</c:v>
                </c:pt>
                <c:pt idx="3732">
                  <c:v>41492</c:v>
                </c:pt>
                <c:pt idx="3733">
                  <c:v>41491</c:v>
                </c:pt>
                <c:pt idx="3734">
                  <c:v>41490</c:v>
                </c:pt>
                <c:pt idx="3735">
                  <c:v>41489</c:v>
                </c:pt>
                <c:pt idx="3736">
                  <c:v>41488</c:v>
                </c:pt>
                <c:pt idx="3737">
                  <c:v>41487</c:v>
                </c:pt>
                <c:pt idx="3738">
                  <c:v>41486</c:v>
                </c:pt>
                <c:pt idx="3739">
                  <c:v>41485</c:v>
                </c:pt>
                <c:pt idx="3740">
                  <c:v>41484</c:v>
                </c:pt>
                <c:pt idx="3741">
                  <c:v>41483</c:v>
                </c:pt>
                <c:pt idx="3742">
                  <c:v>41482</c:v>
                </c:pt>
                <c:pt idx="3743">
                  <c:v>41481</c:v>
                </c:pt>
                <c:pt idx="3744">
                  <c:v>41480</c:v>
                </c:pt>
                <c:pt idx="3745">
                  <c:v>41479</c:v>
                </c:pt>
                <c:pt idx="3746">
                  <c:v>41478</c:v>
                </c:pt>
                <c:pt idx="3747">
                  <c:v>41477</c:v>
                </c:pt>
                <c:pt idx="3748">
                  <c:v>41476</c:v>
                </c:pt>
                <c:pt idx="3749">
                  <c:v>41475</c:v>
                </c:pt>
                <c:pt idx="3750">
                  <c:v>41474</c:v>
                </c:pt>
                <c:pt idx="3751">
                  <c:v>41473</c:v>
                </c:pt>
                <c:pt idx="3752">
                  <c:v>41472</c:v>
                </c:pt>
                <c:pt idx="3753">
                  <c:v>41471</c:v>
                </c:pt>
                <c:pt idx="3754">
                  <c:v>41470</c:v>
                </c:pt>
                <c:pt idx="3755">
                  <c:v>41469</c:v>
                </c:pt>
                <c:pt idx="3756">
                  <c:v>41468</c:v>
                </c:pt>
                <c:pt idx="3757">
                  <c:v>41467</c:v>
                </c:pt>
                <c:pt idx="3758">
                  <c:v>41466</c:v>
                </c:pt>
                <c:pt idx="3759">
                  <c:v>41465</c:v>
                </c:pt>
                <c:pt idx="3760">
                  <c:v>41464</c:v>
                </c:pt>
                <c:pt idx="3761">
                  <c:v>41463</c:v>
                </c:pt>
                <c:pt idx="3762">
                  <c:v>41462</c:v>
                </c:pt>
                <c:pt idx="3763">
                  <c:v>41461</c:v>
                </c:pt>
                <c:pt idx="3764">
                  <c:v>41460</c:v>
                </c:pt>
                <c:pt idx="3765">
                  <c:v>41459</c:v>
                </c:pt>
                <c:pt idx="3766">
                  <c:v>41458</c:v>
                </c:pt>
                <c:pt idx="3767">
                  <c:v>41457</c:v>
                </c:pt>
                <c:pt idx="3768">
                  <c:v>41456</c:v>
                </c:pt>
                <c:pt idx="3769">
                  <c:v>41455</c:v>
                </c:pt>
                <c:pt idx="3770">
                  <c:v>41454</c:v>
                </c:pt>
                <c:pt idx="3771">
                  <c:v>41453</c:v>
                </c:pt>
                <c:pt idx="3772">
                  <c:v>41452</c:v>
                </c:pt>
                <c:pt idx="3773">
                  <c:v>41451</c:v>
                </c:pt>
                <c:pt idx="3774">
                  <c:v>41450</c:v>
                </c:pt>
                <c:pt idx="3775">
                  <c:v>41449</c:v>
                </c:pt>
                <c:pt idx="3776">
                  <c:v>41448</c:v>
                </c:pt>
                <c:pt idx="3777">
                  <c:v>41447</c:v>
                </c:pt>
                <c:pt idx="3778">
                  <c:v>41446</c:v>
                </c:pt>
                <c:pt idx="3779">
                  <c:v>41445</c:v>
                </c:pt>
                <c:pt idx="3780">
                  <c:v>41444</c:v>
                </c:pt>
                <c:pt idx="3781">
                  <c:v>41443</c:v>
                </c:pt>
                <c:pt idx="3782">
                  <c:v>41442</c:v>
                </c:pt>
                <c:pt idx="3783">
                  <c:v>41441</c:v>
                </c:pt>
                <c:pt idx="3784">
                  <c:v>41440</c:v>
                </c:pt>
                <c:pt idx="3785">
                  <c:v>41439</c:v>
                </c:pt>
                <c:pt idx="3786">
                  <c:v>41438</c:v>
                </c:pt>
                <c:pt idx="3787">
                  <c:v>41437</c:v>
                </c:pt>
                <c:pt idx="3788">
                  <c:v>41436</c:v>
                </c:pt>
                <c:pt idx="3789">
                  <c:v>41435</c:v>
                </c:pt>
                <c:pt idx="3790">
                  <c:v>41434</c:v>
                </c:pt>
                <c:pt idx="3791">
                  <c:v>41433</c:v>
                </c:pt>
                <c:pt idx="3792">
                  <c:v>41432</c:v>
                </c:pt>
                <c:pt idx="3793">
                  <c:v>41431</c:v>
                </c:pt>
                <c:pt idx="3794">
                  <c:v>41430</c:v>
                </c:pt>
                <c:pt idx="3795">
                  <c:v>41429</c:v>
                </c:pt>
                <c:pt idx="3796">
                  <c:v>41428</c:v>
                </c:pt>
                <c:pt idx="3797">
                  <c:v>41427</c:v>
                </c:pt>
                <c:pt idx="3798">
                  <c:v>41426</c:v>
                </c:pt>
                <c:pt idx="3799">
                  <c:v>41425</c:v>
                </c:pt>
                <c:pt idx="3800">
                  <c:v>41424</c:v>
                </c:pt>
                <c:pt idx="3801">
                  <c:v>41423</c:v>
                </c:pt>
                <c:pt idx="3802">
                  <c:v>41422</c:v>
                </c:pt>
                <c:pt idx="3803">
                  <c:v>41421</c:v>
                </c:pt>
                <c:pt idx="3804">
                  <c:v>41420</c:v>
                </c:pt>
                <c:pt idx="3805">
                  <c:v>41419</c:v>
                </c:pt>
                <c:pt idx="3806">
                  <c:v>41418</c:v>
                </c:pt>
                <c:pt idx="3807">
                  <c:v>41417</c:v>
                </c:pt>
                <c:pt idx="3808">
                  <c:v>41416</c:v>
                </c:pt>
                <c:pt idx="3809">
                  <c:v>41415</c:v>
                </c:pt>
                <c:pt idx="3810">
                  <c:v>41414</c:v>
                </c:pt>
                <c:pt idx="3811">
                  <c:v>41413</c:v>
                </c:pt>
                <c:pt idx="3812">
                  <c:v>41412</c:v>
                </c:pt>
                <c:pt idx="3813">
                  <c:v>41411</c:v>
                </c:pt>
                <c:pt idx="3814">
                  <c:v>41410</c:v>
                </c:pt>
                <c:pt idx="3815">
                  <c:v>41409</c:v>
                </c:pt>
                <c:pt idx="3816">
                  <c:v>41408</c:v>
                </c:pt>
                <c:pt idx="3817">
                  <c:v>41407</c:v>
                </c:pt>
                <c:pt idx="3818">
                  <c:v>41406</c:v>
                </c:pt>
                <c:pt idx="3819">
                  <c:v>41405</c:v>
                </c:pt>
                <c:pt idx="3820">
                  <c:v>41404</c:v>
                </c:pt>
                <c:pt idx="3821">
                  <c:v>41403</c:v>
                </c:pt>
                <c:pt idx="3822">
                  <c:v>41402</c:v>
                </c:pt>
                <c:pt idx="3823">
                  <c:v>41401</c:v>
                </c:pt>
                <c:pt idx="3824">
                  <c:v>41400</c:v>
                </c:pt>
                <c:pt idx="3825">
                  <c:v>41399</c:v>
                </c:pt>
                <c:pt idx="3826">
                  <c:v>41398</c:v>
                </c:pt>
                <c:pt idx="3827">
                  <c:v>41397</c:v>
                </c:pt>
                <c:pt idx="3828">
                  <c:v>41396</c:v>
                </c:pt>
                <c:pt idx="3829">
                  <c:v>41395</c:v>
                </c:pt>
                <c:pt idx="3830">
                  <c:v>41394</c:v>
                </c:pt>
                <c:pt idx="3831">
                  <c:v>41393</c:v>
                </c:pt>
                <c:pt idx="3832">
                  <c:v>41392</c:v>
                </c:pt>
                <c:pt idx="3833">
                  <c:v>41391</c:v>
                </c:pt>
                <c:pt idx="3834">
                  <c:v>41390</c:v>
                </c:pt>
                <c:pt idx="3835">
                  <c:v>41389</c:v>
                </c:pt>
                <c:pt idx="3836">
                  <c:v>41388</c:v>
                </c:pt>
                <c:pt idx="3837">
                  <c:v>41387</c:v>
                </c:pt>
                <c:pt idx="3838">
                  <c:v>41386</c:v>
                </c:pt>
                <c:pt idx="3839">
                  <c:v>41385</c:v>
                </c:pt>
                <c:pt idx="3840">
                  <c:v>41384</c:v>
                </c:pt>
                <c:pt idx="3841">
                  <c:v>41383</c:v>
                </c:pt>
                <c:pt idx="3842">
                  <c:v>41382</c:v>
                </c:pt>
                <c:pt idx="3843">
                  <c:v>41381</c:v>
                </c:pt>
                <c:pt idx="3844">
                  <c:v>41380</c:v>
                </c:pt>
                <c:pt idx="3845">
                  <c:v>41379</c:v>
                </c:pt>
                <c:pt idx="3846">
                  <c:v>41378</c:v>
                </c:pt>
                <c:pt idx="3847">
                  <c:v>41377</c:v>
                </c:pt>
                <c:pt idx="3848">
                  <c:v>41376</c:v>
                </c:pt>
                <c:pt idx="3849">
                  <c:v>41375</c:v>
                </c:pt>
                <c:pt idx="3850">
                  <c:v>41374</c:v>
                </c:pt>
                <c:pt idx="3851">
                  <c:v>41373</c:v>
                </c:pt>
                <c:pt idx="3852">
                  <c:v>41372</c:v>
                </c:pt>
                <c:pt idx="3853">
                  <c:v>41371</c:v>
                </c:pt>
                <c:pt idx="3854">
                  <c:v>41370</c:v>
                </c:pt>
                <c:pt idx="3855">
                  <c:v>41369</c:v>
                </c:pt>
                <c:pt idx="3856">
                  <c:v>41368</c:v>
                </c:pt>
                <c:pt idx="3857">
                  <c:v>41367</c:v>
                </c:pt>
                <c:pt idx="3858">
                  <c:v>41366</c:v>
                </c:pt>
                <c:pt idx="3859">
                  <c:v>41365</c:v>
                </c:pt>
                <c:pt idx="3860">
                  <c:v>41364</c:v>
                </c:pt>
                <c:pt idx="3861">
                  <c:v>41363</c:v>
                </c:pt>
                <c:pt idx="3862">
                  <c:v>41362</c:v>
                </c:pt>
                <c:pt idx="3863">
                  <c:v>41361</c:v>
                </c:pt>
                <c:pt idx="3864">
                  <c:v>41360</c:v>
                </c:pt>
                <c:pt idx="3865">
                  <c:v>41359</c:v>
                </c:pt>
                <c:pt idx="3866">
                  <c:v>41358</c:v>
                </c:pt>
                <c:pt idx="3867">
                  <c:v>41357</c:v>
                </c:pt>
                <c:pt idx="3868">
                  <c:v>41356</c:v>
                </c:pt>
                <c:pt idx="3869">
                  <c:v>41355</c:v>
                </c:pt>
                <c:pt idx="3870">
                  <c:v>41354</c:v>
                </c:pt>
                <c:pt idx="3871">
                  <c:v>41353</c:v>
                </c:pt>
                <c:pt idx="3872">
                  <c:v>41352</c:v>
                </c:pt>
                <c:pt idx="3873">
                  <c:v>41351</c:v>
                </c:pt>
                <c:pt idx="3874">
                  <c:v>41350</c:v>
                </c:pt>
                <c:pt idx="3875">
                  <c:v>41349</c:v>
                </c:pt>
                <c:pt idx="3876">
                  <c:v>41348</c:v>
                </c:pt>
                <c:pt idx="3877">
                  <c:v>41347</c:v>
                </c:pt>
                <c:pt idx="3878">
                  <c:v>41346</c:v>
                </c:pt>
                <c:pt idx="3879">
                  <c:v>41345</c:v>
                </c:pt>
                <c:pt idx="3880">
                  <c:v>41344</c:v>
                </c:pt>
                <c:pt idx="3881">
                  <c:v>41343</c:v>
                </c:pt>
                <c:pt idx="3882">
                  <c:v>41342</c:v>
                </c:pt>
                <c:pt idx="3883">
                  <c:v>41341</c:v>
                </c:pt>
                <c:pt idx="3884">
                  <c:v>41340</c:v>
                </c:pt>
                <c:pt idx="3885">
                  <c:v>41339</c:v>
                </c:pt>
                <c:pt idx="3886">
                  <c:v>41338</c:v>
                </c:pt>
                <c:pt idx="3887">
                  <c:v>41337</c:v>
                </c:pt>
                <c:pt idx="3888">
                  <c:v>41336</c:v>
                </c:pt>
                <c:pt idx="3889">
                  <c:v>41335</c:v>
                </c:pt>
                <c:pt idx="3890">
                  <c:v>41334</c:v>
                </c:pt>
                <c:pt idx="3891">
                  <c:v>41333</c:v>
                </c:pt>
                <c:pt idx="3892">
                  <c:v>41332</c:v>
                </c:pt>
                <c:pt idx="3893">
                  <c:v>41331</c:v>
                </c:pt>
                <c:pt idx="3894">
                  <c:v>41330</c:v>
                </c:pt>
                <c:pt idx="3895">
                  <c:v>41329</c:v>
                </c:pt>
                <c:pt idx="3896">
                  <c:v>41328</c:v>
                </c:pt>
                <c:pt idx="3897">
                  <c:v>41327</c:v>
                </c:pt>
                <c:pt idx="3898">
                  <c:v>41326</c:v>
                </c:pt>
                <c:pt idx="3899">
                  <c:v>41325</c:v>
                </c:pt>
                <c:pt idx="3900">
                  <c:v>41324</c:v>
                </c:pt>
                <c:pt idx="3901">
                  <c:v>41323</c:v>
                </c:pt>
                <c:pt idx="3902">
                  <c:v>41322</c:v>
                </c:pt>
                <c:pt idx="3903">
                  <c:v>41321</c:v>
                </c:pt>
                <c:pt idx="3904">
                  <c:v>41320</c:v>
                </c:pt>
                <c:pt idx="3905">
                  <c:v>41319</c:v>
                </c:pt>
                <c:pt idx="3906">
                  <c:v>41318</c:v>
                </c:pt>
                <c:pt idx="3907">
                  <c:v>41317</c:v>
                </c:pt>
                <c:pt idx="3908">
                  <c:v>41316</c:v>
                </c:pt>
                <c:pt idx="3909">
                  <c:v>41315</c:v>
                </c:pt>
                <c:pt idx="3910">
                  <c:v>41314</c:v>
                </c:pt>
                <c:pt idx="3911">
                  <c:v>41313</c:v>
                </c:pt>
                <c:pt idx="3912">
                  <c:v>41312</c:v>
                </c:pt>
                <c:pt idx="3913">
                  <c:v>41311</c:v>
                </c:pt>
                <c:pt idx="3914">
                  <c:v>41310</c:v>
                </c:pt>
                <c:pt idx="3915">
                  <c:v>41309</c:v>
                </c:pt>
                <c:pt idx="3916">
                  <c:v>41308</c:v>
                </c:pt>
                <c:pt idx="3917">
                  <c:v>41307</c:v>
                </c:pt>
                <c:pt idx="3918">
                  <c:v>41306</c:v>
                </c:pt>
                <c:pt idx="3919">
                  <c:v>41305</c:v>
                </c:pt>
                <c:pt idx="3920">
                  <c:v>41304</c:v>
                </c:pt>
                <c:pt idx="3921">
                  <c:v>41303</c:v>
                </c:pt>
                <c:pt idx="3922">
                  <c:v>41302</c:v>
                </c:pt>
                <c:pt idx="3923">
                  <c:v>41301</c:v>
                </c:pt>
                <c:pt idx="3924">
                  <c:v>41300</c:v>
                </c:pt>
                <c:pt idx="3925">
                  <c:v>41299</c:v>
                </c:pt>
                <c:pt idx="3926">
                  <c:v>41298</c:v>
                </c:pt>
                <c:pt idx="3927">
                  <c:v>41297</c:v>
                </c:pt>
                <c:pt idx="3928">
                  <c:v>41296</c:v>
                </c:pt>
                <c:pt idx="3929">
                  <c:v>41295</c:v>
                </c:pt>
                <c:pt idx="3930">
                  <c:v>41294</c:v>
                </c:pt>
                <c:pt idx="3931">
                  <c:v>41293</c:v>
                </c:pt>
                <c:pt idx="3932">
                  <c:v>41292</c:v>
                </c:pt>
                <c:pt idx="3933">
                  <c:v>41291</c:v>
                </c:pt>
                <c:pt idx="3934">
                  <c:v>41290</c:v>
                </c:pt>
                <c:pt idx="3935">
                  <c:v>41289</c:v>
                </c:pt>
                <c:pt idx="3936">
                  <c:v>41288</c:v>
                </c:pt>
                <c:pt idx="3937">
                  <c:v>41287</c:v>
                </c:pt>
                <c:pt idx="3938">
                  <c:v>41286</c:v>
                </c:pt>
                <c:pt idx="3939">
                  <c:v>41285</c:v>
                </c:pt>
                <c:pt idx="3940">
                  <c:v>41284</c:v>
                </c:pt>
                <c:pt idx="3941">
                  <c:v>41283</c:v>
                </c:pt>
                <c:pt idx="3942">
                  <c:v>41282</c:v>
                </c:pt>
                <c:pt idx="3943">
                  <c:v>41281</c:v>
                </c:pt>
                <c:pt idx="3944">
                  <c:v>41280</c:v>
                </c:pt>
                <c:pt idx="3945">
                  <c:v>41279</c:v>
                </c:pt>
                <c:pt idx="3946">
                  <c:v>41278</c:v>
                </c:pt>
                <c:pt idx="3947">
                  <c:v>41277</c:v>
                </c:pt>
                <c:pt idx="3948">
                  <c:v>41276</c:v>
                </c:pt>
                <c:pt idx="3949">
                  <c:v>41275</c:v>
                </c:pt>
                <c:pt idx="3950">
                  <c:v>41274</c:v>
                </c:pt>
                <c:pt idx="3951">
                  <c:v>41273</c:v>
                </c:pt>
                <c:pt idx="3952">
                  <c:v>41272</c:v>
                </c:pt>
                <c:pt idx="3953">
                  <c:v>41271</c:v>
                </c:pt>
                <c:pt idx="3954">
                  <c:v>41270</c:v>
                </c:pt>
                <c:pt idx="3955">
                  <c:v>41269</c:v>
                </c:pt>
                <c:pt idx="3956">
                  <c:v>41268</c:v>
                </c:pt>
                <c:pt idx="3957">
                  <c:v>41267</c:v>
                </c:pt>
                <c:pt idx="3958">
                  <c:v>41266</c:v>
                </c:pt>
                <c:pt idx="3959">
                  <c:v>41265</c:v>
                </c:pt>
                <c:pt idx="3960">
                  <c:v>41264</c:v>
                </c:pt>
                <c:pt idx="3961">
                  <c:v>41263</c:v>
                </c:pt>
                <c:pt idx="3962">
                  <c:v>41262</c:v>
                </c:pt>
                <c:pt idx="3963">
                  <c:v>41261</c:v>
                </c:pt>
                <c:pt idx="3964">
                  <c:v>41260</c:v>
                </c:pt>
                <c:pt idx="3965">
                  <c:v>41259</c:v>
                </c:pt>
                <c:pt idx="3966">
                  <c:v>41258</c:v>
                </c:pt>
                <c:pt idx="3967">
                  <c:v>41257</c:v>
                </c:pt>
                <c:pt idx="3968">
                  <c:v>41256</c:v>
                </c:pt>
                <c:pt idx="3969">
                  <c:v>41255</c:v>
                </c:pt>
                <c:pt idx="3970">
                  <c:v>41254</c:v>
                </c:pt>
                <c:pt idx="3971">
                  <c:v>41253</c:v>
                </c:pt>
                <c:pt idx="3972">
                  <c:v>41252</c:v>
                </c:pt>
                <c:pt idx="3973">
                  <c:v>41251</c:v>
                </c:pt>
                <c:pt idx="3974">
                  <c:v>41250</c:v>
                </c:pt>
                <c:pt idx="3975">
                  <c:v>41249</c:v>
                </c:pt>
                <c:pt idx="3976">
                  <c:v>41248</c:v>
                </c:pt>
                <c:pt idx="3977">
                  <c:v>41247</c:v>
                </c:pt>
                <c:pt idx="3978">
                  <c:v>41246</c:v>
                </c:pt>
                <c:pt idx="3979">
                  <c:v>41245</c:v>
                </c:pt>
                <c:pt idx="3980">
                  <c:v>41244</c:v>
                </c:pt>
                <c:pt idx="3981">
                  <c:v>41243</c:v>
                </c:pt>
                <c:pt idx="3982">
                  <c:v>41242</c:v>
                </c:pt>
                <c:pt idx="3983">
                  <c:v>41241</c:v>
                </c:pt>
                <c:pt idx="3984">
                  <c:v>41240</c:v>
                </c:pt>
                <c:pt idx="3985">
                  <c:v>41239</c:v>
                </c:pt>
                <c:pt idx="3986">
                  <c:v>41238</c:v>
                </c:pt>
                <c:pt idx="3987">
                  <c:v>41237</c:v>
                </c:pt>
                <c:pt idx="3988">
                  <c:v>41236</c:v>
                </c:pt>
                <c:pt idx="3989">
                  <c:v>41235</c:v>
                </c:pt>
                <c:pt idx="3990">
                  <c:v>41234</c:v>
                </c:pt>
                <c:pt idx="3991">
                  <c:v>41233</c:v>
                </c:pt>
                <c:pt idx="3992">
                  <c:v>41232</c:v>
                </c:pt>
                <c:pt idx="3993">
                  <c:v>41231</c:v>
                </c:pt>
                <c:pt idx="3994">
                  <c:v>41230</c:v>
                </c:pt>
                <c:pt idx="3995">
                  <c:v>41229</c:v>
                </c:pt>
                <c:pt idx="3996">
                  <c:v>41228</c:v>
                </c:pt>
              </c:numCache>
            </c:numRef>
          </c:cat>
          <c:val>
            <c:numRef>
              <c:f>'10a riigivk spread'!$AM$4:$AM$4000</c:f>
              <c:numCache>
                <c:formatCode>[$$-409]#,##0.00_ ;\-[$$-409]#,##0.00\ </c:formatCode>
                <c:ptCount val="3997"/>
                <c:pt idx="0">
                  <c:v>#N/A</c:v>
                </c:pt>
                <c:pt idx="1">
                  <c:v>3.802</c:v>
                </c:pt>
                <c:pt idx="2">
                  <c:v>3.835</c:v>
                </c:pt>
                <c:pt idx="3">
                  <c:v>3.8410000000000002</c:v>
                </c:pt>
                <c:pt idx="4">
                  <c:v>3.8410000000000002</c:v>
                </c:pt>
                <c:pt idx="5">
                  <c:v>3.8410000000000002</c:v>
                </c:pt>
                <c:pt idx="6">
                  <c:v>3.8359999999999999</c:v>
                </c:pt>
                <c:pt idx="7">
                  <c:v>3.81</c:v>
                </c:pt>
                <c:pt idx="8">
                  <c:v>3.81</c:v>
                </c:pt>
                <c:pt idx="9">
                  <c:v>3.7570000000000001</c:v>
                </c:pt>
                <c:pt idx="10">
                  <c:v>3.7530000000000001</c:v>
                </c:pt>
                <c:pt idx="11">
                  <c:v>3.7530000000000001</c:v>
                </c:pt>
                <c:pt idx="12">
                  <c:v>3.7530000000000001</c:v>
                </c:pt>
                <c:pt idx="13">
                  <c:v>3.7810000000000001</c:v>
                </c:pt>
                <c:pt idx="14">
                  <c:v>3.7469999999999999</c:v>
                </c:pt>
                <c:pt idx="15">
                  <c:v>3.7970000000000002</c:v>
                </c:pt>
                <c:pt idx="16">
                  <c:v>3.8170000000000002</c:v>
                </c:pt>
                <c:pt idx="17">
                  <c:v>3.8740000000000001</c:v>
                </c:pt>
                <c:pt idx="18">
                  <c:v>3.8740000000000001</c:v>
                </c:pt>
                <c:pt idx="19">
                  <c:v>3.8740000000000001</c:v>
                </c:pt>
                <c:pt idx="20">
                  <c:v>3.9060000000000001</c:v>
                </c:pt>
                <c:pt idx="21">
                  <c:v>3.9630000000000001</c:v>
                </c:pt>
                <c:pt idx="22">
                  <c:v>3.9470000000000001</c:v>
                </c:pt>
                <c:pt idx="23">
                  <c:v>3.9129999999999998</c:v>
                </c:pt>
                <c:pt idx="24">
                  <c:v>3.863</c:v>
                </c:pt>
                <c:pt idx="25">
                  <c:v>3.863</c:v>
                </c:pt>
                <c:pt idx="26">
                  <c:v>3.863</c:v>
                </c:pt>
                <c:pt idx="27">
                  <c:v>3.8980000000000001</c:v>
                </c:pt>
                <c:pt idx="28">
                  <c:v>3.8079999999999998</c:v>
                </c:pt>
                <c:pt idx="29">
                  <c:v>3.786</c:v>
                </c:pt>
                <c:pt idx="30">
                  <c:v>3.7709999999999999</c:v>
                </c:pt>
                <c:pt idx="31">
                  <c:v>3.7440000000000002</c:v>
                </c:pt>
                <c:pt idx="32">
                  <c:v>3.7440000000000002</c:v>
                </c:pt>
                <c:pt idx="33">
                  <c:v>3.7440000000000002</c:v>
                </c:pt>
                <c:pt idx="34">
                  <c:v>3.7250000000000001</c:v>
                </c:pt>
                <c:pt idx="35">
                  <c:v>3.7109999999999999</c:v>
                </c:pt>
                <c:pt idx="36">
                  <c:v>3.7309999999999999</c:v>
                </c:pt>
                <c:pt idx="37">
                  <c:v>3.7290000000000001</c:v>
                </c:pt>
                <c:pt idx="38">
                  <c:v>3.706</c:v>
                </c:pt>
                <c:pt idx="39">
                  <c:v>3.706</c:v>
                </c:pt>
                <c:pt idx="40">
                  <c:v>3.706</c:v>
                </c:pt>
                <c:pt idx="41">
                  <c:v>3.661</c:v>
                </c:pt>
                <c:pt idx="42">
                  <c:v>3.6960000000000002</c:v>
                </c:pt>
                <c:pt idx="43">
                  <c:v>3.6850000000000001</c:v>
                </c:pt>
                <c:pt idx="44">
                  <c:v>3.68</c:v>
                </c:pt>
                <c:pt idx="45">
                  <c:v>3.661</c:v>
                </c:pt>
                <c:pt idx="46">
                  <c:v>3.661</c:v>
                </c:pt>
                <c:pt idx="47">
                  <c:v>3.661</c:v>
                </c:pt>
                <c:pt idx="48">
                  <c:v>3.66</c:v>
                </c:pt>
                <c:pt idx="49">
                  <c:v>3.649</c:v>
                </c:pt>
                <c:pt idx="50">
                  <c:v>3.6259999999999999</c:v>
                </c:pt>
                <c:pt idx="51">
                  <c:v>3.5979999999999999</c:v>
                </c:pt>
                <c:pt idx="52">
                  <c:v>3.5910000000000002</c:v>
                </c:pt>
                <c:pt idx="53">
                  <c:v>3.5910000000000002</c:v>
                </c:pt>
                <c:pt idx="54">
                  <c:v>3.5910000000000002</c:v>
                </c:pt>
                <c:pt idx="55">
                  <c:v>3.5470000000000002</c:v>
                </c:pt>
                <c:pt idx="56">
                  <c:v>3.52</c:v>
                </c:pt>
                <c:pt idx="57">
                  <c:v>3.4980000000000002</c:v>
                </c:pt>
                <c:pt idx="58">
                  <c:v>3.5289999999999999</c:v>
                </c:pt>
                <c:pt idx="59">
                  <c:v>3.5190000000000001</c:v>
                </c:pt>
                <c:pt idx="60">
                  <c:v>3.5190000000000001</c:v>
                </c:pt>
                <c:pt idx="61">
                  <c:v>3.5190000000000001</c:v>
                </c:pt>
                <c:pt idx="62">
                  <c:v>3.4889999999999999</c:v>
                </c:pt>
                <c:pt idx="63">
                  <c:v>3.4969999999999999</c:v>
                </c:pt>
                <c:pt idx="64">
                  <c:v>3.5049999999999999</c:v>
                </c:pt>
                <c:pt idx="65">
                  <c:v>3.5110000000000001</c:v>
                </c:pt>
                <c:pt idx="66">
                  <c:v>3.4689999999999999</c:v>
                </c:pt>
                <c:pt idx="67">
                  <c:v>3.4689999999999999</c:v>
                </c:pt>
                <c:pt idx="68">
                  <c:v>3.4689999999999999</c:v>
                </c:pt>
                <c:pt idx="69">
                  <c:v>3.5219999999999998</c:v>
                </c:pt>
                <c:pt idx="70">
                  <c:v>3.476</c:v>
                </c:pt>
                <c:pt idx="71">
                  <c:v>3.4969999999999999</c:v>
                </c:pt>
                <c:pt idx="72">
                  <c:v>3.4540000000000002</c:v>
                </c:pt>
                <c:pt idx="73">
                  <c:v>3.4140000000000001</c:v>
                </c:pt>
                <c:pt idx="74">
                  <c:v>3.4140000000000001</c:v>
                </c:pt>
                <c:pt idx="75">
                  <c:v>3.4140000000000001</c:v>
                </c:pt>
                <c:pt idx="76">
                  <c:v>3.399</c:v>
                </c:pt>
                <c:pt idx="77">
                  <c:v>3.391</c:v>
                </c:pt>
                <c:pt idx="78">
                  <c:v>3.371</c:v>
                </c:pt>
                <c:pt idx="79">
                  <c:v>3.4159999999999999</c:v>
                </c:pt>
                <c:pt idx="80">
                  <c:v>3.3849999999999998</c:v>
                </c:pt>
                <c:pt idx="81">
                  <c:v>3.3849999999999998</c:v>
                </c:pt>
                <c:pt idx="82">
                  <c:v>3.3849999999999998</c:v>
                </c:pt>
                <c:pt idx="83">
                  <c:v>3.411</c:v>
                </c:pt>
                <c:pt idx="84">
                  <c:v>3.343</c:v>
                </c:pt>
                <c:pt idx="85">
                  <c:v>3.355</c:v>
                </c:pt>
                <c:pt idx="86">
                  <c:v>3.3290000000000002</c:v>
                </c:pt>
                <c:pt idx="87">
                  <c:v>3.34</c:v>
                </c:pt>
                <c:pt idx="88">
                  <c:v>3.34</c:v>
                </c:pt>
                <c:pt idx="89">
                  <c:v>3.34</c:v>
                </c:pt>
                <c:pt idx="90">
                  <c:v>3.3540000000000001</c:v>
                </c:pt>
                <c:pt idx="91">
                  <c:v>3.36</c:v>
                </c:pt>
                <c:pt idx="92">
                  <c:v>3.3570000000000002</c:v>
                </c:pt>
                <c:pt idx="93">
                  <c:v>3.3359999999999999</c:v>
                </c:pt>
                <c:pt idx="94">
                  <c:v>3.359</c:v>
                </c:pt>
                <c:pt idx="95">
                  <c:v>3.359</c:v>
                </c:pt>
                <c:pt idx="96">
                  <c:v>3.359</c:v>
                </c:pt>
                <c:pt idx="97">
                  <c:v>3.3820000000000001</c:v>
                </c:pt>
                <c:pt idx="98">
                  <c:v>3.34</c:v>
                </c:pt>
                <c:pt idx="99">
                  <c:v>3.3220000000000001</c:v>
                </c:pt>
                <c:pt idx="100">
                  <c:v>3.363</c:v>
                </c:pt>
                <c:pt idx="101">
                  <c:v>3.3809999999999998</c:v>
                </c:pt>
                <c:pt idx="102">
                  <c:v>3.3809999999999998</c:v>
                </c:pt>
                <c:pt idx="103">
                  <c:v>3.3809999999999998</c:v>
                </c:pt>
                <c:pt idx="104">
                  <c:v>3.3780000000000001</c:v>
                </c:pt>
                <c:pt idx="105">
                  <c:v>3.4369999999999998</c:v>
                </c:pt>
                <c:pt idx="106">
                  <c:v>3.5049999999999999</c:v>
                </c:pt>
                <c:pt idx="107">
                  <c:v>3.5070000000000001</c:v>
                </c:pt>
                <c:pt idx="108">
                  <c:v>3.5019999999999998</c:v>
                </c:pt>
                <c:pt idx="109">
                  <c:v>3.5019999999999998</c:v>
                </c:pt>
                <c:pt idx="110">
                  <c:v>3.5019999999999998</c:v>
                </c:pt>
                <c:pt idx="111">
                  <c:v>3.5089999999999999</c:v>
                </c:pt>
                <c:pt idx="112">
                  <c:v>3.327</c:v>
                </c:pt>
                <c:pt idx="113">
                  <c:v>3.3290000000000002</c:v>
                </c:pt>
                <c:pt idx="114">
                  <c:v>3.3039999999999998</c:v>
                </c:pt>
                <c:pt idx="115">
                  <c:v>3.2970000000000002</c:v>
                </c:pt>
                <c:pt idx="116">
                  <c:v>3.2970000000000002</c:v>
                </c:pt>
                <c:pt idx="117">
                  <c:v>3.2970000000000002</c:v>
                </c:pt>
                <c:pt idx="118">
                  <c:v>3.302</c:v>
                </c:pt>
                <c:pt idx="119">
                  <c:v>3.2410000000000001</c:v>
                </c:pt>
                <c:pt idx="120">
                  <c:v>3.2330000000000001</c:v>
                </c:pt>
                <c:pt idx="121">
                  <c:v>3.246</c:v>
                </c:pt>
                <c:pt idx="122">
                  <c:v>3.2690000000000001</c:v>
                </c:pt>
                <c:pt idx="123">
                  <c:v>3.2690000000000001</c:v>
                </c:pt>
                <c:pt idx="124">
                  <c:v>3.2690000000000001</c:v>
                </c:pt>
                <c:pt idx="125">
                  <c:v>3.3380000000000001</c:v>
                </c:pt>
                <c:pt idx="126">
                  <c:v>3.3130000000000002</c:v>
                </c:pt>
                <c:pt idx="127">
                  <c:v>3.298</c:v>
                </c:pt>
                <c:pt idx="128">
                  <c:v>3.3290000000000002</c:v>
                </c:pt>
                <c:pt idx="129">
                  <c:v>3.3050000000000002</c:v>
                </c:pt>
                <c:pt idx="130">
                  <c:v>3.3050000000000002</c:v>
                </c:pt>
                <c:pt idx="131">
                  <c:v>3.3050000000000002</c:v>
                </c:pt>
                <c:pt idx="132">
                  <c:v>3.3109999999999999</c:v>
                </c:pt>
                <c:pt idx="133">
                  <c:v>3.3039999999999998</c:v>
                </c:pt>
                <c:pt idx="134">
                  <c:v>3.2930000000000001</c:v>
                </c:pt>
                <c:pt idx="135">
                  <c:v>3.2639999999999998</c:v>
                </c:pt>
                <c:pt idx="136">
                  <c:v>3.2679999999999998</c:v>
                </c:pt>
                <c:pt idx="137">
                  <c:v>3.2679999999999998</c:v>
                </c:pt>
                <c:pt idx="138">
                  <c:v>3.2679999999999998</c:v>
                </c:pt>
                <c:pt idx="139">
                  <c:v>3.274</c:v>
                </c:pt>
                <c:pt idx="140">
                  <c:v>3.2869999999999999</c:v>
                </c:pt>
                <c:pt idx="141">
                  <c:v>3.2320000000000002</c:v>
                </c:pt>
                <c:pt idx="142">
                  <c:v>3.2370000000000001</c:v>
                </c:pt>
                <c:pt idx="143">
                  <c:v>3.1789999999999998</c:v>
                </c:pt>
                <c:pt idx="144">
                  <c:v>3.1789999999999998</c:v>
                </c:pt>
                <c:pt idx="145">
                  <c:v>3.1789999999999998</c:v>
                </c:pt>
                <c:pt idx="146">
                  <c:v>3.1640000000000001</c:v>
                </c:pt>
                <c:pt idx="147">
                  <c:v>3.1850000000000001</c:v>
                </c:pt>
                <c:pt idx="148">
                  <c:v>3.2639999999999998</c:v>
                </c:pt>
                <c:pt idx="149">
                  <c:v>3.387</c:v>
                </c:pt>
                <c:pt idx="150">
                  <c:v>3.3340000000000001</c:v>
                </c:pt>
                <c:pt idx="151">
                  <c:v>3.3340000000000001</c:v>
                </c:pt>
                <c:pt idx="152">
                  <c:v>3.3340000000000001</c:v>
                </c:pt>
                <c:pt idx="153">
                  <c:v>3.331</c:v>
                </c:pt>
                <c:pt idx="154">
                  <c:v>3.3090000000000002</c:v>
                </c:pt>
                <c:pt idx="155">
                  <c:v>3.282</c:v>
                </c:pt>
                <c:pt idx="156">
                  <c:v>3.2829999999999999</c:v>
                </c:pt>
                <c:pt idx="157">
                  <c:v>3.2749999999999999</c:v>
                </c:pt>
                <c:pt idx="158">
                  <c:v>3.2749999999999999</c:v>
                </c:pt>
                <c:pt idx="159">
                  <c:v>3.2749999999999999</c:v>
                </c:pt>
                <c:pt idx="160">
                  <c:v>3.2610000000000001</c:v>
                </c:pt>
                <c:pt idx="161">
                  <c:v>3.2080000000000002</c:v>
                </c:pt>
                <c:pt idx="162">
                  <c:v>3.2229999999999999</c:v>
                </c:pt>
                <c:pt idx="163">
                  <c:v>3.2229999999999999</c:v>
                </c:pt>
                <c:pt idx="164">
                  <c:v>3.214</c:v>
                </c:pt>
                <c:pt idx="165">
                  <c:v>3.214</c:v>
                </c:pt>
                <c:pt idx="166">
                  <c:v>3.214</c:v>
                </c:pt>
                <c:pt idx="167">
                  <c:v>3.1949999999999998</c:v>
                </c:pt>
                <c:pt idx="168">
                  <c:v>3.24</c:v>
                </c:pt>
                <c:pt idx="169">
                  <c:v>3.294</c:v>
                </c:pt>
                <c:pt idx="170">
                  <c:v>3.2879999999999998</c:v>
                </c:pt>
                <c:pt idx="171">
                  <c:v>3.2450000000000001</c:v>
                </c:pt>
                <c:pt idx="172">
                  <c:v>3.2450000000000001</c:v>
                </c:pt>
                <c:pt idx="173">
                  <c:v>3.2450000000000001</c:v>
                </c:pt>
                <c:pt idx="174">
                  <c:v>3.157</c:v>
                </c:pt>
                <c:pt idx="175">
                  <c:v>3.1920000000000002</c:v>
                </c:pt>
                <c:pt idx="176">
                  <c:v>3.2290000000000001</c:v>
                </c:pt>
                <c:pt idx="177">
                  <c:v>3.2480000000000002</c:v>
                </c:pt>
                <c:pt idx="178">
                  <c:v>3.2480000000000002</c:v>
                </c:pt>
                <c:pt idx="179">
                  <c:v>3.2480000000000002</c:v>
                </c:pt>
                <c:pt idx="180">
                  <c:v>3.2480000000000002</c:v>
                </c:pt>
                <c:pt idx="181">
                  <c:v>3.351</c:v>
                </c:pt>
                <c:pt idx="182">
                  <c:v>3.3290000000000002</c:v>
                </c:pt>
                <c:pt idx="183">
                  <c:v>3.3260000000000001</c:v>
                </c:pt>
                <c:pt idx="184">
                  <c:v>3.415</c:v>
                </c:pt>
                <c:pt idx="185">
                  <c:v>3.4039999999999999</c:v>
                </c:pt>
                <c:pt idx="186">
                  <c:v>3.4039999999999999</c:v>
                </c:pt>
                <c:pt idx="187">
                  <c:v>3.4039999999999999</c:v>
                </c:pt>
                <c:pt idx="188">
                  <c:v>3.3919999999999999</c:v>
                </c:pt>
                <c:pt idx="189">
                  <c:v>3.448</c:v>
                </c:pt>
                <c:pt idx="190">
                  <c:v>3.411</c:v>
                </c:pt>
                <c:pt idx="191">
                  <c:v>3.4209999999999998</c:v>
                </c:pt>
                <c:pt idx="192">
                  <c:v>3.4020000000000001</c:v>
                </c:pt>
                <c:pt idx="193">
                  <c:v>3.4020000000000001</c:v>
                </c:pt>
                <c:pt idx="194">
                  <c:v>3.4020000000000001</c:v>
                </c:pt>
                <c:pt idx="195">
                  <c:v>3.3639999999999999</c:v>
                </c:pt>
                <c:pt idx="196">
                  <c:v>3.403</c:v>
                </c:pt>
                <c:pt idx="197">
                  <c:v>3.371</c:v>
                </c:pt>
                <c:pt idx="198">
                  <c:v>3.3570000000000002</c:v>
                </c:pt>
                <c:pt idx="199">
                  <c:v>3.3570000000000002</c:v>
                </c:pt>
                <c:pt idx="200">
                  <c:v>3.3570000000000002</c:v>
                </c:pt>
                <c:pt idx="201">
                  <c:v>3.3570000000000002</c:v>
                </c:pt>
                <c:pt idx="202">
                  <c:v>3.3570000000000002</c:v>
                </c:pt>
                <c:pt idx="203">
                  <c:v>3.36</c:v>
                </c:pt>
                <c:pt idx="204">
                  <c:v>3.3650000000000002</c:v>
                </c:pt>
                <c:pt idx="205">
                  <c:v>3.3719999999999999</c:v>
                </c:pt>
                <c:pt idx="206">
                  <c:v>3.3889999999999998</c:v>
                </c:pt>
                <c:pt idx="207">
                  <c:v>3.3889999999999998</c:v>
                </c:pt>
                <c:pt idx="208">
                  <c:v>3.3889999999999998</c:v>
                </c:pt>
                <c:pt idx="209">
                  <c:v>3.4</c:v>
                </c:pt>
                <c:pt idx="210">
                  <c:v>3.3740000000000001</c:v>
                </c:pt>
                <c:pt idx="211">
                  <c:v>3.3889999999999998</c:v>
                </c:pt>
                <c:pt idx="212">
                  <c:v>3.3769999999999998</c:v>
                </c:pt>
                <c:pt idx="213">
                  <c:v>3.3359999999999999</c:v>
                </c:pt>
                <c:pt idx="214">
                  <c:v>3.3359999999999999</c:v>
                </c:pt>
                <c:pt idx="215">
                  <c:v>3.3359999999999999</c:v>
                </c:pt>
                <c:pt idx="216">
                  <c:v>3.3730000000000002</c:v>
                </c:pt>
                <c:pt idx="217">
                  <c:v>3.411</c:v>
                </c:pt>
                <c:pt idx="218">
                  <c:v>3.43</c:v>
                </c:pt>
                <c:pt idx="219">
                  <c:v>3.391</c:v>
                </c:pt>
                <c:pt idx="220">
                  <c:v>3.3519999999999999</c:v>
                </c:pt>
                <c:pt idx="221">
                  <c:v>3.3519999999999999</c:v>
                </c:pt>
                <c:pt idx="222">
                  <c:v>3.3519999999999999</c:v>
                </c:pt>
                <c:pt idx="223">
                  <c:v>3.4380000000000002</c:v>
                </c:pt>
                <c:pt idx="224">
                  <c:v>3.38</c:v>
                </c:pt>
                <c:pt idx="225">
                  <c:v>3.4009999999999998</c:v>
                </c:pt>
                <c:pt idx="226">
                  <c:v>3.391</c:v>
                </c:pt>
                <c:pt idx="227">
                  <c:v>3.4470000000000001</c:v>
                </c:pt>
                <c:pt idx="228">
                  <c:v>3.4470000000000001</c:v>
                </c:pt>
                <c:pt idx="229">
                  <c:v>3.4470000000000001</c:v>
                </c:pt>
                <c:pt idx="230">
                  <c:v>3.512</c:v>
                </c:pt>
                <c:pt idx="231">
                  <c:v>3.5249999999999999</c:v>
                </c:pt>
                <c:pt idx="232">
                  <c:v>3.5169999999999999</c:v>
                </c:pt>
                <c:pt idx="233">
                  <c:v>3.5329999999999999</c:v>
                </c:pt>
                <c:pt idx="234">
                  <c:v>3.532</c:v>
                </c:pt>
                <c:pt idx="235">
                  <c:v>3.532</c:v>
                </c:pt>
                <c:pt idx="236">
                  <c:v>3.532</c:v>
                </c:pt>
                <c:pt idx="237">
                  <c:v>3.5430000000000001</c:v>
                </c:pt>
                <c:pt idx="238">
                  <c:v>3.4950000000000001</c:v>
                </c:pt>
                <c:pt idx="239">
                  <c:v>3.4510000000000001</c:v>
                </c:pt>
                <c:pt idx="240">
                  <c:v>3.3490000000000002</c:v>
                </c:pt>
                <c:pt idx="241">
                  <c:v>3.3559999999999999</c:v>
                </c:pt>
                <c:pt idx="242">
                  <c:v>3.3559999999999999</c:v>
                </c:pt>
                <c:pt idx="243">
                  <c:v>3.3559999999999999</c:v>
                </c:pt>
                <c:pt idx="244">
                  <c:v>3.34</c:v>
                </c:pt>
                <c:pt idx="245">
                  <c:v>3.3540000000000001</c:v>
                </c:pt>
                <c:pt idx="246">
                  <c:v>3.371</c:v>
                </c:pt>
                <c:pt idx="247">
                  <c:v>3.3260000000000001</c:v>
                </c:pt>
                <c:pt idx="248">
                  <c:v>3.331</c:v>
                </c:pt>
                <c:pt idx="249">
                  <c:v>3.331</c:v>
                </c:pt>
                <c:pt idx="250">
                  <c:v>3.331</c:v>
                </c:pt>
                <c:pt idx="251">
                  <c:v>3.3279999999999998</c:v>
                </c:pt>
                <c:pt idx="252">
                  <c:v>3.3050000000000002</c:v>
                </c:pt>
                <c:pt idx="253">
                  <c:v>3.2919999999999998</c:v>
                </c:pt>
                <c:pt idx="254">
                  <c:v>3.26</c:v>
                </c:pt>
                <c:pt idx="255">
                  <c:v>3.2480000000000002</c:v>
                </c:pt>
                <c:pt idx="256">
                  <c:v>3.2480000000000002</c:v>
                </c:pt>
                <c:pt idx="257">
                  <c:v>3.2480000000000002</c:v>
                </c:pt>
                <c:pt idx="258">
                  <c:v>3.1989999999999998</c:v>
                </c:pt>
                <c:pt idx="259">
                  <c:v>3.2069999999999999</c:v>
                </c:pt>
                <c:pt idx="260">
                  <c:v>3.214</c:v>
                </c:pt>
                <c:pt idx="261">
                  <c:v>3.2029999999999998</c:v>
                </c:pt>
                <c:pt idx="262">
                  <c:v>3.145</c:v>
                </c:pt>
                <c:pt idx="263">
                  <c:v>3.145</c:v>
                </c:pt>
                <c:pt idx="264">
                  <c:v>3.145</c:v>
                </c:pt>
                <c:pt idx="265">
                  <c:v>3.1419999999999999</c:v>
                </c:pt>
                <c:pt idx="266">
                  <c:v>3.25</c:v>
                </c:pt>
                <c:pt idx="267">
                  <c:v>3.2490000000000001</c:v>
                </c:pt>
                <c:pt idx="268">
                  <c:v>3.2389999999999999</c:v>
                </c:pt>
                <c:pt idx="269">
                  <c:v>3.222</c:v>
                </c:pt>
                <c:pt idx="270">
                  <c:v>3.222</c:v>
                </c:pt>
                <c:pt idx="271">
                  <c:v>3.222</c:v>
                </c:pt>
                <c:pt idx="272">
                  <c:v>3.24</c:v>
                </c:pt>
                <c:pt idx="273">
                  <c:v>3.2229999999999999</c:v>
                </c:pt>
                <c:pt idx="274">
                  <c:v>3.2530000000000001</c:v>
                </c:pt>
                <c:pt idx="275">
                  <c:v>3.3359999999999999</c:v>
                </c:pt>
                <c:pt idx="276">
                  <c:v>3.28</c:v>
                </c:pt>
                <c:pt idx="277">
                  <c:v>3.28</c:v>
                </c:pt>
                <c:pt idx="278">
                  <c:v>3.28</c:v>
                </c:pt>
                <c:pt idx="279">
                  <c:v>3.2869999999999999</c:v>
                </c:pt>
                <c:pt idx="280">
                  <c:v>3.2629999999999999</c:v>
                </c:pt>
                <c:pt idx="281">
                  <c:v>3.3319999999999999</c:v>
                </c:pt>
                <c:pt idx="282">
                  <c:v>3.3620000000000001</c:v>
                </c:pt>
                <c:pt idx="283">
                  <c:v>3.347</c:v>
                </c:pt>
                <c:pt idx="284">
                  <c:v>3.347</c:v>
                </c:pt>
                <c:pt idx="285">
                  <c:v>3.347</c:v>
                </c:pt>
                <c:pt idx="286">
                  <c:v>3.3370000000000002</c:v>
                </c:pt>
                <c:pt idx="287">
                  <c:v>3.3620000000000001</c:v>
                </c:pt>
                <c:pt idx="288">
                  <c:v>3.42</c:v>
                </c:pt>
                <c:pt idx="289">
                  <c:v>3.3940000000000001</c:v>
                </c:pt>
                <c:pt idx="290">
                  <c:v>3.3839999999999999</c:v>
                </c:pt>
                <c:pt idx="291">
                  <c:v>3.3839999999999999</c:v>
                </c:pt>
                <c:pt idx="292">
                  <c:v>3.3839999999999999</c:v>
                </c:pt>
                <c:pt idx="293">
                  <c:v>3.411</c:v>
                </c:pt>
                <c:pt idx="294">
                  <c:v>3.3820000000000001</c:v>
                </c:pt>
                <c:pt idx="295">
                  <c:v>3.363</c:v>
                </c:pt>
                <c:pt idx="296">
                  <c:v>3.3780000000000001</c:v>
                </c:pt>
                <c:pt idx="297">
                  <c:v>3.4430000000000001</c:v>
                </c:pt>
                <c:pt idx="298">
                  <c:v>3.4430000000000001</c:v>
                </c:pt>
                <c:pt idx="299">
                  <c:v>3.4430000000000001</c:v>
                </c:pt>
                <c:pt idx="300">
                  <c:v>3.371</c:v>
                </c:pt>
                <c:pt idx="301">
                  <c:v>3.3780000000000001</c:v>
                </c:pt>
                <c:pt idx="302">
                  <c:v>3.448</c:v>
                </c:pt>
                <c:pt idx="303">
                  <c:v>3.36</c:v>
                </c:pt>
                <c:pt idx="304">
                  <c:v>3.36</c:v>
                </c:pt>
                <c:pt idx="305">
                  <c:v>3.36</c:v>
                </c:pt>
                <c:pt idx="306">
                  <c:v>3.36</c:v>
                </c:pt>
                <c:pt idx="307">
                  <c:v>3.3559999999999999</c:v>
                </c:pt>
                <c:pt idx="308">
                  <c:v>3.3559999999999999</c:v>
                </c:pt>
                <c:pt idx="309">
                  <c:v>3.3180000000000001</c:v>
                </c:pt>
                <c:pt idx="310">
                  <c:v>3.2370000000000001</c:v>
                </c:pt>
                <c:pt idx="311">
                  <c:v>3.2210000000000001</c:v>
                </c:pt>
                <c:pt idx="312">
                  <c:v>3.2210000000000001</c:v>
                </c:pt>
                <c:pt idx="313">
                  <c:v>3.2210000000000001</c:v>
                </c:pt>
                <c:pt idx="314">
                  <c:v>3.1280000000000001</c:v>
                </c:pt>
                <c:pt idx="315">
                  <c:v>3.0369999999999999</c:v>
                </c:pt>
                <c:pt idx="316">
                  <c:v>3.0339999999999998</c:v>
                </c:pt>
                <c:pt idx="317">
                  <c:v>3.044</c:v>
                </c:pt>
                <c:pt idx="318">
                  <c:v>3.024</c:v>
                </c:pt>
                <c:pt idx="319">
                  <c:v>3.024</c:v>
                </c:pt>
                <c:pt idx="320">
                  <c:v>3.024</c:v>
                </c:pt>
                <c:pt idx="321">
                  <c:v>3.0329999999999999</c:v>
                </c:pt>
                <c:pt idx="322">
                  <c:v>3.0619999999999998</c:v>
                </c:pt>
                <c:pt idx="323">
                  <c:v>3.0790000000000002</c:v>
                </c:pt>
                <c:pt idx="324">
                  <c:v>3.105</c:v>
                </c:pt>
                <c:pt idx="325">
                  <c:v>3.0990000000000002</c:v>
                </c:pt>
                <c:pt idx="326">
                  <c:v>3.0990000000000002</c:v>
                </c:pt>
                <c:pt idx="327">
                  <c:v>3.0990000000000002</c:v>
                </c:pt>
                <c:pt idx="328">
                  <c:v>3.0840000000000001</c:v>
                </c:pt>
                <c:pt idx="329">
                  <c:v>3.1819999999999999</c:v>
                </c:pt>
                <c:pt idx="330">
                  <c:v>3.17</c:v>
                </c:pt>
                <c:pt idx="331">
                  <c:v>3.2280000000000002</c:v>
                </c:pt>
                <c:pt idx="332">
                  <c:v>3.2130000000000001</c:v>
                </c:pt>
                <c:pt idx="333">
                  <c:v>3.2130000000000001</c:v>
                </c:pt>
                <c:pt idx="334">
                  <c:v>3.2130000000000001</c:v>
                </c:pt>
                <c:pt idx="335">
                  <c:v>3.25</c:v>
                </c:pt>
                <c:pt idx="336">
                  <c:v>3.3290000000000002</c:v>
                </c:pt>
                <c:pt idx="337">
                  <c:v>3.3809999999999998</c:v>
                </c:pt>
                <c:pt idx="338">
                  <c:v>3.4129999999999998</c:v>
                </c:pt>
                <c:pt idx="339">
                  <c:v>3.4260000000000002</c:v>
                </c:pt>
                <c:pt idx="340">
                  <c:v>3.4260000000000002</c:v>
                </c:pt>
                <c:pt idx="341">
                  <c:v>3.4260000000000002</c:v>
                </c:pt>
                <c:pt idx="342">
                  <c:v>3.4279999999999999</c:v>
                </c:pt>
                <c:pt idx="343">
                  <c:v>3.395</c:v>
                </c:pt>
                <c:pt idx="344">
                  <c:v>3.4409999999999998</c:v>
                </c:pt>
                <c:pt idx="345">
                  <c:v>3.49</c:v>
                </c:pt>
                <c:pt idx="346">
                  <c:v>3.5230000000000001</c:v>
                </c:pt>
                <c:pt idx="347">
                  <c:v>3.5230000000000001</c:v>
                </c:pt>
                <c:pt idx="348">
                  <c:v>3.5230000000000001</c:v>
                </c:pt>
                <c:pt idx="349">
                  <c:v>3.6</c:v>
                </c:pt>
                <c:pt idx="350">
                  <c:v>3.7440000000000002</c:v>
                </c:pt>
                <c:pt idx="351">
                  <c:v>3.839</c:v>
                </c:pt>
                <c:pt idx="352">
                  <c:v>3.9020000000000001</c:v>
                </c:pt>
                <c:pt idx="353">
                  <c:v>3.8980000000000001</c:v>
                </c:pt>
                <c:pt idx="354">
                  <c:v>3.8980000000000001</c:v>
                </c:pt>
                <c:pt idx="355">
                  <c:v>3.8980000000000001</c:v>
                </c:pt>
                <c:pt idx="356">
                  <c:v>3.9079999999999999</c:v>
                </c:pt>
                <c:pt idx="357">
                  <c:v>3.8340000000000001</c:v>
                </c:pt>
                <c:pt idx="358">
                  <c:v>3.8319999999999999</c:v>
                </c:pt>
                <c:pt idx="359">
                  <c:v>3.9129999999999998</c:v>
                </c:pt>
                <c:pt idx="360">
                  <c:v>3.867</c:v>
                </c:pt>
                <c:pt idx="361">
                  <c:v>3.867</c:v>
                </c:pt>
                <c:pt idx="362">
                  <c:v>3.867</c:v>
                </c:pt>
                <c:pt idx="363">
                  <c:v>3.8860000000000001</c:v>
                </c:pt>
                <c:pt idx="364">
                  <c:v>3.9649999999999999</c:v>
                </c:pt>
                <c:pt idx="365">
                  <c:v>4.0170000000000003</c:v>
                </c:pt>
                <c:pt idx="366">
                  <c:v>4.0890000000000004</c:v>
                </c:pt>
                <c:pt idx="367">
                  <c:v>4.077</c:v>
                </c:pt>
                <c:pt idx="368">
                  <c:v>4.077</c:v>
                </c:pt>
                <c:pt idx="369">
                  <c:v>4.077</c:v>
                </c:pt>
                <c:pt idx="370">
                  <c:v>4.0090000000000003</c:v>
                </c:pt>
                <c:pt idx="371">
                  <c:v>3.9889999999999999</c:v>
                </c:pt>
                <c:pt idx="372">
                  <c:v>3.911</c:v>
                </c:pt>
                <c:pt idx="373">
                  <c:v>3.8719999999999999</c:v>
                </c:pt>
                <c:pt idx="374">
                  <c:v>3.883</c:v>
                </c:pt>
                <c:pt idx="375">
                  <c:v>3.883</c:v>
                </c:pt>
                <c:pt idx="376">
                  <c:v>3.883</c:v>
                </c:pt>
                <c:pt idx="377">
                  <c:v>3.93</c:v>
                </c:pt>
                <c:pt idx="378">
                  <c:v>3.887</c:v>
                </c:pt>
                <c:pt idx="379">
                  <c:v>3.831</c:v>
                </c:pt>
                <c:pt idx="380">
                  <c:v>3.7789999999999999</c:v>
                </c:pt>
                <c:pt idx="381">
                  <c:v>3.7250000000000001</c:v>
                </c:pt>
                <c:pt idx="382">
                  <c:v>3.7250000000000001</c:v>
                </c:pt>
                <c:pt idx="383">
                  <c:v>3.7250000000000001</c:v>
                </c:pt>
                <c:pt idx="384">
                  <c:v>3.6549999999999998</c:v>
                </c:pt>
                <c:pt idx="385">
                  <c:v>3.6059999999999999</c:v>
                </c:pt>
                <c:pt idx="386">
                  <c:v>3.2010000000000001</c:v>
                </c:pt>
                <c:pt idx="387">
                  <c:v>3.1459999999999999</c:v>
                </c:pt>
                <c:pt idx="388">
                  <c:v>3.2549999999999999</c:v>
                </c:pt>
                <c:pt idx="389">
                  <c:v>3.2549999999999999</c:v>
                </c:pt>
                <c:pt idx="390">
                  <c:v>3.2549999999999999</c:v>
                </c:pt>
                <c:pt idx="391">
                  <c:v>3.35</c:v>
                </c:pt>
                <c:pt idx="392">
                  <c:v>3.2029999999999998</c:v>
                </c:pt>
                <c:pt idx="393">
                  <c:v>3.1739999999999999</c:v>
                </c:pt>
                <c:pt idx="394">
                  <c:v>3.161</c:v>
                </c:pt>
                <c:pt idx="395">
                  <c:v>3.0270000000000001</c:v>
                </c:pt>
                <c:pt idx="396">
                  <c:v>3.0270000000000001</c:v>
                </c:pt>
                <c:pt idx="397">
                  <c:v>3.0270000000000001</c:v>
                </c:pt>
                <c:pt idx="398">
                  <c:v>2.9470000000000001</c:v>
                </c:pt>
                <c:pt idx="399">
                  <c:v>2.8759999999999999</c:v>
                </c:pt>
                <c:pt idx="400">
                  <c:v>2.84</c:v>
                </c:pt>
                <c:pt idx="401">
                  <c:v>2.819</c:v>
                </c:pt>
                <c:pt idx="402">
                  <c:v>2.7839999999999998</c:v>
                </c:pt>
                <c:pt idx="403">
                  <c:v>2.7839999999999998</c:v>
                </c:pt>
                <c:pt idx="404">
                  <c:v>2.7839999999999998</c:v>
                </c:pt>
                <c:pt idx="405">
                  <c:v>2.7989999999999999</c:v>
                </c:pt>
                <c:pt idx="406">
                  <c:v>2.758</c:v>
                </c:pt>
                <c:pt idx="407">
                  <c:v>2.7469999999999999</c:v>
                </c:pt>
                <c:pt idx="408">
                  <c:v>2.7250000000000001</c:v>
                </c:pt>
                <c:pt idx="409">
                  <c:v>2.754</c:v>
                </c:pt>
                <c:pt idx="410">
                  <c:v>2.754</c:v>
                </c:pt>
                <c:pt idx="411">
                  <c:v>2.754</c:v>
                </c:pt>
                <c:pt idx="412">
                  <c:v>2.76</c:v>
                </c:pt>
                <c:pt idx="413">
                  <c:v>2.7450000000000001</c:v>
                </c:pt>
                <c:pt idx="414">
                  <c:v>2.782</c:v>
                </c:pt>
                <c:pt idx="415">
                  <c:v>2.7530000000000001</c:v>
                </c:pt>
                <c:pt idx="416">
                  <c:v>2.7050000000000001</c:v>
                </c:pt>
                <c:pt idx="417">
                  <c:v>2.7050000000000001</c:v>
                </c:pt>
                <c:pt idx="418">
                  <c:v>2.7050000000000001</c:v>
                </c:pt>
                <c:pt idx="419">
                  <c:v>2.6989999999999998</c:v>
                </c:pt>
                <c:pt idx="420">
                  <c:v>2.6739999999999999</c:v>
                </c:pt>
                <c:pt idx="421">
                  <c:v>2.6640000000000001</c:v>
                </c:pt>
                <c:pt idx="422">
                  <c:v>2.488</c:v>
                </c:pt>
                <c:pt idx="423">
                  <c:v>2.359</c:v>
                </c:pt>
                <c:pt idx="424">
                  <c:v>2.359</c:v>
                </c:pt>
                <c:pt idx="425">
                  <c:v>2.359</c:v>
                </c:pt>
                <c:pt idx="426">
                  <c:v>2.3239999999999998</c:v>
                </c:pt>
                <c:pt idx="427">
                  <c:v>2.3090000000000002</c:v>
                </c:pt>
                <c:pt idx="428">
                  <c:v>2.2839999999999998</c:v>
                </c:pt>
                <c:pt idx="429">
                  <c:v>2.3149999999999999</c:v>
                </c:pt>
                <c:pt idx="430">
                  <c:v>2.2759999999999998</c:v>
                </c:pt>
                <c:pt idx="431">
                  <c:v>2.2759999999999998</c:v>
                </c:pt>
                <c:pt idx="432">
                  <c:v>2.2759999999999998</c:v>
                </c:pt>
                <c:pt idx="433">
                  <c:v>2.2519999999999998</c:v>
                </c:pt>
                <c:pt idx="434">
                  <c:v>2.2709999999999999</c:v>
                </c:pt>
                <c:pt idx="435">
                  <c:v>2.2309999999999999</c:v>
                </c:pt>
                <c:pt idx="436">
                  <c:v>2.2210000000000001</c:v>
                </c:pt>
                <c:pt idx="437">
                  <c:v>2.2730000000000001</c:v>
                </c:pt>
                <c:pt idx="438">
                  <c:v>2.2730000000000001</c:v>
                </c:pt>
                <c:pt idx="439">
                  <c:v>2.2730000000000001</c:v>
                </c:pt>
                <c:pt idx="440">
                  <c:v>2.2719999999999998</c:v>
                </c:pt>
                <c:pt idx="441">
                  <c:v>2.2549999999999999</c:v>
                </c:pt>
                <c:pt idx="442">
                  <c:v>2.258</c:v>
                </c:pt>
                <c:pt idx="443">
                  <c:v>2.2490000000000001</c:v>
                </c:pt>
                <c:pt idx="444">
                  <c:v>2.254</c:v>
                </c:pt>
                <c:pt idx="445">
                  <c:v>2.254</c:v>
                </c:pt>
                <c:pt idx="446">
                  <c:v>2.254</c:v>
                </c:pt>
                <c:pt idx="447">
                  <c:v>2.2869999999999999</c:v>
                </c:pt>
                <c:pt idx="448">
                  <c:v>2.2970000000000002</c:v>
                </c:pt>
                <c:pt idx="449">
                  <c:v>2.3239999999999998</c:v>
                </c:pt>
                <c:pt idx="450">
                  <c:v>2.4119999999999999</c:v>
                </c:pt>
                <c:pt idx="451">
                  <c:v>2.5299999999999998</c:v>
                </c:pt>
                <c:pt idx="452">
                  <c:v>2.5299999999999998</c:v>
                </c:pt>
                <c:pt idx="453">
                  <c:v>2.5299999999999998</c:v>
                </c:pt>
                <c:pt idx="454">
                  <c:v>2.5609999999999999</c:v>
                </c:pt>
                <c:pt idx="455">
                  <c:v>2.6070000000000002</c:v>
                </c:pt>
                <c:pt idx="456">
                  <c:v>2.605</c:v>
                </c:pt>
                <c:pt idx="457">
                  <c:v>2.6120000000000001</c:v>
                </c:pt>
                <c:pt idx="458">
                  <c:v>2.6160000000000001</c:v>
                </c:pt>
                <c:pt idx="459">
                  <c:v>2.6160000000000001</c:v>
                </c:pt>
                <c:pt idx="460">
                  <c:v>2.6160000000000001</c:v>
                </c:pt>
                <c:pt idx="461">
                  <c:v>2.629</c:v>
                </c:pt>
                <c:pt idx="462">
                  <c:v>2.6379999999999999</c:v>
                </c:pt>
                <c:pt idx="463">
                  <c:v>2.6429999999999998</c:v>
                </c:pt>
                <c:pt idx="464">
                  <c:v>2.6219999999999999</c:v>
                </c:pt>
                <c:pt idx="465">
                  <c:v>2.61</c:v>
                </c:pt>
                <c:pt idx="466">
                  <c:v>2.61</c:v>
                </c:pt>
                <c:pt idx="467">
                  <c:v>2.61</c:v>
                </c:pt>
                <c:pt idx="468">
                  <c:v>2.6160000000000001</c:v>
                </c:pt>
                <c:pt idx="469">
                  <c:v>2.6</c:v>
                </c:pt>
                <c:pt idx="470">
                  <c:v>2.5760000000000001</c:v>
                </c:pt>
                <c:pt idx="471">
                  <c:v>2.5979999999999999</c:v>
                </c:pt>
                <c:pt idx="472">
                  <c:v>2.65</c:v>
                </c:pt>
                <c:pt idx="473">
                  <c:v>2.65</c:v>
                </c:pt>
                <c:pt idx="474">
                  <c:v>2.65</c:v>
                </c:pt>
                <c:pt idx="475">
                  <c:v>2.6349999999999998</c:v>
                </c:pt>
                <c:pt idx="476">
                  <c:v>2.5990000000000002</c:v>
                </c:pt>
                <c:pt idx="477">
                  <c:v>2.5510000000000002</c:v>
                </c:pt>
                <c:pt idx="478">
                  <c:v>2.6139999999999999</c:v>
                </c:pt>
                <c:pt idx="479">
                  <c:v>2.5739999999999998</c:v>
                </c:pt>
                <c:pt idx="480">
                  <c:v>2.5739999999999998</c:v>
                </c:pt>
                <c:pt idx="481">
                  <c:v>2.5739999999999998</c:v>
                </c:pt>
                <c:pt idx="482">
                  <c:v>2.589</c:v>
                </c:pt>
                <c:pt idx="483">
                  <c:v>2.6429999999999998</c:v>
                </c:pt>
                <c:pt idx="484">
                  <c:v>2.6920000000000002</c:v>
                </c:pt>
                <c:pt idx="485">
                  <c:v>2.6640000000000001</c:v>
                </c:pt>
                <c:pt idx="486">
                  <c:v>2.629</c:v>
                </c:pt>
                <c:pt idx="487">
                  <c:v>2.629</c:v>
                </c:pt>
                <c:pt idx="488">
                  <c:v>2.629</c:v>
                </c:pt>
                <c:pt idx="489">
                  <c:v>2.6059999999999999</c:v>
                </c:pt>
                <c:pt idx="490">
                  <c:v>2.653</c:v>
                </c:pt>
                <c:pt idx="491">
                  <c:v>2.6560000000000001</c:v>
                </c:pt>
                <c:pt idx="492">
                  <c:v>2.6709999999999998</c:v>
                </c:pt>
                <c:pt idx="493">
                  <c:v>2.5840000000000001</c:v>
                </c:pt>
                <c:pt idx="494">
                  <c:v>2.5840000000000001</c:v>
                </c:pt>
                <c:pt idx="495">
                  <c:v>2.5840000000000001</c:v>
                </c:pt>
                <c:pt idx="496">
                  <c:v>2.6139999999999999</c:v>
                </c:pt>
                <c:pt idx="497">
                  <c:v>2.5619999999999998</c:v>
                </c:pt>
                <c:pt idx="498">
                  <c:v>2.5339999999999998</c:v>
                </c:pt>
                <c:pt idx="499">
                  <c:v>2.367</c:v>
                </c:pt>
                <c:pt idx="500">
                  <c:v>2.2080000000000002</c:v>
                </c:pt>
                <c:pt idx="501">
                  <c:v>2.2080000000000002</c:v>
                </c:pt>
                <c:pt idx="502">
                  <c:v>2.2080000000000002</c:v>
                </c:pt>
                <c:pt idx="503">
                  <c:v>2.1120000000000001</c:v>
                </c:pt>
                <c:pt idx="504">
                  <c:v>2.0779999999999998</c:v>
                </c:pt>
                <c:pt idx="505">
                  <c:v>2.0379999999999998</c:v>
                </c:pt>
                <c:pt idx="506">
                  <c:v>2.0179999999999998</c:v>
                </c:pt>
                <c:pt idx="507">
                  <c:v>2.0099999999999998</c:v>
                </c:pt>
                <c:pt idx="508">
                  <c:v>2.0099999999999998</c:v>
                </c:pt>
                <c:pt idx="509">
                  <c:v>2.0099999999999998</c:v>
                </c:pt>
                <c:pt idx="510">
                  <c:v>1.982</c:v>
                </c:pt>
                <c:pt idx="511">
                  <c:v>1.9590000000000001</c:v>
                </c:pt>
                <c:pt idx="512">
                  <c:v>1.94</c:v>
                </c:pt>
                <c:pt idx="513">
                  <c:v>1.921</c:v>
                </c:pt>
                <c:pt idx="514">
                  <c:v>1.881</c:v>
                </c:pt>
                <c:pt idx="515">
                  <c:v>1.881</c:v>
                </c:pt>
                <c:pt idx="516">
                  <c:v>1.881</c:v>
                </c:pt>
                <c:pt idx="517">
                  <c:v>1.905</c:v>
                </c:pt>
                <c:pt idx="518">
                  <c:v>1.8740000000000001</c:v>
                </c:pt>
                <c:pt idx="519">
                  <c:v>1.8680000000000001</c:v>
                </c:pt>
                <c:pt idx="520">
                  <c:v>1.897</c:v>
                </c:pt>
                <c:pt idx="521">
                  <c:v>1.863</c:v>
                </c:pt>
                <c:pt idx="522">
                  <c:v>1.863</c:v>
                </c:pt>
                <c:pt idx="523">
                  <c:v>1.863</c:v>
                </c:pt>
                <c:pt idx="524">
                  <c:v>1.871</c:v>
                </c:pt>
                <c:pt idx="525">
                  <c:v>1.88</c:v>
                </c:pt>
                <c:pt idx="526">
                  <c:v>1.885</c:v>
                </c:pt>
                <c:pt idx="527">
                  <c:v>1.8480000000000001</c:v>
                </c:pt>
                <c:pt idx="528">
                  <c:v>1.845</c:v>
                </c:pt>
                <c:pt idx="529">
                  <c:v>1.845</c:v>
                </c:pt>
                <c:pt idx="530">
                  <c:v>1.845</c:v>
                </c:pt>
                <c:pt idx="531">
                  <c:v>1.8080000000000001</c:v>
                </c:pt>
                <c:pt idx="532">
                  <c:v>1.823</c:v>
                </c:pt>
                <c:pt idx="533">
                  <c:v>1.8560000000000001</c:v>
                </c:pt>
                <c:pt idx="534">
                  <c:v>1.851</c:v>
                </c:pt>
                <c:pt idx="535">
                  <c:v>1.768</c:v>
                </c:pt>
                <c:pt idx="536">
                  <c:v>1.768</c:v>
                </c:pt>
                <c:pt idx="537">
                  <c:v>1.768</c:v>
                </c:pt>
                <c:pt idx="538">
                  <c:v>1.726</c:v>
                </c:pt>
                <c:pt idx="539">
                  <c:v>1.6779999999999999</c:v>
                </c:pt>
                <c:pt idx="540">
                  <c:v>1.6719999999999999</c:v>
                </c:pt>
                <c:pt idx="541">
                  <c:v>1.657</c:v>
                </c:pt>
                <c:pt idx="542">
                  <c:v>1.643</c:v>
                </c:pt>
                <c:pt idx="543">
                  <c:v>1.643</c:v>
                </c:pt>
                <c:pt idx="544">
                  <c:v>1.643</c:v>
                </c:pt>
                <c:pt idx="545">
                  <c:v>1.601</c:v>
                </c:pt>
                <c:pt idx="546">
                  <c:v>1.546</c:v>
                </c:pt>
                <c:pt idx="547">
                  <c:v>1.5309999999999999</c:v>
                </c:pt>
                <c:pt idx="548">
                  <c:v>1.534</c:v>
                </c:pt>
                <c:pt idx="549">
                  <c:v>1.5780000000000001</c:v>
                </c:pt>
                <c:pt idx="550">
                  <c:v>1.5780000000000001</c:v>
                </c:pt>
                <c:pt idx="551">
                  <c:v>1.5780000000000001</c:v>
                </c:pt>
                <c:pt idx="552">
                  <c:v>1.554</c:v>
                </c:pt>
                <c:pt idx="553">
                  <c:v>1.506</c:v>
                </c:pt>
                <c:pt idx="554">
                  <c:v>1.518</c:v>
                </c:pt>
                <c:pt idx="555">
                  <c:v>1.4610000000000001</c:v>
                </c:pt>
                <c:pt idx="556">
                  <c:v>1.4610000000000001</c:v>
                </c:pt>
                <c:pt idx="557">
                  <c:v>1.4610000000000001</c:v>
                </c:pt>
                <c:pt idx="558">
                  <c:v>1.4610000000000001</c:v>
                </c:pt>
                <c:pt idx="559">
                  <c:v>1.4610000000000001</c:v>
                </c:pt>
                <c:pt idx="560">
                  <c:v>1.419</c:v>
                </c:pt>
                <c:pt idx="561">
                  <c:v>1.4179999999999999</c:v>
                </c:pt>
                <c:pt idx="562">
                  <c:v>1.3819999999999999</c:v>
                </c:pt>
                <c:pt idx="563">
                  <c:v>1.2789999999999999</c:v>
                </c:pt>
                <c:pt idx="564">
                  <c:v>1.2789999999999999</c:v>
                </c:pt>
                <c:pt idx="565">
                  <c:v>1.2789999999999999</c:v>
                </c:pt>
                <c:pt idx="566">
                  <c:v>1.2450000000000001</c:v>
                </c:pt>
                <c:pt idx="567">
                  <c:v>1.226</c:v>
                </c:pt>
                <c:pt idx="568">
                  <c:v>1.2</c:v>
                </c:pt>
                <c:pt idx="569">
                  <c:v>1.1539999999999999</c:v>
                </c:pt>
                <c:pt idx="570">
                  <c:v>1.1499999999999999</c:v>
                </c:pt>
                <c:pt idx="571">
                  <c:v>1.1499999999999999</c:v>
                </c:pt>
                <c:pt idx="572">
                  <c:v>1.1499999999999999</c:v>
                </c:pt>
                <c:pt idx="573">
                  <c:v>1.1419999999999999</c:v>
                </c:pt>
                <c:pt idx="574">
                  <c:v>1.157</c:v>
                </c:pt>
                <c:pt idx="575">
                  <c:v>1.177</c:v>
                </c:pt>
                <c:pt idx="576">
                  <c:v>1.1399999999999999</c:v>
                </c:pt>
                <c:pt idx="577">
                  <c:v>1.133</c:v>
                </c:pt>
                <c:pt idx="578">
                  <c:v>1.133</c:v>
                </c:pt>
                <c:pt idx="579">
                  <c:v>1.133</c:v>
                </c:pt>
                <c:pt idx="580">
                  <c:v>1.123</c:v>
                </c:pt>
                <c:pt idx="581">
                  <c:v>1.0820000000000001</c:v>
                </c:pt>
                <c:pt idx="582">
                  <c:v>1.1040000000000001</c:v>
                </c:pt>
                <c:pt idx="583">
                  <c:v>1.0880000000000001</c:v>
                </c:pt>
                <c:pt idx="584">
                  <c:v>1.056</c:v>
                </c:pt>
                <c:pt idx="585">
                  <c:v>1.056</c:v>
                </c:pt>
                <c:pt idx="586">
                  <c:v>1.056</c:v>
                </c:pt>
                <c:pt idx="587">
                  <c:v>1.0780000000000001</c:v>
                </c:pt>
                <c:pt idx="588">
                  <c:v>1.1379999999999999</c:v>
                </c:pt>
                <c:pt idx="589">
                  <c:v>1.113</c:v>
                </c:pt>
                <c:pt idx="590">
                  <c:v>1.1259999999999999</c:v>
                </c:pt>
                <c:pt idx="591">
                  <c:v>1.079</c:v>
                </c:pt>
                <c:pt idx="592">
                  <c:v>1.079</c:v>
                </c:pt>
                <c:pt idx="593">
                  <c:v>1.079</c:v>
                </c:pt>
                <c:pt idx="594">
                  <c:v>1.1100000000000001</c:v>
                </c:pt>
                <c:pt idx="595">
                  <c:v>1.109</c:v>
                </c:pt>
                <c:pt idx="596">
                  <c:v>1.0840000000000001</c:v>
                </c:pt>
                <c:pt idx="597">
                  <c:v>1.044</c:v>
                </c:pt>
                <c:pt idx="598">
                  <c:v>1.01</c:v>
                </c:pt>
                <c:pt idx="599">
                  <c:v>1.01</c:v>
                </c:pt>
                <c:pt idx="600">
                  <c:v>1.01</c:v>
                </c:pt>
                <c:pt idx="601">
                  <c:v>1.022</c:v>
                </c:pt>
                <c:pt idx="602">
                  <c:v>1.018</c:v>
                </c:pt>
                <c:pt idx="603">
                  <c:v>0.97499999999999998</c:v>
                </c:pt>
                <c:pt idx="604">
                  <c:v>0.96799999999999997</c:v>
                </c:pt>
                <c:pt idx="605">
                  <c:v>0.98799999999999999</c:v>
                </c:pt>
                <c:pt idx="606">
                  <c:v>0.98799999999999999</c:v>
                </c:pt>
                <c:pt idx="607">
                  <c:v>0.98799999999999999</c:v>
                </c:pt>
                <c:pt idx="608">
                  <c:v>0.94899999999999995</c:v>
                </c:pt>
                <c:pt idx="609">
                  <c:v>0.90800000000000003</c:v>
                </c:pt>
                <c:pt idx="610">
                  <c:v>0.873</c:v>
                </c:pt>
                <c:pt idx="611">
                  <c:v>0.84299999999999997</c:v>
                </c:pt>
                <c:pt idx="612">
                  <c:v>0.81599999999999995</c:v>
                </c:pt>
                <c:pt idx="613">
                  <c:v>0.81599999999999995</c:v>
                </c:pt>
                <c:pt idx="614">
                  <c:v>0.81599999999999995</c:v>
                </c:pt>
                <c:pt idx="615">
                  <c:v>0.81</c:v>
                </c:pt>
                <c:pt idx="616">
                  <c:v>0.82</c:v>
                </c:pt>
                <c:pt idx="617">
                  <c:v>0.82799999999999996</c:v>
                </c:pt>
                <c:pt idx="618">
                  <c:v>0.80600000000000005</c:v>
                </c:pt>
                <c:pt idx="619">
                  <c:v>0.74399999999999999</c:v>
                </c:pt>
                <c:pt idx="620">
                  <c:v>0.74399999999999999</c:v>
                </c:pt>
                <c:pt idx="621">
                  <c:v>0.74399999999999999</c:v>
                </c:pt>
                <c:pt idx="622">
                  <c:v>0.67900000000000005</c:v>
                </c:pt>
                <c:pt idx="623">
                  <c:v>0.65700000000000003</c:v>
                </c:pt>
                <c:pt idx="624">
                  <c:v>0.67500000000000004</c:v>
                </c:pt>
                <c:pt idx="625">
                  <c:v>0.61299999999999999</c:v>
                </c:pt>
                <c:pt idx="626">
                  <c:v>0.55600000000000005</c:v>
                </c:pt>
                <c:pt idx="627">
                  <c:v>0.55600000000000005</c:v>
                </c:pt>
                <c:pt idx="628">
                  <c:v>0.55600000000000005</c:v>
                </c:pt>
                <c:pt idx="629">
                  <c:v>0.46600000000000003</c:v>
                </c:pt>
                <c:pt idx="630">
                  <c:v>0.376</c:v>
                </c:pt>
                <c:pt idx="631">
                  <c:v>0.36099999999999999</c:v>
                </c:pt>
                <c:pt idx="632">
                  <c:v>0.33700000000000002</c:v>
                </c:pt>
                <c:pt idx="633">
                  <c:v>0.30099999999999999</c:v>
                </c:pt>
                <c:pt idx="634">
                  <c:v>0.30099999999999999</c:v>
                </c:pt>
                <c:pt idx="635">
                  <c:v>0.30099999999999999</c:v>
                </c:pt>
                <c:pt idx="636">
                  <c:v>0.28699999999999998</c:v>
                </c:pt>
                <c:pt idx="637">
                  <c:v>0.28199999999999997</c:v>
                </c:pt>
                <c:pt idx="638">
                  <c:v>0.28199999999999997</c:v>
                </c:pt>
                <c:pt idx="639">
                  <c:v>0.27400000000000002</c:v>
                </c:pt>
                <c:pt idx="640">
                  <c:v>0.28100000000000003</c:v>
                </c:pt>
                <c:pt idx="641">
                  <c:v>0.28100000000000003</c:v>
                </c:pt>
                <c:pt idx="642">
                  <c:v>0.28100000000000003</c:v>
                </c:pt>
                <c:pt idx="643">
                  <c:v>0.311</c:v>
                </c:pt>
                <c:pt idx="644">
                  <c:v>0.313</c:v>
                </c:pt>
                <c:pt idx="645">
                  <c:v>0.30499999999999999</c:v>
                </c:pt>
                <c:pt idx="646">
                  <c:v>0.3</c:v>
                </c:pt>
                <c:pt idx="647">
                  <c:v>0.28499999999999998</c:v>
                </c:pt>
                <c:pt idx="648">
                  <c:v>0.28499999999999998</c:v>
                </c:pt>
                <c:pt idx="649">
                  <c:v>0.28499999999999998</c:v>
                </c:pt>
                <c:pt idx="650">
                  <c:v>0.25900000000000001</c:v>
                </c:pt>
                <c:pt idx="651">
                  <c:v>0.27200000000000002</c:v>
                </c:pt>
                <c:pt idx="652">
                  <c:v>0.28000000000000003</c:v>
                </c:pt>
                <c:pt idx="653">
                  <c:v>0.27300000000000002</c:v>
                </c:pt>
                <c:pt idx="654">
                  <c:v>0.25</c:v>
                </c:pt>
                <c:pt idx="655">
                  <c:v>0.25</c:v>
                </c:pt>
                <c:pt idx="656">
                  <c:v>0.25</c:v>
                </c:pt>
                <c:pt idx="657">
                  <c:v>0.23499999999999999</c:v>
                </c:pt>
                <c:pt idx="658">
                  <c:v>0.185</c:v>
                </c:pt>
                <c:pt idx="659">
                  <c:v>0.17199999999999999</c:v>
                </c:pt>
                <c:pt idx="660">
                  <c:v>0.185</c:v>
                </c:pt>
                <c:pt idx="661">
                  <c:v>0.155</c:v>
                </c:pt>
                <c:pt idx="662">
                  <c:v>0.155</c:v>
                </c:pt>
                <c:pt idx="663">
                  <c:v>0.155</c:v>
                </c:pt>
                <c:pt idx="664">
                  <c:v>0.152</c:v>
                </c:pt>
                <c:pt idx="665">
                  <c:v>0.14799999999999999</c:v>
                </c:pt>
                <c:pt idx="666">
                  <c:v>0.121</c:v>
                </c:pt>
                <c:pt idx="667">
                  <c:v>0.11</c:v>
                </c:pt>
                <c:pt idx="668">
                  <c:v>0.106</c:v>
                </c:pt>
                <c:pt idx="669">
                  <c:v>0.106</c:v>
                </c:pt>
                <c:pt idx="670">
                  <c:v>0.106</c:v>
                </c:pt>
                <c:pt idx="671">
                  <c:v>9.8000000000000004E-2</c:v>
                </c:pt>
                <c:pt idx="672">
                  <c:v>8.5999999999999993E-2</c:v>
                </c:pt>
                <c:pt idx="673">
                  <c:v>6.8000000000000005E-2</c:v>
                </c:pt>
                <c:pt idx="674">
                  <c:v>4.5999999999999999E-2</c:v>
                </c:pt>
                <c:pt idx="675">
                  <c:v>4.5999999999999999E-2</c:v>
                </c:pt>
                <c:pt idx="676">
                  <c:v>4.5999999999999999E-2</c:v>
                </c:pt>
                <c:pt idx="677">
                  <c:v>4.5999999999999999E-2</c:v>
                </c:pt>
                <c:pt idx="678">
                  <c:v>4.8000000000000001E-2</c:v>
                </c:pt>
                <c:pt idx="679">
                  <c:v>5.2999999999999999E-2</c:v>
                </c:pt>
                <c:pt idx="680">
                  <c:v>4.3999999999999997E-2</c:v>
                </c:pt>
                <c:pt idx="681">
                  <c:v>4.3999999999999997E-2</c:v>
                </c:pt>
                <c:pt idx="682">
                  <c:v>6.2E-2</c:v>
                </c:pt>
                <c:pt idx="683">
                  <c:v>6.2E-2</c:v>
                </c:pt>
                <c:pt idx="684">
                  <c:v>6.2E-2</c:v>
                </c:pt>
                <c:pt idx="685">
                  <c:v>6.5000000000000002E-2</c:v>
                </c:pt>
                <c:pt idx="686">
                  <c:v>8.5999999999999993E-2</c:v>
                </c:pt>
                <c:pt idx="687">
                  <c:v>6.9000000000000006E-2</c:v>
                </c:pt>
                <c:pt idx="688">
                  <c:v>7.0000000000000007E-2</c:v>
                </c:pt>
                <c:pt idx="689">
                  <c:v>8.1000000000000003E-2</c:v>
                </c:pt>
                <c:pt idx="690">
                  <c:v>8.1000000000000003E-2</c:v>
                </c:pt>
                <c:pt idx="691">
                  <c:v>8.1000000000000003E-2</c:v>
                </c:pt>
                <c:pt idx="692">
                  <c:v>0.1</c:v>
                </c:pt>
                <c:pt idx="693">
                  <c:v>0.11600000000000001</c:v>
                </c:pt>
                <c:pt idx="694">
                  <c:v>0.11700000000000001</c:v>
                </c:pt>
                <c:pt idx="695">
                  <c:v>0.13600000000000001</c:v>
                </c:pt>
                <c:pt idx="696">
                  <c:v>0.11799999999999999</c:v>
                </c:pt>
                <c:pt idx="697">
                  <c:v>0.11799999999999999</c:v>
                </c:pt>
                <c:pt idx="698">
                  <c:v>0.11799999999999999</c:v>
                </c:pt>
                <c:pt idx="699">
                  <c:v>0.16700000000000001</c:v>
                </c:pt>
                <c:pt idx="700">
                  <c:v>0.188</c:v>
                </c:pt>
                <c:pt idx="701">
                  <c:v>0.185</c:v>
                </c:pt>
                <c:pt idx="702">
                  <c:v>0.14799999999999999</c:v>
                </c:pt>
                <c:pt idx="703">
                  <c:v>0.13600000000000001</c:v>
                </c:pt>
                <c:pt idx="704">
                  <c:v>0.13600000000000001</c:v>
                </c:pt>
                <c:pt idx="705">
                  <c:v>0.13600000000000001</c:v>
                </c:pt>
                <c:pt idx="706">
                  <c:v>0.17299999999999999</c:v>
                </c:pt>
                <c:pt idx="707">
                  <c:v>0.18099999999999999</c:v>
                </c:pt>
                <c:pt idx="708">
                  <c:v>0.182</c:v>
                </c:pt>
                <c:pt idx="709">
                  <c:v>0.19800000000000001</c:v>
                </c:pt>
                <c:pt idx="710">
                  <c:v>0.17599999999999999</c:v>
                </c:pt>
                <c:pt idx="711">
                  <c:v>0.17599999999999999</c:v>
                </c:pt>
                <c:pt idx="712">
                  <c:v>0.17599999999999999</c:v>
                </c:pt>
                <c:pt idx="713">
                  <c:v>0.19</c:v>
                </c:pt>
                <c:pt idx="714">
                  <c:v>0.17</c:v>
                </c:pt>
                <c:pt idx="715">
                  <c:v>0.14599999999999999</c:v>
                </c:pt>
                <c:pt idx="716">
                  <c:v>0.16</c:v>
                </c:pt>
                <c:pt idx="717">
                  <c:v>0.158</c:v>
                </c:pt>
                <c:pt idx="718">
                  <c:v>0.158</c:v>
                </c:pt>
                <c:pt idx="719">
                  <c:v>0.158</c:v>
                </c:pt>
                <c:pt idx="720">
                  <c:v>0.17299999999999999</c:v>
                </c:pt>
                <c:pt idx="721">
                  <c:v>0.21299999999999999</c:v>
                </c:pt>
                <c:pt idx="722">
                  <c:v>0.20499999999999999</c:v>
                </c:pt>
                <c:pt idx="723">
                  <c:v>0.23400000000000001</c:v>
                </c:pt>
                <c:pt idx="724">
                  <c:v>0.23300000000000001</c:v>
                </c:pt>
                <c:pt idx="725">
                  <c:v>0.23300000000000001</c:v>
                </c:pt>
                <c:pt idx="726">
                  <c:v>0.23300000000000001</c:v>
                </c:pt>
                <c:pt idx="727">
                  <c:v>0.21199999999999999</c:v>
                </c:pt>
                <c:pt idx="728">
                  <c:v>0.191</c:v>
                </c:pt>
                <c:pt idx="729">
                  <c:v>0.21</c:v>
                </c:pt>
                <c:pt idx="730">
                  <c:v>0.20699999999999999</c:v>
                </c:pt>
                <c:pt idx="731">
                  <c:v>0.20200000000000001</c:v>
                </c:pt>
                <c:pt idx="732">
                  <c:v>0.20200000000000001</c:v>
                </c:pt>
                <c:pt idx="733">
                  <c:v>0.20200000000000001</c:v>
                </c:pt>
                <c:pt idx="734">
                  <c:v>0.191</c:v>
                </c:pt>
                <c:pt idx="735">
                  <c:v>0.16400000000000001</c:v>
                </c:pt>
                <c:pt idx="736">
                  <c:v>0.157</c:v>
                </c:pt>
                <c:pt idx="737">
                  <c:v>0.14099999999999999</c:v>
                </c:pt>
                <c:pt idx="738">
                  <c:v>0.13300000000000001</c:v>
                </c:pt>
                <c:pt idx="739">
                  <c:v>0.13300000000000001</c:v>
                </c:pt>
                <c:pt idx="740">
                  <c:v>0.13300000000000001</c:v>
                </c:pt>
                <c:pt idx="741">
                  <c:v>0.124</c:v>
                </c:pt>
                <c:pt idx="742">
                  <c:v>0.13500000000000001</c:v>
                </c:pt>
                <c:pt idx="743">
                  <c:v>0.13</c:v>
                </c:pt>
                <c:pt idx="744">
                  <c:v>0.10100000000000001</c:v>
                </c:pt>
                <c:pt idx="745">
                  <c:v>4.9000000000000002E-2</c:v>
                </c:pt>
                <c:pt idx="746">
                  <c:v>4.9000000000000002E-2</c:v>
                </c:pt>
                <c:pt idx="747">
                  <c:v>4.9000000000000002E-2</c:v>
                </c:pt>
                <c:pt idx="748">
                  <c:v>4.9000000000000002E-2</c:v>
                </c:pt>
                <c:pt idx="749">
                  <c:v>4.3999999999999997E-2</c:v>
                </c:pt>
                <c:pt idx="750">
                  <c:v>4.2999999999999997E-2</c:v>
                </c:pt>
                <c:pt idx="751">
                  <c:v>3.2000000000000001E-2</c:v>
                </c:pt>
                <c:pt idx="752">
                  <c:v>3.5999999999999997E-2</c:v>
                </c:pt>
                <c:pt idx="753">
                  <c:v>3.5999999999999997E-2</c:v>
                </c:pt>
                <c:pt idx="754">
                  <c:v>3.5999999999999997E-2</c:v>
                </c:pt>
                <c:pt idx="755">
                  <c:v>1.7999999999999999E-2</c:v>
                </c:pt>
                <c:pt idx="756">
                  <c:v>2.5999999999999999E-2</c:v>
                </c:pt>
                <c:pt idx="757">
                  <c:v>2.1999999999999999E-2</c:v>
                </c:pt>
                <c:pt idx="758">
                  <c:v>-1E-3</c:v>
                </c:pt>
                <c:pt idx="759">
                  <c:v>-7.0000000000000001E-3</c:v>
                </c:pt>
                <c:pt idx="760">
                  <c:v>-7.0000000000000001E-3</c:v>
                </c:pt>
                <c:pt idx="761">
                  <c:v>-7.0000000000000001E-3</c:v>
                </c:pt>
                <c:pt idx="762">
                  <c:v>-1.2E-2</c:v>
                </c:pt>
                <c:pt idx="763">
                  <c:v>-2.1000000000000001E-2</c:v>
                </c:pt>
                <c:pt idx="764">
                  <c:v>-1.4E-2</c:v>
                </c:pt>
                <c:pt idx="765">
                  <c:v>-1.7999999999999999E-2</c:v>
                </c:pt>
                <c:pt idx="766">
                  <c:v>-1.9E-2</c:v>
                </c:pt>
                <c:pt idx="767">
                  <c:v>-1.9E-2</c:v>
                </c:pt>
                <c:pt idx="768">
                  <c:v>-1.9E-2</c:v>
                </c:pt>
                <c:pt idx="769">
                  <c:v>-1.2999999999999999E-2</c:v>
                </c:pt>
                <c:pt idx="770">
                  <c:v>-8.9999999999999993E-3</c:v>
                </c:pt>
                <c:pt idx="771">
                  <c:v>-0.01</c:v>
                </c:pt>
                <c:pt idx="772">
                  <c:v>-5.0000000000000001E-3</c:v>
                </c:pt>
                <c:pt idx="773">
                  <c:v>-4.0000000000000001E-3</c:v>
                </c:pt>
                <c:pt idx="774">
                  <c:v>-4.0000000000000001E-3</c:v>
                </c:pt>
                <c:pt idx="775">
                  <c:v>-4.0000000000000001E-3</c:v>
                </c:pt>
                <c:pt idx="776">
                  <c:v>-8.9999999999999993E-3</c:v>
                </c:pt>
                <c:pt idx="777">
                  <c:v>0</c:v>
                </c:pt>
                <c:pt idx="778">
                  <c:v>2E-3</c:v>
                </c:pt>
                <c:pt idx="779">
                  <c:v>-5.0000000000000001E-3</c:v>
                </c:pt>
                <c:pt idx="780">
                  <c:v>-1E-3</c:v>
                </c:pt>
                <c:pt idx="781">
                  <c:v>-1E-3</c:v>
                </c:pt>
                <c:pt idx="782">
                  <c:v>-1E-3</c:v>
                </c:pt>
                <c:pt idx="783">
                  <c:v>-8.0000000000000002E-3</c:v>
                </c:pt>
                <c:pt idx="784">
                  <c:v>-3.0000000000000001E-3</c:v>
                </c:pt>
                <c:pt idx="785">
                  <c:v>-4.0000000000000001E-3</c:v>
                </c:pt>
                <c:pt idx="786">
                  <c:v>-2.5000000000000001E-2</c:v>
                </c:pt>
                <c:pt idx="787">
                  <c:v>-8.9999999999999993E-3</c:v>
                </c:pt>
                <c:pt idx="788">
                  <c:v>-8.9999999999999993E-3</c:v>
                </c:pt>
                <c:pt idx="789">
                  <c:v>-8.9999999999999993E-3</c:v>
                </c:pt>
                <c:pt idx="790">
                  <c:v>-3.0000000000000001E-3</c:v>
                </c:pt>
                <c:pt idx="791">
                  <c:v>-8.9999999999999993E-3</c:v>
                </c:pt>
                <c:pt idx="792">
                  <c:v>-1.7000000000000001E-2</c:v>
                </c:pt>
                <c:pt idx="793">
                  <c:v>-1.7000000000000001E-2</c:v>
                </c:pt>
                <c:pt idx="794">
                  <c:v>-1.7999999999999999E-2</c:v>
                </c:pt>
                <c:pt idx="795">
                  <c:v>-1.7999999999999999E-2</c:v>
                </c:pt>
                <c:pt idx="796">
                  <c:v>-1.7999999999999999E-2</c:v>
                </c:pt>
                <c:pt idx="797">
                  <c:v>-2.1999999999999999E-2</c:v>
                </c:pt>
                <c:pt idx="798">
                  <c:v>-1.9E-2</c:v>
                </c:pt>
                <c:pt idx="799">
                  <c:v>-1.9E-2</c:v>
                </c:pt>
                <c:pt idx="800">
                  <c:v>-1.6E-2</c:v>
                </c:pt>
                <c:pt idx="801">
                  <c:v>-1.6E-2</c:v>
                </c:pt>
                <c:pt idx="802">
                  <c:v>-1.6E-2</c:v>
                </c:pt>
                <c:pt idx="803">
                  <c:v>-1.6E-2</c:v>
                </c:pt>
                <c:pt idx="804">
                  <c:v>-1.4E-2</c:v>
                </c:pt>
                <c:pt idx="805">
                  <c:v>-1.7999999999999999E-2</c:v>
                </c:pt>
                <c:pt idx="806">
                  <c:v>-1.2E-2</c:v>
                </c:pt>
                <c:pt idx="807">
                  <c:v>-8.9999999999999993E-3</c:v>
                </c:pt>
                <c:pt idx="808">
                  <c:v>-1.2E-2</c:v>
                </c:pt>
                <c:pt idx="809">
                  <c:v>-1.2E-2</c:v>
                </c:pt>
                <c:pt idx="810">
                  <c:v>-1.2E-2</c:v>
                </c:pt>
                <c:pt idx="811">
                  <c:v>-1.6E-2</c:v>
                </c:pt>
                <c:pt idx="812">
                  <c:v>-1.2E-2</c:v>
                </c:pt>
                <c:pt idx="813">
                  <c:v>-8.0000000000000002E-3</c:v>
                </c:pt>
                <c:pt idx="814">
                  <c:v>-8.0000000000000002E-3</c:v>
                </c:pt>
                <c:pt idx="815">
                  <c:v>4.0000000000000001E-3</c:v>
                </c:pt>
                <c:pt idx="816">
                  <c:v>4.0000000000000001E-3</c:v>
                </c:pt>
                <c:pt idx="817">
                  <c:v>4.0000000000000001E-3</c:v>
                </c:pt>
                <c:pt idx="818">
                  <c:v>1.0999999999999999E-2</c:v>
                </c:pt>
                <c:pt idx="819">
                  <c:v>1.2999999999999999E-2</c:v>
                </c:pt>
                <c:pt idx="820">
                  <c:v>2.9000000000000001E-2</c:v>
                </c:pt>
                <c:pt idx="821">
                  <c:v>3.6999999999999998E-2</c:v>
                </c:pt>
                <c:pt idx="822">
                  <c:v>3.9E-2</c:v>
                </c:pt>
                <c:pt idx="823">
                  <c:v>3.9E-2</c:v>
                </c:pt>
                <c:pt idx="824">
                  <c:v>3.9E-2</c:v>
                </c:pt>
                <c:pt idx="825">
                  <c:v>3.6999999999999998E-2</c:v>
                </c:pt>
                <c:pt idx="826">
                  <c:v>4.3999999999999997E-2</c:v>
                </c:pt>
                <c:pt idx="827">
                  <c:v>4.4999999999999998E-2</c:v>
                </c:pt>
                <c:pt idx="828">
                  <c:v>5.5E-2</c:v>
                </c:pt>
                <c:pt idx="829">
                  <c:v>5.6000000000000001E-2</c:v>
                </c:pt>
                <c:pt idx="830">
                  <c:v>5.6000000000000001E-2</c:v>
                </c:pt>
                <c:pt idx="831">
                  <c:v>5.6000000000000001E-2</c:v>
                </c:pt>
                <c:pt idx="832">
                  <c:v>6.7000000000000004E-2</c:v>
                </c:pt>
                <c:pt idx="833">
                  <c:v>7.8E-2</c:v>
                </c:pt>
                <c:pt idx="834">
                  <c:v>8.4000000000000005E-2</c:v>
                </c:pt>
                <c:pt idx="835">
                  <c:v>8.4000000000000005E-2</c:v>
                </c:pt>
                <c:pt idx="836">
                  <c:v>8.8999999999999996E-2</c:v>
                </c:pt>
                <c:pt idx="837">
                  <c:v>8.8999999999999996E-2</c:v>
                </c:pt>
                <c:pt idx="838">
                  <c:v>8.8999999999999996E-2</c:v>
                </c:pt>
                <c:pt idx="839">
                  <c:v>8.8999999999999996E-2</c:v>
                </c:pt>
                <c:pt idx="840">
                  <c:v>8.8999999999999996E-2</c:v>
                </c:pt>
                <c:pt idx="841">
                  <c:v>0.09</c:v>
                </c:pt>
                <c:pt idx="842">
                  <c:v>0.10199999999999999</c:v>
                </c:pt>
                <c:pt idx="843">
                  <c:v>9.6000000000000002E-2</c:v>
                </c:pt>
                <c:pt idx="844">
                  <c:v>9.6000000000000002E-2</c:v>
                </c:pt>
                <c:pt idx="845">
                  <c:v>9.6000000000000002E-2</c:v>
                </c:pt>
                <c:pt idx="846">
                  <c:v>9.7000000000000003E-2</c:v>
                </c:pt>
                <c:pt idx="847">
                  <c:v>9.7000000000000003E-2</c:v>
                </c:pt>
                <c:pt idx="848">
                  <c:v>0.10199999999999999</c:v>
                </c:pt>
                <c:pt idx="849">
                  <c:v>9.8000000000000004E-2</c:v>
                </c:pt>
                <c:pt idx="850">
                  <c:v>0.106</c:v>
                </c:pt>
                <c:pt idx="851">
                  <c:v>0.106</c:v>
                </c:pt>
                <c:pt idx="852">
                  <c:v>0.106</c:v>
                </c:pt>
                <c:pt idx="853">
                  <c:v>9.9000000000000005E-2</c:v>
                </c:pt>
                <c:pt idx="854">
                  <c:v>0.1</c:v>
                </c:pt>
                <c:pt idx="855">
                  <c:v>0.10199999999999999</c:v>
                </c:pt>
                <c:pt idx="856">
                  <c:v>0.104</c:v>
                </c:pt>
                <c:pt idx="857">
                  <c:v>9.8000000000000004E-2</c:v>
                </c:pt>
                <c:pt idx="858">
                  <c:v>9.8000000000000004E-2</c:v>
                </c:pt>
                <c:pt idx="859">
                  <c:v>9.8000000000000004E-2</c:v>
                </c:pt>
                <c:pt idx="860">
                  <c:v>9.8000000000000004E-2</c:v>
                </c:pt>
                <c:pt idx="861">
                  <c:v>9.2999999999999999E-2</c:v>
                </c:pt>
                <c:pt idx="862">
                  <c:v>0.1</c:v>
                </c:pt>
                <c:pt idx="863">
                  <c:v>9.8000000000000004E-2</c:v>
                </c:pt>
                <c:pt idx="864">
                  <c:v>9.5000000000000001E-2</c:v>
                </c:pt>
                <c:pt idx="865">
                  <c:v>9.5000000000000001E-2</c:v>
                </c:pt>
                <c:pt idx="866">
                  <c:v>9.5000000000000001E-2</c:v>
                </c:pt>
                <c:pt idx="867">
                  <c:v>9.7000000000000003E-2</c:v>
                </c:pt>
                <c:pt idx="868">
                  <c:v>0.108</c:v>
                </c:pt>
                <c:pt idx="869">
                  <c:v>0.11899999999999999</c:v>
                </c:pt>
                <c:pt idx="870">
                  <c:v>0.126</c:v>
                </c:pt>
                <c:pt idx="871">
                  <c:v>0.11899999999999999</c:v>
                </c:pt>
                <c:pt idx="872">
                  <c:v>0.11899999999999999</c:v>
                </c:pt>
                <c:pt idx="873">
                  <c:v>0.11899999999999999</c:v>
                </c:pt>
                <c:pt idx="874">
                  <c:v>0.13200000000000001</c:v>
                </c:pt>
                <c:pt idx="875">
                  <c:v>0.13100000000000001</c:v>
                </c:pt>
                <c:pt idx="876">
                  <c:v>0.14599999999999999</c:v>
                </c:pt>
                <c:pt idx="877">
                  <c:v>0.13800000000000001</c:v>
                </c:pt>
                <c:pt idx="878">
                  <c:v>0.14199999999999999</c:v>
                </c:pt>
                <c:pt idx="879">
                  <c:v>0.14199999999999999</c:v>
                </c:pt>
                <c:pt idx="880">
                  <c:v>0.14199999999999999</c:v>
                </c:pt>
                <c:pt idx="881">
                  <c:v>0.14699999999999999</c:v>
                </c:pt>
                <c:pt idx="882">
                  <c:v>0.152</c:v>
                </c:pt>
                <c:pt idx="883">
                  <c:v>0.158</c:v>
                </c:pt>
                <c:pt idx="884">
                  <c:v>0.16600000000000001</c:v>
                </c:pt>
                <c:pt idx="885">
                  <c:v>0.16400000000000001</c:v>
                </c:pt>
                <c:pt idx="886">
                  <c:v>0.16400000000000001</c:v>
                </c:pt>
                <c:pt idx="887">
                  <c:v>0.16400000000000001</c:v>
                </c:pt>
                <c:pt idx="888">
                  <c:v>0.16600000000000001</c:v>
                </c:pt>
                <c:pt idx="889">
                  <c:v>0.16500000000000001</c:v>
                </c:pt>
                <c:pt idx="890">
                  <c:v>0.12</c:v>
                </c:pt>
                <c:pt idx="891">
                  <c:v>0.111</c:v>
                </c:pt>
                <c:pt idx="892">
                  <c:v>0.105</c:v>
                </c:pt>
                <c:pt idx="893">
                  <c:v>0.105</c:v>
                </c:pt>
                <c:pt idx="894">
                  <c:v>0.105</c:v>
                </c:pt>
                <c:pt idx="895">
                  <c:v>0.104</c:v>
                </c:pt>
                <c:pt idx="896">
                  <c:v>0.10199999999999999</c:v>
                </c:pt>
                <c:pt idx="897">
                  <c:v>8.1000000000000003E-2</c:v>
                </c:pt>
                <c:pt idx="898">
                  <c:v>7.3999999999999996E-2</c:v>
                </c:pt>
                <c:pt idx="899">
                  <c:v>7.8E-2</c:v>
                </c:pt>
                <c:pt idx="900">
                  <c:v>7.8E-2</c:v>
                </c:pt>
                <c:pt idx="901">
                  <c:v>7.8E-2</c:v>
                </c:pt>
                <c:pt idx="902">
                  <c:v>7.3999999999999996E-2</c:v>
                </c:pt>
                <c:pt idx="903">
                  <c:v>7.2999999999999995E-2</c:v>
                </c:pt>
                <c:pt idx="904">
                  <c:v>7.0999999999999994E-2</c:v>
                </c:pt>
                <c:pt idx="905">
                  <c:v>7.8E-2</c:v>
                </c:pt>
                <c:pt idx="906">
                  <c:v>7.5999999999999998E-2</c:v>
                </c:pt>
                <c:pt idx="907">
                  <c:v>7.5999999999999998E-2</c:v>
                </c:pt>
                <c:pt idx="908">
                  <c:v>7.5999999999999998E-2</c:v>
                </c:pt>
                <c:pt idx="909">
                  <c:v>7.0999999999999994E-2</c:v>
                </c:pt>
                <c:pt idx="910">
                  <c:v>6.2E-2</c:v>
                </c:pt>
                <c:pt idx="911">
                  <c:v>5.2999999999999999E-2</c:v>
                </c:pt>
                <c:pt idx="912">
                  <c:v>5.0999999999999997E-2</c:v>
                </c:pt>
                <c:pt idx="913">
                  <c:v>4.9000000000000002E-2</c:v>
                </c:pt>
                <c:pt idx="914">
                  <c:v>4.9000000000000002E-2</c:v>
                </c:pt>
                <c:pt idx="915">
                  <c:v>4.9000000000000002E-2</c:v>
                </c:pt>
                <c:pt idx="916">
                  <c:v>5.0999999999999997E-2</c:v>
                </c:pt>
                <c:pt idx="917">
                  <c:v>4.7E-2</c:v>
                </c:pt>
                <c:pt idx="918">
                  <c:v>4.4999999999999998E-2</c:v>
                </c:pt>
                <c:pt idx="919">
                  <c:v>4.1000000000000002E-2</c:v>
                </c:pt>
                <c:pt idx="920">
                  <c:v>3.7999999999999999E-2</c:v>
                </c:pt>
                <c:pt idx="921">
                  <c:v>3.7999999999999999E-2</c:v>
                </c:pt>
                <c:pt idx="922">
                  <c:v>3.7999999999999999E-2</c:v>
                </c:pt>
                <c:pt idx="923">
                  <c:v>3.5000000000000003E-2</c:v>
                </c:pt>
                <c:pt idx="924">
                  <c:v>4.3999999999999997E-2</c:v>
                </c:pt>
                <c:pt idx="925">
                  <c:v>3.3000000000000002E-2</c:v>
                </c:pt>
                <c:pt idx="926">
                  <c:v>3.3000000000000002E-2</c:v>
                </c:pt>
                <c:pt idx="927">
                  <c:v>2.7E-2</c:v>
                </c:pt>
                <c:pt idx="928">
                  <c:v>2.7E-2</c:v>
                </c:pt>
                <c:pt idx="929">
                  <c:v>2.7E-2</c:v>
                </c:pt>
                <c:pt idx="930">
                  <c:v>2.7E-2</c:v>
                </c:pt>
                <c:pt idx="931">
                  <c:v>2.7E-2</c:v>
                </c:pt>
                <c:pt idx="932">
                  <c:v>2.8000000000000001E-2</c:v>
                </c:pt>
                <c:pt idx="933">
                  <c:v>2.8000000000000001E-2</c:v>
                </c:pt>
                <c:pt idx="934">
                  <c:v>2.8000000000000001E-2</c:v>
                </c:pt>
                <c:pt idx="935">
                  <c:v>2.8000000000000001E-2</c:v>
                </c:pt>
                <c:pt idx="936">
                  <c:v>2.8000000000000001E-2</c:v>
                </c:pt>
                <c:pt idx="937">
                  <c:v>2.8000000000000001E-2</c:v>
                </c:pt>
                <c:pt idx="938">
                  <c:v>3.7999999999999999E-2</c:v>
                </c:pt>
                <c:pt idx="939">
                  <c:v>3.1E-2</c:v>
                </c:pt>
                <c:pt idx="940">
                  <c:v>1.9E-2</c:v>
                </c:pt>
                <c:pt idx="941">
                  <c:v>1.7999999999999999E-2</c:v>
                </c:pt>
                <c:pt idx="942">
                  <c:v>1.7999999999999999E-2</c:v>
                </c:pt>
                <c:pt idx="943">
                  <c:v>1.7999999999999999E-2</c:v>
                </c:pt>
                <c:pt idx="944">
                  <c:v>6.0000000000000001E-3</c:v>
                </c:pt>
                <c:pt idx="945">
                  <c:v>1.7999999999999999E-2</c:v>
                </c:pt>
                <c:pt idx="946">
                  <c:v>2.1999999999999999E-2</c:v>
                </c:pt>
                <c:pt idx="947">
                  <c:v>2.7E-2</c:v>
                </c:pt>
                <c:pt idx="948">
                  <c:v>2.9000000000000001E-2</c:v>
                </c:pt>
                <c:pt idx="949">
                  <c:v>2.9000000000000001E-2</c:v>
                </c:pt>
                <c:pt idx="950">
                  <c:v>2.9000000000000001E-2</c:v>
                </c:pt>
                <c:pt idx="951">
                  <c:v>3.5000000000000003E-2</c:v>
                </c:pt>
                <c:pt idx="952">
                  <c:v>1.4E-2</c:v>
                </c:pt>
                <c:pt idx="953">
                  <c:v>5.0000000000000001E-3</c:v>
                </c:pt>
                <c:pt idx="954">
                  <c:v>2E-3</c:v>
                </c:pt>
                <c:pt idx="955">
                  <c:v>7.0000000000000001E-3</c:v>
                </c:pt>
                <c:pt idx="956">
                  <c:v>7.0000000000000001E-3</c:v>
                </c:pt>
                <c:pt idx="957">
                  <c:v>7.0000000000000001E-3</c:v>
                </c:pt>
                <c:pt idx="958">
                  <c:v>-5.0000000000000001E-3</c:v>
                </c:pt>
                <c:pt idx="959">
                  <c:v>0</c:v>
                </c:pt>
                <c:pt idx="960">
                  <c:v>5.0000000000000001E-3</c:v>
                </c:pt>
                <c:pt idx="961">
                  <c:v>6.0000000000000001E-3</c:v>
                </c:pt>
                <c:pt idx="962">
                  <c:v>-1.9E-2</c:v>
                </c:pt>
                <c:pt idx="963">
                  <c:v>-1.9E-2</c:v>
                </c:pt>
                <c:pt idx="964">
                  <c:v>-1.9E-2</c:v>
                </c:pt>
                <c:pt idx="965">
                  <c:v>-2.1000000000000001E-2</c:v>
                </c:pt>
                <c:pt idx="966">
                  <c:v>-2.1000000000000001E-2</c:v>
                </c:pt>
                <c:pt idx="967">
                  <c:v>-4.7E-2</c:v>
                </c:pt>
                <c:pt idx="968">
                  <c:v>-3.6999999999999998E-2</c:v>
                </c:pt>
                <c:pt idx="969">
                  <c:v>-1.2999999999999999E-2</c:v>
                </c:pt>
                <c:pt idx="970">
                  <c:v>-1.2999999999999999E-2</c:v>
                </c:pt>
                <c:pt idx="971">
                  <c:v>-1.2999999999999999E-2</c:v>
                </c:pt>
                <c:pt idx="972">
                  <c:v>-1.4E-2</c:v>
                </c:pt>
                <c:pt idx="973">
                  <c:v>-0.05</c:v>
                </c:pt>
                <c:pt idx="974">
                  <c:v>-5.8000000000000003E-2</c:v>
                </c:pt>
                <c:pt idx="975">
                  <c:v>-7.9000000000000001E-2</c:v>
                </c:pt>
                <c:pt idx="976">
                  <c:v>-7.9000000000000001E-2</c:v>
                </c:pt>
                <c:pt idx="977">
                  <c:v>-7.9000000000000001E-2</c:v>
                </c:pt>
                <c:pt idx="978">
                  <c:v>-7.9000000000000001E-2</c:v>
                </c:pt>
                <c:pt idx="979">
                  <c:v>-9.5000000000000001E-2</c:v>
                </c:pt>
                <c:pt idx="980">
                  <c:v>-0.111</c:v>
                </c:pt>
                <c:pt idx="981">
                  <c:v>-0.12</c:v>
                </c:pt>
                <c:pt idx="982">
                  <c:v>-0.14399999999999999</c:v>
                </c:pt>
                <c:pt idx="983">
                  <c:v>-0.17100000000000001</c:v>
                </c:pt>
                <c:pt idx="984">
                  <c:v>-0.17100000000000001</c:v>
                </c:pt>
                <c:pt idx="985">
                  <c:v>-0.17100000000000001</c:v>
                </c:pt>
                <c:pt idx="986">
                  <c:v>-0.186</c:v>
                </c:pt>
                <c:pt idx="987">
                  <c:v>-0.18</c:v>
                </c:pt>
                <c:pt idx="988">
                  <c:v>-0.188</c:v>
                </c:pt>
                <c:pt idx="989">
                  <c:v>-0.186</c:v>
                </c:pt>
                <c:pt idx="990">
                  <c:v>-0.19700000000000001</c:v>
                </c:pt>
                <c:pt idx="991">
                  <c:v>-0.19700000000000001</c:v>
                </c:pt>
                <c:pt idx="992">
                  <c:v>-0.19700000000000001</c:v>
                </c:pt>
                <c:pt idx="993">
                  <c:v>-0.20499999999999999</c:v>
                </c:pt>
                <c:pt idx="994">
                  <c:v>-0.20899999999999999</c:v>
                </c:pt>
                <c:pt idx="995">
                  <c:v>-0.216</c:v>
                </c:pt>
                <c:pt idx="996">
                  <c:v>-0.222</c:v>
                </c:pt>
                <c:pt idx="997">
                  <c:v>-0.221</c:v>
                </c:pt>
                <c:pt idx="998">
                  <c:v>-0.221</c:v>
                </c:pt>
                <c:pt idx="999">
                  <c:v>-0.221</c:v>
                </c:pt>
                <c:pt idx="1000">
                  <c:v>-0.224</c:v>
                </c:pt>
                <c:pt idx="1001">
                  <c:v>-0.224</c:v>
                </c:pt>
                <c:pt idx="1002">
                  <c:v>-0.219</c:v>
                </c:pt>
                <c:pt idx="1003">
                  <c:v>-0.22500000000000001</c:v>
                </c:pt>
                <c:pt idx="1004">
                  <c:v>-0.218</c:v>
                </c:pt>
                <c:pt idx="1005">
                  <c:v>-0.218</c:v>
                </c:pt>
                <c:pt idx="1006">
                  <c:v>-0.218</c:v>
                </c:pt>
                <c:pt idx="1007">
                  <c:v>-0.21</c:v>
                </c:pt>
                <c:pt idx="1008">
                  <c:v>-0.218</c:v>
                </c:pt>
                <c:pt idx="1009">
                  <c:v>-0.218</c:v>
                </c:pt>
                <c:pt idx="1010">
                  <c:v>-0.214</c:v>
                </c:pt>
                <c:pt idx="1011">
                  <c:v>-0.217</c:v>
                </c:pt>
                <c:pt idx="1012">
                  <c:v>-0.217</c:v>
                </c:pt>
                <c:pt idx="1013">
                  <c:v>-0.217</c:v>
                </c:pt>
                <c:pt idx="1014">
                  <c:v>-0.219</c:v>
                </c:pt>
                <c:pt idx="1015">
                  <c:v>-0.21299999999999999</c:v>
                </c:pt>
                <c:pt idx="1016">
                  <c:v>-0.19400000000000001</c:v>
                </c:pt>
                <c:pt idx="1017">
                  <c:v>-0.20399999999999999</c:v>
                </c:pt>
                <c:pt idx="1018">
                  <c:v>-0.21099999999999999</c:v>
                </c:pt>
                <c:pt idx="1019">
                  <c:v>-0.21099999999999999</c:v>
                </c:pt>
                <c:pt idx="1020">
                  <c:v>-0.21099999999999999</c:v>
                </c:pt>
                <c:pt idx="1021">
                  <c:v>-0.21</c:v>
                </c:pt>
                <c:pt idx="1022">
                  <c:v>-0.20799999999999999</c:v>
                </c:pt>
                <c:pt idx="1023">
                  <c:v>-0.20799999999999999</c:v>
                </c:pt>
                <c:pt idx="1024">
                  <c:v>-0.214</c:v>
                </c:pt>
                <c:pt idx="1025">
                  <c:v>-0.21299999999999999</c:v>
                </c:pt>
                <c:pt idx="1026">
                  <c:v>-0.21299999999999999</c:v>
                </c:pt>
                <c:pt idx="1027">
                  <c:v>-0.21299999999999999</c:v>
                </c:pt>
                <c:pt idx="1028">
                  <c:v>-0.21299999999999999</c:v>
                </c:pt>
                <c:pt idx="1029">
                  <c:v>-0.21099999999999999</c:v>
                </c:pt>
                <c:pt idx="1030">
                  <c:v>-0.21199999999999999</c:v>
                </c:pt>
                <c:pt idx="1031">
                  <c:v>-0.215</c:v>
                </c:pt>
                <c:pt idx="1032">
                  <c:v>-0.20100000000000001</c:v>
                </c:pt>
                <c:pt idx="1033">
                  <c:v>-0.20100000000000001</c:v>
                </c:pt>
                <c:pt idx="1034">
                  <c:v>-0.20100000000000001</c:v>
                </c:pt>
                <c:pt idx="1035">
                  <c:v>-0.20100000000000001</c:v>
                </c:pt>
                <c:pt idx="1036">
                  <c:v>-0.19900000000000001</c:v>
                </c:pt>
                <c:pt idx="1037">
                  <c:v>-0.20799999999999999</c:v>
                </c:pt>
                <c:pt idx="1038">
                  <c:v>-0.2</c:v>
                </c:pt>
                <c:pt idx="1039">
                  <c:v>-0.19900000000000001</c:v>
                </c:pt>
                <c:pt idx="1040">
                  <c:v>-0.19900000000000001</c:v>
                </c:pt>
                <c:pt idx="1041">
                  <c:v>-0.19900000000000001</c:v>
                </c:pt>
                <c:pt idx="1042">
                  <c:v>-0.2</c:v>
                </c:pt>
                <c:pt idx="1043">
                  <c:v>-0.19700000000000001</c:v>
                </c:pt>
                <c:pt idx="1044">
                  <c:v>-0.20599999999999999</c:v>
                </c:pt>
                <c:pt idx="1045">
                  <c:v>-0.20899999999999999</c:v>
                </c:pt>
                <c:pt idx="1046">
                  <c:v>-0.21199999999999999</c:v>
                </c:pt>
                <c:pt idx="1047">
                  <c:v>-0.21199999999999999</c:v>
                </c:pt>
                <c:pt idx="1048">
                  <c:v>-0.21199999999999999</c:v>
                </c:pt>
                <c:pt idx="1049">
                  <c:v>-0.20599999999999999</c:v>
                </c:pt>
                <c:pt idx="1050">
                  <c:v>-0.20399999999999999</c:v>
                </c:pt>
                <c:pt idx="1051">
                  <c:v>-0.20799999999999999</c:v>
                </c:pt>
                <c:pt idx="1052">
                  <c:v>-0.20300000000000001</c:v>
                </c:pt>
                <c:pt idx="1053">
                  <c:v>-0.19700000000000001</c:v>
                </c:pt>
                <c:pt idx="1054">
                  <c:v>-0.19700000000000001</c:v>
                </c:pt>
                <c:pt idx="1055">
                  <c:v>-0.19700000000000001</c:v>
                </c:pt>
                <c:pt idx="1056">
                  <c:v>-0.20699999999999999</c:v>
                </c:pt>
                <c:pt idx="1057">
                  <c:v>-0.191</c:v>
                </c:pt>
                <c:pt idx="1058">
                  <c:v>-0.187</c:v>
                </c:pt>
                <c:pt idx="1059">
                  <c:v>-0.193</c:v>
                </c:pt>
                <c:pt idx="1060">
                  <c:v>-0.19500000000000001</c:v>
                </c:pt>
                <c:pt idx="1061">
                  <c:v>-0.19500000000000001</c:v>
                </c:pt>
                <c:pt idx="1062">
                  <c:v>-0.19500000000000001</c:v>
                </c:pt>
                <c:pt idx="1063">
                  <c:v>-0.19600000000000001</c:v>
                </c:pt>
                <c:pt idx="1064">
                  <c:v>-0.188</c:v>
                </c:pt>
                <c:pt idx="1065">
                  <c:v>-0.189</c:v>
                </c:pt>
                <c:pt idx="1066">
                  <c:v>-0.19</c:v>
                </c:pt>
                <c:pt idx="1067">
                  <c:v>-0.189</c:v>
                </c:pt>
                <c:pt idx="1068">
                  <c:v>-0.189</c:v>
                </c:pt>
                <c:pt idx="1069">
                  <c:v>-0.189</c:v>
                </c:pt>
                <c:pt idx="1070">
                  <c:v>-0.184</c:v>
                </c:pt>
                <c:pt idx="1071">
                  <c:v>-0.17499999999999999</c:v>
                </c:pt>
                <c:pt idx="1072">
                  <c:v>-0.17599999999999999</c:v>
                </c:pt>
                <c:pt idx="1073">
                  <c:v>-0.16800000000000001</c:v>
                </c:pt>
                <c:pt idx="1074">
                  <c:v>-0.17100000000000001</c:v>
                </c:pt>
                <c:pt idx="1075">
                  <c:v>-0.17100000000000001</c:v>
                </c:pt>
                <c:pt idx="1076">
                  <c:v>-0.17100000000000001</c:v>
                </c:pt>
                <c:pt idx="1077">
                  <c:v>-0.16700000000000001</c:v>
                </c:pt>
                <c:pt idx="1078">
                  <c:v>-0.156</c:v>
                </c:pt>
                <c:pt idx="1079">
                  <c:v>-0.151</c:v>
                </c:pt>
                <c:pt idx="1080">
                  <c:v>-0.154</c:v>
                </c:pt>
                <c:pt idx="1081">
                  <c:v>-0.161</c:v>
                </c:pt>
                <c:pt idx="1082">
                  <c:v>-0.161</c:v>
                </c:pt>
                <c:pt idx="1083">
                  <c:v>-0.161</c:v>
                </c:pt>
                <c:pt idx="1084">
                  <c:v>-0.159</c:v>
                </c:pt>
                <c:pt idx="1085">
                  <c:v>-0.152</c:v>
                </c:pt>
                <c:pt idx="1086">
                  <c:v>-0.154</c:v>
                </c:pt>
                <c:pt idx="1087">
                  <c:v>-0.157</c:v>
                </c:pt>
                <c:pt idx="1088">
                  <c:v>-0.155</c:v>
                </c:pt>
                <c:pt idx="1089">
                  <c:v>-0.155</c:v>
                </c:pt>
                <c:pt idx="1090">
                  <c:v>-0.155</c:v>
                </c:pt>
                <c:pt idx="1091">
                  <c:v>-0.151</c:v>
                </c:pt>
                <c:pt idx="1092">
                  <c:v>-0.14599999999999999</c:v>
                </c:pt>
                <c:pt idx="1093">
                  <c:v>-0.14499999999999999</c:v>
                </c:pt>
                <c:pt idx="1094">
                  <c:v>-0.14000000000000001</c:v>
                </c:pt>
                <c:pt idx="1095">
                  <c:v>-0.14000000000000001</c:v>
                </c:pt>
                <c:pt idx="1096">
                  <c:v>-0.14000000000000001</c:v>
                </c:pt>
                <c:pt idx="1097">
                  <c:v>-0.14000000000000001</c:v>
                </c:pt>
                <c:pt idx="1098">
                  <c:v>-0.13300000000000001</c:v>
                </c:pt>
                <c:pt idx="1099">
                  <c:v>-0.13700000000000001</c:v>
                </c:pt>
                <c:pt idx="1100">
                  <c:v>-0.14000000000000001</c:v>
                </c:pt>
                <c:pt idx="1101">
                  <c:v>-0.13</c:v>
                </c:pt>
                <c:pt idx="1102">
                  <c:v>-0.124</c:v>
                </c:pt>
                <c:pt idx="1103">
                  <c:v>-0.124</c:v>
                </c:pt>
                <c:pt idx="1104">
                  <c:v>-0.124</c:v>
                </c:pt>
                <c:pt idx="1105">
                  <c:v>-0.12</c:v>
                </c:pt>
                <c:pt idx="1106">
                  <c:v>-9.5000000000000001E-2</c:v>
                </c:pt>
                <c:pt idx="1107">
                  <c:v>-7.3999999999999996E-2</c:v>
                </c:pt>
                <c:pt idx="1108">
                  <c:v>-7.1999999999999995E-2</c:v>
                </c:pt>
                <c:pt idx="1109">
                  <c:v>-6.6000000000000003E-2</c:v>
                </c:pt>
                <c:pt idx="1110">
                  <c:v>-6.6000000000000003E-2</c:v>
                </c:pt>
                <c:pt idx="1111">
                  <c:v>-6.6000000000000003E-2</c:v>
                </c:pt>
                <c:pt idx="1112">
                  <c:v>-6.7000000000000004E-2</c:v>
                </c:pt>
                <c:pt idx="1113">
                  <c:v>-6.2E-2</c:v>
                </c:pt>
                <c:pt idx="1114">
                  <c:v>-5.7000000000000002E-2</c:v>
                </c:pt>
                <c:pt idx="1115">
                  <c:v>-5.0999999999999997E-2</c:v>
                </c:pt>
                <c:pt idx="1116">
                  <c:v>-5.6000000000000001E-2</c:v>
                </c:pt>
                <c:pt idx="1117">
                  <c:v>-5.6000000000000001E-2</c:v>
                </c:pt>
                <c:pt idx="1118">
                  <c:v>-5.6000000000000001E-2</c:v>
                </c:pt>
                <c:pt idx="1119">
                  <c:v>-4.8000000000000001E-2</c:v>
                </c:pt>
                <c:pt idx="1120">
                  <c:v>-3.1E-2</c:v>
                </c:pt>
                <c:pt idx="1121">
                  <c:v>-0.03</c:v>
                </c:pt>
                <c:pt idx="1122">
                  <c:v>-2.3E-2</c:v>
                </c:pt>
                <c:pt idx="1123">
                  <c:v>-2.3E-2</c:v>
                </c:pt>
                <c:pt idx="1124">
                  <c:v>-2.3E-2</c:v>
                </c:pt>
                <c:pt idx="1125">
                  <c:v>-2.3E-2</c:v>
                </c:pt>
                <c:pt idx="1126">
                  <c:v>-1.6E-2</c:v>
                </c:pt>
                <c:pt idx="1127">
                  <c:v>-1.9E-2</c:v>
                </c:pt>
                <c:pt idx="1128">
                  <c:v>-1.7000000000000001E-2</c:v>
                </c:pt>
                <c:pt idx="1129">
                  <c:v>-2.9000000000000001E-2</c:v>
                </c:pt>
                <c:pt idx="1130">
                  <c:v>-2.3E-2</c:v>
                </c:pt>
                <c:pt idx="1131">
                  <c:v>-2.3E-2</c:v>
                </c:pt>
                <c:pt idx="1132">
                  <c:v>-2.3E-2</c:v>
                </c:pt>
                <c:pt idx="1133">
                  <c:v>-2.4E-2</c:v>
                </c:pt>
                <c:pt idx="1134">
                  <c:v>-1.7000000000000001E-2</c:v>
                </c:pt>
                <c:pt idx="1135">
                  <c:v>-1.2999999999999999E-2</c:v>
                </c:pt>
                <c:pt idx="1136">
                  <c:v>-1.2999999999999999E-2</c:v>
                </c:pt>
                <c:pt idx="1137">
                  <c:v>-1.9E-2</c:v>
                </c:pt>
                <c:pt idx="1138">
                  <c:v>-1.9E-2</c:v>
                </c:pt>
                <c:pt idx="1139">
                  <c:v>-1.9E-2</c:v>
                </c:pt>
                <c:pt idx="1140">
                  <c:v>1E-3</c:v>
                </c:pt>
                <c:pt idx="1141">
                  <c:v>-0.01</c:v>
                </c:pt>
                <c:pt idx="1142">
                  <c:v>-2.9000000000000001E-2</c:v>
                </c:pt>
                <c:pt idx="1143">
                  <c:v>-1.2E-2</c:v>
                </c:pt>
                <c:pt idx="1144">
                  <c:v>-1.2999999999999999E-2</c:v>
                </c:pt>
                <c:pt idx="1145">
                  <c:v>-1.2999999999999999E-2</c:v>
                </c:pt>
                <c:pt idx="1146">
                  <c:v>-1.2999999999999999E-2</c:v>
                </c:pt>
                <c:pt idx="1147">
                  <c:v>-1.4999999999999999E-2</c:v>
                </c:pt>
                <c:pt idx="1148">
                  <c:v>-1.7999999999999999E-2</c:v>
                </c:pt>
                <c:pt idx="1149">
                  <c:v>-5.0000000000000001E-3</c:v>
                </c:pt>
                <c:pt idx="1150">
                  <c:v>7.0000000000000001E-3</c:v>
                </c:pt>
                <c:pt idx="1151">
                  <c:v>-1E-3</c:v>
                </c:pt>
                <c:pt idx="1152">
                  <c:v>-1E-3</c:v>
                </c:pt>
                <c:pt idx="1153">
                  <c:v>-1E-3</c:v>
                </c:pt>
                <c:pt idx="1154">
                  <c:v>3.0000000000000001E-3</c:v>
                </c:pt>
                <c:pt idx="1155">
                  <c:v>0</c:v>
                </c:pt>
                <c:pt idx="1156">
                  <c:v>-8.9999999999999993E-3</c:v>
                </c:pt>
                <c:pt idx="1157">
                  <c:v>-2.5999999999999999E-2</c:v>
                </c:pt>
                <c:pt idx="1158">
                  <c:v>-3.2000000000000001E-2</c:v>
                </c:pt>
                <c:pt idx="1159">
                  <c:v>-3.2000000000000001E-2</c:v>
                </c:pt>
                <c:pt idx="1160">
                  <c:v>-3.2000000000000001E-2</c:v>
                </c:pt>
                <c:pt idx="1161">
                  <c:v>-2.9000000000000001E-2</c:v>
                </c:pt>
                <c:pt idx="1162">
                  <c:v>-1.6E-2</c:v>
                </c:pt>
                <c:pt idx="1163">
                  <c:v>-8.0000000000000002E-3</c:v>
                </c:pt>
                <c:pt idx="1164">
                  <c:v>-1.2E-2</c:v>
                </c:pt>
                <c:pt idx="1165">
                  <c:v>-3.0000000000000001E-3</c:v>
                </c:pt>
                <c:pt idx="1166">
                  <c:v>-3.0000000000000001E-3</c:v>
                </c:pt>
                <c:pt idx="1167">
                  <c:v>-3.0000000000000001E-3</c:v>
                </c:pt>
                <c:pt idx="1168">
                  <c:v>-8.0000000000000002E-3</c:v>
                </c:pt>
                <c:pt idx="1169">
                  <c:v>-1.9E-2</c:v>
                </c:pt>
                <c:pt idx="1170">
                  <c:v>-2.8000000000000001E-2</c:v>
                </c:pt>
                <c:pt idx="1171">
                  <c:v>-4.1000000000000002E-2</c:v>
                </c:pt>
                <c:pt idx="1172">
                  <c:v>-2.7E-2</c:v>
                </c:pt>
                <c:pt idx="1173">
                  <c:v>-2.7E-2</c:v>
                </c:pt>
                <c:pt idx="1174">
                  <c:v>-2.7E-2</c:v>
                </c:pt>
                <c:pt idx="1175">
                  <c:v>-3.7999999999999999E-2</c:v>
                </c:pt>
                <c:pt idx="1176">
                  <c:v>-2.5000000000000001E-2</c:v>
                </c:pt>
                <c:pt idx="1177">
                  <c:v>-3.5999999999999997E-2</c:v>
                </c:pt>
                <c:pt idx="1178">
                  <c:v>-2.3E-2</c:v>
                </c:pt>
                <c:pt idx="1179">
                  <c:v>-1.7999999999999999E-2</c:v>
                </c:pt>
                <c:pt idx="1180">
                  <c:v>-1.7999999999999999E-2</c:v>
                </c:pt>
                <c:pt idx="1181">
                  <c:v>-1.7999999999999999E-2</c:v>
                </c:pt>
                <c:pt idx="1182">
                  <c:v>-2.9000000000000001E-2</c:v>
                </c:pt>
                <c:pt idx="1183">
                  <c:v>-8.9999999999999993E-3</c:v>
                </c:pt>
                <c:pt idx="1184">
                  <c:v>-1.7999999999999999E-2</c:v>
                </c:pt>
                <c:pt idx="1185">
                  <c:v>-1.4E-2</c:v>
                </c:pt>
                <c:pt idx="1186">
                  <c:v>6.0000000000000001E-3</c:v>
                </c:pt>
                <c:pt idx="1187">
                  <c:v>6.0000000000000001E-3</c:v>
                </c:pt>
                <c:pt idx="1188">
                  <c:v>6.0000000000000001E-3</c:v>
                </c:pt>
                <c:pt idx="1189">
                  <c:v>-5.0000000000000001E-3</c:v>
                </c:pt>
                <c:pt idx="1190">
                  <c:v>-8.0000000000000002E-3</c:v>
                </c:pt>
                <c:pt idx="1191">
                  <c:v>3.0000000000000001E-3</c:v>
                </c:pt>
                <c:pt idx="1192">
                  <c:v>8.0000000000000002E-3</c:v>
                </c:pt>
                <c:pt idx="1193">
                  <c:v>2.7E-2</c:v>
                </c:pt>
                <c:pt idx="1194">
                  <c:v>2.7E-2</c:v>
                </c:pt>
                <c:pt idx="1195">
                  <c:v>2.7E-2</c:v>
                </c:pt>
                <c:pt idx="1196">
                  <c:v>2.5999999999999999E-2</c:v>
                </c:pt>
                <c:pt idx="1197">
                  <c:v>3.4000000000000002E-2</c:v>
                </c:pt>
                <c:pt idx="1198">
                  <c:v>3.7999999999999999E-2</c:v>
                </c:pt>
                <c:pt idx="1199">
                  <c:v>5.1999999999999998E-2</c:v>
                </c:pt>
                <c:pt idx="1200">
                  <c:v>0.05</c:v>
                </c:pt>
                <c:pt idx="1201">
                  <c:v>0.05</c:v>
                </c:pt>
                <c:pt idx="1202">
                  <c:v>0.05</c:v>
                </c:pt>
                <c:pt idx="1203">
                  <c:v>4.7E-2</c:v>
                </c:pt>
                <c:pt idx="1204">
                  <c:v>0.06</c:v>
                </c:pt>
                <c:pt idx="1205">
                  <c:v>6.5000000000000002E-2</c:v>
                </c:pt>
                <c:pt idx="1206">
                  <c:v>7.3999999999999996E-2</c:v>
                </c:pt>
                <c:pt idx="1207">
                  <c:v>7.3999999999999996E-2</c:v>
                </c:pt>
                <c:pt idx="1208">
                  <c:v>7.3999999999999996E-2</c:v>
                </c:pt>
                <c:pt idx="1209">
                  <c:v>7.3999999999999996E-2</c:v>
                </c:pt>
                <c:pt idx="1210">
                  <c:v>7.8E-2</c:v>
                </c:pt>
                <c:pt idx="1211">
                  <c:v>9.8000000000000004E-2</c:v>
                </c:pt>
                <c:pt idx="1212">
                  <c:v>0.104</c:v>
                </c:pt>
                <c:pt idx="1213">
                  <c:v>0.106</c:v>
                </c:pt>
                <c:pt idx="1214">
                  <c:v>9.4E-2</c:v>
                </c:pt>
                <c:pt idx="1215">
                  <c:v>9.4E-2</c:v>
                </c:pt>
                <c:pt idx="1216">
                  <c:v>9.4E-2</c:v>
                </c:pt>
                <c:pt idx="1217">
                  <c:v>9.8000000000000004E-2</c:v>
                </c:pt>
                <c:pt idx="1218">
                  <c:v>9.9000000000000005E-2</c:v>
                </c:pt>
                <c:pt idx="1219">
                  <c:v>0.11</c:v>
                </c:pt>
                <c:pt idx="1220">
                  <c:v>0.104</c:v>
                </c:pt>
                <c:pt idx="1221">
                  <c:v>0.104</c:v>
                </c:pt>
                <c:pt idx="1222">
                  <c:v>0.104</c:v>
                </c:pt>
                <c:pt idx="1223">
                  <c:v>0.104</c:v>
                </c:pt>
                <c:pt idx="1224">
                  <c:v>0.108</c:v>
                </c:pt>
                <c:pt idx="1225">
                  <c:v>0.11</c:v>
                </c:pt>
                <c:pt idx="1226">
                  <c:v>0.107</c:v>
                </c:pt>
                <c:pt idx="1227">
                  <c:v>0.11</c:v>
                </c:pt>
                <c:pt idx="1228">
                  <c:v>9.7000000000000003E-2</c:v>
                </c:pt>
                <c:pt idx="1229">
                  <c:v>9.7000000000000003E-2</c:v>
                </c:pt>
                <c:pt idx="1230">
                  <c:v>9.7000000000000003E-2</c:v>
                </c:pt>
                <c:pt idx="1231">
                  <c:v>0.105</c:v>
                </c:pt>
                <c:pt idx="1232">
                  <c:v>0.14099999999999999</c:v>
                </c:pt>
                <c:pt idx="1233">
                  <c:v>0.17499999999999999</c:v>
                </c:pt>
                <c:pt idx="1234">
                  <c:v>0.188</c:v>
                </c:pt>
                <c:pt idx="1235">
                  <c:v>0.21199999999999999</c:v>
                </c:pt>
                <c:pt idx="1236">
                  <c:v>0.21199999999999999</c:v>
                </c:pt>
                <c:pt idx="1237">
                  <c:v>0.21199999999999999</c:v>
                </c:pt>
                <c:pt idx="1238">
                  <c:v>#N/A</c:v>
                </c:pt>
                <c:pt idx="1239">
                  <c:v>#N/A</c:v>
                </c:pt>
                <c:pt idx="1240">
                  <c:v>#N/A</c:v>
                </c:pt>
                <c:pt idx="1241">
                  <c:v>#N/A</c:v>
                </c:pt>
                <c:pt idx="1242">
                  <c:v>#N/A</c:v>
                </c:pt>
                <c:pt idx="1243">
                  <c:v>#N/A</c:v>
                </c:pt>
                <c:pt idx="1244">
                  <c:v>#N/A</c:v>
                </c:pt>
                <c:pt idx="1245">
                  <c:v>#N/A</c:v>
                </c:pt>
                <c:pt idx="1246">
                  <c:v>#N/A</c:v>
                </c:pt>
                <c:pt idx="1247">
                  <c:v>#N/A</c:v>
                </c:pt>
                <c:pt idx="1248">
                  <c:v>#N/A</c:v>
                </c:pt>
                <c:pt idx="1249">
                  <c:v>#N/A</c:v>
                </c:pt>
                <c:pt idx="1250">
                  <c:v>#N/A</c:v>
                </c:pt>
                <c:pt idx="1251">
                  <c:v>#N/A</c:v>
                </c:pt>
                <c:pt idx="1252">
                  <c:v>#N/A</c:v>
                </c:pt>
                <c:pt idx="1253">
                  <c:v>#N/A</c:v>
                </c:pt>
                <c:pt idx="1254">
                  <c:v>#N/A</c:v>
                </c:pt>
                <c:pt idx="1255">
                  <c:v>#N/A</c:v>
                </c:pt>
                <c:pt idx="1256">
                  <c:v>#N/A</c:v>
                </c:pt>
                <c:pt idx="1257">
                  <c:v>#N/A</c:v>
                </c:pt>
                <c:pt idx="1258">
                  <c:v>#N/A</c:v>
                </c:pt>
                <c:pt idx="1259">
                  <c:v>#N/A</c:v>
                </c:pt>
                <c:pt idx="1260">
                  <c:v>#N/A</c:v>
                </c:pt>
                <c:pt idx="1261">
                  <c:v>#N/A</c:v>
                </c:pt>
                <c:pt idx="1262">
                  <c:v>#N/A</c:v>
                </c:pt>
                <c:pt idx="1263">
                  <c:v>#N/A</c:v>
                </c:pt>
                <c:pt idx="1264">
                  <c:v>#N/A</c:v>
                </c:pt>
                <c:pt idx="1265">
                  <c:v>#N/A</c:v>
                </c:pt>
                <c:pt idx="1266">
                  <c:v>#N/A</c:v>
                </c:pt>
                <c:pt idx="1267">
                  <c:v>#N/A</c:v>
                </c:pt>
                <c:pt idx="1268">
                  <c:v>#N/A</c:v>
                </c:pt>
                <c:pt idx="1269">
                  <c:v>#N/A</c:v>
                </c:pt>
                <c:pt idx="1270">
                  <c:v>#N/A</c:v>
                </c:pt>
                <c:pt idx="1271">
                  <c:v>#N/A</c:v>
                </c:pt>
                <c:pt idx="1272">
                  <c:v>#N/A</c:v>
                </c:pt>
                <c:pt idx="1273">
                  <c:v>#N/A</c:v>
                </c:pt>
                <c:pt idx="1274">
                  <c:v>#N/A</c:v>
                </c:pt>
                <c:pt idx="1275">
                  <c:v>#N/A</c:v>
                </c:pt>
                <c:pt idx="1276">
                  <c:v>#N/A</c:v>
                </c:pt>
                <c:pt idx="1277">
                  <c:v>#N/A</c:v>
                </c:pt>
                <c:pt idx="1278">
                  <c:v>#N/A</c:v>
                </c:pt>
                <c:pt idx="1279">
                  <c:v>#N/A</c:v>
                </c:pt>
                <c:pt idx="1280">
                  <c:v>#N/A</c:v>
                </c:pt>
                <c:pt idx="1281">
                  <c:v>#N/A</c:v>
                </c:pt>
                <c:pt idx="1282">
                  <c:v>#N/A</c:v>
                </c:pt>
                <c:pt idx="1283">
                  <c:v>#N/A</c:v>
                </c:pt>
                <c:pt idx="1284">
                  <c:v>#N/A</c:v>
                </c:pt>
                <c:pt idx="1285">
                  <c:v>#N/A</c:v>
                </c:pt>
                <c:pt idx="1286">
                  <c:v>#N/A</c:v>
                </c:pt>
                <c:pt idx="1287">
                  <c:v>#N/A</c:v>
                </c:pt>
                <c:pt idx="1288">
                  <c:v>#N/A</c:v>
                </c:pt>
                <c:pt idx="1289">
                  <c:v>#N/A</c:v>
                </c:pt>
                <c:pt idx="1290">
                  <c:v>#N/A</c:v>
                </c:pt>
                <c:pt idx="1291">
                  <c:v>#N/A</c:v>
                </c:pt>
                <c:pt idx="1292">
                  <c:v>#N/A</c:v>
                </c:pt>
                <c:pt idx="1293">
                  <c:v>#N/A</c:v>
                </c:pt>
                <c:pt idx="1294">
                  <c:v>#N/A</c:v>
                </c:pt>
                <c:pt idx="1295">
                  <c:v>#N/A</c:v>
                </c:pt>
                <c:pt idx="1296">
                  <c:v>#N/A</c:v>
                </c:pt>
                <c:pt idx="1297">
                  <c:v>#N/A</c:v>
                </c:pt>
                <c:pt idx="1298">
                  <c:v>#N/A</c:v>
                </c:pt>
                <c:pt idx="1299">
                  <c:v>#N/A</c:v>
                </c:pt>
                <c:pt idx="1300">
                  <c:v>#N/A</c:v>
                </c:pt>
                <c:pt idx="1301">
                  <c:v>#N/A</c:v>
                </c:pt>
                <c:pt idx="1302">
                  <c:v>#N/A</c:v>
                </c:pt>
                <c:pt idx="1303">
                  <c:v>#N/A</c:v>
                </c:pt>
                <c:pt idx="1304">
                  <c:v>#N/A</c:v>
                </c:pt>
                <c:pt idx="1305">
                  <c:v>#N/A</c:v>
                </c:pt>
                <c:pt idx="1306">
                  <c:v>#N/A</c:v>
                </c:pt>
                <c:pt idx="1307">
                  <c:v>#N/A</c:v>
                </c:pt>
                <c:pt idx="1308">
                  <c:v>#N/A</c:v>
                </c:pt>
                <c:pt idx="1309">
                  <c:v>#N/A</c:v>
                </c:pt>
                <c:pt idx="1310">
                  <c:v>#N/A</c:v>
                </c:pt>
                <c:pt idx="1311">
                  <c:v>#N/A</c:v>
                </c:pt>
                <c:pt idx="1312">
                  <c:v>#N/A</c:v>
                </c:pt>
                <c:pt idx="1313">
                  <c:v>#N/A</c:v>
                </c:pt>
                <c:pt idx="1314">
                  <c:v>#N/A</c:v>
                </c:pt>
                <c:pt idx="1315">
                  <c:v>#N/A</c:v>
                </c:pt>
                <c:pt idx="1316">
                  <c:v>#N/A</c:v>
                </c:pt>
                <c:pt idx="1317">
                  <c:v>#N/A</c:v>
                </c:pt>
                <c:pt idx="1318">
                  <c:v>#N/A</c:v>
                </c:pt>
                <c:pt idx="1319">
                  <c:v>#N/A</c:v>
                </c:pt>
                <c:pt idx="1320">
                  <c:v>#N/A</c:v>
                </c:pt>
                <c:pt idx="1321">
                  <c:v>#N/A</c:v>
                </c:pt>
                <c:pt idx="1322">
                  <c:v>#N/A</c:v>
                </c:pt>
                <c:pt idx="1323">
                  <c:v>#N/A</c:v>
                </c:pt>
                <c:pt idx="1324">
                  <c:v>#N/A</c:v>
                </c:pt>
                <c:pt idx="1325">
                  <c:v>#N/A</c:v>
                </c:pt>
                <c:pt idx="1326">
                  <c:v>#N/A</c:v>
                </c:pt>
                <c:pt idx="1327">
                  <c:v>#N/A</c:v>
                </c:pt>
                <c:pt idx="1328">
                  <c:v>#N/A</c:v>
                </c:pt>
                <c:pt idx="1329">
                  <c:v>#N/A</c:v>
                </c:pt>
                <c:pt idx="1330">
                  <c:v>#N/A</c:v>
                </c:pt>
                <c:pt idx="1331">
                  <c:v>#N/A</c:v>
                </c:pt>
                <c:pt idx="1332">
                  <c:v>#N/A</c:v>
                </c:pt>
                <c:pt idx="1333">
                  <c:v>#N/A</c:v>
                </c:pt>
                <c:pt idx="1334">
                  <c:v>#N/A</c:v>
                </c:pt>
                <c:pt idx="1335">
                  <c:v>#N/A</c:v>
                </c:pt>
                <c:pt idx="1336">
                  <c:v>#N/A</c:v>
                </c:pt>
                <c:pt idx="1337">
                  <c:v>#N/A</c:v>
                </c:pt>
                <c:pt idx="1338">
                  <c:v>#N/A</c:v>
                </c:pt>
                <c:pt idx="1339">
                  <c:v>#N/A</c:v>
                </c:pt>
                <c:pt idx="1340">
                  <c:v>#N/A</c:v>
                </c:pt>
                <c:pt idx="1341">
                  <c:v>#N/A</c:v>
                </c:pt>
                <c:pt idx="1342">
                  <c:v>#N/A</c:v>
                </c:pt>
                <c:pt idx="1343">
                  <c:v>#N/A</c:v>
                </c:pt>
                <c:pt idx="1344">
                  <c:v>#N/A</c:v>
                </c:pt>
                <c:pt idx="1345">
                  <c:v>#N/A</c:v>
                </c:pt>
                <c:pt idx="1346">
                  <c:v>#N/A</c:v>
                </c:pt>
                <c:pt idx="1347">
                  <c:v>#N/A</c:v>
                </c:pt>
                <c:pt idx="1348">
                  <c:v>#N/A</c:v>
                </c:pt>
                <c:pt idx="1349">
                  <c:v>#N/A</c:v>
                </c:pt>
                <c:pt idx="1350">
                  <c:v>#N/A</c:v>
                </c:pt>
                <c:pt idx="1351">
                  <c:v>#N/A</c:v>
                </c:pt>
                <c:pt idx="1352">
                  <c:v>#N/A</c:v>
                </c:pt>
                <c:pt idx="1353">
                  <c:v>#N/A</c:v>
                </c:pt>
                <c:pt idx="1354">
                  <c:v>#N/A</c:v>
                </c:pt>
                <c:pt idx="1355">
                  <c:v>#N/A</c:v>
                </c:pt>
                <c:pt idx="1356">
                  <c:v>#N/A</c:v>
                </c:pt>
                <c:pt idx="1357">
                  <c:v>#N/A</c:v>
                </c:pt>
                <c:pt idx="1358">
                  <c:v>#N/A</c:v>
                </c:pt>
                <c:pt idx="1359">
                  <c:v>#N/A</c:v>
                </c:pt>
                <c:pt idx="1360">
                  <c:v>#N/A</c:v>
                </c:pt>
                <c:pt idx="1361">
                  <c:v>#N/A</c:v>
                </c:pt>
                <c:pt idx="1362">
                  <c:v>#N/A</c:v>
                </c:pt>
                <c:pt idx="1363">
                  <c:v>#N/A</c:v>
                </c:pt>
                <c:pt idx="1364">
                  <c:v>#N/A</c:v>
                </c:pt>
                <c:pt idx="1365">
                  <c:v>#N/A</c:v>
                </c:pt>
                <c:pt idx="1366">
                  <c:v>#N/A</c:v>
                </c:pt>
                <c:pt idx="1367">
                  <c:v>#N/A</c:v>
                </c:pt>
                <c:pt idx="1368">
                  <c:v>#N/A</c:v>
                </c:pt>
                <c:pt idx="1369">
                  <c:v>#N/A</c:v>
                </c:pt>
                <c:pt idx="1370">
                  <c:v>#N/A</c:v>
                </c:pt>
                <c:pt idx="1371">
                  <c:v>#N/A</c:v>
                </c:pt>
                <c:pt idx="1372">
                  <c:v>#N/A</c:v>
                </c:pt>
                <c:pt idx="1373">
                  <c:v>#N/A</c:v>
                </c:pt>
                <c:pt idx="1374">
                  <c:v>#N/A</c:v>
                </c:pt>
                <c:pt idx="1375">
                  <c:v>#N/A</c:v>
                </c:pt>
                <c:pt idx="1376">
                  <c:v>#N/A</c:v>
                </c:pt>
                <c:pt idx="1377">
                  <c:v>#N/A</c:v>
                </c:pt>
                <c:pt idx="1378">
                  <c:v>#N/A</c:v>
                </c:pt>
                <c:pt idx="1379">
                  <c:v>#N/A</c:v>
                </c:pt>
                <c:pt idx="1380">
                  <c:v>#N/A</c:v>
                </c:pt>
                <c:pt idx="1381">
                  <c:v>#N/A</c:v>
                </c:pt>
                <c:pt idx="1382">
                  <c:v>#N/A</c:v>
                </c:pt>
                <c:pt idx="1383">
                  <c:v>#N/A</c:v>
                </c:pt>
                <c:pt idx="1384">
                  <c:v>#N/A</c:v>
                </c:pt>
                <c:pt idx="1385">
                  <c:v>#N/A</c:v>
                </c:pt>
                <c:pt idx="1386">
                  <c:v>#N/A</c:v>
                </c:pt>
                <c:pt idx="1387">
                  <c:v>#N/A</c:v>
                </c:pt>
                <c:pt idx="1388">
                  <c:v>#N/A</c:v>
                </c:pt>
                <c:pt idx="1389">
                  <c:v>#N/A</c:v>
                </c:pt>
                <c:pt idx="1390">
                  <c:v>#N/A</c:v>
                </c:pt>
                <c:pt idx="1391">
                  <c:v>#N/A</c:v>
                </c:pt>
                <c:pt idx="1392">
                  <c:v>#N/A</c:v>
                </c:pt>
                <c:pt idx="1393">
                  <c:v>#N/A</c:v>
                </c:pt>
                <c:pt idx="1394">
                  <c:v>#N/A</c:v>
                </c:pt>
                <c:pt idx="1395">
                  <c:v>#N/A</c:v>
                </c:pt>
                <c:pt idx="1396">
                  <c:v>#N/A</c:v>
                </c:pt>
                <c:pt idx="1397">
                  <c:v>#N/A</c:v>
                </c:pt>
                <c:pt idx="1398">
                  <c:v>#N/A</c:v>
                </c:pt>
                <c:pt idx="1399">
                  <c:v>#N/A</c:v>
                </c:pt>
                <c:pt idx="1400">
                  <c:v>#N/A</c:v>
                </c:pt>
                <c:pt idx="1401">
                  <c:v>#N/A</c:v>
                </c:pt>
                <c:pt idx="1402">
                  <c:v>#N/A</c:v>
                </c:pt>
                <c:pt idx="1403">
                  <c:v>#N/A</c:v>
                </c:pt>
                <c:pt idx="1404">
                  <c:v>#N/A</c:v>
                </c:pt>
                <c:pt idx="1405">
                  <c:v>#N/A</c:v>
                </c:pt>
                <c:pt idx="1406">
                  <c:v>#N/A</c:v>
                </c:pt>
                <c:pt idx="1407">
                  <c:v>#N/A</c:v>
                </c:pt>
                <c:pt idx="1408">
                  <c:v>#N/A</c:v>
                </c:pt>
                <c:pt idx="1409">
                  <c:v>#N/A</c:v>
                </c:pt>
                <c:pt idx="1410">
                  <c:v>#N/A</c:v>
                </c:pt>
                <c:pt idx="1411">
                  <c:v>#N/A</c:v>
                </c:pt>
                <c:pt idx="1412">
                  <c:v>#N/A</c:v>
                </c:pt>
                <c:pt idx="1413">
                  <c:v>#N/A</c:v>
                </c:pt>
                <c:pt idx="1414">
                  <c:v>#N/A</c:v>
                </c:pt>
                <c:pt idx="1415">
                  <c:v>#N/A</c:v>
                </c:pt>
                <c:pt idx="1416">
                  <c:v>#N/A</c:v>
                </c:pt>
                <c:pt idx="1417">
                  <c:v>#N/A</c:v>
                </c:pt>
                <c:pt idx="1418">
                  <c:v>#N/A</c:v>
                </c:pt>
                <c:pt idx="1419">
                  <c:v>#N/A</c:v>
                </c:pt>
                <c:pt idx="1420">
                  <c:v>#N/A</c:v>
                </c:pt>
                <c:pt idx="1421">
                  <c:v>#N/A</c:v>
                </c:pt>
                <c:pt idx="1422">
                  <c:v>#N/A</c:v>
                </c:pt>
                <c:pt idx="1423">
                  <c:v>#N/A</c:v>
                </c:pt>
                <c:pt idx="1424">
                  <c:v>#N/A</c:v>
                </c:pt>
                <c:pt idx="1425">
                  <c:v>#N/A</c:v>
                </c:pt>
                <c:pt idx="1426">
                  <c:v>#N/A</c:v>
                </c:pt>
                <c:pt idx="1427">
                  <c:v>#N/A</c:v>
                </c:pt>
                <c:pt idx="1428">
                  <c:v>#N/A</c:v>
                </c:pt>
                <c:pt idx="1429">
                  <c:v>#N/A</c:v>
                </c:pt>
                <c:pt idx="1430">
                  <c:v>#N/A</c:v>
                </c:pt>
                <c:pt idx="1431">
                  <c:v>#N/A</c:v>
                </c:pt>
                <c:pt idx="1432">
                  <c:v>#N/A</c:v>
                </c:pt>
                <c:pt idx="1433">
                  <c:v>#N/A</c:v>
                </c:pt>
                <c:pt idx="1434">
                  <c:v>#N/A</c:v>
                </c:pt>
                <c:pt idx="1435">
                  <c:v>#N/A</c:v>
                </c:pt>
                <c:pt idx="1436">
                  <c:v>#N/A</c:v>
                </c:pt>
                <c:pt idx="1437">
                  <c:v>#N/A</c:v>
                </c:pt>
                <c:pt idx="1438">
                  <c:v>#N/A</c:v>
                </c:pt>
                <c:pt idx="1439">
                  <c:v>#N/A</c:v>
                </c:pt>
                <c:pt idx="1440">
                  <c:v>#N/A</c:v>
                </c:pt>
                <c:pt idx="1441">
                  <c:v>#N/A</c:v>
                </c:pt>
                <c:pt idx="1442">
                  <c:v>#N/A</c:v>
                </c:pt>
                <c:pt idx="1443">
                  <c:v>#N/A</c:v>
                </c:pt>
                <c:pt idx="1444">
                  <c:v>#N/A</c:v>
                </c:pt>
                <c:pt idx="1445">
                  <c:v>#N/A</c:v>
                </c:pt>
                <c:pt idx="1446">
                  <c:v>#N/A</c:v>
                </c:pt>
                <c:pt idx="1447">
                  <c:v>#N/A</c:v>
                </c:pt>
                <c:pt idx="1448">
                  <c:v>#N/A</c:v>
                </c:pt>
                <c:pt idx="1449">
                  <c:v>#N/A</c:v>
                </c:pt>
                <c:pt idx="1450">
                  <c:v>#N/A</c:v>
                </c:pt>
                <c:pt idx="1451">
                  <c:v>#N/A</c:v>
                </c:pt>
                <c:pt idx="1452">
                  <c:v>#N/A</c:v>
                </c:pt>
                <c:pt idx="1453">
                  <c:v>#N/A</c:v>
                </c:pt>
                <c:pt idx="1454">
                  <c:v>#N/A</c:v>
                </c:pt>
                <c:pt idx="1455">
                  <c:v>#N/A</c:v>
                </c:pt>
                <c:pt idx="1456">
                  <c:v>#N/A</c:v>
                </c:pt>
                <c:pt idx="1457">
                  <c:v>#N/A</c:v>
                </c:pt>
                <c:pt idx="1458">
                  <c:v>#N/A</c:v>
                </c:pt>
                <c:pt idx="1459">
                  <c:v>#N/A</c:v>
                </c:pt>
                <c:pt idx="1460">
                  <c:v>#N/A</c:v>
                </c:pt>
                <c:pt idx="1461">
                  <c:v>#N/A</c:v>
                </c:pt>
                <c:pt idx="1462">
                  <c:v>#N/A</c:v>
                </c:pt>
                <c:pt idx="1463">
                  <c:v>#N/A</c:v>
                </c:pt>
                <c:pt idx="1464">
                  <c:v>#N/A</c:v>
                </c:pt>
                <c:pt idx="1465">
                  <c:v>#N/A</c:v>
                </c:pt>
                <c:pt idx="1466">
                  <c:v>#N/A</c:v>
                </c:pt>
                <c:pt idx="1467">
                  <c:v>#N/A</c:v>
                </c:pt>
                <c:pt idx="1468">
                  <c:v>#N/A</c:v>
                </c:pt>
                <c:pt idx="1469">
                  <c:v>#N/A</c:v>
                </c:pt>
                <c:pt idx="1470">
                  <c:v>#N/A</c:v>
                </c:pt>
                <c:pt idx="1471">
                  <c:v>#N/A</c:v>
                </c:pt>
                <c:pt idx="1472">
                  <c:v>#N/A</c:v>
                </c:pt>
                <c:pt idx="1473">
                  <c:v>#N/A</c:v>
                </c:pt>
                <c:pt idx="1474">
                  <c:v>#N/A</c:v>
                </c:pt>
                <c:pt idx="1475">
                  <c:v>#N/A</c:v>
                </c:pt>
                <c:pt idx="1476">
                  <c:v>#N/A</c:v>
                </c:pt>
                <c:pt idx="1477">
                  <c:v>#N/A</c:v>
                </c:pt>
                <c:pt idx="1478">
                  <c:v>#N/A</c:v>
                </c:pt>
                <c:pt idx="1479">
                  <c:v>#N/A</c:v>
                </c:pt>
                <c:pt idx="1480">
                  <c:v>#N/A</c:v>
                </c:pt>
                <c:pt idx="1481">
                  <c:v>#N/A</c:v>
                </c:pt>
                <c:pt idx="1482">
                  <c:v>#N/A</c:v>
                </c:pt>
                <c:pt idx="1483">
                  <c:v>#N/A</c:v>
                </c:pt>
                <c:pt idx="1484">
                  <c:v>#N/A</c:v>
                </c:pt>
                <c:pt idx="1485">
                  <c:v>#N/A</c:v>
                </c:pt>
                <c:pt idx="1486">
                  <c:v>#N/A</c:v>
                </c:pt>
                <c:pt idx="1487">
                  <c:v>#N/A</c:v>
                </c:pt>
                <c:pt idx="1488">
                  <c:v>#N/A</c:v>
                </c:pt>
                <c:pt idx="1489">
                  <c:v>#N/A</c:v>
                </c:pt>
                <c:pt idx="1490">
                  <c:v>#N/A</c:v>
                </c:pt>
                <c:pt idx="1491">
                  <c:v>#N/A</c:v>
                </c:pt>
                <c:pt idx="1492">
                  <c:v>#N/A</c:v>
                </c:pt>
                <c:pt idx="1493">
                  <c:v>#N/A</c:v>
                </c:pt>
                <c:pt idx="1494">
                  <c:v>#N/A</c:v>
                </c:pt>
                <c:pt idx="1495">
                  <c:v>#N/A</c:v>
                </c:pt>
                <c:pt idx="1496">
                  <c:v>#N/A</c:v>
                </c:pt>
                <c:pt idx="1497">
                  <c:v>#N/A</c:v>
                </c:pt>
                <c:pt idx="1498">
                  <c:v>#N/A</c:v>
                </c:pt>
                <c:pt idx="1499">
                  <c:v>#N/A</c:v>
                </c:pt>
                <c:pt idx="1500">
                  <c:v>#N/A</c:v>
                </c:pt>
                <c:pt idx="1501">
                  <c:v>#N/A</c:v>
                </c:pt>
                <c:pt idx="1502">
                  <c:v>#N/A</c:v>
                </c:pt>
                <c:pt idx="1503">
                  <c:v>#N/A</c:v>
                </c:pt>
                <c:pt idx="1504">
                  <c:v>#N/A</c:v>
                </c:pt>
                <c:pt idx="1505">
                  <c:v>#N/A</c:v>
                </c:pt>
                <c:pt idx="1506">
                  <c:v>#N/A</c:v>
                </c:pt>
                <c:pt idx="1507">
                  <c:v>#N/A</c:v>
                </c:pt>
                <c:pt idx="1508">
                  <c:v>#N/A</c:v>
                </c:pt>
                <c:pt idx="1509">
                  <c:v>#N/A</c:v>
                </c:pt>
                <c:pt idx="1510">
                  <c:v>#N/A</c:v>
                </c:pt>
                <c:pt idx="1511">
                  <c:v>#N/A</c:v>
                </c:pt>
                <c:pt idx="1512">
                  <c:v>#N/A</c:v>
                </c:pt>
                <c:pt idx="1513">
                  <c:v>#N/A</c:v>
                </c:pt>
                <c:pt idx="1514">
                  <c:v>#N/A</c:v>
                </c:pt>
                <c:pt idx="1515">
                  <c:v>#N/A</c:v>
                </c:pt>
                <c:pt idx="1516">
                  <c:v>#N/A</c:v>
                </c:pt>
                <c:pt idx="1517">
                  <c:v>#N/A</c:v>
                </c:pt>
                <c:pt idx="1518">
                  <c:v>#N/A</c:v>
                </c:pt>
                <c:pt idx="1519">
                  <c:v>#N/A</c:v>
                </c:pt>
                <c:pt idx="1520">
                  <c:v>#N/A</c:v>
                </c:pt>
                <c:pt idx="1521">
                  <c:v>#N/A</c:v>
                </c:pt>
                <c:pt idx="1522">
                  <c:v>#N/A</c:v>
                </c:pt>
                <c:pt idx="1523">
                  <c:v>#N/A</c:v>
                </c:pt>
                <c:pt idx="1524">
                  <c:v>#N/A</c:v>
                </c:pt>
                <c:pt idx="1525">
                  <c:v>#N/A</c:v>
                </c:pt>
                <c:pt idx="1526">
                  <c:v>#N/A</c:v>
                </c:pt>
                <c:pt idx="1527">
                  <c:v>#N/A</c:v>
                </c:pt>
                <c:pt idx="1528">
                  <c:v>#N/A</c:v>
                </c:pt>
                <c:pt idx="1529">
                  <c:v>#N/A</c:v>
                </c:pt>
                <c:pt idx="1530">
                  <c:v>#N/A</c:v>
                </c:pt>
                <c:pt idx="1531">
                  <c:v>#N/A</c:v>
                </c:pt>
                <c:pt idx="1532">
                  <c:v>#N/A</c:v>
                </c:pt>
                <c:pt idx="1533">
                  <c:v>#N/A</c:v>
                </c:pt>
                <c:pt idx="1534">
                  <c:v>#N/A</c:v>
                </c:pt>
                <c:pt idx="1535">
                  <c:v>#N/A</c:v>
                </c:pt>
                <c:pt idx="1536">
                  <c:v>#N/A</c:v>
                </c:pt>
                <c:pt idx="1537">
                  <c:v>#N/A</c:v>
                </c:pt>
                <c:pt idx="1538">
                  <c:v>#N/A</c:v>
                </c:pt>
                <c:pt idx="1539">
                  <c:v>#N/A</c:v>
                </c:pt>
                <c:pt idx="1540">
                  <c:v>#N/A</c:v>
                </c:pt>
                <c:pt idx="1541">
                  <c:v>#N/A</c:v>
                </c:pt>
                <c:pt idx="1542">
                  <c:v>#N/A</c:v>
                </c:pt>
                <c:pt idx="1543">
                  <c:v>#N/A</c:v>
                </c:pt>
                <c:pt idx="1544">
                  <c:v>#N/A</c:v>
                </c:pt>
                <c:pt idx="1545">
                  <c:v>#N/A</c:v>
                </c:pt>
                <c:pt idx="1546">
                  <c:v>#N/A</c:v>
                </c:pt>
                <c:pt idx="1547">
                  <c:v>#N/A</c:v>
                </c:pt>
                <c:pt idx="1548">
                  <c:v>#N/A</c:v>
                </c:pt>
                <c:pt idx="1549">
                  <c:v>#N/A</c:v>
                </c:pt>
                <c:pt idx="1550">
                  <c:v>#N/A</c:v>
                </c:pt>
                <c:pt idx="1551">
                  <c:v>#N/A</c:v>
                </c:pt>
                <c:pt idx="1552">
                  <c:v>#N/A</c:v>
                </c:pt>
                <c:pt idx="1553">
                  <c:v>#N/A</c:v>
                </c:pt>
                <c:pt idx="1554">
                  <c:v>#N/A</c:v>
                </c:pt>
                <c:pt idx="1555">
                  <c:v>#N/A</c:v>
                </c:pt>
                <c:pt idx="1556">
                  <c:v>#N/A</c:v>
                </c:pt>
                <c:pt idx="1557">
                  <c:v>#N/A</c:v>
                </c:pt>
                <c:pt idx="1558">
                  <c:v>#N/A</c:v>
                </c:pt>
                <c:pt idx="1559">
                  <c:v>#N/A</c:v>
                </c:pt>
                <c:pt idx="1560">
                  <c:v>#N/A</c:v>
                </c:pt>
                <c:pt idx="1561">
                  <c:v>#N/A</c:v>
                </c:pt>
                <c:pt idx="1562">
                  <c:v>#N/A</c:v>
                </c:pt>
                <c:pt idx="1563">
                  <c:v>#N/A</c:v>
                </c:pt>
                <c:pt idx="1564">
                  <c:v>#N/A</c:v>
                </c:pt>
                <c:pt idx="1565">
                  <c:v>#N/A</c:v>
                </c:pt>
                <c:pt idx="1566">
                  <c:v>#N/A</c:v>
                </c:pt>
                <c:pt idx="1567">
                  <c:v>#N/A</c:v>
                </c:pt>
                <c:pt idx="1568">
                  <c:v>#N/A</c:v>
                </c:pt>
                <c:pt idx="1569">
                  <c:v>#N/A</c:v>
                </c:pt>
                <c:pt idx="1570">
                  <c:v>#N/A</c:v>
                </c:pt>
                <c:pt idx="1571">
                  <c:v>#N/A</c:v>
                </c:pt>
                <c:pt idx="1572">
                  <c:v>#N/A</c:v>
                </c:pt>
                <c:pt idx="1573">
                  <c:v>#N/A</c:v>
                </c:pt>
                <c:pt idx="1574">
                  <c:v>#N/A</c:v>
                </c:pt>
                <c:pt idx="1575">
                  <c:v>#N/A</c:v>
                </c:pt>
                <c:pt idx="1576">
                  <c:v>#N/A</c:v>
                </c:pt>
                <c:pt idx="1577">
                  <c:v>#N/A</c:v>
                </c:pt>
                <c:pt idx="1578">
                  <c:v>#N/A</c:v>
                </c:pt>
                <c:pt idx="1579">
                  <c:v>#N/A</c:v>
                </c:pt>
                <c:pt idx="1580">
                  <c:v>#N/A</c:v>
                </c:pt>
                <c:pt idx="1581">
                  <c:v>#N/A</c:v>
                </c:pt>
                <c:pt idx="1582">
                  <c:v>#N/A</c:v>
                </c:pt>
                <c:pt idx="1583">
                  <c:v>#N/A</c:v>
                </c:pt>
                <c:pt idx="1584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609-4D65-B6B0-1E4763E27B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30427392"/>
        <c:axId val="1630432384"/>
        <c:extLst>
          <c:ext xmlns:c15="http://schemas.microsoft.com/office/drawing/2012/chart" uri="{02D57815-91ED-43cb-92C2-25804820EDAC}">
            <c15:filteredLineSeries>
              <c15:ser>
                <c:idx val="6"/>
                <c:order val="6"/>
                <c:tx>
                  <c:strRef>
                    <c:extLst>
                      <c:ext uri="{02D57815-91ED-43cb-92C2-25804820EDAC}">
                        <c15:formulaRef>
                          <c15:sqref>'10a riigivk spread'!$AK$3</c15:sqref>
                        </c15:formulaRef>
                      </c:ext>
                    </c:extLst>
                    <c:strCache>
                      <c:ptCount val="1"/>
                      <c:pt idx="0">
                        <c:v>Iirimaa</c:v>
                      </c:pt>
                    </c:strCache>
                  </c:strRef>
                </c:tx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'10a riigivk spread'!$AD$4:$AD$4000</c15:sqref>
                        </c15:formulaRef>
                      </c:ext>
                    </c:extLst>
                    <c:numCache>
                      <c:formatCode>m/d/yyyy</c:formatCode>
                      <c:ptCount val="3997"/>
                      <c:pt idx="0">
                        <c:v>45224</c:v>
                      </c:pt>
                      <c:pt idx="1">
                        <c:v>45223</c:v>
                      </c:pt>
                      <c:pt idx="2">
                        <c:v>45222</c:v>
                      </c:pt>
                      <c:pt idx="3">
                        <c:v>45221</c:v>
                      </c:pt>
                      <c:pt idx="4">
                        <c:v>45220</c:v>
                      </c:pt>
                      <c:pt idx="5">
                        <c:v>45219</c:v>
                      </c:pt>
                      <c:pt idx="6">
                        <c:v>45218</c:v>
                      </c:pt>
                      <c:pt idx="7">
                        <c:v>45217</c:v>
                      </c:pt>
                      <c:pt idx="8">
                        <c:v>45216</c:v>
                      </c:pt>
                      <c:pt idx="9">
                        <c:v>45215</c:v>
                      </c:pt>
                      <c:pt idx="10">
                        <c:v>45214</c:v>
                      </c:pt>
                      <c:pt idx="11">
                        <c:v>45213</c:v>
                      </c:pt>
                      <c:pt idx="12">
                        <c:v>45212</c:v>
                      </c:pt>
                      <c:pt idx="13">
                        <c:v>45211</c:v>
                      </c:pt>
                      <c:pt idx="14">
                        <c:v>45210</c:v>
                      </c:pt>
                      <c:pt idx="15">
                        <c:v>45209</c:v>
                      </c:pt>
                      <c:pt idx="16">
                        <c:v>45208</c:v>
                      </c:pt>
                      <c:pt idx="17">
                        <c:v>45207</c:v>
                      </c:pt>
                      <c:pt idx="18">
                        <c:v>45206</c:v>
                      </c:pt>
                      <c:pt idx="19">
                        <c:v>45205</c:v>
                      </c:pt>
                      <c:pt idx="20">
                        <c:v>45204</c:v>
                      </c:pt>
                      <c:pt idx="21">
                        <c:v>45203</c:v>
                      </c:pt>
                      <c:pt idx="22">
                        <c:v>45202</c:v>
                      </c:pt>
                      <c:pt idx="23">
                        <c:v>45201</c:v>
                      </c:pt>
                      <c:pt idx="24">
                        <c:v>45200</c:v>
                      </c:pt>
                      <c:pt idx="25">
                        <c:v>45199</c:v>
                      </c:pt>
                      <c:pt idx="26">
                        <c:v>45198</c:v>
                      </c:pt>
                      <c:pt idx="27">
                        <c:v>45197</c:v>
                      </c:pt>
                      <c:pt idx="28">
                        <c:v>45196</c:v>
                      </c:pt>
                      <c:pt idx="29">
                        <c:v>45195</c:v>
                      </c:pt>
                      <c:pt idx="30">
                        <c:v>45194</c:v>
                      </c:pt>
                      <c:pt idx="31">
                        <c:v>45193</c:v>
                      </c:pt>
                      <c:pt idx="32">
                        <c:v>45192</c:v>
                      </c:pt>
                      <c:pt idx="33">
                        <c:v>45191</c:v>
                      </c:pt>
                      <c:pt idx="34">
                        <c:v>45190</c:v>
                      </c:pt>
                      <c:pt idx="35">
                        <c:v>45189</c:v>
                      </c:pt>
                      <c:pt idx="36">
                        <c:v>45188</c:v>
                      </c:pt>
                      <c:pt idx="37">
                        <c:v>45187</c:v>
                      </c:pt>
                      <c:pt idx="38">
                        <c:v>45186</c:v>
                      </c:pt>
                      <c:pt idx="39">
                        <c:v>45185</c:v>
                      </c:pt>
                      <c:pt idx="40">
                        <c:v>45184</c:v>
                      </c:pt>
                      <c:pt idx="41">
                        <c:v>45183</c:v>
                      </c:pt>
                      <c:pt idx="42">
                        <c:v>45182</c:v>
                      </c:pt>
                      <c:pt idx="43">
                        <c:v>45181</c:v>
                      </c:pt>
                      <c:pt idx="44">
                        <c:v>45180</c:v>
                      </c:pt>
                      <c:pt idx="45">
                        <c:v>45179</c:v>
                      </c:pt>
                      <c:pt idx="46">
                        <c:v>45178</c:v>
                      </c:pt>
                      <c:pt idx="47">
                        <c:v>45177</c:v>
                      </c:pt>
                      <c:pt idx="48">
                        <c:v>45176</c:v>
                      </c:pt>
                      <c:pt idx="49">
                        <c:v>45175</c:v>
                      </c:pt>
                      <c:pt idx="50">
                        <c:v>45174</c:v>
                      </c:pt>
                      <c:pt idx="51">
                        <c:v>45173</c:v>
                      </c:pt>
                      <c:pt idx="52">
                        <c:v>45172</c:v>
                      </c:pt>
                      <c:pt idx="53">
                        <c:v>45171</c:v>
                      </c:pt>
                      <c:pt idx="54">
                        <c:v>45170</c:v>
                      </c:pt>
                      <c:pt idx="55">
                        <c:v>45169</c:v>
                      </c:pt>
                      <c:pt idx="56">
                        <c:v>45168</c:v>
                      </c:pt>
                      <c:pt idx="57">
                        <c:v>45167</c:v>
                      </c:pt>
                      <c:pt idx="58">
                        <c:v>45166</c:v>
                      </c:pt>
                      <c:pt idx="59">
                        <c:v>45165</c:v>
                      </c:pt>
                      <c:pt idx="60">
                        <c:v>45164</c:v>
                      </c:pt>
                      <c:pt idx="61">
                        <c:v>45163</c:v>
                      </c:pt>
                      <c:pt idx="62">
                        <c:v>45162</c:v>
                      </c:pt>
                      <c:pt idx="63">
                        <c:v>45161</c:v>
                      </c:pt>
                      <c:pt idx="64">
                        <c:v>45160</c:v>
                      </c:pt>
                      <c:pt idx="65">
                        <c:v>45159</c:v>
                      </c:pt>
                      <c:pt idx="66">
                        <c:v>45158</c:v>
                      </c:pt>
                      <c:pt idx="67">
                        <c:v>45157</c:v>
                      </c:pt>
                      <c:pt idx="68">
                        <c:v>45156</c:v>
                      </c:pt>
                      <c:pt idx="69">
                        <c:v>45155</c:v>
                      </c:pt>
                      <c:pt idx="70">
                        <c:v>45154</c:v>
                      </c:pt>
                      <c:pt idx="71">
                        <c:v>45153</c:v>
                      </c:pt>
                      <c:pt idx="72">
                        <c:v>45152</c:v>
                      </c:pt>
                      <c:pt idx="73">
                        <c:v>45151</c:v>
                      </c:pt>
                      <c:pt idx="74">
                        <c:v>45150</c:v>
                      </c:pt>
                      <c:pt idx="75">
                        <c:v>45149</c:v>
                      </c:pt>
                      <c:pt idx="76">
                        <c:v>45148</c:v>
                      </c:pt>
                      <c:pt idx="77">
                        <c:v>45147</c:v>
                      </c:pt>
                      <c:pt idx="78">
                        <c:v>45146</c:v>
                      </c:pt>
                      <c:pt idx="79">
                        <c:v>45145</c:v>
                      </c:pt>
                      <c:pt idx="80">
                        <c:v>45144</c:v>
                      </c:pt>
                      <c:pt idx="81">
                        <c:v>45143</c:v>
                      </c:pt>
                      <c:pt idx="82">
                        <c:v>45142</c:v>
                      </c:pt>
                      <c:pt idx="83">
                        <c:v>45141</c:v>
                      </c:pt>
                      <c:pt idx="84">
                        <c:v>45140</c:v>
                      </c:pt>
                      <c:pt idx="85">
                        <c:v>45139</c:v>
                      </c:pt>
                      <c:pt idx="86">
                        <c:v>45138</c:v>
                      </c:pt>
                      <c:pt idx="87">
                        <c:v>45137</c:v>
                      </c:pt>
                      <c:pt idx="88">
                        <c:v>45136</c:v>
                      </c:pt>
                      <c:pt idx="89">
                        <c:v>45135</c:v>
                      </c:pt>
                      <c:pt idx="90">
                        <c:v>45134</c:v>
                      </c:pt>
                      <c:pt idx="91">
                        <c:v>45133</c:v>
                      </c:pt>
                      <c:pt idx="92">
                        <c:v>45132</c:v>
                      </c:pt>
                      <c:pt idx="93">
                        <c:v>45131</c:v>
                      </c:pt>
                      <c:pt idx="94">
                        <c:v>45130</c:v>
                      </c:pt>
                      <c:pt idx="95">
                        <c:v>45129</c:v>
                      </c:pt>
                      <c:pt idx="96">
                        <c:v>45128</c:v>
                      </c:pt>
                      <c:pt idx="97">
                        <c:v>45127</c:v>
                      </c:pt>
                      <c:pt idx="98">
                        <c:v>45126</c:v>
                      </c:pt>
                      <c:pt idx="99">
                        <c:v>45125</c:v>
                      </c:pt>
                      <c:pt idx="100">
                        <c:v>45124</c:v>
                      </c:pt>
                      <c:pt idx="101">
                        <c:v>45123</c:v>
                      </c:pt>
                      <c:pt idx="102">
                        <c:v>45122</c:v>
                      </c:pt>
                      <c:pt idx="103">
                        <c:v>45121</c:v>
                      </c:pt>
                      <c:pt idx="104">
                        <c:v>45120</c:v>
                      </c:pt>
                      <c:pt idx="105">
                        <c:v>45119</c:v>
                      </c:pt>
                      <c:pt idx="106">
                        <c:v>45118</c:v>
                      </c:pt>
                      <c:pt idx="107">
                        <c:v>45117</c:v>
                      </c:pt>
                      <c:pt idx="108">
                        <c:v>45116</c:v>
                      </c:pt>
                      <c:pt idx="109">
                        <c:v>45115</c:v>
                      </c:pt>
                      <c:pt idx="110">
                        <c:v>45114</c:v>
                      </c:pt>
                      <c:pt idx="111">
                        <c:v>45113</c:v>
                      </c:pt>
                      <c:pt idx="112">
                        <c:v>45112</c:v>
                      </c:pt>
                      <c:pt idx="113">
                        <c:v>45111</c:v>
                      </c:pt>
                      <c:pt idx="114">
                        <c:v>45110</c:v>
                      </c:pt>
                      <c:pt idx="115">
                        <c:v>45109</c:v>
                      </c:pt>
                      <c:pt idx="116">
                        <c:v>45108</c:v>
                      </c:pt>
                      <c:pt idx="117">
                        <c:v>45107</c:v>
                      </c:pt>
                      <c:pt idx="118">
                        <c:v>45106</c:v>
                      </c:pt>
                      <c:pt idx="119">
                        <c:v>45105</c:v>
                      </c:pt>
                      <c:pt idx="120">
                        <c:v>45104</c:v>
                      </c:pt>
                      <c:pt idx="121">
                        <c:v>45103</c:v>
                      </c:pt>
                      <c:pt idx="122">
                        <c:v>45102</c:v>
                      </c:pt>
                      <c:pt idx="123">
                        <c:v>45101</c:v>
                      </c:pt>
                      <c:pt idx="124">
                        <c:v>45100</c:v>
                      </c:pt>
                      <c:pt idx="125">
                        <c:v>45099</c:v>
                      </c:pt>
                      <c:pt idx="126">
                        <c:v>45098</c:v>
                      </c:pt>
                      <c:pt idx="127">
                        <c:v>45097</c:v>
                      </c:pt>
                      <c:pt idx="128">
                        <c:v>45096</c:v>
                      </c:pt>
                      <c:pt idx="129">
                        <c:v>45095</c:v>
                      </c:pt>
                      <c:pt idx="130">
                        <c:v>45094</c:v>
                      </c:pt>
                      <c:pt idx="131">
                        <c:v>45093</c:v>
                      </c:pt>
                      <c:pt idx="132">
                        <c:v>45092</c:v>
                      </c:pt>
                      <c:pt idx="133">
                        <c:v>45091</c:v>
                      </c:pt>
                      <c:pt idx="134">
                        <c:v>45090</c:v>
                      </c:pt>
                      <c:pt idx="135">
                        <c:v>45089</c:v>
                      </c:pt>
                      <c:pt idx="136">
                        <c:v>45088</c:v>
                      </c:pt>
                      <c:pt idx="137">
                        <c:v>45087</c:v>
                      </c:pt>
                      <c:pt idx="138">
                        <c:v>45086</c:v>
                      </c:pt>
                      <c:pt idx="139">
                        <c:v>45085</c:v>
                      </c:pt>
                      <c:pt idx="140">
                        <c:v>45084</c:v>
                      </c:pt>
                      <c:pt idx="141">
                        <c:v>45083</c:v>
                      </c:pt>
                      <c:pt idx="142">
                        <c:v>45082</c:v>
                      </c:pt>
                      <c:pt idx="143">
                        <c:v>45081</c:v>
                      </c:pt>
                      <c:pt idx="144">
                        <c:v>45080</c:v>
                      </c:pt>
                      <c:pt idx="145">
                        <c:v>45079</c:v>
                      </c:pt>
                      <c:pt idx="146">
                        <c:v>45078</c:v>
                      </c:pt>
                      <c:pt idx="147">
                        <c:v>45077</c:v>
                      </c:pt>
                      <c:pt idx="148">
                        <c:v>45076</c:v>
                      </c:pt>
                      <c:pt idx="149">
                        <c:v>45075</c:v>
                      </c:pt>
                      <c:pt idx="150">
                        <c:v>45074</c:v>
                      </c:pt>
                      <c:pt idx="151">
                        <c:v>45073</c:v>
                      </c:pt>
                      <c:pt idx="152">
                        <c:v>45072</c:v>
                      </c:pt>
                      <c:pt idx="153">
                        <c:v>45071</c:v>
                      </c:pt>
                      <c:pt idx="154">
                        <c:v>45070</c:v>
                      </c:pt>
                      <c:pt idx="155">
                        <c:v>45069</c:v>
                      </c:pt>
                      <c:pt idx="156">
                        <c:v>45068</c:v>
                      </c:pt>
                      <c:pt idx="157">
                        <c:v>45067</c:v>
                      </c:pt>
                      <c:pt idx="158">
                        <c:v>45066</c:v>
                      </c:pt>
                      <c:pt idx="159">
                        <c:v>45065</c:v>
                      </c:pt>
                      <c:pt idx="160">
                        <c:v>45064</c:v>
                      </c:pt>
                      <c:pt idx="161">
                        <c:v>45063</c:v>
                      </c:pt>
                      <c:pt idx="162">
                        <c:v>45062</c:v>
                      </c:pt>
                      <c:pt idx="163">
                        <c:v>45061</c:v>
                      </c:pt>
                      <c:pt idx="164">
                        <c:v>45060</c:v>
                      </c:pt>
                      <c:pt idx="165">
                        <c:v>45059</c:v>
                      </c:pt>
                      <c:pt idx="166">
                        <c:v>45058</c:v>
                      </c:pt>
                      <c:pt idx="167">
                        <c:v>45057</c:v>
                      </c:pt>
                      <c:pt idx="168">
                        <c:v>45056</c:v>
                      </c:pt>
                      <c:pt idx="169">
                        <c:v>45055</c:v>
                      </c:pt>
                      <c:pt idx="170">
                        <c:v>45054</c:v>
                      </c:pt>
                      <c:pt idx="171">
                        <c:v>45053</c:v>
                      </c:pt>
                      <c:pt idx="172">
                        <c:v>45052</c:v>
                      </c:pt>
                      <c:pt idx="173">
                        <c:v>45051</c:v>
                      </c:pt>
                      <c:pt idx="174">
                        <c:v>45050</c:v>
                      </c:pt>
                      <c:pt idx="175">
                        <c:v>45049</c:v>
                      </c:pt>
                      <c:pt idx="176">
                        <c:v>45048</c:v>
                      </c:pt>
                      <c:pt idx="177">
                        <c:v>45047</c:v>
                      </c:pt>
                      <c:pt idx="178">
                        <c:v>45046</c:v>
                      </c:pt>
                      <c:pt idx="179">
                        <c:v>45045</c:v>
                      </c:pt>
                      <c:pt idx="180">
                        <c:v>45044</c:v>
                      </c:pt>
                      <c:pt idx="181">
                        <c:v>45043</c:v>
                      </c:pt>
                      <c:pt idx="182">
                        <c:v>45042</c:v>
                      </c:pt>
                      <c:pt idx="183">
                        <c:v>45041</c:v>
                      </c:pt>
                      <c:pt idx="184">
                        <c:v>45040</c:v>
                      </c:pt>
                      <c:pt idx="185">
                        <c:v>45039</c:v>
                      </c:pt>
                      <c:pt idx="186">
                        <c:v>45038</c:v>
                      </c:pt>
                      <c:pt idx="187">
                        <c:v>45037</c:v>
                      </c:pt>
                      <c:pt idx="188">
                        <c:v>45036</c:v>
                      </c:pt>
                      <c:pt idx="189">
                        <c:v>45035</c:v>
                      </c:pt>
                      <c:pt idx="190">
                        <c:v>45034</c:v>
                      </c:pt>
                      <c:pt idx="191">
                        <c:v>45033</c:v>
                      </c:pt>
                      <c:pt idx="192">
                        <c:v>45032</c:v>
                      </c:pt>
                      <c:pt idx="193">
                        <c:v>45031</c:v>
                      </c:pt>
                      <c:pt idx="194">
                        <c:v>45030</c:v>
                      </c:pt>
                      <c:pt idx="195">
                        <c:v>45029</c:v>
                      </c:pt>
                      <c:pt idx="196">
                        <c:v>45028</c:v>
                      </c:pt>
                      <c:pt idx="197">
                        <c:v>45027</c:v>
                      </c:pt>
                      <c:pt idx="198">
                        <c:v>45026</c:v>
                      </c:pt>
                      <c:pt idx="199">
                        <c:v>45025</c:v>
                      </c:pt>
                      <c:pt idx="200">
                        <c:v>45024</c:v>
                      </c:pt>
                      <c:pt idx="201">
                        <c:v>45023</c:v>
                      </c:pt>
                      <c:pt idx="202">
                        <c:v>45022</c:v>
                      </c:pt>
                      <c:pt idx="203">
                        <c:v>45021</c:v>
                      </c:pt>
                      <c:pt idx="204">
                        <c:v>45020</c:v>
                      </c:pt>
                      <c:pt idx="205">
                        <c:v>45019</c:v>
                      </c:pt>
                      <c:pt idx="206">
                        <c:v>45018</c:v>
                      </c:pt>
                      <c:pt idx="207">
                        <c:v>45017</c:v>
                      </c:pt>
                      <c:pt idx="208">
                        <c:v>45016</c:v>
                      </c:pt>
                      <c:pt idx="209">
                        <c:v>45015</c:v>
                      </c:pt>
                      <c:pt idx="210">
                        <c:v>45014</c:v>
                      </c:pt>
                      <c:pt idx="211">
                        <c:v>45013</c:v>
                      </c:pt>
                      <c:pt idx="212">
                        <c:v>45012</c:v>
                      </c:pt>
                      <c:pt idx="213">
                        <c:v>45011</c:v>
                      </c:pt>
                      <c:pt idx="214">
                        <c:v>45010</c:v>
                      </c:pt>
                      <c:pt idx="215">
                        <c:v>45009</c:v>
                      </c:pt>
                      <c:pt idx="216">
                        <c:v>45008</c:v>
                      </c:pt>
                      <c:pt idx="217">
                        <c:v>45007</c:v>
                      </c:pt>
                      <c:pt idx="218">
                        <c:v>45006</c:v>
                      </c:pt>
                      <c:pt idx="219">
                        <c:v>45005</c:v>
                      </c:pt>
                      <c:pt idx="220">
                        <c:v>45004</c:v>
                      </c:pt>
                      <c:pt idx="221">
                        <c:v>45003</c:v>
                      </c:pt>
                      <c:pt idx="222">
                        <c:v>45002</c:v>
                      </c:pt>
                      <c:pt idx="223">
                        <c:v>45001</c:v>
                      </c:pt>
                      <c:pt idx="224">
                        <c:v>45000</c:v>
                      </c:pt>
                      <c:pt idx="225">
                        <c:v>44999</c:v>
                      </c:pt>
                      <c:pt idx="226">
                        <c:v>44998</c:v>
                      </c:pt>
                      <c:pt idx="227">
                        <c:v>44997</c:v>
                      </c:pt>
                      <c:pt idx="228">
                        <c:v>44996</c:v>
                      </c:pt>
                      <c:pt idx="229">
                        <c:v>44995</c:v>
                      </c:pt>
                      <c:pt idx="230">
                        <c:v>44994</c:v>
                      </c:pt>
                      <c:pt idx="231">
                        <c:v>44993</c:v>
                      </c:pt>
                      <c:pt idx="232">
                        <c:v>44992</c:v>
                      </c:pt>
                      <c:pt idx="233">
                        <c:v>44991</c:v>
                      </c:pt>
                      <c:pt idx="234">
                        <c:v>44990</c:v>
                      </c:pt>
                      <c:pt idx="235">
                        <c:v>44989</c:v>
                      </c:pt>
                      <c:pt idx="236">
                        <c:v>44988</c:v>
                      </c:pt>
                      <c:pt idx="237">
                        <c:v>44987</c:v>
                      </c:pt>
                      <c:pt idx="238">
                        <c:v>44986</c:v>
                      </c:pt>
                      <c:pt idx="239">
                        <c:v>44985</c:v>
                      </c:pt>
                      <c:pt idx="240">
                        <c:v>44984</c:v>
                      </c:pt>
                      <c:pt idx="241">
                        <c:v>44983</c:v>
                      </c:pt>
                      <c:pt idx="242">
                        <c:v>44982</c:v>
                      </c:pt>
                      <c:pt idx="243">
                        <c:v>44981</c:v>
                      </c:pt>
                      <c:pt idx="244">
                        <c:v>44980</c:v>
                      </c:pt>
                      <c:pt idx="245">
                        <c:v>44979</c:v>
                      </c:pt>
                      <c:pt idx="246">
                        <c:v>44978</c:v>
                      </c:pt>
                      <c:pt idx="247">
                        <c:v>44977</c:v>
                      </c:pt>
                      <c:pt idx="248">
                        <c:v>44976</c:v>
                      </c:pt>
                      <c:pt idx="249">
                        <c:v>44975</c:v>
                      </c:pt>
                      <c:pt idx="250">
                        <c:v>44974</c:v>
                      </c:pt>
                      <c:pt idx="251">
                        <c:v>44973</c:v>
                      </c:pt>
                      <c:pt idx="252">
                        <c:v>44972</c:v>
                      </c:pt>
                      <c:pt idx="253">
                        <c:v>44971</c:v>
                      </c:pt>
                      <c:pt idx="254">
                        <c:v>44970</c:v>
                      </c:pt>
                      <c:pt idx="255">
                        <c:v>44969</c:v>
                      </c:pt>
                      <c:pt idx="256">
                        <c:v>44968</c:v>
                      </c:pt>
                      <c:pt idx="257">
                        <c:v>44967</c:v>
                      </c:pt>
                      <c:pt idx="258">
                        <c:v>44966</c:v>
                      </c:pt>
                      <c:pt idx="259">
                        <c:v>44965</c:v>
                      </c:pt>
                      <c:pt idx="260">
                        <c:v>44964</c:v>
                      </c:pt>
                      <c:pt idx="261">
                        <c:v>44963</c:v>
                      </c:pt>
                      <c:pt idx="262">
                        <c:v>44962</c:v>
                      </c:pt>
                      <c:pt idx="263">
                        <c:v>44961</c:v>
                      </c:pt>
                      <c:pt idx="264">
                        <c:v>44960</c:v>
                      </c:pt>
                      <c:pt idx="265">
                        <c:v>44959</c:v>
                      </c:pt>
                      <c:pt idx="266">
                        <c:v>44958</c:v>
                      </c:pt>
                      <c:pt idx="267">
                        <c:v>44957</c:v>
                      </c:pt>
                      <c:pt idx="268">
                        <c:v>44956</c:v>
                      </c:pt>
                      <c:pt idx="269">
                        <c:v>44955</c:v>
                      </c:pt>
                      <c:pt idx="270">
                        <c:v>44954</c:v>
                      </c:pt>
                      <c:pt idx="271">
                        <c:v>44953</c:v>
                      </c:pt>
                      <c:pt idx="272">
                        <c:v>44952</c:v>
                      </c:pt>
                      <c:pt idx="273">
                        <c:v>44951</c:v>
                      </c:pt>
                      <c:pt idx="274">
                        <c:v>44950</c:v>
                      </c:pt>
                      <c:pt idx="275">
                        <c:v>44949</c:v>
                      </c:pt>
                      <c:pt idx="276">
                        <c:v>44948</c:v>
                      </c:pt>
                      <c:pt idx="277">
                        <c:v>44947</c:v>
                      </c:pt>
                      <c:pt idx="278">
                        <c:v>44946</c:v>
                      </c:pt>
                      <c:pt idx="279">
                        <c:v>44945</c:v>
                      </c:pt>
                      <c:pt idx="280">
                        <c:v>44944</c:v>
                      </c:pt>
                      <c:pt idx="281">
                        <c:v>44943</c:v>
                      </c:pt>
                      <c:pt idx="282">
                        <c:v>44942</c:v>
                      </c:pt>
                      <c:pt idx="283">
                        <c:v>44941</c:v>
                      </c:pt>
                      <c:pt idx="284">
                        <c:v>44940</c:v>
                      </c:pt>
                      <c:pt idx="285">
                        <c:v>44939</c:v>
                      </c:pt>
                      <c:pt idx="286">
                        <c:v>44938</c:v>
                      </c:pt>
                      <c:pt idx="287">
                        <c:v>44937</c:v>
                      </c:pt>
                      <c:pt idx="288">
                        <c:v>44936</c:v>
                      </c:pt>
                      <c:pt idx="289">
                        <c:v>44935</c:v>
                      </c:pt>
                      <c:pt idx="290">
                        <c:v>44934</c:v>
                      </c:pt>
                      <c:pt idx="291">
                        <c:v>44933</c:v>
                      </c:pt>
                      <c:pt idx="292">
                        <c:v>44932</c:v>
                      </c:pt>
                      <c:pt idx="293">
                        <c:v>44931</c:v>
                      </c:pt>
                      <c:pt idx="294">
                        <c:v>44930</c:v>
                      </c:pt>
                      <c:pt idx="295">
                        <c:v>44929</c:v>
                      </c:pt>
                      <c:pt idx="296">
                        <c:v>44928</c:v>
                      </c:pt>
                      <c:pt idx="297">
                        <c:v>44927</c:v>
                      </c:pt>
                      <c:pt idx="298">
                        <c:v>44926</c:v>
                      </c:pt>
                      <c:pt idx="299">
                        <c:v>44925</c:v>
                      </c:pt>
                      <c:pt idx="300">
                        <c:v>44924</c:v>
                      </c:pt>
                      <c:pt idx="301">
                        <c:v>44923</c:v>
                      </c:pt>
                      <c:pt idx="302">
                        <c:v>44922</c:v>
                      </c:pt>
                      <c:pt idx="303">
                        <c:v>44921</c:v>
                      </c:pt>
                      <c:pt idx="304">
                        <c:v>44920</c:v>
                      </c:pt>
                      <c:pt idx="305">
                        <c:v>44919</c:v>
                      </c:pt>
                      <c:pt idx="306">
                        <c:v>44918</c:v>
                      </c:pt>
                      <c:pt idx="307">
                        <c:v>44917</c:v>
                      </c:pt>
                      <c:pt idx="308">
                        <c:v>44916</c:v>
                      </c:pt>
                      <c:pt idx="309">
                        <c:v>44915</c:v>
                      </c:pt>
                      <c:pt idx="310">
                        <c:v>44914</c:v>
                      </c:pt>
                      <c:pt idx="311">
                        <c:v>44913</c:v>
                      </c:pt>
                      <c:pt idx="312">
                        <c:v>44912</c:v>
                      </c:pt>
                      <c:pt idx="313">
                        <c:v>44911</c:v>
                      </c:pt>
                      <c:pt idx="314">
                        <c:v>44910</c:v>
                      </c:pt>
                      <c:pt idx="315">
                        <c:v>44909</c:v>
                      </c:pt>
                      <c:pt idx="316">
                        <c:v>44908</c:v>
                      </c:pt>
                      <c:pt idx="317">
                        <c:v>44907</c:v>
                      </c:pt>
                      <c:pt idx="318">
                        <c:v>44906</c:v>
                      </c:pt>
                      <c:pt idx="319">
                        <c:v>44905</c:v>
                      </c:pt>
                      <c:pt idx="320">
                        <c:v>44904</c:v>
                      </c:pt>
                      <c:pt idx="321">
                        <c:v>44903</c:v>
                      </c:pt>
                      <c:pt idx="322">
                        <c:v>44902</c:v>
                      </c:pt>
                      <c:pt idx="323">
                        <c:v>44901</c:v>
                      </c:pt>
                      <c:pt idx="324">
                        <c:v>44900</c:v>
                      </c:pt>
                      <c:pt idx="325">
                        <c:v>44899</c:v>
                      </c:pt>
                      <c:pt idx="326">
                        <c:v>44898</c:v>
                      </c:pt>
                      <c:pt idx="327">
                        <c:v>44897</c:v>
                      </c:pt>
                      <c:pt idx="328">
                        <c:v>44896</c:v>
                      </c:pt>
                      <c:pt idx="329">
                        <c:v>44895</c:v>
                      </c:pt>
                      <c:pt idx="330">
                        <c:v>44894</c:v>
                      </c:pt>
                      <c:pt idx="331">
                        <c:v>44893</c:v>
                      </c:pt>
                      <c:pt idx="332">
                        <c:v>44892</c:v>
                      </c:pt>
                      <c:pt idx="333">
                        <c:v>44891</c:v>
                      </c:pt>
                      <c:pt idx="334">
                        <c:v>44890</c:v>
                      </c:pt>
                      <c:pt idx="335">
                        <c:v>44889</c:v>
                      </c:pt>
                      <c:pt idx="336">
                        <c:v>44888</c:v>
                      </c:pt>
                      <c:pt idx="337">
                        <c:v>44887</c:v>
                      </c:pt>
                      <c:pt idx="338">
                        <c:v>44886</c:v>
                      </c:pt>
                      <c:pt idx="339">
                        <c:v>44885</c:v>
                      </c:pt>
                      <c:pt idx="340">
                        <c:v>44884</c:v>
                      </c:pt>
                      <c:pt idx="341">
                        <c:v>44883</c:v>
                      </c:pt>
                      <c:pt idx="342">
                        <c:v>44882</c:v>
                      </c:pt>
                      <c:pt idx="343">
                        <c:v>44881</c:v>
                      </c:pt>
                      <c:pt idx="344">
                        <c:v>44880</c:v>
                      </c:pt>
                      <c:pt idx="345">
                        <c:v>44879</c:v>
                      </c:pt>
                      <c:pt idx="346">
                        <c:v>44878</c:v>
                      </c:pt>
                      <c:pt idx="347">
                        <c:v>44877</c:v>
                      </c:pt>
                      <c:pt idx="348">
                        <c:v>44876</c:v>
                      </c:pt>
                      <c:pt idx="349">
                        <c:v>44875</c:v>
                      </c:pt>
                      <c:pt idx="350">
                        <c:v>44874</c:v>
                      </c:pt>
                      <c:pt idx="351">
                        <c:v>44873</c:v>
                      </c:pt>
                      <c:pt idx="352">
                        <c:v>44872</c:v>
                      </c:pt>
                      <c:pt idx="353">
                        <c:v>44871</c:v>
                      </c:pt>
                      <c:pt idx="354">
                        <c:v>44870</c:v>
                      </c:pt>
                      <c:pt idx="355">
                        <c:v>44869</c:v>
                      </c:pt>
                      <c:pt idx="356">
                        <c:v>44868</c:v>
                      </c:pt>
                      <c:pt idx="357">
                        <c:v>44867</c:v>
                      </c:pt>
                      <c:pt idx="358">
                        <c:v>44866</c:v>
                      </c:pt>
                      <c:pt idx="359">
                        <c:v>44865</c:v>
                      </c:pt>
                      <c:pt idx="360">
                        <c:v>44864</c:v>
                      </c:pt>
                      <c:pt idx="361">
                        <c:v>44863</c:v>
                      </c:pt>
                      <c:pt idx="362">
                        <c:v>44862</c:v>
                      </c:pt>
                      <c:pt idx="363">
                        <c:v>44861</c:v>
                      </c:pt>
                      <c:pt idx="364">
                        <c:v>44860</c:v>
                      </c:pt>
                      <c:pt idx="365">
                        <c:v>44859</c:v>
                      </c:pt>
                      <c:pt idx="366">
                        <c:v>44858</c:v>
                      </c:pt>
                      <c:pt idx="367">
                        <c:v>44857</c:v>
                      </c:pt>
                      <c:pt idx="368">
                        <c:v>44856</c:v>
                      </c:pt>
                      <c:pt idx="369">
                        <c:v>44855</c:v>
                      </c:pt>
                      <c:pt idx="370">
                        <c:v>44854</c:v>
                      </c:pt>
                      <c:pt idx="371">
                        <c:v>44853</c:v>
                      </c:pt>
                      <c:pt idx="372">
                        <c:v>44852</c:v>
                      </c:pt>
                      <c:pt idx="373">
                        <c:v>44851</c:v>
                      </c:pt>
                      <c:pt idx="374">
                        <c:v>44850</c:v>
                      </c:pt>
                      <c:pt idx="375">
                        <c:v>44849</c:v>
                      </c:pt>
                      <c:pt idx="376">
                        <c:v>44848</c:v>
                      </c:pt>
                      <c:pt idx="377">
                        <c:v>44847</c:v>
                      </c:pt>
                      <c:pt idx="378">
                        <c:v>44846</c:v>
                      </c:pt>
                      <c:pt idx="379">
                        <c:v>44845</c:v>
                      </c:pt>
                      <c:pt idx="380">
                        <c:v>44844</c:v>
                      </c:pt>
                      <c:pt idx="381">
                        <c:v>44843</c:v>
                      </c:pt>
                      <c:pt idx="382">
                        <c:v>44842</c:v>
                      </c:pt>
                      <c:pt idx="383">
                        <c:v>44841</c:v>
                      </c:pt>
                      <c:pt idx="384">
                        <c:v>44840</c:v>
                      </c:pt>
                      <c:pt idx="385">
                        <c:v>44839</c:v>
                      </c:pt>
                      <c:pt idx="386">
                        <c:v>44838</c:v>
                      </c:pt>
                      <c:pt idx="387">
                        <c:v>44837</c:v>
                      </c:pt>
                      <c:pt idx="388">
                        <c:v>44836</c:v>
                      </c:pt>
                      <c:pt idx="389">
                        <c:v>44835</c:v>
                      </c:pt>
                      <c:pt idx="390">
                        <c:v>44834</c:v>
                      </c:pt>
                      <c:pt idx="391">
                        <c:v>44833</c:v>
                      </c:pt>
                      <c:pt idx="392">
                        <c:v>44832</c:v>
                      </c:pt>
                      <c:pt idx="393">
                        <c:v>44831</c:v>
                      </c:pt>
                      <c:pt idx="394">
                        <c:v>44830</c:v>
                      </c:pt>
                      <c:pt idx="395">
                        <c:v>44829</c:v>
                      </c:pt>
                      <c:pt idx="396">
                        <c:v>44828</c:v>
                      </c:pt>
                      <c:pt idx="397">
                        <c:v>44827</c:v>
                      </c:pt>
                      <c:pt idx="398">
                        <c:v>44826</c:v>
                      </c:pt>
                      <c:pt idx="399">
                        <c:v>44825</c:v>
                      </c:pt>
                      <c:pt idx="400">
                        <c:v>44824</c:v>
                      </c:pt>
                      <c:pt idx="401">
                        <c:v>44823</c:v>
                      </c:pt>
                      <c:pt idx="402">
                        <c:v>44822</c:v>
                      </c:pt>
                      <c:pt idx="403">
                        <c:v>44821</c:v>
                      </c:pt>
                      <c:pt idx="404">
                        <c:v>44820</c:v>
                      </c:pt>
                      <c:pt idx="405">
                        <c:v>44819</c:v>
                      </c:pt>
                      <c:pt idx="406">
                        <c:v>44818</c:v>
                      </c:pt>
                      <c:pt idx="407">
                        <c:v>44817</c:v>
                      </c:pt>
                      <c:pt idx="408">
                        <c:v>44816</c:v>
                      </c:pt>
                      <c:pt idx="409">
                        <c:v>44815</c:v>
                      </c:pt>
                      <c:pt idx="410">
                        <c:v>44814</c:v>
                      </c:pt>
                      <c:pt idx="411">
                        <c:v>44813</c:v>
                      </c:pt>
                      <c:pt idx="412">
                        <c:v>44812</c:v>
                      </c:pt>
                      <c:pt idx="413">
                        <c:v>44811</c:v>
                      </c:pt>
                      <c:pt idx="414">
                        <c:v>44810</c:v>
                      </c:pt>
                      <c:pt idx="415">
                        <c:v>44809</c:v>
                      </c:pt>
                      <c:pt idx="416">
                        <c:v>44808</c:v>
                      </c:pt>
                      <c:pt idx="417">
                        <c:v>44807</c:v>
                      </c:pt>
                      <c:pt idx="418">
                        <c:v>44806</c:v>
                      </c:pt>
                      <c:pt idx="419">
                        <c:v>44805</c:v>
                      </c:pt>
                      <c:pt idx="420">
                        <c:v>44804</c:v>
                      </c:pt>
                      <c:pt idx="421">
                        <c:v>44803</c:v>
                      </c:pt>
                      <c:pt idx="422">
                        <c:v>44802</c:v>
                      </c:pt>
                      <c:pt idx="423">
                        <c:v>44801</c:v>
                      </c:pt>
                      <c:pt idx="424">
                        <c:v>44800</c:v>
                      </c:pt>
                      <c:pt idx="425">
                        <c:v>44799</c:v>
                      </c:pt>
                      <c:pt idx="426">
                        <c:v>44798</c:v>
                      </c:pt>
                      <c:pt idx="427">
                        <c:v>44797</c:v>
                      </c:pt>
                      <c:pt idx="428">
                        <c:v>44796</c:v>
                      </c:pt>
                      <c:pt idx="429">
                        <c:v>44795</c:v>
                      </c:pt>
                      <c:pt idx="430">
                        <c:v>44794</c:v>
                      </c:pt>
                      <c:pt idx="431">
                        <c:v>44793</c:v>
                      </c:pt>
                      <c:pt idx="432">
                        <c:v>44792</c:v>
                      </c:pt>
                      <c:pt idx="433">
                        <c:v>44791</c:v>
                      </c:pt>
                      <c:pt idx="434">
                        <c:v>44790</c:v>
                      </c:pt>
                      <c:pt idx="435">
                        <c:v>44789</c:v>
                      </c:pt>
                      <c:pt idx="436">
                        <c:v>44788</c:v>
                      </c:pt>
                      <c:pt idx="437">
                        <c:v>44787</c:v>
                      </c:pt>
                      <c:pt idx="438">
                        <c:v>44786</c:v>
                      </c:pt>
                      <c:pt idx="439">
                        <c:v>44785</c:v>
                      </c:pt>
                      <c:pt idx="440">
                        <c:v>44784</c:v>
                      </c:pt>
                      <c:pt idx="441">
                        <c:v>44783</c:v>
                      </c:pt>
                      <c:pt idx="442">
                        <c:v>44782</c:v>
                      </c:pt>
                      <c:pt idx="443">
                        <c:v>44781</c:v>
                      </c:pt>
                      <c:pt idx="444">
                        <c:v>44780</c:v>
                      </c:pt>
                      <c:pt idx="445">
                        <c:v>44779</c:v>
                      </c:pt>
                      <c:pt idx="446">
                        <c:v>44778</c:v>
                      </c:pt>
                      <c:pt idx="447">
                        <c:v>44777</c:v>
                      </c:pt>
                      <c:pt idx="448">
                        <c:v>44776</c:v>
                      </c:pt>
                      <c:pt idx="449">
                        <c:v>44775</c:v>
                      </c:pt>
                      <c:pt idx="450">
                        <c:v>44774</c:v>
                      </c:pt>
                      <c:pt idx="451">
                        <c:v>44773</c:v>
                      </c:pt>
                      <c:pt idx="452">
                        <c:v>44772</c:v>
                      </c:pt>
                      <c:pt idx="453">
                        <c:v>44771</c:v>
                      </c:pt>
                      <c:pt idx="454">
                        <c:v>44770</c:v>
                      </c:pt>
                      <c:pt idx="455">
                        <c:v>44769</c:v>
                      </c:pt>
                      <c:pt idx="456">
                        <c:v>44768</c:v>
                      </c:pt>
                      <c:pt idx="457">
                        <c:v>44767</c:v>
                      </c:pt>
                      <c:pt idx="458">
                        <c:v>44766</c:v>
                      </c:pt>
                      <c:pt idx="459">
                        <c:v>44765</c:v>
                      </c:pt>
                      <c:pt idx="460">
                        <c:v>44764</c:v>
                      </c:pt>
                      <c:pt idx="461">
                        <c:v>44763</c:v>
                      </c:pt>
                      <c:pt idx="462">
                        <c:v>44762</c:v>
                      </c:pt>
                      <c:pt idx="463">
                        <c:v>44761</c:v>
                      </c:pt>
                      <c:pt idx="464">
                        <c:v>44760</c:v>
                      </c:pt>
                      <c:pt idx="465">
                        <c:v>44759</c:v>
                      </c:pt>
                      <c:pt idx="466">
                        <c:v>44758</c:v>
                      </c:pt>
                      <c:pt idx="467">
                        <c:v>44757</c:v>
                      </c:pt>
                      <c:pt idx="468">
                        <c:v>44756</c:v>
                      </c:pt>
                      <c:pt idx="469">
                        <c:v>44755</c:v>
                      </c:pt>
                      <c:pt idx="470">
                        <c:v>44754</c:v>
                      </c:pt>
                      <c:pt idx="471">
                        <c:v>44753</c:v>
                      </c:pt>
                      <c:pt idx="472">
                        <c:v>44752</c:v>
                      </c:pt>
                      <c:pt idx="473">
                        <c:v>44751</c:v>
                      </c:pt>
                      <c:pt idx="474">
                        <c:v>44750</c:v>
                      </c:pt>
                      <c:pt idx="475">
                        <c:v>44749</c:v>
                      </c:pt>
                      <c:pt idx="476">
                        <c:v>44748</c:v>
                      </c:pt>
                      <c:pt idx="477">
                        <c:v>44747</c:v>
                      </c:pt>
                      <c:pt idx="478">
                        <c:v>44746</c:v>
                      </c:pt>
                      <c:pt idx="479">
                        <c:v>44745</c:v>
                      </c:pt>
                      <c:pt idx="480">
                        <c:v>44744</c:v>
                      </c:pt>
                      <c:pt idx="481">
                        <c:v>44743</c:v>
                      </c:pt>
                      <c:pt idx="482">
                        <c:v>44742</c:v>
                      </c:pt>
                      <c:pt idx="483">
                        <c:v>44741</c:v>
                      </c:pt>
                      <c:pt idx="484">
                        <c:v>44740</c:v>
                      </c:pt>
                      <c:pt idx="485">
                        <c:v>44739</c:v>
                      </c:pt>
                      <c:pt idx="486">
                        <c:v>44738</c:v>
                      </c:pt>
                      <c:pt idx="487">
                        <c:v>44737</c:v>
                      </c:pt>
                      <c:pt idx="488">
                        <c:v>44736</c:v>
                      </c:pt>
                      <c:pt idx="489">
                        <c:v>44735</c:v>
                      </c:pt>
                      <c:pt idx="490">
                        <c:v>44734</c:v>
                      </c:pt>
                      <c:pt idx="491">
                        <c:v>44733</c:v>
                      </c:pt>
                      <c:pt idx="492">
                        <c:v>44732</c:v>
                      </c:pt>
                      <c:pt idx="493">
                        <c:v>44731</c:v>
                      </c:pt>
                      <c:pt idx="494">
                        <c:v>44730</c:v>
                      </c:pt>
                      <c:pt idx="495">
                        <c:v>44729</c:v>
                      </c:pt>
                      <c:pt idx="496">
                        <c:v>44728</c:v>
                      </c:pt>
                      <c:pt idx="497">
                        <c:v>44727</c:v>
                      </c:pt>
                      <c:pt idx="498">
                        <c:v>44726</c:v>
                      </c:pt>
                      <c:pt idx="499">
                        <c:v>44725</c:v>
                      </c:pt>
                      <c:pt idx="500">
                        <c:v>44724</c:v>
                      </c:pt>
                      <c:pt idx="501">
                        <c:v>44723</c:v>
                      </c:pt>
                      <c:pt idx="502">
                        <c:v>44722</c:v>
                      </c:pt>
                      <c:pt idx="503">
                        <c:v>44721</c:v>
                      </c:pt>
                      <c:pt idx="504">
                        <c:v>44720</c:v>
                      </c:pt>
                      <c:pt idx="505">
                        <c:v>44719</c:v>
                      </c:pt>
                      <c:pt idx="506">
                        <c:v>44718</c:v>
                      </c:pt>
                      <c:pt idx="507">
                        <c:v>44717</c:v>
                      </c:pt>
                      <c:pt idx="508">
                        <c:v>44716</c:v>
                      </c:pt>
                      <c:pt idx="509">
                        <c:v>44715</c:v>
                      </c:pt>
                      <c:pt idx="510">
                        <c:v>44714</c:v>
                      </c:pt>
                      <c:pt idx="511">
                        <c:v>44713</c:v>
                      </c:pt>
                      <c:pt idx="512">
                        <c:v>44712</c:v>
                      </c:pt>
                      <c:pt idx="513">
                        <c:v>44711</c:v>
                      </c:pt>
                      <c:pt idx="514">
                        <c:v>44710</c:v>
                      </c:pt>
                      <c:pt idx="515">
                        <c:v>44709</c:v>
                      </c:pt>
                      <c:pt idx="516">
                        <c:v>44708</c:v>
                      </c:pt>
                      <c:pt idx="517">
                        <c:v>44707</c:v>
                      </c:pt>
                      <c:pt idx="518">
                        <c:v>44706</c:v>
                      </c:pt>
                      <c:pt idx="519">
                        <c:v>44705</c:v>
                      </c:pt>
                      <c:pt idx="520">
                        <c:v>44704</c:v>
                      </c:pt>
                      <c:pt idx="521">
                        <c:v>44703</c:v>
                      </c:pt>
                      <c:pt idx="522">
                        <c:v>44702</c:v>
                      </c:pt>
                      <c:pt idx="523">
                        <c:v>44701</c:v>
                      </c:pt>
                      <c:pt idx="524">
                        <c:v>44700</c:v>
                      </c:pt>
                      <c:pt idx="525">
                        <c:v>44699</c:v>
                      </c:pt>
                      <c:pt idx="526">
                        <c:v>44698</c:v>
                      </c:pt>
                      <c:pt idx="527">
                        <c:v>44697</c:v>
                      </c:pt>
                      <c:pt idx="528">
                        <c:v>44696</c:v>
                      </c:pt>
                      <c:pt idx="529">
                        <c:v>44695</c:v>
                      </c:pt>
                      <c:pt idx="530">
                        <c:v>44694</c:v>
                      </c:pt>
                      <c:pt idx="531">
                        <c:v>44693</c:v>
                      </c:pt>
                      <c:pt idx="532">
                        <c:v>44692</c:v>
                      </c:pt>
                      <c:pt idx="533">
                        <c:v>44691</c:v>
                      </c:pt>
                      <c:pt idx="534">
                        <c:v>44690</c:v>
                      </c:pt>
                      <c:pt idx="535">
                        <c:v>44689</c:v>
                      </c:pt>
                      <c:pt idx="536">
                        <c:v>44688</c:v>
                      </c:pt>
                      <c:pt idx="537">
                        <c:v>44687</c:v>
                      </c:pt>
                      <c:pt idx="538">
                        <c:v>44686</c:v>
                      </c:pt>
                      <c:pt idx="539">
                        <c:v>44685</c:v>
                      </c:pt>
                      <c:pt idx="540">
                        <c:v>44684</c:v>
                      </c:pt>
                      <c:pt idx="541">
                        <c:v>44683</c:v>
                      </c:pt>
                      <c:pt idx="542">
                        <c:v>44682</c:v>
                      </c:pt>
                      <c:pt idx="543">
                        <c:v>44681</c:v>
                      </c:pt>
                      <c:pt idx="544">
                        <c:v>44680</c:v>
                      </c:pt>
                      <c:pt idx="545">
                        <c:v>44679</c:v>
                      </c:pt>
                      <c:pt idx="546">
                        <c:v>44678</c:v>
                      </c:pt>
                      <c:pt idx="547">
                        <c:v>44677</c:v>
                      </c:pt>
                      <c:pt idx="548">
                        <c:v>44676</c:v>
                      </c:pt>
                      <c:pt idx="549">
                        <c:v>44675</c:v>
                      </c:pt>
                      <c:pt idx="550">
                        <c:v>44674</c:v>
                      </c:pt>
                      <c:pt idx="551">
                        <c:v>44673</c:v>
                      </c:pt>
                      <c:pt idx="552">
                        <c:v>44672</c:v>
                      </c:pt>
                      <c:pt idx="553">
                        <c:v>44671</c:v>
                      </c:pt>
                      <c:pt idx="554">
                        <c:v>44670</c:v>
                      </c:pt>
                      <c:pt idx="555">
                        <c:v>44669</c:v>
                      </c:pt>
                      <c:pt idx="556">
                        <c:v>44668</c:v>
                      </c:pt>
                      <c:pt idx="557">
                        <c:v>44667</c:v>
                      </c:pt>
                      <c:pt idx="558">
                        <c:v>44666</c:v>
                      </c:pt>
                      <c:pt idx="559">
                        <c:v>44665</c:v>
                      </c:pt>
                      <c:pt idx="560">
                        <c:v>44664</c:v>
                      </c:pt>
                      <c:pt idx="561">
                        <c:v>44663</c:v>
                      </c:pt>
                      <c:pt idx="562">
                        <c:v>44662</c:v>
                      </c:pt>
                      <c:pt idx="563">
                        <c:v>44661</c:v>
                      </c:pt>
                      <c:pt idx="564">
                        <c:v>44660</c:v>
                      </c:pt>
                      <c:pt idx="565">
                        <c:v>44659</c:v>
                      </c:pt>
                      <c:pt idx="566">
                        <c:v>44658</c:v>
                      </c:pt>
                      <c:pt idx="567">
                        <c:v>44657</c:v>
                      </c:pt>
                      <c:pt idx="568">
                        <c:v>44656</c:v>
                      </c:pt>
                      <c:pt idx="569">
                        <c:v>44655</c:v>
                      </c:pt>
                      <c:pt idx="570">
                        <c:v>44654</c:v>
                      </c:pt>
                      <c:pt idx="571">
                        <c:v>44653</c:v>
                      </c:pt>
                      <c:pt idx="572">
                        <c:v>44652</c:v>
                      </c:pt>
                      <c:pt idx="573">
                        <c:v>44651</c:v>
                      </c:pt>
                      <c:pt idx="574">
                        <c:v>44650</c:v>
                      </c:pt>
                      <c:pt idx="575">
                        <c:v>44649</c:v>
                      </c:pt>
                      <c:pt idx="576">
                        <c:v>44648</c:v>
                      </c:pt>
                      <c:pt idx="577">
                        <c:v>44647</c:v>
                      </c:pt>
                      <c:pt idx="578">
                        <c:v>44646</c:v>
                      </c:pt>
                      <c:pt idx="579">
                        <c:v>44645</c:v>
                      </c:pt>
                      <c:pt idx="580">
                        <c:v>44644</c:v>
                      </c:pt>
                      <c:pt idx="581">
                        <c:v>44643</c:v>
                      </c:pt>
                      <c:pt idx="582">
                        <c:v>44642</c:v>
                      </c:pt>
                      <c:pt idx="583">
                        <c:v>44641</c:v>
                      </c:pt>
                      <c:pt idx="584">
                        <c:v>44640</c:v>
                      </c:pt>
                      <c:pt idx="585">
                        <c:v>44639</c:v>
                      </c:pt>
                      <c:pt idx="586">
                        <c:v>44638</c:v>
                      </c:pt>
                      <c:pt idx="587">
                        <c:v>44637</c:v>
                      </c:pt>
                      <c:pt idx="588">
                        <c:v>44636</c:v>
                      </c:pt>
                      <c:pt idx="589">
                        <c:v>44635</c:v>
                      </c:pt>
                      <c:pt idx="590">
                        <c:v>44634</c:v>
                      </c:pt>
                      <c:pt idx="591">
                        <c:v>44633</c:v>
                      </c:pt>
                      <c:pt idx="592">
                        <c:v>44632</c:v>
                      </c:pt>
                      <c:pt idx="593">
                        <c:v>44631</c:v>
                      </c:pt>
                      <c:pt idx="594">
                        <c:v>44630</c:v>
                      </c:pt>
                      <c:pt idx="595">
                        <c:v>44629</c:v>
                      </c:pt>
                      <c:pt idx="596">
                        <c:v>44628</c:v>
                      </c:pt>
                      <c:pt idx="597">
                        <c:v>44627</c:v>
                      </c:pt>
                      <c:pt idx="598">
                        <c:v>44626</c:v>
                      </c:pt>
                      <c:pt idx="599">
                        <c:v>44625</c:v>
                      </c:pt>
                      <c:pt idx="600">
                        <c:v>44624</c:v>
                      </c:pt>
                      <c:pt idx="601">
                        <c:v>44623</c:v>
                      </c:pt>
                      <c:pt idx="602">
                        <c:v>44622</c:v>
                      </c:pt>
                      <c:pt idx="603">
                        <c:v>44621</c:v>
                      </c:pt>
                      <c:pt idx="604">
                        <c:v>44620</c:v>
                      </c:pt>
                      <c:pt idx="605">
                        <c:v>44619</c:v>
                      </c:pt>
                      <c:pt idx="606">
                        <c:v>44618</c:v>
                      </c:pt>
                      <c:pt idx="607">
                        <c:v>44617</c:v>
                      </c:pt>
                      <c:pt idx="608">
                        <c:v>44616</c:v>
                      </c:pt>
                      <c:pt idx="609">
                        <c:v>44615</c:v>
                      </c:pt>
                      <c:pt idx="610">
                        <c:v>44614</c:v>
                      </c:pt>
                      <c:pt idx="611">
                        <c:v>44613</c:v>
                      </c:pt>
                      <c:pt idx="612">
                        <c:v>44612</c:v>
                      </c:pt>
                      <c:pt idx="613">
                        <c:v>44611</c:v>
                      </c:pt>
                      <c:pt idx="614">
                        <c:v>44610</c:v>
                      </c:pt>
                      <c:pt idx="615">
                        <c:v>44609</c:v>
                      </c:pt>
                      <c:pt idx="616">
                        <c:v>44608</c:v>
                      </c:pt>
                      <c:pt idx="617">
                        <c:v>44607</c:v>
                      </c:pt>
                      <c:pt idx="618">
                        <c:v>44606</c:v>
                      </c:pt>
                      <c:pt idx="619">
                        <c:v>44605</c:v>
                      </c:pt>
                      <c:pt idx="620">
                        <c:v>44604</c:v>
                      </c:pt>
                      <c:pt idx="621">
                        <c:v>44603</c:v>
                      </c:pt>
                      <c:pt idx="622">
                        <c:v>44602</c:v>
                      </c:pt>
                      <c:pt idx="623">
                        <c:v>44601</c:v>
                      </c:pt>
                      <c:pt idx="624">
                        <c:v>44600</c:v>
                      </c:pt>
                      <c:pt idx="625">
                        <c:v>44599</c:v>
                      </c:pt>
                      <c:pt idx="626">
                        <c:v>44598</c:v>
                      </c:pt>
                      <c:pt idx="627">
                        <c:v>44597</c:v>
                      </c:pt>
                      <c:pt idx="628">
                        <c:v>44596</c:v>
                      </c:pt>
                      <c:pt idx="629">
                        <c:v>44595</c:v>
                      </c:pt>
                      <c:pt idx="630">
                        <c:v>44594</c:v>
                      </c:pt>
                      <c:pt idx="631">
                        <c:v>44593</c:v>
                      </c:pt>
                      <c:pt idx="632">
                        <c:v>44592</c:v>
                      </c:pt>
                      <c:pt idx="633">
                        <c:v>44591</c:v>
                      </c:pt>
                      <c:pt idx="634">
                        <c:v>44590</c:v>
                      </c:pt>
                      <c:pt idx="635">
                        <c:v>44589</c:v>
                      </c:pt>
                      <c:pt idx="636">
                        <c:v>44588</c:v>
                      </c:pt>
                      <c:pt idx="637">
                        <c:v>44587</c:v>
                      </c:pt>
                      <c:pt idx="638">
                        <c:v>44586</c:v>
                      </c:pt>
                      <c:pt idx="639">
                        <c:v>44585</c:v>
                      </c:pt>
                      <c:pt idx="640">
                        <c:v>44584</c:v>
                      </c:pt>
                      <c:pt idx="641">
                        <c:v>44583</c:v>
                      </c:pt>
                      <c:pt idx="642">
                        <c:v>44582</c:v>
                      </c:pt>
                      <c:pt idx="643">
                        <c:v>44581</c:v>
                      </c:pt>
                      <c:pt idx="644">
                        <c:v>44580</c:v>
                      </c:pt>
                      <c:pt idx="645">
                        <c:v>44579</c:v>
                      </c:pt>
                      <c:pt idx="646">
                        <c:v>44578</c:v>
                      </c:pt>
                      <c:pt idx="647">
                        <c:v>44577</c:v>
                      </c:pt>
                      <c:pt idx="648">
                        <c:v>44576</c:v>
                      </c:pt>
                      <c:pt idx="649">
                        <c:v>44575</c:v>
                      </c:pt>
                      <c:pt idx="650">
                        <c:v>44574</c:v>
                      </c:pt>
                      <c:pt idx="651">
                        <c:v>44573</c:v>
                      </c:pt>
                      <c:pt idx="652">
                        <c:v>44572</c:v>
                      </c:pt>
                      <c:pt idx="653">
                        <c:v>44571</c:v>
                      </c:pt>
                      <c:pt idx="654">
                        <c:v>44570</c:v>
                      </c:pt>
                      <c:pt idx="655">
                        <c:v>44569</c:v>
                      </c:pt>
                      <c:pt idx="656">
                        <c:v>44568</c:v>
                      </c:pt>
                      <c:pt idx="657">
                        <c:v>44567</c:v>
                      </c:pt>
                      <c:pt idx="658">
                        <c:v>44566</c:v>
                      </c:pt>
                      <c:pt idx="659">
                        <c:v>44565</c:v>
                      </c:pt>
                      <c:pt idx="660">
                        <c:v>44564</c:v>
                      </c:pt>
                      <c:pt idx="661">
                        <c:v>44563</c:v>
                      </c:pt>
                      <c:pt idx="662">
                        <c:v>44562</c:v>
                      </c:pt>
                      <c:pt idx="663">
                        <c:v>44561</c:v>
                      </c:pt>
                      <c:pt idx="664">
                        <c:v>44560</c:v>
                      </c:pt>
                      <c:pt idx="665">
                        <c:v>44559</c:v>
                      </c:pt>
                      <c:pt idx="666">
                        <c:v>44558</c:v>
                      </c:pt>
                      <c:pt idx="667">
                        <c:v>44557</c:v>
                      </c:pt>
                      <c:pt idx="668">
                        <c:v>44556</c:v>
                      </c:pt>
                      <c:pt idx="669">
                        <c:v>44555</c:v>
                      </c:pt>
                      <c:pt idx="670">
                        <c:v>44554</c:v>
                      </c:pt>
                      <c:pt idx="671">
                        <c:v>44553</c:v>
                      </c:pt>
                      <c:pt idx="672">
                        <c:v>44552</c:v>
                      </c:pt>
                      <c:pt idx="673">
                        <c:v>44551</c:v>
                      </c:pt>
                      <c:pt idx="674">
                        <c:v>44550</c:v>
                      </c:pt>
                      <c:pt idx="675">
                        <c:v>44549</c:v>
                      </c:pt>
                      <c:pt idx="676">
                        <c:v>44548</c:v>
                      </c:pt>
                      <c:pt idx="677">
                        <c:v>44547</c:v>
                      </c:pt>
                      <c:pt idx="678">
                        <c:v>44546</c:v>
                      </c:pt>
                      <c:pt idx="679">
                        <c:v>44545</c:v>
                      </c:pt>
                      <c:pt idx="680">
                        <c:v>44544</c:v>
                      </c:pt>
                      <c:pt idx="681">
                        <c:v>44543</c:v>
                      </c:pt>
                      <c:pt idx="682">
                        <c:v>44542</c:v>
                      </c:pt>
                      <c:pt idx="683">
                        <c:v>44541</c:v>
                      </c:pt>
                      <c:pt idx="684">
                        <c:v>44540</c:v>
                      </c:pt>
                      <c:pt idx="685">
                        <c:v>44539</c:v>
                      </c:pt>
                      <c:pt idx="686">
                        <c:v>44538</c:v>
                      </c:pt>
                      <c:pt idx="687">
                        <c:v>44537</c:v>
                      </c:pt>
                      <c:pt idx="688">
                        <c:v>44536</c:v>
                      </c:pt>
                      <c:pt idx="689">
                        <c:v>44535</c:v>
                      </c:pt>
                      <c:pt idx="690">
                        <c:v>44534</c:v>
                      </c:pt>
                      <c:pt idx="691">
                        <c:v>44533</c:v>
                      </c:pt>
                      <c:pt idx="692">
                        <c:v>44532</c:v>
                      </c:pt>
                      <c:pt idx="693">
                        <c:v>44531</c:v>
                      </c:pt>
                      <c:pt idx="694">
                        <c:v>44530</c:v>
                      </c:pt>
                      <c:pt idx="695">
                        <c:v>44529</c:v>
                      </c:pt>
                      <c:pt idx="696">
                        <c:v>44528</c:v>
                      </c:pt>
                      <c:pt idx="697">
                        <c:v>44527</c:v>
                      </c:pt>
                      <c:pt idx="698">
                        <c:v>44526</c:v>
                      </c:pt>
                      <c:pt idx="699">
                        <c:v>44525</c:v>
                      </c:pt>
                      <c:pt idx="700">
                        <c:v>44524</c:v>
                      </c:pt>
                      <c:pt idx="701">
                        <c:v>44523</c:v>
                      </c:pt>
                      <c:pt idx="702">
                        <c:v>44522</c:v>
                      </c:pt>
                      <c:pt idx="703">
                        <c:v>44521</c:v>
                      </c:pt>
                      <c:pt idx="704">
                        <c:v>44520</c:v>
                      </c:pt>
                      <c:pt idx="705">
                        <c:v>44519</c:v>
                      </c:pt>
                      <c:pt idx="706">
                        <c:v>44518</c:v>
                      </c:pt>
                      <c:pt idx="707">
                        <c:v>44517</c:v>
                      </c:pt>
                      <c:pt idx="708">
                        <c:v>44516</c:v>
                      </c:pt>
                      <c:pt idx="709">
                        <c:v>44515</c:v>
                      </c:pt>
                      <c:pt idx="710">
                        <c:v>44514</c:v>
                      </c:pt>
                      <c:pt idx="711">
                        <c:v>44513</c:v>
                      </c:pt>
                      <c:pt idx="712">
                        <c:v>44512</c:v>
                      </c:pt>
                      <c:pt idx="713">
                        <c:v>44511</c:v>
                      </c:pt>
                      <c:pt idx="714">
                        <c:v>44510</c:v>
                      </c:pt>
                      <c:pt idx="715">
                        <c:v>44509</c:v>
                      </c:pt>
                      <c:pt idx="716">
                        <c:v>44508</c:v>
                      </c:pt>
                      <c:pt idx="717">
                        <c:v>44507</c:v>
                      </c:pt>
                      <c:pt idx="718">
                        <c:v>44506</c:v>
                      </c:pt>
                      <c:pt idx="719">
                        <c:v>44505</c:v>
                      </c:pt>
                      <c:pt idx="720">
                        <c:v>44504</c:v>
                      </c:pt>
                      <c:pt idx="721">
                        <c:v>44503</c:v>
                      </c:pt>
                      <c:pt idx="722">
                        <c:v>44502</c:v>
                      </c:pt>
                      <c:pt idx="723">
                        <c:v>44501</c:v>
                      </c:pt>
                      <c:pt idx="724">
                        <c:v>44500</c:v>
                      </c:pt>
                      <c:pt idx="725">
                        <c:v>44499</c:v>
                      </c:pt>
                      <c:pt idx="726">
                        <c:v>44498</c:v>
                      </c:pt>
                      <c:pt idx="727">
                        <c:v>44497</c:v>
                      </c:pt>
                      <c:pt idx="728">
                        <c:v>44496</c:v>
                      </c:pt>
                      <c:pt idx="729">
                        <c:v>44495</c:v>
                      </c:pt>
                      <c:pt idx="730">
                        <c:v>44494</c:v>
                      </c:pt>
                      <c:pt idx="731">
                        <c:v>44493</c:v>
                      </c:pt>
                      <c:pt idx="732">
                        <c:v>44492</c:v>
                      </c:pt>
                      <c:pt idx="733">
                        <c:v>44491</c:v>
                      </c:pt>
                      <c:pt idx="734">
                        <c:v>44490</c:v>
                      </c:pt>
                      <c:pt idx="735">
                        <c:v>44489</c:v>
                      </c:pt>
                      <c:pt idx="736">
                        <c:v>44488</c:v>
                      </c:pt>
                      <c:pt idx="737">
                        <c:v>44487</c:v>
                      </c:pt>
                      <c:pt idx="738">
                        <c:v>44486</c:v>
                      </c:pt>
                      <c:pt idx="739">
                        <c:v>44485</c:v>
                      </c:pt>
                      <c:pt idx="740">
                        <c:v>44484</c:v>
                      </c:pt>
                      <c:pt idx="741">
                        <c:v>44483</c:v>
                      </c:pt>
                      <c:pt idx="742">
                        <c:v>44482</c:v>
                      </c:pt>
                      <c:pt idx="743">
                        <c:v>44481</c:v>
                      </c:pt>
                      <c:pt idx="744">
                        <c:v>44480</c:v>
                      </c:pt>
                      <c:pt idx="745">
                        <c:v>44479</c:v>
                      </c:pt>
                      <c:pt idx="746">
                        <c:v>44478</c:v>
                      </c:pt>
                      <c:pt idx="747">
                        <c:v>44477</c:v>
                      </c:pt>
                      <c:pt idx="748">
                        <c:v>44476</c:v>
                      </c:pt>
                      <c:pt idx="749">
                        <c:v>44475</c:v>
                      </c:pt>
                      <c:pt idx="750">
                        <c:v>44474</c:v>
                      </c:pt>
                      <c:pt idx="751">
                        <c:v>44473</c:v>
                      </c:pt>
                      <c:pt idx="752">
                        <c:v>44472</c:v>
                      </c:pt>
                      <c:pt idx="753">
                        <c:v>44471</c:v>
                      </c:pt>
                      <c:pt idx="754">
                        <c:v>44470</c:v>
                      </c:pt>
                      <c:pt idx="755">
                        <c:v>44469</c:v>
                      </c:pt>
                      <c:pt idx="756">
                        <c:v>44468</c:v>
                      </c:pt>
                      <c:pt idx="757">
                        <c:v>44467</c:v>
                      </c:pt>
                      <c:pt idx="758">
                        <c:v>44466</c:v>
                      </c:pt>
                      <c:pt idx="759">
                        <c:v>44465</c:v>
                      </c:pt>
                      <c:pt idx="760">
                        <c:v>44464</c:v>
                      </c:pt>
                      <c:pt idx="761">
                        <c:v>44463</c:v>
                      </c:pt>
                      <c:pt idx="762">
                        <c:v>44462</c:v>
                      </c:pt>
                      <c:pt idx="763">
                        <c:v>44461</c:v>
                      </c:pt>
                      <c:pt idx="764">
                        <c:v>44460</c:v>
                      </c:pt>
                      <c:pt idx="765">
                        <c:v>44459</c:v>
                      </c:pt>
                      <c:pt idx="766">
                        <c:v>44458</c:v>
                      </c:pt>
                      <c:pt idx="767">
                        <c:v>44457</c:v>
                      </c:pt>
                      <c:pt idx="768">
                        <c:v>44456</c:v>
                      </c:pt>
                      <c:pt idx="769">
                        <c:v>44455</c:v>
                      </c:pt>
                      <c:pt idx="770">
                        <c:v>44454</c:v>
                      </c:pt>
                      <c:pt idx="771">
                        <c:v>44453</c:v>
                      </c:pt>
                      <c:pt idx="772">
                        <c:v>44452</c:v>
                      </c:pt>
                      <c:pt idx="773">
                        <c:v>44451</c:v>
                      </c:pt>
                      <c:pt idx="774">
                        <c:v>44450</c:v>
                      </c:pt>
                      <c:pt idx="775">
                        <c:v>44449</c:v>
                      </c:pt>
                      <c:pt idx="776">
                        <c:v>44448</c:v>
                      </c:pt>
                      <c:pt idx="777">
                        <c:v>44447</c:v>
                      </c:pt>
                      <c:pt idx="778">
                        <c:v>44446</c:v>
                      </c:pt>
                      <c:pt idx="779">
                        <c:v>44445</c:v>
                      </c:pt>
                      <c:pt idx="780">
                        <c:v>44444</c:v>
                      </c:pt>
                      <c:pt idx="781">
                        <c:v>44443</c:v>
                      </c:pt>
                      <c:pt idx="782">
                        <c:v>44442</c:v>
                      </c:pt>
                      <c:pt idx="783">
                        <c:v>44441</c:v>
                      </c:pt>
                      <c:pt idx="784">
                        <c:v>44440</c:v>
                      </c:pt>
                      <c:pt idx="785">
                        <c:v>44439</c:v>
                      </c:pt>
                      <c:pt idx="786">
                        <c:v>44438</c:v>
                      </c:pt>
                      <c:pt idx="787">
                        <c:v>44437</c:v>
                      </c:pt>
                      <c:pt idx="788">
                        <c:v>44436</c:v>
                      </c:pt>
                      <c:pt idx="789">
                        <c:v>44435</c:v>
                      </c:pt>
                      <c:pt idx="790">
                        <c:v>44434</c:v>
                      </c:pt>
                      <c:pt idx="791">
                        <c:v>44433</c:v>
                      </c:pt>
                      <c:pt idx="792">
                        <c:v>44432</c:v>
                      </c:pt>
                      <c:pt idx="793">
                        <c:v>44431</c:v>
                      </c:pt>
                      <c:pt idx="794">
                        <c:v>44430</c:v>
                      </c:pt>
                      <c:pt idx="795">
                        <c:v>44429</c:v>
                      </c:pt>
                      <c:pt idx="796">
                        <c:v>44428</c:v>
                      </c:pt>
                      <c:pt idx="797">
                        <c:v>44427</c:v>
                      </c:pt>
                      <c:pt idx="798">
                        <c:v>44426</c:v>
                      </c:pt>
                      <c:pt idx="799">
                        <c:v>44425</c:v>
                      </c:pt>
                      <c:pt idx="800">
                        <c:v>44424</c:v>
                      </c:pt>
                      <c:pt idx="801">
                        <c:v>44423</c:v>
                      </c:pt>
                      <c:pt idx="802">
                        <c:v>44422</c:v>
                      </c:pt>
                      <c:pt idx="803">
                        <c:v>44421</c:v>
                      </c:pt>
                      <c:pt idx="804">
                        <c:v>44420</c:v>
                      </c:pt>
                      <c:pt idx="805">
                        <c:v>44419</c:v>
                      </c:pt>
                      <c:pt idx="806">
                        <c:v>44418</c:v>
                      </c:pt>
                      <c:pt idx="807">
                        <c:v>44417</c:v>
                      </c:pt>
                      <c:pt idx="808">
                        <c:v>44416</c:v>
                      </c:pt>
                      <c:pt idx="809">
                        <c:v>44415</c:v>
                      </c:pt>
                      <c:pt idx="810">
                        <c:v>44414</c:v>
                      </c:pt>
                      <c:pt idx="811">
                        <c:v>44413</c:v>
                      </c:pt>
                      <c:pt idx="812">
                        <c:v>44412</c:v>
                      </c:pt>
                      <c:pt idx="813">
                        <c:v>44411</c:v>
                      </c:pt>
                      <c:pt idx="814">
                        <c:v>44410</c:v>
                      </c:pt>
                      <c:pt idx="815">
                        <c:v>44409</c:v>
                      </c:pt>
                      <c:pt idx="816">
                        <c:v>44408</c:v>
                      </c:pt>
                      <c:pt idx="817">
                        <c:v>44407</c:v>
                      </c:pt>
                      <c:pt idx="818">
                        <c:v>44406</c:v>
                      </c:pt>
                      <c:pt idx="819">
                        <c:v>44405</c:v>
                      </c:pt>
                      <c:pt idx="820">
                        <c:v>44404</c:v>
                      </c:pt>
                      <c:pt idx="821">
                        <c:v>44403</c:v>
                      </c:pt>
                      <c:pt idx="822">
                        <c:v>44402</c:v>
                      </c:pt>
                      <c:pt idx="823">
                        <c:v>44401</c:v>
                      </c:pt>
                      <c:pt idx="824">
                        <c:v>44400</c:v>
                      </c:pt>
                      <c:pt idx="825">
                        <c:v>44399</c:v>
                      </c:pt>
                      <c:pt idx="826">
                        <c:v>44398</c:v>
                      </c:pt>
                      <c:pt idx="827">
                        <c:v>44397</c:v>
                      </c:pt>
                      <c:pt idx="828">
                        <c:v>44396</c:v>
                      </c:pt>
                      <c:pt idx="829">
                        <c:v>44395</c:v>
                      </c:pt>
                      <c:pt idx="830">
                        <c:v>44394</c:v>
                      </c:pt>
                      <c:pt idx="831">
                        <c:v>44393</c:v>
                      </c:pt>
                      <c:pt idx="832">
                        <c:v>44392</c:v>
                      </c:pt>
                      <c:pt idx="833">
                        <c:v>44391</c:v>
                      </c:pt>
                      <c:pt idx="834">
                        <c:v>44390</c:v>
                      </c:pt>
                      <c:pt idx="835">
                        <c:v>44389</c:v>
                      </c:pt>
                      <c:pt idx="836">
                        <c:v>44388</c:v>
                      </c:pt>
                      <c:pt idx="837">
                        <c:v>44387</c:v>
                      </c:pt>
                      <c:pt idx="838">
                        <c:v>44386</c:v>
                      </c:pt>
                      <c:pt idx="839">
                        <c:v>44385</c:v>
                      </c:pt>
                      <c:pt idx="840">
                        <c:v>44384</c:v>
                      </c:pt>
                      <c:pt idx="841">
                        <c:v>44383</c:v>
                      </c:pt>
                      <c:pt idx="842">
                        <c:v>44382</c:v>
                      </c:pt>
                      <c:pt idx="843">
                        <c:v>44381</c:v>
                      </c:pt>
                      <c:pt idx="844">
                        <c:v>44380</c:v>
                      </c:pt>
                      <c:pt idx="845">
                        <c:v>44379</c:v>
                      </c:pt>
                      <c:pt idx="846">
                        <c:v>44378</c:v>
                      </c:pt>
                      <c:pt idx="847">
                        <c:v>44377</c:v>
                      </c:pt>
                      <c:pt idx="848">
                        <c:v>44376</c:v>
                      </c:pt>
                      <c:pt idx="849">
                        <c:v>44375</c:v>
                      </c:pt>
                      <c:pt idx="850">
                        <c:v>44374</c:v>
                      </c:pt>
                      <c:pt idx="851">
                        <c:v>44373</c:v>
                      </c:pt>
                      <c:pt idx="852">
                        <c:v>44372</c:v>
                      </c:pt>
                      <c:pt idx="853">
                        <c:v>44371</c:v>
                      </c:pt>
                      <c:pt idx="854">
                        <c:v>44370</c:v>
                      </c:pt>
                      <c:pt idx="855">
                        <c:v>44369</c:v>
                      </c:pt>
                      <c:pt idx="856">
                        <c:v>44368</c:v>
                      </c:pt>
                      <c:pt idx="857">
                        <c:v>44367</c:v>
                      </c:pt>
                      <c:pt idx="858">
                        <c:v>44366</c:v>
                      </c:pt>
                      <c:pt idx="859">
                        <c:v>44365</c:v>
                      </c:pt>
                      <c:pt idx="860">
                        <c:v>44364</c:v>
                      </c:pt>
                      <c:pt idx="861">
                        <c:v>44363</c:v>
                      </c:pt>
                      <c:pt idx="862">
                        <c:v>44362</c:v>
                      </c:pt>
                      <c:pt idx="863">
                        <c:v>44361</c:v>
                      </c:pt>
                      <c:pt idx="864">
                        <c:v>44360</c:v>
                      </c:pt>
                      <c:pt idx="865">
                        <c:v>44359</c:v>
                      </c:pt>
                      <c:pt idx="866">
                        <c:v>44358</c:v>
                      </c:pt>
                      <c:pt idx="867">
                        <c:v>44357</c:v>
                      </c:pt>
                      <c:pt idx="868">
                        <c:v>44356</c:v>
                      </c:pt>
                      <c:pt idx="869">
                        <c:v>44355</c:v>
                      </c:pt>
                      <c:pt idx="870">
                        <c:v>44354</c:v>
                      </c:pt>
                      <c:pt idx="871">
                        <c:v>44353</c:v>
                      </c:pt>
                      <c:pt idx="872">
                        <c:v>44352</c:v>
                      </c:pt>
                      <c:pt idx="873">
                        <c:v>44351</c:v>
                      </c:pt>
                      <c:pt idx="874">
                        <c:v>44350</c:v>
                      </c:pt>
                      <c:pt idx="875">
                        <c:v>44349</c:v>
                      </c:pt>
                      <c:pt idx="876">
                        <c:v>44348</c:v>
                      </c:pt>
                      <c:pt idx="877">
                        <c:v>44347</c:v>
                      </c:pt>
                      <c:pt idx="878">
                        <c:v>44346</c:v>
                      </c:pt>
                      <c:pt idx="879">
                        <c:v>44345</c:v>
                      </c:pt>
                      <c:pt idx="880">
                        <c:v>44344</c:v>
                      </c:pt>
                      <c:pt idx="881">
                        <c:v>44343</c:v>
                      </c:pt>
                      <c:pt idx="882">
                        <c:v>44342</c:v>
                      </c:pt>
                      <c:pt idx="883">
                        <c:v>44341</c:v>
                      </c:pt>
                      <c:pt idx="884">
                        <c:v>44340</c:v>
                      </c:pt>
                      <c:pt idx="885">
                        <c:v>44339</c:v>
                      </c:pt>
                      <c:pt idx="886">
                        <c:v>44338</c:v>
                      </c:pt>
                      <c:pt idx="887">
                        <c:v>44337</c:v>
                      </c:pt>
                      <c:pt idx="888">
                        <c:v>44336</c:v>
                      </c:pt>
                      <c:pt idx="889">
                        <c:v>44335</c:v>
                      </c:pt>
                      <c:pt idx="890">
                        <c:v>44334</c:v>
                      </c:pt>
                      <c:pt idx="891">
                        <c:v>44333</c:v>
                      </c:pt>
                      <c:pt idx="892">
                        <c:v>44332</c:v>
                      </c:pt>
                      <c:pt idx="893">
                        <c:v>44331</c:v>
                      </c:pt>
                      <c:pt idx="894">
                        <c:v>44330</c:v>
                      </c:pt>
                      <c:pt idx="895">
                        <c:v>44329</c:v>
                      </c:pt>
                      <c:pt idx="896">
                        <c:v>44328</c:v>
                      </c:pt>
                      <c:pt idx="897">
                        <c:v>44327</c:v>
                      </c:pt>
                      <c:pt idx="898">
                        <c:v>44326</c:v>
                      </c:pt>
                      <c:pt idx="899">
                        <c:v>44325</c:v>
                      </c:pt>
                      <c:pt idx="900">
                        <c:v>44324</c:v>
                      </c:pt>
                      <c:pt idx="901">
                        <c:v>44323</c:v>
                      </c:pt>
                      <c:pt idx="902">
                        <c:v>44322</c:v>
                      </c:pt>
                      <c:pt idx="903">
                        <c:v>44321</c:v>
                      </c:pt>
                      <c:pt idx="904">
                        <c:v>44320</c:v>
                      </c:pt>
                      <c:pt idx="905">
                        <c:v>44319</c:v>
                      </c:pt>
                      <c:pt idx="906">
                        <c:v>44318</c:v>
                      </c:pt>
                      <c:pt idx="907">
                        <c:v>44317</c:v>
                      </c:pt>
                      <c:pt idx="908">
                        <c:v>44316</c:v>
                      </c:pt>
                      <c:pt idx="909">
                        <c:v>44315</c:v>
                      </c:pt>
                      <c:pt idx="910">
                        <c:v>44314</c:v>
                      </c:pt>
                      <c:pt idx="911">
                        <c:v>44313</c:v>
                      </c:pt>
                      <c:pt idx="912">
                        <c:v>44312</c:v>
                      </c:pt>
                      <c:pt idx="913">
                        <c:v>44311</c:v>
                      </c:pt>
                      <c:pt idx="914">
                        <c:v>44310</c:v>
                      </c:pt>
                      <c:pt idx="915">
                        <c:v>44309</c:v>
                      </c:pt>
                      <c:pt idx="916">
                        <c:v>44308</c:v>
                      </c:pt>
                      <c:pt idx="917">
                        <c:v>44307</c:v>
                      </c:pt>
                      <c:pt idx="918">
                        <c:v>44306</c:v>
                      </c:pt>
                      <c:pt idx="919">
                        <c:v>44305</c:v>
                      </c:pt>
                      <c:pt idx="920">
                        <c:v>44304</c:v>
                      </c:pt>
                      <c:pt idx="921">
                        <c:v>44303</c:v>
                      </c:pt>
                      <c:pt idx="922">
                        <c:v>44302</c:v>
                      </c:pt>
                      <c:pt idx="923">
                        <c:v>44301</c:v>
                      </c:pt>
                      <c:pt idx="924">
                        <c:v>44300</c:v>
                      </c:pt>
                      <c:pt idx="925">
                        <c:v>44299</c:v>
                      </c:pt>
                      <c:pt idx="926">
                        <c:v>44298</c:v>
                      </c:pt>
                      <c:pt idx="927">
                        <c:v>44297</c:v>
                      </c:pt>
                      <c:pt idx="928">
                        <c:v>44296</c:v>
                      </c:pt>
                      <c:pt idx="929">
                        <c:v>44295</c:v>
                      </c:pt>
                      <c:pt idx="930">
                        <c:v>44294</c:v>
                      </c:pt>
                      <c:pt idx="931">
                        <c:v>44293</c:v>
                      </c:pt>
                      <c:pt idx="932">
                        <c:v>44292</c:v>
                      </c:pt>
                      <c:pt idx="933">
                        <c:v>44291</c:v>
                      </c:pt>
                      <c:pt idx="934">
                        <c:v>44290</c:v>
                      </c:pt>
                      <c:pt idx="935">
                        <c:v>44289</c:v>
                      </c:pt>
                      <c:pt idx="936">
                        <c:v>44288</c:v>
                      </c:pt>
                      <c:pt idx="937">
                        <c:v>44287</c:v>
                      </c:pt>
                      <c:pt idx="938">
                        <c:v>44286</c:v>
                      </c:pt>
                      <c:pt idx="939">
                        <c:v>44285</c:v>
                      </c:pt>
                      <c:pt idx="940">
                        <c:v>44284</c:v>
                      </c:pt>
                      <c:pt idx="941">
                        <c:v>44283</c:v>
                      </c:pt>
                      <c:pt idx="942">
                        <c:v>44282</c:v>
                      </c:pt>
                      <c:pt idx="943">
                        <c:v>44281</c:v>
                      </c:pt>
                      <c:pt idx="944">
                        <c:v>44280</c:v>
                      </c:pt>
                      <c:pt idx="945">
                        <c:v>44279</c:v>
                      </c:pt>
                      <c:pt idx="946">
                        <c:v>44278</c:v>
                      </c:pt>
                      <c:pt idx="947">
                        <c:v>44277</c:v>
                      </c:pt>
                      <c:pt idx="948">
                        <c:v>44276</c:v>
                      </c:pt>
                      <c:pt idx="949">
                        <c:v>44275</c:v>
                      </c:pt>
                      <c:pt idx="950">
                        <c:v>44274</c:v>
                      </c:pt>
                      <c:pt idx="951">
                        <c:v>44273</c:v>
                      </c:pt>
                      <c:pt idx="952">
                        <c:v>44272</c:v>
                      </c:pt>
                      <c:pt idx="953">
                        <c:v>44271</c:v>
                      </c:pt>
                      <c:pt idx="954">
                        <c:v>44270</c:v>
                      </c:pt>
                      <c:pt idx="955">
                        <c:v>44269</c:v>
                      </c:pt>
                      <c:pt idx="956">
                        <c:v>44268</c:v>
                      </c:pt>
                      <c:pt idx="957">
                        <c:v>44267</c:v>
                      </c:pt>
                      <c:pt idx="958">
                        <c:v>44266</c:v>
                      </c:pt>
                      <c:pt idx="959">
                        <c:v>44265</c:v>
                      </c:pt>
                      <c:pt idx="960">
                        <c:v>44264</c:v>
                      </c:pt>
                      <c:pt idx="961">
                        <c:v>44263</c:v>
                      </c:pt>
                      <c:pt idx="962">
                        <c:v>44262</c:v>
                      </c:pt>
                      <c:pt idx="963">
                        <c:v>44261</c:v>
                      </c:pt>
                      <c:pt idx="964">
                        <c:v>44260</c:v>
                      </c:pt>
                      <c:pt idx="965">
                        <c:v>44259</c:v>
                      </c:pt>
                      <c:pt idx="966">
                        <c:v>44258</c:v>
                      </c:pt>
                      <c:pt idx="967">
                        <c:v>44257</c:v>
                      </c:pt>
                      <c:pt idx="968">
                        <c:v>44256</c:v>
                      </c:pt>
                      <c:pt idx="969">
                        <c:v>44255</c:v>
                      </c:pt>
                      <c:pt idx="970">
                        <c:v>44254</c:v>
                      </c:pt>
                      <c:pt idx="971">
                        <c:v>44253</c:v>
                      </c:pt>
                      <c:pt idx="972">
                        <c:v>44252</c:v>
                      </c:pt>
                      <c:pt idx="973">
                        <c:v>44251</c:v>
                      </c:pt>
                      <c:pt idx="974">
                        <c:v>44250</c:v>
                      </c:pt>
                      <c:pt idx="975">
                        <c:v>44249</c:v>
                      </c:pt>
                      <c:pt idx="976">
                        <c:v>44248</c:v>
                      </c:pt>
                      <c:pt idx="977">
                        <c:v>44247</c:v>
                      </c:pt>
                      <c:pt idx="978">
                        <c:v>44246</c:v>
                      </c:pt>
                      <c:pt idx="979">
                        <c:v>44245</c:v>
                      </c:pt>
                      <c:pt idx="980">
                        <c:v>44244</c:v>
                      </c:pt>
                      <c:pt idx="981">
                        <c:v>44243</c:v>
                      </c:pt>
                      <c:pt idx="982">
                        <c:v>44242</c:v>
                      </c:pt>
                      <c:pt idx="983">
                        <c:v>44241</c:v>
                      </c:pt>
                      <c:pt idx="984">
                        <c:v>44240</c:v>
                      </c:pt>
                      <c:pt idx="985">
                        <c:v>44239</c:v>
                      </c:pt>
                      <c:pt idx="986">
                        <c:v>44238</c:v>
                      </c:pt>
                      <c:pt idx="987">
                        <c:v>44237</c:v>
                      </c:pt>
                      <c:pt idx="988">
                        <c:v>44236</c:v>
                      </c:pt>
                      <c:pt idx="989">
                        <c:v>44235</c:v>
                      </c:pt>
                      <c:pt idx="990">
                        <c:v>44234</c:v>
                      </c:pt>
                      <c:pt idx="991">
                        <c:v>44233</c:v>
                      </c:pt>
                      <c:pt idx="992">
                        <c:v>44232</c:v>
                      </c:pt>
                      <c:pt idx="993">
                        <c:v>44231</c:v>
                      </c:pt>
                      <c:pt idx="994">
                        <c:v>44230</c:v>
                      </c:pt>
                      <c:pt idx="995">
                        <c:v>44229</c:v>
                      </c:pt>
                      <c:pt idx="996">
                        <c:v>44228</c:v>
                      </c:pt>
                      <c:pt idx="997">
                        <c:v>44227</c:v>
                      </c:pt>
                      <c:pt idx="998">
                        <c:v>44226</c:v>
                      </c:pt>
                      <c:pt idx="999">
                        <c:v>44225</c:v>
                      </c:pt>
                      <c:pt idx="1000">
                        <c:v>44224</c:v>
                      </c:pt>
                      <c:pt idx="1001">
                        <c:v>44223</c:v>
                      </c:pt>
                      <c:pt idx="1002">
                        <c:v>44222</c:v>
                      </c:pt>
                      <c:pt idx="1003">
                        <c:v>44221</c:v>
                      </c:pt>
                      <c:pt idx="1004">
                        <c:v>44220</c:v>
                      </c:pt>
                      <c:pt idx="1005">
                        <c:v>44219</c:v>
                      </c:pt>
                      <c:pt idx="1006">
                        <c:v>44218</c:v>
                      </c:pt>
                      <c:pt idx="1007">
                        <c:v>44217</c:v>
                      </c:pt>
                      <c:pt idx="1008">
                        <c:v>44216</c:v>
                      </c:pt>
                      <c:pt idx="1009">
                        <c:v>44215</c:v>
                      </c:pt>
                      <c:pt idx="1010">
                        <c:v>44214</c:v>
                      </c:pt>
                      <c:pt idx="1011">
                        <c:v>44213</c:v>
                      </c:pt>
                      <c:pt idx="1012">
                        <c:v>44212</c:v>
                      </c:pt>
                      <c:pt idx="1013">
                        <c:v>44211</c:v>
                      </c:pt>
                      <c:pt idx="1014">
                        <c:v>44210</c:v>
                      </c:pt>
                      <c:pt idx="1015">
                        <c:v>44209</c:v>
                      </c:pt>
                      <c:pt idx="1016">
                        <c:v>44208</c:v>
                      </c:pt>
                      <c:pt idx="1017">
                        <c:v>44207</c:v>
                      </c:pt>
                      <c:pt idx="1018">
                        <c:v>44206</c:v>
                      </c:pt>
                      <c:pt idx="1019">
                        <c:v>44205</c:v>
                      </c:pt>
                      <c:pt idx="1020">
                        <c:v>44204</c:v>
                      </c:pt>
                      <c:pt idx="1021">
                        <c:v>44203</c:v>
                      </c:pt>
                      <c:pt idx="1022">
                        <c:v>44202</c:v>
                      </c:pt>
                      <c:pt idx="1023">
                        <c:v>44201</c:v>
                      </c:pt>
                      <c:pt idx="1024">
                        <c:v>44200</c:v>
                      </c:pt>
                      <c:pt idx="1025">
                        <c:v>44199</c:v>
                      </c:pt>
                      <c:pt idx="1026">
                        <c:v>44198</c:v>
                      </c:pt>
                      <c:pt idx="1027">
                        <c:v>44197</c:v>
                      </c:pt>
                      <c:pt idx="1028">
                        <c:v>44196</c:v>
                      </c:pt>
                      <c:pt idx="1029">
                        <c:v>44195</c:v>
                      </c:pt>
                      <c:pt idx="1030">
                        <c:v>44194</c:v>
                      </c:pt>
                      <c:pt idx="1031">
                        <c:v>44193</c:v>
                      </c:pt>
                      <c:pt idx="1032">
                        <c:v>44192</c:v>
                      </c:pt>
                      <c:pt idx="1033">
                        <c:v>44191</c:v>
                      </c:pt>
                      <c:pt idx="1034">
                        <c:v>44190</c:v>
                      </c:pt>
                      <c:pt idx="1035">
                        <c:v>44189</c:v>
                      </c:pt>
                      <c:pt idx="1036">
                        <c:v>44188</c:v>
                      </c:pt>
                      <c:pt idx="1037">
                        <c:v>44187</c:v>
                      </c:pt>
                      <c:pt idx="1038">
                        <c:v>44186</c:v>
                      </c:pt>
                      <c:pt idx="1039">
                        <c:v>44185</c:v>
                      </c:pt>
                      <c:pt idx="1040">
                        <c:v>44184</c:v>
                      </c:pt>
                      <c:pt idx="1041">
                        <c:v>44183</c:v>
                      </c:pt>
                      <c:pt idx="1042">
                        <c:v>44182</c:v>
                      </c:pt>
                      <c:pt idx="1043">
                        <c:v>44181</c:v>
                      </c:pt>
                      <c:pt idx="1044">
                        <c:v>44180</c:v>
                      </c:pt>
                      <c:pt idx="1045">
                        <c:v>44179</c:v>
                      </c:pt>
                      <c:pt idx="1046">
                        <c:v>44178</c:v>
                      </c:pt>
                      <c:pt idx="1047">
                        <c:v>44177</c:v>
                      </c:pt>
                      <c:pt idx="1048">
                        <c:v>44176</c:v>
                      </c:pt>
                      <c:pt idx="1049">
                        <c:v>44175</c:v>
                      </c:pt>
                      <c:pt idx="1050">
                        <c:v>44174</c:v>
                      </c:pt>
                      <c:pt idx="1051">
                        <c:v>44173</c:v>
                      </c:pt>
                      <c:pt idx="1052">
                        <c:v>44172</c:v>
                      </c:pt>
                      <c:pt idx="1053">
                        <c:v>44171</c:v>
                      </c:pt>
                      <c:pt idx="1054">
                        <c:v>44170</c:v>
                      </c:pt>
                      <c:pt idx="1055">
                        <c:v>44169</c:v>
                      </c:pt>
                      <c:pt idx="1056">
                        <c:v>44168</c:v>
                      </c:pt>
                      <c:pt idx="1057">
                        <c:v>44167</c:v>
                      </c:pt>
                      <c:pt idx="1058">
                        <c:v>44166</c:v>
                      </c:pt>
                      <c:pt idx="1059">
                        <c:v>44165</c:v>
                      </c:pt>
                      <c:pt idx="1060">
                        <c:v>44164</c:v>
                      </c:pt>
                      <c:pt idx="1061">
                        <c:v>44163</c:v>
                      </c:pt>
                      <c:pt idx="1062">
                        <c:v>44162</c:v>
                      </c:pt>
                      <c:pt idx="1063">
                        <c:v>44161</c:v>
                      </c:pt>
                      <c:pt idx="1064">
                        <c:v>44160</c:v>
                      </c:pt>
                      <c:pt idx="1065">
                        <c:v>44159</c:v>
                      </c:pt>
                      <c:pt idx="1066">
                        <c:v>44158</c:v>
                      </c:pt>
                      <c:pt idx="1067">
                        <c:v>44157</c:v>
                      </c:pt>
                      <c:pt idx="1068">
                        <c:v>44156</c:v>
                      </c:pt>
                      <c:pt idx="1069">
                        <c:v>44155</c:v>
                      </c:pt>
                      <c:pt idx="1070">
                        <c:v>44154</c:v>
                      </c:pt>
                      <c:pt idx="1071">
                        <c:v>44153</c:v>
                      </c:pt>
                      <c:pt idx="1072">
                        <c:v>44152</c:v>
                      </c:pt>
                      <c:pt idx="1073">
                        <c:v>44151</c:v>
                      </c:pt>
                      <c:pt idx="1074">
                        <c:v>44150</c:v>
                      </c:pt>
                      <c:pt idx="1075">
                        <c:v>44149</c:v>
                      </c:pt>
                      <c:pt idx="1076">
                        <c:v>44148</c:v>
                      </c:pt>
                      <c:pt idx="1077">
                        <c:v>44147</c:v>
                      </c:pt>
                      <c:pt idx="1078">
                        <c:v>44146</c:v>
                      </c:pt>
                      <c:pt idx="1079">
                        <c:v>44145</c:v>
                      </c:pt>
                      <c:pt idx="1080">
                        <c:v>44144</c:v>
                      </c:pt>
                      <c:pt idx="1081">
                        <c:v>44143</c:v>
                      </c:pt>
                      <c:pt idx="1082">
                        <c:v>44142</c:v>
                      </c:pt>
                      <c:pt idx="1083">
                        <c:v>44141</c:v>
                      </c:pt>
                      <c:pt idx="1084">
                        <c:v>44140</c:v>
                      </c:pt>
                      <c:pt idx="1085">
                        <c:v>44139</c:v>
                      </c:pt>
                      <c:pt idx="1086">
                        <c:v>44138</c:v>
                      </c:pt>
                      <c:pt idx="1087">
                        <c:v>44137</c:v>
                      </c:pt>
                      <c:pt idx="1088">
                        <c:v>44136</c:v>
                      </c:pt>
                      <c:pt idx="1089">
                        <c:v>44135</c:v>
                      </c:pt>
                      <c:pt idx="1090">
                        <c:v>44134</c:v>
                      </c:pt>
                      <c:pt idx="1091">
                        <c:v>44133</c:v>
                      </c:pt>
                      <c:pt idx="1092">
                        <c:v>44132</c:v>
                      </c:pt>
                      <c:pt idx="1093">
                        <c:v>44131</c:v>
                      </c:pt>
                      <c:pt idx="1094">
                        <c:v>44130</c:v>
                      </c:pt>
                      <c:pt idx="1095">
                        <c:v>44129</c:v>
                      </c:pt>
                      <c:pt idx="1096">
                        <c:v>44128</c:v>
                      </c:pt>
                      <c:pt idx="1097">
                        <c:v>44127</c:v>
                      </c:pt>
                      <c:pt idx="1098">
                        <c:v>44126</c:v>
                      </c:pt>
                      <c:pt idx="1099">
                        <c:v>44125</c:v>
                      </c:pt>
                      <c:pt idx="1100">
                        <c:v>44124</c:v>
                      </c:pt>
                      <c:pt idx="1101">
                        <c:v>44123</c:v>
                      </c:pt>
                      <c:pt idx="1102">
                        <c:v>44122</c:v>
                      </c:pt>
                      <c:pt idx="1103">
                        <c:v>44121</c:v>
                      </c:pt>
                      <c:pt idx="1104">
                        <c:v>44120</c:v>
                      </c:pt>
                      <c:pt idx="1105">
                        <c:v>44119</c:v>
                      </c:pt>
                      <c:pt idx="1106">
                        <c:v>44118</c:v>
                      </c:pt>
                      <c:pt idx="1107">
                        <c:v>44117</c:v>
                      </c:pt>
                      <c:pt idx="1108">
                        <c:v>44116</c:v>
                      </c:pt>
                      <c:pt idx="1109">
                        <c:v>44115</c:v>
                      </c:pt>
                      <c:pt idx="1110">
                        <c:v>44114</c:v>
                      </c:pt>
                      <c:pt idx="1111">
                        <c:v>44113</c:v>
                      </c:pt>
                      <c:pt idx="1112">
                        <c:v>44112</c:v>
                      </c:pt>
                      <c:pt idx="1113">
                        <c:v>44111</c:v>
                      </c:pt>
                      <c:pt idx="1114">
                        <c:v>44110</c:v>
                      </c:pt>
                      <c:pt idx="1115">
                        <c:v>44109</c:v>
                      </c:pt>
                      <c:pt idx="1116">
                        <c:v>44108</c:v>
                      </c:pt>
                      <c:pt idx="1117">
                        <c:v>44107</c:v>
                      </c:pt>
                      <c:pt idx="1118">
                        <c:v>44106</c:v>
                      </c:pt>
                      <c:pt idx="1119">
                        <c:v>44105</c:v>
                      </c:pt>
                      <c:pt idx="1120">
                        <c:v>44104</c:v>
                      </c:pt>
                      <c:pt idx="1121">
                        <c:v>44103</c:v>
                      </c:pt>
                      <c:pt idx="1122">
                        <c:v>44102</c:v>
                      </c:pt>
                      <c:pt idx="1123">
                        <c:v>44101</c:v>
                      </c:pt>
                      <c:pt idx="1124">
                        <c:v>44100</c:v>
                      </c:pt>
                      <c:pt idx="1125">
                        <c:v>44099</c:v>
                      </c:pt>
                      <c:pt idx="1126">
                        <c:v>44098</c:v>
                      </c:pt>
                      <c:pt idx="1127">
                        <c:v>44097</c:v>
                      </c:pt>
                      <c:pt idx="1128">
                        <c:v>44096</c:v>
                      </c:pt>
                      <c:pt idx="1129">
                        <c:v>44095</c:v>
                      </c:pt>
                      <c:pt idx="1130">
                        <c:v>44094</c:v>
                      </c:pt>
                      <c:pt idx="1131">
                        <c:v>44093</c:v>
                      </c:pt>
                      <c:pt idx="1132">
                        <c:v>44092</c:v>
                      </c:pt>
                      <c:pt idx="1133">
                        <c:v>44091</c:v>
                      </c:pt>
                      <c:pt idx="1134">
                        <c:v>44090</c:v>
                      </c:pt>
                      <c:pt idx="1135">
                        <c:v>44089</c:v>
                      </c:pt>
                      <c:pt idx="1136">
                        <c:v>44088</c:v>
                      </c:pt>
                      <c:pt idx="1137">
                        <c:v>44087</c:v>
                      </c:pt>
                      <c:pt idx="1138">
                        <c:v>44086</c:v>
                      </c:pt>
                      <c:pt idx="1139">
                        <c:v>44085</c:v>
                      </c:pt>
                      <c:pt idx="1140">
                        <c:v>44084</c:v>
                      </c:pt>
                      <c:pt idx="1141">
                        <c:v>44083</c:v>
                      </c:pt>
                      <c:pt idx="1142">
                        <c:v>44082</c:v>
                      </c:pt>
                      <c:pt idx="1143">
                        <c:v>44081</c:v>
                      </c:pt>
                      <c:pt idx="1144">
                        <c:v>44080</c:v>
                      </c:pt>
                      <c:pt idx="1145">
                        <c:v>44079</c:v>
                      </c:pt>
                      <c:pt idx="1146">
                        <c:v>44078</c:v>
                      </c:pt>
                      <c:pt idx="1147">
                        <c:v>44077</c:v>
                      </c:pt>
                      <c:pt idx="1148">
                        <c:v>44076</c:v>
                      </c:pt>
                      <c:pt idx="1149">
                        <c:v>44075</c:v>
                      </c:pt>
                      <c:pt idx="1150">
                        <c:v>44074</c:v>
                      </c:pt>
                      <c:pt idx="1151">
                        <c:v>44073</c:v>
                      </c:pt>
                      <c:pt idx="1152">
                        <c:v>44072</c:v>
                      </c:pt>
                      <c:pt idx="1153">
                        <c:v>44071</c:v>
                      </c:pt>
                      <c:pt idx="1154">
                        <c:v>44070</c:v>
                      </c:pt>
                      <c:pt idx="1155">
                        <c:v>44069</c:v>
                      </c:pt>
                      <c:pt idx="1156">
                        <c:v>44068</c:v>
                      </c:pt>
                      <c:pt idx="1157">
                        <c:v>44067</c:v>
                      </c:pt>
                      <c:pt idx="1158">
                        <c:v>44066</c:v>
                      </c:pt>
                      <c:pt idx="1159">
                        <c:v>44065</c:v>
                      </c:pt>
                      <c:pt idx="1160">
                        <c:v>44064</c:v>
                      </c:pt>
                      <c:pt idx="1161">
                        <c:v>44063</c:v>
                      </c:pt>
                      <c:pt idx="1162">
                        <c:v>44062</c:v>
                      </c:pt>
                      <c:pt idx="1163">
                        <c:v>44061</c:v>
                      </c:pt>
                      <c:pt idx="1164">
                        <c:v>44060</c:v>
                      </c:pt>
                      <c:pt idx="1165">
                        <c:v>44059</c:v>
                      </c:pt>
                      <c:pt idx="1166">
                        <c:v>44058</c:v>
                      </c:pt>
                      <c:pt idx="1167">
                        <c:v>44057</c:v>
                      </c:pt>
                      <c:pt idx="1168">
                        <c:v>44056</c:v>
                      </c:pt>
                      <c:pt idx="1169">
                        <c:v>44055</c:v>
                      </c:pt>
                      <c:pt idx="1170">
                        <c:v>44054</c:v>
                      </c:pt>
                      <c:pt idx="1171">
                        <c:v>44053</c:v>
                      </c:pt>
                      <c:pt idx="1172">
                        <c:v>44052</c:v>
                      </c:pt>
                      <c:pt idx="1173">
                        <c:v>44051</c:v>
                      </c:pt>
                      <c:pt idx="1174">
                        <c:v>44050</c:v>
                      </c:pt>
                      <c:pt idx="1175">
                        <c:v>44049</c:v>
                      </c:pt>
                      <c:pt idx="1176">
                        <c:v>44048</c:v>
                      </c:pt>
                      <c:pt idx="1177">
                        <c:v>44047</c:v>
                      </c:pt>
                      <c:pt idx="1178">
                        <c:v>44046</c:v>
                      </c:pt>
                      <c:pt idx="1179">
                        <c:v>44045</c:v>
                      </c:pt>
                      <c:pt idx="1180">
                        <c:v>44044</c:v>
                      </c:pt>
                      <c:pt idx="1181">
                        <c:v>44043</c:v>
                      </c:pt>
                      <c:pt idx="1182">
                        <c:v>44042</c:v>
                      </c:pt>
                      <c:pt idx="1183">
                        <c:v>44041</c:v>
                      </c:pt>
                      <c:pt idx="1184">
                        <c:v>44040</c:v>
                      </c:pt>
                      <c:pt idx="1185">
                        <c:v>44039</c:v>
                      </c:pt>
                      <c:pt idx="1186">
                        <c:v>44038</c:v>
                      </c:pt>
                      <c:pt idx="1187">
                        <c:v>44037</c:v>
                      </c:pt>
                      <c:pt idx="1188">
                        <c:v>44036</c:v>
                      </c:pt>
                      <c:pt idx="1189">
                        <c:v>44035</c:v>
                      </c:pt>
                      <c:pt idx="1190">
                        <c:v>44034</c:v>
                      </c:pt>
                      <c:pt idx="1191">
                        <c:v>44033</c:v>
                      </c:pt>
                      <c:pt idx="1192">
                        <c:v>44032</c:v>
                      </c:pt>
                      <c:pt idx="1193">
                        <c:v>44031</c:v>
                      </c:pt>
                      <c:pt idx="1194">
                        <c:v>44030</c:v>
                      </c:pt>
                      <c:pt idx="1195">
                        <c:v>44029</c:v>
                      </c:pt>
                      <c:pt idx="1196">
                        <c:v>44028</c:v>
                      </c:pt>
                      <c:pt idx="1197">
                        <c:v>44027</c:v>
                      </c:pt>
                      <c:pt idx="1198">
                        <c:v>44026</c:v>
                      </c:pt>
                      <c:pt idx="1199">
                        <c:v>44025</c:v>
                      </c:pt>
                      <c:pt idx="1200">
                        <c:v>44024</c:v>
                      </c:pt>
                      <c:pt idx="1201">
                        <c:v>44023</c:v>
                      </c:pt>
                      <c:pt idx="1202">
                        <c:v>44022</c:v>
                      </c:pt>
                      <c:pt idx="1203">
                        <c:v>44021</c:v>
                      </c:pt>
                      <c:pt idx="1204">
                        <c:v>44020</c:v>
                      </c:pt>
                      <c:pt idx="1205">
                        <c:v>44019</c:v>
                      </c:pt>
                      <c:pt idx="1206">
                        <c:v>44018</c:v>
                      </c:pt>
                      <c:pt idx="1207">
                        <c:v>44017</c:v>
                      </c:pt>
                      <c:pt idx="1208">
                        <c:v>44016</c:v>
                      </c:pt>
                      <c:pt idx="1209">
                        <c:v>44015</c:v>
                      </c:pt>
                      <c:pt idx="1210">
                        <c:v>44014</c:v>
                      </c:pt>
                      <c:pt idx="1211">
                        <c:v>44013</c:v>
                      </c:pt>
                      <c:pt idx="1212">
                        <c:v>44012</c:v>
                      </c:pt>
                      <c:pt idx="1213">
                        <c:v>44011</c:v>
                      </c:pt>
                      <c:pt idx="1214">
                        <c:v>44010</c:v>
                      </c:pt>
                      <c:pt idx="1215">
                        <c:v>44009</c:v>
                      </c:pt>
                      <c:pt idx="1216">
                        <c:v>44008</c:v>
                      </c:pt>
                      <c:pt idx="1217">
                        <c:v>44007</c:v>
                      </c:pt>
                      <c:pt idx="1218">
                        <c:v>44006</c:v>
                      </c:pt>
                      <c:pt idx="1219">
                        <c:v>44005</c:v>
                      </c:pt>
                      <c:pt idx="1220">
                        <c:v>44004</c:v>
                      </c:pt>
                      <c:pt idx="1221">
                        <c:v>44003</c:v>
                      </c:pt>
                      <c:pt idx="1222">
                        <c:v>44002</c:v>
                      </c:pt>
                      <c:pt idx="1223">
                        <c:v>44001</c:v>
                      </c:pt>
                      <c:pt idx="1224">
                        <c:v>44000</c:v>
                      </c:pt>
                      <c:pt idx="1225">
                        <c:v>43999</c:v>
                      </c:pt>
                      <c:pt idx="1226">
                        <c:v>43998</c:v>
                      </c:pt>
                      <c:pt idx="1227">
                        <c:v>43997</c:v>
                      </c:pt>
                      <c:pt idx="1228">
                        <c:v>43996</c:v>
                      </c:pt>
                      <c:pt idx="1229">
                        <c:v>43995</c:v>
                      </c:pt>
                      <c:pt idx="1230">
                        <c:v>43994</c:v>
                      </c:pt>
                      <c:pt idx="1231">
                        <c:v>43993</c:v>
                      </c:pt>
                      <c:pt idx="1232">
                        <c:v>43992</c:v>
                      </c:pt>
                      <c:pt idx="1233">
                        <c:v>43991</c:v>
                      </c:pt>
                      <c:pt idx="1234">
                        <c:v>43990</c:v>
                      </c:pt>
                      <c:pt idx="1235">
                        <c:v>43989</c:v>
                      </c:pt>
                      <c:pt idx="1236">
                        <c:v>43988</c:v>
                      </c:pt>
                      <c:pt idx="1237">
                        <c:v>43987</c:v>
                      </c:pt>
                      <c:pt idx="1238">
                        <c:v>43986</c:v>
                      </c:pt>
                      <c:pt idx="1239">
                        <c:v>43985</c:v>
                      </c:pt>
                      <c:pt idx="1240">
                        <c:v>43984</c:v>
                      </c:pt>
                      <c:pt idx="1241">
                        <c:v>43983</c:v>
                      </c:pt>
                      <c:pt idx="1242">
                        <c:v>43982</c:v>
                      </c:pt>
                      <c:pt idx="1243">
                        <c:v>43981</c:v>
                      </c:pt>
                      <c:pt idx="1244">
                        <c:v>43980</c:v>
                      </c:pt>
                      <c:pt idx="1245">
                        <c:v>43979</c:v>
                      </c:pt>
                      <c:pt idx="1246">
                        <c:v>43978</c:v>
                      </c:pt>
                      <c:pt idx="1247">
                        <c:v>43977</c:v>
                      </c:pt>
                      <c:pt idx="1248">
                        <c:v>43976</c:v>
                      </c:pt>
                      <c:pt idx="1249">
                        <c:v>43975</c:v>
                      </c:pt>
                      <c:pt idx="1250">
                        <c:v>43974</c:v>
                      </c:pt>
                      <c:pt idx="1251">
                        <c:v>43973</c:v>
                      </c:pt>
                      <c:pt idx="1252">
                        <c:v>43972</c:v>
                      </c:pt>
                      <c:pt idx="1253">
                        <c:v>43971</c:v>
                      </c:pt>
                      <c:pt idx="1254">
                        <c:v>43970</c:v>
                      </c:pt>
                      <c:pt idx="1255">
                        <c:v>43969</c:v>
                      </c:pt>
                      <c:pt idx="1256">
                        <c:v>43968</c:v>
                      </c:pt>
                      <c:pt idx="1257">
                        <c:v>43967</c:v>
                      </c:pt>
                      <c:pt idx="1258">
                        <c:v>43966</c:v>
                      </c:pt>
                      <c:pt idx="1259">
                        <c:v>43965</c:v>
                      </c:pt>
                      <c:pt idx="1260">
                        <c:v>43964</c:v>
                      </c:pt>
                      <c:pt idx="1261">
                        <c:v>43963</c:v>
                      </c:pt>
                      <c:pt idx="1262">
                        <c:v>43962</c:v>
                      </c:pt>
                      <c:pt idx="1263">
                        <c:v>43961</c:v>
                      </c:pt>
                      <c:pt idx="1264">
                        <c:v>43960</c:v>
                      </c:pt>
                      <c:pt idx="1265">
                        <c:v>43959</c:v>
                      </c:pt>
                      <c:pt idx="1266">
                        <c:v>43958</c:v>
                      </c:pt>
                      <c:pt idx="1267">
                        <c:v>43957</c:v>
                      </c:pt>
                      <c:pt idx="1268">
                        <c:v>43956</c:v>
                      </c:pt>
                      <c:pt idx="1269">
                        <c:v>43955</c:v>
                      </c:pt>
                      <c:pt idx="1270">
                        <c:v>43954</c:v>
                      </c:pt>
                      <c:pt idx="1271">
                        <c:v>43953</c:v>
                      </c:pt>
                      <c:pt idx="1272">
                        <c:v>43952</c:v>
                      </c:pt>
                      <c:pt idx="1273">
                        <c:v>43951</c:v>
                      </c:pt>
                      <c:pt idx="1274">
                        <c:v>43950</c:v>
                      </c:pt>
                      <c:pt idx="1275">
                        <c:v>43949</c:v>
                      </c:pt>
                      <c:pt idx="1276">
                        <c:v>43948</c:v>
                      </c:pt>
                      <c:pt idx="1277">
                        <c:v>43947</c:v>
                      </c:pt>
                      <c:pt idx="1278">
                        <c:v>43946</c:v>
                      </c:pt>
                      <c:pt idx="1279">
                        <c:v>43945</c:v>
                      </c:pt>
                      <c:pt idx="1280">
                        <c:v>43944</c:v>
                      </c:pt>
                      <c:pt idx="1281">
                        <c:v>43943</c:v>
                      </c:pt>
                      <c:pt idx="1282">
                        <c:v>43942</c:v>
                      </c:pt>
                      <c:pt idx="1283">
                        <c:v>43941</c:v>
                      </c:pt>
                      <c:pt idx="1284">
                        <c:v>43940</c:v>
                      </c:pt>
                      <c:pt idx="1285">
                        <c:v>43939</c:v>
                      </c:pt>
                      <c:pt idx="1286">
                        <c:v>43938</c:v>
                      </c:pt>
                      <c:pt idx="1287">
                        <c:v>43937</c:v>
                      </c:pt>
                      <c:pt idx="1288">
                        <c:v>43936</c:v>
                      </c:pt>
                      <c:pt idx="1289">
                        <c:v>43935</c:v>
                      </c:pt>
                      <c:pt idx="1290">
                        <c:v>43934</c:v>
                      </c:pt>
                      <c:pt idx="1291">
                        <c:v>43933</c:v>
                      </c:pt>
                      <c:pt idx="1292">
                        <c:v>43932</c:v>
                      </c:pt>
                      <c:pt idx="1293">
                        <c:v>43931</c:v>
                      </c:pt>
                      <c:pt idx="1294">
                        <c:v>43930</c:v>
                      </c:pt>
                      <c:pt idx="1295">
                        <c:v>43929</c:v>
                      </c:pt>
                      <c:pt idx="1296">
                        <c:v>43928</c:v>
                      </c:pt>
                      <c:pt idx="1297">
                        <c:v>43927</c:v>
                      </c:pt>
                      <c:pt idx="1298">
                        <c:v>43926</c:v>
                      </c:pt>
                      <c:pt idx="1299">
                        <c:v>43925</c:v>
                      </c:pt>
                      <c:pt idx="1300">
                        <c:v>43924</c:v>
                      </c:pt>
                      <c:pt idx="1301">
                        <c:v>43923</c:v>
                      </c:pt>
                      <c:pt idx="1302">
                        <c:v>43922</c:v>
                      </c:pt>
                      <c:pt idx="1303">
                        <c:v>43921</c:v>
                      </c:pt>
                      <c:pt idx="1304">
                        <c:v>43920</c:v>
                      </c:pt>
                      <c:pt idx="1305">
                        <c:v>43919</c:v>
                      </c:pt>
                      <c:pt idx="1306">
                        <c:v>43918</c:v>
                      </c:pt>
                      <c:pt idx="1307">
                        <c:v>43917</c:v>
                      </c:pt>
                      <c:pt idx="1308">
                        <c:v>43916</c:v>
                      </c:pt>
                      <c:pt idx="1309">
                        <c:v>43915</c:v>
                      </c:pt>
                      <c:pt idx="1310">
                        <c:v>43914</c:v>
                      </c:pt>
                      <c:pt idx="1311">
                        <c:v>43913</c:v>
                      </c:pt>
                      <c:pt idx="1312">
                        <c:v>43912</c:v>
                      </c:pt>
                      <c:pt idx="1313">
                        <c:v>43911</c:v>
                      </c:pt>
                      <c:pt idx="1314">
                        <c:v>43910</c:v>
                      </c:pt>
                      <c:pt idx="1315">
                        <c:v>43909</c:v>
                      </c:pt>
                      <c:pt idx="1316">
                        <c:v>43908</c:v>
                      </c:pt>
                      <c:pt idx="1317">
                        <c:v>43907</c:v>
                      </c:pt>
                      <c:pt idx="1318">
                        <c:v>43906</c:v>
                      </c:pt>
                      <c:pt idx="1319">
                        <c:v>43905</c:v>
                      </c:pt>
                      <c:pt idx="1320">
                        <c:v>43904</c:v>
                      </c:pt>
                      <c:pt idx="1321">
                        <c:v>43903</c:v>
                      </c:pt>
                      <c:pt idx="1322">
                        <c:v>43902</c:v>
                      </c:pt>
                      <c:pt idx="1323">
                        <c:v>43901</c:v>
                      </c:pt>
                      <c:pt idx="1324">
                        <c:v>43900</c:v>
                      </c:pt>
                      <c:pt idx="1325">
                        <c:v>43899</c:v>
                      </c:pt>
                      <c:pt idx="1326">
                        <c:v>43898</c:v>
                      </c:pt>
                      <c:pt idx="1327">
                        <c:v>43897</c:v>
                      </c:pt>
                      <c:pt idx="1328">
                        <c:v>43896</c:v>
                      </c:pt>
                      <c:pt idx="1329">
                        <c:v>43895</c:v>
                      </c:pt>
                      <c:pt idx="1330">
                        <c:v>43894</c:v>
                      </c:pt>
                      <c:pt idx="1331">
                        <c:v>43893</c:v>
                      </c:pt>
                      <c:pt idx="1332">
                        <c:v>43892</c:v>
                      </c:pt>
                      <c:pt idx="1333">
                        <c:v>43891</c:v>
                      </c:pt>
                      <c:pt idx="1334">
                        <c:v>43890</c:v>
                      </c:pt>
                      <c:pt idx="1335">
                        <c:v>43889</c:v>
                      </c:pt>
                      <c:pt idx="1336">
                        <c:v>43888</c:v>
                      </c:pt>
                      <c:pt idx="1337">
                        <c:v>43887</c:v>
                      </c:pt>
                      <c:pt idx="1338">
                        <c:v>43886</c:v>
                      </c:pt>
                      <c:pt idx="1339">
                        <c:v>43885</c:v>
                      </c:pt>
                      <c:pt idx="1340">
                        <c:v>43884</c:v>
                      </c:pt>
                      <c:pt idx="1341">
                        <c:v>43883</c:v>
                      </c:pt>
                      <c:pt idx="1342">
                        <c:v>43882</c:v>
                      </c:pt>
                      <c:pt idx="1343">
                        <c:v>43881</c:v>
                      </c:pt>
                      <c:pt idx="1344">
                        <c:v>43880</c:v>
                      </c:pt>
                      <c:pt idx="1345">
                        <c:v>43879</c:v>
                      </c:pt>
                      <c:pt idx="1346">
                        <c:v>43878</c:v>
                      </c:pt>
                      <c:pt idx="1347">
                        <c:v>43877</c:v>
                      </c:pt>
                      <c:pt idx="1348">
                        <c:v>43876</c:v>
                      </c:pt>
                      <c:pt idx="1349">
                        <c:v>43875</c:v>
                      </c:pt>
                      <c:pt idx="1350">
                        <c:v>43874</c:v>
                      </c:pt>
                      <c:pt idx="1351">
                        <c:v>43873</c:v>
                      </c:pt>
                      <c:pt idx="1352">
                        <c:v>43872</c:v>
                      </c:pt>
                      <c:pt idx="1353">
                        <c:v>43871</c:v>
                      </c:pt>
                      <c:pt idx="1354">
                        <c:v>43870</c:v>
                      </c:pt>
                      <c:pt idx="1355">
                        <c:v>43869</c:v>
                      </c:pt>
                      <c:pt idx="1356">
                        <c:v>43868</c:v>
                      </c:pt>
                      <c:pt idx="1357">
                        <c:v>43867</c:v>
                      </c:pt>
                      <c:pt idx="1358">
                        <c:v>43866</c:v>
                      </c:pt>
                      <c:pt idx="1359">
                        <c:v>43865</c:v>
                      </c:pt>
                      <c:pt idx="1360">
                        <c:v>43864</c:v>
                      </c:pt>
                      <c:pt idx="1361">
                        <c:v>43863</c:v>
                      </c:pt>
                      <c:pt idx="1362">
                        <c:v>43862</c:v>
                      </c:pt>
                      <c:pt idx="1363">
                        <c:v>43861</c:v>
                      </c:pt>
                      <c:pt idx="1364">
                        <c:v>43860</c:v>
                      </c:pt>
                      <c:pt idx="1365">
                        <c:v>43859</c:v>
                      </c:pt>
                      <c:pt idx="1366">
                        <c:v>43858</c:v>
                      </c:pt>
                      <c:pt idx="1367">
                        <c:v>43857</c:v>
                      </c:pt>
                      <c:pt idx="1368">
                        <c:v>43856</c:v>
                      </c:pt>
                      <c:pt idx="1369">
                        <c:v>43855</c:v>
                      </c:pt>
                      <c:pt idx="1370">
                        <c:v>43854</c:v>
                      </c:pt>
                      <c:pt idx="1371">
                        <c:v>43853</c:v>
                      </c:pt>
                      <c:pt idx="1372">
                        <c:v>43852</c:v>
                      </c:pt>
                      <c:pt idx="1373">
                        <c:v>43851</c:v>
                      </c:pt>
                      <c:pt idx="1374">
                        <c:v>43850</c:v>
                      </c:pt>
                      <c:pt idx="1375">
                        <c:v>43849</c:v>
                      </c:pt>
                      <c:pt idx="1376">
                        <c:v>43848</c:v>
                      </c:pt>
                      <c:pt idx="1377">
                        <c:v>43847</c:v>
                      </c:pt>
                      <c:pt idx="1378">
                        <c:v>43846</c:v>
                      </c:pt>
                      <c:pt idx="1379">
                        <c:v>43845</c:v>
                      </c:pt>
                      <c:pt idx="1380">
                        <c:v>43844</c:v>
                      </c:pt>
                      <c:pt idx="1381">
                        <c:v>43843</c:v>
                      </c:pt>
                      <c:pt idx="1382">
                        <c:v>43842</c:v>
                      </c:pt>
                      <c:pt idx="1383">
                        <c:v>43841</c:v>
                      </c:pt>
                      <c:pt idx="1384">
                        <c:v>43840</c:v>
                      </c:pt>
                      <c:pt idx="1385">
                        <c:v>43839</c:v>
                      </c:pt>
                      <c:pt idx="1386">
                        <c:v>43838</c:v>
                      </c:pt>
                      <c:pt idx="1387">
                        <c:v>43837</c:v>
                      </c:pt>
                      <c:pt idx="1388">
                        <c:v>43836</c:v>
                      </c:pt>
                      <c:pt idx="1389">
                        <c:v>43835</c:v>
                      </c:pt>
                      <c:pt idx="1390">
                        <c:v>43834</c:v>
                      </c:pt>
                      <c:pt idx="1391">
                        <c:v>43833</c:v>
                      </c:pt>
                      <c:pt idx="1392">
                        <c:v>43832</c:v>
                      </c:pt>
                      <c:pt idx="1393">
                        <c:v>43831</c:v>
                      </c:pt>
                      <c:pt idx="1394">
                        <c:v>43830</c:v>
                      </c:pt>
                      <c:pt idx="1395">
                        <c:v>43829</c:v>
                      </c:pt>
                      <c:pt idx="1396">
                        <c:v>43828</c:v>
                      </c:pt>
                      <c:pt idx="1397">
                        <c:v>43827</c:v>
                      </c:pt>
                      <c:pt idx="1398">
                        <c:v>43826</c:v>
                      </c:pt>
                      <c:pt idx="1399">
                        <c:v>43825</c:v>
                      </c:pt>
                      <c:pt idx="1400">
                        <c:v>43824</c:v>
                      </c:pt>
                      <c:pt idx="1401">
                        <c:v>43823</c:v>
                      </c:pt>
                      <c:pt idx="1402">
                        <c:v>43822</c:v>
                      </c:pt>
                      <c:pt idx="1403">
                        <c:v>43821</c:v>
                      </c:pt>
                      <c:pt idx="1404">
                        <c:v>43820</c:v>
                      </c:pt>
                      <c:pt idx="1405">
                        <c:v>43819</c:v>
                      </c:pt>
                      <c:pt idx="1406">
                        <c:v>43818</c:v>
                      </c:pt>
                      <c:pt idx="1407">
                        <c:v>43817</c:v>
                      </c:pt>
                      <c:pt idx="1408">
                        <c:v>43816</c:v>
                      </c:pt>
                      <c:pt idx="1409">
                        <c:v>43815</c:v>
                      </c:pt>
                      <c:pt idx="1410">
                        <c:v>43814</c:v>
                      </c:pt>
                      <c:pt idx="1411">
                        <c:v>43813</c:v>
                      </c:pt>
                      <c:pt idx="1412">
                        <c:v>43812</c:v>
                      </c:pt>
                      <c:pt idx="1413">
                        <c:v>43811</c:v>
                      </c:pt>
                      <c:pt idx="1414">
                        <c:v>43810</c:v>
                      </c:pt>
                      <c:pt idx="1415">
                        <c:v>43809</c:v>
                      </c:pt>
                      <c:pt idx="1416">
                        <c:v>43808</c:v>
                      </c:pt>
                      <c:pt idx="1417">
                        <c:v>43807</c:v>
                      </c:pt>
                      <c:pt idx="1418">
                        <c:v>43806</c:v>
                      </c:pt>
                      <c:pt idx="1419">
                        <c:v>43805</c:v>
                      </c:pt>
                      <c:pt idx="1420">
                        <c:v>43804</c:v>
                      </c:pt>
                      <c:pt idx="1421">
                        <c:v>43803</c:v>
                      </c:pt>
                      <c:pt idx="1422">
                        <c:v>43802</c:v>
                      </c:pt>
                      <c:pt idx="1423">
                        <c:v>43801</c:v>
                      </c:pt>
                      <c:pt idx="1424">
                        <c:v>43800</c:v>
                      </c:pt>
                      <c:pt idx="1425">
                        <c:v>43799</c:v>
                      </c:pt>
                      <c:pt idx="1426">
                        <c:v>43798</c:v>
                      </c:pt>
                      <c:pt idx="1427">
                        <c:v>43797</c:v>
                      </c:pt>
                      <c:pt idx="1428">
                        <c:v>43796</c:v>
                      </c:pt>
                      <c:pt idx="1429">
                        <c:v>43795</c:v>
                      </c:pt>
                      <c:pt idx="1430">
                        <c:v>43794</c:v>
                      </c:pt>
                      <c:pt idx="1431">
                        <c:v>43793</c:v>
                      </c:pt>
                      <c:pt idx="1432">
                        <c:v>43792</c:v>
                      </c:pt>
                      <c:pt idx="1433">
                        <c:v>43791</c:v>
                      </c:pt>
                      <c:pt idx="1434">
                        <c:v>43790</c:v>
                      </c:pt>
                      <c:pt idx="1435">
                        <c:v>43789</c:v>
                      </c:pt>
                      <c:pt idx="1436">
                        <c:v>43788</c:v>
                      </c:pt>
                      <c:pt idx="1437">
                        <c:v>43787</c:v>
                      </c:pt>
                      <c:pt idx="1438">
                        <c:v>43786</c:v>
                      </c:pt>
                      <c:pt idx="1439">
                        <c:v>43785</c:v>
                      </c:pt>
                      <c:pt idx="1440">
                        <c:v>43784</c:v>
                      </c:pt>
                      <c:pt idx="1441">
                        <c:v>43783</c:v>
                      </c:pt>
                      <c:pt idx="1442">
                        <c:v>43782</c:v>
                      </c:pt>
                      <c:pt idx="1443">
                        <c:v>43781</c:v>
                      </c:pt>
                      <c:pt idx="1444">
                        <c:v>43780</c:v>
                      </c:pt>
                      <c:pt idx="1445">
                        <c:v>43779</c:v>
                      </c:pt>
                      <c:pt idx="1446">
                        <c:v>43778</c:v>
                      </c:pt>
                      <c:pt idx="1447">
                        <c:v>43777</c:v>
                      </c:pt>
                      <c:pt idx="1448">
                        <c:v>43776</c:v>
                      </c:pt>
                      <c:pt idx="1449">
                        <c:v>43775</c:v>
                      </c:pt>
                      <c:pt idx="1450">
                        <c:v>43774</c:v>
                      </c:pt>
                      <c:pt idx="1451">
                        <c:v>43773</c:v>
                      </c:pt>
                      <c:pt idx="1452">
                        <c:v>43772</c:v>
                      </c:pt>
                      <c:pt idx="1453">
                        <c:v>43771</c:v>
                      </c:pt>
                      <c:pt idx="1454">
                        <c:v>43770</c:v>
                      </c:pt>
                      <c:pt idx="1455">
                        <c:v>43769</c:v>
                      </c:pt>
                      <c:pt idx="1456">
                        <c:v>43768</c:v>
                      </c:pt>
                      <c:pt idx="1457">
                        <c:v>43767</c:v>
                      </c:pt>
                      <c:pt idx="1458">
                        <c:v>43766</c:v>
                      </c:pt>
                      <c:pt idx="1459">
                        <c:v>43765</c:v>
                      </c:pt>
                      <c:pt idx="1460">
                        <c:v>43764</c:v>
                      </c:pt>
                      <c:pt idx="1461">
                        <c:v>43763</c:v>
                      </c:pt>
                      <c:pt idx="1462">
                        <c:v>43762</c:v>
                      </c:pt>
                      <c:pt idx="1463">
                        <c:v>43761</c:v>
                      </c:pt>
                      <c:pt idx="1464">
                        <c:v>43760</c:v>
                      </c:pt>
                      <c:pt idx="1465">
                        <c:v>43759</c:v>
                      </c:pt>
                      <c:pt idx="1466">
                        <c:v>43758</c:v>
                      </c:pt>
                      <c:pt idx="1467">
                        <c:v>43757</c:v>
                      </c:pt>
                      <c:pt idx="1468">
                        <c:v>43756</c:v>
                      </c:pt>
                      <c:pt idx="1469">
                        <c:v>43755</c:v>
                      </c:pt>
                      <c:pt idx="1470">
                        <c:v>43754</c:v>
                      </c:pt>
                      <c:pt idx="1471">
                        <c:v>43753</c:v>
                      </c:pt>
                      <c:pt idx="1472">
                        <c:v>43752</c:v>
                      </c:pt>
                      <c:pt idx="1473">
                        <c:v>43751</c:v>
                      </c:pt>
                      <c:pt idx="1474">
                        <c:v>43750</c:v>
                      </c:pt>
                      <c:pt idx="1475">
                        <c:v>43749</c:v>
                      </c:pt>
                      <c:pt idx="1476">
                        <c:v>43748</c:v>
                      </c:pt>
                      <c:pt idx="1477">
                        <c:v>43747</c:v>
                      </c:pt>
                      <c:pt idx="1478">
                        <c:v>43746</c:v>
                      </c:pt>
                      <c:pt idx="1479">
                        <c:v>43745</c:v>
                      </c:pt>
                      <c:pt idx="1480">
                        <c:v>43744</c:v>
                      </c:pt>
                      <c:pt idx="1481">
                        <c:v>43743</c:v>
                      </c:pt>
                      <c:pt idx="1482">
                        <c:v>43742</c:v>
                      </c:pt>
                      <c:pt idx="1483">
                        <c:v>43741</c:v>
                      </c:pt>
                      <c:pt idx="1484">
                        <c:v>43740</c:v>
                      </c:pt>
                      <c:pt idx="1485">
                        <c:v>43739</c:v>
                      </c:pt>
                      <c:pt idx="1486">
                        <c:v>43738</c:v>
                      </c:pt>
                      <c:pt idx="1487">
                        <c:v>43737</c:v>
                      </c:pt>
                      <c:pt idx="1488">
                        <c:v>43736</c:v>
                      </c:pt>
                      <c:pt idx="1489">
                        <c:v>43735</c:v>
                      </c:pt>
                      <c:pt idx="1490">
                        <c:v>43734</c:v>
                      </c:pt>
                      <c:pt idx="1491">
                        <c:v>43733</c:v>
                      </c:pt>
                      <c:pt idx="1492">
                        <c:v>43732</c:v>
                      </c:pt>
                      <c:pt idx="1493">
                        <c:v>43731</c:v>
                      </c:pt>
                      <c:pt idx="1494">
                        <c:v>43730</c:v>
                      </c:pt>
                      <c:pt idx="1495">
                        <c:v>43729</c:v>
                      </c:pt>
                      <c:pt idx="1496">
                        <c:v>43728</c:v>
                      </c:pt>
                      <c:pt idx="1497">
                        <c:v>43727</c:v>
                      </c:pt>
                      <c:pt idx="1498">
                        <c:v>43726</c:v>
                      </c:pt>
                      <c:pt idx="1499">
                        <c:v>43725</c:v>
                      </c:pt>
                      <c:pt idx="1500">
                        <c:v>43724</c:v>
                      </c:pt>
                      <c:pt idx="1501">
                        <c:v>43723</c:v>
                      </c:pt>
                      <c:pt idx="1502">
                        <c:v>43722</c:v>
                      </c:pt>
                      <c:pt idx="1503">
                        <c:v>43721</c:v>
                      </c:pt>
                      <c:pt idx="1504">
                        <c:v>43720</c:v>
                      </c:pt>
                      <c:pt idx="1505">
                        <c:v>43719</c:v>
                      </c:pt>
                      <c:pt idx="1506">
                        <c:v>43718</c:v>
                      </c:pt>
                      <c:pt idx="1507">
                        <c:v>43717</c:v>
                      </c:pt>
                      <c:pt idx="1508">
                        <c:v>43716</c:v>
                      </c:pt>
                      <c:pt idx="1509">
                        <c:v>43715</c:v>
                      </c:pt>
                      <c:pt idx="1510">
                        <c:v>43714</c:v>
                      </c:pt>
                      <c:pt idx="1511">
                        <c:v>43713</c:v>
                      </c:pt>
                      <c:pt idx="1512">
                        <c:v>43712</c:v>
                      </c:pt>
                      <c:pt idx="1513">
                        <c:v>43711</c:v>
                      </c:pt>
                      <c:pt idx="1514">
                        <c:v>43710</c:v>
                      </c:pt>
                      <c:pt idx="1515">
                        <c:v>43709</c:v>
                      </c:pt>
                      <c:pt idx="1516">
                        <c:v>43708</c:v>
                      </c:pt>
                      <c:pt idx="1517">
                        <c:v>43707</c:v>
                      </c:pt>
                      <c:pt idx="1518">
                        <c:v>43706</c:v>
                      </c:pt>
                      <c:pt idx="1519">
                        <c:v>43705</c:v>
                      </c:pt>
                      <c:pt idx="1520">
                        <c:v>43704</c:v>
                      </c:pt>
                      <c:pt idx="1521">
                        <c:v>43703</c:v>
                      </c:pt>
                      <c:pt idx="1522">
                        <c:v>43702</c:v>
                      </c:pt>
                      <c:pt idx="1523">
                        <c:v>43701</c:v>
                      </c:pt>
                      <c:pt idx="1524">
                        <c:v>43700</c:v>
                      </c:pt>
                      <c:pt idx="1525">
                        <c:v>43699</c:v>
                      </c:pt>
                      <c:pt idx="1526">
                        <c:v>43698</c:v>
                      </c:pt>
                      <c:pt idx="1527">
                        <c:v>43697</c:v>
                      </c:pt>
                      <c:pt idx="1528">
                        <c:v>43696</c:v>
                      </c:pt>
                      <c:pt idx="1529">
                        <c:v>43695</c:v>
                      </c:pt>
                      <c:pt idx="1530">
                        <c:v>43694</c:v>
                      </c:pt>
                      <c:pt idx="1531">
                        <c:v>43693</c:v>
                      </c:pt>
                      <c:pt idx="1532">
                        <c:v>43692</c:v>
                      </c:pt>
                      <c:pt idx="1533">
                        <c:v>43691</c:v>
                      </c:pt>
                      <c:pt idx="1534">
                        <c:v>43690</c:v>
                      </c:pt>
                      <c:pt idx="1535">
                        <c:v>43689</c:v>
                      </c:pt>
                      <c:pt idx="1536">
                        <c:v>43688</c:v>
                      </c:pt>
                      <c:pt idx="1537">
                        <c:v>43687</c:v>
                      </c:pt>
                      <c:pt idx="1538">
                        <c:v>43686</c:v>
                      </c:pt>
                      <c:pt idx="1539">
                        <c:v>43685</c:v>
                      </c:pt>
                      <c:pt idx="1540">
                        <c:v>43684</c:v>
                      </c:pt>
                      <c:pt idx="1541">
                        <c:v>43683</c:v>
                      </c:pt>
                      <c:pt idx="1542">
                        <c:v>43682</c:v>
                      </c:pt>
                      <c:pt idx="1543">
                        <c:v>43681</c:v>
                      </c:pt>
                      <c:pt idx="1544">
                        <c:v>43680</c:v>
                      </c:pt>
                      <c:pt idx="1545">
                        <c:v>43679</c:v>
                      </c:pt>
                      <c:pt idx="1546">
                        <c:v>43678</c:v>
                      </c:pt>
                      <c:pt idx="1547">
                        <c:v>43677</c:v>
                      </c:pt>
                      <c:pt idx="1548">
                        <c:v>43676</c:v>
                      </c:pt>
                      <c:pt idx="1549">
                        <c:v>43675</c:v>
                      </c:pt>
                      <c:pt idx="1550">
                        <c:v>43674</c:v>
                      </c:pt>
                      <c:pt idx="1551">
                        <c:v>43673</c:v>
                      </c:pt>
                      <c:pt idx="1552">
                        <c:v>43672</c:v>
                      </c:pt>
                      <c:pt idx="1553">
                        <c:v>43671</c:v>
                      </c:pt>
                      <c:pt idx="1554">
                        <c:v>43670</c:v>
                      </c:pt>
                      <c:pt idx="1555">
                        <c:v>43669</c:v>
                      </c:pt>
                      <c:pt idx="1556">
                        <c:v>43668</c:v>
                      </c:pt>
                      <c:pt idx="1557">
                        <c:v>43667</c:v>
                      </c:pt>
                      <c:pt idx="1558">
                        <c:v>43666</c:v>
                      </c:pt>
                      <c:pt idx="1559">
                        <c:v>43665</c:v>
                      </c:pt>
                      <c:pt idx="1560">
                        <c:v>43664</c:v>
                      </c:pt>
                      <c:pt idx="1561">
                        <c:v>43663</c:v>
                      </c:pt>
                      <c:pt idx="1562">
                        <c:v>43662</c:v>
                      </c:pt>
                      <c:pt idx="1563">
                        <c:v>43661</c:v>
                      </c:pt>
                      <c:pt idx="1564">
                        <c:v>43660</c:v>
                      </c:pt>
                      <c:pt idx="1565">
                        <c:v>43659</c:v>
                      </c:pt>
                      <c:pt idx="1566">
                        <c:v>43658</c:v>
                      </c:pt>
                      <c:pt idx="1567">
                        <c:v>43657</c:v>
                      </c:pt>
                      <c:pt idx="1568">
                        <c:v>43656</c:v>
                      </c:pt>
                      <c:pt idx="1569">
                        <c:v>43655</c:v>
                      </c:pt>
                      <c:pt idx="1570">
                        <c:v>43654</c:v>
                      </c:pt>
                      <c:pt idx="1571">
                        <c:v>43653</c:v>
                      </c:pt>
                      <c:pt idx="1572">
                        <c:v>43652</c:v>
                      </c:pt>
                      <c:pt idx="1573">
                        <c:v>43651</c:v>
                      </c:pt>
                      <c:pt idx="1574">
                        <c:v>43650</c:v>
                      </c:pt>
                      <c:pt idx="1575">
                        <c:v>43649</c:v>
                      </c:pt>
                      <c:pt idx="1576">
                        <c:v>43648</c:v>
                      </c:pt>
                      <c:pt idx="1577">
                        <c:v>43647</c:v>
                      </c:pt>
                      <c:pt idx="1578">
                        <c:v>43646</c:v>
                      </c:pt>
                      <c:pt idx="1579">
                        <c:v>43645</c:v>
                      </c:pt>
                      <c:pt idx="1580">
                        <c:v>43644</c:v>
                      </c:pt>
                      <c:pt idx="1581">
                        <c:v>43643</c:v>
                      </c:pt>
                      <c:pt idx="1582">
                        <c:v>43642</c:v>
                      </c:pt>
                      <c:pt idx="1583">
                        <c:v>43641</c:v>
                      </c:pt>
                      <c:pt idx="1584">
                        <c:v>43640</c:v>
                      </c:pt>
                      <c:pt idx="1585">
                        <c:v>43639</c:v>
                      </c:pt>
                      <c:pt idx="1586">
                        <c:v>43638</c:v>
                      </c:pt>
                      <c:pt idx="1587">
                        <c:v>43637</c:v>
                      </c:pt>
                      <c:pt idx="1588">
                        <c:v>43636</c:v>
                      </c:pt>
                      <c:pt idx="1589">
                        <c:v>43635</c:v>
                      </c:pt>
                      <c:pt idx="1590">
                        <c:v>43634</c:v>
                      </c:pt>
                      <c:pt idx="1591">
                        <c:v>43633</c:v>
                      </c:pt>
                      <c:pt idx="1592">
                        <c:v>43632</c:v>
                      </c:pt>
                      <c:pt idx="1593">
                        <c:v>43631</c:v>
                      </c:pt>
                      <c:pt idx="1594">
                        <c:v>43630</c:v>
                      </c:pt>
                      <c:pt idx="1595">
                        <c:v>43629</c:v>
                      </c:pt>
                      <c:pt idx="1596">
                        <c:v>43628</c:v>
                      </c:pt>
                      <c:pt idx="1597">
                        <c:v>43627</c:v>
                      </c:pt>
                      <c:pt idx="1598">
                        <c:v>43626</c:v>
                      </c:pt>
                      <c:pt idx="1599">
                        <c:v>43625</c:v>
                      </c:pt>
                      <c:pt idx="1600">
                        <c:v>43624</c:v>
                      </c:pt>
                      <c:pt idx="1601">
                        <c:v>43623</c:v>
                      </c:pt>
                      <c:pt idx="1602">
                        <c:v>43622</c:v>
                      </c:pt>
                      <c:pt idx="1603">
                        <c:v>43621</c:v>
                      </c:pt>
                      <c:pt idx="1604">
                        <c:v>43620</c:v>
                      </c:pt>
                      <c:pt idx="1605">
                        <c:v>43619</c:v>
                      </c:pt>
                      <c:pt idx="1606">
                        <c:v>43618</c:v>
                      </c:pt>
                      <c:pt idx="1607">
                        <c:v>43617</c:v>
                      </c:pt>
                      <c:pt idx="1608">
                        <c:v>43616</c:v>
                      </c:pt>
                      <c:pt idx="1609">
                        <c:v>43615</c:v>
                      </c:pt>
                      <c:pt idx="1610">
                        <c:v>43614</c:v>
                      </c:pt>
                      <c:pt idx="1611">
                        <c:v>43613</c:v>
                      </c:pt>
                      <c:pt idx="1612">
                        <c:v>43612</c:v>
                      </c:pt>
                      <c:pt idx="1613">
                        <c:v>43611</c:v>
                      </c:pt>
                      <c:pt idx="1614">
                        <c:v>43610</c:v>
                      </c:pt>
                      <c:pt idx="1615">
                        <c:v>43609</c:v>
                      </c:pt>
                      <c:pt idx="1616">
                        <c:v>43608</c:v>
                      </c:pt>
                      <c:pt idx="1617">
                        <c:v>43607</c:v>
                      </c:pt>
                      <c:pt idx="1618">
                        <c:v>43606</c:v>
                      </c:pt>
                      <c:pt idx="1619">
                        <c:v>43605</c:v>
                      </c:pt>
                      <c:pt idx="1620">
                        <c:v>43604</c:v>
                      </c:pt>
                      <c:pt idx="1621">
                        <c:v>43603</c:v>
                      </c:pt>
                      <c:pt idx="1622">
                        <c:v>43602</c:v>
                      </c:pt>
                      <c:pt idx="1623">
                        <c:v>43601</c:v>
                      </c:pt>
                      <c:pt idx="1624">
                        <c:v>43600</c:v>
                      </c:pt>
                      <c:pt idx="1625">
                        <c:v>43599</c:v>
                      </c:pt>
                      <c:pt idx="1626">
                        <c:v>43598</c:v>
                      </c:pt>
                      <c:pt idx="1627">
                        <c:v>43597</c:v>
                      </c:pt>
                      <c:pt idx="1628">
                        <c:v>43596</c:v>
                      </c:pt>
                      <c:pt idx="1629">
                        <c:v>43595</c:v>
                      </c:pt>
                      <c:pt idx="1630">
                        <c:v>43594</c:v>
                      </c:pt>
                      <c:pt idx="1631">
                        <c:v>43593</c:v>
                      </c:pt>
                      <c:pt idx="1632">
                        <c:v>43592</c:v>
                      </c:pt>
                      <c:pt idx="1633">
                        <c:v>43591</c:v>
                      </c:pt>
                      <c:pt idx="1634">
                        <c:v>43590</c:v>
                      </c:pt>
                      <c:pt idx="1635">
                        <c:v>43589</c:v>
                      </c:pt>
                      <c:pt idx="1636">
                        <c:v>43588</c:v>
                      </c:pt>
                      <c:pt idx="1637">
                        <c:v>43587</c:v>
                      </c:pt>
                      <c:pt idx="1638">
                        <c:v>43586</c:v>
                      </c:pt>
                      <c:pt idx="1639">
                        <c:v>43585</c:v>
                      </c:pt>
                      <c:pt idx="1640">
                        <c:v>43584</c:v>
                      </c:pt>
                      <c:pt idx="1641">
                        <c:v>43583</c:v>
                      </c:pt>
                      <c:pt idx="1642">
                        <c:v>43582</c:v>
                      </c:pt>
                      <c:pt idx="1643">
                        <c:v>43581</c:v>
                      </c:pt>
                      <c:pt idx="1644">
                        <c:v>43580</c:v>
                      </c:pt>
                      <c:pt idx="1645">
                        <c:v>43579</c:v>
                      </c:pt>
                      <c:pt idx="1646">
                        <c:v>43578</c:v>
                      </c:pt>
                      <c:pt idx="1647">
                        <c:v>43577</c:v>
                      </c:pt>
                      <c:pt idx="1648">
                        <c:v>43576</c:v>
                      </c:pt>
                      <c:pt idx="1649">
                        <c:v>43575</c:v>
                      </c:pt>
                      <c:pt idx="1650">
                        <c:v>43574</c:v>
                      </c:pt>
                      <c:pt idx="1651">
                        <c:v>43573</c:v>
                      </c:pt>
                      <c:pt idx="1652">
                        <c:v>43572</c:v>
                      </c:pt>
                      <c:pt idx="1653">
                        <c:v>43571</c:v>
                      </c:pt>
                      <c:pt idx="1654">
                        <c:v>43570</c:v>
                      </c:pt>
                      <c:pt idx="1655">
                        <c:v>43569</c:v>
                      </c:pt>
                      <c:pt idx="1656">
                        <c:v>43568</c:v>
                      </c:pt>
                      <c:pt idx="1657">
                        <c:v>43567</c:v>
                      </c:pt>
                      <c:pt idx="1658">
                        <c:v>43566</c:v>
                      </c:pt>
                      <c:pt idx="1659">
                        <c:v>43565</c:v>
                      </c:pt>
                      <c:pt idx="1660">
                        <c:v>43564</c:v>
                      </c:pt>
                      <c:pt idx="1661">
                        <c:v>43563</c:v>
                      </c:pt>
                      <c:pt idx="1662">
                        <c:v>43562</c:v>
                      </c:pt>
                      <c:pt idx="1663">
                        <c:v>43561</c:v>
                      </c:pt>
                      <c:pt idx="1664">
                        <c:v>43560</c:v>
                      </c:pt>
                      <c:pt idx="1665">
                        <c:v>43559</c:v>
                      </c:pt>
                      <c:pt idx="1666">
                        <c:v>43558</c:v>
                      </c:pt>
                      <c:pt idx="1667">
                        <c:v>43557</c:v>
                      </c:pt>
                      <c:pt idx="1668">
                        <c:v>43556</c:v>
                      </c:pt>
                      <c:pt idx="1669">
                        <c:v>43555</c:v>
                      </c:pt>
                      <c:pt idx="1670">
                        <c:v>43554</c:v>
                      </c:pt>
                      <c:pt idx="1671">
                        <c:v>43553</c:v>
                      </c:pt>
                      <c:pt idx="1672">
                        <c:v>43552</c:v>
                      </c:pt>
                      <c:pt idx="1673">
                        <c:v>43551</c:v>
                      </c:pt>
                      <c:pt idx="1674">
                        <c:v>43550</c:v>
                      </c:pt>
                      <c:pt idx="1675">
                        <c:v>43549</c:v>
                      </c:pt>
                      <c:pt idx="1676">
                        <c:v>43548</c:v>
                      </c:pt>
                      <c:pt idx="1677">
                        <c:v>43547</c:v>
                      </c:pt>
                      <c:pt idx="1678">
                        <c:v>43546</c:v>
                      </c:pt>
                      <c:pt idx="1679">
                        <c:v>43545</c:v>
                      </c:pt>
                      <c:pt idx="1680">
                        <c:v>43544</c:v>
                      </c:pt>
                      <c:pt idx="1681">
                        <c:v>43543</c:v>
                      </c:pt>
                      <c:pt idx="1682">
                        <c:v>43542</c:v>
                      </c:pt>
                      <c:pt idx="1683">
                        <c:v>43541</c:v>
                      </c:pt>
                      <c:pt idx="1684">
                        <c:v>43540</c:v>
                      </c:pt>
                      <c:pt idx="1685">
                        <c:v>43539</c:v>
                      </c:pt>
                      <c:pt idx="1686">
                        <c:v>43538</c:v>
                      </c:pt>
                      <c:pt idx="1687">
                        <c:v>43537</c:v>
                      </c:pt>
                      <c:pt idx="1688">
                        <c:v>43536</c:v>
                      </c:pt>
                      <c:pt idx="1689">
                        <c:v>43535</c:v>
                      </c:pt>
                      <c:pt idx="1690">
                        <c:v>43534</c:v>
                      </c:pt>
                      <c:pt idx="1691">
                        <c:v>43533</c:v>
                      </c:pt>
                      <c:pt idx="1692">
                        <c:v>43532</c:v>
                      </c:pt>
                      <c:pt idx="1693">
                        <c:v>43531</c:v>
                      </c:pt>
                      <c:pt idx="1694">
                        <c:v>43530</c:v>
                      </c:pt>
                      <c:pt idx="1695">
                        <c:v>43529</c:v>
                      </c:pt>
                      <c:pt idx="1696">
                        <c:v>43528</c:v>
                      </c:pt>
                      <c:pt idx="1697">
                        <c:v>43527</c:v>
                      </c:pt>
                      <c:pt idx="1698">
                        <c:v>43526</c:v>
                      </c:pt>
                      <c:pt idx="1699">
                        <c:v>43525</c:v>
                      </c:pt>
                      <c:pt idx="1700">
                        <c:v>43524</c:v>
                      </c:pt>
                      <c:pt idx="1701">
                        <c:v>43523</c:v>
                      </c:pt>
                      <c:pt idx="1702">
                        <c:v>43522</c:v>
                      </c:pt>
                      <c:pt idx="1703">
                        <c:v>43521</c:v>
                      </c:pt>
                      <c:pt idx="1704">
                        <c:v>43520</c:v>
                      </c:pt>
                      <c:pt idx="1705">
                        <c:v>43519</c:v>
                      </c:pt>
                      <c:pt idx="1706">
                        <c:v>43518</c:v>
                      </c:pt>
                      <c:pt idx="1707">
                        <c:v>43517</c:v>
                      </c:pt>
                      <c:pt idx="1708">
                        <c:v>43516</c:v>
                      </c:pt>
                      <c:pt idx="1709">
                        <c:v>43515</c:v>
                      </c:pt>
                      <c:pt idx="1710">
                        <c:v>43514</c:v>
                      </c:pt>
                      <c:pt idx="1711">
                        <c:v>43513</c:v>
                      </c:pt>
                      <c:pt idx="1712">
                        <c:v>43512</c:v>
                      </c:pt>
                      <c:pt idx="1713">
                        <c:v>43511</c:v>
                      </c:pt>
                      <c:pt idx="1714">
                        <c:v>43510</c:v>
                      </c:pt>
                      <c:pt idx="1715">
                        <c:v>43509</c:v>
                      </c:pt>
                      <c:pt idx="1716">
                        <c:v>43508</c:v>
                      </c:pt>
                      <c:pt idx="1717">
                        <c:v>43507</c:v>
                      </c:pt>
                      <c:pt idx="1718">
                        <c:v>43506</c:v>
                      </c:pt>
                      <c:pt idx="1719">
                        <c:v>43505</c:v>
                      </c:pt>
                      <c:pt idx="1720">
                        <c:v>43504</c:v>
                      </c:pt>
                      <c:pt idx="1721">
                        <c:v>43503</c:v>
                      </c:pt>
                      <c:pt idx="1722">
                        <c:v>43502</c:v>
                      </c:pt>
                      <c:pt idx="1723">
                        <c:v>43501</c:v>
                      </c:pt>
                      <c:pt idx="1724">
                        <c:v>43500</c:v>
                      </c:pt>
                      <c:pt idx="1725">
                        <c:v>43499</c:v>
                      </c:pt>
                      <c:pt idx="1726">
                        <c:v>43498</c:v>
                      </c:pt>
                      <c:pt idx="1727">
                        <c:v>43497</c:v>
                      </c:pt>
                      <c:pt idx="1728">
                        <c:v>43496</c:v>
                      </c:pt>
                      <c:pt idx="1729">
                        <c:v>43495</c:v>
                      </c:pt>
                      <c:pt idx="1730">
                        <c:v>43494</c:v>
                      </c:pt>
                      <c:pt idx="1731">
                        <c:v>43493</c:v>
                      </c:pt>
                      <c:pt idx="1732">
                        <c:v>43492</c:v>
                      </c:pt>
                      <c:pt idx="1733">
                        <c:v>43491</c:v>
                      </c:pt>
                      <c:pt idx="1734">
                        <c:v>43490</c:v>
                      </c:pt>
                      <c:pt idx="1735">
                        <c:v>43489</c:v>
                      </c:pt>
                      <c:pt idx="1736">
                        <c:v>43488</c:v>
                      </c:pt>
                      <c:pt idx="1737">
                        <c:v>43487</c:v>
                      </c:pt>
                      <c:pt idx="1738">
                        <c:v>43486</c:v>
                      </c:pt>
                      <c:pt idx="1739">
                        <c:v>43485</c:v>
                      </c:pt>
                      <c:pt idx="1740">
                        <c:v>43484</c:v>
                      </c:pt>
                      <c:pt idx="1741">
                        <c:v>43483</c:v>
                      </c:pt>
                      <c:pt idx="1742">
                        <c:v>43482</c:v>
                      </c:pt>
                      <c:pt idx="1743">
                        <c:v>43481</c:v>
                      </c:pt>
                      <c:pt idx="1744">
                        <c:v>43480</c:v>
                      </c:pt>
                      <c:pt idx="1745">
                        <c:v>43479</c:v>
                      </c:pt>
                      <c:pt idx="1746">
                        <c:v>43478</c:v>
                      </c:pt>
                      <c:pt idx="1747">
                        <c:v>43477</c:v>
                      </c:pt>
                      <c:pt idx="1748">
                        <c:v>43476</c:v>
                      </c:pt>
                      <c:pt idx="1749">
                        <c:v>43475</c:v>
                      </c:pt>
                      <c:pt idx="1750">
                        <c:v>43474</c:v>
                      </c:pt>
                      <c:pt idx="1751">
                        <c:v>43473</c:v>
                      </c:pt>
                      <c:pt idx="1752">
                        <c:v>43472</c:v>
                      </c:pt>
                      <c:pt idx="1753">
                        <c:v>43471</c:v>
                      </c:pt>
                      <c:pt idx="1754">
                        <c:v>43470</c:v>
                      </c:pt>
                      <c:pt idx="1755">
                        <c:v>43469</c:v>
                      </c:pt>
                      <c:pt idx="1756">
                        <c:v>43468</c:v>
                      </c:pt>
                      <c:pt idx="1757">
                        <c:v>43467</c:v>
                      </c:pt>
                      <c:pt idx="1758">
                        <c:v>43466</c:v>
                      </c:pt>
                      <c:pt idx="1759">
                        <c:v>43465</c:v>
                      </c:pt>
                      <c:pt idx="1760">
                        <c:v>43464</c:v>
                      </c:pt>
                      <c:pt idx="1761">
                        <c:v>43463</c:v>
                      </c:pt>
                      <c:pt idx="1762">
                        <c:v>43462</c:v>
                      </c:pt>
                      <c:pt idx="1763">
                        <c:v>43461</c:v>
                      </c:pt>
                      <c:pt idx="1764">
                        <c:v>43460</c:v>
                      </c:pt>
                      <c:pt idx="1765">
                        <c:v>43459</c:v>
                      </c:pt>
                      <c:pt idx="1766">
                        <c:v>43458</c:v>
                      </c:pt>
                      <c:pt idx="1767">
                        <c:v>43457</c:v>
                      </c:pt>
                      <c:pt idx="1768">
                        <c:v>43456</c:v>
                      </c:pt>
                      <c:pt idx="1769">
                        <c:v>43455</c:v>
                      </c:pt>
                      <c:pt idx="1770">
                        <c:v>43454</c:v>
                      </c:pt>
                      <c:pt idx="1771">
                        <c:v>43453</c:v>
                      </c:pt>
                      <c:pt idx="1772">
                        <c:v>43452</c:v>
                      </c:pt>
                      <c:pt idx="1773">
                        <c:v>43451</c:v>
                      </c:pt>
                      <c:pt idx="1774">
                        <c:v>43450</c:v>
                      </c:pt>
                      <c:pt idx="1775">
                        <c:v>43449</c:v>
                      </c:pt>
                      <c:pt idx="1776">
                        <c:v>43448</c:v>
                      </c:pt>
                      <c:pt idx="1777">
                        <c:v>43447</c:v>
                      </c:pt>
                      <c:pt idx="1778">
                        <c:v>43446</c:v>
                      </c:pt>
                      <c:pt idx="1779">
                        <c:v>43445</c:v>
                      </c:pt>
                      <c:pt idx="1780">
                        <c:v>43444</c:v>
                      </c:pt>
                      <c:pt idx="1781">
                        <c:v>43443</c:v>
                      </c:pt>
                      <c:pt idx="1782">
                        <c:v>43442</c:v>
                      </c:pt>
                      <c:pt idx="1783">
                        <c:v>43441</c:v>
                      </c:pt>
                      <c:pt idx="1784">
                        <c:v>43440</c:v>
                      </c:pt>
                      <c:pt idx="1785">
                        <c:v>43439</c:v>
                      </c:pt>
                      <c:pt idx="1786">
                        <c:v>43438</c:v>
                      </c:pt>
                      <c:pt idx="1787">
                        <c:v>43437</c:v>
                      </c:pt>
                      <c:pt idx="1788">
                        <c:v>43436</c:v>
                      </c:pt>
                      <c:pt idx="1789">
                        <c:v>43435</c:v>
                      </c:pt>
                      <c:pt idx="1790">
                        <c:v>43434</c:v>
                      </c:pt>
                      <c:pt idx="1791">
                        <c:v>43433</c:v>
                      </c:pt>
                      <c:pt idx="1792">
                        <c:v>43432</c:v>
                      </c:pt>
                      <c:pt idx="1793">
                        <c:v>43431</c:v>
                      </c:pt>
                      <c:pt idx="1794">
                        <c:v>43430</c:v>
                      </c:pt>
                      <c:pt idx="1795">
                        <c:v>43429</c:v>
                      </c:pt>
                      <c:pt idx="1796">
                        <c:v>43428</c:v>
                      </c:pt>
                      <c:pt idx="1797">
                        <c:v>43427</c:v>
                      </c:pt>
                      <c:pt idx="1798">
                        <c:v>43426</c:v>
                      </c:pt>
                      <c:pt idx="1799">
                        <c:v>43425</c:v>
                      </c:pt>
                      <c:pt idx="1800">
                        <c:v>43424</c:v>
                      </c:pt>
                      <c:pt idx="1801">
                        <c:v>43423</c:v>
                      </c:pt>
                      <c:pt idx="1802">
                        <c:v>43422</c:v>
                      </c:pt>
                      <c:pt idx="1803">
                        <c:v>43421</c:v>
                      </c:pt>
                      <c:pt idx="1804">
                        <c:v>43420</c:v>
                      </c:pt>
                      <c:pt idx="1805">
                        <c:v>43419</c:v>
                      </c:pt>
                      <c:pt idx="1806">
                        <c:v>43418</c:v>
                      </c:pt>
                      <c:pt idx="1807">
                        <c:v>43417</c:v>
                      </c:pt>
                      <c:pt idx="1808">
                        <c:v>43416</c:v>
                      </c:pt>
                      <c:pt idx="1809">
                        <c:v>43415</c:v>
                      </c:pt>
                      <c:pt idx="1810">
                        <c:v>43414</c:v>
                      </c:pt>
                      <c:pt idx="1811">
                        <c:v>43413</c:v>
                      </c:pt>
                      <c:pt idx="1812">
                        <c:v>43412</c:v>
                      </c:pt>
                      <c:pt idx="1813">
                        <c:v>43411</c:v>
                      </c:pt>
                      <c:pt idx="1814">
                        <c:v>43410</c:v>
                      </c:pt>
                      <c:pt idx="1815">
                        <c:v>43409</c:v>
                      </c:pt>
                      <c:pt idx="1816">
                        <c:v>43408</c:v>
                      </c:pt>
                      <c:pt idx="1817">
                        <c:v>43407</c:v>
                      </c:pt>
                      <c:pt idx="1818">
                        <c:v>43406</c:v>
                      </c:pt>
                      <c:pt idx="1819">
                        <c:v>43405</c:v>
                      </c:pt>
                      <c:pt idx="1820">
                        <c:v>43404</c:v>
                      </c:pt>
                      <c:pt idx="1821">
                        <c:v>43403</c:v>
                      </c:pt>
                      <c:pt idx="1822">
                        <c:v>43402</c:v>
                      </c:pt>
                      <c:pt idx="1823">
                        <c:v>43401</c:v>
                      </c:pt>
                      <c:pt idx="1824">
                        <c:v>43400</c:v>
                      </c:pt>
                      <c:pt idx="1825">
                        <c:v>43399</c:v>
                      </c:pt>
                      <c:pt idx="1826">
                        <c:v>43398</c:v>
                      </c:pt>
                      <c:pt idx="1827">
                        <c:v>43397</c:v>
                      </c:pt>
                      <c:pt idx="1828">
                        <c:v>43396</c:v>
                      </c:pt>
                      <c:pt idx="1829">
                        <c:v>43395</c:v>
                      </c:pt>
                      <c:pt idx="1830">
                        <c:v>43394</c:v>
                      </c:pt>
                      <c:pt idx="1831">
                        <c:v>43393</c:v>
                      </c:pt>
                      <c:pt idx="1832">
                        <c:v>43392</c:v>
                      </c:pt>
                      <c:pt idx="1833">
                        <c:v>43391</c:v>
                      </c:pt>
                      <c:pt idx="1834">
                        <c:v>43390</c:v>
                      </c:pt>
                      <c:pt idx="1835">
                        <c:v>43389</c:v>
                      </c:pt>
                      <c:pt idx="1836">
                        <c:v>43388</c:v>
                      </c:pt>
                      <c:pt idx="1837">
                        <c:v>43387</c:v>
                      </c:pt>
                      <c:pt idx="1838">
                        <c:v>43386</c:v>
                      </c:pt>
                      <c:pt idx="1839">
                        <c:v>43385</c:v>
                      </c:pt>
                      <c:pt idx="1840">
                        <c:v>43384</c:v>
                      </c:pt>
                      <c:pt idx="1841">
                        <c:v>43383</c:v>
                      </c:pt>
                      <c:pt idx="1842">
                        <c:v>43382</c:v>
                      </c:pt>
                      <c:pt idx="1843">
                        <c:v>43381</c:v>
                      </c:pt>
                      <c:pt idx="1844">
                        <c:v>43380</c:v>
                      </c:pt>
                      <c:pt idx="1845">
                        <c:v>43379</c:v>
                      </c:pt>
                      <c:pt idx="1846">
                        <c:v>43378</c:v>
                      </c:pt>
                      <c:pt idx="1847">
                        <c:v>43377</c:v>
                      </c:pt>
                      <c:pt idx="1848">
                        <c:v>43376</c:v>
                      </c:pt>
                      <c:pt idx="1849">
                        <c:v>43375</c:v>
                      </c:pt>
                      <c:pt idx="1850">
                        <c:v>43374</c:v>
                      </c:pt>
                      <c:pt idx="1851">
                        <c:v>43373</c:v>
                      </c:pt>
                      <c:pt idx="1852">
                        <c:v>43372</c:v>
                      </c:pt>
                      <c:pt idx="1853">
                        <c:v>43371</c:v>
                      </c:pt>
                      <c:pt idx="1854">
                        <c:v>43370</c:v>
                      </c:pt>
                      <c:pt idx="1855">
                        <c:v>43369</c:v>
                      </c:pt>
                      <c:pt idx="1856">
                        <c:v>43368</c:v>
                      </c:pt>
                      <c:pt idx="1857">
                        <c:v>43367</c:v>
                      </c:pt>
                      <c:pt idx="1858">
                        <c:v>43366</c:v>
                      </c:pt>
                      <c:pt idx="1859">
                        <c:v>43365</c:v>
                      </c:pt>
                      <c:pt idx="1860">
                        <c:v>43364</c:v>
                      </c:pt>
                      <c:pt idx="1861">
                        <c:v>43363</c:v>
                      </c:pt>
                      <c:pt idx="1862">
                        <c:v>43362</c:v>
                      </c:pt>
                      <c:pt idx="1863">
                        <c:v>43361</c:v>
                      </c:pt>
                      <c:pt idx="1864">
                        <c:v>43360</c:v>
                      </c:pt>
                      <c:pt idx="1865">
                        <c:v>43359</c:v>
                      </c:pt>
                      <c:pt idx="1866">
                        <c:v>43358</c:v>
                      </c:pt>
                      <c:pt idx="1867">
                        <c:v>43357</c:v>
                      </c:pt>
                      <c:pt idx="1868">
                        <c:v>43356</c:v>
                      </c:pt>
                      <c:pt idx="1869">
                        <c:v>43355</c:v>
                      </c:pt>
                      <c:pt idx="1870">
                        <c:v>43354</c:v>
                      </c:pt>
                      <c:pt idx="1871">
                        <c:v>43353</c:v>
                      </c:pt>
                      <c:pt idx="1872">
                        <c:v>43352</c:v>
                      </c:pt>
                      <c:pt idx="1873">
                        <c:v>43351</c:v>
                      </c:pt>
                      <c:pt idx="1874">
                        <c:v>43350</c:v>
                      </c:pt>
                      <c:pt idx="1875">
                        <c:v>43349</c:v>
                      </c:pt>
                      <c:pt idx="1876">
                        <c:v>43348</c:v>
                      </c:pt>
                      <c:pt idx="1877">
                        <c:v>43347</c:v>
                      </c:pt>
                      <c:pt idx="1878">
                        <c:v>43346</c:v>
                      </c:pt>
                      <c:pt idx="1879">
                        <c:v>43345</c:v>
                      </c:pt>
                      <c:pt idx="1880">
                        <c:v>43344</c:v>
                      </c:pt>
                      <c:pt idx="1881">
                        <c:v>43343</c:v>
                      </c:pt>
                      <c:pt idx="1882">
                        <c:v>43342</c:v>
                      </c:pt>
                      <c:pt idx="1883">
                        <c:v>43341</c:v>
                      </c:pt>
                      <c:pt idx="1884">
                        <c:v>43340</c:v>
                      </c:pt>
                      <c:pt idx="1885">
                        <c:v>43339</c:v>
                      </c:pt>
                      <c:pt idx="1886">
                        <c:v>43338</c:v>
                      </c:pt>
                      <c:pt idx="1887">
                        <c:v>43337</c:v>
                      </c:pt>
                      <c:pt idx="1888">
                        <c:v>43336</c:v>
                      </c:pt>
                      <c:pt idx="1889">
                        <c:v>43335</c:v>
                      </c:pt>
                      <c:pt idx="1890">
                        <c:v>43334</c:v>
                      </c:pt>
                      <c:pt idx="1891">
                        <c:v>43333</c:v>
                      </c:pt>
                      <c:pt idx="1892">
                        <c:v>43332</c:v>
                      </c:pt>
                      <c:pt idx="1893">
                        <c:v>43331</c:v>
                      </c:pt>
                      <c:pt idx="1894">
                        <c:v>43330</c:v>
                      </c:pt>
                      <c:pt idx="1895">
                        <c:v>43329</c:v>
                      </c:pt>
                      <c:pt idx="1896">
                        <c:v>43328</c:v>
                      </c:pt>
                      <c:pt idx="1897">
                        <c:v>43327</c:v>
                      </c:pt>
                      <c:pt idx="1898">
                        <c:v>43326</c:v>
                      </c:pt>
                      <c:pt idx="1899">
                        <c:v>43325</c:v>
                      </c:pt>
                      <c:pt idx="1900">
                        <c:v>43324</c:v>
                      </c:pt>
                      <c:pt idx="1901">
                        <c:v>43323</c:v>
                      </c:pt>
                      <c:pt idx="1902">
                        <c:v>43322</c:v>
                      </c:pt>
                      <c:pt idx="1903">
                        <c:v>43321</c:v>
                      </c:pt>
                      <c:pt idx="1904">
                        <c:v>43320</c:v>
                      </c:pt>
                      <c:pt idx="1905">
                        <c:v>43319</c:v>
                      </c:pt>
                      <c:pt idx="1906">
                        <c:v>43318</c:v>
                      </c:pt>
                      <c:pt idx="1907">
                        <c:v>43317</c:v>
                      </c:pt>
                      <c:pt idx="1908">
                        <c:v>43316</c:v>
                      </c:pt>
                      <c:pt idx="1909">
                        <c:v>43315</c:v>
                      </c:pt>
                      <c:pt idx="1910">
                        <c:v>43314</c:v>
                      </c:pt>
                      <c:pt idx="1911">
                        <c:v>43313</c:v>
                      </c:pt>
                      <c:pt idx="1912">
                        <c:v>43312</c:v>
                      </c:pt>
                      <c:pt idx="1913">
                        <c:v>43311</c:v>
                      </c:pt>
                      <c:pt idx="1914">
                        <c:v>43310</c:v>
                      </c:pt>
                      <c:pt idx="1915">
                        <c:v>43309</c:v>
                      </c:pt>
                      <c:pt idx="1916">
                        <c:v>43308</c:v>
                      </c:pt>
                      <c:pt idx="1917">
                        <c:v>43307</c:v>
                      </c:pt>
                      <c:pt idx="1918">
                        <c:v>43306</c:v>
                      </c:pt>
                      <c:pt idx="1919">
                        <c:v>43305</c:v>
                      </c:pt>
                      <c:pt idx="1920">
                        <c:v>43304</c:v>
                      </c:pt>
                      <c:pt idx="1921">
                        <c:v>43303</c:v>
                      </c:pt>
                      <c:pt idx="1922">
                        <c:v>43302</c:v>
                      </c:pt>
                      <c:pt idx="1923">
                        <c:v>43301</c:v>
                      </c:pt>
                      <c:pt idx="1924">
                        <c:v>43300</c:v>
                      </c:pt>
                      <c:pt idx="1925">
                        <c:v>43299</c:v>
                      </c:pt>
                      <c:pt idx="1926">
                        <c:v>43298</c:v>
                      </c:pt>
                      <c:pt idx="1927">
                        <c:v>43297</c:v>
                      </c:pt>
                      <c:pt idx="1928">
                        <c:v>43296</c:v>
                      </c:pt>
                      <c:pt idx="1929">
                        <c:v>43295</c:v>
                      </c:pt>
                      <c:pt idx="1930">
                        <c:v>43294</c:v>
                      </c:pt>
                      <c:pt idx="1931">
                        <c:v>43293</c:v>
                      </c:pt>
                      <c:pt idx="1932">
                        <c:v>43292</c:v>
                      </c:pt>
                      <c:pt idx="1933">
                        <c:v>43291</c:v>
                      </c:pt>
                      <c:pt idx="1934">
                        <c:v>43290</c:v>
                      </c:pt>
                      <c:pt idx="1935">
                        <c:v>43289</c:v>
                      </c:pt>
                      <c:pt idx="1936">
                        <c:v>43288</c:v>
                      </c:pt>
                      <c:pt idx="1937">
                        <c:v>43287</c:v>
                      </c:pt>
                      <c:pt idx="1938">
                        <c:v>43286</c:v>
                      </c:pt>
                      <c:pt idx="1939">
                        <c:v>43285</c:v>
                      </c:pt>
                      <c:pt idx="1940">
                        <c:v>43284</c:v>
                      </c:pt>
                      <c:pt idx="1941">
                        <c:v>43283</c:v>
                      </c:pt>
                      <c:pt idx="1942">
                        <c:v>43282</c:v>
                      </c:pt>
                      <c:pt idx="1943">
                        <c:v>43281</c:v>
                      </c:pt>
                      <c:pt idx="1944">
                        <c:v>43280</c:v>
                      </c:pt>
                      <c:pt idx="1945">
                        <c:v>43279</c:v>
                      </c:pt>
                      <c:pt idx="1946">
                        <c:v>43278</c:v>
                      </c:pt>
                      <c:pt idx="1947">
                        <c:v>43277</c:v>
                      </c:pt>
                      <c:pt idx="1948">
                        <c:v>43276</c:v>
                      </c:pt>
                      <c:pt idx="1949">
                        <c:v>43275</c:v>
                      </c:pt>
                      <c:pt idx="1950">
                        <c:v>43274</c:v>
                      </c:pt>
                      <c:pt idx="1951">
                        <c:v>43273</c:v>
                      </c:pt>
                      <c:pt idx="1952">
                        <c:v>43272</c:v>
                      </c:pt>
                      <c:pt idx="1953">
                        <c:v>43271</c:v>
                      </c:pt>
                      <c:pt idx="1954">
                        <c:v>43270</c:v>
                      </c:pt>
                      <c:pt idx="1955">
                        <c:v>43269</c:v>
                      </c:pt>
                      <c:pt idx="1956">
                        <c:v>43268</c:v>
                      </c:pt>
                      <c:pt idx="1957">
                        <c:v>43267</c:v>
                      </c:pt>
                      <c:pt idx="1958">
                        <c:v>43266</c:v>
                      </c:pt>
                      <c:pt idx="1959">
                        <c:v>43265</c:v>
                      </c:pt>
                      <c:pt idx="1960">
                        <c:v>43264</c:v>
                      </c:pt>
                      <c:pt idx="1961">
                        <c:v>43263</c:v>
                      </c:pt>
                      <c:pt idx="1962">
                        <c:v>43262</c:v>
                      </c:pt>
                      <c:pt idx="1963">
                        <c:v>43261</c:v>
                      </c:pt>
                      <c:pt idx="1964">
                        <c:v>43260</c:v>
                      </c:pt>
                      <c:pt idx="1965">
                        <c:v>43259</c:v>
                      </c:pt>
                      <c:pt idx="1966">
                        <c:v>43258</c:v>
                      </c:pt>
                      <c:pt idx="1967">
                        <c:v>43257</c:v>
                      </c:pt>
                      <c:pt idx="1968">
                        <c:v>43256</c:v>
                      </c:pt>
                      <c:pt idx="1969">
                        <c:v>43255</c:v>
                      </c:pt>
                      <c:pt idx="1970">
                        <c:v>43254</c:v>
                      </c:pt>
                      <c:pt idx="1971">
                        <c:v>43253</c:v>
                      </c:pt>
                      <c:pt idx="1972">
                        <c:v>43252</c:v>
                      </c:pt>
                      <c:pt idx="1973">
                        <c:v>43251</c:v>
                      </c:pt>
                      <c:pt idx="1974">
                        <c:v>43250</c:v>
                      </c:pt>
                      <c:pt idx="1975">
                        <c:v>43249</c:v>
                      </c:pt>
                      <c:pt idx="1976">
                        <c:v>43248</c:v>
                      </c:pt>
                      <c:pt idx="1977">
                        <c:v>43247</c:v>
                      </c:pt>
                      <c:pt idx="1978">
                        <c:v>43246</c:v>
                      </c:pt>
                      <c:pt idx="1979">
                        <c:v>43245</c:v>
                      </c:pt>
                      <c:pt idx="1980">
                        <c:v>43244</c:v>
                      </c:pt>
                      <c:pt idx="1981">
                        <c:v>43243</c:v>
                      </c:pt>
                      <c:pt idx="1982">
                        <c:v>43242</c:v>
                      </c:pt>
                      <c:pt idx="1983">
                        <c:v>43241</c:v>
                      </c:pt>
                      <c:pt idx="1984">
                        <c:v>43240</c:v>
                      </c:pt>
                      <c:pt idx="1985">
                        <c:v>43239</c:v>
                      </c:pt>
                      <c:pt idx="1986">
                        <c:v>43238</c:v>
                      </c:pt>
                      <c:pt idx="1987">
                        <c:v>43237</c:v>
                      </c:pt>
                      <c:pt idx="1988">
                        <c:v>43236</c:v>
                      </c:pt>
                      <c:pt idx="1989">
                        <c:v>43235</c:v>
                      </c:pt>
                      <c:pt idx="1990">
                        <c:v>43234</c:v>
                      </c:pt>
                      <c:pt idx="1991">
                        <c:v>43233</c:v>
                      </c:pt>
                      <c:pt idx="1992">
                        <c:v>43232</c:v>
                      </c:pt>
                      <c:pt idx="1993">
                        <c:v>43231</c:v>
                      </c:pt>
                      <c:pt idx="1994">
                        <c:v>43230</c:v>
                      </c:pt>
                      <c:pt idx="1995">
                        <c:v>43229</c:v>
                      </c:pt>
                      <c:pt idx="1996">
                        <c:v>43228</c:v>
                      </c:pt>
                      <c:pt idx="1997">
                        <c:v>43227</c:v>
                      </c:pt>
                      <c:pt idx="1998">
                        <c:v>43226</c:v>
                      </c:pt>
                      <c:pt idx="1999">
                        <c:v>43225</c:v>
                      </c:pt>
                      <c:pt idx="2000">
                        <c:v>43224</c:v>
                      </c:pt>
                      <c:pt idx="2001">
                        <c:v>43223</c:v>
                      </c:pt>
                      <c:pt idx="2002">
                        <c:v>43222</c:v>
                      </c:pt>
                      <c:pt idx="2003">
                        <c:v>43221</c:v>
                      </c:pt>
                      <c:pt idx="2004">
                        <c:v>43220</c:v>
                      </c:pt>
                      <c:pt idx="2005">
                        <c:v>43219</c:v>
                      </c:pt>
                      <c:pt idx="2006">
                        <c:v>43218</c:v>
                      </c:pt>
                      <c:pt idx="2007">
                        <c:v>43217</c:v>
                      </c:pt>
                      <c:pt idx="2008">
                        <c:v>43216</c:v>
                      </c:pt>
                      <c:pt idx="2009">
                        <c:v>43215</c:v>
                      </c:pt>
                      <c:pt idx="2010">
                        <c:v>43214</c:v>
                      </c:pt>
                      <c:pt idx="2011">
                        <c:v>43213</c:v>
                      </c:pt>
                      <c:pt idx="2012">
                        <c:v>43212</c:v>
                      </c:pt>
                      <c:pt idx="2013">
                        <c:v>43211</c:v>
                      </c:pt>
                      <c:pt idx="2014">
                        <c:v>43210</c:v>
                      </c:pt>
                      <c:pt idx="2015">
                        <c:v>43209</c:v>
                      </c:pt>
                      <c:pt idx="2016">
                        <c:v>43208</c:v>
                      </c:pt>
                      <c:pt idx="2017">
                        <c:v>43207</c:v>
                      </c:pt>
                      <c:pt idx="2018">
                        <c:v>43206</c:v>
                      </c:pt>
                      <c:pt idx="2019">
                        <c:v>43205</c:v>
                      </c:pt>
                      <c:pt idx="2020">
                        <c:v>43204</c:v>
                      </c:pt>
                      <c:pt idx="2021">
                        <c:v>43203</c:v>
                      </c:pt>
                      <c:pt idx="2022">
                        <c:v>43202</c:v>
                      </c:pt>
                      <c:pt idx="2023">
                        <c:v>43201</c:v>
                      </c:pt>
                      <c:pt idx="2024">
                        <c:v>43200</c:v>
                      </c:pt>
                      <c:pt idx="2025">
                        <c:v>43199</c:v>
                      </c:pt>
                      <c:pt idx="2026">
                        <c:v>43198</c:v>
                      </c:pt>
                      <c:pt idx="2027">
                        <c:v>43197</c:v>
                      </c:pt>
                      <c:pt idx="2028">
                        <c:v>43196</c:v>
                      </c:pt>
                      <c:pt idx="2029">
                        <c:v>43195</c:v>
                      </c:pt>
                      <c:pt idx="2030">
                        <c:v>43194</c:v>
                      </c:pt>
                      <c:pt idx="2031">
                        <c:v>43193</c:v>
                      </c:pt>
                      <c:pt idx="2032">
                        <c:v>43192</c:v>
                      </c:pt>
                      <c:pt idx="2033">
                        <c:v>43191</c:v>
                      </c:pt>
                      <c:pt idx="2034">
                        <c:v>43190</c:v>
                      </c:pt>
                      <c:pt idx="2035">
                        <c:v>43189</c:v>
                      </c:pt>
                      <c:pt idx="2036">
                        <c:v>43188</c:v>
                      </c:pt>
                      <c:pt idx="2037">
                        <c:v>43187</c:v>
                      </c:pt>
                      <c:pt idx="2038">
                        <c:v>43186</c:v>
                      </c:pt>
                      <c:pt idx="2039">
                        <c:v>43185</c:v>
                      </c:pt>
                      <c:pt idx="2040">
                        <c:v>43184</c:v>
                      </c:pt>
                      <c:pt idx="2041">
                        <c:v>43183</c:v>
                      </c:pt>
                      <c:pt idx="2042">
                        <c:v>43182</c:v>
                      </c:pt>
                      <c:pt idx="2043">
                        <c:v>43181</c:v>
                      </c:pt>
                      <c:pt idx="2044">
                        <c:v>43180</c:v>
                      </c:pt>
                      <c:pt idx="2045">
                        <c:v>43179</c:v>
                      </c:pt>
                      <c:pt idx="2046">
                        <c:v>43178</c:v>
                      </c:pt>
                      <c:pt idx="2047">
                        <c:v>43177</c:v>
                      </c:pt>
                      <c:pt idx="2048">
                        <c:v>43176</c:v>
                      </c:pt>
                      <c:pt idx="2049">
                        <c:v>43175</c:v>
                      </c:pt>
                      <c:pt idx="2050">
                        <c:v>43174</c:v>
                      </c:pt>
                      <c:pt idx="2051">
                        <c:v>43173</c:v>
                      </c:pt>
                      <c:pt idx="2052">
                        <c:v>43172</c:v>
                      </c:pt>
                      <c:pt idx="2053">
                        <c:v>43171</c:v>
                      </c:pt>
                      <c:pt idx="2054">
                        <c:v>43170</c:v>
                      </c:pt>
                      <c:pt idx="2055">
                        <c:v>43169</c:v>
                      </c:pt>
                      <c:pt idx="2056">
                        <c:v>43168</c:v>
                      </c:pt>
                      <c:pt idx="2057">
                        <c:v>43167</c:v>
                      </c:pt>
                      <c:pt idx="2058">
                        <c:v>43166</c:v>
                      </c:pt>
                      <c:pt idx="2059">
                        <c:v>43165</c:v>
                      </c:pt>
                      <c:pt idx="2060">
                        <c:v>43164</c:v>
                      </c:pt>
                      <c:pt idx="2061">
                        <c:v>43163</c:v>
                      </c:pt>
                      <c:pt idx="2062">
                        <c:v>43162</c:v>
                      </c:pt>
                      <c:pt idx="2063">
                        <c:v>43161</c:v>
                      </c:pt>
                      <c:pt idx="2064">
                        <c:v>43160</c:v>
                      </c:pt>
                      <c:pt idx="2065">
                        <c:v>43159</c:v>
                      </c:pt>
                      <c:pt idx="2066">
                        <c:v>43158</c:v>
                      </c:pt>
                      <c:pt idx="2067">
                        <c:v>43157</c:v>
                      </c:pt>
                      <c:pt idx="2068">
                        <c:v>43156</c:v>
                      </c:pt>
                      <c:pt idx="2069">
                        <c:v>43155</c:v>
                      </c:pt>
                      <c:pt idx="2070">
                        <c:v>43154</c:v>
                      </c:pt>
                      <c:pt idx="2071">
                        <c:v>43153</c:v>
                      </c:pt>
                      <c:pt idx="2072">
                        <c:v>43152</c:v>
                      </c:pt>
                      <c:pt idx="2073">
                        <c:v>43151</c:v>
                      </c:pt>
                      <c:pt idx="2074">
                        <c:v>43150</c:v>
                      </c:pt>
                      <c:pt idx="2075">
                        <c:v>43149</c:v>
                      </c:pt>
                      <c:pt idx="2076">
                        <c:v>43148</c:v>
                      </c:pt>
                      <c:pt idx="2077">
                        <c:v>43147</c:v>
                      </c:pt>
                      <c:pt idx="2078">
                        <c:v>43146</c:v>
                      </c:pt>
                      <c:pt idx="2079">
                        <c:v>43145</c:v>
                      </c:pt>
                      <c:pt idx="2080">
                        <c:v>43144</c:v>
                      </c:pt>
                      <c:pt idx="2081">
                        <c:v>43143</c:v>
                      </c:pt>
                      <c:pt idx="2082">
                        <c:v>43142</c:v>
                      </c:pt>
                      <c:pt idx="2083">
                        <c:v>43141</c:v>
                      </c:pt>
                      <c:pt idx="2084">
                        <c:v>43140</c:v>
                      </c:pt>
                      <c:pt idx="2085">
                        <c:v>43139</c:v>
                      </c:pt>
                      <c:pt idx="2086">
                        <c:v>43138</c:v>
                      </c:pt>
                      <c:pt idx="2087">
                        <c:v>43137</c:v>
                      </c:pt>
                      <c:pt idx="2088">
                        <c:v>43136</c:v>
                      </c:pt>
                      <c:pt idx="2089">
                        <c:v>43135</c:v>
                      </c:pt>
                      <c:pt idx="2090">
                        <c:v>43134</c:v>
                      </c:pt>
                      <c:pt idx="2091">
                        <c:v>43133</c:v>
                      </c:pt>
                      <c:pt idx="2092">
                        <c:v>43132</c:v>
                      </c:pt>
                      <c:pt idx="2093">
                        <c:v>43131</c:v>
                      </c:pt>
                      <c:pt idx="2094">
                        <c:v>43130</c:v>
                      </c:pt>
                      <c:pt idx="2095">
                        <c:v>43129</c:v>
                      </c:pt>
                      <c:pt idx="2096">
                        <c:v>43128</c:v>
                      </c:pt>
                      <c:pt idx="2097">
                        <c:v>43127</c:v>
                      </c:pt>
                      <c:pt idx="2098">
                        <c:v>43126</c:v>
                      </c:pt>
                      <c:pt idx="2099">
                        <c:v>43125</c:v>
                      </c:pt>
                      <c:pt idx="2100">
                        <c:v>43124</c:v>
                      </c:pt>
                      <c:pt idx="2101">
                        <c:v>43123</c:v>
                      </c:pt>
                      <c:pt idx="2102">
                        <c:v>43122</c:v>
                      </c:pt>
                      <c:pt idx="2103">
                        <c:v>43121</c:v>
                      </c:pt>
                      <c:pt idx="2104">
                        <c:v>43120</c:v>
                      </c:pt>
                      <c:pt idx="2105">
                        <c:v>43119</c:v>
                      </c:pt>
                      <c:pt idx="2106">
                        <c:v>43118</c:v>
                      </c:pt>
                      <c:pt idx="2107">
                        <c:v>43117</c:v>
                      </c:pt>
                      <c:pt idx="2108">
                        <c:v>43116</c:v>
                      </c:pt>
                      <c:pt idx="2109">
                        <c:v>43115</c:v>
                      </c:pt>
                      <c:pt idx="2110">
                        <c:v>43114</c:v>
                      </c:pt>
                      <c:pt idx="2111">
                        <c:v>43113</c:v>
                      </c:pt>
                      <c:pt idx="2112">
                        <c:v>43112</c:v>
                      </c:pt>
                      <c:pt idx="2113">
                        <c:v>43111</c:v>
                      </c:pt>
                      <c:pt idx="2114">
                        <c:v>43110</c:v>
                      </c:pt>
                      <c:pt idx="2115">
                        <c:v>43109</c:v>
                      </c:pt>
                      <c:pt idx="2116">
                        <c:v>43108</c:v>
                      </c:pt>
                      <c:pt idx="2117">
                        <c:v>43107</c:v>
                      </c:pt>
                      <c:pt idx="2118">
                        <c:v>43106</c:v>
                      </c:pt>
                      <c:pt idx="2119">
                        <c:v>43105</c:v>
                      </c:pt>
                      <c:pt idx="2120">
                        <c:v>43104</c:v>
                      </c:pt>
                      <c:pt idx="2121">
                        <c:v>43103</c:v>
                      </c:pt>
                      <c:pt idx="2122">
                        <c:v>43102</c:v>
                      </c:pt>
                      <c:pt idx="2123">
                        <c:v>43101</c:v>
                      </c:pt>
                      <c:pt idx="2124">
                        <c:v>43100</c:v>
                      </c:pt>
                      <c:pt idx="2125">
                        <c:v>43099</c:v>
                      </c:pt>
                      <c:pt idx="2126">
                        <c:v>43098</c:v>
                      </c:pt>
                      <c:pt idx="2127">
                        <c:v>43097</c:v>
                      </c:pt>
                      <c:pt idx="2128">
                        <c:v>43096</c:v>
                      </c:pt>
                      <c:pt idx="2129">
                        <c:v>43095</c:v>
                      </c:pt>
                      <c:pt idx="2130">
                        <c:v>43094</c:v>
                      </c:pt>
                      <c:pt idx="2131">
                        <c:v>43093</c:v>
                      </c:pt>
                      <c:pt idx="2132">
                        <c:v>43092</c:v>
                      </c:pt>
                      <c:pt idx="2133">
                        <c:v>43091</c:v>
                      </c:pt>
                      <c:pt idx="2134">
                        <c:v>43090</c:v>
                      </c:pt>
                      <c:pt idx="2135">
                        <c:v>43089</c:v>
                      </c:pt>
                      <c:pt idx="2136">
                        <c:v>43088</c:v>
                      </c:pt>
                      <c:pt idx="2137">
                        <c:v>43087</c:v>
                      </c:pt>
                      <c:pt idx="2138">
                        <c:v>43086</c:v>
                      </c:pt>
                      <c:pt idx="2139">
                        <c:v>43085</c:v>
                      </c:pt>
                      <c:pt idx="2140">
                        <c:v>43084</c:v>
                      </c:pt>
                      <c:pt idx="2141">
                        <c:v>43083</c:v>
                      </c:pt>
                      <c:pt idx="2142">
                        <c:v>43082</c:v>
                      </c:pt>
                      <c:pt idx="2143">
                        <c:v>43081</c:v>
                      </c:pt>
                      <c:pt idx="2144">
                        <c:v>43080</c:v>
                      </c:pt>
                      <c:pt idx="2145">
                        <c:v>43079</c:v>
                      </c:pt>
                      <c:pt idx="2146">
                        <c:v>43078</c:v>
                      </c:pt>
                      <c:pt idx="2147">
                        <c:v>43077</c:v>
                      </c:pt>
                      <c:pt idx="2148">
                        <c:v>43076</c:v>
                      </c:pt>
                      <c:pt idx="2149">
                        <c:v>43075</c:v>
                      </c:pt>
                      <c:pt idx="2150">
                        <c:v>43074</c:v>
                      </c:pt>
                      <c:pt idx="2151">
                        <c:v>43073</c:v>
                      </c:pt>
                      <c:pt idx="2152">
                        <c:v>43072</c:v>
                      </c:pt>
                      <c:pt idx="2153">
                        <c:v>43071</c:v>
                      </c:pt>
                      <c:pt idx="2154">
                        <c:v>43070</c:v>
                      </c:pt>
                      <c:pt idx="2155">
                        <c:v>43069</c:v>
                      </c:pt>
                      <c:pt idx="2156">
                        <c:v>43068</c:v>
                      </c:pt>
                      <c:pt idx="2157">
                        <c:v>43067</c:v>
                      </c:pt>
                      <c:pt idx="2158">
                        <c:v>43066</c:v>
                      </c:pt>
                      <c:pt idx="2159">
                        <c:v>43065</c:v>
                      </c:pt>
                      <c:pt idx="2160">
                        <c:v>43064</c:v>
                      </c:pt>
                      <c:pt idx="2161">
                        <c:v>43063</c:v>
                      </c:pt>
                      <c:pt idx="2162">
                        <c:v>43062</c:v>
                      </c:pt>
                      <c:pt idx="2163">
                        <c:v>43061</c:v>
                      </c:pt>
                      <c:pt idx="2164">
                        <c:v>43060</c:v>
                      </c:pt>
                      <c:pt idx="2165">
                        <c:v>43059</c:v>
                      </c:pt>
                      <c:pt idx="2166">
                        <c:v>43058</c:v>
                      </c:pt>
                      <c:pt idx="2167">
                        <c:v>43057</c:v>
                      </c:pt>
                      <c:pt idx="2168">
                        <c:v>43056</c:v>
                      </c:pt>
                      <c:pt idx="2169">
                        <c:v>43055</c:v>
                      </c:pt>
                      <c:pt idx="2170">
                        <c:v>43054</c:v>
                      </c:pt>
                      <c:pt idx="2171">
                        <c:v>43053</c:v>
                      </c:pt>
                      <c:pt idx="2172">
                        <c:v>43052</c:v>
                      </c:pt>
                      <c:pt idx="2173">
                        <c:v>43051</c:v>
                      </c:pt>
                      <c:pt idx="2174">
                        <c:v>43050</c:v>
                      </c:pt>
                      <c:pt idx="2175">
                        <c:v>43049</c:v>
                      </c:pt>
                      <c:pt idx="2176">
                        <c:v>43048</c:v>
                      </c:pt>
                      <c:pt idx="2177">
                        <c:v>43047</c:v>
                      </c:pt>
                      <c:pt idx="2178">
                        <c:v>43046</c:v>
                      </c:pt>
                      <c:pt idx="2179">
                        <c:v>43045</c:v>
                      </c:pt>
                      <c:pt idx="2180">
                        <c:v>43044</c:v>
                      </c:pt>
                      <c:pt idx="2181">
                        <c:v>43043</c:v>
                      </c:pt>
                      <c:pt idx="2182">
                        <c:v>43042</c:v>
                      </c:pt>
                      <c:pt idx="2183">
                        <c:v>43041</c:v>
                      </c:pt>
                      <c:pt idx="2184">
                        <c:v>43040</c:v>
                      </c:pt>
                      <c:pt idx="2185">
                        <c:v>43039</c:v>
                      </c:pt>
                      <c:pt idx="2186">
                        <c:v>43038</c:v>
                      </c:pt>
                      <c:pt idx="2187">
                        <c:v>43037</c:v>
                      </c:pt>
                      <c:pt idx="2188">
                        <c:v>43036</c:v>
                      </c:pt>
                      <c:pt idx="2189">
                        <c:v>43035</c:v>
                      </c:pt>
                      <c:pt idx="2190">
                        <c:v>43034</c:v>
                      </c:pt>
                      <c:pt idx="2191">
                        <c:v>43033</c:v>
                      </c:pt>
                      <c:pt idx="2192">
                        <c:v>43032</c:v>
                      </c:pt>
                      <c:pt idx="2193">
                        <c:v>43031</c:v>
                      </c:pt>
                      <c:pt idx="2194">
                        <c:v>43030</c:v>
                      </c:pt>
                      <c:pt idx="2195">
                        <c:v>43029</c:v>
                      </c:pt>
                      <c:pt idx="2196">
                        <c:v>43028</c:v>
                      </c:pt>
                      <c:pt idx="2197">
                        <c:v>43027</c:v>
                      </c:pt>
                      <c:pt idx="2198">
                        <c:v>43026</c:v>
                      </c:pt>
                      <c:pt idx="2199">
                        <c:v>43025</c:v>
                      </c:pt>
                      <c:pt idx="2200">
                        <c:v>43024</c:v>
                      </c:pt>
                      <c:pt idx="2201">
                        <c:v>43023</c:v>
                      </c:pt>
                      <c:pt idx="2202">
                        <c:v>43022</c:v>
                      </c:pt>
                      <c:pt idx="2203">
                        <c:v>43021</c:v>
                      </c:pt>
                      <c:pt idx="2204">
                        <c:v>43020</c:v>
                      </c:pt>
                      <c:pt idx="2205">
                        <c:v>43019</c:v>
                      </c:pt>
                      <c:pt idx="2206">
                        <c:v>43018</c:v>
                      </c:pt>
                      <c:pt idx="2207">
                        <c:v>43017</c:v>
                      </c:pt>
                      <c:pt idx="2208">
                        <c:v>43016</c:v>
                      </c:pt>
                      <c:pt idx="2209">
                        <c:v>43015</c:v>
                      </c:pt>
                      <c:pt idx="2210">
                        <c:v>43014</c:v>
                      </c:pt>
                      <c:pt idx="2211">
                        <c:v>43013</c:v>
                      </c:pt>
                      <c:pt idx="2212">
                        <c:v>43012</c:v>
                      </c:pt>
                      <c:pt idx="2213">
                        <c:v>43011</c:v>
                      </c:pt>
                      <c:pt idx="2214">
                        <c:v>43010</c:v>
                      </c:pt>
                      <c:pt idx="2215">
                        <c:v>43009</c:v>
                      </c:pt>
                      <c:pt idx="2216">
                        <c:v>43008</c:v>
                      </c:pt>
                      <c:pt idx="2217">
                        <c:v>43007</c:v>
                      </c:pt>
                      <c:pt idx="2218">
                        <c:v>43006</c:v>
                      </c:pt>
                      <c:pt idx="2219">
                        <c:v>43005</c:v>
                      </c:pt>
                      <c:pt idx="2220">
                        <c:v>43004</c:v>
                      </c:pt>
                      <c:pt idx="2221">
                        <c:v>43003</c:v>
                      </c:pt>
                      <c:pt idx="2222">
                        <c:v>43002</c:v>
                      </c:pt>
                      <c:pt idx="2223">
                        <c:v>43001</c:v>
                      </c:pt>
                      <c:pt idx="2224">
                        <c:v>43000</c:v>
                      </c:pt>
                      <c:pt idx="2225">
                        <c:v>42999</c:v>
                      </c:pt>
                      <c:pt idx="2226">
                        <c:v>42998</c:v>
                      </c:pt>
                      <c:pt idx="2227">
                        <c:v>42997</c:v>
                      </c:pt>
                      <c:pt idx="2228">
                        <c:v>42996</c:v>
                      </c:pt>
                      <c:pt idx="2229">
                        <c:v>42995</c:v>
                      </c:pt>
                      <c:pt idx="2230">
                        <c:v>42994</c:v>
                      </c:pt>
                      <c:pt idx="2231">
                        <c:v>42993</c:v>
                      </c:pt>
                      <c:pt idx="2232">
                        <c:v>42992</c:v>
                      </c:pt>
                      <c:pt idx="2233">
                        <c:v>42991</c:v>
                      </c:pt>
                      <c:pt idx="2234">
                        <c:v>42990</c:v>
                      </c:pt>
                      <c:pt idx="2235">
                        <c:v>42989</c:v>
                      </c:pt>
                      <c:pt idx="2236">
                        <c:v>42988</c:v>
                      </c:pt>
                      <c:pt idx="2237">
                        <c:v>42987</c:v>
                      </c:pt>
                      <c:pt idx="2238">
                        <c:v>42986</c:v>
                      </c:pt>
                      <c:pt idx="2239">
                        <c:v>42985</c:v>
                      </c:pt>
                      <c:pt idx="2240">
                        <c:v>42984</c:v>
                      </c:pt>
                      <c:pt idx="2241">
                        <c:v>42983</c:v>
                      </c:pt>
                      <c:pt idx="2242">
                        <c:v>42982</c:v>
                      </c:pt>
                      <c:pt idx="2243">
                        <c:v>42981</c:v>
                      </c:pt>
                      <c:pt idx="2244">
                        <c:v>42980</c:v>
                      </c:pt>
                      <c:pt idx="2245">
                        <c:v>42979</c:v>
                      </c:pt>
                      <c:pt idx="2246">
                        <c:v>42978</c:v>
                      </c:pt>
                      <c:pt idx="2247">
                        <c:v>42977</c:v>
                      </c:pt>
                      <c:pt idx="2248">
                        <c:v>42976</c:v>
                      </c:pt>
                      <c:pt idx="2249">
                        <c:v>42975</c:v>
                      </c:pt>
                      <c:pt idx="2250">
                        <c:v>42974</c:v>
                      </c:pt>
                      <c:pt idx="2251">
                        <c:v>42973</c:v>
                      </c:pt>
                      <c:pt idx="2252">
                        <c:v>42972</c:v>
                      </c:pt>
                      <c:pt idx="2253">
                        <c:v>42971</c:v>
                      </c:pt>
                      <c:pt idx="2254">
                        <c:v>42970</c:v>
                      </c:pt>
                      <c:pt idx="2255">
                        <c:v>42969</c:v>
                      </c:pt>
                      <c:pt idx="2256">
                        <c:v>42968</c:v>
                      </c:pt>
                      <c:pt idx="2257">
                        <c:v>42967</c:v>
                      </c:pt>
                      <c:pt idx="2258">
                        <c:v>42966</c:v>
                      </c:pt>
                      <c:pt idx="2259">
                        <c:v>42965</c:v>
                      </c:pt>
                      <c:pt idx="2260">
                        <c:v>42964</c:v>
                      </c:pt>
                      <c:pt idx="2261">
                        <c:v>42963</c:v>
                      </c:pt>
                      <c:pt idx="2262">
                        <c:v>42962</c:v>
                      </c:pt>
                      <c:pt idx="2263">
                        <c:v>42961</c:v>
                      </c:pt>
                      <c:pt idx="2264">
                        <c:v>42960</c:v>
                      </c:pt>
                      <c:pt idx="2265">
                        <c:v>42959</c:v>
                      </c:pt>
                      <c:pt idx="2266">
                        <c:v>42958</c:v>
                      </c:pt>
                      <c:pt idx="2267">
                        <c:v>42957</c:v>
                      </c:pt>
                      <c:pt idx="2268">
                        <c:v>42956</c:v>
                      </c:pt>
                      <c:pt idx="2269">
                        <c:v>42955</c:v>
                      </c:pt>
                      <c:pt idx="2270">
                        <c:v>42954</c:v>
                      </c:pt>
                      <c:pt idx="2271">
                        <c:v>42953</c:v>
                      </c:pt>
                      <c:pt idx="2272">
                        <c:v>42952</c:v>
                      </c:pt>
                      <c:pt idx="2273">
                        <c:v>42951</c:v>
                      </c:pt>
                      <c:pt idx="2274">
                        <c:v>42950</c:v>
                      </c:pt>
                      <c:pt idx="2275">
                        <c:v>42949</c:v>
                      </c:pt>
                      <c:pt idx="2276">
                        <c:v>42948</c:v>
                      </c:pt>
                      <c:pt idx="2277">
                        <c:v>42947</c:v>
                      </c:pt>
                      <c:pt idx="2278">
                        <c:v>42946</c:v>
                      </c:pt>
                      <c:pt idx="2279">
                        <c:v>42945</c:v>
                      </c:pt>
                      <c:pt idx="2280">
                        <c:v>42944</c:v>
                      </c:pt>
                      <c:pt idx="2281">
                        <c:v>42943</c:v>
                      </c:pt>
                      <c:pt idx="2282">
                        <c:v>42942</c:v>
                      </c:pt>
                      <c:pt idx="2283">
                        <c:v>42941</c:v>
                      </c:pt>
                      <c:pt idx="2284">
                        <c:v>42940</c:v>
                      </c:pt>
                      <c:pt idx="2285">
                        <c:v>42939</c:v>
                      </c:pt>
                      <c:pt idx="2286">
                        <c:v>42938</c:v>
                      </c:pt>
                      <c:pt idx="2287">
                        <c:v>42937</c:v>
                      </c:pt>
                      <c:pt idx="2288">
                        <c:v>42936</c:v>
                      </c:pt>
                      <c:pt idx="2289">
                        <c:v>42935</c:v>
                      </c:pt>
                      <c:pt idx="2290">
                        <c:v>42934</c:v>
                      </c:pt>
                      <c:pt idx="2291">
                        <c:v>42933</c:v>
                      </c:pt>
                      <c:pt idx="2292">
                        <c:v>42932</c:v>
                      </c:pt>
                      <c:pt idx="2293">
                        <c:v>42931</c:v>
                      </c:pt>
                      <c:pt idx="2294">
                        <c:v>42930</c:v>
                      </c:pt>
                      <c:pt idx="2295">
                        <c:v>42929</c:v>
                      </c:pt>
                      <c:pt idx="2296">
                        <c:v>42928</c:v>
                      </c:pt>
                      <c:pt idx="2297">
                        <c:v>42927</c:v>
                      </c:pt>
                      <c:pt idx="2298">
                        <c:v>42926</c:v>
                      </c:pt>
                      <c:pt idx="2299">
                        <c:v>42925</c:v>
                      </c:pt>
                      <c:pt idx="2300">
                        <c:v>42924</c:v>
                      </c:pt>
                      <c:pt idx="2301">
                        <c:v>42923</c:v>
                      </c:pt>
                      <c:pt idx="2302">
                        <c:v>42922</c:v>
                      </c:pt>
                      <c:pt idx="2303">
                        <c:v>42921</c:v>
                      </c:pt>
                      <c:pt idx="2304">
                        <c:v>42920</c:v>
                      </c:pt>
                      <c:pt idx="2305">
                        <c:v>42919</c:v>
                      </c:pt>
                      <c:pt idx="2306">
                        <c:v>42918</c:v>
                      </c:pt>
                      <c:pt idx="2307">
                        <c:v>42917</c:v>
                      </c:pt>
                      <c:pt idx="2308">
                        <c:v>42916</c:v>
                      </c:pt>
                      <c:pt idx="2309">
                        <c:v>42915</c:v>
                      </c:pt>
                      <c:pt idx="2310">
                        <c:v>42914</c:v>
                      </c:pt>
                      <c:pt idx="2311">
                        <c:v>42913</c:v>
                      </c:pt>
                      <c:pt idx="2312">
                        <c:v>42912</c:v>
                      </c:pt>
                      <c:pt idx="2313">
                        <c:v>42911</c:v>
                      </c:pt>
                      <c:pt idx="2314">
                        <c:v>42910</c:v>
                      </c:pt>
                      <c:pt idx="2315">
                        <c:v>42909</c:v>
                      </c:pt>
                      <c:pt idx="2316">
                        <c:v>42908</c:v>
                      </c:pt>
                      <c:pt idx="2317">
                        <c:v>42907</c:v>
                      </c:pt>
                      <c:pt idx="2318">
                        <c:v>42906</c:v>
                      </c:pt>
                      <c:pt idx="2319">
                        <c:v>42905</c:v>
                      </c:pt>
                      <c:pt idx="2320">
                        <c:v>42904</c:v>
                      </c:pt>
                      <c:pt idx="2321">
                        <c:v>42903</c:v>
                      </c:pt>
                      <c:pt idx="2322">
                        <c:v>42902</c:v>
                      </c:pt>
                      <c:pt idx="2323">
                        <c:v>42901</c:v>
                      </c:pt>
                      <c:pt idx="2324">
                        <c:v>42900</c:v>
                      </c:pt>
                      <c:pt idx="2325">
                        <c:v>42899</c:v>
                      </c:pt>
                      <c:pt idx="2326">
                        <c:v>42898</c:v>
                      </c:pt>
                      <c:pt idx="2327">
                        <c:v>42897</c:v>
                      </c:pt>
                      <c:pt idx="2328">
                        <c:v>42896</c:v>
                      </c:pt>
                      <c:pt idx="2329">
                        <c:v>42895</c:v>
                      </c:pt>
                      <c:pt idx="2330">
                        <c:v>42894</c:v>
                      </c:pt>
                      <c:pt idx="2331">
                        <c:v>42893</c:v>
                      </c:pt>
                      <c:pt idx="2332">
                        <c:v>42892</c:v>
                      </c:pt>
                      <c:pt idx="2333">
                        <c:v>42891</c:v>
                      </c:pt>
                      <c:pt idx="2334">
                        <c:v>42890</c:v>
                      </c:pt>
                      <c:pt idx="2335">
                        <c:v>42889</c:v>
                      </c:pt>
                      <c:pt idx="2336">
                        <c:v>42888</c:v>
                      </c:pt>
                      <c:pt idx="2337">
                        <c:v>42887</c:v>
                      </c:pt>
                      <c:pt idx="2338">
                        <c:v>42886</c:v>
                      </c:pt>
                      <c:pt idx="2339">
                        <c:v>42885</c:v>
                      </c:pt>
                      <c:pt idx="2340">
                        <c:v>42884</c:v>
                      </c:pt>
                      <c:pt idx="2341">
                        <c:v>42883</c:v>
                      </c:pt>
                      <c:pt idx="2342">
                        <c:v>42882</c:v>
                      </c:pt>
                      <c:pt idx="2343">
                        <c:v>42881</c:v>
                      </c:pt>
                      <c:pt idx="2344">
                        <c:v>42880</c:v>
                      </c:pt>
                      <c:pt idx="2345">
                        <c:v>42879</c:v>
                      </c:pt>
                      <c:pt idx="2346">
                        <c:v>42878</c:v>
                      </c:pt>
                      <c:pt idx="2347">
                        <c:v>42877</c:v>
                      </c:pt>
                      <c:pt idx="2348">
                        <c:v>42876</c:v>
                      </c:pt>
                      <c:pt idx="2349">
                        <c:v>42875</c:v>
                      </c:pt>
                      <c:pt idx="2350">
                        <c:v>42874</c:v>
                      </c:pt>
                      <c:pt idx="2351">
                        <c:v>42873</c:v>
                      </c:pt>
                      <c:pt idx="2352">
                        <c:v>42872</c:v>
                      </c:pt>
                      <c:pt idx="2353">
                        <c:v>42871</c:v>
                      </c:pt>
                      <c:pt idx="2354">
                        <c:v>42870</c:v>
                      </c:pt>
                      <c:pt idx="2355">
                        <c:v>42869</c:v>
                      </c:pt>
                      <c:pt idx="2356">
                        <c:v>42868</c:v>
                      </c:pt>
                      <c:pt idx="2357">
                        <c:v>42867</c:v>
                      </c:pt>
                      <c:pt idx="2358">
                        <c:v>42866</c:v>
                      </c:pt>
                      <c:pt idx="2359">
                        <c:v>42865</c:v>
                      </c:pt>
                      <c:pt idx="2360">
                        <c:v>42864</c:v>
                      </c:pt>
                      <c:pt idx="2361">
                        <c:v>42863</c:v>
                      </c:pt>
                      <c:pt idx="2362">
                        <c:v>42862</c:v>
                      </c:pt>
                      <c:pt idx="2363">
                        <c:v>42861</c:v>
                      </c:pt>
                      <c:pt idx="2364">
                        <c:v>42860</c:v>
                      </c:pt>
                      <c:pt idx="2365">
                        <c:v>42859</c:v>
                      </c:pt>
                      <c:pt idx="2366">
                        <c:v>42858</c:v>
                      </c:pt>
                      <c:pt idx="2367">
                        <c:v>42857</c:v>
                      </c:pt>
                      <c:pt idx="2368">
                        <c:v>42856</c:v>
                      </c:pt>
                      <c:pt idx="2369">
                        <c:v>42855</c:v>
                      </c:pt>
                      <c:pt idx="2370">
                        <c:v>42854</c:v>
                      </c:pt>
                      <c:pt idx="2371">
                        <c:v>42853</c:v>
                      </c:pt>
                      <c:pt idx="2372">
                        <c:v>42852</c:v>
                      </c:pt>
                      <c:pt idx="2373">
                        <c:v>42851</c:v>
                      </c:pt>
                      <c:pt idx="2374">
                        <c:v>42850</c:v>
                      </c:pt>
                      <c:pt idx="2375">
                        <c:v>42849</c:v>
                      </c:pt>
                      <c:pt idx="2376">
                        <c:v>42848</c:v>
                      </c:pt>
                      <c:pt idx="2377">
                        <c:v>42847</c:v>
                      </c:pt>
                      <c:pt idx="2378">
                        <c:v>42846</c:v>
                      </c:pt>
                      <c:pt idx="2379">
                        <c:v>42845</c:v>
                      </c:pt>
                      <c:pt idx="2380">
                        <c:v>42844</c:v>
                      </c:pt>
                      <c:pt idx="2381">
                        <c:v>42843</c:v>
                      </c:pt>
                      <c:pt idx="2382">
                        <c:v>42842</c:v>
                      </c:pt>
                      <c:pt idx="2383">
                        <c:v>42841</c:v>
                      </c:pt>
                      <c:pt idx="2384">
                        <c:v>42840</c:v>
                      </c:pt>
                      <c:pt idx="2385">
                        <c:v>42839</c:v>
                      </c:pt>
                      <c:pt idx="2386">
                        <c:v>42838</c:v>
                      </c:pt>
                      <c:pt idx="2387">
                        <c:v>42837</c:v>
                      </c:pt>
                      <c:pt idx="2388">
                        <c:v>42836</c:v>
                      </c:pt>
                      <c:pt idx="2389">
                        <c:v>42835</c:v>
                      </c:pt>
                      <c:pt idx="2390">
                        <c:v>42834</c:v>
                      </c:pt>
                      <c:pt idx="2391">
                        <c:v>42833</c:v>
                      </c:pt>
                      <c:pt idx="2392">
                        <c:v>42832</c:v>
                      </c:pt>
                      <c:pt idx="2393">
                        <c:v>42831</c:v>
                      </c:pt>
                      <c:pt idx="2394">
                        <c:v>42830</c:v>
                      </c:pt>
                      <c:pt idx="2395">
                        <c:v>42829</c:v>
                      </c:pt>
                      <c:pt idx="2396">
                        <c:v>42828</c:v>
                      </c:pt>
                      <c:pt idx="2397">
                        <c:v>42827</c:v>
                      </c:pt>
                      <c:pt idx="2398">
                        <c:v>42826</c:v>
                      </c:pt>
                      <c:pt idx="2399">
                        <c:v>42825</c:v>
                      </c:pt>
                      <c:pt idx="2400">
                        <c:v>42824</c:v>
                      </c:pt>
                      <c:pt idx="2401">
                        <c:v>42823</c:v>
                      </c:pt>
                      <c:pt idx="2402">
                        <c:v>42822</c:v>
                      </c:pt>
                      <c:pt idx="2403">
                        <c:v>42821</c:v>
                      </c:pt>
                      <c:pt idx="2404">
                        <c:v>42820</c:v>
                      </c:pt>
                      <c:pt idx="2405">
                        <c:v>42819</c:v>
                      </c:pt>
                      <c:pt idx="2406">
                        <c:v>42818</c:v>
                      </c:pt>
                      <c:pt idx="2407">
                        <c:v>42817</c:v>
                      </c:pt>
                      <c:pt idx="2408">
                        <c:v>42816</c:v>
                      </c:pt>
                      <c:pt idx="2409">
                        <c:v>42815</c:v>
                      </c:pt>
                      <c:pt idx="2410">
                        <c:v>42814</c:v>
                      </c:pt>
                      <c:pt idx="2411">
                        <c:v>42813</c:v>
                      </c:pt>
                      <c:pt idx="2412">
                        <c:v>42812</c:v>
                      </c:pt>
                      <c:pt idx="2413">
                        <c:v>42811</c:v>
                      </c:pt>
                      <c:pt idx="2414">
                        <c:v>42810</c:v>
                      </c:pt>
                      <c:pt idx="2415">
                        <c:v>42809</c:v>
                      </c:pt>
                      <c:pt idx="2416">
                        <c:v>42808</c:v>
                      </c:pt>
                      <c:pt idx="2417">
                        <c:v>42807</c:v>
                      </c:pt>
                      <c:pt idx="2418">
                        <c:v>42806</c:v>
                      </c:pt>
                      <c:pt idx="2419">
                        <c:v>42805</c:v>
                      </c:pt>
                      <c:pt idx="2420">
                        <c:v>42804</c:v>
                      </c:pt>
                      <c:pt idx="2421">
                        <c:v>42803</c:v>
                      </c:pt>
                      <c:pt idx="2422">
                        <c:v>42802</c:v>
                      </c:pt>
                      <c:pt idx="2423">
                        <c:v>42801</c:v>
                      </c:pt>
                      <c:pt idx="2424">
                        <c:v>42800</c:v>
                      </c:pt>
                      <c:pt idx="2425">
                        <c:v>42799</c:v>
                      </c:pt>
                      <c:pt idx="2426">
                        <c:v>42798</c:v>
                      </c:pt>
                      <c:pt idx="2427">
                        <c:v>42797</c:v>
                      </c:pt>
                      <c:pt idx="2428">
                        <c:v>42796</c:v>
                      </c:pt>
                      <c:pt idx="2429">
                        <c:v>42795</c:v>
                      </c:pt>
                      <c:pt idx="2430">
                        <c:v>42794</c:v>
                      </c:pt>
                      <c:pt idx="2431">
                        <c:v>42793</c:v>
                      </c:pt>
                      <c:pt idx="2432">
                        <c:v>42792</c:v>
                      </c:pt>
                      <c:pt idx="2433">
                        <c:v>42791</c:v>
                      </c:pt>
                      <c:pt idx="2434">
                        <c:v>42790</c:v>
                      </c:pt>
                      <c:pt idx="2435">
                        <c:v>42789</c:v>
                      </c:pt>
                      <c:pt idx="2436">
                        <c:v>42788</c:v>
                      </c:pt>
                      <c:pt idx="2437">
                        <c:v>42787</c:v>
                      </c:pt>
                      <c:pt idx="2438">
                        <c:v>42786</c:v>
                      </c:pt>
                      <c:pt idx="2439">
                        <c:v>42785</c:v>
                      </c:pt>
                      <c:pt idx="2440">
                        <c:v>42784</c:v>
                      </c:pt>
                      <c:pt idx="2441">
                        <c:v>42783</c:v>
                      </c:pt>
                      <c:pt idx="2442">
                        <c:v>42782</c:v>
                      </c:pt>
                      <c:pt idx="2443">
                        <c:v>42781</c:v>
                      </c:pt>
                      <c:pt idx="2444">
                        <c:v>42780</c:v>
                      </c:pt>
                      <c:pt idx="2445">
                        <c:v>42779</c:v>
                      </c:pt>
                      <c:pt idx="2446">
                        <c:v>42778</c:v>
                      </c:pt>
                      <c:pt idx="2447">
                        <c:v>42777</c:v>
                      </c:pt>
                      <c:pt idx="2448">
                        <c:v>42776</c:v>
                      </c:pt>
                      <c:pt idx="2449">
                        <c:v>42775</c:v>
                      </c:pt>
                      <c:pt idx="2450">
                        <c:v>42774</c:v>
                      </c:pt>
                      <c:pt idx="2451">
                        <c:v>42773</c:v>
                      </c:pt>
                      <c:pt idx="2452">
                        <c:v>42772</c:v>
                      </c:pt>
                      <c:pt idx="2453">
                        <c:v>42771</c:v>
                      </c:pt>
                      <c:pt idx="2454">
                        <c:v>42770</c:v>
                      </c:pt>
                      <c:pt idx="2455">
                        <c:v>42769</c:v>
                      </c:pt>
                      <c:pt idx="2456">
                        <c:v>42768</c:v>
                      </c:pt>
                      <c:pt idx="2457">
                        <c:v>42767</c:v>
                      </c:pt>
                      <c:pt idx="2458">
                        <c:v>42766</c:v>
                      </c:pt>
                      <c:pt idx="2459">
                        <c:v>42765</c:v>
                      </c:pt>
                      <c:pt idx="2460">
                        <c:v>42764</c:v>
                      </c:pt>
                      <c:pt idx="2461">
                        <c:v>42763</c:v>
                      </c:pt>
                      <c:pt idx="2462">
                        <c:v>42762</c:v>
                      </c:pt>
                      <c:pt idx="2463">
                        <c:v>42761</c:v>
                      </c:pt>
                      <c:pt idx="2464">
                        <c:v>42760</c:v>
                      </c:pt>
                      <c:pt idx="2465">
                        <c:v>42759</c:v>
                      </c:pt>
                      <c:pt idx="2466">
                        <c:v>42758</c:v>
                      </c:pt>
                      <c:pt idx="2467">
                        <c:v>42757</c:v>
                      </c:pt>
                      <c:pt idx="2468">
                        <c:v>42756</c:v>
                      </c:pt>
                      <c:pt idx="2469">
                        <c:v>42755</c:v>
                      </c:pt>
                      <c:pt idx="2470">
                        <c:v>42754</c:v>
                      </c:pt>
                      <c:pt idx="2471">
                        <c:v>42753</c:v>
                      </c:pt>
                      <c:pt idx="2472">
                        <c:v>42752</c:v>
                      </c:pt>
                      <c:pt idx="2473">
                        <c:v>42751</c:v>
                      </c:pt>
                      <c:pt idx="2474">
                        <c:v>42750</c:v>
                      </c:pt>
                      <c:pt idx="2475">
                        <c:v>42749</c:v>
                      </c:pt>
                      <c:pt idx="2476">
                        <c:v>42748</c:v>
                      </c:pt>
                      <c:pt idx="2477">
                        <c:v>42747</c:v>
                      </c:pt>
                      <c:pt idx="2478">
                        <c:v>42746</c:v>
                      </c:pt>
                      <c:pt idx="2479">
                        <c:v>42745</c:v>
                      </c:pt>
                      <c:pt idx="2480">
                        <c:v>42744</c:v>
                      </c:pt>
                      <c:pt idx="2481">
                        <c:v>42743</c:v>
                      </c:pt>
                      <c:pt idx="2482">
                        <c:v>42742</c:v>
                      </c:pt>
                      <c:pt idx="2483">
                        <c:v>42741</c:v>
                      </c:pt>
                      <c:pt idx="2484">
                        <c:v>42740</c:v>
                      </c:pt>
                      <c:pt idx="2485">
                        <c:v>42739</c:v>
                      </c:pt>
                      <c:pt idx="2486">
                        <c:v>42738</c:v>
                      </c:pt>
                      <c:pt idx="2487">
                        <c:v>42737</c:v>
                      </c:pt>
                      <c:pt idx="2488">
                        <c:v>42736</c:v>
                      </c:pt>
                      <c:pt idx="2489">
                        <c:v>42735</c:v>
                      </c:pt>
                      <c:pt idx="2490">
                        <c:v>42734</c:v>
                      </c:pt>
                      <c:pt idx="2491">
                        <c:v>42733</c:v>
                      </c:pt>
                      <c:pt idx="2492">
                        <c:v>42732</c:v>
                      </c:pt>
                      <c:pt idx="2493">
                        <c:v>42731</c:v>
                      </c:pt>
                      <c:pt idx="2494">
                        <c:v>42730</c:v>
                      </c:pt>
                      <c:pt idx="2495">
                        <c:v>42729</c:v>
                      </c:pt>
                      <c:pt idx="2496">
                        <c:v>42728</c:v>
                      </c:pt>
                      <c:pt idx="2497">
                        <c:v>42727</c:v>
                      </c:pt>
                      <c:pt idx="2498">
                        <c:v>42726</c:v>
                      </c:pt>
                      <c:pt idx="2499">
                        <c:v>42725</c:v>
                      </c:pt>
                      <c:pt idx="2500">
                        <c:v>42724</c:v>
                      </c:pt>
                      <c:pt idx="2501">
                        <c:v>42723</c:v>
                      </c:pt>
                      <c:pt idx="2502">
                        <c:v>42722</c:v>
                      </c:pt>
                      <c:pt idx="2503">
                        <c:v>42721</c:v>
                      </c:pt>
                      <c:pt idx="2504">
                        <c:v>42720</c:v>
                      </c:pt>
                      <c:pt idx="2505">
                        <c:v>42719</c:v>
                      </c:pt>
                      <c:pt idx="2506">
                        <c:v>42718</c:v>
                      </c:pt>
                      <c:pt idx="2507">
                        <c:v>42717</c:v>
                      </c:pt>
                      <c:pt idx="2508">
                        <c:v>42716</c:v>
                      </c:pt>
                      <c:pt idx="2509">
                        <c:v>42715</c:v>
                      </c:pt>
                      <c:pt idx="2510">
                        <c:v>42714</c:v>
                      </c:pt>
                      <c:pt idx="2511">
                        <c:v>42713</c:v>
                      </c:pt>
                      <c:pt idx="2512">
                        <c:v>42712</c:v>
                      </c:pt>
                      <c:pt idx="2513">
                        <c:v>42711</c:v>
                      </c:pt>
                      <c:pt idx="2514">
                        <c:v>42710</c:v>
                      </c:pt>
                      <c:pt idx="2515">
                        <c:v>42709</c:v>
                      </c:pt>
                      <c:pt idx="2516">
                        <c:v>42708</c:v>
                      </c:pt>
                      <c:pt idx="2517">
                        <c:v>42707</c:v>
                      </c:pt>
                      <c:pt idx="2518">
                        <c:v>42706</c:v>
                      </c:pt>
                      <c:pt idx="2519">
                        <c:v>42705</c:v>
                      </c:pt>
                      <c:pt idx="2520">
                        <c:v>42704</c:v>
                      </c:pt>
                      <c:pt idx="2521">
                        <c:v>42703</c:v>
                      </c:pt>
                      <c:pt idx="2522">
                        <c:v>42702</c:v>
                      </c:pt>
                      <c:pt idx="2523">
                        <c:v>42701</c:v>
                      </c:pt>
                      <c:pt idx="2524">
                        <c:v>42700</c:v>
                      </c:pt>
                      <c:pt idx="2525">
                        <c:v>42699</c:v>
                      </c:pt>
                      <c:pt idx="2526">
                        <c:v>42698</c:v>
                      </c:pt>
                      <c:pt idx="2527">
                        <c:v>42697</c:v>
                      </c:pt>
                      <c:pt idx="2528">
                        <c:v>42696</c:v>
                      </c:pt>
                      <c:pt idx="2529">
                        <c:v>42695</c:v>
                      </c:pt>
                      <c:pt idx="2530">
                        <c:v>42694</c:v>
                      </c:pt>
                      <c:pt idx="2531">
                        <c:v>42693</c:v>
                      </c:pt>
                      <c:pt idx="2532">
                        <c:v>42692</c:v>
                      </c:pt>
                      <c:pt idx="2533">
                        <c:v>42691</c:v>
                      </c:pt>
                      <c:pt idx="2534">
                        <c:v>42690</c:v>
                      </c:pt>
                      <c:pt idx="2535">
                        <c:v>42689</c:v>
                      </c:pt>
                      <c:pt idx="2536">
                        <c:v>42688</c:v>
                      </c:pt>
                      <c:pt idx="2537">
                        <c:v>42687</c:v>
                      </c:pt>
                      <c:pt idx="2538">
                        <c:v>42686</c:v>
                      </c:pt>
                      <c:pt idx="2539">
                        <c:v>42685</c:v>
                      </c:pt>
                      <c:pt idx="2540">
                        <c:v>42684</c:v>
                      </c:pt>
                      <c:pt idx="2541">
                        <c:v>42683</c:v>
                      </c:pt>
                      <c:pt idx="2542">
                        <c:v>42682</c:v>
                      </c:pt>
                      <c:pt idx="2543">
                        <c:v>42681</c:v>
                      </c:pt>
                      <c:pt idx="2544">
                        <c:v>42680</c:v>
                      </c:pt>
                      <c:pt idx="2545">
                        <c:v>42679</c:v>
                      </c:pt>
                      <c:pt idx="2546">
                        <c:v>42678</c:v>
                      </c:pt>
                      <c:pt idx="2547">
                        <c:v>42677</c:v>
                      </c:pt>
                      <c:pt idx="2548">
                        <c:v>42676</c:v>
                      </c:pt>
                      <c:pt idx="2549">
                        <c:v>42675</c:v>
                      </c:pt>
                      <c:pt idx="2550">
                        <c:v>42674</c:v>
                      </c:pt>
                      <c:pt idx="2551">
                        <c:v>42673</c:v>
                      </c:pt>
                      <c:pt idx="2552">
                        <c:v>42672</c:v>
                      </c:pt>
                      <c:pt idx="2553">
                        <c:v>42671</c:v>
                      </c:pt>
                      <c:pt idx="2554">
                        <c:v>42670</c:v>
                      </c:pt>
                      <c:pt idx="2555">
                        <c:v>42669</c:v>
                      </c:pt>
                      <c:pt idx="2556">
                        <c:v>42668</c:v>
                      </c:pt>
                      <c:pt idx="2557">
                        <c:v>42667</c:v>
                      </c:pt>
                      <c:pt idx="2558">
                        <c:v>42666</c:v>
                      </c:pt>
                      <c:pt idx="2559">
                        <c:v>42665</c:v>
                      </c:pt>
                      <c:pt idx="2560">
                        <c:v>42664</c:v>
                      </c:pt>
                      <c:pt idx="2561">
                        <c:v>42663</c:v>
                      </c:pt>
                      <c:pt idx="2562">
                        <c:v>42662</c:v>
                      </c:pt>
                      <c:pt idx="2563">
                        <c:v>42661</c:v>
                      </c:pt>
                      <c:pt idx="2564">
                        <c:v>42660</c:v>
                      </c:pt>
                      <c:pt idx="2565">
                        <c:v>42659</c:v>
                      </c:pt>
                      <c:pt idx="2566">
                        <c:v>42658</c:v>
                      </c:pt>
                      <c:pt idx="2567">
                        <c:v>42657</c:v>
                      </c:pt>
                      <c:pt idx="2568">
                        <c:v>42656</c:v>
                      </c:pt>
                      <c:pt idx="2569">
                        <c:v>42655</c:v>
                      </c:pt>
                      <c:pt idx="2570">
                        <c:v>42654</c:v>
                      </c:pt>
                      <c:pt idx="2571">
                        <c:v>42653</c:v>
                      </c:pt>
                      <c:pt idx="2572">
                        <c:v>42652</c:v>
                      </c:pt>
                      <c:pt idx="2573">
                        <c:v>42651</c:v>
                      </c:pt>
                      <c:pt idx="2574">
                        <c:v>42650</c:v>
                      </c:pt>
                      <c:pt idx="2575">
                        <c:v>42649</c:v>
                      </c:pt>
                      <c:pt idx="2576">
                        <c:v>42648</c:v>
                      </c:pt>
                      <c:pt idx="2577">
                        <c:v>42647</c:v>
                      </c:pt>
                      <c:pt idx="2578">
                        <c:v>42646</c:v>
                      </c:pt>
                      <c:pt idx="2579">
                        <c:v>42645</c:v>
                      </c:pt>
                      <c:pt idx="2580">
                        <c:v>42644</c:v>
                      </c:pt>
                      <c:pt idx="2581">
                        <c:v>42643</c:v>
                      </c:pt>
                      <c:pt idx="2582">
                        <c:v>42642</c:v>
                      </c:pt>
                      <c:pt idx="2583">
                        <c:v>42641</c:v>
                      </c:pt>
                      <c:pt idx="2584">
                        <c:v>42640</c:v>
                      </c:pt>
                      <c:pt idx="2585">
                        <c:v>42639</c:v>
                      </c:pt>
                      <c:pt idx="2586">
                        <c:v>42638</c:v>
                      </c:pt>
                      <c:pt idx="2587">
                        <c:v>42637</c:v>
                      </c:pt>
                      <c:pt idx="2588">
                        <c:v>42636</c:v>
                      </c:pt>
                      <c:pt idx="2589">
                        <c:v>42635</c:v>
                      </c:pt>
                      <c:pt idx="2590">
                        <c:v>42634</c:v>
                      </c:pt>
                      <c:pt idx="2591">
                        <c:v>42633</c:v>
                      </c:pt>
                      <c:pt idx="2592">
                        <c:v>42632</c:v>
                      </c:pt>
                      <c:pt idx="2593">
                        <c:v>42631</c:v>
                      </c:pt>
                      <c:pt idx="2594">
                        <c:v>42630</c:v>
                      </c:pt>
                      <c:pt idx="2595">
                        <c:v>42629</c:v>
                      </c:pt>
                      <c:pt idx="2596">
                        <c:v>42628</c:v>
                      </c:pt>
                      <c:pt idx="2597">
                        <c:v>42627</c:v>
                      </c:pt>
                      <c:pt idx="2598">
                        <c:v>42626</c:v>
                      </c:pt>
                      <c:pt idx="2599">
                        <c:v>42625</c:v>
                      </c:pt>
                      <c:pt idx="2600">
                        <c:v>42624</c:v>
                      </c:pt>
                      <c:pt idx="2601">
                        <c:v>42623</c:v>
                      </c:pt>
                      <c:pt idx="2602">
                        <c:v>42622</c:v>
                      </c:pt>
                      <c:pt idx="2603">
                        <c:v>42621</c:v>
                      </c:pt>
                      <c:pt idx="2604">
                        <c:v>42620</c:v>
                      </c:pt>
                      <c:pt idx="2605">
                        <c:v>42619</c:v>
                      </c:pt>
                      <c:pt idx="2606">
                        <c:v>42618</c:v>
                      </c:pt>
                      <c:pt idx="2607">
                        <c:v>42617</c:v>
                      </c:pt>
                      <c:pt idx="2608">
                        <c:v>42616</c:v>
                      </c:pt>
                      <c:pt idx="2609">
                        <c:v>42615</c:v>
                      </c:pt>
                      <c:pt idx="2610">
                        <c:v>42614</c:v>
                      </c:pt>
                      <c:pt idx="2611">
                        <c:v>42613</c:v>
                      </c:pt>
                      <c:pt idx="2612">
                        <c:v>42612</c:v>
                      </c:pt>
                      <c:pt idx="2613">
                        <c:v>42611</c:v>
                      </c:pt>
                      <c:pt idx="2614">
                        <c:v>42610</c:v>
                      </c:pt>
                      <c:pt idx="2615">
                        <c:v>42609</c:v>
                      </c:pt>
                      <c:pt idx="2616">
                        <c:v>42608</c:v>
                      </c:pt>
                      <c:pt idx="2617">
                        <c:v>42607</c:v>
                      </c:pt>
                      <c:pt idx="2618">
                        <c:v>42606</c:v>
                      </c:pt>
                      <c:pt idx="2619">
                        <c:v>42605</c:v>
                      </c:pt>
                      <c:pt idx="2620">
                        <c:v>42604</c:v>
                      </c:pt>
                      <c:pt idx="2621">
                        <c:v>42603</c:v>
                      </c:pt>
                      <c:pt idx="2622">
                        <c:v>42602</c:v>
                      </c:pt>
                      <c:pt idx="2623">
                        <c:v>42601</c:v>
                      </c:pt>
                      <c:pt idx="2624">
                        <c:v>42600</c:v>
                      </c:pt>
                      <c:pt idx="2625">
                        <c:v>42599</c:v>
                      </c:pt>
                      <c:pt idx="2626">
                        <c:v>42598</c:v>
                      </c:pt>
                      <c:pt idx="2627">
                        <c:v>42597</c:v>
                      </c:pt>
                      <c:pt idx="2628">
                        <c:v>42596</c:v>
                      </c:pt>
                      <c:pt idx="2629">
                        <c:v>42595</c:v>
                      </c:pt>
                      <c:pt idx="2630">
                        <c:v>42594</c:v>
                      </c:pt>
                      <c:pt idx="2631">
                        <c:v>42593</c:v>
                      </c:pt>
                      <c:pt idx="2632">
                        <c:v>42592</c:v>
                      </c:pt>
                      <c:pt idx="2633">
                        <c:v>42591</c:v>
                      </c:pt>
                      <c:pt idx="2634">
                        <c:v>42590</c:v>
                      </c:pt>
                      <c:pt idx="2635">
                        <c:v>42589</c:v>
                      </c:pt>
                      <c:pt idx="2636">
                        <c:v>42588</c:v>
                      </c:pt>
                      <c:pt idx="2637">
                        <c:v>42587</c:v>
                      </c:pt>
                      <c:pt idx="2638">
                        <c:v>42586</c:v>
                      </c:pt>
                      <c:pt idx="2639">
                        <c:v>42585</c:v>
                      </c:pt>
                      <c:pt idx="2640">
                        <c:v>42584</c:v>
                      </c:pt>
                      <c:pt idx="2641">
                        <c:v>42583</c:v>
                      </c:pt>
                      <c:pt idx="2642">
                        <c:v>42582</c:v>
                      </c:pt>
                      <c:pt idx="2643">
                        <c:v>42581</c:v>
                      </c:pt>
                      <c:pt idx="2644">
                        <c:v>42580</c:v>
                      </c:pt>
                      <c:pt idx="2645">
                        <c:v>42579</c:v>
                      </c:pt>
                      <c:pt idx="2646">
                        <c:v>42578</c:v>
                      </c:pt>
                      <c:pt idx="2647">
                        <c:v>42577</c:v>
                      </c:pt>
                      <c:pt idx="2648">
                        <c:v>42576</c:v>
                      </c:pt>
                      <c:pt idx="2649">
                        <c:v>42575</c:v>
                      </c:pt>
                      <c:pt idx="2650">
                        <c:v>42574</c:v>
                      </c:pt>
                      <c:pt idx="2651">
                        <c:v>42573</c:v>
                      </c:pt>
                      <c:pt idx="2652">
                        <c:v>42572</c:v>
                      </c:pt>
                      <c:pt idx="2653">
                        <c:v>42571</c:v>
                      </c:pt>
                      <c:pt idx="2654">
                        <c:v>42570</c:v>
                      </c:pt>
                      <c:pt idx="2655">
                        <c:v>42569</c:v>
                      </c:pt>
                      <c:pt idx="2656">
                        <c:v>42568</c:v>
                      </c:pt>
                      <c:pt idx="2657">
                        <c:v>42567</c:v>
                      </c:pt>
                      <c:pt idx="2658">
                        <c:v>42566</c:v>
                      </c:pt>
                      <c:pt idx="2659">
                        <c:v>42565</c:v>
                      </c:pt>
                      <c:pt idx="2660">
                        <c:v>42564</c:v>
                      </c:pt>
                      <c:pt idx="2661">
                        <c:v>42563</c:v>
                      </c:pt>
                      <c:pt idx="2662">
                        <c:v>42562</c:v>
                      </c:pt>
                      <c:pt idx="2663">
                        <c:v>42561</c:v>
                      </c:pt>
                      <c:pt idx="2664">
                        <c:v>42560</c:v>
                      </c:pt>
                      <c:pt idx="2665">
                        <c:v>42559</c:v>
                      </c:pt>
                      <c:pt idx="2666">
                        <c:v>42558</c:v>
                      </c:pt>
                      <c:pt idx="2667">
                        <c:v>42557</c:v>
                      </c:pt>
                      <c:pt idx="2668">
                        <c:v>42556</c:v>
                      </c:pt>
                      <c:pt idx="2669">
                        <c:v>42555</c:v>
                      </c:pt>
                      <c:pt idx="2670">
                        <c:v>42554</c:v>
                      </c:pt>
                      <c:pt idx="2671">
                        <c:v>42553</c:v>
                      </c:pt>
                      <c:pt idx="2672">
                        <c:v>42552</c:v>
                      </c:pt>
                      <c:pt idx="2673">
                        <c:v>42551</c:v>
                      </c:pt>
                      <c:pt idx="2674">
                        <c:v>42550</c:v>
                      </c:pt>
                      <c:pt idx="2675">
                        <c:v>42549</c:v>
                      </c:pt>
                      <c:pt idx="2676">
                        <c:v>42548</c:v>
                      </c:pt>
                      <c:pt idx="2677">
                        <c:v>42547</c:v>
                      </c:pt>
                      <c:pt idx="2678">
                        <c:v>42546</c:v>
                      </c:pt>
                      <c:pt idx="2679">
                        <c:v>42545</c:v>
                      </c:pt>
                      <c:pt idx="2680">
                        <c:v>42544</c:v>
                      </c:pt>
                      <c:pt idx="2681">
                        <c:v>42543</c:v>
                      </c:pt>
                      <c:pt idx="2682">
                        <c:v>42542</c:v>
                      </c:pt>
                      <c:pt idx="2683">
                        <c:v>42541</c:v>
                      </c:pt>
                      <c:pt idx="2684">
                        <c:v>42540</c:v>
                      </c:pt>
                      <c:pt idx="2685">
                        <c:v>42539</c:v>
                      </c:pt>
                      <c:pt idx="2686">
                        <c:v>42538</c:v>
                      </c:pt>
                      <c:pt idx="2687">
                        <c:v>42537</c:v>
                      </c:pt>
                      <c:pt idx="2688">
                        <c:v>42536</c:v>
                      </c:pt>
                      <c:pt idx="2689">
                        <c:v>42535</c:v>
                      </c:pt>
                      <c:pt idx="2690">
                        <c:v>42534</c:v>
                      </c:pt>
                      <c:pt idx="2691">
                        <c:v>42533</c:v>
                      </c:pt>
                      <c:pt idx="2692">
                        <c:v>42532</c:v>
                      </c:pt>
                      <c:pt idx="2693">
                        <c:v>42531</c:v>
                      </c:pt>
                      <c:pt idx="2694">
                        <c:v>42530</c:v>
                      </c:pt>
                      <c:pt idx="2695">
                        <c:v>42529</c:v>
                      </c:pt>
                      <c:pt idx="2696">
                        <c:v>42528</c:v>
                      </c:pt>
                      <c:pt idx="2697">
                        <c:v>42527</c:v>
                      </c:pt>
                      <c:pt idx="2698">
                        <c:v>42526</c:v>
                      </c:pt>
                      <c:pt idx="2699">
                        <c:v>42525</c:v>
                      </c:pt>
                      <c:pt idx="2700">
                        <c:v>42524</c:v>
                      </c:pt>
                      <c:pt idx="2701">
                        <c:v>42523</c:v>
                      </c:pt>
                      <c:pt idx="2702">
                        <c:v>42522</c:v>
                      </c:pt>
                      <c:pt idx="2703">
                        <c:v>42521</c:v>
                      </c:pt>
                      <c:pt idx="2704">
                        <c:v>42520</c:v>
                      </c:pt>
                      <c:pt idx="2705">
                        <c:v>42519</c:v>
                      </c:pt>
                      <c:pt idx="2706">
                        <c:v>42518</c:v>
                      </c:pt>
                      <c:pt idx="2707">
                        <c:v>42517</c:v>
                      </c:pt>
                      <c:pt idx="2708">
                        <c:v>42516</c:v>
                      </c:pt>
                      <c:pt idx="2709">
                        <c:v>42515</c:v>
                      </c:pt>
                      <c:pt idx="2710">
                        <c:v>42514</c:v>
                      </c:pt>
                      <c:pt idx="2711">
                        <c:v>42513</c:v>
                      </c:pt>
                      <c:pt idx="2712">
                        <c:v>42512</c:v>
                      </c:pt>
                      <c:pt idx="2713">
                        <c:v>42511</c:v>
                      </c:pt>
                      <c:pt idx="2714">
                        <c:v>42510</c:v>
                      </c:pt>
                      <c:pt idx="2715">
                        <c:v>42509</c:v>
                      </c:pt>
                      <c:pt idx="2716">
                        <c:v>42508</c:v>
                      </c:pt>
                      <c:pt idx="2717">
                        <c:v>42507</c:v>
                      </c:pt>
                      <c:pt idx="2718">
                        <c:v>42506</c:v>
                      </c:pt>
                      <c:pt idx="2719">
                        <c:v>42505</c:v>
                      </c:pt>
                      <c:pt idx="2720">
                        <c:v>42504</c:v>
                      </c:pt>
                      <c:pt idx="2721">
                        <c:v>42503</c:v>
                      </c:pt>
                      <c:pt idx="2722">
                        <c:v>42502</c:v>
                      </c:pt>
                      <c:pt idx="2723">
                        <c:v>42501</c:v>
                      </c:pt>
                      <c:pt idx="2724">
                        <c:v>42500</c:v>
                      </c:pt>
                      <c:pt idx="2725">
                        <c:v>42499</c:v>
                      </c:pt>
                      <c:pt idx="2726">
                        <c:v>42498</c:v>
                      </c:pt>
                      <c:pt idx="2727">
                        <c:v>42497</c:v>
                      </c:pt>
                      <c:pt idx="2728">
                        <c:v>42496</c:v>
                      </c:pt>
                      <c:pt idx="2729">
                        <c:v>42495</c:v>
                      </c:pt>
                      <c:pt idx="2730">
                        <c:v>42494</c:v>
                      </c:pt>
                      <c:pt idx="2731">
                        <c:v>42493</c:v>
                      </c:pt>
                      <c:pt idx="2732">
                        <c:v>42492</c:v>
                      </c:pt>
                      <c:pt idx="2733">
                        <c:v>42491</c:v>
                      </c:pt>
                      <c:pt idx="2734">
                        <c:v>42490</c:v>
                      </c:pt>
                      <c:pt idx="2735">
                        <c:v>42489</c:v>
                      </c:pt>
                      <c:pt idx="2736">
                        <c:v>42488</c:v>
                      </c:pt>
                      <c:pt idx="2737">
                        <c:v>42487</c:v>
                      </c:pt>
                      <c:pt idx="2738">
                        <c:v>42486</c:v>
                      </c:pt>
                      <c:pt idx="2739">
                        <c:v>42485</c:v>
                      </c:pt>
                      <c:pt idx="2740">
                        <c:v>42484</c:v>
                      </c:pt>
                      <c:pt idx="2741">
                        <c:v>42483</c:v>
                      </c:pt>
                      <c:pt idx="2742">
                        <c:v>42482</c:v>
                      </c:pt>
                      <c:pt idx="2743">
                        <c:v>42481</c:v>
                      </c:pt>
                      <c:pt idx="2744">
                        <c:v>42480</c:v>
                      </c:pt>
                      <c:pt idx="2745">
                        <c:v>42479</c:v>
                      </c:pt>
                      <c:pt idx="2746">
                        <c:v>42478</c:v>
                      </c:pt>
                      <c:pt idx="2747">
                        <c:v>42477</c:v>
                      </c:pt>
                      <c:pt idx="2748">
                        <c:v>42476</c:v>
                      </c:pt>
                      <c:pt idx="2749">
                        <c:v>42475</c:v>
                      </c:pt>
                      <c:pt idx="2750">
                        <c:v>42474</c:v>
                      </c:pt>
                      <c:pt idx="2751">
                        <c:v>42473</c:v>
                      </c:pt>
                      <c:pt idx="2752">
                        <c:v>42472</c:v>
                      </c:pt>
                      <c:pt idx="2753">
                        <c:v>42471</c:v>
                      </c:pt>
                      <c:pt idx="2754">
                        <c:v>42470</c:v>
                      </c:pt>
                      <c:pt idx="2755">
                        <c:v>42469</c:v>
                      </c:pt>
                      <c:pt idx="2756">
                        <c:v>42468</c:v>
                      </c:pt>
                      <c:pt idx="2757">
                        <c:v>42467</c:v>
                      </c:pt>
                      <c:pt idx="2758">
                        <c:v>42466</c:v>
                      </c:pt>
                      <c:pt idx="2759">
                        <c:v>42465</c:v>
                      </c:pt>
                      <c:pt idx="2760">
                        <c:v>42464</c:v>
                      </c:pt>
                      <c:pt idx="2761">
                        <c:v>42463</c:v>
                      </c:pt>
                      <c:pt idx="2762">
                        <c:v>42462</c:v>
                      </c:pt>
                      <c:pt idx="2763">
                        <c:v>42461</c:v>
                      </c:pt>
                      <c:pt idx="2764">
                        <c:v>42460</c:v>
                      </c:pt>
                      <c:pt idx="2765">
                        <c:v>42459</c:v>
                      </c:pt>
                      <c:pt idx="2766">
                        <c:v>42458</c:v>
                      </c:pt>
                      <c:pt idx="2767">
                        <c:v>42457</c:v>
                      </c:pt>
                      <c:pt idx="2768">
                        <c:v>42456</c:v>
                      </c:pt>
                      <c:pt idx="2769">
                        <c:v>42455</c:v>
                      </c:pt>
                      <c:pt idx="2770">
                        <c:v>42454</c:v>
                      </c:pt>
                      <c:pt idx="2771">
                        <c:v>42453</c:v>
                      </c:pt>
                      <c:pt idx="2772">
                        <c:v>42452</c:v>
                      </c:pt>
                      <c:pt idx="2773">
                        <c:v>42451</c:v>
                      </c:pt>
                      <c:pt idx="2774">
                        <c:v>42450</c:v>
                      </c:pt>
                      <c:pt idx="2775">
                        <c:v>42449</c:v>
                      </c:pt>
                      <c:pt idx="2776">
                        <c:v>42448</c:v>
                      </c:pt>
                      <c:pt idx="2777">
                        <c:v>42447</c:v>
                      </c:pt>
                      <c:pt idx="2778">
                        <c:v>42446</c:v>
                      </c:pt>
                      <c:pt idx="2779">
                        <c:v>42445</c:v>
                      </c:pt>
                      <c:pt idx="2780">
                        <c:v>42444</c:v>
                      </c:pt>
                      <c:pt idx="2781">
                        <c:v>42443</c:v>
                      </c:pt>
                      <c:pt idx="2782">
                        <c:v>42442</c:v>
                      </c:pt>
                      <c:pt idx="2783">
                        <c:v>42441</c:v>
                      </c:pt>
                      <c:pt idx="2784">
                        <c:v>42440</c:v>
                      </c:pt>
                      <c:pt idx="2785">
                        <c:v>42439</c:v>
                      </c:pt>
                      <c:pt idx="2786">
                        <c:v>42438</c:v>
                      </c:pt>
                      <c:pt idx="2787">
                        <c:v>42437</c:v>
                      </c:pt>
                      <c:pt idx="2788">
                        <c:v>42436</c:v>
                      </c:pt>
                      <c:pt idx="2789">
                        <c:v>42435</c:v>
                      </c:pt>
                      <c:pt idx="2790">
                        <c:v>42434</c:v>
                      </c:pt>
                      <c:pt idx="2791">
                        <c:v>42433</c:v>
                      </c:pt>
                      <c:pt idx="2792">
                        <c:v>42432</c:v>
                      </c:pt>
                      <c:pt idx="2793">
                        <c:v>42431</c:v>
                      </c:pt>
                      <c:pt idx="2794">
                        <c:v>42430</c:v>
                      </c:pt>
                      <c:pt idx="2795">
                        <c:v>42429</c:v>
                      </c:pt>
                      <c:pt idx="2796">
                        <c:v>42428</c:v>
                      </c:pt>
                      <c:pt idx="2797">
                        <c:v>42427</c:v>
                      </c:pt>
                      <c:pt idx="2798">
                        <c:v>42426</c:v>
                      </c:pt>
                      <c:pt idx="2799">
                        <c:v>42425</c:v>
                      </c:pt>
                      <c:pt idx="2800">
                        <c:v>42424</c:v>
                      </c:pt>
                      <c:pt idx="2801">
                        <c:v>42423</c:v>
                      </c:pt>
                      <c:pt idx="2802">
                        <c:v>42422</c:v>
                      </c:pt>
                      <c:pt idx="2803">
                        <c:v>42421</c:v>
                      </c:pt>
                      <c:pt idx="2804">
                        <c:v>42420</c:v>
                      </c:pt>
                      <c:pt idx="2805">
                        <c:v>42419</c:v>
                      </c:pt>
                      <c:pt idx="2806">
                        <c:v>42418</c:v>
                      </c:pt>
                      <c:pt idx="2807">
                        <c:v>42417</c:v>
                      </c:pt>
                      <c:pt idx="2808">
                        <c:v>42416</c:v>
                      </c:pt>
                      <c:pt idx="2809">
                        <c:v>42415</c:v>
                      </c:pt>
                      <c:pt idx="2810">
                        <c:v>42414</c:v>
                      </c:pt>
                      <c:pt idx="2811">
                        <c:v>42413</c:v>
                      </c:pt>
                      <c:pt idx="2812">
                        <c:v>42412</c:v>
                      </c:pt>
                      <c:pt idx="2813">
                        <c:v>42411</c:v>
                      </c:pt>
                      <c:pt idx="2814">
                        <c:v>42410</c:v>
                      </c:pt>
                      <c:pt idx="2815">
                        <c:v>42409</c:v>
                      </c:pt>
                      <c:pt idx="2816">
                        <c:v>42408</c:v>
                      </c:pt>
                      <c:pt idx="2817">
                        <c:v>42407</c:v>
                      </c:pt>
                      <c:pt idx="2818">
                        <c:v>42406</c:v>
                      </c:pt>
                      <c:pt idx="2819">
                        <c:v>42405</c:v>
                      </c:pt>
                      <c:pt idx="2820">
                        <c:v>42404</c:v>
                      </c:pt>
                      <c:pt idx="2821">
                        <c:v>42403</c:v>
                      </c:pt>
                      <c:pt idx="2822">
                        <c:v>42402</c:v>
                      </c:pt>
                      <c:pt idx="2823">
                        <c:v>42401</c:v>
                      </c:pt>
                      <c:pt idx="2824">
                        <c:v>42400</c:v>
                      </c:pt>
                      <c:pt idx="2825">
                        <c:v>42399</c:v>
                      </c:pt>
                      <c:pt idx="2826">
                        <c:v>42398</c:v>
                      </c:pt>
                      <c:pt idx="2827">
                        <c:v>42397</c:v>
                      </c:pt>
                      <c:pt idx="2828">
                        <c:v>42396</c:v>
                      </c:pt>
                      <c:pt idx="2829">
                        <c:v>42395</c:v>
                      </c:pt>
                      <c:pt idx="2830">
                        <c:v>42394</c:v>
                      </c:pt>
                      <c:pt idx="2831">
                        <c:v>42393</c:v>
                      </c:pt>
                      <c:pt idx="2832">
                        <c:v>42392</c:v>
                      </c:pt>
                      <c:pt idx="2833">
                        <c:v>42391</c:v>
                      </c:pt>
                      <c:pt idx="2834">
                        <c:v>42390</c:v>
                      </c:pt>
                      <c:pt idx="2835">
                        <c:v>42389</c:v>
                      </c:pt>
                      <c:pt idx="2836">
                        <c:v>42388</c:v>
                      </c:pt>
                      <c:pt idx="2837">
                        <c:v>42387</c:v>
                      </c:pt>
                      <c:pt idx="2838">
                        <c:v>42386</c:v>
                      </c:pt>
                      <c:pt idx="2839">
                        <c:v>42385</c:v>
                      </c:pt>
                      <c:pt idx="2840">
                        <c:v>42384</c:v>
                      </c:pt>
                      <c:pt idx="2841">
                        <c:v>42383</c:v>
                      </c:pt>
                      <c:pt idx="2842">
                        <c:v>42382</c:v>
                      </c:pt>
                      <c:pt idx="2843">
                        <c:v>42381</c:v>
                      </c:pt>
                      <c:pt idx="2844">
                        <c:v>42380</c:v>
                      </c:pt>
                      <c:pt idx="2845">
                        <c:v>42379</c:v>
                      </c:pt>
                      <c:pt idx="2846">
                        <c:v>42378</c:v>
                      </c:pt>
                      <c:pt idx="2847">
                        <c:v>42377</c:v>
                      </c:pt>
                      <c:pt idx="2848">
                        <c:v>42376</c:v>
                      </c:pt>
                      <c:pt idx="2849">
                        <c:v>42375</c:v>
                      </c:pt>
                      <c:pt idx="2850">
                        <c:v>42374</c:v>
                      </c:pt>
                      <c:pt idx="2851">
                        <c:v>42373</c:v>
                      </c:pt>
                      <c:pt idx="2852">
                        <c:v>42372</c:v>
                      </c:pt>
                      <c:pt idx="2853">
                        <c:v>42371</c:v>
                      </c:pt>
                      <c:pt idx="2854">
                        <c:v>42370</c:v>
                      </c:pt>
                      <c:pt idx="2855">
                        <c:v>42369</c:v>
                      </c:pt>
                      <c:pt idx="2856">
                        <c:v>42368</c:v>
                      </c:pt>
                      <c:pt idx="2857">
                        <c:v>42367</c:v>
                      </c:pt>
                      <c:pt idx="2858">
                        <c:v>42366</c:v>
                      </c:pt>
                      <c:pt idx="2859">
                        <c:v>42365</c:v>
                      </c:pt>
                      <c:pt idx="2860">
                        <c:v>42364</c:v>
                      </c:pt>
                      <c:pt idx="2861">
                        <c:v>42363</c:v>
                      </c:pt>
                      <c:pt idx="2862">
                        <c:v>42362</c:v>
                      </c:pt>
                      <c:pt idx="2863">
                        <c:v>42361</c:v>
                      </c:pt>
                      <c:pt idx="2864">
                        <c:v>42360</c:v>
                      </c:pt>
                      <c:pt idx="2865">
                        <c:v>42359</c:v>
                      </c:pt>
                      <c:pt idx="2866">
                        <c:v>42358</c:v>
                      </c:pt>
                      <c:pt idx="2867">
                        <c:v>42357</c:v>
                      </c:pt>
                      <c:pt idx="2868">
                        <c:v>42356</c:v>
                      </c:pt>
                      <c:pt idx="2869">
                        <c:v>42355</c:v>
                      </c:pt>
                      <c:pt idx="2870">
                        <c:v>42354</c:v>
                      </c:pt>
                      <c:pt idx="2871">
                        <c:v>42353</c:v>
                      </c:pt>
                      <c:pt idx="2872">
                        <c:v>42352</c:v>
                      </c:pt>
                      <c:pt idx="2873">
                        <c:v>42351</c:v>
                      </c:pt>
                      <c:pt idx="2874">
                        <c:v>42350</c:v>
                      </c:pt>
                      <c:pt idx="2875">
                        <c:v>42349</c:v>
                      </c:pt>
                      <c:pt idx="2876">
                        <c:v>42348</c:v>
                      </c:pt>
                      <c:pt idx="2877">
                        <c:v>42347</c:v>
                      </c:pt>
                      <c:pt idx="2878">
                        <c:v>42346</c:v>
                      </c:pt>
                      <c:pt idx="2879">
                        <c:v>42345</c:v>
                      </c:pt>
                      <c:pt idx="2880">
                        <c:v>42344</c:v>
                      </c:pt>
                      <c:pt idx="2881">
                        <c:v>42343</c:v>
                      </c:pt>
                      <c:pt idx="2882">
                        <c:v>42342</c:v>
                      </c:pt>
                      <c:pt idx="2883">
                        <c:v>42341</c:v>
                      </c:pt>
                      <c:pt idx="2884">
                        <c:v>42340</c:v>
                      </c:pt>
                      <c:pt idx="2885">
                        <c:v>42339</c:v>
                      </c:pt>
                      <c:pt idx="2886">
                        <c:v>42338</c:v>
                      </c:pt>
                      <c:pt idx="2887">
                        <c:v>42337</c:v>
                      </c:pt>
                      <c:pt idx="2888">
                        <c:v>42336</c:v>
                      </c:pt>
                      <c:pt idx="2889">
                        <c:v>42335</c:v>
                      </c:pt>
                      <c:pt idx="2890">
                        <c:v>42334</c:v>
                      </c:pt>
                      <c:pt idx="2891">
                        <c:v>42333</c:v>
                      </c:pt>
                      <c:pt idx="2892">
                        <c:v>42332</c:v>
                      </c:pt>
                      <c:pt idx="2893">
                        <c:v>42331</c:v>
                      </c:pt>
                      <c:pt idx="2894">
                        <c:v>42330</c:v>
                      </c:pt>
                      <c:pt idx="2895">
                        <c:v>42329</c:v>
                      </c:pt>
                      <c:pt idx="2896">
                        <c:v>42328</c:v>
                      </c:pt>
                      <c:pt idx="2897">
                        <c:v>42327</c:v>
                      </c:pt>
                      <c:pt idx="2898">
                        <c:v>42326</c:v>
                      </c:pt>
                      <c:pt idx="2899">
                        <c:v>42325</c:v>
                      </c:pt>
                      <c:pt idx="2900">
                        <c:v>42324</c:v>
                      </c:pt>
                      <c:pt idx="2901">
                        <c:v>42323</c:v>
                      </c:pt>
                      <c:pt idx="2902">
                        <c:v>42322</c:v>
                      </c:pt>
                      <c:pt idx="2903">
                        <c:v>42321</c:v>
                      </c:pt>
                      <c:pt idx="2904">
                        <c:v>42320</c:v>
                      </c:pt>
                      <c:pt idx="2905">
                        <c:v>42319</c:v>
                      </c:pt>
                      <c:pt idx="2906">
                        <c:v>42318</c:v>
                      </c:pt>
                      <c:pt idx="2907">
                        <c:v>42317</c:v>
                      </c:pt>
                      <c:pt idx="2908">
                        <c:v>42316</c:v>
                      </c:pt>
                      <c:pt idx="2909">
                        <c:v>42315</c:v>
                      </c:pt>
                      <c:pt idx="2910">
                        <c:v>42314</c:v>
                      </c:pt>
                      <c:pt idx="2911">
                        <c:v>42313</c:v>
                      </c:pt>
                      <c:pt idx="2912">
                        <c:v>42312</c:v>
                      </c:pt>
                      <c:pt idx="2913">
                        <c:v>42311</c:v>
                      </c:pt>
                      <c:pt idx="2914">
                        <c:v>42310</c:v>
                      </c:pt>
                      <c:pt idx="2915">
                        <c:v>42309</c:v>
                      </c:pt>
                      <c:pt idx="2916">
                        <c:v>42308</c:v>
                      </c:pt>
                      <c:pt idx="2917">
                        <c:v>42307</c:v>
                      </c:pt>
                      <c:pt idx="2918">
                        <c:v>42306</c:v>
                      </c:pt>
                      <c:pt idx="2919">
                        <c:v>42305</c:v>
                      </c:pt>
                      <c:pt idx="2920">
                        <c:v>42304</c:v>
                      </c:pt>
                      <c:pt idx="2921">
                        <c:v>42303</c:v>
                      </c:pt>
                      <c:pt idx="2922">
                        <c:v>42302</c:v>
                      </c:pt>
                      <c:pt idx="2923">
                        <c:v>42301</c:v>
                      </c:pt>
                      <c:pt idx="2924">
                        <c:v>42300</c:v>
                      </c:pt>
                      <c:pt idx="2925">
                        <c:v>42299</c:v>
                      </c:pt>
                      <c:pt idx="2926">
                        <c:v>42298</c:v>
                      </c:pt>
                      <c:pt idx="2927">
                        <c:v>42297</c:v>
                      </c:pt>
                      <c:pt idx="2928">
                        <c:v>42296</c:v>
                      </c:pt>
                      <c:pt idx="2929">
                        <c:v>42295</c:v>
                      </c:pt>
                      <c:pt idx="2930">
                        <c:v>42294</c:v>
                      </c:pt>
                      <c:pt idx="2931">
                        <c:v>42293</c:v>
                      </c:pt>
                      <c:pt idx="2932">
                        <c:v>42292</c:v>
                      </c:pt>
                      <c:pt idx="2933">
                        <c:v>42291</c:v>
                      </c:pt>
                      <c:pt idx="2934">
                        <c:v>42290</c:v>
                      </c:pt>
                      <c:pt idx="2935">
                        <c:v>42289</c:v>
                      </c:pt>
                      <c:pt idx="2936">
                        <c:v>42288</c:v>
                      </c:pt>
                      <c:pt idx="2937">
                        <c:v>42287</c:v>
                      </c:pt>
                      <c:pt idx="2938">
                        <c:v>42286</c:v>
                      </c:pt>
                      <c:pt idx="2939">
                        <c:v>42285</c:v>
                      </c:pt>
                      <c:pt idx="2940">
                        <c:v>42284</c:v>
                      </c:pt>
                      <c:pt idx="2941">
                        <c:v>42283</c:v>
                      </c:pt>
                      <c:pt idx="2942">
                        <c:v>42282</c:v>
                      </c:pt>
                      <c:pt idx="2943">
                        <c:v>42281</c:v>
                      </c:pt>
                      <c:pt idx="2944">
                        <c:v>42280</c:v>
                      </c:pt>
                      <c:pt idx="2945">
                        <c:v>42279</c:v>
                      </c:pt>
                      <c:pt idx="2946">
                        <c:v>42278</c:v>
                      </c:pt>
                      <c:pt idx="2947">
                        <c:v>42277</c:v>
                      </c:pt>
                      <c:pt idx="2948">
                        <c:v>42276</c:v>
                      </c:pt>
                      <c:pt idx="2949">
                        <c:v>42275</c:v>
                      </c:pt>
                      <c:pt idx="2950">
                        <c:v>42274</c:v>
                      </c:pt>
                      <c:pt idx="2951">
                        <c:v>42273</c:v>
                      </c:pt>
                      <c:pt idx="2952">
                        <c:v>42272</c:v>
                      </c:pt>
                      <c:pt idx="2953">
                        <c:v>42271</c:v>
                      </c:pt>
                      <c:pt idx="2954">
                        <c:v>42270</c:v>
                      </c:pt>
                      <c:pt idx="2955">
                        <c:v>42269</c:v>
                      </c:pt>
                      <c:pt idx="2956">
                        <c:v>42268</c:v>
                      </c:pt>
                      <c:pt idx="2957">
                        <c:v>42267</c:v>
                      </c:pt>
                      <c:pt idx="2958">
                        <c:v>42266</c:v>
                      </c:pt>
                      <c:pt idx="2959">
                        <c:v>42265</c:v>
                      </c:pt>
                      <c:pt idx="2960">
                        <c:v>42264</c:v>
                      </c:pt>
                      <c:pt idx="2961">
                        <c:v>42263</c:v>
                      </c:pt>
                      <c:pt idx="2962">
                        <c:v>42262</c:v>
                      </c:pt>
                      <c:pt idx="2963">
                        <c:v>42261</c:v>
                      </c:pt>
                      <c:pt idx="2964">
                        <c:v>42260</c:v>
                      </c:pt>
                      <c:pt idx="2965">
                        <c:v>42259</c:v>
                      </c:pt>
                      <c:pt idx="2966">
                        <c:v>42258</c:v>
                      </c:pt>
                      <c:pt idx="2967">
                        <c:v>42257</c:v>
                      </c:pt>
                      <c:pt idx="2968">
                        <c:v>42256</c:v>
                      </c:pt>
                      <c:pt idx="2969">
                        <c:v>42255</c:v>
                      </c:pt>
                      <c:pt idx="2970">
                        <c:v>42254</c:v>
                      </c:pt>
                      <c:pt idx="2971">
                        <c:v>42253</c:v>
                      </c:pt>
                      <c:pt idx="2972">
                        <c:v>42252</c:v>
                      </c:pt>
                      <c:pt idx="2973">
                        <c:v>42251</c:v>
                      </c:pt>
                      <c:pt idx="2974">
                        <c:v>42250</c:v>
                      </c:pt>
                      <c:pt idx="2975">
                        <c:v>42249</c:v>
                      </c:pt>
                      <c:pt idx="2976">
                        <c:v>42248</c:v>
                      </c:pt>
                      <c:pt idx="2977">
                        <c:v>42247</c:v>
                      </c:pt>
                      <c:pt idx="2978">
                        <c:v>42246</c:v>
                      </c:pt>
                      <c:pt idx="2979">
                        <c:v>42245</c:v>
                      </c:pt>
                      <c:pt idx="2980">
                        <c:v>42244</c:v>
                      </c:pt>
                      <c:pt idx="2981">
                        <c:v>42243</c:v>
                      </c:pt>
                      <c:pt idx="2982">
                        <c:v>42242</c:v>
                      </c:pt>
                      <c:pt idx="2983">
                        <c:v>42241</c:v>
                      </c:pt>
                      <c:pt idx="2984">
                        <c:v>42240</c:v>
                      </c:pt>
                      <c:pt idx="2985">
                        <c:v>42239</c:v>
                      </c:pt>
                      <c:pt idx="2986">
                        <c:v>42238</c:v>
                      </c:pt>
                      <c:pt idx="2987">
                        <c:v>42237</c:v>
                      </c:pt>
                      <c:pt idx="2988">
                        <c:v>42236</c:v>
                      </c:pt>
                      <c:pt idx="2989">
                        <c:v>42235</c:v>
                      </c:pt>
                      <c:pt idx="2990">
                        <c:v>42234</c:v>
                      </c:pt>
                      <c:pt idx="2991">
                        <c:v>42233</c:v>
                      </c:pt>
                      <c:pt idx="2992">
                        <c:v>42232</c:v>
                      </c:pt>
                      <c:pt idx="2993">
                        <c:v>42231</c:v>
                      </c:pt>
                      <c:pt idx="2994">
                        <c:v>42230</c:v>
                      </c:pt>
                      <c:pt idx="2995">
                        <c:v>42229</c:v>
                      </c:pt>
                      <c:pt idx="2996">
                        <c:v>42228</c:v>
                      </c:pt>
                      <c:pt idx="2997">
                        <c:v>42227</c:v>
                      </c:pt>
                      <c:pt idx="2998">
                        <c:v>42226</c:v>
                      </c:pt>
                      <c:pt idx="2999">
                        <c:v>42225</c:v>
                      </c:pt>
                      <c:pt idx="3000">
                        <c:v>42224</c:v>
                      </c:pt>
                      <c:pt idx="3001">
                        <c:v>42223</c:v>
                      </c:pt>
                      <c:pt idx="3002">
                        <c:v>42222</c:v>
                      </c:pt>
                      <c:pt idx="3003">
                        <c:v>42221</c:v>
                      </c:pt>
                      <c:pt idx="3004">
                        <c:v>42220</c:v>
                      </c:pt>
                      <c:pt idx="3005">
                        <c:v>42219</c:v>
                      </c:pt>
                      <c:pt idx="3006">
                        <c:v>42218</c:v>
                      </c:pt>
                      <c:pt idx="3007">
                        <c:v>42217</c:v>
                      </c:pt>
                      <c:pt idx="3008">
                        <c:v>42216</c:v>
                      </c:pt>
                      <c:pt idx="3009">
                        <c:v>42215</c:v>
                      </c:pt>
                      <c:pt idx="3010">
                        <c:v>42214</c:v>
                      </c:pt>
                      <c:pt idx="3011">
                        <c:v>42213</c:v>
                      </c:pt>
                      <c:pt idx="3012">
                        <c:v>42212</c:v>
                      </c:pt>
                      <c:pt idx="3013">
                        <c:v>42211</c:v>
                      </c:pt>
                      <c:pt idx="3014">
                        <c:v>42210</c:v>
                      </c:pt>
                      <c:pt idx="3015">
                        <c:v>42209</c:v>
                      </c:pt>
                      <c:pt idx="3016">
                        <c:v>42208</c:v>
                      </c:pt>
                      <c:pt idx="3017">
                        <c:v>42207</c:v>
                      </c:pt>
                      <c:pt idx="3018">
                        <c:v>42206</c:v>
                      </c:pt>
                      <c:pt idx="3019">
                        <c:v>42205</c:v>
                      </c:pt>
                      <c:pt idx="3020">
                        <c:v>42204</c:v>
                      </c:pt>
                      <c:pt idx="3021">
                        <c:v>42203</c:v>
                      </c:pt>
                      <c:pt idx="3022">
                        <c:v>42202</c:v>
                      </c:pt>
                      <c:pt idx="3023">
                        <c:v>42201</c:v>
                      </c:pt>
                      <c:pt idx="3024">
                        <c:v>42200</c:v>
                      </c:pt>
                      <c:pt idx="3025">
                        <c:v>42199</c:v>
                      </c:pt>
                      <c:pt idx="3026">
                        <c:v>42198</c:v>
                      </c:pt>
                      <c:pt idx="3027">
                        <c:v>42197</c:v>
                      </c:pt>
                      <c:pt idx="3028">
                        <c:v>42196</c:v>
                      </c:pt>
                      <c:pt idx="3029">
                        <c:v>42195</c:v>
                      </c:pt>
                      <c:pt idx="3030">
                        <c:v>42194</c:v>
                      </c:pt>
                      <c:pt idx="3031">
                        <c:v>42193</c:v>
                      </c:pt>
                      <c:pt idx="3032">
                        <c:v>42192</c:v>
                      </c:pt>
                      <c:pt idx="3033">
                        <c:v>42191</c:v>
                      </c:pt>
                      <c:pt idx="3034">
                        <c:v>42190</c:v>
                      </c:pt>
                      <c:pt idx="3035">
                        <c:v>42189</c:v>
                      </c:pt>
                      <c:pt idx="3036">
                        <c:v>42188</c:v>
                      </c:pt>
                      <c:pt idx="3037">
                        <c:v>42187</c:v>
                      </c:pt>
                      <c:pt idx="3038">
                        <c:v>42186</c:v>
                      </c:pt>
                      <c:pt idx="3039">
                        <c:v>42185</c:v>
                      </c:pt>
                      <c:pt idx="3040">
                        <c:v>42184</c:v>
                      </c:pt>
                      <c:pt idx="3041">
                        <c:v>42183</c:v>
                      </c:pt>
                      <c:pt idx="3042">
                        <c:v>42182</c:v>
                      </c:pt>
                      <c:pt idx="3043">
                        <c:v>42181</c:v>
                      </c:pt>
                      <c:pt idx="3044">
                        <c:v>42180</c:v>
                      </c:pt>
                      <c:pt idx="3045">
                        <c:v>42179</c:v>
                      </c:pt>
                      <c:pt idx="3046">
                        <c:v>42178</c:v>
                      </c:pt>
                      <c:pt idx="3047">
                        <c:v>42177</c:v>
                      </c:pt>
                      <c:pt idx="3048">
                        <c:v>42176</c:v>
                      </c:pt>
                      <c:pt idx="3049">
                        <c:v>42175</c:v>
                      </c:pt>
                      <c:pt idx="3050">
                        <c:v>42174</c:v>
                      </c:pt>
                      <c:pt idx="3051">
                        <c:v>42173</c:v>
                      </c:pt>
                      <c:pt idx="3052">
                        <c:v>42172</c:v>
                      </c:pt>
                      <c:pt idx="3053">
                        <c:v>42171</c:v>
                      </c:pt>
                      <c:pt idx="3054">
                        <c:v>42170</c:v>
                      </c:pt>
                      <c:pt idx="3055">
                        <c:v>42169</c:v>
                      </c:pt>
                      <c:pt idx="3056">
                        <c:v>42168</c:v>
                      </c:pt>
                      <c:pt idx="3057">
                        <c:v>42167</c:v>
                      </c:pt>
                      <c:pt idx="3058">
                        <c:v>42166</c:v>
                      </c:pt>
                      <c:pt idx="3059">
                        <c:v>42165</c:v>
                      </c:pt>
                      <c:pt idx="3060">
                        <c:v>42164</c:v>
                      </c:pt>
                      <c:pt idx="3061">
                        <c:v>42163</c:v>
                      </c:pt>
                      <c:pt idx="3062">
                        <c:v>42162</c:v>
                      </c:pt>
                      <c:pt idx="3063">
                        <c:v>42161</c:v>
                      </c:pt>
                      <c:pt idx="3064">
                        <c:v>42160</c:v>
                      </c:pt>
                      <c:pt idx="3065">
                        <c:v>42159</c:v>
                      </c:pt>
                      <c:pt idx="3066">
                        <c:v>42158</c:v>
                      </c:pt>
                      <c:pt idx="3067">
                        <c:v>42157</c:v>
                      </c:pt>
                      <c:pt idx="3068">
                        <c:v>42156</c:v>
                      </c:pt>
                      <c:pt idx="3069">
                        <c:v>42155</c:v>
                      </c:pt>
                      <c:pt idx="3070">
                        <c:v>42154</c:v>
                      </c:pt>
                      <c:pt idx="3071">
                        <c:v>42153</c:v>
                      </c:pt>
                      <c:pt idx="3072">
                        <c:v>42152</c:v>
                      </c:pt>
                      <c:pt idx="3073">
                        <c:v>42151</c:v>
                      </c:pt>
                      <c:pt idx="3074">
                        <c:v>42150</c:v>
                      </c:pt>
                      <c:pt idx="3075">
                        <c:v>42149</c:v>
                      </c:pt>
                      <c:pt idx="3076">
                        <c:v>42148</c:v>
                      </c:pt>
                      <c:pt idx="3077">
                        <c:v>42147</c:v>
                      </c:pt>
                      <c:pt idx="3078">
                        <c:v>42146</c:v>
                      </c:pt>
                      <c:pt idx="3079">
                        <c:v>42145</c:v>
                      </c:pt>
                      <c:pt idx="3080">
                        <c:v>42144</c:v>
                      </c:pt>
                      <c:pt idx="3081">
                        <c:v>42143</c:v>
                      </c:pt>
                      <c:pt idx="3082">
                        <c:v>42142</c:v>
                      </c:pt>
                      <c:pt idx="3083">
                        <c:v>42141</c:v>
                      </c:pt>
                      <c:pt idx="3084">
                        <c:v>42140</c:v>
                      </c:pt>
                      <c:pt idx="3085">
                        <c:v>42139</c:v>
                      </c:pt>
                      <c:pt idx="3086">
                        <c:v>42138</c:v>
                      </c:pt>
                      <c:pt idx="3087">
                        <c:v>42137</c:v>
                      </c:pt>
                      <c:pt idx="3088">
                        <c:v>42136</c:v>
                      </c:pt>
                      <c:pt idx="3089">
                        <c:v>42135</c:v>
                      </c:pt>
                      <c:pt idx="3090">
                        <c:v>42134</c:v>
                      </c:pt>
                      <c:pt idx="3091">
                        <c:v>42133</c:v>
                      </c:pt>
                      <c:pt idx="3092">
                        <c:v>42132</c:v>
                      </c:pt>
                      <c:pt idx="3093">
                        <c:v>42131</c:v>
                      </c:pt>
                      <c:pt idx="3094">
                        <c:v>42130</c:v>
                      </c:pt>
                      <c:pt idx="3095">
                        <c:v>42129</c:v>
                      </c:pt>
                      <c:pt idx="3096">
                        <c:v>42128</c:v>
                      </c:pt>
                      <c:pt idx="3097">
                        <c:v>42127</c:v>
                      </c:pt>
                      <c:pt idx="3098">
                        <c:v>42126</c:v>
                      </c:pt>
                      <c:pt idx="3099">
                        <c:v>42125</c:v>
                      </c:pt>
                      <c:pt idx="3100">
                        <c:v>42124</c:v>
                      </c:pt>
                      <c:pt idx="3101">
                        <c:v>42123</c:v>
                      </c:pt>
                      <c:pt idx="3102">
                        <c:v>42122</c:v>
                      </c:pt>
                      <c:pt idx="3103">
                        <c:v>42121</c:v>
                      </c:pt>
                      <c:pt idx="3104">
                        <c:v>42120</c:v>
                      </c:pt>
                      <c:pt idx="3105">
                        <c:v>42119</c:v>
                      </c:pt>
                      <c:pt idx="3106">
                        <c:v>42118</c:v>
                      </c:pt>
                      <c:pt idx="3107">
                        <c:v>42117</c:v>
                      </c:pt>
                      <c:pt idx="3108">
                        <c:v>42116</c:v>
                      </c:pt>
                      <c:pt idx="3109">
                        <c:v>42115</c:v>
                      </c:pt>
                      <c:pt idx="3110">
                        <c:v>42114</c:v>
                      </c:pt>
                      <c:pt idx="3111">
                        <c:v>42113</c:v>
                      </c:pt>
                      <c:pt idx="3112">
                        <c:v>42112</c:v>
                      </c:pt>
                      <c:pt idx="3113">
                        <c:v>42111</c:v>
                      </c:pt>
                      <c:pt idx="3114">
                        <c:v>42110</c:v>
                      </c:pt>
                      <c:pt idx="3115">
                        <c:v>42109</c:v>
                      </c:pt>
                      <c:pt idx="3116">
                        <c:v>42108</c:v>
                      </c:pt>
                      <c:pt idx="3117">
                        <c:v>42107</c:v>
                      </c:pt>
                      <c:pt idx="3118">
                        <c:v>42106</c:v>
                      </c:pt>
                      <c:pt idx="3119">
                        <c:v>42105</c:v>
                      </c:pt>
                      <c:pt idx="3120">
                        <c:v>42104</c:v>
                      </c:pt>
                      <c:pt idx="3121">
                        <c:v>42103</c:v>
                      </c:pt>
                      <c:pt idx="3122">
                        <c:v>42102</c:v>
                      </c:pt>
                      <c:pt idx="3123">
                        <c:v>42101</c:v>
                      </c:pt>
                      <c:pt idx="3124">
                        <c:v>42100</c:v>
                      </c:pt>
                      <c:pt idx="3125">
                        <c:v>42099</c:v>
                      </c:pt>
                      <c:pt idx="3126">
                        <c:v>42098</c:v>
                      </c:pt>
                      <c:pt idx="3127">
                        <c:v>42097</c:v>
                      </c:pt>
                      <c:pt idx="3128">
                        <c:v>42096</c:v>
                      </c:pt>
                      <c:pt idx="3129">
                        <c:v>42095</c:v>
                      </c:pt>
                      <c:pt idx="3130">
                        <c:v>42094</c:v>
                      </c:pt>
                      <c:pt idx="3131">
                        <c:v>42093</c:v>
                      </c:pt>
                      <c:pt idx="3132">
                        <c:v>42092</c:v>
                      </c:pt>
                      <c:pt idx="3133">
                        <c:v>42091</c:v>
                      </c:pt>
                      <c:pt idx="3134">
                        <c:v>42090</c:v>
                      </c:pt>
                      <c:pt idx="3135">
                        <c:v>42089</c:v>
                      </c:pt>
                      <c:pt idx="3136">
                        <c:v>42088</c:v>
                      </c:pt>
                      <c:pt idx="3137">
                        <c:v>42087</c:v>
                      </c:pt>
                      <c:pt idx="3138">
                        <c:v>42086</c:v>
                      </c:pt>
                      <c:pt idx="3139">
                        <c:v>42085</c:v>
                      </c:pt>
                      <c:pt idx="3140">
                        <c:v>42084</c:v>
                      </c:pt>
                      <c:pt idx="3141">
                        <c:v>42083</c:v>
                      </c:pt>
                      <c:pt idx="3142">
                        <c:v>42082</c:v>
                      </c:pt>
                      <c:pt idx="3143">
                        <c:v>42081</c:v>
                      </c:pt>
                      <c:pt idx="3144">
                        <c:v>42080</c:v>
                      </c:pt>
                      <c:pt idx="3145">
                        <c:v>42079</c:v>
                      </c:pt>
                      <c:pt idx="3146">
                        <c:v>42078</c:v>
                      </c:pt>
                      <c:pt idx="3147">
                        <c:v>42077</c:v>
                      </c:pt>
                      <c:pt idx="3148">
                        <c:v>42076</c:v>
                      </c:pt>
                      <c:pt idx="3149">
                        <c:v>42075</c:v>
                      </c:pt>
                      <c:pt idx="3150">
                        <c:v>42074</c:v>
                      </c:pt>
                      <c:pt idx="3151">
                        <c:v>42073</c:v>
                      </c:pt>
                      <c:pt idx="3152">
                        <c:v>42072</c:v>
                      </c:pt>
                      <c:pt idx="3153">
                        <c:v>42071</c:v>
                      </c:pt>
                      <c:pt idx="3154">
                        <c:v>42070</c:v>
                      </c:pt>
                      <c:pt idx="3155">
                        <c:v>42069</c:v>
                      </c:pt>
                      <c:pt idx="3156">
                        <c:v>42068</c:v>
                      </c:pt>
                      <c:pt idx="3157">
                        <c:v>42067</c:v>
                      </c:pt>
                      <c:pt idx="3158">
                        <c:v>42066</c:v>
                      </c:pt>
                      <c:pt idx="3159">
                        <c:v>42065</c:v>
                      </c:pt>
                      <c:pt idx="3160">
                        <c:v>42064</c:v>
                      </c:pt>
                      <c:pt idx="3161">
                        <c:v>42063</c:v>
                      </c:pt>
                      <c:pt idx="3162">
                        <c:v>42062</c:v>
                      </c:pt>
                      <c:pt idx="3163">
                        <c:v>42061</c:v>
                      </c:pt>
                      <c:pt idx="3164">
                        <c:v>42060</c:v>
                      </c:pt>
                      <c:pt idx="3165">
                        <c:v>42059</c:v>
                      </c:pt>
                      <c:pt idx="3166">
                        <c:v>42058</c:v>
                      </c:pt>
                      <c:pt idx="3167">
                        <c:v>42057</c:v>
                      </c:pt>
                      <c:pt idx="3168">
                        <c:v>42056</c:v>
                      </c:pt>
                      <c:pt idx="3169">
                        <c:v>42055</c:v>
                      </c:pt>
                      <c:pt idx="3170">
                        <c:v>42054</c:v>
                      </c:pt>
                      <c:pt idx="3171">
                        <c:v>42053</c:v>
                      </c:pt>
                      <c:pt idx="3172">
                        <c:v>42052</c:v>
                      </c:pt>
                      <c:pt idx="3173">
                        <c:v>42051</c:v>
                      </c:pt>
                      <c:pt idx="3174">
                        <c:v>42050</c:v>
                      </c:pt>
                      <c:pt idx="3175">
                        <c:v>42049</c:v>
                      </c:pt>
                      <c:pt idx="3176">
                        <c:v>42048</c:v>
                      </c:pt>
                      <c:pt idx="3177">
                        <c:v>42047</c:v>
                      </c:pt>
                      <c:pt idx="3178">
                        <c:v>42046</c:v>
                      </c:pt>
                      <c:pt idx="3179">
                        <c:v>42045</c:v>
                      </c:pt>
                      <c:pt idx="3180">
                        <c:v>42044</c:v>
                      </c:pt>
                      <c:pt idx="3181">
                        <c:v>42043</c:v>
                      </c:pt>
                      <c:pt idx="3182">
                        <c:v>42042</c:v>
                      </c:pt>
                      <c:pt idx="3183">
                        <c:v>42041</c:v>
                      </c:pt>
                      <c:pt idx="3184">
                        <c:v>42040</c:v>
                      </c:pt>
                      <c:pt idx="3185">
                        <c:v>42039</c:v>
                      </c:pt>
                      <c:pt idx="3186">
                        <c:v>42038</c:v>
                      </c:pt>
                      <c:pt idx="3187">
                        <c:v>42037</c:v>
                      </c:pt>
                      <c:pt idx="3188">
                        <c:v>42036</c:v>
                      </c:pt>
                      <c:pt idx="3189">
                        <c:v>42035</c:v>
                      </c:pt>
                      <c:pt idx="3190">
                        <c:v>42034</c:v>
                      </c:pt>
                      <c:pt idx="3191">
                        <c:v>42033</c:v>
                      </c:pt>
                      <c:pt idx="3192">
                        <c:v>42032</c:v>
                      </c:pt>
                      <c:pt idx="3193">
                        <c:v>42031</c:v>
                      </c:pt>
                      <c:pt idx="3194">
                        <c:v>42030</c:v>
                      </c:pt>
                      <c:pt idx="3195">
                        <c:v>42029</c:v>
                      </c:pt>
                      <c:pt idx="3196">
                        <c:v>42028</c:v>
                      </c:pt>
                      <c:pt idx="3197">
                        <c:v>42027</c:v>
                      </c:pt>
                      <c:pt idx="3198">
                        <c:v>42026</c:v>
                      </c:pt>
                      <c:pt idx="3199">
                        <c:v>42025</c:v>
                      </c:pt>
                      <c:pt idx="3200">
                        <c:v>42024</c:v>
                      </c:pt>
                      <c:pt idx="3201">
                        <c:v>42023</c:v>
                      </c:pt>
                      <c:pt idx="3202">
                        <c:v>42022</c:v>
                      </c:pt>
                      <c:pt idx="3203">
                        <c:v>42021</c:v>
                      </c:pt>
                      <c:pt idx="3204">
                        <c:v>42020</c:v>
                      </c:pt>
                      <c:pt idx="3205">
                        <c:v>42019</c:v>
                      </c:pt>
                      <c:pt idx="3206">
                        <c:v>42018</c:v>
                      </c:pt>
                      <c:pt idx="3207">
                        <c:v>42017</c:v>
                      </c:pt>
                      <c:pt idx="3208">
                        <c:v>42016</c:v>
                      </c:pt>
                      <c:pt idx="3209">
                        <c:v>42015</c:v>
                      </c:pt>
                      <c:pt idx="3210">
                        <c:v>42014</c:v>
                      </c:pt>
                      <c:pt idx="3211">
                        <c:v>42013</c:v>
                      </c:pt>
                      <c:pt idx="3212">
                        <c:v>42012</c:v>
                      </c:pt>
                      <c:pt idx="3213">
                        <c:v>42011</c:v>
                      </c:pt>
                      <c:pt idx="3214">
                        <c:v>42010</c:v>
                      </c:pt>
                      <c:pt idx="3215">
                        <c:v>42009</c:v>
                      </c:pt>
                      <c:pt idx="3216">
                        <c:v>42008</c:v>
                      </c:pt>
                      <c:pt idx="3217">
                        <c:v>42007</c:v>
                      </c:pt>
                      <c:pt idx="3218">
                        <c:v>42006</c:v>
                      </c:pt>
                      <c:pt idx="3219">
                        <c:v>42005</c:v>
                      </c:pt>
                      <c:pt idx="3220">
                        <c:v>42004</c:v>
                      </c:pt>
                      <c:pt idx="3221">
                        <c:v>42003</c:v>
                      </c:pt>
                      <c:pt idx="3222">
                        <c:v>42002</c:v>
                      </c:pt>
                      <c:pt idx="3223">
                        <c:v>42001</c:v>
                      </c:pt>
                      <c:pt idx="3224">
                        <c:v>42000</c:v>
                      </c:pt>
                      <c:pt idx="3225">
                        <c:v>41999</c:v>
                      </c:pt>
                      <c:pt idx="3226">
                        <c:v>41998</c:v>
                      </c:pt>
                      <c:pt idx="3227">
                        <c:v>41997</c:v>
                      </c:pt>
                      <c:pt idx="3228">
                        <c:v>41996</c:v>
                      </c:pt>
                      <c:pt idx="3229">
                        <c:v>41995</c:v>
                      </c:pt>
                      <c:pt idx="3230">
                        <c:v>41994</c:v>
                      </c:pt>
                      <c:pt idx="3231">
                        <c:v>41993</c:v>
                      </c:pt>
                      <c:pt idx="3232">
                        <c:v>41992</c:v>
                      </c:pt>
                      <c:pt idx="3233">
                        <c:v>41991</c:v>
                      </c:pt>
                      <c:pt idx="3234">
                        <c:v>41990</c:v>
                      </c:pt>
                      <c:pt idx="3235">
                        <c:v>41989</c:v>
                      </c:pt>
                      <c:pt idx="3236">
                        <c:v>41988</c:v>
                      </c:pt>
                      <c:pt idx="3237">
                        <c:v>41987</c:v>
                      </c:pt>
                      <c:pt idx="3238">
                        <c:v>41986</c:v>
                      </c:pt>
                      <c:pt idx="3239">
                        <c:v>41985</c:v>
                      </c:pt>
                      <c:pt idx="3240">
                        <c:v>41984</c:v>
                      </c:pt>
                      <c:pt idx="3241">
                        <c:v>41983</c:v>
                      </c:pt>
                      <c:pt idx="3242">
                        <c:v>41982</c:v>
                      </c:pt>
                      <c:pt idx="3243">
                        <c:v>41981</c:v>
                      </c:pt>
                      <c:pt idx="3244">
                        <c:v>41980</c:v>
                      </c:pt>
                      <c:pt idx="3245">
                        <c:v>41979</c:v>
                      </c:pt>
                      <c:pt idx="3246">
                        <c:v>41978</c:v>
                      </c:pt>
                      <c:pt idx="3247">
                        <c:v>41977</c:v>
                      </c:pt>
                      <c:pt idx="3248">
                        <c:v>41976</c:v>
                      </c:pt>
                      <c:pt idx="3249">
                        <c:v>41975</c:v>
                      </c:pt>
                      <c:pt idx="3250">
                        <c:v>41974</c:v>
                      </c:pt>
                      <c:pt idx="3251">
                        <c:v>41973</c:v>
                      </c:pt>
                      <c:pt idx="3252">
                        <c:v>41972</c:v>
                      </c:pt>
                      <c:pt idx="3253">
                        <c:v>41971</c:v>
                      </c:pt>
                      <c:pt idx="3254">
                        <c:v>41970</c:v>
                      </c:pt>
                      <c:pt idx="3255">
                        <c:v>41969</c:v>
                      </c:pt>
                      <c:pt idx="3256">
                        <c:v>41968</c:v>
                      </c:pt>
                      <c:pt idx="3257">
                        <c:v>41967</c:v>
                      </c:pt>
                      <c:pt idx="3258">
                        <c:v>41966</c:v>
                      </c:pt>
                      <c:pt idx="3259">
                        <c:v>41965</c:v>
                      </c:pt>
                      <c:pt idx="3260">
                        <c:v>41964</c:v>
                      </c:pt>
                      <c:pt idx="3261">
                        <c:v>41963</c:v>
                      </c:pt>
                      <c:pt idx="3262">
                        <c:v>41962</c:v>
                      </c:pt>
                      <c:pt idx="3263">
                        <c:v>41961</c:v>
                      </c:pt>
                      <c:pt idx="3264">
                        <c:v>41960</c:v>
                      </c:pt>
                      <c:pt idx="3265">
                        <c:v>41959</c:v>
                      </c:pt>
                      <c:pt idx="3266">
                        <c:v>41958</c:v>
                      </c:pt>
                      <c:pt idx="3267">
                        <c:v>41957</c:v>
                      </c:pt>
                      <c:pt idx="3268">
                        <c:v>41956</c:v>
                      </c:pt>
                      <c:pt idx="3269">
                        <c:v>41955</c:v>
                      </c:pt>
                      <c:pt idx="3270">
                        <c:v>41954</c:v>
                      </c:pt>
                      <c:pt idx="3271">
                        <c:v>41953</c:v>
                      </c:pt>
                      <c:pt idx="3272">
                        <c:v>41952</c:v>
                      </c:pt>
                      <c:pt idx="3273">
                        <c:v>41951</c:v>
                      </c:pt>
                      <c:pt idx="3274">
                        <c:v>41950</c:v>
                      </c:pt>
                      <c:pt idx="3275">
                        <c:v>41949</c:v>
                      </c:pt>
                      <c:pt idx="3276">
                        <c:v>41948</c:v>
                      </c:pt>
                      <c:pt idx="3277">
                        <c:v>41947</c:v>
                      </c:pt>
                      <c:pt idx="3278">
                        <c:v>41946</c:v>
                      </c:pt>
                      <c:pt idx="3279">
                        <c:v>41945</c:v>
                      </c:pt>
                      <c:pt idx="3280">
                        <c:v>41944</c:v>
                      </c:pt>
                      <c:pt idx="3281">
                        <c:v>41943</c:v>
                      </c:pt>
                      <c:pt idx="3282">
                        <c:v>41942</c:v>
                      </c:pt>
                      <c:pt idx="3283">
                        <c:v>41941</c:v>
                      </c:pt>
                      <c:pt idx="3284">
                        <c:v>41940</c:v>
                      </c:pt>
                      <c:pt idx="3285">
                        <c:v>41939</c:v>
                      </c:pt>
                      <c:pt idx="3286">
                        <c:v>41938</c:v>
                      </c:pt>
                      <c:pt idx="3287">
                        <c:v>41937</c:v>
                      </c:pt>
                      <c:pt idx="3288">
                        <c:v>41936</c:v>
                      </c:pt>
                      <c:pt idx="3289">
                        <c:v>41935</c:v>
                      </c:pt>
                      <c:pt idx="3290">
                        <c:v>41934</c:v>
                      </c:pt>
                      <c:pt idx="3291">
                        <c:v>41933</c:v>
                      </c:pt>
                      <c:pt idx="3292">
                        <c:v>41932</c:v>
                      </c:pt>
                      <c:pt idx="3293">
                        <c:v>41931</c:v>
                      </c:pt>
                      <c:pt idx="3294">
                        <c:v>41930</c:v>
                      </c:pt>
                      <c:pt idx="3295">
                        <c:v>41929</c:v>
                      </c:pt>
                      <c:pt idx="3296">
                        <c:v>41928</c:v>
                      </c:pt>
                      <c:pt idx="3297">
                        <c:v>41927</c:v>
                      </c:pt>
                      <c:pt idx="3298">
                        <c:v>41926</c:v>
                      </c:pt>
                      <c:pt idx="3299">
                        <c:v>41925</c:v>
                      </c:pt>
                      <c:pt idx="3300">
                        <c:v>41924</c:v>
                      </c:pt>
                      <c:pt idx="3301">
                        <c:v>41923</c:v>
                      </c:pt>
                      <c:pt idx="3302">
                        <c:v>41922</c:v>
                      </c:pt>
                      <c:pt idx="3303">
                        <c:v>41921</c:v>
                      </c:pt>
                      <c:pt idx="3304">
                        <c:v>41920</c:v>
                      </c:pt>
                      <c:pt idx="3305">
                        <c:v>41919</c:v>
                      </c:pt>
                      <c:pt idx="3306">
                        <c:v>41918</c:v>
                      </c:pt>
                      <c:pt idx="3307">
                        <c:v>41917</c:v>
                      </c:pt>
                      <c:pt idx="3308">
                        <c:v>41916</c:v>
                      </c:pt>
                      <c:pt idx="3309">
                        <c:v>41915</c:v>
                      </c:pt>
                      <c:pt idx="3310">
                        <c:v>41914</c:v>
                      </c:pt>
                      <c:pt idx="3311">
                        <c:v>41913</c:v>
                      </c:pt>
                      <c:pt idx="3312">
                        <c:v>41912</c:v>
                      </c:pt>
                      <c:pt idx="3313">
                        <c:v>41911</c:v>
                      </c:pt>
                      <c:pt idx="3314">
                        <c:v>41910</c:v>
                      </c:pt>
                      <c:pt idx="3315">
                        <c:v>41909</c:v>
                      </c:pt>
                      <c:pt idx="3316">
                        <c:v>41908</c:v>
                      </c:pt>
                      <c:pt idx="3317">
                        <c:v>41907</c:v>
                      </c:pt>
                      <c:pt idx="3318">
                        <c:v>41906</c:v>
                      </c:pt>
                      <c:pt idx="3319">
                        <c:v>41905</c:v>
                      </c:pt>
                      <c:pt idx="3320">
                        <c:v>41904</c:v>
                      </c:pt>
                      <c:pt idx="3321">
                        <c:v>41903</c:v>
                      </c:pt>
                      <c:pt idx="3322">
                        <c:v>41902</c:v>
                      </c:pt>
                      <c:pt idx="3323">
                        <c:v>41901</c:v>
                      </c:pt>
                      <c:pt idx="3324">
                        <c:v>41900</c:v>
                      </c:pt>
                      <c:pt idx="3325">
                        <c:v>41899</c:v>
                      </c:pt>
                      <c:pt idx="3326">
                        <c:v>41898</c:v>
                      </c:pt>
                      <c:pt idx="3327">
                        <c:v>41897</c:v>
                      </c:pt>
                      <c:pt idx="3328">
                        <c:v>41896</c:v>
                      </c:pt>
                      <c:pt idx="3329">
                        <c:v>41895</c:v>
                      </c:pt>
                      <c:pt idx="3330">
                        <c:v>41894</c:v>
                      </c:pt>
                      <c:pt idx="3331">
                        <c:v>41893</c:v>
                      </c:pt>
                      <c:pt idx="3332">
                        <c:v>41892</c:v>
                      </c:pt>
                      <c:pt idx="3333">
                        <c:v>41891</c:v>
                      </c:pt>
                      <c:pt idx="3334">
                        <c:v>41890</c:v>
                      </c:pt>
                      <c:pt idx="3335">
                        <c:v>41889</c:v>
                      </c:pt>
                      <c:pt idx="3336">
                        <c:v>41888</c:v>
                      </c:pt>
                      <c:pt idx="3337">
                        <c:v>41887</c:v>
                      </c:pt>
                      <c:pt idx="3338">
                        <c:v>41886</c:v>
                      </c:pt>
                      <c:pt idx="3339">
                        <c:v>41885</c:v>
                      </c:pt>
                      <c:pt idx="3340">
                        <c:v>41884</c:v>
                      </c:pt>
                      <c:pt idx="3341">
                        <c:v>41883</c:v>
                      </c:pt>
                      <c:pt idx="3342">
                        <c:v>41882</c:v>
                      </c:pt>
                      <c:pt idx="3343">
                        <c:v>41881</c:v>
                      </c:pt>
                      <c:pt idx="3344">
                        <c:v>41880</c:v>
                      </c:pt>
                      <c:pt idx="3345">
                        <c:v>41879</c:v>
                      </c:pt>
                      <c:pt idx="3346">
                        <c:v>41878</c:v>
                      </c:pt>
                      <c:pt idx="3347">
                        <c:v>41877</c:v>
                      </c:pt>
                      <c:pt idx="3348">
                        <c:v>41876</c:v>
                      </c:pt>
                      <c:pt idx="3349">
                        <c:v>41875</c:v>
                      </c:pt>
                      <c:pt idx="3350">
                        <c:v>41874</c:v>
                      </c:pt>
                      <c:pt idx="3351">
                        <c:v>41873</c:v>
                      </c:pt>
                      <c:pt idx="3352">
                        <c:v>41872</c:v>
                      </c:pt>
                      <c:pt idx="3353">
                        <c:v>41871</c:v>
                      </c:pt>
                      <c:pt idx="3354">
                        <c:v>41870</c:v>
                      </c:pt>
                      <c:pt idx="3355">
                        <c:v>41869</c:v>
                      </c:pt>
                      <c:pt idx="3356">
                        <c:v>41868</c:v>
                      </c:pt>
                      <c:pt idx="3357">
                        <c:v>41867</c:v>
                      </c:pt>
                      <c:pt idx="3358">
                        <c:v>41866</c:v>
                      </c:pt>
                      <c:pt idx="3359">
                        <c:v>41865</c:v>
                      </c:pt>
                      <c:pt idx="3360">
                        <c:v>41864</c:v>
                      </c:pt>
                      <c:pt idx="3361">
                        <c:v>41863</c:v>
                      </c:pt>
                      <c:pt idx="3362">
                        <c:v>41862</c:v>
                      </c:pt>
                      <c:pt idx="3363">
                        <c:v>41861</c:v>
                      </c:pt>
                      <c:pt idx="3364">
                        <c:v>41860</c:v>
                      </c:pt>
                      <c:pt idx="3365">
                        <c:v>41859</c:v>
                      </c:pt>
                      <c:pt idx="3366">
                        <c:v>41858</c:v>
                      </c:pt>
                      <c:pt idx="3367">
                        <c:v>41857</c:v>
                      </c:pt>
                      <c:pt idx="3368">
                        <c:v>41856</c:v>
                      </c:pt>
                      <c:pt idx="3369">
                        <c:v>41855</c:v>
                      </c:pt>
                      <c:pt idx="3370">
                        <c:v>41854</c:v>
                      </c:pt>
                      <c:pt idx="3371">
                        <c:v>41853</c:v>
                      </c:pt>
                      <c:pt idx="3372">
                        <c:v>41852</c:v>
                      </c:pt>
                      <c:pt idx="3373">
                        <c:v>41851</c:v>
                      </c:pt>
                      <c:pt idx="3374">
                        <c:v>41850</c:v>
                      </c:pt>
                      <c:pt idx="3375">
                        <c:v>41849</c:v>
                      </c:pt>
                      <c:pt idx="3376">
                        <c:v>41848</c:v>
                      </c:pt>
                      <c:pt idx="3377">
                        <c:v>41847</c:v>
                      </c:pt>
                      <c:pt idx="3378">
                        <c:v>41846</c:v>
                      </c:pt>
                      <c:pt idx="3379">
                        <c:v>41845</c:v>
                      </c:pt>
                      <c:pt idx="3380">
                        <c:v>41844</c:v>
                      </c:pt>
                      <c:pt idx="3381">
                        <c:v>41843</c:v>
                      </c:pt>
                      <c:pt idx="3382">
                        <c:v>41842</c:v>
                      </c:pt>
                      <c:pt idx="3383">
                        <c:v>41841</c:v>
                      </c:pt>
                      <c:pt idx="3384">
                        <c:v>41840</c:v>
                      </c:pt>
                      <c:pt idx="3385">
                        <c:v>41839</c:v>
                      </c:pt>
                      <c:pt idx="3386">
                        <c:v>41838</c:v>
                      </c:pt>
                      <c:pt idx="3387">
                        <c:v>41837</c:v>
                      </c:pt>
                      <c:pt idx="3388">
                        <c:v>41836</c:v>
                      </c:pt>
                      <c:pt idx="3389">
                        <c:v>41835</c:v>
                      </c:pt>
                      <c:pt idx="3390">
                        <c:v>41834</c:v>
                      </c:pt>
                      <c:pt idx="3391">
                        <c:v>41833</c:v>
                      </c:pt>
                      <c:pt idx="3392">
                        <c:v>41832</c:v>
                      </c:pt>
                      <c:pt idx="3393">
                        <c:v>41831</c:v>
                      </c:pt>
                      <c:pt idx="3394">
                        <c:v>41830</c:v>
                      </c:pt>
                      <c:pt idx="3395">
                        <c:v>41829</c:v>
                      </c:pt>
                      <c:pt idx="3396">
                        <c:v>41828</c:v>
                      </c:pt>
                      <c:pt idx="3397">
                        <c:v>41827</c:v>
                      </c:pt>
                      <c:pt idx="3398">
                        <c:v>41826</c:v>
                      </c:pt>
                      <c:pt idx="3399">
                        <c:v>41825</c:v>
                      </c:pt>
                      <c:pt idx="3400">
                        <c:v>41824</c:v>
                      </c:pt>
                      <c:pt idx="3401">
                        <c:v>41823</c:v>
                      </c:pt>
                      <c:pt idx="3402">
                        <c:v>41822</c:v>
                      </c:pt>
                      <c:pt idx="3403">
                        <c:v>41821</c:v>
                      </c:pt>
                      <c:pt idx="3404">
                        <c:v>41820</c:v>
                      </c:pt>
                      <c:pt idx="3405">
                        <c:v>41819</c:v>
                      </c:pt>
                      <c:pt idx="3406">
                        <c:v>41818</c:v>
                      </c:pt>
                      <c:pt idx="3407">
                        <c:v>41817</c:v>
                      </c:pt>
                      <c:pt idx="3408">
                        <c:v>41816</c:v>
                      </c:pt>
                      <c:pt idx="3409">
                        <c:v>41815</c:v>
                      </c:pt>
                      <c:pt idx="3410">
                        <c:v>41814</c:v>
                      </c:pt>
                      <c:pt idx="3411">
                        <c:v>41813</c:v>
                      </c:pt>
                      <c:pt idx="3412">
                        <c:v>41812</c:v>
                      </c:pt>
                      <c:pt idx="3413">
                        <c:v>41811</c:v>
                      </c:pt>
                      <c:pt idx="3414">
                        <c:v>41810</c:v>
                      </c:pt>
                      <c:pt idx="3415">
                        <c:v>41809</c:v>
                      </c:pt>
                      <c:pt idx="3416">
                        <c:v>41808</c:v>
                      </c:pt>
                      <c:pt idx="3417">
                        <c:v>41807</c:v>
                      </c:pt>
                      <c:pt idx="3418">
                        <c:v>41806</c:v>
                      </c:pt>
                      <c:pt idx="3419">
                        <c:v>41805</c:v>
                      </c:pt>
                      <c:pt idx="3420">
                        <c:v>41804</c:v>
                      </c:pt>
                      <c:pt idx="3421">
                        <c:v>41803</c:v>
                      </c:pt>
                      <c:pt idx="3422">
                        <c:v>41802</c:v>
                      </c:pt>
                      <c:pt idx="3423">
                        <c:v>41801</c:v>
                      </c:pt>
                      <c:pt idx="3424">
                        <c:v>41800</c:v>
                      </c:pt>
                      <c:pt idx="3425">
                        <c:v>41799</c:v>
                      </c:pt>
                      <c:pt idx="3426">
                        <c:v>41798</c:v>
                      </c:pt>
                      <c:pt idx="3427">
                        <c:v>41797</c:v>
                      </c:pt>
                      <c:pt idx="3428">
                        <c:v>41796</c:v>
                      </c:pt>
                      <c:pt idx="3429">
                        <c:v>41795</c:v>
                      </c:pt>
                      <c:pt idx="3430">
                        <c:v>41794</c:v>
                      </c:pt>
                      <c:pt idx="3431">
                        <c:v>41793</c:v>
                      </c:pt>
                      <c:pt idx="3432">
                        <c:v>41792</c:v>
                      </c:pt>
                      <c:pt idx="3433">
                        <c:v>41791</c:v>
                      </c:pt>
                      <c:pt idx="3434">
                        <c:v>41790</c:v>
                      </c:pt>
                      <c:pt idx="3435">
                        <c:v>41789</c:v>
                      </c:pt>
                      <c:pt idx="3436">
                        <c:v>41788</c:v>
                      </c:pt>
                      <c:pt idx="3437">
                        <c:v>41787</c:v>
                      </c:pt>
                      <c:pt idx="3438">
                        <c:v>41786</c:v>
                      </c:pt>
                      <c:pt idx="3439">
                        <c:v>41785</c:v>
                      </c:pt>
                      <c:pt idx="3440">
                        <c:v>41784</c:v>
                      </c:pt>
                      <c:pt idx="3441">
                        <c:v>41783</c:v>
                      </c:pt>
                      <c:pt idx="3442">
                        <c:v>41782</c:v>
                      </c:pt>
                      <c:pt idx="3443">
                        <c:v>41781</c:v>
                      </c:pt>
                      <c:pt idx="3444">
                        <c:v>41780</c:v>
                      </c:pt>
                      <c:pt idx="3445">
                        <c:v>41779</c:v>
                      </c:pt>
                      <c:pt idx="3446">
                        <c:v>41778</c:v>
                      </c:pt>
                      <c:pt idx="3447">
                        <c:v>41777</c:v>
                      </c:pt>
                      <c:pt idx="3448">
                        <c:v>41776</c:v>
                      </c:pt>
                      <c:pt idx="3449">
                        <c:v>41775</c:v>
                      </c:pt>
                      <c:pt idx="3450">
                        <c:v>41774</c:v>
                      </c:pt>
                      <c:pt idx="3451">
                        <c:v>41773</c:v>
                      </c:pt>
                      <c:pt idx="3452">
                        <c:v>41772</c:v>
                      </c:pt>
                      <c:pt idx="3453">
                        <c:v>41771</c:v>
                      </c:pt>
                      <c:pt idx="3454">
                        <c:v>41770</c:v>
                      </c:pt>
                      <c:pt idx="3455">
                        <c:v>41769</c:v>
                      </c:pt>
                      <c:pt idx="3456">
                        <c:v>41768</c:v>
                      </c:pt>
                      <c:pt idx="3457">
                        <c:v>41767</c:v>
                      </c:pt>
                      <c:pt idx="3458">
                        <c:v>41766</c:v>
                      </c:pt>
                      <c:pt idx="3459">
                        <c:v>41765</c:v>
                      </c:pt>
                      <c:pt idx="3460">
                        <c:v>41764</c:v>
                      </c:pt>
                      <c:pt idx="3461">
                        <c:v>41763</c:v>
                      </c:pt>
                      <c:pt idx="3462">
                        <c:v>41762</c:v>
                      </c:pt>
                      <c:pt idx="3463">
                        <c:v>41761</c:v>
                      </c:pt>
                      <c:pt idx="3464">
                        <c:v>41760</c:v>
                      </c:pt>
                      <c:pt idx="3465">
                        <c:v>41759</c:v>
                      </c:pt>
                      <c:pt idx="3466">
                        <c:v>41758</c:v>
                      </c:pt>
                      <c:pt idx="3467">
                        <c:v>41757</c:v>
                      </c:pt>
                      <c:pt idx="3468">
                        <c:v>41756</c:v>
                      </c:pt>
                      <c:pt idx="3469">
                        <c:v>41755</c:v>
                      </c:pt>
                      <c:pt idx="3470">
                        <c:v>41754</c:v>
                      </c:pt>
                      <c:pt idx="3471">
                        <c:v>41753</c:v>
                      </c:pt>
                      <c:pt idx="3472">
                        <c:v>41752</c:v>
                      </c:pt>
                      <c:pt idx="3473">
                        <c:v>41751</c:v>
                      </c:pt>
                      <c:pt idx="3474">
                        <c:v>41750</c:v>
                      </c:pt>
                      <c:pt idx="3475">
                        <c:v>41749</c:v>
                      </c:pt>
                      <c:pt idx="3476">
                        <c:v>41748</c:v>
                      </c:pt>
                      <c:pt idx="3477">
                        <c:v>41747</c:v>
                      </c:pt>
                      <c:pt idx="3478">
                        <c:v>41746</c:v>
                      </c:pt>
                      <c:pt idx="3479">
                        <c:v>41745</c:v>
                      </c:pt>
                      <c:pt idx="3480">
                        <c:v>41744</c:v>
                      </c:pt>
                      <c:pt idx="3481">
                        <c:v>41743</c:v>
                      </c:pt>
                      <c:pt idx="3482">
                        <c:v>41742</c:v>
                      </c:pt>
                      <c:pt idx="3483">
                        <c:v>41741</c:v>
                      </c:pt>
                      <c:pt idx="3484">
                        <c:v>41740</c:v>
                      </c:pt>
                      <c:pt idx="3485">
                        <c:v>41739</c:v>
                      </c:pt>
                      <c:pt idx="3486">
                        <c:v>41738</c:v>
                      </c:pt>
                      <c:pt idx="3487">
                        <c:v>41737</c:v>
                      </c:pt>
                      <c:pt idx="3488">
                        <c:v>41736</c:v>
                      </c:pt>
                      <c:pt idx="3489">
                        <c:v>41735</c:v>
                      </c:pt>
                      <c:pt idx="3490">
                        <c:v>41734</c:v>
                      </c:pt>
                      <c:pt idx="3491">
                        <c:v>41733</c:v>
                      </c:pt>
                      <c:pt idx="3492">
                        <c:v>41732</c:v>
                      </c:pt>
                      <c:pt idx="3493">
                        <c:v>41731</c:v>
                      </c:pt>
                      <c:pt idx="3494">
                        <c:v>41730</c:v>
                      </c:pt>
                      <c:pt idx="3495">
                        <c:v>41729</c:v>
                      </c:pt>
                      <c:pt idx="3496">
                        <c:v>41728</c:v>
                      </c:pt>
                      <c:pt idx="3497">
                        <c:v>41727</c:v>
                      </c:pt>
                      <c:pt idx="3498">
                        <c:v>41726</c:v>
                      </c:pt>
                      <c:pt idx="3499">
                        <c:v>41725</c:v>
                      </c:pt>
                      <c:pt idx="3500">
                        <c:v>41724</c:v>
                      </c:pt>
                      <c:pt idx="3501">
                        <c:v>41723</c:v>
                      </c:pt>
                      <c:pt idx="3502">
                        <c:v>41722</c:v>
                      </c:pt>
                      <c:pt idx="3503">
                        <c:v>41721</c:v>
                      </c:pt>
                      <c:pt idx="3504">
                        <c:v>41720</c:v>
                      </c:pt>
                      <c:pt idx="3505">
                        <c:v>41719</c:v>
                      </c:pt>
                      <c:pt idx="3506">
                        <c:v>41718</c:v>
                      </c:pt>
                      <c:pt idx="3507">
                        <c:v>41717</c:v>
                      </c:pt>
                      <c:pt idx="3508">
                        <c:v>41716</c:v>
                      </c:pt>
                      <c:pt idx="3509">
                        <c:v>41715</c:v>
                      </c:pt>
                      <c:pt idx="3510">
                        <c:v>41714</c:v>
                      </c:pt>
                      <c:pt idx="3511">
                        <c:v>41713</c:v>
                      </c:pt>
                      <c:pt idx="3512">
                        <c:v>41712</c:v>
                      </c:pt>
                      <c:pt idx="3513">
                        <c:v>41711</c:v>
                      </c:pt>
                      <c:pt idx="3514">
                        <c:v>41710</c:v>
                      </c:pt>
                      <c:pt idx="3515">
                        <c:v>41709</c:v>
                      </c:pt>
                      <c:pt idx="3516">
                        <c:v>41708</c:v>
                      </c:pt>
                      <c:pt idx="3517">
                        <c:v>41707</c:v>
                      </c:pt>
                      <c:pt idx="3518">
                        <c:v>41706</c:v>
                      </c:pt>
                      <c:pt idx="3519">
                        <c:v>41705</c:v>
                      </c:pt>
                      <c:pt idx="3520">
                        <c:v>41704</c:v>
                      </c:pt>
                      <c:pt idx="3521">
                        <c:v>41703</c:v>
                      </c:pt>
                      <c:pt idx="3522">
                        <c:v>41702</c:v>
                      </c:pt>
                      <c:pt idx="3523">
                        <c:v>41701</c:v>
                      </c:pt>
                      <c:pt idx="3524">
                        <c:v>41700</c:v>
                      </c:pt>
                      <c:pt idx="3525">
                        <c:v>41699</c:v>
                      </c:pt>
                      <c:pt idx="3526">
                        <c:v>41698</c:v>
                      </c:pt>
                      <c:pt idx="3527">
                        <c:v>41697</c:v>
                      </c:pt>
                      <c:pt idx="3528">
                        <c:v>41696</c:v>
                      </c:pt>
                      <c:pt idx="3529">
                        <c:v>41695</c:v>
                      </c:pt>
                      <c:pt idx="3530">
                        <c:v>41694</c:v>
                      </c:pt>
                      <c:pt idx="3531">
                        <c:v>41693</c:v>
                      </c:pt>
                      <c:pt idx="3532">
                        <c:v>41692</c:v>
                      </c:pt>
                      <c:pt idx="3533">
                        <c:v>41691</c:v>
                      </c:pt>
                      <c:pt idx="3534">
                        <c:v>41690</c:v>
                      </c:pt>
                      <c:pt idx="3535">
                        <c:v>41689</c:v>
                      </c:pt>
                      <c:pt idx="3536">
                        <c:v>41688</c:v>
                      </c:pt>
                      <c:pt idx="3537">
                        <c:v>41687</c:v>
                      </c:pt>
                      <c:pt idx="3538">
                        <c:v>41686</c:v>
                      </c:pt>
                      <c:pt idx="3539">
                        <c:v>41685</c:v>
                      </c:pt>
                      <c:pt idx="3540">
                        <c:v>41684</c:v>
                      </c:pt>
                      <c:pt idx="3541">
                        <c:v>41683</c:v>
                      </c:pt>
                      <c:pt idx="3542">
                        <c:v>41682</c:v>
                      </c:pt>
                      <c:pt idx="3543">
                        <c:v>41681</c:v>
                      </c:pt>
                      <c:pt idx="3544">
                        <c:v>41680</c:v>
                      </c:pt>
                      <c:pt idx="3545">
                        <c:v>41679</c:v>
                      </c:pt>
                      <c:pt idx="3546">
                        <c:v>41678</c:v>
                      </c:pt>
                      <c:pt idx="3547">
                        <c:v>41677</c:v>
                      </c:pt>
                      <c:pt idx="3548">
                        <c:v>41676</c:v>
                      </c:pt>
                      <c:pt idx="3549">
                        <c:v>41675</c:v>
                      </c:pt>
                      <c:pt idx="3550">
                        <c:v>41674</c:v>
                      </c:pt>
                      <c:pt idx="3551">
                        <c:v>41673</c:v>
                      </c:pt>
                      <c:pt idx="3552">
                        <c:v>41672</c:v>
                      </c:pt>
                      <c:pt idx="3553">
                        <c:v>41671</c:v>
                      </c:pt>
                      <c:pt idx="3554">
                        <c:v>41670</c:v>
                      </c:pt>
                      <c:pt idx="3555">
                        <c:v>41669</c:v>
                      </c:pt>
                      <c:pt idx="3556">
                        <c:v>41668</c:v>
                      </c:pt>
                      <c:pt idx="3557">
                        <c:v>41667</c:v>
                      </c:pt>
                      <c:pt idx="3558">
                        <c:v>41666</c:v>
                      </c:pt>
                      <c:pt idx="3559">
                        <c:v>41665</c:v>
                      </c:pt>
                      <c:pt idx="3560">
                        <c:v>41664</c:v>
                      </c:pt>
                      <c:pt idx="3561">
                        <c:v>41663</c:v>
                      </c:pt>
                      <c:pt idx="3562">
                        <c:v>41662</c:v>
                      </c:pt>
                      <c:pt idx="3563">
                        <c:v>41661</c:v>
                      </c:pt>
                      <c:pt idx="3564">
                        <c:v>41660</c:v>
                      </c:pt>
                      <c:pt idx="3565">
                        <c:v>41659</c:v>
                      </c:pt>
                      <c:pt idx="3566">
                        <c:v>41658</c:v>
                      </c:pt>
                      <c:pt idx="3567">
                        <c:v>41657</c:v>
                      </c:pt>
                      <c:pt idx="3568">
                        <c:v>41656</c:v>
                      </c:pt>
                      <c:pt idx="3569">
                        <c:v>41655</c:v>
                      </c:pt>
                      <c:pt idx="3570">
                        <c:v>41654</c:v>
                      </c:pt>
                      <c:pt idx="3571">
                        <c:v>41653</c:v>
                      </c:pt>
                      <c:pt idx="3572">
                        <c:v>41652</c:v>
                      </c:pt>
                      <c:pt idx="3573">
                        <c:v>41651</c:v>
                      </c:pt>
                      <c:pt idx="3574">
                        <c:v>41650</c:v>
                      </c:pt>
                      <c:pt idx="3575">
                        <c:v>41649</c:v>
                      </c:pt>
                      <c:pt idx="3576">
                        <c:v>41648</c:v>
                      </c:pt>
                      <c:pt idx="3577">
                        <c:v>41647</c:v>
                      </c:pt>
                      <c:pt idx="3578">
                        <c:v>41646</c:v>
                      </c:pt>
                      <c:pt idx="3579">
                        <c:v>41645</c:v>
                      </c:pt>
                      <c:pt idx="3580">
                        <c:v>41644</c:v>
                      </c:pt>
                      <c:pt idx="3581">
                        <c:v>41643</c:v>
                      </c:pt>
                      <c:pt idx="3582">
                        <c:v>41642</c:v>
                      </c:pt>
                      <c:pt idx="3583">
                        <c:v>41641</c:v>
                      </c:pt>
                      <c:pt idx="3584">
                        <c:v>41640</c:v>
                      </c:pt>
                      <c:pt idx="3585">
                        <c:v>41639</c:v>
                      </c:pt>
                      <c:pt idx="3586">
                        <c:v>41638</c:v>
                      </c:pt>
                      <c:pt idx="3587">
                        <c:v>41637</c:v>
                      </c:pt>
                      <c:pt idx="3588">
                        <c:v>41636</c:v>
                      </c:pt>
                      <c:pt idx="3589">
                        <c:v>41635</c:v>
                      </c:pt>
                      <c:pt idx="3590">
                        <c:v>41634</c:v>
                      </c:pt>
                      <c:pt idx="3591">
                        <c:v>41633</c:v>
                      </c:pt>
                      <c:pt idx="3592">
                        <c:v>41632</c:v>
                      </c:pt>
                      <c:pt idx="3593">
                        <c:v>41631</c:v>
                      </c:pt>
                      <c:pt idx="3594">
                        <c:v>41630</c:v>
                      </c:pt>
                      <c:pt idx="3595">
                        <c:v>41629</c:v>
                      </c:pt>
                      <c:pt idx="3596">
                        <c:v>41628</c:v>
                      </c:pt>
                      <c:pt idx="3597">
                        <c:v>41627</c:v>
                      </c:pt>
                      <c:pt idx="3598">
                        <c:v>41626</c:v>
                      </c:pt>
                      <c:pt idx="3599">
                        <c:v>41625</c:v>
                      </c:pt>
                      <c:pt idx="3600">
                        <c:v>41624</c:v>
                      </c:pt>
                      <c:pt idx="3601">
                        <c:v>41623</c:v>
                      </c:pt>
                      <c:pt idx="3602">
                        <c:v>41622</c:v>
                      </c:pt>
                      <c:pt idx="3603">
                        <c:v>41621</c:v>
                      </c:pt>
                      <c:pt idx="3604">
                        <c:v>41620</c:v>
                      </c:pt>
                      <c:pt idx="3605">
                        <c:v>41619</c:v>
                      </c:pt>
                      <c:pt idx="3606">
                        <c:v>41618</c:v>
                      </c:pt>
                      <c:pt idx="3607">
                        <c:v>41617</c:v>
                      </c:pt>
                      <c:pt idx="3608">
                        <c:v>41616</c:v>
                      </c:pt>
                      <c:pt idx="3609">
                        <c:v>41615</c:v>
                      </c:pt>
                      <c:pt idx="3610">
                        <c:v>41614</c:v>
                      </c:pt>
                      <c:pt idx="3611">
                        <c:v>41613</c:v>
                      </c:pt>
                      <c:pt idx="3612">
                        <c:v>41612</c:v>
                      </c:pt>
                      <c:pt idx="3613">
                        <c:v>41611</c:v>
                      </c:pt>
                      <c:pt idx="3614">
                        <c:v>41610</c:v>
                      </c:pt>
                      <c:pt idx="3615">
                        <c:v>41609</c:v>
                      </c:pt>
                      <c:pt idx="3616">
                        <c:v>41608</c:v>
                      </c:pt>
                      <c:pt idx="3617">
                        <c:v>41607</c:v>
                      </c:pt>
                      <c:pt idx="3618">
                        <c:v>41606</c:v>
                      </c:pt>
                      <c:pt idx="3619">
                        <c:v>41605</c:v>
                      </c:pt>
                      <c:pt idx="3620">
                        <c:v>41604</c:v>
                      </c:pt>
                      <c:pt idx="3621">
                        <c:v>41603</c:v>
                      </c:pt>
                      <c:pt idx="3622">
                        <c:v>41602</c:v>
                      </c:pt>
                      <c:pt idx="3623">
                        <c:v>41601</c:v>
                      </c:pt>
                      <c:pt idx="3624">
                        <c:v>41600</c:v>
                      </c:pt>
                      <c:pt idx="3625">
                        <c:v>41599</c:v>
                      </c:pt>
                      <c:pt idx="3626">
                        <c:v>41598</c:v>
                      </c:pt>
                      <c:pt idx="3627">
                        <c:v>41597</c:v>
                      </c:pt>
                      <c:pt idx="3628">
                        <c:v>41596</c:v>
                      </c:pt>
                      <c:pt idx="3629">
                        <c:v>41595</c:v>
                      </c:pt>
                      <c:pt idx="3630">
                        <c:v>41594</c:v>
                      </c:pt>
                      <c:pt idx="3631">
                        <c:v>41593</c:v>
                      </c:pt>
                      <c:pt idx="3632">
                        <c:v>41592</c:v>
                      </c:pt>
                      <c:pt idx="3633">
                        <c:v>41591</c:v>
                      </c:pt>
                      <c:pt idx="3634">
                        <c:v>41590</c:v>
                      </c:pt>
                      <c:pt idx="3635">
                        <c:v>41589</c:v>
                      </c:pt>
                      <c:pt idx="3636">
                        <c:v>41588</c:v>
                      </c:pt>
                      <c:pt idx="3637">
                        <c:v>41587</c:v>
                      </c:pt>
                      <c:pt idx="3638">
                        <c:v>41586</c:v>
                      </c:pt>
                      <c:pt idx="3639">
                        <c:v>41585</c:v>
                      </c:pt>
                      <c:pt idx="3640">
                        <c:v>41584</c:v>
                      </c:pt>
                      <c:pt idx="3641">
                        <c:v>41583</c:v>
                      </c:pt>
                      <c:pt idx="3642">
                        <c:v>41582</c:v>
                      </c:pt>
                      <c:pt idx="3643">
                        <c:v>41581</c:v>
                      </c:pt>
                      <c:pt idx="3644">
                        <c:v>41580</c:v>
                      </c:pt>
                      <c:pt idx="3645">
                        <c:v>41579</c:v>
                      </c:pt>
                      <c:pt idx="3646">
                        <c:v>41578</c:v>
                      </c:pt>
                      <c:pt idx="3647">
                        <c:v>41577</c:v>
                      </c:pt>
                      <c:pt idx="3648">
                        <c:v>41576</c:v>
                      </c:pt>
                      <c:pt idx="3649">
                        <c:v>41575</c:v>
                      </c:pt>
                      <c:pt idx="3650">
                        <c:v>41574</c:v>
                      </c:pt>
                      <c:pt idx="3651">
                        <c:v>41573</c:v>
                      </c:pt>
                      <c:pt idx="3652">
                        <c:v>41572</c:v>
                      </c:pt>
                      <c:pt idx="3653">
                        <c:v>41571</c:v>
                      </c:pt>
                      <c:pt idx="3654">
                        <c:v>41570</c:v>
                      </c:pt>
                      <c:pt idx="3655">
                        <c:v>41569</c:v>
                      </c:pt>
                      <c:pt idx="3656">
                        <c:v>41568</c:v>
                      </c:pt>
                      <c:pt idx="3657">
                        <c:v>41567</c:v>
                      </c:pt>
                      <c:pt idx="3658">
                        <c:v>41566</c:v>
                      </c:pt>
                      <c:pt idx="3659">
                        <c:v>41565</c:v>
                      </c:pt>
                      <c:pt idx="3660">
                        <c:v>41564</c:v>
                      </c:pt>
                      <c:pt idx="3661">
                        <c:v>41563</c:v>
                      </c:pt>
                      <c:pt idx="3662">
                        <c:v>41562</c:v>
                      </c:pt>
                      <c:pt idx="3663">
                        <c:v>41561</c:v>
                      </c:pt>
                      <c:pt idx="3664">
                        <c:v>41560</c:v>
                      </c:pt>
                      <c:pt idx="3665">
                        <c:v>41559</c:v>
                      </c:pt>
                      <c:pt idx="3666">
                        <c:v>41558</c:v>
                      </c:pt>
                      <c:pt idx="3667">
                        <c:v>41557</c:v>
                      </c:pt>
                      <c:pt idx="3668">
                        <c:v>41556</c:v>
                      </c:pt>
                      <c:pt idx="3669">
                        <c:v>41555</c:v>
                      </c:pt>
                      <c:pt idx="3670">
                        <c:v>41554</c:v>
                      </c:pt>
                      <c:pt idx="3671">
                        <c:v>41553</c:v>
                      </c:pt>
                      <c:pt idx="3672">
                        <c:v>41552</c:v>
                      </c:pt>
                      <c:pt idx="3673">
                        <c:v>41551</c:v>
                      </c:pt>
                      <c:pt idx="3674">
                        <c:v>41550</c:v>
                      </c:pt>
                      <c:pt idx="3675">
                        <c:v>41549</c:v>
                      </c:pt>
                      <c:pt idx="3676">
                        <c:v>41548</c:v>
                      </c:pt>
                      <c:pt idx="3677">
                        <c:v>41547</c:v>
                      </c:pt>
                      <c:pt idx="3678">
                        <c:v>41546</c:v>
                      </c:pt>
                      <c:pt idx="3679">
                        <c:v>41545</c:v>
                      </c:pt>
                      <c:pt idx="3680">
                        <c:v>41544</c:v>
                      </c:pt>
                      <c:pt idx="3681">
                        <c:v>41543</c:v>
                      </c:pt>
                      <c:pt idx="3682">
                        <c:v>41542</c:v>
                      </c:pt>
                      <c:pt idx="3683">
                        <c:v>41541</c:v>
                      </c:pt>
                      <c:pt idx="3684">
                        <c:v>41540</c:v>
                      </c:pt>
                      <c:pt idx="3685">
                        <c:v>41539</c:v>
                      </c:pt>
                      <c:pt idx="3686">
                        <c:v>41538</c:v>
                      </c:pt>
                      <c:pt idx="3687">
                        <c:v>41537</c:v>
                      </c:pt>
                      <c:pt idx="3688">
                        <c:v>41536</c:v>
                      </c:pt>
                      <c:pt idx="3689">
                        <c:v>41535</c:v>
                      </c:pt>
                      <c:pt idx="3690">
                        <c:v>41534</c:v>
                      </c:pt>
                      <c:pt idx="3691">
                        <c:v>41533</c:v>
                      </c:pt>
                      <c:pt idx="3692">
                        <c:v>41532</c:v>
                      </c:pt>
                      <c:pt idx="3693">
                        <c:v>41531</c:v>
                      </c:pt>
                      <c:pt idx="3694">
                        <c:v>41530</c:v>
                      </c:pt>
                      <c:pt idx="3695">
                        <c:v>41529</c:v>
                      </c:pt>
                      <c:pt idx="3696">
                        <c:v>41528</c:v>
                      </c:pt>
                      <c:pt idx="3697">
                        <c:v>41527</c:v>
                      </c:pt>
                      <c:pt idx="3698">
                        <c:v>41526</c:v>
                      </c:pt>
                      <c:pt idx="3699">
                        <c:v>41525</c:v>
                      </c:pt>
                      <c:pt idx="3700">
                        <c:v>41524</c:v>
                      </c:pt>
                      <c:pt idx="3701">
                        <c:v>41523</c:v>
                      </c:pt>
                      <c:pt idx="3702">
                        <c:v>41522</c:v>
                      </c:pt>
                      <c:pt idx="3703">
                        <c:v>41521</c:v>
                      </c:pt>
                      <c:pt idx="3704">
                        <c:v>41520</c:v>
                      </c:pt>
                      <c:pt idx="3705">
                        <c:v>41519</c:v>
                      </c:pt>
                      <c:pt idx="3706">
                        <c:v>41518</c:v>
                      </c:pt>
                      <c:pt idx="3707">
                        <c:v>41517</c:v>
                      </c:pt>
                      <c:pt idx="3708">
                        <c:v>41516</c:v>
                      </c:pt>
                      <c:pt idx="3709">
                        <c:v>41515</c:v>
                      </c:pt>
                      <c:pt idx="3710">
                        <c:v>41514</c:v>
                      </c:pt>
                      <c:pt idx="3711">
                        <c:v>41513</c:v>
                      </c:pt>
                      <c:pt idx="3712">
                        <c:v>41512</c:v>
                      </c:pt>
                      <c:pt idx="3713">
                        <c:v>41511</c:v>
                      </c:pt>
                      <c:pt idx="3714">
                        <c:v>41510</c:v>
                      </c:pt>
                      <c:pt idx="3715">
                        <c:v>41509</c:v>
                      </c:pt>
                      <c:pt idx="3716">
                        <c:v>41508</c:v>
                      </c:pt>
                      <c:pt idx="3717">
                        <c:v>41507</c:v>
                      </c:pt>
                      <c:pt idx="3718">
                        <c:v>41506</c:v>
                      </c:pt>
                      <c:pt idx="3719">
                        <c:v>41505</c:v>
                      </c:pt>
                      <c:pt idx="3720">
                        <c:v>41504</c:v>
                      </c:pt>
                      <c:pt idx="3721">
                        <c:v>41503</c:v>
                      </c:pt>
                      <c:pt idx="3722">
                        <c:v>41502</c:v>
                      </c:pt>
                      <c:pt idx="3723">
                        <c:v>41501</c:v>
                      </c:pt>
                      <c:pt idx="3724">
                        <c:v>41500</c:v>
                      </c:pt>
                      <c:pt idx="3725">
                        <c:v>41499</c:v>
                      </c:pt>
                      <c:pt idx="3726">
                        <c:v>41498</c:v>
                      </c:pt>
                      <c:pt idx="3727">
                        <c:v>41497</c:v>
                      </c:pt>
                      <c:pt idx="3728">
                        <c:v>41496</c:v>
                      </c:pt>
                      <c:pt idx="3729">
                        <c:v>41495</c:v>
                      </c:pt>
                      <c:pt idx="3730">
                        <c:v>41494</c:v>
                      </c:pt>
                      <c:pt idx="3731">
                        <c:v>41493</c:v>
                      </c:pt>
                      <c:pt idx="3732">
                        <c:v>41492</c:v>
                      </c:pt>
                      <c:pt idx="3733">
                        <c:v>41491</c:v>
                      </c:pt>
                      <c:pt idx="3734">
                        <c:v>41490</c:v>
                      </c:pt>
                      <c:pt idx="3735">
                        <c:v>41489</c:v>
                      </c:pt>
                      <c:pt idx="3736">
                        <c:v>41488</c:v>
                      </c:pt>
                      <c:pt idx="3737">
                        <c:v>41487</c:v>
                      </c:pt>
                      <c:pt idx="3738">
                        <c:v>41486</c:v>
                      </c:pt>
                      <c:pt idx="3739">
                        <c:v>41485</c:v>
                      </c:pt>
                      <c:pt idx="3740">
                        <c:v>41484</c:v>
                      </c:pt>
                      <c:pt idx="3741">
                        <c:v>41483</c:v>
                      </c:pt>
                      <c:pt idx="3742">
                        <c:v>41482</c:v>
                      </c:pt>
                      <c:pt idx="3743">
                        <c:v>41481</c:v>
                      </c:pt>
                      <c:pt idx="3744">
                        <c:v>41480</c:v>
                      </c:pt>
                      <c:pt idx="3745">
                        <c:v>41479</c:v>
                      </c:pt>
                      <c:pt idx="3746">
                        <c:v>41478</c:v>
                      </c:pt>
                      <c:pt idx="3747">
                        <c:v>41477</c:v>
                      </c:pt>
                      <c:pt idx="3748">
                        <c:v>41476</c:v>
                      </c:pt>
                      <c:pt idx="3749">
                        <c:v>41475</c:v>
                      </c:pt>
                      <c:pt idx="3750">
                        <c:v>41474</c:v>
                      </c:pt>
                      <c:pt idx="3751">
                        <c:v>41473</c:v>
                      </c:pt>
                      <c:pt idx="3752">
                        <c:v>41472</c:v>
                      </c:pt>
                      <c:pt idx="3753">
                        <c:v>41471</c:v>
                      </c:pt>
                      <c:pt idx="3754">
                        <c:v>41470</c:v>
                      </c:pt>
                      <c:pt idx="3755">
                        <c:v>41469</c:v>
                      </c:pt>
                      <c:pt idx="3756">
                        <c:v>41468</c:v>
                      </c:pt>
                      <c:pt idx="3757">
                        <c:v>41467</c:v>
                      </c:pt>
                      <c:pt idx="3758">
                        <c:v>41466</c:v>
                      </c:pt>
                      <c:pt idx="3759">
                        <c:v>41465</c:v>
                      </c:pt>
                      <c:pt idx="3760">
                        <c:v>41464</c:v>
                      </c:pt>
                      <c:pt idx="3761">
                        <c:v>41463</c:v>
                      </c:pt>
                      <c:pt idx="3762">
                        <c:v>41462</c:v>
                      </c:pt>
                      <c:pt idx="3763">
                        <c:v>41461</c:v>
                      </c:pt>
                      <c:pt idx="3764">
                        <c:v>41460</c:v>
                      </c:pt>
                      <c:pt idx="3765">
                        <c:v>41459</c:v>
                      </c:pt>
                      <c:pt idx="3766">
                        <c:v>41458</c:v>
                      </c:pt>
                      <c:pt idx="3767">
                        <c:v>41457</c:v>
                      </c:pt>
                      <c:pt idx="3768">
                        <c:v>41456</c:v>
                      </c:pt>
                      <c:pt idx="3769">
                        <c:v>41455</c:v>
                      </c:pt>
                      <c:pt idx="3770">
                        <c:v>41454</c:v>
                      </c:pt>
                      <c:pt idx="3771">
                        <c:v>41453</c:v>
                      </c:pt>
                      <c:pt idx="3772">
                        <c:v>41452</c:v>
                      </c:pt>
                      <c:pt idx="3773">
                        <c:v>41451</c:v>
                      </c:pt>
                      <c:pt idx="3774">
                        <c:v>41450</c:v>
                      </c:pt>
                      <c:pt idx="3775">
                        <c:v>41449</c:v>
                      </c:pt>
                      <c:pt idx="3776">
                        <c:v>41448</c:v>
                      </c:pt>
                      <c:pt idx="3777">
                        <c:v>41447</c:v>
                      </c:pt>
                      <c:pt idx="3778">
                        <c:v>41446</c:v>
                      </c:pt>
                      <c:pt idx="3779">
                        <c:v>41445</c:v>
                      </c:pt>
                      <c:pt idx="3780">
                        <c:v>41444</c:v>
                      </c:pt>
                      <c:pt idx="3781">
                        <c:v>41443</c:v>
                      </c:pt>
                      <c:pt idx="3782">
                        <c:v>41442</c:v>
                      </c:pt>
                      <c:pt idx="3783">
                        <c:v>41441</c:v>
                      </c:pt>
                      <c:pt idx="3784">
                        <c:v>41440</c:v>
                      </c:pt>
                      <c:pt idx="3785">
                        <c:v>41439</c:v>
                      </c:pt>
                      <c:pt idx="3786">
                        <c:v>41438</c:v>
                      </c:pt>
                      <c:pt idx="3787">
                        <c:v>41437</c:v>
                      </c:pt>
                      <c:pt idx="3788">
                        <c:v>41436</c:v>
                      </c:pt>
                      <c:pt idx="3789">
                        <c:v>41435</c:v>
                      </c:pt>
                      <c:pt idx="3790">
                        <c:v>41434</c:v>
                      </c:pt>
                      <c:pt idx="3791">
                        <c:v>41433</c:v>
                      </c:pt>
                      <c:pt idx="3792">
                        <c:v>41432</c:v>
                      </c:pt>
                      <c:pt idx="3793">
                        <c:v>41431</c:v>
                      </c:pt>
                      <c:pt idx="3794">
                        <c:v>41430</c:v>
                      </c:pt>
                      <c:pt idx="3795">
                        <c:v>41429</c:v>
                      </c:pt>
                      <c:pt idx="3796">
                        <c:v>41428</c:v>
                      </c:pt>
                      <c:pt idx="3797">
                        <c:v>41427</c:v>
                      </c:pt>
                      <c:pt idx="3798">
                        <c:v>41426</c:v>
                      </c:pt>
                      <c:pt idx="3799">
                        <c:v>41425</c:v>
                      </c:pt>
                      <c:pt idx="3800">
                        <c:v>41424</c:v>
                      </c:pt>
                      <c:pt idx="3801">
                        <c:v>41423</c:v>
                      </c:pt>
                      <c:pt idx="3802">
                        <c:v>41422</c:v>
                      </c:pt>
                      <c:pt idx="3803">
                        <c:v>41421</c:v>
                      </c:pt>
                      <c:pt idx="3804">
                        <c:v>41420</c:v>
                      </c:pt>
                      <c:pt idx="3805">
                        <c:v>41419</c:v>
                      </c:pt>
                      <c:pt idx="3806">
                        <c:v>41418</c:v>
                      </c:pt>
                      <c:pt idx="3807">
                        <c:v>41417</c:v>
                      </c:pt>
                      <c:pt idx="3808">
                        <c:v>41416</c:v>
                      </c:pt>
                      <c:pt idx="3809">
                        <c:v>41415</c:v>
                      </c:pt>
                      <c:pt idx="3810">
                        <c:v>41414</c:v>
                      </c:pt>
                      <c:pt idx="3811">
                        <c:v>41413</c:v>
                      </c:pt>
                      <c:pt idx="3812">
                        <c:v>41412</c:v>
                      </c:pt>
                      <c:pt idx="3813">
                        <c:v>41411</c:v>
                      </c:pt>
                      <c:pt idx="3814">
                        <c:v>41410</c:v>
                      </c:pt>
                      <c:pt idx="3815">
                        <c:v>41409</c:v>
                      </c:pt>
                      <c:pt idx="3816">
                        <c:v>41408</c:v>
                      </c:pt>
                      <c:pt idx="3817">
                        <c:v>41407</c:v>
                      </c:pt>
                      <c:pt idx="3818">
                        <c:v>41406</c:v>
                      </c:pt>
                      <c:pt idx="3819">
                        <c:v>41405</c:v>
                      </c:pt>
                      <c:pt idx="3820">
                        <c:v>41404</c:v>
                      </c:pt>
                      <c:pt idx="3821">
                        <c:v>41403</c:v>
                      </c:pt>
                      <c:pt idx="3822">
                        <c:v>41402</c:v>
                      </c:pt>
                      <c:pt idx="3823">
                        <c:v>41401</c:v>
                      </c:pt>
                      <c:pt idx="3824">
                        <c:v>41400</c:v>
                      </c:pt>
                      <c:pt idx="3825">
                        <c:v>41399</c:v>
                      </c:pt>
                      <c:pt idx="3826">
                        <c:v>41398</c:v>
                      </c:pt>
                      <c:pt idx="3827">
                        <c:v>41397</c:v>
                      </c:pt>
                      <c:pt idx="3828">
                        <c:v>41396</c:v>
                      </c:pt>
                      <c:pt idx="3829">
                        <c:v>41395</c:v>
                      </c:pt>
                      <c:pt idx="3830">
                        <c:v>41394</c:v>
                      </c:pt>
                      <c:pt idx="3831">
                        <c:v>41393</c:v>
                      </c:pt>
                      <c:pt idx="3832">
                        <c:v>41392</c:v>
                      </c:pt>
                      <c:pt idx="3833">
                        <c:v>41391</c:v>
                      </c:pt>
                      <c:pt idx="3834">
                        <c:v>41390</c:v>
                      </c:pt>
                      <c:pt idx="3835">
                        <c:v>41389</c:v>
                      </c:pt>
                      <c:pt idx="3836">
                        <c:v>41388</c:v>
                      </c:pt>
                      <c:pt idx="3837">
                        <c:v>41387</c:v>
                      </c:pt>
                      <c:pt idx="3838">
                        <c:v>41386</c:v>
                      </c:pt>
                      <c:pt idx="3839">
                        <c:v>41385</c:v>
                      </c:pt>
                      <c:pt idx="3840">
                        <c:v>41384</c:v>
                      </c:pt>
                      <c:pt idx="3841">
                        <c:v>41383</c:v>
                      </c:pt>
                      <c:pt idx="3842">
                        <c:v>41382</c:v>
                      </c:pt>
                      <c:pt idx="3843">
                        <c:v>41381</c:v>
                      </c:pt>
                      <c:pt idx="3844">
                        <c:v>41380</c:v>
                      </c:pt>
                      <c:pt idx="3845">
                        <c:v>41379</c:v>
                      </c:pt>
                      <c:pt idx="3846">
                        <c:v>41378</c:v>
                      </c:pt>
                      <c:pt idx="3847">
                        <c:v>41377</c:v>
                      </c:pt>
                      <c:pt idx="3848">
                        <c:v>41376</c:v>
                      </c:pt>
                      <c:pt idx="3849">
                        <c:v>41375</c:v>
                      </c:pt>
                      <c:pt idx="3850">
                        <c:v>41374</c:v>
                      </c:pt>
                      <c:pt idx="3851">
                        <c:v>41373</c:v>
                      </c:pt>
                      <c:pt idx="3852">
                        <c:v>41372</c:v>
                      </c:pt>
                      <c:pt idx="3853">
                        <c:v>41371</c:v>
                      </c:pt>
                      <c:pt idx="3854">
                        <c:v>41370</c:v>
                      </c:pt>
                      <c:pt idx="3855">
                        <c:v>41369</c:v>
                      </c:pt>
                      <c:pt idx="3856">
                        <c:v>41368</c:v>
                      </c:pt>
                      <c:pt idx="3857">
                        <c:v>41367</c:v>
                      </c:pt>
                      <c:pt idx="3858">
                        <c:v>41366</c:v>
                      </c:pt>
                      <c:pt idx="3859">
                        <c:v>41365</c:v>
                      </c:pt>
                      <c:pt idx="3860">
                        <c:v>41364</c:v>
                      </c:pt>
                      <c:pt idx="3861">
                        <c:v>41363</c:v>
                      </c:pt>
                      <c:pt idx="3862">
                        <c:v>41362</c:v>
                      </c:pt>
                      <c:pt idx="3863">
                        <c:v>41361</c:v>
                      </c:pt>
                      <c:pt idx="3864">
                        <c:v>41360</c:v>
                      </c:pt>
                      <c:pt idx="3865">
                        <c:v>41359</c:v>
                      </c:pt>
                      <c:pt idx="3866">
                        <c:v>41358</c:v>
                      </c:pt>
                      <c:pt idx="3867">
                        <c:v>41357</c:v>
                      </c:pt>
                      <c:pt idx="3868">
                        <c:v>41356</c:v>
                      </c:pt>
                      <c:pt idx="3869">
                        <c:v>41355</c:v>
                      </c:pt>
                      <c:pt idx="3870">
                        <c:v>41354</c:v>
                      </c:pt>
                      <c:pt idx="3871">
                        <c:v>41353</c:v>
                      </c:pt>
                      <c:pt idx="3872">
                        <c:v>41352</c:v>
                      </c:pt>
                      <c:pt idx="3873">
                        <c:v>41351</c:v>
                      </c:pt>
                      <c:pt idx="3874">
                        <c:v>41350</c:v>
                      </c:pt>
                      <c:pt idx="3875">
                        <c:v>41349</c:v>
                      </c:pt>
                      <c:pt idx="3876">
                        <c:v>41348</c:v>
                      </c:pt>
                      <c:pt idx="3877">
                        <c:v>41347</c:v>
                      </c:pt>
                      <c:pt idx="3878">
                        <c:v>41346</c:v>
                      </c:pt>
                      <c:pt idx="3879">
                        <c:v>41345</c:v>
                      </c:pt>
                      <c:pt idx="3880">
                        <c:v>41344</c:v>
                      </c:pt>
                      <c:pt idx="3881">
                        <c:v>41343</c:v>
                      </c:pt>
                      <c:pt idx="3882">
                        <c:v>41342</c:v>
                      </c:pt>
                      <c:pt idx="3883">
                        <c:v>41341</c:v>
                      </c:pt>
                      <c:pt idx="3884">
                        <c:v>41340</c:v>
                      </c:pt>
                      <c:pt idx="3885">
                        <c:v>41339</c:v>
                      </c:pt>
                      <c:pt idx="3886">
                        <c:v>41338</c:v>
                      </c:pt>
                      <c:pt idx="3887">
                        <c:v>41337</c:v>
                      </c:pt>
                      <c:pt idx="3888">
                        <c:v>41336</c:v>
                      </c:pt>
                      <c:pt idx="3889">
                        <c:v>41335</c:v>
                      </c:pt>
                      <c:pt idx="3890">
                        <c:v>41334</c:v>
                      </c:pt>
                      <c:pt idx="3891">
                        <c:v>41333</c:v>
                      </c:pt>
                      <c:pt idx="3892">
                        <c:v>41332</c:v>
                      </c:pt>
                      <c:pt idx="3893">
                        <c:v>41331</c:v>
                      </c:pt>
                      <c:pt idx="3894">
                        <c:v>41330</c:v>
                      </c:pt>
                      <c:pt idx="3895">
                        <c:v>41329</c:v>
                      </c:pt>
                      <c:pt idx="3896">
                        <c:v>41328</c:v>
                      </c:pt>
                      <c:pt idx="3897">
                        <c:v>41327</c:v>
                      </c:pt>
                      <c:pt idx="3898">
                        <c:v>41326</c:v>
                      </c:pt>
                      <c:pt idx="3899">
                        <c:v>41325</c:v>
                      </c:pt>
                      <c:pt idx="3900">
                        <c:v>41324</c:v>
                      </c:pt>
                      <c:pt idx="3901">
                        <c:v>41323</c:v>
                      </c:pt>
                      <c:pt idx="3902">
                        <c:v>41322</c:v>
                      </c:pt>
                      <c:pt idx="3903">
                        <c:v>41321</c:v>
                      </c:pt>
                      <c:pt idx="3904">
                        <c:v>41320</c:v>
                      </c:pt>
                      <c:pt idx="3905">
                        <c:v>41319</c:v>
                      </c:pt>
                      <c:pt idx="3906">
                        <c:v>41318</c:v>
                      </c:pt>
                      <c:pt idx="3907">
                        <c:v>41317</c:v>
                      </c:pt>
                      <c:pt idx="3908">
                        <c:v>41316</c:v>
                      </c:pt>
                      <c:pt idx="3909">
                        <c:v>41315</c:v>
                      </c:pt>
                      <c:pt idx="3910">
                        <c:v>41314</c:v>
                      </c:pt>
                      <c:pt idx="3911">
                        <c:v>41313</c:v>
                      </c:pt>
                      <c:pt idx="3912">
                        <c:v>41312</c:v>
                      </c:pt>
                      <c:pt idx="3913">
                        <c:v>41311</c:v>
                      </c:pt>
                      <c:pt idx="3914">
                        <c:v>41310</c:v>
                      </c:pt>
                      <c:pt idx="3915">
                        <c:v>41309</c:v>
                      </c:pt>
                      <c:pt idx="3916">
                        <c:v>41308</c:v>
                      </c:pt>
                      <c:pt idx="3917">
                        <c:v>41307</c:v>
                      </c:pt>
                      <c:pt idx="3918">
                        <c:v>41306</c:v>
                      </c:pt>
                      <c:pt idx="3919">
                        <c:v>41305</c:v>
                      </c:pt>
                      <c:pt idx="3920">
                        <c:v>41304</c:v>
                      </c:pt>
                      <c:pt idx="3921">
                        <c:v>41303</c:v>
                      </c:pt>
                      <c:pt idx="3922">
                        <c:v>41302</c:v>
                      </c:pt>
                      <c:pt idx="3923">
                        <c:v>41301</c:v>
                      </c:pt>
                      <c:pt idx="3924">
                        <c:v>41300</c:v>
                      </c:pt>
                      <c:pt idx="3925">
                        <c:v>41299</c:v>
                      </c:pt>
                      <c:pt idx="3926">
                        <c:v>41298</c:v>
                      </c:pt>
                      <c:pt idx="3927">
                        <c:v>41297</c:v>
                      </c:pt>
                      <c:pt idx="3928">
                        <c:v>41296</c:v>
                      </c:pt>
                      <c:pt idx="3929">
                        <c:v>41295</c:v>
                      </c:pt>
                      <c:pt idx="3930">
                        <c:v>41294</c:v>
                      </c:pt>
                      <c:pt idx="3931">
                        <c:v>41293</c:v>
                      </c:pt>
                      <c:pt idx="3932">
                        <c:v>41292</c:v>
                      </c:pt>
                      <c:pt idx="3933">
                        <c:v>41291</c:v>
                      </c:pt>
                      <c:pt idx="3934">
                        <c:v>41290</c:v>
                      </c:pt>
                      <c:pt idx="3935">
                        <c:v>41289</c:v>
                      </c:pt>
                      <c:pt idx="3936">
                        <c:v>41288</c:v>
                      </c:pt>
                      <c:pt idx="3937">
                        <c:v>41287</c:v>
                      </c:pt>
                      <c:pt idx="3938">
                        <c:v>41286</c:v>
                      </c:pt>
                      <c:pt idx="3939">
                        <c:v>41285</c:v>
                      </c:pt>
                      <c:pt idx="3940">
                        <c:v>41284</c:v>
                      </c:pt>
                      <c:pt idx="3941">
                        <c:v>41283</c:v>
                      </c:pt>
                      <c:pt idx="3942">
                        <c:v>41282</c:v>
                      </c:pt>
                      <c:pt idx="3943">
                        <c:v>41281</c:v>
                      </c:pt>
                      <c:pt idx="3944">
                        <c:v>41280</c:v>
                      </c:pt>
                      <c:pt idx="3945">
                        <c:v>41279</c:v>
                      </c:pt>
                      <c:pt idx="3946">
                        <c:v>41278</c:v>
                      </c:pt>
                      <c:pt idx="3947">
                        <c:v>41277</c:v>
                      </c:pt>
                      <c:pt idx="3948">
                        <c:v>41276</c:v>
                      </c:pt>
                      <c:pt idx="3949">
                        <c:v>41275</c:v>
                      </c:pt>
                      <c:pt idx="3950">
                        <c:v>41274</c:v>
                      </c:pt>
                      <c:pt idx="3951">
                        <c:v>41273</c:v>
                      </c:pt>
                      <c:pt idx="3952">
                        <c:v>41272</c:v>
                      </c:pt>
                      <c:pt idx="3953">
                        <c:v>41271</c:v>
                      </c:pt>
                      <c:pt idx="3954">
                        <c:v>41270</c:v>
                      </c:pt>
                      <c:pt idx="3955">
                        <c:v>41269</c:v>
                      </c:pt>
                      <c:pt idx="3956">
                        <c:v>41268</c:v>
                      </c:pt>
                      <c:pt idx="3957">
                        <c:v>41267</c:v>
                      </c:pt>
                      <c:pt idx="3958">
                        <c:v>41266</c:v>
                      </c:pt>
                      <c:pt idx="3959">
                        <c:v>41265</c:v>
                      </c:pt>
                      <c:pt idx="3960">
                        <c:v>41264</c:v>
                      </c:pt>
                      <c:pt idx="3961">
                        <c:v>41263</c:v>
                      </c:pt>
                      <c:pt idx="3962">
                        <c:v>41262</c:v>
                      </c:pt>
                      <c:pt idx="3963">
                        <c:v>41261</c:v>
                      </c:pt>
                      <c:pt idx="3964">
                        <c:v>41260</c:v>
                      </c:pt>
                      <c:pt idx="3965">
                        <c:v>41259</c:v>
                      </c:pt>
                      <c:pt idx="3966">
                        <c:v>41258</c:v>
                      </c:pt>
                      <c:pt idx="3967">
                        <c:v>41257</c:v>
                      </c:pt>
                      <c:pt idx="3968">
                        <c:v>41256</c:v>
                      </c:pt>
                      <c:pt idx="3969">
                        <c:v>41255</c:v>
                      </c:pt>
                      <c:pt idx="3970">
                        <c:v>41254</c:v>
                      </c:pt>
                      <c:pt idx="3971">
                        <c:v>41253</c:v>
                      </c:pt>
                      <c:pt idx="3972">
                        <c:v>41252</c:v>
                      </c:pt>
                      <c:pt idx="3973">
                        <c:v>41251</c:v>
                      </c:pt>
                      <c:pt idx="3974">
                        <c:v>41250</c:v>
                      </c:pt>
                      <c:pt idx="3975">
                        <c:v>41249</c:v>
                      </c:pt>
                      <c:pt idx="3976">
                        <c:v>41248</c:v>
                      </c:pt>
                      <c:pt idx="3977">
                        <c:v>41247</c:v>
                      </c:pt>
                      <c:pt idx="3978">
                        <c:v>41246</c:v>
                      </c:pt>
                      <c:pt idx="3979">
                        <c:v>41245</c:v>
                      </c:pt>
                      <c:pt idx="3980">
                        <c:v>41244</c:v>
                      </c:pt>
                      <c:pt idx="3981">
                        <c:v>41243</c:v>
                      </c:pt>
                      <c:pt idx="3982">
                        <c:v>41242</c:v>
                      </c:pt>
                      <c:pt idx="3983">
                        <c:v>41241</c:v>
                      </c:pt>
                      <c:pt idx="3984">
                        <c:v>41240</c:v>
                      </c:pt>
                      <c:pt idx="3985">
                        <c:v>41239</c:v>
                      </c:pt>
                      <c:pt idx="3986">
                        <c:v>41238</c:v>
                      </c:pt>
                      <c:pt idx="3987">
                        <c:v>41237</c:v>
                      </c:pt>
                      <c:pt idx="3988">
                        <c:v>41236</c:v>
                      </c:pt>
                      <c:pt idx="3989">
                        <c:v>41235</c:v>
                      </c:pt>
                      <c:pt idx="3990">
                        <c:v>41234</c:v>
                      </c:pt>
                      <c:pt idx="3991">
                        <c:v>41233</c:v>
                      </c:pt>
                      <c:pt idx="3992">
                        <c:v>41232</c:v>
                      </c:pt>
                      <c:pt idx="3993">
                        <c:v>41231</c:v>
                      </c:pt>
                      <c:pt idx="3994">
                        <c:v>41230</c:v>
                      </c:pt>
                      <c:pt idx="3995">
                        <c:v>41229</c:v>
                      </c:pt>
                      <c:pt idx="3996">
                        <c:v>41228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'10a riigivk spread'!$AK$4:$AK$2751</c15:sqref>
                        </c15:formulaRef>
                      </c:ext>
                    </c:extLst>
                    <c:numCache>
                      <c:formatCode>[$$-409]#,##0.00_ ;\-[$$-409]#,##0.00\ </c:formatCode>
                      <c:ptCount val="2748"/>
                      <c:pt idx="0">
                        <c:v>3.2930000000000001</c:v>
                      </c:pt>
                      <c:pt idx="1">
                        <c:v>3.2559999999999998</c:v>
                      </c:pt>
                      <c:pt idx="2">
                        <c:v>3.3</c:v>
                      </c:pt>
                      <c:pt idx="3">
                        <c:v>3.3239999999999998</c:v>
                      </c:pt>
                      <c:pt idx="4">
                        <c:v>3.3239999999999998</c:v>
                      </c:pt>
                      <c:pt idx="5">
                        <c:v>3.3239999999999998</c:v>
                      </c:pt>
                      <c:pt idx="6">
                        <c:v>3.37</c:v>
                      </c:pt>
                      <c:pt idx="7">
                        <c:v>3.367</c:v>
                      </c:pt>
                      <c:pt idx="8">
                        <c:v>3.3170000000000002</c:v>
                      </c:pt>
                      <c:pt idx="9">
                        <c:v>3.2240000000000002</c:v>
                      </c:pt>
                      <c:pt idx="10">
                        <c:v>3.1829999999999998</c:v>
                      </c:pt>
                      <c:pt idx="11">
                        <c:v>3.1829999999999998</c:v>
                      </c:pt>
                      <c:pt idx="12">
                        <c:v>3.1829999999999998</c:v>
                      </c:pt>
                      <c:pt idx="13">
                        <c:v>3.2170000000000001</c:v>
                      </c:pt>
                      <c:pt idx="14">
                        <c:v>3.1419999999999999</c:v>
                      </c:pt>
                      <c:pt idx="15">
                        <c:v>3.2010000000000001</c:v>
                      </c:pt>
                      <c:pt idx="16">
                        <c:v>3.2280000000000002</c:v>
                      </c:pt>
                      <c:pt idx="17">
                        <c:v>3.3380000000000001</c:v>
                      </c:pt>
                      <c:pt idx="18">
                        <c:v>3.3380000000000001</c:v>
                      </c:pt>
                      <c:pt idx="19">
                        <c:v>3.3380000000000001</c:v>
                      </c:pt>
                      <c:pt idx="20">
                        <c:v>3.3109999999999999</c:v>
                      </c:pt>
                      <c:pt idx="21">
                        <c:v>3.34</c:v>
                      </c:pt>
                      <c:pt idx="22">
                        <c:v>3.3780000000000001</c:v>
                      </c:pt>
                      <c:pt idx="23">
                        <c:v>3.3250000000000002</c:v>
                      </c:pt>
                      <c:pt idx="24">
                        <c:v>3.2440000000000002</c:v>
                      </c:pt>
                      <c:pt idx="25">
                        <c:v>3.2440000000000002</c:v>
                      </c:pt>
                      <c:pt idx="26">
                        <c:v>3.2440000000000002</c:v>
                      </c:pt>
                      <c:pt idx="27">
                        <c:v>3.339</c:v>
                      </c:pt>
                      <c:pt idx="28">
                        <c:v>3.254</c:v>
                      </c:pt>
                      <c:pt idx="29">
                        <c:v>3.2109999999999999</c:v>
                      </c:pt>
                      <c:pt idx="30">
                        <c:v>3.1930000000000001</c:v>
                      </c:pt>
                      <c:pt idx="31">
                        <c:v>3.14</c:v>
                      </c:pt>
                      <c:pt idx="32">
                        <c:v>3.14</c:v>
                      </c:pt>
                      <c:pt idx="33">
                        <c:v>3.14</c:v>
                      </c:pt>
                      <c:pt idx="34">
                        <c:v>3.1389999999999998</c:v>
                      </c:pt>
                      <c:pt idx="35">
                        <c:v>3.0939999999999999</c:v>
                      </c:pt>
                      <c:pt idx="36">
                        <c:v>3.1419999999999999</c:v>
                      </c:pt>
                      <c:pt idx="37">
                        <c:v>3.1150000000000002</c:v>
                      </c:pt>
                      <c:pt idx="38">
                        <c:v>3.0819999999999999</c:v>
                      </c:pt>
                      <c:pt idx="39">
                        <c:v>3.0819999999999999</c:v>
                      </c:pt>
                      <c:pt idx="40">
                        <c:v>3.0819999999999999</c:v>
                      </c:pt>
                      <c:pt idx="41">
                        <c:v>2.9830000000000001</c:v>
                      </c:pt>
                      <c:pt idx="42">
                        <c:v>3.05</c:v>
                      </c:pt>
                      <c:pt idx="43">
                        <c:v>3.0379999999999998</c:v>
                      </c:pt>
                      <c:pt idx="44">
                        <c:v>3.032</c:v>
                      </c:pt>
                      <c:pt idx="45">
                        <c:v>3.0049999999999999</c:v>
                      </c:pt>
                      <c:pt idx="46">
                        <c:v>3.0049999999999999</c:v>
                      </c:pt>
                      <c:pt idx="47">
                        <c:v>3.0049999999999999</c:v>
                      </c:pt>
                      <c:pt idx="48">
                        <c:v>3.0030000000000001</c:v>
                      </c:pt>
                      <c:pt idx="49">
                        <c:v>3.0419999999999998</c:v>
                      </c:pt>
                      <c:pt idx="50">
                        <c:v>2.9980000000000002</c:v>
                      </c:pt>
                      <c:pt idx="51">
                        <c:v>2.9620000000000002</c:v>
                      </c:pt>
                      <c:pt idx="52">
                        <c:v>2.931</c:v>
                      </c:pt>
                      <c:pt idx="53">
                        <c:v>2.931</c:v>
                      </c:pt>
                      <c:pt idx="54">
                        <c:v>2.931</c:v>
                      </c:pt>
                      <c:pt idx="55">
                        <c:v>2.8450000000000002</c:v>
                      </c:pt>
                      <c:pt idx="56">
                        <c:v>2.9409999999999998</c:v>
                      </c:pt>
                      <c:pt idx="57">
                        <c:v>2.9049999999999998</c:v>
                      </c:pt>
                      <c:pt idx="58">
                        <c:v>2.9569999999999999</c:v>
                      </c:pt>
                      <c:pt idx="59">
                        <c:v>2.9470000000000001</c:v>
                      </c:pt>
                      <c:pt idx="60">
                        <c:v>2.9470000000000001</c:v>
                      </c:pt>
                      <c:pt idx="61">
                        <c:v>2.9470000000000001</c:v>
                      </c:pt>
                      <c:pt idx="62">
                        <c:v>2.9009999999999998</c:v>
                      </c:pt>
                      <c:pt idx="63">
                        <c:v>2.9060000000000001</c:v>
                      </c:pt>
                      <c:pt idx="64">
                        <c:v>3.0339999999999998</c:v>
                      </c:pt>
                      <c:pt idx="65">
                        <c:v>3.1040000000000001</c:v>
                      </c:pt>
                      <c:pt idx="66">
                        <c:v>3.028</c:v>
                      </c:pt>
                      <c:pt idx="67">
                        <c:v>3.028</c:v>
                      </c:pt>
                      <c:pt idx="68">
                        <c:v>3.028</c:v>
                      </c:pt>
                      <c:pt idx="69">
                        <c:v>3.1150000000000002</c:v>
                      </c:pt>
                      <c:pt idx="70">
                        <c:v>3.0590000000000002</c:v>
                      </c:pt>
                      <c:pt idx="71">
                        <c:v>3.0830000000000002</c:v>
                      </c:pt>
                      <c:pt idx="72">
                        <c:v>3.0379999999999998</c:v>
                      </c:pt>
                      <c:pt idx="73">
                        <c:v>3.0179999999999998</c:v>
                      </c:pt>
                      <c:pt idx="74">
                        <c:v>3.0179999999999998</c:v>
                      </c:pt>
                      <c:pt idx="75">
                        <c:v>3.0179999999999998</c:v>
                      </c:pt>
                      <c:pt idx="76">
                        <c:v>2.9340000000000002</c:v>
                      </c:pt>
                      <c:pt idx="77">
                        <c:v>2.8879999999999999</c:v>
                      </c:pt>
                      <c:pt idx="78">
                        <c:v>2.8530000000000002</c:v>
                      </c:pt>
                      <c:pt idx="79">
                        <c:v>2.988</c:v>
                      </c:pt>
                      <c:pt idx="80">
                        <c:v>2.95</c:v>
                      </c:pt>
                      <c:pt idx="81">
                        <c:v>2.95</c:v>
                      </c:pt>
                      <c:pt idx="82">
                        <c:v>2.95</c:v>
                      </c:pt>
                      <c:pt idx="83">
                        <c:v>2.9940000000000002</c:v>
                      </c:pt>
                      <c:pt idx="84">
                        <c:v>2.9449999999999998</c:v>
                      </c:pt>
                      <c:pt idx="85">
                        <c:v>2.964</c:v>
                      </c:pt>
                      <c:pt idx="86">
                        <c:v>2.89</c:v>
                      </c:pt>
                      <c:pt idx="87">
                        <c:v>2.89</c:v>
                      </c:pt>
                      <c:pt idx="88">
                        <c:v>2.89</c:v>
                      </c:pt>
                      <c:pt idx="89">
                        <c:v>2.89</c:v>
                      </c:pt>
                      <c:pt idx="90">
                        <c:v>2.863</c:v>
                      </c:pt>
                      <c:pt idx="91">
                        <c:v>2.879</c:v>
                      </c:pt>
                      <c:pt idx="92">
                        <c:v>2.82</c:v>
                      </c:pt>
                      <c:pt idx="93">
                        <c:v>2.8149999999999999</c:v>
                      </c:pt>
                      <c:pt idx="94">
                        <c:v>2.8660000000000001</c:v>
                      </c:pt>
                      <c:pt idx="95">
                        <c:v>2.8660000000000001</c:v>
                      </c:pt>
                      <c:pt idx="96">
                        <c:v>2.8660000000000001</c:v>
                      </c:pt>
                      <c:pt idx="97">
                        <c:v>2.8879999999999999</c:v>
                      </c:pt>
                      <c:pt idx="98">
                        <c:v>2.8340000000000001</c:v>
                      </c:pt>
                      <c:pt idx="99">
                        <c:v>2.7810000000000001</c:v>
                      </c:pt>
                      <c:pt idx="100">
                        <c:v>2.8849999999999998</c:v>
                      </c:pt>
                      <c:pt idx="101">
                        <c:v>2.9060000000000001</c:v>
                      </c:pt>
                      <c:pt idx="102">
                        <c:v>2.9060000000000001</c:v>
                      </c:pt>
                      <c:pt idx="103">
                        <c:v>2.9060000000000001</c:v>
                      </c:pt>
                      <c:pt idx="104">
                        <c:v>2.8759999999999999</c:v>
                      </c:pt>
                      <c:pt idx="105">
                        <c:v>2.9660000000000002</c:v>
                      </c:pt>
                      <c:pt idx="106">
                        <c:v>3.0790000000000002</c:v>
                      </c:pt>
                      <c:pt idx="107">
                        <c:v>3.0710000000000002</c:v>
                      </c:pt>
                      <c:pt idx="108">
                        <c:v>3.06</c:v>
                      </c:pt>
                      <c:pt idx="109">
                        <c:v>3.06</c:v>
                      </c:pt>
                      <c:pt idx="110">
                        <c:v>3.06</c:v>
                      </c:pt>
                      <c:pt idx="111">
                        <c:v>3.0630000000000002</c:v>
                      </c:pt>
                      <c:pt idx="112">
                        <c:v>2.8940000000000001</c:v>
                      </c:pt>
                      <c:pt idx="113">
                        <c:v>2.8809999999999998</c:v>
                      </c:pt>
                      <c:pt idx="114">
                        <c:v>2.855</c:v>
                      </c:pt>
                      <c:pt idx="115">
                        <c:v>2.81</c:v>
                      </c:pt>
                      <c:pt idx="116">
                        <c:v>2.81</c:v>
                      </c:pt>
                      <c:pt idx="117">
                        <c:v>2.81</c:v>
                      </c:pt>
                      <c:pt idx="118">
                        <c:v>2.8260000000000001</c:v>
                      </c:pt>
                      <c:pt idx="119">
                        <c:v>2.7240000000000002</c:v>
                      </c:pt>
                      <c:pt idx="120">
                        <c:v>2.758</c:v>
                      </c:pt>
                      <c:pt idx="121">
                        <c:v>2.7050000000000001</c:v>
                      </c:pt>
                      <c:pt idx="122">
                        <c:v>2.7429999999999999</c:v>
                      </c:pt>
                      <c:pt idx="123">
                        <c:v>2.7429999999999999</c:v>
                      </c:pt>
                      <c:pt idx="124">
                        <c:v>2.7429999999999999</c:v>
                      </c:pt>
                      <c:pt idx="125">
                        <c:v>2.8809999999999998</c:v>
                      </c:pt>
                      <c:pt idx="126">
                        <c:v>2.8079999999999998</c:v>
                      </c:pt>
                      <c:pt idx="127">
                        <c:v>2.7730000000000001</c:v>
                      </c:pt>
                      <c:pt idx="128">
                        <c:v>2.8769999999999998</c:v>
                      </c:pt>
                      <c:pt idx="129">
                        <c:v>2.819</c:v>
                      </c:pt>
                      <c:pt idx="130">
                        <c:v>2.819</c:v>
                      </c:pt>
                      <c:pt idx="131">
                        <c:v>2.819</c:v>
                      </c:pt>
                      <c:pt idx="132">
                        <c:v>2.87</c:v>
                      </c:pt>
                      <c:pt idx="133">
                        <c:v>2.81</c:v>
                      </c:pt>
                      <c:pt idx="134">
                        <c:v>2.7789999999999999</c:v>
                      </c:pt>
                      <c:pt idx="135">
                        <c:v>2.7429999999999999</c:v>
                      </c:pt>
                      <c:pt idx="136">
                        <c:v>2.7519999999999998</c:v>
                      </c:pt>
                      <c:pt idx="137">
                        <c:v>2.7519999999999998</c:v>
                      </c:pt>
                      <c:pt idx="138">
                        <c:v>2.7519999999999998</c:v>
                      </c:pt>
                      <c:pt idx="139">
                        <c:v>2.7930000000000001</c:v>
                      </c:pt>
                      <c:pt idx="140">
                        <c:v>2.8450000000000002</c:v>
                      </c:pt>
                      <c:pt idx="141">
                        <c:v>2.786</c:v>
                      </c:pt>
                      <c:pt idx="142">
                        <c:v>2.8149999999999999</c:v>
                      </c:pt>
                      <c:pt idx="143">
                        <c:v>2.7450000000000001</c:v>
                      </c:pt>
                      <c:pt idx="144">
                        <c:v>2.7450000000000001</c:v>
                      </c:pt>
                      <c:pt idx="145">
                        <c:v>2.7450000000000001</c:v>
                      </c:pt>
                      <c:pt idx="146">
                        <c:v>2.6789999999999998</c:v>
                      </c:pt>
                      <c:pt idx="147">
                        <c:v>2.7349999999999999</c:v>
                      </c:pt>
                      <c:pt idx="148">
                        <c:v>2.7749999999999999</c:v>
                      </c:pt>
                      <c:pt idx="149">
                        <c:v>2.8650000000000002</c:v>
                      </c:pt>
                      <c:pt idx="150">
                        <c:v>2.9750000000000001</c:v>
                      </c:pt>
                      <c:pt idx="151">
                        <c:v>2.9750000000000001</c:v>
                      </c:pt>
                      <c:pt idx="152">
                        <c:v>2.9750000000000001</c:v>
                      </c:pt>
                      <c:pt idx="153">
                        <c:v>2.94</c:v>
                      </c:pt>
                      <c:pt idx="154">
                        <c:v>2.887</c:v>
                      </c:pt>
                      <c:pt idx="155">
                        <c:v>2.8780000000000001</c:v>
                      </c:pt>
                      <c:pt idx="156">
                        <c:v>2.89</c:v>
                      </c:pt>
                      <c:pt idx="157">
                        <c:v>2.879</c:v>
                      </c:pt>
                      <c:pt idx="158">
                        <c:v>2.879</c:v>
                      </c:pt>
                      <c:pt idx="159">
                        <c:v>2.879</c:v>
                      </c:pt>
                      <c:pt idx="160">
                        <c:v>2.8940000000000001</c:v>
                      </c:pt>
                      <c:pt idx="161">
                        <c:v>2.8039999999999998</c:v>
                      </c:pt>
                      <c:pt idx="162">
                        <c:v>2.827</c:v>
                      </c:pt>
                      <c:pt idx="163">
                        <c:v>2.7829999999999999</c:v>
                      </c:pt>
                      <c:pt idx="164">
                        <c:v>2.7669999999999999</c:v>
                      </c:pt>
                      <c:pt idx="165">
                        <c:v>2.7669999999999999</c:v>
                      </c:pt>
                      <c:pt idx="166">
                        <c:v>2.7669999999999999</c:v>
                      </c:pt>
                      <c:pt idx="167">
                        <c:v>2.6880000000000002</c:v>
                      </c:pt>
                      <c:pt idx="168">
                        <c:v>2.7469999999999999</c:v>
                      </c:pt>
                      <c:pt idx="169">
                        <c:v>2.8130000000000002</c:v>
                      </c:pt>
                      <c:pt idx="170">
                        <c:v>2.7839999999999998</c:v>
                      </c:pt>
                      <c:pt idx="171">
                        <c:v>2.7530000000000001</c:v>
                      </c:pt>
                      <c:pt idx="172">
                        <c:v>2.7530000000000001</c:v>
                      </c:pt>
                      <c:pt idx="173">
                        <c:v>2.7530000000000001</c:v>
                      </c:pt>
                      <c:pt idx="174">
                        <c:v>2.6669999999999998</c:v>
                      </c:pt>
                      <c:pt idx="175">
                        <c:v>2.6989999999999998</c:v>
                      </c:pt>
                      <c:pt idx="176">
                        <c:v>2.6819999999999999</c:v>
                      </c:pt>
                      <c:pt idx="177">
                        <c:v>2.7</c:v>
                      </c:pt>
                      <c:pt idx="178">
                        <c:v>2.7</c:v>
                      </c:pt>
                      <c:pt idx="179">
                        <c:v>2.7</c:v>
                      </c:pt>
                      <c:pt idx="180">
                        <c:v>2.7</c:v>
                      </c:pt>
                      <c:pt idx="181">
                        <c:v>2.85</c:v>
                      </c:pt>
                      <c:pt idx="182">
                        <c:v>2.81</c:v>
                      </c:pt>
                      <c:pt idx="183">
                        <c:v>2.7919999999999998</c:v>
                      </c:pt>
                      <c:pt idx="184">
                        <c:v>2.919</c:v>
                      </c:pt>
                      <c:pt idx="185">
                        <c:v>2.8849999999999998</c:v>
                      </c:pt>
                      <c:pt idx="186">
                        <c:v>2.8849999999999998</c:v>
                      </c:pt>
                      <c:pt idx="187">
                        <c:v>2.8849999999999998</c:v>
                      </c:pt>
                      <c:pt idx="188">
                        <c:v>2.8620000000000001</c:v>
                      </c:pt>
                      <c:pt idx="189">
                        <c:v>2.911</c:v>
                      </c:pt>
                      <c:pt idx="190">
                        <c:v>2.875</c:v>
                      </c:pt>
                      <c:pt idx="191">
                        <c:v>2.8769999999999998</c:v>
                      </c:pt>
                      <c:pt idx="192">
                        <c:v>2.87</c:v>
                      </c:pt>
                      <c:pt idx="193">
                        <c:v>2.87</c:v>
                      </c:pt>
                      <c:pt idx="194">
                        <c:v>2.87</c:v>
                      </c:pt>
                      <c:pt idx="195">
                        <c:v>2.794</c:v>
                      </c:pt>
                      <c:pt idx="196">
                        <c:v>2.802</c:v>
                      </c:pt>
                      <c:pt idx="197">
                        <c:v>2.78</c:v>
                      </c:pt>
                      <c:pt idx="198">
                        <c:v>2.625</c:v>
                      </c:pt>
                      <c:pt idx="199">
                        <c:v>2.625</c:v>
                      </c:pt>
                      <c:pt idx="200">
                        <c:v>2.625</c:v>
                      </c:pt>
                      <c:pt idx="201">
                        <c:v>2.625</c:v>
                      </c:pt>
                      <c:pt idx="202">
                        <c:v>2.625</c:v>
                      </c:pt>
                      <c:pt idx="203">
                        <c:v>2.6389999999999998</c:v>
                      </c:pt>
                      <c:pt idx="204">
                        <c:v>2.7090000000000001</c:v>
                      </c:pt>
                      <c:pt idx="205">
                        <c:v>2.7240000000000002</c:v>
                      </c:pt>
                      <c:pt idx="206">
                        <c:v>2.7450000000000001</c:v>
                      </c:pt>
                      <c:pt idx="207">
                        <c:v>2.7450000000000001</c:v>
                      </c:pt>
                      <c:pt idx="208">
                        <c:v>2.7450000000000001</c:v>
                      </c:pt>
                      <c:pt idx="209">
                        <c:v>2.8149999999999999</c:v>
                      </c:pt>
                      <c:pt idx="210">
                        <c:v>2.7629999999999999</c:v>
                      </c:pt>
                      <c:pt idx="211">
                        <c:v>2.7189999999999999</c:v>
                      </c:pt>
                      <c:pt idx="212">
                        <c:v>2.6459999999999999</c:v>
                      </c:pt>
                      <c:pt idx="213">
                        <c:v>2.5529999999999999</c:v>
                      </c:pt>
                      <c:pt idx="214">
                        <c:v>2.5529999999999999</c:v>
                      </c:pt>
                      <c:pt idx="215">
                        <c:v>2.5529999999999999</c:v>
                      </c:pt>
                      <c:pt idx="216">
                        <c:v>2.6389999999999998</c:v>
                      </c:pt>
                      <c:pt idx="217">
                        <c:v>2.77</c:v>
                      </c:pt>
                      <c:pt idx="218">
                        <c:v>2.75</c:v>
                      </c:pt>
                      <c:pt idx="219">
                        <c:v>2.6110000000000002</c:v>
                      </c:pt>
                      <c:pt idx="220">
                        <c:v>2.6179999999999999</c:v>
                      </c:pt>
                      <c:pt idx="221">
                        <c:v>2.6179999999999999</c:v>
                      </c:pt>
                      <c:pt idx="222">
                        <c:v>2.6179999999999999</c:v>
                      </c:pt>
                      <c:pt idx="223">
                        <c:v>2.798</c:v>
                      </c:pt>
                      <c:pt idx="224">
                        <c:v>2.6629999999999998</c:v>
                      </c:pt>
                      <c:pt idx="225">
                        <c:v>2.9049999999999998</c:v>
                      </c:pt>
                      <c:pt idx="226">
                        <c:v>2.7589999999999999</c:v>
                      </c:pt>
                      <c:pt idx="227">
                        <c:v>2.9780000000000002</c:v>
                      </c:pt>
                      <c:pt idx="228">
                        <c:v>2.9780000000000002</c:v>
                      </c:pt>
                      <c:pt idx="229">
                        <c:v>2.9780000000000002</c:v>
                      </c:pt>
                      <c:pt idx="230">
                        <c:v>3.08</c:v>
                      </c:pt>
                      <c:pt idx="231">
                        <c:v>3.1339999999999999</c:v>
                      </c:pt>
                      <c:pt idx="232">
                        <c:v>3.1930000000000001</c:v>
                      </c:pt>
                      <c:pt idx="233">
                        <c:v>3.2559999999999998</c:v>
                      </c:pt>
                      <c:pt idx="234">
                        <c:v>3.218</c:v>
                      </c:pt>
                      <c:pt idx="235">
                        <c:v>3.218</c:v>
                      </c:pt>
                      <c:pt idx="236">
                        <c:v>3.218</c:v>
                      </c:pt>
                      <c:pt idx="237">
                        <c:v>3.2440000000000002</c:v>
                      </c:pt>
                      <c:pt idx="238">
                        <c:v>3.2010000000000001</c:v>
                      </c:pt>
                      <c:pt idx="239">
                        <c:v>3.13</c:v>
                      </c:pt>
                      <c:pt idx="240">
                        <c:v>3.07</c:v>
                      </c:pt>
                      <c:pt idx="241">
                        <c:v>3.0329999999999999</c:v>
                      </c:pt>
                      <c:pt idx="242">
                        <c:v>3.0329999999999999</c:v>
                      </c:pt>
                      <c:pt idx="243">
                        <c:v>3.0329999999999999</c:v>
                      </c:pt>
                      <c:pt idx="244">
                        <c:v>2.97</c:v>
                      </c:pt>
                      <c:pt idx="245">
                        <c:v>3.0139999999999998</c:v>
                      </c:pt>
                      <c:pt idx="246">
                        <c:v>3.024</c:v>
                      </c:pt>
                      <c:pt idx="247">
                        <c:v>2.9319999999999999</c:v>
                      </c:pt>
                      <c:pt idx="248">
                        <c:v>2.9020000000000001</c:v>
                      </c:pt>
                      <c:pt idx="249">
                        <c:v>2.9020000000000001</c:v>
                      </c:pt>
                      <c:pt idx="250">
                        <c:v>2.9020000000000001</c:v>
                      </c:pt>
                      <c:pt idx="251">
                        <c:v>2.9359999999999999</c:v>
                      </c:pt>
                      <c:pt idx="252">
                        <c:v>2.9390000000000001</c:v>
                      </c:pt>
                      <c:pt idx="253">
                        <c:v>2.8940000000000001</c:v>
                      </c:pt>
                      <c:pt idx="254">
                        <c:v>2.8220000000000001</c:v>
                      </c:pt>
                      <c:pt idx="255">
                        <c:v>2.819</c:v>
                      </c:pt>
                      <c:pt idx="256">
                        <c:v>2.819</c:v>
                      </c:pt>
                      <c:pt idx="257">
                        <c:v>2.819</c:v>
                      </c:pt>
                      <c:pt idx="258">
                        <c:v>2.746</c:v>
                      </c:pt>
                      <c:pt idx="259">
                        <c:v>2.7959999999999998</c:v>
                      </c:pt>
                      <c:pt idx="260">
                        <c:v>2.774</c:v>
                      </c:pt>
                      <c:pt idx="261">
                        <c:v>2.7240000000000002</c:v>
                      </c:pt>
                      <c:pt idx="262">
                        <c:v>2.617</c:v>
                      </c:pt>
                      <c:pt idx="263">
                        <c:v>2.617</c:v>
                      </c:pt>
                      <c:pt idx="264">
                        <c:v>2.617</c:v>
                      </c:pt>
                      <c:pt idx="265">
                        <c:v>2.4910000000000001</c:v>
                      </c:pt>
                      <c:pt idx="266">
                        <c:v>2.7250000000000001</c:v>
                      </c:pt>
                      <c:pt idx="267">
                        <c:v>2.7429999999999999</c:v>
                      </c:pt>
                      <c:pt idx="268">
                        <c:v>2.8</c:v>
                      </c:pt>
                      <c:pt idx="269">
                        <c:v>2.6930000000000001</c:v>
                      </c:pt>
                      <c:pt idx="270">
                        <c:v>2.6930000000000001</c:v>
                      </c:pt>
                      <c:pt idx="271">
                        <c:v>2.6930000000000001</c:v>
                      </c:pt>
                      <c:pt idx="272">
                        <c:v>2.6669999999999998</c:v>
                      </c:pt>
                      <c:pt idx="273">
                        <c:v>2.585</c:v>
                      </c:pt>
                      <c:pt idx="274">
                        <c:v>2.57</c:v>
                      </c:pt>
                      <c:pt idx="275">
                        <c:v>2.6259999999999999</c:v>
                      </c:pt>
                      <c:pt idx="276">
                        <c:v>2.5960000000000001</c:v>
                      </c:pt>
                      <c:pt idx="277">
                        <c:v>2.5960000000000001</c:v>
                      </c:pt>
                      <c:pt idx="278">
                        <c:v>2.5960000000000001</c:v>
                      </c:pt>
                      <c:pt idx="279">
                        <c:v>2.4470000000000001</c:v>
                      </c:pt>
                      <c:pt idx="280">
                        <c:v>2.4119999999999999</c:v>
                      </c:pt>
                      <c:pt idx="281">
                        <c:v>2.4910000000000001</c:v>
                      </c:pt>
                      <c:pt idx="282">
                        <c:v>2.605</c:v>
                      </c:pt>
                      <c:pt idx="283">
                        <c:v>2.585</c:v>
                      </c:pt>
                      <c:pt idx="284">
                        <c:v>2.585</c:v>
                      </c:pt>
                      <c:pt idx="285">
                        <c:v>2.585</c:v>
                      </c:pt>
                      <c:pt idx="286">
                        <c:v>2.585</c:v>
                      </c:pt>
                      <c:pt idx="287">
                        <c:v>2.63</c:v>
                      </c:pt>
                      <c:pt idx="288">
                        <c:v>2.7829999999999999</c:v>
                      </c:pt>
                      <c:pt idx="289">
                        <c:v>2.722</c:v>
                      </c:pt>
                      <c:pt idx="290">
                        <c:v>2.7149999999999999</c:v>
                      </c:pt>
                      <c:pt idx="291">
                        <c:v>2.7149999999999999</c:v>
                      </c:pt>
                      <c:pt idx="292">
                        <c:v>2.7149999999999999</c:v>
                      </c:pt>
                      <c:pt idx="293">
                        <c:v>2.831</c:v>
                      </c:pt>
                      <c:pt idx="294">
                        <c:v>2.7850000000000001</c:v>
                      </c:pt>
                      <c:pt idx="295">
                        <c:v>2.91</c:v>
                      </c:pt>
                      <c:pt idx="296">
                        <c:v>2.9820000000000002</c:v>
                      </c:pt>
                      <c:pt idx="297">
                        <c:v>3.1280000000000001</c:v>
                      </c:pt>
                      <c:pt idx="298">
                        <c:v>3.1280000000000001</c:v>
                      </c:pt>
                      <c:pt idx="299">
                        <c:v>3.1280000000000001</c:v>
                      </c:pt>
                      <c:pt idx="300">
                        <c:v>2.9670000000000001</c:v>
                      </c:pt>
                      <c:pt idx="301">
                        <c:v>2.9340000000000002</c:v>
                      </c:pt>
                      <c:pt idx="302">
                        <c:v>2.9329999999999998</c:v>
                      </c:pt>
                      <c:pt idx="303">
                        <c:v>2.9319999999999999</c:v>
                      </c:pt>
                      <c:pt idx="304">
                        <c:v>2.9319999999999999</c:v>
                      </c:pt>
                      <c:pt idx="305">
                        <c:v>2.9319999999999999</c:v>
                      </c:pt>
                      <c:pt idx="306">
                        <c:v>2.9319999999999999</c:v>
                      </c:pt>
                      <c:pt idx="307">
                        <c:v>2.8740000000000001</c:v>
                      </c:pt>
                      <c:pt idx="308">
                        <c:v>2.8260000000000001</c:v>
                      </c:pt>
                      <c:pt idx="309">
                        <c:v>2.8119999999999998</c:v>
                      </c:pt>
                      <c:pt idx="310">
                        <c:v>2.7</c:v>
                      </c:pt>
                      <c:pt idx="311">
                        <c:v>2.6579999999999999</c:v>
                      </c:pt>
                      <c:pt idx="312">
                        <c:v>2.6579999999999999</c:v>
                      </c:pt>
                      <c:pt idx="313">
                        <c:v>2.6579999999999999</c:v>
                      </c:pt>
                      <c:pt idx="314">
                        <c:v>2.5710000000000002</c:v>
                      </c:pt>
                      <c:pt idx="315">
                        <c:v>2.3809999999999998</c:v>
                      </c:pt>
                      <c:pt idx="316">
                        <c:v>2.379</c:v>
                      </c:pt>
                      <c:pt idx="317">
                        <c:v>2.39</c:v>
                      </c:pt>
                      <c:pt idx="318">
                        <c:v>2.3780000000000001</c:v>
                      </c:pt>
                      <c:pt idx="319">
                        <c:v>2.3780000000000001</c:v>
                      </c:pt>
                      <c:pt idx="320">
                        <c:v>2.3780000000000001</c:v>
                      </c:pt>
                      <c:pt idx="321">
                        <c:v>2.2719999999999998</c:v>
                      </c:pt>
                      <c:pt idx="322">
                        <c:v>2.2320000000000002</c:v>
                      </c:pt>
                      <c:pt idx="323">
                        <c:v>2.2570000000000001</c:v>
                      </c:pt>
                      <c:pt idx="324">
                        <c:v>2.3130000000000002</c:v>
                      </c:pt>
                      <c:pt idx="325">
                        <c:v>2.3050000000000002</c:v>
                      </c:pt>
                      <c:pt idx="326">
                        <c:v>2.3050000000000002</c:v>
                      </c:pt>
                      <c:pt idx="327">
                        <c:v>2.3050000000000002</c:v>
                      </c:pt>
                      <c:pt idx="328">
                        <c:v>2.2469999999999999</c:v>
                      </c:pt>
                      <c:pt idx="329">
                        <c:v>2.3809999999999998</c:v>
                      </c:pt>
                      <c:pt idx="330">
                        <c:v>2.3679999999999999</c:v>
                      </c:pt>
                      <c:pt idx="331">
                        <c:v>2.431</c:v>
                      </c:pt>
                      <c:pt idx="332">
                        <c:v>2.4049999999999998</c:v>
                      </c:pt>
                      <c:pt idx="333">
                        <c:v>2.4049999999999998</c:v>
                      </c:pt>
                      <c:pt idx="334">
                        <c:v>2.4049999999999998</c:v>
                      </c:pt>
                      <c:pt idx="335">
                        <c:v>2.2589999999999999</c:v>
                      </c:pt>
                      <c:pt idx="336">
                        <c:v>2.3519999999999999</c:v>
                      </c:pt>
                      <c:pt idx="337">
                        <c:v>2.4260000000000002</c:v>
                      </c:pt>
                      <c:pt idx="338">
                        <c:v>2.4420000000000002</c:v>
                      </c:pt>
                      <c:pt idx="339">
                        <c:v>2.4660000000000002</c:v>
                      </c:pt>
                      <c:pt idx="340">
                        <c:v>2.4660000000000002</c:v>
                      </c:pt>
                      <c:pt idx="341">
                        <c:v>2.4660000000000002</c:v>
                      </c:pt>
                      <c:pt idx="342">
                        <c:v>2.4700000000000002</c:v>
                      </c:pt>
                      <c:pt idx="343">
                        <c:v>2.4980000000000002</c:v>
                      </c:pt>
                      <c:pt idx="344">
                        <c:v>2.613</c:v>
                      </c:pt>
                      <c:pt idx="345">
                        <c:v>2.6720000000000002</c:v>
                      </c:pt>
                      <c:pt idx="346">
                        <c:v>2.6520000000000001</c:v>
                      </c:pt>
                      <c:pt idx="347">
                        <c:v>2.6520000000000001</c:v>
                      </c:pt>
                      <c:pt idx="348">
                        <c:v>2.6520000000000001</c:v>
                      </c:pt>
                      <c:pt idx="349">
                        <c:v>2.4820000000000002</c:v>
                      </c:pt>
                      <c:pt idx="350">
                        <c:v>2.665</c:v>
                      </c:pt>
                      <c:pt idx="351">
                        <c:v>2.7879999999999998</c:v>
                      </c:pt>
                      <c:pt idx="352">
                        <c:v>2.8420000000000001</c:v>
                      </c:pt>
                      <c:pt idx="353">
                        <c:v>2.7970000000000002</c:v>
                      </c:pt>
                      <c:pt idx="354">
                        <c:v>2.7970000000000002</c:v>
                      </c:pt>
                      <c:pt idx="355">
                        <c:v>2.7970000000000002</c:v>
                      </c:pt>
                      <c:pt idx="356">
                        <c:v>2.74</c:v>
                      </c:pt>
                      <c:pt idx="357">
                        <c:v>2.6469999999999998</c:v>
                      </c:pt>
                      <c:pt idx="358">
                        <c:v>2.6349999999999998</c:v>
                      </c:pt>
                      <c:pt idx="359">
                        <c:v>2.6179999999999999</c:v>
                      </c:pt>
                      <c:pt idx="360">
                        <c:v>2.5510000000000002</c:v>
                      </c:pt>
                      <c:pt idx="361">
                        <c:v>2.5510000000000002</c:v>
                      </c:pt>
                      <c:pt idx="362">
                        <c:v>2.5510000000000002</c:v>
                      </c:pt>
                      <c:pt idx="363">
                        <c:v>2.4039999999999999</c:v>
                      </c:pt>
                      <c:pt idx="364">
                        <c:v>2.593</c:v>
                      </c:pt>
                      <c:pt idx="365">
                        <c:v>2.64</c:v>
                      </c:pt>
                      <c:pt idx="366">
                        <c:v>2.7970000000000002</c:v>
                      </c:pt>
                      <c:pt idx="367">
                        <c:v>2.907</c:v>
                      </c:pt>
                      <c:pt idx="368">
                        <c:v>2.907</c:v>
                      </c:pt>
                      <c:pt idx="369">
                        <c:v>2.907</c:v>
                      </c:pt>
                      <c:pt idx="370">
                        <c:v>2.9180000000000001</c:v>
                      </c:pt>
                      <c:pt idx="371">
                        <c:v>2.92</c:v>
                      </c:pt>
                      <c:pt idx="372">
                        <c:v>2.8279999999999998</c:v>
                      </c:pt>
                      <c:pt idx="373">
                        <c:v>2.8130000000000002</c:v>
                      </c:pt>
                      <c:pt idx="374">
                        <c:v>2.8980000000000001</c:v>
                      </c:pt>
                      <c:pt idx="375">
                        <c:v>2.8980000000000001</c:v>
                      </c:pt>
                      <c:pt idx="376">
                        <c:v>2.8980000000000001</c:v>
                      </c:pt>
                      <c:pt idx="377">
                        <c:v>2.8359999999999999</c:v>
                      </c:pt>
                      <c:pt idx="378">
                        <c:v>2.8650000000000002</c:v>
                      </c:pt>
                      <c:pt idx="379">
                        <c:v>2.8319999999999999</c:v>
                      </c:pt>
                      <c:pt idx="380">
                        <c:v>2.8660000000000001</c:v>
                      </c:pt>
                      <c:pt idx="381">
                        <c:v>2.75</c:v>
                      </c:pt>
                      <c:pt idx="382">
                        <c:v>2.75</c:v>
                      </c:pt>
                      <c:pt idx="383">
                        <c:v>2.75</c:v>
                      </c:pt>
                      <c:pt idx="384">
                        <c:v>2.6230000000000002</c:v>
                      </c:pt>
                      <c:pt idx="385">
                        <c:v>2.581</c:v>
                      </c:pt>
                      <c:pt idx="386">
                        <c:v>2.427</c:v>
                      </c:pt>
                      <c:pt idx="387">
                        <c:v>2.4780000000000002</c:v>
                      </c:pt>
                      <c:pt idx="388">
                        <c:v>2.69</c:v>
                      </c:pt>
                      <c:pt idx="389">
                        <c:v>2.69</c:v>
                      </c:pt>
                      <c:pt idx="390">
                        <c:v>2.69</c:v>
                      </c:pt>
                      <c:pt idx="391">
                        <c:v>2.79</c:v>
                      </c:pt>
                      <c:pt idx="392">
                        <c:v>2.7290000000000001</c:v>
                      </c:pt>
                      <c:pt idx="393">
                        <c:v>2.851</c:v>
                      </c:pt>
                      <c:pt idx="394">
                        <c:v>2.7170000000000001</c:v>
                      </c:pt>
                      <c:pt idx="395">
                        <c:v>2.6080000000000001</c:v>
                      </c:pt>
                      <c:pt idx="396">
                        <c:v>2.6080000000000001</c:v>
                      </c:pt>
                      <c:pt idx="397">
                        <c:v>2.6080000000000001</c:v>
                      </c:pt>
                      <c:pt idx="398">
                        <c:v>2.5310000000000001</c:v>
                      </c:pt>
                      <c:pt idx="399">
                        <c:v>2.444</c:v>
                      </c:pt>
                      <c:pt idx="400">
                        <c:v>2.512</c:v>
                      </c:pt>
                      <c:pt idx="401">
                        <c:v>2.3879999999999999</c:v>
                      </c:pt>
                      <c:pt idx="402">
                        <c:v>2.3290000000000002</c:v>
                      </c:pt>
                      <c:pt idx="403">
                        <c:v>2.3290000000000002</c:v>
                      </c:pt>
                      <c:pt idx="404">
                        <c:v>2.3290000000000002</c:v>
                      </c:pt>
                      <c:pt idx="405">
                        <c:v>2.3519999999999999</c:v>
                      </c:pt>
                      <c:pt idx="406">
                        <c:v>2.3119999999999998</c:v>
                      </c:pt>
                      <c:pt idx="407">
                        <c:v>2.3239999999999998</c:v>
                      </c:pt>
                      <c:pt idx="408">
                        <c:v>2.254</c:v>
                      </c:pt>
                      <c:pt idx="409">
                        <c:v>2.2999999999999998</c:v>
                      </c:pt>
                      <c:pt idx="410">
                        <c:v>2.2999999999999998</c:v>
                      </c:pt>
                      <c:pt idx="411">
                        <c:v>2.2999999999999998</c:v>
                      </c:pt>
                      <c:pt idx="412">
                        <c:v>2.294</c:v>
                      </c:pt>
                      <c:pt idx="413">
                        <c:v>2.1779999999999999</c:v>
                      </c:pt>
                      <c:pt idx="414">
                        <c:v>2.2490000000000001</c:v>
                      </c:pt>
                      <c:pt idx="415">
                        <c:v>2.222</c:v>
                      </c:pt>
                      <c:pt idx="416">
                        <c:v>2.1829999999999998</c:v>
                      </c:pt>
                      <c:pt idx="417">
                        <c:v>2.1829999999999998</c:v>
                      </c:pt>
                      <c:pt idx="418">
                        <c:v>2.1829999999999998</c:v>
                      </c:pt>
                      <c:pt idx="419">
                        <c:v>2.194</c:v>
                      </c:pt>
                      <c:pt idx="420">
                        <c:v>2.1920000000000002</c:v>
                      </c:pt>
                      <c:pt idx="421">
                        <c:v>2.1619999999999999</c:v>
                      </c:pt>
                      <c:pt idx="422">
                        <c:v>2.161</c:v>
                      </c:pt>
                      <c:pt idx="423">
                        <c:v>2.0230000000000001</c:v>
                      </c:pt>
                      <c:pt idx="424">
                        <c:v>2.0230000000000001</c:v>
                      </c:pt>
                      <c:pt idx="425">
                        <c:v>2.0230000000000001</c:v>
                      </c:pt>
                      <c:pt idx="426">
                        <c:v>1.9359999999999999</c:v>
                      </c:pt>
                      <c:pt idx="427">
                        <c:v>1.99</c:v>
                      </c:pt>
                      <c:pt idx="428">
                        <c:v>1.9330000000000001</c:v>
                      </c:pt>
                      <c:pt idx="429">
                        <c:v>1.923</c:v>
                      </c:pt>
                      <c:pt idx="430">
                        <c:v>1.837</c:v>
                      </c:pt>
                      <c:pt idx="431">
                        <c:v>1.837</c:v>
                      </c:pt>
                      <c:pt idx="432">
                        <c:v>1.837</c:v>
                      </c:pt>
                      <c:pt idx="433">
                        <c:v>1.7070000000000001</c:v>
                      </c:pt>
                      <c:pt idx="434">
                        <c:v>1.694</c:v>
                      </c:pt>
                      <c:pt idx="435">
                        <c:v>1.5720000000000001</c:v>
                      </c:pt>
                      <c:pt idx="436">
                        <c:v>1.502</c:v>
                      </c:pt>
                      <c:pt idx="437">
                        <c:v>1.5860000000000001</c:v>
                      </c:pt>
                      <c:pt idx="438">
                        <c:v>1.5860000000000001</c:v>
                      </c:pt>
                      <c:pt idx="439">
                        <c:v>1.5860000000000001</c:v>
                      </c:pt>
                      <c:pt idx="440">
                        <c:v>1.579</c:v>
                      </c:pt>
                      <c:pt idx="441">
                        <c:v>1.496</c:v>
                      </c:pt>
                      <c:pt idx="442">
                        <c:v>1.5169999999999999</c:v>
                      </c:pt>
                      <c:pt idx="443">
                        <c:v>1.4970000000000001</c:v>
                      </c:pt>
                      <c:pt idx="444">
                        <c:v>1.5469999999999999</c:v>
                      </c:pt>
                      <c:pt idx="445">
                        <c:v>1.5469999999999999</c:v>
                      </c:pt>
                      <c:pt idx="446">
                        <c:v>1.5469999999999999</c:v>
                      </c:pt>
                      <c:pt idx="447">
                        <c:v>1.4</c:v>
                      </c:pt>
                      <c:pt idx="448">
                        <c:v>1.4870000000000001</c:v>
                      </c:pt>
                      <c:pt idx="449">
                        <c:v>1.454</c:v>
                      </c:pt>
                      <c:pt idx="450">
                        <c:v>1.423</c:v>
                      </c:pt>
                      <c:pt idx="451">
                        <c:v>1.462</c:v>
                      </c:pt>
                      <c:pt idx="452">
                        <c:v>1.462</c:v>
                      </c:pt>
                      <c:pt idx="453">
                        <c:v>1.462</c:v>
                      </c:pt>
                      <c:pt idx="454">
                        <c:v>1.4950000000000001</c:v>
                      </c:pt>
                      <c:pt idx="455">
                        <c:v>1.603</c:v>
                      </c:pt>
                      <c:pt idx="456">
                        <c:v>1.5680000000000001</c:v>
                      </c:pt>
                      <c:pt idx="457">
                        <c:v>1.657</c:v>
                      </c:pt>
                      <c:pt idx="458">
                        <c:v>1.6619999999999999</c:v>
                      </c:pt>
                      <c:pt idx="459">
                        <c:v>1.6619999999999999</c:v>
                      </c:pt>
                      <c:pt idx="460">
                        <c:v>1.6619999999999999</c:v>
                      </c:pt>
                      <c:pt idx="461">
                        <c:v>1.85</c:v>
                      </c:pt>
                      <c:pt idx="462">
                        <c:v>1.84</c:v>
                      </c:pt>
                      <c:pt idx="463">
                        <c:v>1.85</c:v>
                      </c:pt>
                      <c:pt idx="464">
                        <c:v>1.806</c:v>
                      </c:pt>
                      <c:pt idx="465">
                        <c:v>1.7430000000000001</c:v>
                      </c:pt>
                      <c:pt idx="466">
                        <c:v>1.7430000000000001</c:v>
                      </c:pt>
                      <c:pt idx="467">
                        <c:v>1.7430000000000001</c:v>
                      </c:pt>
                      <c:pt idx="468">
                        <c:v>1.7889999999999999</c:v>
                      </c:pt>
                      <c:pt idx="469">
                        <c:v>1.7370000000000001</c:v>
                      </c:pt>
                      <c:pt idx="470">
                        <c:v>1.7130000000000001</c:v>
                      </c:pt>
                      <c:pt idx="471">
                        <c:v>1.831</c:v>
                      </c:pt>
                      <c:pt idx="472">
                        <c:v>1.9379999999999999</c:v>
                      </c:pt>
                      <c:pt idx="473">
                        <c:v>1.9379999999999999</c:v>
                      </c:pt>
                      <c:pt idx="474">
                        <c:v>1.9379999999999999</c:v>
                      </c:pt>
                      <c:pt idx="475">
                        <c:v>1.909</c:v>
                      </c:pt>
                      <c:pt idx="476">
                        <c:v>1.8069999999999999</c:v>
                      </c:pt>
                      <c:pt idx="477">
                        <c:v>1.831</c:v>
                      </c:pt>
                      <c:pt idx="478">
                        <c:v>1.9730000000000001</c:v>
                      </c:pt>
                      <c:pt idx="479">
                        <c:v>1.8420000000000001</c:v>
                      </c:pt>
                      <c:pt idx="480">
                        <c:v>1.8420000000000001</c:v>
                      </c:pt>
                      <c:pt idx="481">
                        <c:v>1.8420000000000001</c:v>
                      </c:pt>
                      <c:pt idx="482">
                        <c:v>1.9810000000000001</c:v>
                      </c:pt>
                      <c:pt idx="483">
                        <c:v>2.15</c:v>
                      </c:pt>
                      <c:pt idx="484">
                        <c:v>2.2549999999999999</c:v>
                      </c:pt>
                      <c:pt idx="485">
                        <c:v>2.1619999999999999</c:v>
                      </c:pt>
                      <c:pt idx="486">
                        <c:v>2.081</c:v>
                      </c:pt>
                      <c:pt idx="487">
                        <c:v>2.081</c:v>
                      </c:pt>
                      <c:pt idx="488">
                        <c:v>2.081</c:v>
                      </c:pt>
                      <c:pt idx="489">
                        <c:v>2.0720000000000001</c:v>
                      </c:pt>
                      <c:pt idx="490">
                        <c:v>2.2839999999999998</c:v>
                      </c:pt>
                      <c:pt idx="491">
                        <c:v>2.4390000000000001</c:v>
                      </c:pt>
                      <c:pt idx="492">
                        <c:v>2.4279999999999999</c:v>
                      </c:pt>
                      <c:pt idx="493">
                        <c:v>2.327</c:v>
                      </c:pt>
                      <c:pt idx="494">
                        <c:v>2.327</c:v>
                      </c:pt>
                      <c:pt idx="495">
                        <c:v>2.327</c:v>
                      </c:pt>
                      <c:pt idx="496">
                        <c:v>2.399</c:v>
                      </c:pt>
                      <c:pt idx="497">
                        <c:v>2.323</c:v>
                      </c:pt>
                      <c:pt idx="498">
                        <c:v>2.484</c:v>
                      </c:pt>
                      <c:pt idx="499">
                        <c:v>2.3519999999999999</c:v>
                      </c:pt>
                      <c:pt idx="500">
                        <c:v>2.1850000000000001</c:v>
                      </c:pt>
                      <c:pt idx="501">
                        <c:v>2.1850000000000001</c:v>
                      </c:pt>
                      <c:pt idx="502">
                        <c:v>2.1850000000000001</c:v>
                      </c:pt>
                      <c:pt idx="503">
                        <c:v>2.0659999999999998</c:v>
                      </c:pt>
                      <c:pt idx="504">
                        <c:v>1.94</c:v>
                      </c:pt>
                      <c:pt idx="505">
                        <c:v>1.8680000000000001</c:v>
                      </c:pt>
                      <c:pt idx="506">
                        <c:v>1.871</c:v>
                      </c:pt>
                      <c:pt idx="507">
                        <c:v>1.871</c:v>
                      </c:pt>
                      <c:pt idx="508">
                        <c:v>1.871</c:v>
                      </c:pt>
                      <c:pt idx="509">
                        <c:v>1.871</c:v>
                      </c:pt>
                      <c:pt idx="510">
                        <c:v>1.8120000000000001</c:v>
                      </c:pt>
                      <c:pt idx="511">
                        <c:v>1.7709999999999999</c:v>
                      </c:pt>
                      <c:pt idx="512">
                        <c:v>1.6970000000000001</c:v>
                      </c:pt>
                      <c:pt idx="513">
                        <c:v>1.64</c:v>
                      </c:pt>
                      <c:pt idx="514">
                        <c:v>1.5629999999999999</c:v>
                      </c:pt>
                      <c:pt idx="515">
                        <c:v>1.5629999999999999</c:v>
                      </c:pt>
                      <c:pt idx="516">
                        <c:v>1.5629999999999999</c:v>
                      </c:pt>
                      <c:pt idx="517">
                        <c:v>1.601</c:v>
                      </c:pt>
                      <c:pt idx="518">
                        <c:v>1.57</c:v>
                      </c:pt>
                      <c:pt idx="519">
                        <c:v>1.5880000000000001</c:v>
                      </c:pt>
                      <c:pt idx="520">
                        <c:v>1.629</c:v>
                      </c:pt>
                      <c:pt idx="521">
                        <c:v>1.552</c:v>
                      </c:pt>
                      <c:pt idx="522">
                        <c:v>1.552</c:v>
                      </c:pt>
                      <c:pt idx="523">
                        <c:v>1.552</c:v>
                      </c:pt>
                      <c:pt idx="524">
                        <c:v>1.5720000000000001</c:v>
                      </c:pt>
                      <c:pt idx="525">
                        <c:v>1.6419999999999999</c:v>
                      </c:pt>
                      <c:pt idx="526">
                        <c:v>1.6850000000000001</c:v>
                      </c:pt>
                      <c:pt idx="527">
                        <c:v>1.5629999999999999</c:v>
                      </c:pt>
                      <c:pt idx="528">
                        <c:v>1.59</c:v>
                      </c:pt>
                      <c:pt idx="529">
                        <c:v>1.59</c:v>
                      </c:pt>
                      <c:pt idx="530">
                        <c:v>1.59</c:v>
                      </c:pt>
                      <c:pt idx="531">
                        <c:v>1.506</c:v>
                      </c:pt>
                      <c:pt idx="532">
                        <c:v>1.649</c:v>
                      </c:pt>
                      <c:pt idx="533">
                        <c:v>1.6879999999999999</c:v>
                      </c:pt>
                      <c:pt idx="534">
                        <c:v>1.839</c:v>
                      </c:pt>
                      <c:pt idx="535">
                        <c:v>1.8520000000000001</c:v>
                      </c:pt>
                      <c:pt idx="536">
                        <c:v>1.8520000000000001</c:v>
                      </c:pt>
                      <c:pt idx="537">
                        <c:v>1.8520000000000001</c:v>
                      </c:pt>
                      <c:pt idx="538">
                        <c:v>1.728</c:v>
                      </c:pt>
                      <c:pt idx="539">
                        <c:v>1.659</c:v>
                      </c:pt>
                      <c:pt idx="540">
                        <c:v>1.645</c:v>
                      </c:pt>
                      <c:pt idx="541">
                        <c:v>1.611</c:v>
                      </c:pt>
                      <c:pt idx="542">
                        <c:v>1.61</c:v>
                      </c:pt>
                      <c:pt idx="543">
                        <c:v>1.61</c:v>
                      </c:pt>
                      <c:pt idx="544">
                        <c:v>1.61</c:v>
                      </c:pt>
                      <c:pt idx="545">
                        <c:v>1.5529999999999999</c:v>
                      </c:pt>
                      <c:pt idx="546">
                        <c:v>1.4419999999999999</c:v>
                      </c:pt>
                      <c:pt idx="547">
                        <c:v>1.458</c:v>
                      </c:pt>
                      <c:pt idx="548">
                        <c:v>1.464</c:v>
                      </c:pt>
                      <c:pt idx="549">
                        <c:v>1.5680000000000001</c:v>
                      </c:pt>
                      <c:pt idx="550">
                        <c:v>1.5680000000000001</c:v>
                      </c:pt>
                      <c:pt idx="551">
                        <c:v>1.5680000000000001</c:v>
                      </c:pt>
                      <c:pt idx="552">
                        <c:v>1.5249999999999999</c:v>
                      </c:pt>
                      <c:pt idx="553">
                        <c:v>1.456</c:v>
                      </c:pt>
                      <c:pt idx="554">
                        <c:v>1.5109999999999999</c:v>
                      </c:pt>
                      <c:pt idx="555">
                        <c:v>1.4339999999999999</c:v>
                      </c:pt>
                      <c:pt idx="556">
                        <c:v>1.4339999999999999</c:v>
                      </c:pt>
                      <c:pt idx="557">
                        <c:v>1.4339999999999999</c:v>
                      </c:pt>
                      <c:pt idx="558">
                        <c:v>1.4339999999999999</c:v>
                      </c:pt>
                      <c:pt idx="559">
                        <c:v>1.4339999999999999</c:v>
                      </c:pt>
                      <c:pt idx="560">
                        <c:v>1.375</c:v>
                      </c:pt>
                      <c:pt idx="561">
                        <c:v>1.3939999999999999</c:v>
                      </c:pt>
                      <c:pt idx="562">
                        <c:v>1.4279999999999999</c:v>
                      </c:pt>
                      <c:pt idx="563">
                        <c:v>1.3759999999999999</c:v>
                      </c:pt>
                      <c:pt idx="564">
                        <c:v>1.3759999999999999</c:v>
                      </c:pt>
                      <c:pt idx="565">
                        <c:v>1.3759999999999999</c:v>
                      </c:pt>
                      <c:pt idx="566">
                        <c:v>1.331</c:v>
                      </c:pt>
                      <c:pt idx="567">
                        <c:v>1.306</c:v>
                      </c:pt>
                      <c:pt idx="568">
                        <c:v>1.2629999999999999</c:v>
                      </c:pt>
                      <c:pt idx="569">
                        <c:v>1.119</c:v>
                      </c:pt>
                      <c:pt idx="570">
                        <c:v>1.133</c:v>
                      </c:pt>
                      <c:pt idx="571">
                        <c:v>1.133</c:v>
                      </c:pt>
                      <c:pt idx="572">
                        <c:v>1.133</c:v>
                      </c:pt>
                      <c:pt idx="573">
                        <c:v>1.0649999999999999</c:v>
                      </c:pt>
                      <c:pt idx="574">
                        <c:v>1.2010000000000001</c:v>
                      </c:pt>
                      <c:pt idx="575">
                        <c:v>1.1950000000000001</c:v>
                      </c:pt>
                      <c:pt idx="576">
                        <c:v>1.139</c:v>
                      </c:pt>
                      <c:pt idx="577">
                        <c:v>1.153</c:v>
                      </c:pt>
                      <c:pt idx="578">
                        <c:v>1.153</c:v>
                      </c:pt>
                      <c:pt idx="579">
                        <c:v>1.153</c:v>
                      </c:pt>
                      <c:pt idx="580">
                        <c:v>1.113</c:v>
                      </c:pt>
                      <c:pt idx="581">
                        <c:v>1.0549999999999999</c:v>
                      </c:pt>
                      <c:pt idx="582">
                        <c:v>1.0860000000000001</c:v>
                      </c:pt>
                      <c:pt idx="583">
                        <c:v>1.0429999999999999</c:v>
                      </c:pt>
                      <c:pt idx="584">
                        <c:v>0.96599999999999997</c:v>
                      </c:pt>
                      <c:pt idx="585">
                        <c:v>0.96599999999999997</c:v>
                      </c:pt>
                      <c:pt idx="586">
                        <c:v>0.96599999999999997</c:v>
                      </c:pt>
                      <c:pt idx="587">
                        <c:v>0.97199999999999998</c:v>
                      </c:pt>
                      <c:pt idx="588">
                        <c:v>0.98899999999999999</c:v>
                      </c:pt>
                      <c:pt idx="589">
                        <c:v>0.96099999999999997</c:v>
                      </c:pt>
                      <c:pt idx="590">
                        <c:v>1.0129999999999999</c:v>
                      </c:pt>
                      <c:pt idx="591">
                        <c:v>0.90800000000000003</c:v>
                      </c:pt>
                      <c:pt idx="592">
                        <c:v>0.90800000000000003</c:v>
                      </c:pt>
                      <c:pt idx="593">
                        <c:v>0.90800000000000003</c:v>
                      </c:pt>
                      <c:pt idx="594">
                        <c:v>0.94</c:v>
                      </c:pt>
                      <c:pt idx="595">
                        <c:v>0.90200000000000002</c:v>
                      </c:pt>
                      <c:pt idx="596">
                        <c:v>0.77600000000000002</c:v>
                      </c:pt>
                      <c:pt idx="597">
                        <c:v>0.71</c:v>
                      </c:pt>
                      <c:pt idx="598">
                        <c:v>0.624</c:v>
                      </c:pt>
                      <c:pt idx="599">
                        <c:v>0.624</c:v>
                      </c:pt>
                      <c:pt idx="600">
                        <c:v>0.624</c:v>
                      </c:pt>
                      <c:pt idx="601">
                        <c:v>0.65700000000000003</c:v>
                      </c:pt>
                      <c:pt idx="602">
                        <c:v>0.629</c:v>
                      </c:pt>
                      <c:pt idx="603">
                        <c:v>0.501</c:v>
                      </c:pt>
                      <c:pt idx="604">
                        <c:v>0.749</c:v>
                      </c:pt>
                      <c:pt idx="605">
                        <c:v>0.85799999999999998</c:v>
                      </c:pt>
                      <c:pt idx="606">
                        <c:v>0.85799999999999998</c:v>
                      </c:pt>
                      <c:pt idx="607">
                        <c:v>0.85799999999999998</c:v>
                      </c:pt>
                      <c:pt idx="608">
                        <c:v>0.81100000000000005</c:v>
                      </c:pt>
                      <c:pt idx="609">
                        <c:v>0.86699999999999999</c:v>
                      </c:pt>
                      <c:pt idx="610">
                        <c:v>0.85899999999999999</c:v>
                      </c:pt>
                      <c:pt idx="611">
                        <c:v>0.82299999999999995</c:v>
                      </c:pt>
                      <c:pt idx="612">
                        <c:v>0.80900000000000005</c:v>
                      </c:pt>
                      <c:pt idx="613">
                        <c:v>0.80900000000000005</c:v>
                      </c:pt>
                      <c:pt idx="614">
                        <c:v>0.80900000000000005</c:v>
                      </c:pt>
                      <c:pt idx="615">
                        <c:v>0.80700000000000005</c:v>
                      </c:pt>
                      <c:pt idx="616">
                        <c:v>0.84299999999999997</c:v>
                      </c:pt>
                      <c:pt idx="617">
                        <c:v>0.86899999999999999</c:v>
                      </c:pt>
                      <c:pt idx="618">
                        <c:v>0.86199999999999999</c:v>
                      </c:pt>
                      <c:pt idx="619">
                        <c:v>0.85899999999999999</c:v>
                      </c:pt>
                      <c:pt idx="620">
                        <c:v>0.85899999999999999</c:v>
                      </c:pt>
                      <c:pt idx="621">
                        <c:v>0.85899999999999999</c:v>
                      </c:pt>
                      <c:pt idx="622">
                        <c:v>0.83799999999999997</c:v>
                      </c:pt>
                      <c:pt idx="623">
                        <c:v>0.75</c:v>
                      </c:pt>
                      <c:pt idx="624">
                        <c:v>0.82099999999999995</c:v>
                      </c:pt>
                      <c:pt idx="625">
                        <c:v>0.753</c:v>
                      </c:pt>
                      <c:pt idx="626">
                        <c:v>0.72799999999999998</c:v>
                      </c:pt>
                      <c:pt idx="627">
                        <c:v>0.72799999999999998</c:v>
                      </c:pt>
                      <c:pt idx="628">
                        <c:v>0.72799999999999998</c:v>
                      </c:pt>
                      <c:pt idx="629">
                        <c:v>0.66300000000000003</c:v>
                      </c:pt>
                      <c:pt idx="630">
                        <c:v>0.53</c:v>
                      </c:pt>
                      <c:pt idx="631">
                        <c:v>0.52600000000000002</c:v>
                      </c:pt>
                      <c:pt idx="632">
                        <c:v>0.51400000000000001</c:v>
                      </c:pt>
                      <c:pt idx="633">
                        <c:v>0.47599999999999998</c:v>
                      </c:pt>
                      <c:pt idx="634">
                        <c:v>0.47599999999999998</c:v>
                      </c:pt>
                      <c:pt idx="635">
                        <c:v>0.47599999999999998</c:v>
                      </c:pt>
                      <c:pt idx="636">
                        <c:v>0.45600000000000002</c:v>
                      </c:pt>
                      <c:pt idx="637">
                        <c:v>0.438</c:v>
                      </c:pt>
                      <c:pt idx="638">
                        <c:v>0.42499999999999999</c:v>
                      </c:pt>
                      <c:pt idx="639">
                        <c:v>0.39600000000000002</c:v>
                      </c:pt>
                      <c:pt idx="640">
                        <c:v>0.42799999999999999</c:v>
                      </c:pt>
                      <c:pt idx="641">
                        <c:v>0.42799999999999999</c:v>
                      </c:pt>
                      <c:pt idx="642">
                        <c:v>0.42799999999999999</c:v>
                      </c:pt>
                      <c:pt idx="643">
                        <c:v>0.46100000000000002</c:v>
                      </c:pt>
                      <c:pt idx="644">
                        <c:v>0.47699999999999998</c:v>
                      </c:pt>
                      <c:pt idx="645">
                        <c:v>0.45700000000000002</c:v>
                      </c:pt>
                      <c:pt idx="646">
                        <c:v>0.44</c:v>
                      </c:pt>
                      <c:pt idx="647">
                        <c:v>0.32300000000000001</c:v>
                      </c:pt>
                      <c:pt idx="648">
                        <c:v>0.32300000000000001</c:v>
                      </c:pt>
                      <c:pt idx="649">
                        <c:v>0.32300000000000001</c:v>
                      </c:pt>
                      <c:pt idx="650">
                        <c:v>0.29099999999999998</c:v>
                      </c:pt>
                      <c:pt idx="651">
                        <c:v>0.33600000000000002</c:v>
                      </c:pt>
                      <c:pt idx="652">
                        <c:v>0.36899999999999999</c:v>
                      </c:pt>
                      <c:pt idx="653">
                        <c:v>0.35899999999999999</c:v>
                      </c:pt>
                      <c:pt idx="654">
                        <c:v>0.36</c:v>
                      </c:pt>
                      <c:pt idx="655">
                        <c:v>0.36</c:v>
                      </c:pt>
                      <c:pt idx="656">
                        <c:v>0.36</c:v>
                      </c:pt>
                      <c:pt idx="657">
                        <c:v>0.32200000000000001</c:v>
                      </c:pt>
                      <c:pt idx="658">
                        <c:v>0.28000000000000003</c:v>
                      </c:pt>
                      <c:pt idx="659">
                        <c:v>0.28399999999999997</c:v>
                      </c:pt>
                      <c:pt idx="660">
                        <c:v>0.25</c:v>
                      </c:pt>
                      <c:pt idx="661">
                        <c:v>0.25</c:v>
                      </c:pt>
                      <c:pt idx="662">
                        <c:v>0.25</c:v>
                      </c:pt>
                      <c:pt idx="663">
                        <c:v>0.25</c:v>
                      </c:pt>
                      <c:pt idx="664">
                        <c:v>0.25</c:v>
                      </c:pt>
                      <c:pt idx="665">
                        <c:v>0.251</c:v>
                      </c:pt>
                      <c:pt idx="666">
                        <c:v>0.19500000000000001</c:v>
                      </c:pt>
                      <c:pt idx="667">
                        <c:v>0.19500000000000001</c:v>
                      </c:pt>
                      <c:pt idx="668">
                        <c:v>0.19500000000000001</c:v>
                      </c:pt>
                      <c:pt idx="669">
                        <c:v>0.19500000000000001</c:v>
                      </c:pt>
                      <c:pt idx="670">
                        <c:v>0.19500000000000001</c:v>
                      </c:pt>
                      <c:pt idx="671">
                        <c:v>0.19500000000000001</c:v>
                      </c:pt>
                      <c:pt idx="672">
                        <c:v>0.17</c:v>
                      </c:pt>
                      <c:pt idx="673">
                        <c:v>0.125</c:v>
                      </c:pt>
                      <c:pt idx="674">
                        <c:v>4.4999999999999998E-2</c:v>
                      </c:pt>
                      <c:pt idx="675">
                        <c:v>0.03</c:v>
                      </c:pt>
                      <c:pt idx="676">
                        <c:v>0.03</c:v>
                      </c:pt>
                      <c:pt idx="677">
                        <c:v>0.03</c:v>
                      </c:pt>
                      <c:pt idx="678">
                        <c:v>6.8000000000000005E-2</c:v>
                      </c:pt>
                      <c:pt idx="679">
                        <c:v>4.4999999999999998E-2</c:v>
                      </c:pt>
                      <c:pt idx="680">
                        <c:v>4.2999999999999997E-2</c:v>
                      </c:pt>
                      <c:pt idx="681">
                        <c:v>2.5000000000000001E-2</c:v>
                      </c:pt>
                      <c:pt idx="682">
                        <c:v>6.4000000000000001E-2</c:v>
                      </c:pt>
                      <c:pt idx="683">
                        <c:v>6.4000000000000001E-2</c:v>
                      </c:pt>
                      <c:pt idx="684">
                        <c:v>6.4000000000000001E-2</c:v>
                      </c:pt>
                      <c:pt idx="685">
                        <c:v>6.3E-2</c:v>
                      </c:pt>
                      <c:pt idx="686">
                        <c:v>0.125</c:v>
                      </c:pt>
                      <c:pt idx="687">
                        <c:v>7.0999999999999994E-2</c:v>
                      </c:pt>
                      <c:pt idx="688">
                        <c:v>7.6999999999999999E-2</c:v>
                      </c:pt>
                      <c:pt idx="689">
                        <c:v>7.1999999999999995E-2</c:v>
                      </c:pt>
                      <c:pt idx="690">
                        <c:v>7.1999999999999995E-2</c:v>
                      </c:pt>
                      <c:pt idx="691">
                        <c:v>7.1999999999999995E-2</c:v>
                      </c:pt>
                      <c:pt idx="692">
                        <c:v>9.7000000000000003E-2</c:v>
                      </c:pt>
                      <c:pt idx="693">
                        <c:v>0.153</c:v>
                      </c:pt>
                      <c:pt idx="694">
                        <c:v>0.11799999999999999</c:v>
                      </c:pt>
                      <c:pt idx="695">
                        <c:v>0.185</c:v>
                      </c:pt>
                      <c:pt idx="696">
                        <c:v>0.16900000000000001</c:v>
                      </c:pt>
                      <c:pt idx="697">
                        <c:v>0.16900000000000001</c:v>
                      </c:pt>
                      <c:pt idx="698">
                        <c:v>0.16900000000000001</c:v>
                      </c:pt>
                      <c:pt idx="699">
                        <c:v>0.23599999999999999</c:v>
                      </c:pt>
                      <c:pt idx="700">
                        <c:v>0.25900000000000001</c:v>
                      </c:pt>
                      <c:pt idx="701">
                        <c:v>0.24399999999999999</c:v>
                      </c:pt>
                      <c:pt idx="702">
                        <c:v>0.151</c:v>
                      </c:pt>
                      <c:pt idx="703">
                        <c:v>0.14599999999999999</c:v>
                      </c:pt>
                      <c:pt idx="704">
                        <c:v>0.14599999999999999</c:v>
                      </c:pt>
                      <c:pt idx="705">
                        <c:v>0.14599999999999999</c:v>
                      </c:pt>
                      <c:pt idx="706">
                        <c:v>0.185</c:v>
                      </c:pt>
                      <c:pt idx="707">
                        <c:v>0.22600000000000001</c:v>
                      </c:pt>
                      <c:pt idx="708">
                        <c:v>0.21099999999999999</c:v>
                      </c:pt>
                      <c:pt idx="709">
                        <c:v>0.19500000000000001</c:v>
                      </c:pt>
                      <c:pt idx="710">
                        <c:v>0.17799999999999999</c:v>
                      </c:pt>
                      <c:pt idx="711">
                        <c:v>0.17799999999999999</c:v>
                      </c:pt>
                      <c:pt idx="712">
                        <c:v>0.17799999999999999</c:v>
                      </c:pt>
                      <c:pt idx="713">
                        <c:v>0.19900000000000001</c:v>
                      </c:pt>
                      <c:pt idx="714">
                        <c:v>0.191</c:v>
                      </c:pt>
                      <c:pt idx="715">
                        <c:v>0.13300000000000001</c:v>
                      </c:pt>
                      <c:pt idx="716">
                        <c:v>0.16300000000000001</c:v>
                      </c:pt>
                      <c:pt idx="717">
                        <c:v>0.122</c:v>
                      </c:pt>
                      <c:pt idx="718">
                        <c:v>0.122</c:v>
                      </c:pt>
                      <c:pt idx="719">
                        <c:v>0.122</c:v>
                      </c:pt>
                      <c:pt idx="720">
                        <c:v>0.17199999999999999</c:v>
                      </c:pt>
                      <c:pt idx="721">
                        <c:v>0.247</c:v>
                      </c:pt>
                      <c:pt idx="722">
                        <c:v>0.24199999999999999</c:v>
                      </c:pt>
                      <c:pt idx="723">
                        <c:v>0.32600000000000001</c:v>
                      </c:pt>
                      <c:pt idx="724">
                        <c:v>0.33300000000000002</c:v>
                      </c:pt>
                      <c:pt idx="725">
                        <c:v>0.33300000000000002</c:v>
                      </c:pt>
                      <c:pt idx="726">
                        <c:v>0.33300000000000002</c:v>
                      </c:pt>
                      <c:pt idx="727">
                        <c:v>0.27400000000000002</c:v>
                      </c:pt>
                      <c:pt idx="728">
                        <c:v>0.223</c:v>
                      </c:pt>
                      <c:pt idx="729">
                        <c:v>0.27</c:v>
                      </c:pt>
                      <c:pt idx="730">
                        <c:v>0.26400000000000001</c:v>
                      </c:pt>
                      <c:pt idx="731">
                        <c:v>0.27400000000000002</c:v>
                      </c:pt>
                      <c:pt idx="732">
                        <c:v>0.27400000000000002</c:v>
                      </c:pt>
                      <c:pt idx="733">
                        <c:v>0.27400000000000002</c:v>
                      </c:pt>
                      <c:pt idx="734">
                        <c:v>0.26900000000000002</c:v>
                      </c:pt>
                      <c:pt idx="735">
                        <c:v>0.23400000000000001</c:v>
                      </c:pt>
                      <c:pt idx="736">
                        <c:v>0.25900000000000001</c:v>
                      </c:pt>
                      <c:pt idx="737">
                        <c:v>0.215</c:v>
                      </c:pt>
                      <c:pt idx="738">
                        <c:v>0.20100000000000001</c:v>
                      </c:pt>
                      <c:pt idx="739">
                        <c:v>0.20100000000000001</c:v>
                      </c:pt>
                      <c:pt idx="740">
                        <c:v>0.20100000000000001</c:v>
                      </c:pt>
                      <c:pt idx="741">
                        <c:v>0.17199999999999999</c:v>
                      </c:pt>
                      <c:pt idx="742">
                        <c:v>0.23</c:v>
                      </c:pt>
                      <c:pt idx="743">
                        <c:v>0.27400000000000002</c:v>
                      </c:pt>
                      <c:pt idx="744">
                        <c:v>0.254</c:v>
                      </c:pt>
                      <c:pt idx="745">
                        <c:v>0.21199999999999999</c:v>
                      </c:pt>
                      <c:pt idx="746">
                        <c:v>0.21199999999999999</c:v>
                      </c:pt>
                      <c:pt idx="747">
                        <c:v>0.21199999999999999</c:v>
                      </c:pt>
                      <c:pt idx="748">
                        <c:v>0.17100000000000001</c:v>
                      </c:pt>
                      <c:pt idx="749">
                        <c:v>0.184</c:v>
                      </c:pt>
                      <c:pt idx="750">
                        <c:v>0.17499999999999999</c:v>
                      </c:pt>
                      <c:pt idx="751">
                        <c:v>0.155</c:v>
                      </c:pt>
                      <c:pt idx="752">
                        <c:v>0.14499999999999999</c:v>
                      </c:pt>
                      <c:pt idx="753">
                        <c:v>0.14499999999999999</c:v>
                      </c:pt>
                      <c:pt idx="754">
                        <c:v>0.14499999999999999</c:v>
                      </c:pt>
                      <c:pt idx="755">
                        <c:v>0.183</c:v>
                      </c:pt>
                      <c:pt idx="756">
                        <c:v>0.16800000000000001</c:v>
                      </c:pt>
                      <c:pt idx="757">
                        <c:v>0.18099999999999999</c:v>
                      </c:pt>
                      <c:pt idx="758">
                        <c:v>0.152</c:v>
                      </c:pt>
                      <c:pt idx="759">
                        <c:v>0.14399999999999999</c:v>
                      </c:pt>
                      <c:pt idx="760">
                        <c:v>0.14399999999999999</c:v>
                      </c:pt>
                      <c:pt idx="761">
                        <c:v>0.14399999999999999</c:v>
                      </c:pt>
                      <c:pt idx="762">
                        <c:v>0.11</c:v>
                      </c:pt>
                      <c:pt idx="763">
                        <c:v>4.7E-2</c:v>
                      </c:pt>
                      <c:pt idx="764">
                        <c:v>6.3E-2</c:v>
                      </c:pt>
                      <c:pt idx="765">
                        <c:v>6.5000000000000002E-2</c:v>
                      </c:pt>
                      <c:pt idx="766">
                        <c:v>9.7000000000000003E-2</c:v>
                      </c:pt>
                      <c:pt idx="767">
                        <c:v>9.7000000000000003E-2</c:v>
                      </c:pt>
                      <c:pt idx="768">
                        <c:v>9.7000000000000003E-2</c:v>
                      </c:pt>
                      <c:pt idx="769">
                        <c:v>6.4000000000000001E-2</c:v>
                      </c:pt>
                      <c:pt idx="770">
                        <c:v>5.6000000000000001E-2</c:v>
                      </c:pt>
                      <c:pt idx="771">
                        <c:v>1.7999999999999999E-2</c:v>
                      </c:pt>
                      <c:pt idx="772">
                        <c:v>3.6999999999999998E-2</c:v>
                      </c:pt>
                      <c:pt idx="773">
                        <c:v>3.9E-2</c:v>
                      </c:pt>
                      <c:pt idx="774">
                        <c:v>3.9E-2</c:v>
                      </c:pt>
                      <c:pt idx="775">
                        <c:v>3.9E-2</c:v>
                      </c:pt>
                      <c:pt idx="776">
                        <c:v>6.0000000000000001E-3</c:v>
                      </c:pt>
                      <c:pt idx="777">
                        <c:v>6.3E-2</c:v>
                      </c:pt>
                      <c:pt idx="778">
                        <c:v>6.6000000000000003E-2</c:v>
                      </c:pt>
                      <c:pt idx="779">
                        <c:v>1.2E-2</c:v>
                      </c:pt>
                      <c:pt idx="780">
                        <c:v>1.7000000000000001E-2</c:v>
                      </c:pt>
                      <c:pt idx="781">
                        <c:v>1.7000000000000001E-2</c:v>
                      </c:pt>
                      <c:pt idx="782">
                        <c:v>1.7000000000000001E-2</c:v>
                      </c:pt>
                      <c:pt idx="783">
                        <c:v>-4.0000000000000001E-3</c:v>
                      </c:pt>
                      <c:pt idx="784">
                        <c:v>0.01</c:v>
                      </c:pt>
                      <c:pt idx="785">
                        <c:v>5.0000000000000001E-3</c:v>
                      </c:pt>
                      <c:pt idx="786">
                        <c:v>-5.5E-2</c:v>
                      </c:pt>
                      <c:pt idx="787">
                        <c:v>-3.5999999999999997E-2</c:v>
                      </c:pt>
                      <c:pt idx="788">
                        <c:v>-3.5999999999999997E-2</c:v>
                      </c:pt>
                      <c:pt idx="789">
                        <c:v>-3.5999999999999997E-2</c:v>
                      </c:pt>
                      <c:pt idx="790">
                        <c:v>-1.4999999999999999E-2</c:v>
                      </c:pt>
                      <c:pt idx="791">
                        <c:v>-3.4000000000000002E-2</c:v>
                      </c:pt>
                      <c:pt idx="792">
                        <c:v>-9.6000000000000002E-2</c:v>
                      </c:pt>
                      <c:pt idx="793">
                        <c:v>-9.8000000000000004E-2</c:v>
                      </c:pt>
                      <c:pt idx="794">
                        <c:v>-0.114</c:v>
                      </c:pt>
                      <c:pt idx="795">
                        <c:v>-0.114</c:v>
                      </c:pt>
                      <c:pt idx="796">
                        <c:v>-0.114</c:v>
                      </c:pt>
                      <c:pt idx="797">
                        <c:v>-0.105</c:v>
                      </c:pt>
                      <c:pt idx="798">
                        <c:v>-9.4E-2</c:v>
                      </c:pt>
                      <c:pt idx="799">
                        <c:v>-8.5999999999999993E-2</c:v>
                      </c:pt>
                      <c:pt idx="800">
                        <c:v>-7.9000000000000001E-2</c:v>
                      </c:pt>
                      <c:pt idx="801">
                        <c:v>-8.4000000000000005E-2</c:v>
                      </c:pt>
                      <c:pt idx="802">
                        <c:v>-8.4000000000000005E-2</c:v>
                      </c:pt>
                      <c:pt idx="803">
                        <c:v>-8.4000000000000005E-2</c:v>
                      </c:pt>
                      <c:pt idx="804">
                        <c:v>-7.5999999999999998E-2</c:v>
                      </c:pt>
                      <c:pt idx="805">
                        <c:v>-6.8000000000000005E-2</c:v>
                      </c:pt>
                      <c:pt idx="806">
                        <c:v>-7.0999999999999994E-2</c:v>
                      </c:pt>
                      <c:pt idx="807">
                        <c:v>-7.0000000000000007E-2</c:v>
                      </c:pt>
                      <c:pt idx="808">
                        <c:v>-6.2E-2</c:v>
                      </c:pt>
                      <c:pt idx="809">
                        <c:v>-6.2E-2</c:v>
                      </c:pt>
                      <c:pt idx="810">
                        <c:v>-6.2E-2</c:v>
                      </c:pt>
                      <c:pt idx="811">
                        <c:v>-0.104</c:v>
                      </c:pt>
                      <c:pt idx="812">
                        <c:v>-9.0999999999999998E-2</c:v>
                      </c:pt>
                      <c:pt idx="813">
                        <c:v>-8.8999999999999996E-2</c:v>
                      </c:pt>
                      <c:pt idx="814">
                        <c:v>-9.2999999999999999E-2</c:v>
                      </c:pt>
                      <c:pt idx="815">
                        <c:v>-6.3E-2</c:v>
                      </c:pt>
                      <c:pt idx="816">
                        <c:v>-6.3E-2</c:v>
                      </c:pt>
                      <c:pt idx="817">
                        <c:v>-6.3E-2</c:v>
                      </c:pt>
                      <c:pt idx="818">
                        <c:v>-5.2999999999999999E-2</c:v>
                      </c:pt>
                      <c:pt idx="819">
                        <c:v>-4.5999999999999999E-2</c:v>
                      </c:pt>
                      <c:pt idx="820">
                        <c:v>-4.5999999999999999E-2</c:v>
                      </c:pt>
                      <c:pt idx="821">
                        <c:v>-3.4000000000000002E-2</c:v>
                      </c:pt>
                      <c:pt idx="822">
                        <c:v>-4.4999999999999998E-2</c:v>
                      </c:pt>
                      <c:pt idx="823">
                        <c:v>-4.4999999999999998E-2</c:v>
                      </c:pt>
                      <c:pt idx="824">
                        <c:v>-4.4999999999999998E-2</c:v>
                      </c:pt>
                      <c:pt idx="825">
                        <c:v>-3.5000000000000003E-2</c:v>
                      </c:pt>
                      <c:pt idx="826">
                        <c:v>-2E-3</c:v>
                      </c:pt>
                      <c:pt idx="827">
                        <c:v>-0.02</c:v>
                      </c:pt>
                      <c:pt idx="828">
                        <c:v>-2E-3</c:v>
                      </c:pt>
                      <c:pt idx="829">
                        <c:v>1.6E-2</c:v>
                      </c:pt>
                      <c:pt idx="830">
                        <c:v>1.6E-2</c:v>
                      </c:pt>
                      <c:pt idx="831">
                        <c:v>1.6E-2</c:v>
                      </c:pt>
                      <c:pt idx="832">
                        <c:v>3.5999999999999997E-2</c:v>
                      </c:pt>
                      <c:pt idx="833">
                        <c:v>5.3999999999999999E-2</c:v>
                      </c:pt>
                      <c:pt idx="834">
                        <c:v>7.6999999999999999E-2</c:v>
                      </c:pt>
                      <c:pt idx="835">
                        <c:v>0.09</c:v>
                      </c:pt>
                      <c:pt idx="836">
                        <c:v>9.5000000000000001E-2</c:v>
                      </c:pt>
                      <c:pt idx="837">
                        <c:v>9.5000000000000001E-2</c:v>
                      </c:pt>
                      <c:pt idx="838">
                        <c:v>9.5000000000000001E-2</c:v>
                      </c:pt>
                      <c:pt idx="839">
                        <c:v>8.3000000000000004E-2</c:v>
                      </c:pt>
                      <c:pt idx="840">
                        <c:v>8.1000000000000003E-2</c:v>
                      </c:pt>
                      <c:pt idx="841">
                        <c:v>0.107</c:v>
                      </c:pt>
                      <c:pt idx="842">
                        <c:v>0.16600000000000001</c:v>
                      </c:pt>
                      <c:pt idx="843">
                        <c:v>0.13600000000000001</c:v>
                      </c:pt>
                      <c:pt idx="844">
                        <c:v>0.13600000000000001</c:v>
                      </c:pt>
                      <c:pt idx="845">
                        <c:v>0.13600000000000001</c:v>
                      </c:pt>
                      <c:pt idx="846">
                        <c:v>0.16400000000000001</c:v>
                      </c:pt>
                      <c:pt idx="847">
                        <c:v>0.161</c:v>
                      </c:pt>
                      <c:pt idx="848">
                        <c:v>0.20399999999999999</c:v>
                      </c:pt>
                      <c:pt idx="849">
                        <c:v>0.189</c:v>
                      </c:pt>
                      <c:pt idx="850">
                        <c:v>0.22900000000000001</c:v>
                      </c:pt>
                      <c:pt idx="851">
                        <c:v>0.22900000000000001</c:v>
                      </c:pt>
                      <c:pt idx="852">
                        <c:v>0.22900000000000001</c:v>
                      </c:pt>
                      <c:pt idx="853">
                        <c:v>0.17899999999999999</c:v>
                      </c:pt>
                      <c:pt idx="854">
                        <c:v>0.191</c:v>
                      </c:pt>
                      <c:pt idx="855">
                        <c:v>0.20499999999999999</c:v>
                      </c:pt>
                      <c:pt idx="856">
                        <c:v>0.2</c:v>
                      </c:pt>
                      <c:pt idx="857">
                        <c:v>0.19500000000000001</c:v>
                      </c:pt>
                      <c:pt idx="858">
                        <c:v>0.19500000000000001</c:v>
                      </c:pt>
                      <c:pt idx="859">
                        <c:v>0.19500000000000001</c:v>
                      </c:pt>
                      <c:pt idx="860">
                        <c:v>0.185</c:v>
                      </c:pt>
                      <c:pt idx="861">
                        <c:v>0.16500000000000001</c:v>
                      </c:pt>
                      <c:pt idx="862">
                        <c:v>0.17499999999999999</c:v>
                      </c:pt>
                      <c:pt idx="863">
                        <c:v>0.156</c:v>
                      </c:pt>
                      <c:pt idx="864">
                        <c:v>0.127</c:v>
                      </c:pt>
                      <c:pt idx="865">
                        <c:v>0.127</c:v>
                      </c:pt>
                      <c:pt idx="866">
                        <c:v>0.127</c:v>
                      </c:pt>
                      <c:pt idx="867">
                        <c:v>0.14899999999999999</c:v>
                      </c:pt>
                      <c:pt idx="868">
                        <c:v>0.156</c:v>
                      </c:pt>
                      <c:pt idx="869">
                        <c:v>0.17399999999999999</c:v>
                      </c:pt>
                      <c:pt idx="870">
                        <c:v>0.20100000000000001</c:v>
                      </c:pt>
                      <c:pt idx="871">
                        <c:v>0.182</c:v>
                      </c:pt>
                      <c:pt idx="872">
                        <c:v>0.182</c:v>
                      </c:pt>
                      <c:pt idx="873">
                        <c:v>0.182</c:v>
                      </c:pt>
                      <c:pt idx="874">
                        <c:v>0.20499999999999999</c:v>
                      </c:pt>
                      <c:pt idx="875">
                        <c:v>0.191</c:v>
                      </c:pt>
                      <c:pt idx="876">
                        <c:v>0.20699999999999999</c:v>
                      </c:pt>
                      <c:pt idx="877">
                        <c:v>0.20100000000000001</c:v>
                      </c:pt>
                      <c:pt idx="878">
                        <c:v>0.20799999999999999</c:v>
                      </c:pt>
                      <c:pt idx="879">
                        <c:v>0.20799999999999999</c:v>
                      </c:pt>
                      <c:pt idx="880">
                        <c:v>0.20799999999999999</c:v>
                      </c:pt>
                      <c:pt idx="881">
                        <c:v>0.218</c:v>
                      </c:pt>
                      <c:pt idx="882">
                        <c:v>0.187</c:v>
                      </c:pt>
                      <c:pt idx="883">
                        <c:v>0.22900000000000001</c:v>
                      </c:pt>
                      <c:pt idx="884">
                        <c:v>0.26400000000000001</c:v>
                      </c:pt>
                      <c:pt idx="885">
                        <c:v>0.27500000000000002</c:v>
                      </c:pt>
                      <c:pt idx="886">
                        <c:v>0.27500000000000002</c:v>
                      </c:pt>
                      <c:pt idx="887">
                        <c:v>0.27500000000000002</c:v>
                      </c:pt>
                      <c:pt idx="888">
                        <c:v>0.30099999999999999</c:v>
                      </c:pt>
                      <c:pt idx="889">
                        <c:v>0.32</c:v>
                      </c:pt>
                      <c:pt idx="890">
                        <c:v>0.32900000000000001</c:v>
                      </c:pt>
                      <c:pt idx="891">
                        <c:v>0.32300000000000001</c:v>
                      </c:pt>
                      <c:pt idx="892">
                        <c:v>0.29699999999999999</c:v>
                      </c:pt>
                      <c:pt idx="893">
                        <c:v>0.29699999999999999</c:v>
                      </c:pt>
                      <c:pt idx="894">
                        <c:v>0.29699999999999999</c:v>
                      </c:pt>
                      <c:pt idx="895">
                        <c:v>0.30499999999999999</c:v>
                      </c:pt>
                      <c:pt idx="896">
                        <c:v>0.28899999999999998</c:v>
                      </c:pt>
                      <c:pt idx="897">
                        <c:v>0.25</c:v>
                      </c:pt>
                      <c:pt idx="898">
                        <c:v>0.19400000000000001</c:v>
                      </c:pt>
                      <c:pt idx="899">
                        <c:v>0.2</c:v>
                      </c:pt>
                      <c:pt idx="900">
                        <c:v>0.2</c:v>
                      </c:pt>
                      <c:pt idx="901">
                        <c:v>0.2</c:v>
                      </c:pt>
                      <c:pt idx="902">
                        <c:v>0.17399999999999999</c:v>
                      </c:pt>
                      <c:pt idx="903">
                        <c:v>0.16900000000000001</c:v>
                      </c:pt>
                      <c:pt idx="904">
                        <c:v>0.159</c:v>
                      </c:pt>
                      <c:pt idx="905">
                        <c:v>0.18099999999999999</c:v>
                      </c:pt>
                      <c:pt idx="906">
                        <c:v>0.18099999999999999</c:v>
                      </c:pt>
                      <c:pt idx="907">
                        <c:v>0.18099999999999999</c:v>
                      </c:pt>
                      <c:pt idx="908">
                        <c:v>0.18099999999999999</c:v>
                      </c:pt>
                      <c:pt idx="909">
                        <c:v>0.17499999999999999</c:v>
                      </c:pt>
                      <c:pt idx="910">
                        <c:v>0.13300000000000001</c:v>
                      </c:pt>
                      <c:pt idx="911">
                        <c:v>0.114</c:v>
                      </c:pt>
                      <c:pt idx="912">
                        <c:v>0.105</c:v>
                      </c:pt>
                      <c:pt idx="913">
                        <c:v>0.10199999999999999</c:v>
                      </c:pt>
                      <c:pt idx="914">
                        <c:v>0.10199999999999999</c:v>
                      </c:pt>
                      <c:pt idx="915">
                        <c:v>0.10199999999999999</c:v>
                      </c:pt>
                      <c:pt idx="916">
                        <c:v>0.106</c:v>
                      </c:pt>
                      <c:pt idx="917">
                        <c:v>9.7000000000000003E-2</c:v>
                      </c:pt>
                      <c:pt idx="918">
                        <c:v>0.1</c:v>
                      </c:pt>
                      <c:pt idx="919">
                        <c:v>0.125</c:v>
                      </c:pt>
                      <c:pt idx="920">
                        <c:v>0.10199999999999999</c:v>
                      </c:pt>
                      <c:pt idx="921">
                        <c:v>0.10199999999999999</c:v>
                      </c:pt>
                      <c:pt idx="922">
                        <c:v>0.10199999999999999</c:v>
                      </c:pt>
                      <c:pt idx="923">
                        <c:v>8.2000000000000003E-2</c:v>
                      </c:pt>
                      <c:pt idx="924">
                        <c:v>0.11600000000000001</c:v>
                      </c:pt>
                      <c:pt idx="925">
                        <c:v>7.4999999999999997E-2</c:v>
                      </c:pt>
                      <c:pt idx="926">
                        <c:v>7.3999999999999996E-2</c:v>
                      </c:pt>
                      <c:pt idx="927">
                        <c:v>6.3E-2</c:v>
                      </c:pt>
                      <c:pt idx="928">
                        <c:v>6.3E-2</c:v>
                      </c:pt>
                      <c:pt idx="929">
                        <c:v>6.3E-2</c:v>
                      </c:pt>
                      <c:pt idx="930">
                        <c:v>2.1000000000000001E-2</c:v>
                      </c:pt>
                      <c:pt idx="931">
                        <c:v>0.03</c:v>
                      </c:pt>
                      <c:pt idx="932">
                        <c:v>0.04</c:v>
                      </c:pt>
                      <c:pt idx="933">
                        <c:v>2.3E-2</c:v>
                      </c:pt>
                      <c:pt idx="934">
                        <c:v>2.3E-2</c:v>
                      </c:pt>
                      <c:pt idx="935">
                        <c:v>2.3E-2</c:v>
                      </c:pt>
                      <c:pt idx="936">
                        <c:v>2.3E-2</c:v>
                      </c:pt>
                      <c:pt idx="937">
                        <c:v>2.3E-2</c:v>
                      </c:pt>
                      <c:pt idx="938">
                        <c:v>5.7000000000000002E-2</c:v>
                      </c:pt>
                      <c:pt idx="939">
                        <c:v>6.2E-2</c:v>
                      </c:pt>
                      <c:pt idx="940">
                        <c:v>3.3000000000000002E-2</c:v>
                      </c:pt>
                      <c:pt idx="941">
                        <c:v>1E-3</c:v>
                      </c:pt>
                      <c:pt idx="942">
                        <c:v>1E-3</c:v>
                      </c:pt>
                      <c:pt idx="943">
                        <c:v>1E-3</c:v>
                      </c:pt>
                      <c:pt idx="944">
                        <c:v>-3.3000000000000002E-2</c:v>
                      </c:pt>
                      <c:pt idx="945">
                        <c:v>-7.0000000000000001E-3</c:v>
                      </c:pt>
                      <c:pt idx="946">
                        <c:v>1.0999999999999999E-2</c:v>
                      </c:pt>
                      <c:pt idx="947">
                        <c:v>0.04</c:v>
                      </c:pt>
                      <c:pt idx="948">
                        <c:v>5.1999999999999998E-2</c:v>
                      </c:pt>
                      <c:pt idx="949">
                        <c:v>5.1999999999999998E-2</c:v>
                      </c:pt>
                      <c:pt idx="950">
                        <c:v>5.1999999999999998E-2</c:v>
                      </c:pt>
                      <c:pt idx="951">
                        <c:v>8.2000000000000003E-2</c:v>
                      </c:pt>
                      <c:pt idx="952">
                        <c:v>6.0999999999999999E-2</c:v>
                      </c:pt>
                      <c:pt idx="953">
                        <c:v>1.2E-2</c:v>
                      </c:pt>
                      <c:pt idx="954">
                        <c:v>6.0000000000000001E-3</c:v>
                      </c:pt>
                      <c:pt idx="955">
                        <c:v>3.2000000000000001E-2</c:v>
                      </c:pt>
                      <c:pt idx="956">
                        <c:v>3.2000000000000001E-2</c:v>
                      </c:pt>
                      <c:pt idx="957">
                        <c:v>3.2000000000000001E-2</c:v>
                      </c:pt>
                      <c:pt idx="958">
                        <c:v>6.0000000000000001E-3</c:v>
                      </c:pt>
                      <c:pt idx="959">
                        <c:v>3.9E-2</c:v>
                      </c:pt>
                      <c:pt idx="960">
                        <c:v>4.4999999999999998E-2</c:v>
                      </c:pt>
                      <c:pt idx="961">
                        <c:v>7.0999999999999994E-2</c:v>
                      </c:pt>
                      <c:pt idx="962">
                        <c:v>5.6000000000000001E-2</c:v>
                      </c:pt>
                      <c:pt idx="963">
                        <c:v>5.6000000000000001E-2</c:v>
                      </c:pt>
                      <c:pt idx="964">
                        <c:v>5.6000000000000001E-2</c:v>
                      </c:pt>
                      <c:pt idx="965">
                        <c:v>4.2000000000000003E-2</c:v>
                      </c:pt>
                      <c:pt idx="966">
                        <c:v>6.3E-2</c:v>
                      </c:pt>
                      <c:pt idx="967">
                        <c:v>-4.0000000000000001E-3</c:v>
                      </c:pt>
                      <c:pt idx="968">
                        <c:v>1.2E-2</c:v>
                      </c:pt>
                      <c:pt idx="969">
                        <c:v>0.1</c:v>
                      </c:pt>
                      <c:pt idx="970">
                        <c:v>0.1</c:v>
                      </c:pt>
                      <c:pt idx="971">
                        <c:v>0.1</c:v>
                      </c:pt>
                      <c:pt idx="972">
                        <c:v>0.13800000000000001</c:v>
                      </c:pt>
                      <c:pt idx="973">
                        <c:v>6.2E-2</c:v>
                      </c:pt>
                      <c:pt idx="974">
                        <c:v>4.8000000000000001E-2</c:v>
                      </c:pt>
                      <c:pt idx="975">
                        <c:v>1.6E-2</c:v>
                      </c:pt>
                      <c:pt idx="976">
                        <c:v>0.05</c:v>
                      </c:pt>
                      <c:pt idx="977">
                        <c:v>0.05</c:v>
                      </c:pt>
                      <c:pt idx="978">
                        <c:v>0.05</c:v>
                      </c:pt>
                      <c:pt idx="979">
                        <c:v>2.3E-2</c:v>
                      </c:pt>
                      <c:pt idx="980">
                        <c:v>-2.1999999999999999E-2</c:v>
                      </c:pt>
                      <c:pt idx="981">
                        <c:v>-1.2999999999999999E-2</c:v>
                      </c:pt>
                      <c:pt idx="982">
                        <c:v>-5.0999999999999997E-2</c:v>
                      </c:pt>
                      <c:pt idx="983">
                        <c:v>-9.5000000000000001E-2</c:v>
                      </c:pt>
                      <c:pt idx="984">
                        <c:v>-9.5000000000000001E-2</c:v>
                      </c:pt>
                      <c:pt idx="985">
                        <c:v>-9.5000000000000001E-2</c:v>
                      </c:pt>
                      <c:pt idx="986">
                        <c:v>-0.13300000000000001</c:v>
                      </c:pt>
                      <c:pt idx="987">
                        <c:v>-0.111</c:v>
                      </c:pt>
                      <c:pt idx="988">
                        <c:v>-0.126</c:v>
                      </c:pt>
                      <c:pt idx="989">
                        <c:v>-0.13</c:v>
                      </c:pt>
                      <c:pt idx="990">
                        <c:v>-0.13300000000000001</c:v>
                      </c:pt>
                      <c:pt idx="991">
                        <c:v>-0.13300000000000001</c:v>
                      </c:pt>
                      <c:pt idx="992">
                        <c:v>-0.13300000000000001</c:v>
                      </c:pt>
                      <c:pt idx="993">
                        <c:v>-0.14299999999999999</c:v>
                      </c:pt>
                      <c:pt idx="994">
                        <c:v>-0.14599999999999999</c:v>
                      </c:pt>
                      <c:pt idx="995">
                        <c:v>-0.16</c:v>
                      </c:pt>
                      <c:pt idx="996">
                        <c:v>-0.188</c:v>
                      </c:pt>
                      <c:pt idx="997">
                        <c:v>-0.191</c:v>
                      </c:pt>
                      <c:pt idx="998">
                        <c:v>-0.191</c:v>
                      </c:pt>
                      <c:pt idx="999">
                        <c:v>-0.191</c:v>
                      </c:pt>
                      <c:pt idx="1000">
                        <c:v>-0.222</c:v>
                      </c:pt>
                      <c:pt idx="1001">
                        <c:v>-0.22700000000000001</c:v>
                      </c:pt>
                      <c:pt idx="1002">
                        <c:v>-0.224</c:v>
                      </c:pt>
                      <c:pt idx="1003">
                        <c:v>-0.23599999999999999</c:v>
                      </c:pt>
                      <c:pt idx="1004">
                        <c:v>-0.19700000000000001</c:v>
                      </c:pt>
                      <c:pt idx="1005">
                        <c:v>-0.19700000000000001</c:v>
                      </c:pt>
                      <c:pt idx="1006">
                        <c:v>-0.19700000000000001</c:v>
                      </c:pt>
                      <c:pt idx="1007">
                        <c:v>-0.184</c:v>
                      </c:pt>
                      <c:pt idx="1008">
                        <c:v>-0.222</c:v>
                      </c:pt>
                      <c:pt idx="1009">
                        <c:v>-0.222</c:v>
                      </c:pt>
                      <c:pt idx="1010">
                        <c:v>-0.222</c:v>
                      </c:pt>
                      <c:pt idx="1011">
                        <c:v>-0.23699999999999999</c:v>
                      </c:pt>
                      <c:pt idx="1012">
                        <c:v>-0.23699999999999999</c:v>
                      </c:pt>
                      <c:pt idx="1013">
                        <c:v>-0.23699999999999999</c:v>
                      </c:pt>
                      <c:pt idx="1014">
                        <c:v>-0.24399999999999999</c:v>
                      </c:pt>
                      <c:pt idx="1015">
                        <c:v>-0.224</c:v>
                      </c:pt>
                      <c:pt idx="1016">
                        <c:v>-0.17100000000000001</c:v>
                      </c:pt>
                      <c:pt idx="1017">
                        <c:v>-0.20699999999999999</c:v>
                      </c:pt>
                      <c:pt idx="1018">
                        <c:v>-0.23200000000000001</c:v>
                      </c:pt>
                      <c:pt idx="1019">
                        <c:v>-0.23200000000000001</c:v>
                      </c:pt>
                      <c:pt idx="1020">
                        <c:v>-0.23200000000000001</c:v>
                      </c:pt>
                      <c:pt idx="1021">
                        <c:v>-0.251</c:v>
                      </c:pt>
                      <c:pt idx="1022">
                        <c:v>-0.317</c:v>
                      </c:pt>
                      <c:pt idx="1023">
                        <c:v>-0.32200000000000001</c:v>
                      </c:pt>
                      <c:pt idx="1024">
                        <c:v>-0.32800000000000001</c:v>
                      </c:pt>
                      <c:pt idx="1025">
                        <c:v>-0.3</c:v>
                      </c:pt>
                      <c:pt idx="1026">
                        <c:v>-0.3</c:v>
                      </c:pt>
                      <c:pt idx="1027">
                        <c:v>-0.3</c:v>
                      </c:pt>
                      <c:pt idx="1028">
                        <c:v>-0.3</c:v>
                      </c:pt>
                      <c:pt idx="1029">
                        <c:v>-0.3</c:v>
                      </c:pt>
                      <c:pt idx="1030">
                        <c:v>-0.30299999999999999</c:v>
                      </c:pt>
                      <c:pt idx="1031">
                        <c:v>-0.29399999999999998</c:v>
                      </c:pt>
                      <c:pt idx="1032">
                        <c:v>-0.26800000000000002</c:v>
                      </c:pt>
                      <c:pt idx="1033">
                        <c:v>-0.26800000000000002</c:v>
                      </c:pt>
                      <c:pt idx="1034">
                        <c:v>-0.26800000000000002</c:v>
                      </c:pt>
                      <c:pt idx="1035">
                        <c:v>-0.26800000000000002</c:v>
                      </c:pt>
                      <c:pt idx="1036">
                        <c:v>-0.26800000000000002</c:v>
                      </c:pt>
                      <c:pt idx="1037">
                        <c:v>-0.30299999999999999</c:v>
                      </c:pt>
                      <c:pt idx="1038">
                        <c:v>-0.28699999999999998</c:v>
                      </c:pt>
                      <c:pt idx="1039">
                        <c:v>-0.27900000000000003</c:v>
                      </c:pt>
                      <c:pt idx="1040">
                        <c:v>-0.27900000000000003</c:v>
                      </c:pt>
                      <c:pt idx="1041">
                        <c:v>-0.27900000000000003</c:v>
                      </c:pt>
                      <c:pt idx="1042">
                        <c:v>-0.29099999999999998</c:v>
                      </c:pt>
                      <c:pt idx="1043">
                        <c:v>-0.28199999999999997</c:v>
                      </c:pt>
                      <c:pt idx="1044">
                        <c:v>-0.314</c:v>
                      </c:pt>
                      <c:pt idx="1045">
                        <c:v>-0.313</c:v>
                      </c:pt>
                      <c:pt idx="1046">
                        <c:v>-0.32200000000000001</c:v>
                      </c:pt>
                      <c:pt idx="1047">
                        <c:v>-0.32200000000000001</c:v>
                      </c:pt>
                      <c:pt idx="1048">
                        <c:v>-0.32200000000000001</c:v>
                      </c:pt>
                      <c:pt idx="1049">
                        <c:v>-0.30399999999999999</c:v>
                      </c:pt>
                      <c:pt idx="1050">
                        <c:v>-0.30499999999999999</c:v>
                      </c:pt>
                      <c:pt idx="1051">
                        <c:v>-0.30599999999999999</c:v>
                      </c:pt>
                      <c:pt idx="1052">
                        <c:v>-0.28100000000000003</c:v>
                      </c:pt>
                      <c:pt idx="1053">
                        <c:v>-0.25600000000000001</c:v>
                      </c:pt>
                      <c:pt idx="1054">
                        <c:v>-0.25600000000000001</c:v>
                      </c:pt>
                      <c:pt idx="1055">
                        <c:v>-0.25600000000000001</c:v>
                      </c:pt>
                      <c:pt idx="1056">
                        <c:v>-0.26100000000000001</c:v>
                      </c:pt>
                      <c:pt idx="1057">
                        <c:v>-0.22900000000000001</c:v>
                      </c:pt>
                      <c:pt idx="1058">
                        <c:v>-0.22700000000000001</c:v>
                      </c:pt>
                      <c:pt idx="1059">
                        <c:v>-0.26300000000000001</c:v>
                      </c:pt>
                      <c:pt idx="1060">
                        <c:v>-0.28299999999999997</c:v>
                      </c:pt>
                      <c:pt idx="1061">
                        <c:v>-0.28299999999999997</c:v>
                      </c:pt>
                      <c:pt idx="1062">
                        <c:v>-0.28299999999999997</c:v>
                      </c:pt>
                      <c:pt idx="1063">
                        <c:v>-0.27800000000000002</c:v>
                      </c:pt>
                      <c:pt idx="1064">
                        <c:v>-0.25900000000000001</c:v>
                      </c:pt>
                      <c:pt idx="1065">
                        <c:v>-0.251</c:v>
                      </c:pt>
                      <c:pt idx="1066">
                        <c:v>-0.26400000000000001</c:v>
                      </c:pt>
                      <c:pt idx="1067">
                        <c:v>-0.27</c:v>
                      </c:pt>
                      <c:pt idx="1068">
                        <c:v>-0.27</c:v>
                      </c:pt>
                      <c:pt idx="1069">
                        <c:v>-0.27</c:v>
                      </c:pt>
                      <c:pt idx="1070">
                        <c:v>-0.25800000000000001</c:v>
                      </c:pt>
                      <c:pt idx="1071">
                        <c:v>-0.245</c:v>
                      </c:pt>
                      <c:pt idx="1072">
                        <c:v>-0.253</c:v>
                      </c:pt>
                      <c:pt idx="1073">
                        <c:v>-0.23</c:v>
                      </c:pt>
                      <c:pt idx="1074">
                        <c:v>-0.22600000000000001</c:v>
                      </c:pt>
                      <c:pt idx="1075">
                        <c:v>-0.22600000000000001</c:v>
                      </c:pt>
                      <c:pt idx="1076">
                        <c:v>-0.22600000000000001</c:v>
                      </c:pt>
                      <c:pt idx="1077">
                        <c:v>-0.21</c:v>
                      </c:pt>
                      <c:pt idx="1078">
                        <c:v>-0.184</c:v>
                      </c:pt>
                      <c:pt idx="1079">
                        <c:v>-0.159</c:v>
                      </c:pt>
                      <c:pt idx="1080">
                        <c:v>-0.17</c:v>
                      </c:pt>
                      <c:pt idx="1081">
                        <c:v>-0.27500000000000002</c:v>
                      </c:pt>
                      <c:pt idx="1082">
                        <c:v>-0.27500000000000002</c:v>
                      </c:pt>
                      <c:pt idx="1083">
                        <c:v>-0.27500000000000002</c:v>
                      </c:pt>
                      <c:pt idx="1084">
                        <c:v>-0.28399999999999997</c:v>
                      </c:pt>
                      <c:pt idx="1085">
                        <c:v>-0.28199999999999997</c:v>
                      </c:pt>
                      <c:pt idx="1086">
                        <c:v>-0.26400000000000001</c:v>
                      </c:pt>
                      <c:pt idx="1087">
                        <c:v>-0.27200000000000002</c:v>
                      </c:pt>
                      <c:pt idx="1088">
                        <c:v>-0.26100000000000001</c:v>
                      </c:pt>
                      <c:pt idx="1089">
                        <c:v>-0.26100000000000001</c:v>
                      </c:pt>
                      <c:pt idx="1090">
                        <c:v>-0.26100000000000001</c:v>
                      </c:pt>
                      <c:pt idx="1091">
                        <c:v>-0.27</c:v>
                      </c:pt>
                      <c:pt idx="1092">
                        <c:v>-0.24399999999999999</c:v>
                      </c:pt>
                      <c:pt idx="1093">
                        <c:v>-0.251</c:v>
                      </c:pt>
                      <c:pt idx="1094">
                        <c:v>-0.22600000000000001</c:v>
                      </c:pt>
                      <c:pt idx="1095">
                        <c:v>-0.22</c:v>
                      </c:pt>
                      <c:pt idx="1096">
                        <c:v>-0.22</c:v>
                      </c:pt>
                      <c:pt idx="1097">
                        <c:v>-0.22</c:v>
                      </c:pt>
                      <c:pt idx="1098">
                        <c:v>-0.20599999999999999</c:v>
                      </c:pt>
                      <c:pt idx="1099">
                        <c:v>-0.22800000000000001</c:v>
                      </c:pt>
                      <c:pt idx="1100">
                        <c:v>-0.24299999999999999</c:v>
                      </c:pt>
                      <c:pt idx="1101">
                        <c:v>-0.25900000000000001</c:v>
                      </c:pt>
                      <c:pt idx="1102">
                        <c:v>-0.26600000000000001</c:v>
                      </c:pt>
                      <c:pt idx="1103">
                        <c:v>-0.26600000000000001</c:v>
                      </c:pt>
                      <c:pt idx="1104">
                        <c:v>-0.26600000000000001</c:v>
                      </c:pt>
                      <c:pt idx="1105">
                        <c:v>-0.254</c:v>
                      </c:pt>
                      <c:pt idx="1106">
                        <c:v>-0.23599999999999999</c:v>
                      </c:pt>
                      <c:pt idx="1107">
                        <c:v>-0.224</c:v>
                      </c:pt>
                      <c:pt idx="1108">
                        <c:v>-0.21299999999999999</c:v>
                      </c:pt>
                      <c:pt idx="1109">
                        <c:v>-0.19600000000000001</c:v>
                      </c:pt>
                      <c:pt idx="1110">
                        <c:v>-0.19600000000000001</c:v>
                      </c:pt>
                      <c:pt idx="1111">
                        <c:v>-0.19600000000000001</c:v>
                      </c:pt>
                      <c:pt idx="1112">
                        <c:v>-0.191</c:v>
                      </c:pt>
                      <c:pt idx="1113">
                        <c:v>-0.157</c:v>
                      </c:pt>
                      <c:pt idx="1114">
                        <c:v>-0.16400000000000001</c:v>
                      </c:pt>
                      <c:pt idx="1115">
                        <c:v>-0.152</c:v>
                      </c:pt>
                      <c:pt idx="1116">
                        <c:v>-0.17399999999999999</c:v>
                      </c:pt>
                      <c:pt idx="1117">
                        <c:v>-0.17399999999999999</c:v>
                      </c:pt>
                      <c:pt idx="1118">
                        <c:v>-0.17399999999999999</c:v>
                      </c:pt>
                      <c:pt idx="1119">
                        <c:v>-0.17</c:v>
                      </c:pt>
                      <c:pt idx="1120">
                        <c:v>-0.16200000000000001</c:v>
                      </c:pt>
                      <c:pt idx="1121">
                        <c:v>-0.184</c:v>
                      </c:pt>
                      <c:pt idx="1122">
                        <c:v>-0.16900000000000001</c:v>
                      </c:pt>
                      <c:pt idx="1123">
                        <c:v>-0.16700000000000001</c:v>
                      </c:pt>
                      <c:pt idx="1124">
                        <c:v>-0.16700000000000001</c:v>
                      </c:pt>
                      <c:pt idx="1125">
                        <c:v>-0.16700000000000001</c:v>
                      </c:pt>
                      <c:pt idx="1126">
                        <c:v>-0.14299999999999999</c:v>
                      </c:pt>
                      <c:pt idx="1127">
                        <c:v>-0.161</c:v>
                      </c:pt>
                      <c:pt idx="1128">
                        <c:v>-0.157</c:v>
                      </c:pt>
                      <c:pt idx="1129">
                        <c:v>-0.17199999999999999</c:v>
                      </c:pt>
                      <c:pt idx="1130">
                        <c:v>-0.13300000000000001</c:v>
                      </c:pt>
                      <c:pt idx="1131">
                        <c:v>-0.13300000000000001</c:v>
                      </c:pt>
                      <c:pt idx="1132">
                        <c:v>-0.13300000000000001</c:v>
                      </c:pt>
                      <c:pt idx="1133">
                        <c:v>-0.14000000000000001</c:v>
                      </c:pt>
                      <c:pt idx="1134">
                        <c:v>-0.13300000000000001</c:v>
                      </c:pt>
                      <c:pt idx="1135">
                        <c:v>-0.10199999999999999</c:v>
                      </c:pt>
                      <c:pt idx="1136">
                        <c:v>-9.5000000000000001E-2</c:v>
                      </c:pt>
                      <c:pt idx="1137">
                        <c:v>-8.5000000000000006E-2</c:v>
                      </c:pt>
                      <c:pt idx="1138">
                        <c:v>-8.5000000000000006E-2</c:v>
                      </c:pt>
                      <c:pt idx="1139">
                        <c:v>-8.5000000000000006E-2</c:v>
                      </c:pt>
                      <c:pt idx="1140">
                        <c:v>-6.7000000000000004E-2</c:v>
                      </c:pt>
                      <c:pt idx="1141">
                        <c:v>-9.2999999999999999E-2</c:v>
                      </c:pt>
                      <c:pt idx="1142">
                        <c:v>-0.126</c:v>
                      </c:pt>
                      <c:pt idx="1143">
                        <c:v>-9.9000000000000005E-2</c:v>
                      </c:pt>
                      <c:pt idx="1144">
                        <c:v>-0.11700000000000001</c:v>
                      </c:pt>
                      <c:pt idx="1145">
                        <c:v>-0.11700000000000001</c:v>
                      </c:pt>
                      <c:pt idx="1146">
                        <c:v>-0.11700000000000001</c:v>
                      </c:pt>
                      <c:pt idx="1147">
                        <c:v>-0.14099999999999999</c:v>
                      </c:pt>
                      <c:pt idx="1148">
                        <c:v>-0.13100000000000001</c:v>
                      </c:pt>
                      <c:pt idx="1149">
                        <c:v>-6.7000000000000004E-2</c:v>
                      </c:pt>
                      <c:pt idx="1150">
                        <c:v>-4.5999999999999999E-2</c:v>
                      </c:pt>
                      <c:pt idx="1151">
                        <c:v>-5.7000000000000002E-2</c:v>
                      </c:pt>
                      <c:pt idx="1152">
                        <c:v>-5.7000000000000002E-2</c:v>
                      </c:pt>
                      <c:pt idx="1153">
                        <c:v>-5.7000000000000002E-2</c:v>
                      </c:pt>
                      <c:pt idx="1154">
                        <c:v>-5.8000000000000003E-2</c:v>
                      </c:pt>
                      <c:pt idx="1155">
                        <c:v>-8.7999999999999995E-2</c:v>
                      </c:pt>
                      <c:pt idx="1156">
                        <c:v>-9.9000000000000005E-2</c:v>
                      </c:pt>
                      <c:pt idx="1157">
                        <c:v>-0.154</c:v>
                      </c:pt>
                      <c:pt idx="1158">
                        <c:v>-0.16400000000000001</c:v>
                      </c:pt>
                      <c:pt idx="1159">
                        <c:v>-0.16400000000000001</c:v>
                      </c:pt>
                      <c:pt idx="1160">
                        <c:v>-0.16400000000000001</c:v>
                      </c:pt>
                      <c:pt idx="1161">
                        <c:v>-0.16400000000000001</c:v>
                      </c:pt>
                      <c:pt idx="1162">
                        <c:v>-0.14599999999999999</c:v>
                      </c:pt>
                      <c:pt idx="1163">
                        <c:v>-0.13300000000000001</c:v>
                      </c:pt>
                      <c:pt idx="1164">
                        <c:v>-0.111</c:v>
                      </c:pt>
                      <c:pt idx="1165">
                        <c:v>-7.5999999999999998E-2</c:v>
                      </c:pt>
                      <c:pt idx="1166">
                        <c:v>-7.5999999999999998E-2</c:v>
                      </c:pt>
                      <c:pt idx="1167">
                        <c:v>-7.5999999999999998E-2</c:v>
                      </c:pt>
                      <c:pt idx="1168">
                        <c:v>-6.6000000000000003E-2</c:v>
                      </c:pt>
                      <c:pt idx="1169">
                        <c:v>-0.10299999999999999</c:v>
                      </c:pt>
                      <c:pt idx="1170">
                        <c:v>-0.13</c:v>
                      </c:pt>
                      <c:pt idx="1171">
                        <c:v>-0.16500000000000001</c:v>
                      </c:pt>
                      <c:pt idx="1172">
                        <c:v>-0.14399999999999999</c:v>
                      </c:pt>
                      <c:pt idx="1173">
                        <c:v>-0.14399999999999999</c:v>
                      </c:pt>
                      <c:pt idx="1174">
                        <c:v>-0.14399999999999999</c:v>
                      </c:pt>
                      <c:pt idx="1175">
                        <c:v>-0.153</c:v>
                      </c:pt>
                      <c:pt idx="1176">
                        <c:v>-0.127</c:v>
                      </c:pt>
                      <c:pt idx="1177">
                        <c:v>-0.16400000000000001</c:v>
                      </c:pt>
                      <c:pt idx="1178">
                        <c:v>-0.129</c:v>
                      </c:pt>
                      <c:pt idx="1179">
                        <c:v>-0.11700000000000001</c:v>
                      </c:pt>
                      <c:pt idx="1180">
                        <c:v>-0.11700000000000001</c:v>
                      </c:pt>
                      <c:pt idx="1181">
                        <c:v>-0.11700000000000001</c:v>
                      </c:pt>
                      <c:pt idx="1182">
                        <c:v>-0.14199999999999999</c:v>
                      </c:pt>
                      <c:pt idx="1183">
                        <c:v>-0.108</c:v>
                      </c:pt>
                      <c:pt idx="1184">
                        <c:v>-0.121</c:v>
                      </c:pt>
                      <c:pt idx="1185">
                        <c:v>-0.11</c:v>
                      </c:pt>
                      <c:pt idx="1186">
                        <c:v>-6.5000000000000002E-2</c:v>
                      </c:pt>
                      <c:pt idx="1187">
                        <c:v>-6.5000000000000002E-2</c:v>
                      </c:pt>
                      <c:pt idx="1188">
                        <c:v>-6.5000000000000002E-2</c:v>
                      </c:pt>
                      <c:pt idx="1189">
                        <c:v>-9.6000000000000002E-2</c:v>
                      </c:pt>
                      <c:pt idx="1190">
                        <c:v>-7.9000000000000001E-2</c:v>
                      </c:pt>
                      <c:pt idx="1191">
                        <c:v>-5.1999999999999998E-2</c:v>
                      </c:pt>
                      <c:pt idx="1192">
                        <c:v>-5.1999999999999998E-2</c:v>
                      </c:pt>
                      <c:pt idx="1193">
                        <c:v>-2.3E-2</c:v>
                      </c:pt>
                      <c:pt idx="1194">
                        <c:v>-2.3E-2</c:v>
                      </c:pt>
                      <c:pt idx="1195">
                        <c:v>-2.3E-2</c:v>
                      </c:pt>
                      <c:pt idx="1196">
                        <c:v>-3.9E-2</c:v>
                      </c:pt>
                      <c:pt idx="1197">
                        <c:v>-2.3E-2</c:v>
                      </c:pt>
                      <c:pt idx="1198">
                        <c:v>-2.1999999999999999E-2</c:v>
                      </c:pt>
                      <c:pt idx="1199">
                        <c:v>7.0000000000000001E-3</c:v>
                      </c:pt>
                      <c:pt idx="1200">
                        <c:v>-3.1E-2</c:v>
                      </c:pt>
                      <c:pt idx="1201">
                        <c:v>-3.1E-2</c:v>
                      </c:pt>
                      <c:pt idx="1202">
                        <c:v>-3.1E-2</c:v>
                      </c:pt>
                      <c:pt idx="1203">
                        <c:v>-0.03</c:v>
                      </c:pt>
                      <c:pt idx="1204">
                        <c:v>-8.9999999999999993E-3</c:v>
                      </c:pt>
                      <c:pt idx="1205">
                        <c:v>1.4999999999999999E-2</c:v>
                      </c:pt>
                      <c:pt idx="1206">
                        <c:v>0.01</c:v>
                      </c:pt>
                      <c:pt idx="1207">
                        <c:v>1.6E-2</c:v>
                      </c:pt>
                      <c:pt idx="1208">
                        <c:v>1.6E-2</c:v>
                      </c:pt>
                      <c:pt idx="1209">
                        <c:v>1.6E-2</c:v>
                      </c:pt>
                      <c:pt idx="1210">
                        <c:v>1.6E-2</c:v>
                      </c:pt>
                      <c:pt idx="1211">
                        <c:v>6.0999999999999999E-2</c:v>
                      </c:pt>
                      <c:pt idx="1212">
                        <c:v>5.0000000000000001E-3</c:v>
                      </c:pt>
                      <c:pt idx="1213">
                        <c:v>5.0000000000000001E-3</c:v>
                      </c:pt>
                      <c:pt idx="1214">
                        <c:v>2.1999999999999999E-2</c:v>
                      </c:pt>
                      <c:pt idx="1215">
                        <c:v>2.1999999999999999E-2</c:v>
                      </c:pt>
                      <c:pt idx="1216">
                        <c:v>2.1999999999999999E-2</c:v>
                      </c:pt>
                      <c:pt idx="1217">
                        <c:v>2.5000000000000001E-2</c:v>
                      </c:pt>
                      <c:pt idx="1218">
                        <c:v>4.9000000000000002E-2</c:v>
                      </c:pt>
                      <c:pt idx="1219">
                        <c:v>5.0999999999999997E-2</c:v>
                      </c:pt>
                      <c:pt idx="1220">
                        <c:v>2.1000000000000001E-2</c:v>
                      </c:pt>
                      <c:pt idx="1221">
                        <c:v>5.0999999999999997E-2</c:v>
                      </c:pt>
                      <c:pt idx="1222">
                        <c:v>5.0999999999999997E-2</c:v>
                      </c:pt>
                      <c:pt idx="1223">
                        <c:v>5.0999999999999997E-2</c:v>
                      </c:pt>
                      <c:pt idx="1224">
                        <c:v>6.6000000000000003E-2</c:v>
                      </c:pt>
                      <c:pt idx="1225">
                        <c:v>9.6000000000000002E-2</c:v>
                      </c:pt>
                      <c:pt idx="1226">
                        <c:v>9.9000000000000005E-2</c:v>
                      </c:pt>
                      <c:pt idx="1227">
                        <c:v>0.123</c:v>
                      </c:pt>
                      <c:pt idx="1228">
                        <c:v>0.13400000000000001</c:v>
                      </c:pt>
                      <c:pt idx="1229">
                        <c:v>0.13400000000000001</c:v>
                      </c:pt>
                      <c:pt idx="1230">
                        <c:v>0.13400000000000001</c:v>
                      </c:pt>
                      <c:pt idx="1231">
                        <c:v>0.17699999999999999</c:v>
                      </c:pt>
                      <c:pt idx="1232">
                        <c:v>0.124</c:v>
                      </c:pt>
                      <c:pt idx="1233">
                        <c:v>0.13500000000000001</c:v>
                      </c:pt>
                      <c:pt idx="1234">
                        <c:v>0.125</c:v>
                      </c:pt>
                      <c:pt idx="1235">
                        <c:v>0.154</c:v>
                      </c:pt>
                      <c:pt idx="1236">
                        <c:v>0.154</c:v>
                      </c:pt>
                      <c:pt idx="1237">
                        <c:v>0.154</c:v>
                      </c:pt>
                      <c:pt idx="1238">
                        <c:v>0.13200000000000001</c:v>
                      </c:pt>
                      <c:pt idx="1239">
                        <c:v>0.14299999999999999</c:v>
                      </c:pt>
                      <c:pt idx="1240">
                        <c:v>9.1999999999999998E-2</c:v>
                      </c:pt>
                      <c:pt idx="1241">
                        <c:v>0.127</c:v>
                      </c:pt>
                      <c:pt idx="1242">
                        <c:v>8.3000000000000004E-2</c:v>
                      </c:pt>
                      <c:pt idx="1243">
                        <c:v>8.3000000000000004E-2</c:v>
                      </c:pt>
                      <c:pt idx="1244">
                        <c:v>8.3000000000000004E-2</c:v>
                      </c:pt>
                      <c:pt idx="1245">
                        <c:v>9.7000000000000003E-2</c:v>
                      </c:pt>
                      <c:pt idx="1246">
                        <c:v>0.14499999999999999</c:v>
                      </c:pt>
                      <c:pt idx="1247">
                        <c:v>0.159</c:v>
                      </c:pt>
                      <c:pt idx="1248">
                        <c:v>0.109</c:v>
                      </c:pt>
                      <c:pt idx="1249">
                        <c:v>0.126</c:v>
                      </c:pt>
                      <c:pt idx="1250">
                        <c:v>0.126</c:v>
                      </c:pt>
                      <c:pt idx="1251">
                        <c:v>0.126</c:v>
                      </c:pt>
                      <c:pt idx="1252">
                        <c:v>8.5000000000000006E-2</c:v>
                      </c:pt>
                      <c:pt idx="1253">
                        <c:v>0.10199999999999999</c:v>
                      </c:pt>
                      <c:pt idx="1254">
                        <c:v>0.115</c:v>
                      </c:pt>
                      <c:pt idx="1255">
                        <c:v>0.13900000000000001</c:v>
                      </c:pt>
                      <c:pt idx="1256">
                        <c:v>9.9000000000000005E-2</c:v>
                      </c:pt>
                      <c:pt idx="1257">
                        <c:v>9.9000000000000005E-2</c:v>
                      </c:pt>
                      <c:pt idx="1258">
                        <c:v>9.9000000000000005E-2</c:v>
                      </c:pt>
                      <c:pt idx="1259">
                        <c:v>8.1000000000000003E-2</c:v>
                      </c:pt>
                      <c:pt idx="1260">
                        <c:v>8.6999999999999994E-2</c:v>
                      </c:pt>
                      <c:pt idx="1261">
                        <c:v>0.13600000000000001</c:v>
                      </c:pt>
                      <c:pt idx="1262">
                        <c:v>0.158</c:v>
                      </c:pt>
                      <c:pt idx="1263">
                        <c:v>0.126</c:v>
                      </c:pt>
                      <c:pt idx="1264">
                        <c:v>0.126</c:v>
                      </c:pt>
                      <c:pt idx="1265">
                        <c:v>0.126</c:v>
                      </c:pt>
                      <c:pt idx="1266">
                        <c:v>0.13200000000000001</c:v>
                      </c:pt>
                      <c:pt idx="1267">
                        <c:v>0.16500000000000001</c:v>
                      </c:pt>
                      <c:pt idx="1268">
                        <c:v>9.1999999999999998E-2</c:v>
                      </c:pt>
                      <c:pt idx="1269">
                        <c:v>9.6000000000000002E-2</c:v>
                      </c:pt>
                      <c:pt idx="1270">
                        <c:v>4.7E-2</c:v>
                      </c:pt>
                      <c:pt idx="1271">
                        <c:v>4.7E-2</c:v>
                      </c:pt>
                      <c:pt idx="1272">
                        <c:v>4.7E-2</c:v>
                      </c:pt>
                      <c:pt idx="1273">
                        <c:v>4.7E-2</c:v>
                      </c:pt>
                      <c:pt idx="1274">
                        <c:v>0.13900000000000001</c:v>
                      </c:pt>
                      <c:pt idx="1275">
                        <c:v>0.18</c:v>
                      </c:pt>
                      <c:pt idx="1276">
                        <c:v>0.20100000000000001</c:v>
                      </c:pt>
                      <c:pt idx="1277">
                        <c:v>0.20599999999999999</c:v>
                      </c:pt>
                      <c:pt idx="1278">
                        <c:v>0.20599999999999999</c:v>
                      </c:pt>
                      <c:pt idx="1279">
                        <c:v>0.20599999999999999</c:v>
                      </c:pt>
                      <c:pt idx="1280">
                        <c:v>0.26600000000000001</c:v>
                      </c:pt>
                      <c:pt idx="1281">
                        <c:v>0.29899999999999999</c:v>
                      </c:pt>
                      <c:pt idx="1282">
                        <c:v>0.222</c:v>
                      </c:pt>
                      <c:pt idx="1283">
                        <c:v>0.221</c:v>
                      </c:pt>
                      <c:pt idx="1284">
                        <c:v>0.16800000000000001</c:v>
                      </c:pt>
                      <c:pt idx="1285">
                        <c:v>0.16800000000000001</c:v>
                      </c:pt>
                      <c:pt idx="1286">
                        <c:v>0.16800000000000001</c:v>
                      </c:pt>
                      <c:pt idx="1287">
                        <c:v>0.16700000000000001</c:v>
                      </c:pt>
                      <c:pt idx="1288">
                        <c:v>0.16700000000000001</c:v>
                      </c:pt>
                      <c:pt idx="1289">
                        <c:v>0.20699999999999999</c:v>
                      </c:pt>
                      <c:pt idx="1290">
                        <c:v>0.214</c:v>
                      </c:pt>
                      <c:pt idx="1291">
                        <c:v>0.214</c:v>
                      </c:pt>
                      <c:pt idx="1292">
                        <c:v>0.214</c:v>
                      </c:pt>
                      <c:pt idx="1293">
                        <c:v>0.214</c:v>
                      </c:pt>
                      <c:pt idx="1294">
                        <c:v>0.214</c:v>
                      </c:pt>
                      <c:pt idx="1295">
                        <c:v>0.28399999999999997</c:v>
                      </c:pt>
                      <c:pt idx="1296">
                        <c:v>0.31</c:v>
                      </c:pt>
                      <c:pt idx="1297">
                        <c:v>0.251</c:v>
                      </c:pt>
                      <c:pt idx="1298">
                        <c:v>0.23499999999999999</c:v>
                      </c:pt>
                      <c:pt idx="1299">
                        <c:v>0.23499999999999999</c:v>
                      </c:pt>
                      <c:pt idx="1300">
                        <c:v>0.23499999999999999</c:v>
                      </c:pt>
                      <c:pt idx="1301">
                        <c:v>0.193</c:v>
                      </c:pt>
                      <c:pt idx="1302">
                        <c:v>0.16700000000000001</c:v>
                      </c:pt>
                      <c:pt idx="1303">
                        <c:v>6.9000000000000006E-2</c:v>
                      </c:pt>
                      <c:pt idx="1304">
                        <c:v>4.5999999999999999E-2</c:v>
                      </c:pt>
                      <c:pt idx="1305">
                        <c:v>2.5999999999999999E-2</c:v>
                      </c:pt>
                      <c:pt idx="1306">
                        <c:v>2.5999999999999999E-2</c:v>
                      </c:pt>
                      <c:pt idx="1307">
                        <c:v>2.5999999999999999E-2</c:v>
                      </c:pt>
                      <c:pt idx="1308">
                        <c:v>0.129</c:v>
                      </c:pt>
                      <c:pt idx="1309">
                        <c:v>0.33</c:v>
                      </c:pt>
                      <c:pt idx="1310">
                        <c:v>0.31</c:v>
                      </c:pt>
                      <c:pt idx="1311">
                        <c:v>0.24299999999999999</c:v>
                      </c:pt>
                      <c:pt idx="1312">
                        <c:v>0.24399999999999999</c:v>
                      </c:pt>
                      <c:pt idx="1313">
                        <c:v>0.24399999999999999</c:v>
                      </c:pt>
                      <c:pt idx="1314">
                        <c:v>0.24399999999999999</c:v>
                      </c:pt>
                      <c:pt idx="1315">
                        <c:v>0.374</c:v>
                      </c:pt>
                      <c:pt idx="1316">
                        <c:v>0.48899999999999999</c:v>
                      </c:pt>
                      <c:pt idx="1317">
                        <c:v>0.34799999999999998</c:v>
                      </c:pt>
                      <c:pt idx="1318">
                        <c:v>0.29299999999999998</c:v>
                      </c:pt>
                      <c:pt idx="1319">
                        <c:v>0.17599999999999999</c:v>
                      </c:pt>
                      <c:pt idx="1320">
                        <c:v>0.17599999999999999</c:v>
                      </c:pt>
                      <c:pt idx="1321">
                        <c:v>0.17599999999999999</c:v>
                      </c:pt>
                      <c:pt idx="1322">
                        <c:v>5.8000000000000003E-2</c:v>
                      </c:pt>
                      <c:pt idx="1323">
                        <c:v>-0.127</c:v>
                      </c:pt>
                      <c:pt idx="1324">
                        <c:v>-0.109</c:v>
                      </c:pt>
                      <c:pt idx="1325">
                        <c:v>-0.17799999999999999</c:v>
                      </c:pt>
                      <c:pt idx="1326">
                        <c:v>-0.185</c:v>
                      </c:pt>
                      <c:pt idx="1327">
                        <c:v>-0.185</c:v>
                      </c:pt>
                      <c:pt idx="1328">
                        <c:v>-0.185</c:v>
                      </c:pt>
                      <c:pt idx="1329">
                        <c:v>-0.215</c:v>
                      </c:pt>
                      <c:pt idx="1330">
                        <c:v>-0.217</c:v>
                      </c:pt>
                      <c:pt idx="1331">
                        <c:v>-0.20100000000000001</c:v>
                      </c:pt>
                      <c:pt idx="1332">
                        <c:v>-0.189</c:v>
                      </c:pt>
                      <c:pt idx="1333">
                        <c:v>-0.16400000000000001</c:v>
                      </c:pt>
                      <c:pt idx="1334">
                        <c:v>-0.16400000000000001</c:v>
                      </c:pt>
                      <c:pt idx="1335">
                        <c:v>-0.16400000000000001</c:v>
                      </c:pt>
                      <c:pt idx="1336">
                        <c:v>-0.14399999999999999</c:v>
                      </c:pt>
                      <c:pt idx="1337">
                        <c:v>-0.16600000000000001</c:v>
                      </c:pt>
                      <c:pt idx="1338">
                        <c:v>-0.18</c:v>
                      </c:pt>
                      <c:pt idx="1339">
                        <c:v>-0.17399999999999999</c:v>
                      </c:pt>
                      <c:pt idx="1340">
                        <c:v>-0.15</c:v>
                      </c:pt>
                      <c:pt idx="1341">
                        <c:v>-0.15</c:v>
                      </c:pt>
                      <c:pt idx="1342">
                        <c:v>-0.15</c:v>
                      </c:pt>
                      <c:pt idx="1343">
                        <c:v>-0.16700000000000001</c:v>
                      </c:pt>
                      <c:pt idx="1344">
                        <c:v>-0.13700000000000001</c:v>
                      </c:pt>
                      <c:pt idx="1345">
                        <c:v>-0.121</c:v>
                      </c:pt>
                      <c:pt idx="1346">
                        <c:v>-0.115</c:v>
                      </c:pt>
                      <c:pt idx="1347">
                        <c:v>-0.108</c:v>
                      </c:pt>
                      <c:pt idx="1348">
                        <c:v>-0.108</c:v>
                      </c:pt>
                      <c:pt idx="1349">
                        <c:v>-0.108</c:v>
                      </c:pt>
                      <c:pt idx="1350">
                        <c:v>-8.4000000000000005E-2</c:v>
                      </c:pt>
                      <c:pt idx="1351">
                        <c:v>-7.5999999999999998E-2</c:v>
                      </c:pt>
                      <c:pt idx="1352">
                        <c:v>-8.4000000000000005E-2</c:v>
                      </c:pt>
                      <c:pt idx="1353">
                        <c:v>-0.114</c:v>
                      </c:pt>
                      <c:pt idx="1354">
                        <c:v>-0.111</c:v>
                      </c:pt>
                      <c:pt idx="1355">
                        <c:v>-0.111</c:v>
                      </c:pt>
                      <c:pt idx="1356">
                        <c:v>-0.111</c:v>
                      </c:pt>
                      <c:pt idx="1357">
                        <c:v>-0.09</c:v>
                      </c:pt>
                      <c:pt idx="1358">
                        <c:v>-8.3000000000000004E-2</c:v>
                      </c:pt>
                      <c:pt idx="1359">
                        <c:v>-9.8000000000000004E-2</c:v>
                      </c:pt>
                      <c:pt idx="1360">
                        <c:v>-0.125</c:v>
                      </c:pt>
                      <c:pt idx="1361">
                        <c:v>-0.14399999999999999</c:v>
                      </c:pt>
                      <c:pt idx="1362">
                        <c:v>-0.14399999999999999</c:v>
                      </c:pt>
                      <c:pt idx="1363">
                        <c:v>-0.14399999999999999</c:v>
                      </c:pt>
                      <c:pt idx="1364">
                        <c:v>-0.13400000000000001</c:v>
                      </c:pt>
                      <c:pt idx="1365">
                        <c:v>-0.113</c:v>
                      </c:pt>
                      <c:pt idx="1366">
                        <c:v>-8.2000000000000003E-2</c:v>
                      </c:pt>
                      <c:pt idx="1367">
                        <c:v>-0.126</c:v>
                      </c:pt>
                      <c:pt idx="1368">
                        <c:v>-7.0999999999999994E-2</c:v>
                      </c:pt>
                      <c:pt idx="1369">
                        <c:v>-7.0999999999999994E-2</c:v>
                      </c:pt>
                      <c:pt idx="1370">
                        <c:v>-7.0999999999999994E-2</c:v>
                      </c:pt>
                      <c:pt idx="1371">
                        <c:v>-5.3999999999999999E-2</c:v>
                      </c:pt>
                      <c:pt idx="1372">
                        <c:v>-4.0000000000000001E-3</c:v>
                      </c:pt>
                      <c:pt idx="1373">
                        <c:v>0.02</c:v>
                      </c:pt>
                      <c:pt idx="1374">
                        <c:v>5.8000000000000003E-2</c:v>
                      </c:pt>
                      <c:pt idx="1375">
                        <c:v>5.7000000000000002E-2</c:v>
                      </c:pt>
                      <c:pt idx="1376">
                        <c:v>5.7000000000000002E-2</c:v>
                      </c:pt>
                      <c:pt idx="1377">
                        <c:v>5.7000000000000002E-2</c:v>
                      </c:pt>
                      <c:pt idx="1378">
                        <c:v>4.9000000000000002E-2</c:v>
                      </c:pt>
                      <c:pt idx="1379">
                        <c:v>5.5E-2</c:v>
                      </c:pt>
                      <c:pt idx="1380">
                        <c:v>8.8999999999999996E-2</c:v>
                      </c:pt>
                      <c:pt idx="1381">
                        <c:v>0.10199999999999999</c:v>
                      </c:pt>
                      <c:pt idx="1382">
                        <c:v>5.8000000000000003E-2</c:v>
                      </c:pt>
                      <c:pt idx="1383">
                        <c:v>5.8000000000000003E-2</c:v>
                      </c:pt>
                      <c:pt idx="1384">
                        <c:v>5.8000000000000003E-2</c:v>
                      </c:pt>
                      <c:pt idx="1385">
                        <c:v>8.1000000000000003E-2</c:v>
                      </c:pt>
                      <c:pt idx="1386">
                        <c:v>7.1999999999999995E-2</c:v>
                      </c:pt>
                      <c:pt idx="1387">
                        <c:v>1.7999999999999999E-2</c:v>
                      </c:pt>
                      <c:pt idx="1388">
                        <c:v>5.8999999999999997E-2</c:v>
                      </c:pt>
                      <c:pt idx="1389">
                        <c:v>4.4999999999999998E-2</c:v>
                      </c:pt>
                      <c:pt idx="1390">
                        <c:v>4.4999999999999998E-2</c:v>
                      </c:pt>
                      <c:pt idx="1391">
                        <c:v>4.4999999999999998E-2</c:v>
                      </c:pt>
                      <c:pt idx="1392">
                        <c:v>9.6000000000000002E-2</c:v>
                      </c:pt>
                      <c:pt idx="1393">
                        <c:v>0.11899999999999999</c:v>
                      </c:pt>
                      <c:pt idx="1394">
                        <c:v>0.11899999999999999</c:v>
                      </c:pt>
                      <c:pt idx="1395">
                        <c:v>0.11899999999999999</c:v>
                      </c:pt>
                      <c:pt idx="1396">
                        <c:v>5.5E-2</c:v>
                      </c:pt>
                      <c:pt idx="1397">
                        <c:v>5.5E-2</c:v>
                      </c:pt>
                      <c:pt idx="1398">
                        <c:v>5.5E-2</c:v>
                      </c:pt>
                      <c:pt idx="1399">
                        <c:v>8.4000000000000005E-2</c:v>
                      </c:pt>
                      <c:pt idx="1400">
                        <c:v>8.4000000000000005E-2</c:v>
                      </c:pt>
                      <c:pt idx="1401">
                        <c:v>8.5000000000000006E-2</c:v>
                      </c:pt>
                      <c:pt idx="1402">
                        <c:v>8.5000000000000006E-2</c:v>
                      </c:pt>
                      <c:pt idx="1403">
                        <c:v>7.6999999999999999E-2</c:v>
                      </c:pt>
                      <c:pt idx="1404">
                        <c:v>7.6999999999999999E-2</c:v>
                      </c:pt>
                      <c:pt idx="1405">
                        <c:v>7.6999999999999999E-2</c:v>
                      </c:pt>
                      <c:pt idx="1406">
                        <c:v>8.3000000000000004E-2</c:v>
                      </c:pt>
                      <c:pt idx="1407">
                        <c:v>7.0999999999999994E-2</c:v>
                      </c:pt>
                      <c:pt idx="1408">
                        <c:v>1.6E-2</c:v>
                      </c:pt>
                      <c:pt idx="1409">
                        <c:v>1.4E-2</c:v>
                      </c:pt>
                      <c:pt idx="1410">
                        <c:v>-3.0000000000000001E-3</c:v>
                      </c:pt>
                      <c:pt idx="1411">
                        <c:v>-3.0000000000000001E-3</c:v>
                      </c:pt>
                      <c:pt idx="1412">
                        <c:v>-3.0000000000000001E-3</c:v>
                      </c:pt>
                      <c:pt idx="1413">
                        <c:v>4.2999999999999997E-2</c:v>
                      </c:pt>
                      <c:pt idx="1414">
                        <c:v>-7.0000000000000001E-3</c:v>
                      </c:pt>
                      <c:pt idx="1415">
                        <c:v>1.4E-2</c:v>
                      </c:pt>
                      <c:pt idx="1416">
                        <c:v>0.03</c:v>
                      </c:pt>
                      <c:pt idx="1417">
                        <c:v>6.0999999999999999E-2</c:v>
                      </c:pt>
                      <c:pt idx="1418">
                        <c:v>6.0999999999999999E-2</c:v>
                      </c:pt>
                      <c:pt idx="1419">
                        <c:v>6.0999999999999999E-2</c:v>
                      </c:pt>
                      <c:pt idx="1420">
                        <c:v>5.3999999999999999E-2</c:v>
                      </c:pt>
                      <c:pt idx="1421">
                        <c:v>2.3E-2</c:v>
                      </c:pt>
                      <c:pt idx="1422">
                        <c:v>-1.2E-2</c:v>
                      </c:pt>
                      <c:pt idx="1423">
                        <c:v>8.5000000000000006E-2</c:v>
                      </c:pt>
                      <c:pt idx="1424">
                        <c:v>4.5999999999999999E-2</c:v>
                      </c:pt>
                      <c:pt idx="1425">
                        <c:v>4.5999999999999999E-2</c:v>
                      </c:pt>
                      <c:pt idx="1426">
                        <c:v>4.5999999999999999E-2</c:v>
                      </c:pt>
                      <c:pt idx="1427">
                        <c:v>5.0999999999999997E-2</c:v>
                      </c:pt>
                      <c:pt idx="1428">
                        <c:v>4.7E-2</c:v>
                      </c:pt>
                      <c:pt idx="1429">
                        <c:v>4.4999999999999998E-2</c:v>
                      </c:pt>
                      <c:pt idx="1430">
                        <c:v>7.5999999999999998E-2</c:v>
                      </c:pt>
                      <c:pt idx="1431">
                        <c:v>7.0000000000000007E-2</c:v>
                      </c:pt>
                      <c:pt idx="1432">
                        <c:v>7.0000000000000007E-2</c:v>
                      </c:pt>
                      <c:pt idx="1433">
                        <c:v>7.0000000000000007E-2</c:v>
                      </c:pt>
                      <c:pt idx="1434">
                        <c:v>9.2999999999999999E-2</c:v>
                      </c:pt>
                      <c:pt idx="1435">
                        <c:v>6.9000000000000006E-2</c:v>
                      </c:pt>
                      <c:pt idx="1436">
                        <c:v>6.8000000000000005E-2</c:v>
                      </c:pt>
                      <c:pt idx="1437">
                        <c:v>6.3E-2</c:v>
                      </c:pt>
                      <c:pt idx="1438">
                        <c:v>6.8000000000000005E-2</c:v>
                      </c:pt>
                      <c:pt idx="1439">
                        <c:v>6.8000000000000005E-2</c:v>
                      </c:pt>
                      <c:pt idx="1440">
                        <c:v>6.8000000000000005E-2</c:v>
                      </c:pt>
                      <c:pt idx="1441">
                        <c:v>6.5000000000000002E-2</c:v>
                      </c:pt>
                      <c:pt idx="1442">
                        <c:v>0.10100000000000001</c:v>
                      </c:pt>
                      <c:pt idx="1443">
                        <c:v>0.14299999999999999</c:v>
                      </c:pt>
                      <c:pt idx="1444">
                        <c:v>0.14799999999999999</c:v>
                      </c:pt>
                      <c:pt idx="1445">
                        <c:v>0.11899999999999999</c:v>
                      </c:pt>
                      <c:pt idx="1446">
                        <c:v>0.11899999999999999</c:v>
                      </c:pt>
                      <c:pt idx="1447">
                        <c:v>0.11899999999999999</c:v>
                      </c:pt>
                      <c:pt idx="1448">
                        <c:v>0.14799999999999999</c:v>
                      </c:pt>
                      <c:pt idx="1449">
                        <c:v>5.0999999999999997E-2</c:v>
                      </c:pt>
                      <c:pt idx="1450">
                        <c:v>7.0999999999999994E-2</c:v>
                      </c:pt>
                      <c:pt idx="1451">
                        <c:v>5.1999999999999998E-2</c:v>
                      </c:pt>
                      <c:pt idx="1452">
                        <c:v>0.03</c:v>
                      </c:pt>
                      <c:pt idx="1453">
                        <c:v>0.03</c:v>
                      </c:pt>
                      <c:pt idx="1454">
                        <c:v>0.03</c:v>
                      </c:pt>
                      <c:pt idx="1455">
                        <c:v>5.0000000000000001E-3</c:v>
                      </c:pt>
                      <c:pt idx="1456">
                        <c:v>0.05</c:v>
                      </c:pt>
                      <c:pt idx="1457">
                        <c:v>5.3999999999999999E-2</c:v>
                      </c:pt>
                      <c:pt idx="1458">
                        <c:v>7.6999999999999999E-2</c:v>
                      </c:pt>
                      <c:pt idx="1459">
                        <c:v>0.05</c:v>
                      </c:pt>
                      <c:pt idx="1460">
                        <c:v>0.05</c:v>
                      </c:pt>
                      <c:pt idx="1461">
                        <c:v>0.05</c:v>
                      </c:pt>
                      <c:pt idx="1462">
                        <c:v>1.2E-2</c:v>
                      </c:pt>
                      <c:pt idx="1463">
                        <c:v>2.1000000000000001E-2</c:v>
                      </c:pt>
                      <c:pt idx="1464">
                        <c:v>3.9E-2</c:v>
                      </c:pt>
                      <c:pt idx="1465">
                        <c:v>5.8999999999999997E-2</c:v>
                      </c:pt>
                      <c:pt idx="1466">
                        <c:v>4.3999999999999997E-2</c:v>
                      </c:pt>
                      <c:pt idx="1467">
                        <c:v>4.3999999999999997E-2</c:v>
                      </c:pt>
                      <c:pt idx="1468">
                        <c:v>4.3999999999999997E-2</c:v>
                      </c:pt>
                      <c:pt idx="1469">
                        <c:v>2.8000000000000001E-2</c:v>
                      </c:pt>
                      <c:pt idx="1470">
                        <c:v>4.2999999999999997E-2</c:v>
                      </c:pt>
                      <c:pt idx="1471">
                        <c:v>1.7000000000000001E-2</c:v>
                      </c:pt>
                      <c:pt idx="1472">
                        <c:v>2.5000000000000001E-2</c:v>
                      </c:pt>
                      <c:pt idx="1473">
                        <c:v>3.9E-2</c:v>
                      </c:pt>
                      <c:pt idx="1474">
                        <c:v>3.9E-2</c:v>
                      </c:pt>
                      <c:pt idx="1475">
                        <c:v>3.9E-2</c:v>
                      </c:pt>
                      <c:pt idx="1476">
                        <c:v>7.9000000000000001E-2</c:v>
                      </c:pt>
                      <c:pt idx="1477">
                        <c:v>7.0000000000000001E-3</c:v>
                      </c:pt>
                      <c:pt idx="1478">
                        <c:v>-4.2000000000000003E-2</c:v>
                      </c:pt>
                      <c:pt idx="1479">
                        <c:v>-1.9E-2</c:v>
                      </c:pt>
                      <c:pt idx="1480">
                        <c:v>-3.2000000000000001E-2</c:v>
                      </c:pt>
                      <c:pt idx="1481">
                        <c:v>-3.2000000000000001E-2</c:v>
                      </c:pt>
                      <c:pt idx="1482">
                        <c:v>-3.2000000000000001E-2</c:v>
                      </c:pt>
                      <c:pt idx="1483">
                        <c:v>-3.9E-2</c:v>
                      </c:pt>
                      <c:pt idx="1484">
                        <c:v>0</c:v>
                      </c:pt>
                      <c:pt idx="1485">
                        <c:v>-3.2000000000000001E-2</c:v>
                      </c:pt>
                      <c:pt idx="1486">
                        <c:v>-3.5000000000000003E-2</c:v>
                      </c:pt>
                      <c:pt idx="1487">
                        <c:v>-3.3000000000000002E-2</c:v>
                      </c:pt>
                      <c:pt idx="1488">
                        <c:v>-3.3000000000000002E-2</c:v>
                      </c:pt>
                      <c:pt idx="1489">
                        <c:v>-3.3000000000000002E-2</c:v>
                      </c:pt>
                      <c:pt idx="1490">
                        <c:v>-3.7999999999999999E-2</c:v>
                      </c:pt>
                      <c:pt idx="1491">
                        <c:v>-2.4E-2</c:v>
                      </c:pt>
                      <c:pt idx="1492">
                        <c:v>-4.4999999999999998E-2</c:v>
                      </c:pt>
                      <c:pt idx="1493">
                        <c:v>-3.5999999999999997E-2</c:v>
                      </c:pt>
                      <c:pt idx="1494">
                        <c:v>2.5999999999999999E-2</c:v>
                      </c:pt>
                      <c:pt idx="1495">
                        <c:v>2.5999999999999999E-2</c:v>
                      </c:pt>
                      <c:pt idx="1496">
                        <c:v>2.5999999999999999E-2</c:v>
                      </c:pt>
                      <c:pt idx="1497">
                        <c:v>4.5999999999999999E-2</c:v>
                      </c:pt>
                      <c:pt idx="1498">
                        <c:v>2.4E-2</c:v>
                      </c:pt>
                      <c:pt idx="1499">
                        <c:v>6.5000000000000002E-2</c:v>
                      </c:pt>
                      <c:pt idx="1500">
                        <c:v>4.5999999999999999E-2</c:v>
                      </c:pt>
                      <c:pt idx="1501">
                        <c:v>7.3999999999999996E-2</c:v>
                      </c:pt>
                      <c:pt idx="1502">
                        <c:v>7.3999999999999996E-2</c:v>
                      </c:pt>
                      <c:pt idx="1503">
                        <c:v>7.3999999999999996E-2</c:v>
                      </c:pt>
                      <c:pt idx="1504">
                        <c:v>3.3000000000000002E-2</c:v>
                      </c:pt>
                      <c:pt idx="1505">
                        <c:v>0.01</c:v>
                      </c:pt>
                      <c:pt idx="1506">
                        <c:v>4.1000000000000002E-2</c:v>
                      </c:pt>
                      <c:pt idx="1507">
                        <c:v>6.0000000000000001E-3</c:v>
                      </c:pt>
                      <c:pt idx="1508">
                        <c:v>-5.8000000000000003E-2</c:v>
                      </c:pt>
                      <c:pt idx="1509">
                        <c:v>-5.8000000000000003E-2</c:v>
                      </c:pt>
                      <c:pt idx="1510">
                        <c:v>-5.8000000000000003E-2</c:v>
                      </c:pt>
                      <c:pt idx="1511">
                        <c:v>-4.0000000000000001E-3</c:v>
                      </c:pt>
                      <c:pt idx="1512">
                        <c:v>-4.7E-2</c:v>
                      </c:pt>
                      <c:pt idx="1513">
                        <c:v>-6.3E-2</c:v>
                      </c:pt>
                      <c:pt idx="1514">
                        <c:v>-6.5000000000000002E-2</c:v>
                      </c:pt>
                      <c:pt idx="1515">
                        <c:v>-7.9000000000000001E-2</c:v>
                      </c:pt>
                      <c:pt idx="1516">
                        <c:v>-7.9000000000000001E-2</c:v>
                      </c:pt>
                      <c:pt idx="1517">
                        <c:v>-7.9000000000000001E-2</c:v>
                      </c:pt>
                      <c:pt idx="1518">
                        <c:v>-8.2000000000000003E-2</c:v>
                      </c:pt>
                      <c:pt idx="1519">
                        <c:v>-0.105</c:v>
                      </c:pt>
                      <c:pt idx="1520">
                        <c:v>-8.5000000000000006E-2</c:v>
                      </c:pt>
                      <c:pt idx="1521">
                        <c:v>-3.6999999999999998E-2</c:v>
                      </c:pt>
                      <c:pt idx="1522">
                        <c:v>-3.9E-2</c:v>
                      </c:pt>
                      <c:pt idx="1523">
                        <c:v>-3.9E-2</c:v>
                      </c:pt>
                      <c:pt idx="1524">
                        <c:v>-3.9E-2</c:v>
                      </c:pt>
                      <c:pt idx="1525">
                        <c:v>-2.5999999999999999E-2</c:v>
                      </c:pt>
                      <c:pt idx="1526">
                        <c:v>-8.5000000000000006E-2</c:v>
                      </c:pt>
                      <c:pt idx="1527">
                        <c:v>-0.11600000000000001</c:v>
                      </c:pt>
                      <c:pt idx="1528">
                        <c:v>-7.3999999999999996E-2</c:v>
                      </c:pt>
                      <c:pt idx="1529">
                        <c:v>-0.121</c:v>
                      </c:pt>
                      <c:pt idx="1530">
                        <c:v>-0.121</c:v>
                      </c:pt>
                      <c:pt idx="1531">
                        <c:v>-0.121</c:v>
                      </c:pt>
                      <c:pt idx="1532">
                        <c:v>-0.14799999999999999</c:v>
                      </c:pt>
                      <c:pt idx="1533">
                        <c:v>-8.3000000000000004E-2</c:v>
                      </c:pt>
                      <c:pt idx="1534">
                        <c:v>-3.2000000000000001E-2</c:v>
                      </c:pt>
                      <c:pt idx="1535">
                        <c:v>-2E-3</c:v>
                      </c:pt>
                      <c:pt idx="1536">
                        <c:v>1.6E-2</c:v>
                      </c:pt>
                      <c:pt idx="1537">
                        <c:v>1.6E-2</c:v>
                      </c:pt>
                      <c:pt idx="1538">
                        <c:v>1.6E-2</c:v>
                      </c:pt>
                      <c:pt idx="1539">
                        <c:v>0</c:v>
                      </c:pt>
                      <c:pt idx="1540">
                        <c:v>-2.4E-2</c:v>
                      </c:pt>
                      <c:pt idx="1541">
                        <c:v>1.4999999999999999E-2</c:v>
                      </c:pt>
                      <c:pt idx="1542">
                        <c:v>3.3000000000000002E-2</c:v>
                      </c:pt>
                      <c:pt idx="1543">
                        <c:v>3.5999999999999997E-2</c:v>
                      </c:pt>
                      <c:pt idx="1544">
                        <c:v>3.5999999999999997E-2</c:v>
                      </c:pt>
                      <c:pt idx="1545">
                        <c:v>3.5999999999999997E-2</c:v>
                      </c:pt>
                      <c:pt idx="1546">
                        <c:v>9.0999999999999998E-2</c:v>
                      </c:pt>
                      <c:pt idx="1547">
                        <c:v>8.6999999999999994E-2</c:v>
                      </c:pt>
                      <c:pt idx="1548">
                        <c:v>0.16900000000000001</c:v>
                      </c:pt>
                      <c:pt idx="1549">
                        <c:v>0.152</c:v>
                      </c:pt>
                      <c:pt idx="1550">
                        <c:v>0.128</c:v>
                      </c:pt>
                      <c:pt idx="1551">
                        <c:v>0.128</c:v>
                      </c:pt>
                      <c:pt idx="1552">
                        <c:v>0.128</c:v>
                      </c:pt>
                      <c:pt idx="1553">
                        <c:v>0.12</c:v>
                      </c:pt>
                      <c:pt idx="1554">
                        <c:v>0.11</c:v>
                      </c:pt>
                      <c:pt idx="1555">
                        <c:v>0.125</c:v>
                      </c:pt>
                      <c:pt idx="1556">
                        <c:v>0.121</c:v>
                      </c:pt>
                      <c:pt idx="1557">
                        <c:v>0.13400000000000001</c:v>
                      </c:pt>
                      <c:pt idx="1558">
                        <c:v>0.13400000000000001</c:v>
                      </c:pt>
                      <c:pt idx="1559">
                        <c:v>0.13400000000000001</c:v>
                      </c:pt>
                      <c:pt idx="1560">
                        <c:v>0.13100000000000001</c:v>
                      </c:pt>
                      <c:pt idx="1561">
                        <c:v>0.151</c:v>
                      </c:pt>
                      <c:pt idx="1562">
                        <c:v>0.19</c:v>
                      </c:pt>
                      <c:pt idx="1563">
                        <c:v>0.20200000000000001</c:v>
                      </c:pt>
                      <c:pt idx="1564">
                        <c:v>0.25800000000000001</c:v>
                      </c:pt>
                      <c:pt idx="1565">
                        <c:v>0.25800000000000001</c:v>
                      </c:pt>
                      <c:pt idx="1566">
                        <c:v>0.25800000000000001</c:v>
                      </c:pt>
                      <c:pt idx="1567">
                        <c:v>0.20599999999999999</c:v>
                      </c:pt>
                      <c:pt idx="1568">
                        <c:v>0.17100000000000001</c:v>
                      </c:pt>
                      <c:pt idx="1569">
                        <c:v>0.127</c:v>
                      </c:pt>
                      <c:pt idx="1570">
                        <c:v>0.122</c:v>
                      </c:pt>
                      <c:pt idx="1571">
                        <c:v>8.3000000000000004E-2</c:v>
                      </c:pt>
                      <c:pt idx="1572">
                        <c:v>8.3000000000000004E-2</c:v>
                      </c:pt>
                      <c:pt idx="1573">
                        <c:v>8.3000000000000004E-2</c:v>
                      </c:pt>
                      <c:pt idx="1574">
                        <c:v>4.2000000000000003E-2</c:v>
                      </c:pt>
                      <c:pt idx="1575">
                        <c:v>7.5999999999999998E-2</c:v>
                      </c:pt>
                      <c:pt idx="1576">
                        <c:v>0.13</c:v>
                      </c:pt>
                      <c:pt idx="1577">
                        <c:v>0.13700000000000001</c:v>
                      </c:pt>
                      <c:pt idx="1578">
                        <c:v>0.17399999999999999</c:v>
                      </c:pt>
                      <c:pt idx="1579">
                        <c:v>0.17399999999999999</c:v>
                      </c:pt>
                      <c:pt idx="1580">
                        <c:v>0.17399999999999999</c:v>
                      </c:pt>
                      <c:pt idx="1581">
                        <c:v>0.18</c:v>
                      </c:pt>
                      <c:pt idx="1582">
                        <c:v>0.20100000000000001</c:v>
                      </c:pt>
                      <c:pt idx="1583">
                        <c:v>0.17399999999999999</c:v>
                      </c:pt>
                      <c:pt idx="1584">
                        <c:v>0.19400000000000001</c:v>
                      </c:pt>
                      <c:pt idx="1585">
                        <c:v>0.248</c:v>
                      </c:pt>
                      <c:pt idx="1586">
                        <c:v>0.248</c:v>
                      </c:pt>
                      <c:pt idx="1587">
                        <c:v>0.248</c:v>
                      </c:pt>
                      <c:pt idx="1588">
                        <c:v>0.218</c:v>
                      </c:pt>
                      <c:pt idx="1589">
                        <c:v>0.27200000000000002</c:v>
                      </c:pt>
                      <c:pt idx="1590">
                        <c:v>0.22</c:v>
                      </c:pt>
                      <c:pt idx="1591">
                        <c:v>0.313</c:v>
                      </c:pt>
                      <c:pt idx="1592">
                        <c:v>0.29699999999999999</c:v>
                      </c:pt>
                      <c:pt idx="1593">
                        <c:v>0.29699999999999999</c:v>
                      </c:pt>
                      <c:pt idx="1594">
                        <c:v>0.29699999999999999</c:v>
                      </c:pt>
                      <c:pt idx="1595">
                        <c:v>0.311</c:v>
                      </c:pt>
                      <c:pt idx="1596">
                        <c:v>0.307</c:v>
                      </c:pt>
                      <c:pt idx="1597">
                        <c:v>0.31</c:v>
                      </c:pt>
                      <c:pt idx="1598">
                        <c:v>0.33100000000000002</c:v>
                      </c:pt>
                      <c:pt idx="1599">
                        <c:v>0.27900000000000003</c:v>
                      </c:pt>
                      <c:pt idx="1600">
                        <c:v>0.27900000000000003</c:v>
                      </c:pt>
                      <c:pt idx="1601">
                        <c:v>0.27900000000000003</c:v>
                      </c:pt>
                      <c:pt idx="1602">
                        <c:v>0.30199999999999999</c:v>
                      </c:pt>
                      <c:pt idx="1603">
                        <c:v>0.35399999999999998</c:v>
                      </c:pt>
                      <c:pt idx="1604">
                        <c:v>0.40600000000000003</c:v>
                      </c:pt>
                      <c:pt idx="1605">
                        <c:v>0.42399999999999999</c:v>
                      </c:pt>
                      <c:pt idx="1606">
                        <c:v>0.42699999999999999</c:v>
                      </c:pt>
                      <c:pt idx="1607">
                        <c:v>0.42699999999999999</c:v>
                      </c:pt>
                      <c:pt idx="1608">
                        <c:v>0.42699999999999999</c:v>
                      </c:pt>
                      <c:pt idx="1609">
                        <c:v>0.45200000000000001</c:v>
                      </c:pt>
                      <c:pt idx="1610">
                        <c:v>0.44500000000000001</c:v>
                      </c:pt>
                      <c:pt idx="1611">
                        <c:v>0.47099999999999997</c:v>
                      </c:pt>
                      <c:pt idx="1612">
                        <c:v>0.48399999999999999</c:v>
                      </c:pt>
                      <c:pt idx="1613">
                        <c:v>0.504</c:v>
                      </c:pt>
                      <c:pt idx="1614">
                        <c:v>0.504</c:v>
                      </c:pt>
                      <c:pt idx="1615">
                        <c:v>0.504</c:v>
                      </c:pt>
                      <c:pt idx="1616">
                        <c:v>0.51</c:v>
                      </c:pt>
                      <c:pt idx="1617">
                        <c:v>0.52300000000000002</c:v>
                      </c:pt>
                      <c:pt idx="1618">
                        <c:v>0.53600000000000003</c:v>
                      </c:pt>
                      <c:pt idx="1619">
                        <c:v>0.51600000000000001</c:v>
                      </c:pt>
                      <c:pt idx="1620">
                        <c:v>0.49199999999999999</c:v>
                      </c:pt>
                      <c:pt idx="1621">
                        <c:v>0.49199999999999999</c:v>
                      </c:pt>
                      <c:pt idx="1622">
                        <c:v>0.49199999999999999</c:v>
                      </c:pt>
                      <c:pt idx="1623">
                        <c:v>0.48299999999999998</c:v>
                      </c:pt>
                      <c:pt idx="1624">
                        <c:v>0.49</c:v>
                      </c:pt>
                      <c:pt idx="1625">
                        <c:v>0.51100000000000001</c:v>
                      </c:pt>
                      <c:pt idx="1626">
                        <c:v>0.52100000000000002</c:v>
                      </c:pt>
                      <c:pt idx="1627">
                        <c:v>0.53800000000000003</c:v>
                      </c:pt>
                      <c:pt idx="1628">
                        <c:v>0.53800000000000003</c:v>
                      </c:pt>
                      <c:pt idx="1629">
                        <c:v>0.53800000000000003</c:v>
                      </c:pt>
                      <c:pt idx="1630">
                        <c:v>0.51500000000000001</c:v>
                      </c:pt>
                      <c:pt idx="1631">
                        <c:v>0.504</c:v>
                      </c:pt>
                      <c:pt idx="1632">
                        <c:v>0.504</c:v>
                      </c:pt>
                      <c:pt idx="1633">
                        <c:v>0.54100000000000004</c:v>
                      </c:pt>
                      <c:pt idx="1634">
                        <c:v>0.55300000000000005</c:v>
                      </c:pt>
                      <c:pt idx="1635">
                        <c:v>0.55300000000000005</c:v>
                      </c:pt>
                      <c:pt idx="1636">
                        <c:v>0.55300000000000005</c:v>
                      </c:pt>
                      <c:pt idx="1637">
                        <c:v>0.56200000000000006</c:v>
                      </c:pt>
                      <c:pt idx="1638">
                        <c:v>0.55600000000000005</c:v>
                      </c:pt>
                      <c:pt idx="1639">
                        <c:v>0.55600000000000005</c:v>
                      </c:pt>
                      <c:pt idx="1640">
                        <c:v>0.55400000000000005</c:v>
                      </c:pt>
                      <c:pt idx="1641">
                        <c:v>0.54500000000000004</c:v>
                      </c:pt>
                      <c:pt idx="1642">
                        <c:v>0.54500000000000004</c:v>
                      </c:pt>
                      <c:pt idx="1643">
                        <c:v>0.54500000000000004</c:v>
                      </c:pt>
                      <c:pt idx="1644">
                        <c:v>0.55800000000000005</c:v>
                      </c:pt>
                      <c:pt idx="1645">
                        <c:v>0.51900000000000002</c:v>
                      </c:pt>
                      <c:pt idx="1646">
                        <c:v>0.56299999999999994</c:v>
                      </c:pt>
                      <c:pt idx="1647">
                        <c:v>0.53</c:v>
                      </c:pt>
                      <c:pt idx="1648">
                        <c:v>0.53</c:v>
                      </c:pt>
                      <c:pt idx="1649">
                        <c:v>0.53</c:v>
                      </c:pt>
                      <c:pt idx="1650">
                        <c:v>0.53</c:v>
                      </c:pt>
                      <c:pt idx="1651">
                        <c:v>0.53</c:v>
                      </c:pt>
                      <c:pt idx="1652">
                        <c:v>0.57099999999999995</c:v>
                      </c:pt>
                      <c:pt idx="1653">
                        <c:v>0.57599999999999996</c:v>
                      </c:pt>
                      <c:pt idx="1654">
                        <c:v>0.58799999999999997</c:v>
                      </c:pt>
                      <c:pt idx="1655">
                        <c:v>0.59799999999999998</c:v>
                      </c:pt>
                      <c:pt idx="1656">
                        <c:v>0.59799999999999998</c:v>
                      </c:pt>
                      <c:pt idx="1657">
                        <c:v>0.59799999999999998</c:v>
                      </c:pt>
                      <c:pt idx="1658">
                        <c:v>0.54400000000000004</c:v>
                      </c:pt>
                      <c:pt idx="1659">
                        <c:v>0.54100000000000004</c:v>
                      </c:pt>
                      <c:pt idx="1660">
                        <c:v>0.55900000000000005</c:v>
                      </c:pt>
                      <c:pt idx="1661">
                        <c:v>0.58199999999999996</c:v>
                      </c:pt>
                      <c:pt idx="1662">
                        <c:v>0.59099999999999997</c:v>
                      </c:pt>
                      <c:pt idx="1663">
                        <c:v>0.59099999999999997</c:v>
                      </c:pt>
                      <c:pt idx="1664">
                        <c:v>0.59099999999999997</c:v>
                      </c:pt>
                      <c:pt idx="1665">
                        <c:v>0.60199999999999998</c:v>
                      </c:pt>
                      <c:pt idx="1666">
                        <c:v>0.63100000000000001</c:v>
                      </c:pt>
                      <c:pt idx="1667">
                        <c:v>0.58599999999999997</c:v>
                      </c:pt>
                      <c:pt idx="1668">
                        <c:v>0.59699999999999998</c:v>
                      </c:pt>
                      <c:pt idx="1669">
                        <c:v>0.55000000000000004</c:v>
                      </c:pt>
                      <c:pt idx="1670">
                        <c:v>0.55000000000000004</c:v>
                      </c:pt>
                      <c:pt idx="1671">
                        <c:v>0.55000000000000004</c:v>
                      </c:pt>
                      <c:pt idx="1672">
                        <c:v>0.54500000000000004</c:v>
                      </c:pt>
                      <c:pt idx="1673">
                        <c:v>0.53600000000000003</c:v>
                      </c:pt>
                      <c:pt idx="1674">
                        <c:v>0.59499999999999997</c:v>
                      </c:pt>
                      <c:pt idx="1675">
                        <c:v>0.58899999999999997</c:v>
                      </c:pt>
                      <c:pt idx="1676">
                        <c:v>0.59099999999999997</c:v>
                      </c:pt>
                      <c:pt idx="1677">
                        <c:v>0.59099999999999997</c:v>
                      </c:pt>
                      <c:pt idx="1678">
                        <c:v>0.59099999999999997</c:v>
                      </c:pt>
                      <c:pt idx="1679">
                        <c:v>0.63500000000000001</c:v>
                      </c:pt>
                      <c:pt idx="1680">
                        <c:v>0.68300000000000005</c:v>
                      </c:pt>
                      <c:pt idx="1681">
                        <c:v>0.69099999999999995</c:v>
                      </c:pt>
                      <c:pt idx="1682">
                        <c:v>0.67700000000000005</c:v>
                      </c:pt>
                      <c:pt idx="1683">
                        <c:v>0.67500000000000004</c:v>
                      </c:pt>
                      <c:pt idx="1684">
                        <c:v>0.67500000000000004</c:v>
                      </c:pt>
                      <c:pt idx="1685">
                        <c:v>0.67500000000000004</c:v>
                      </c:pt>
                      <c:pt idx="1686">
                        <c:v>0.67500000000000004</c:v>
                      </c:pt>
                      <c:pt idx="1687">
                        <c:v>0.70299999999999996</c:v>
                      </c:pt>
                      <c:pt idx="1688">
                        <c:v>0.70899999999999996</c:v>
                      </c:pt>
                      <c:pt idx="1689">
                        <c:v>0.69199999999999995</c:v>
                      </c:pt>
                      <c:pt idx="1690">
                        <c:v>0.67400000000000004</c:v>
                      </c:pt>
                      <c:pt idx="1691">
                        <c:v>0.67400000000000004</c:v>
                      </c:pt>
                      <c:pt idx="1692">
                        <c:v>0.67400000000000004</c:v>
                      </c:pt>
                      <c:pt idx="1693">
                        <c:v>0.68200000000000005</c:v>
                      </c:pt>
                      <c:pt idx="1694">
                        <c:v>0.76100000000000001</c:v>
                      </c:pt>
                      <c:pt idx="1695">
                        <c:v>0.81100000000000005</c:v>
                      </c:pt>
                      <c:pt idx="1696">
                        <c:v>0.80800000000000005</c:v>
                      </c:pt>
                      <c:pt idx="1697">
                        <c:v>0.83</c:v>
                      </c:pt>
                      <c:pt idx="1698">
                        <c:v>0.83</c:v>
                      </c:pt>
                      <c:pt idx="1699">
                        <c:v>0.83</c:v>
                      </c:pt>
                      <c:pt idx="1700">
                        <c:v>0.82099999999999995</c:v>
                      </c:pt>
                      <c:pt idx="1701">
                        <c:v>0.80700000000000005</c:v>
                      </c:pt>
                      <c:pt idx="1702">
                        <c:v>0.8</c:v>
                      </c:pt>
                      <c:pt idx="1703">
                        <c:v>0.81200000000000006</c:v>
                      </c:pt>
                      <c:pt idx="1704">
                        <c:v>0.82899999999999996</c:v>
                      </c:pt>
                      <c:pt idx="1705">
                        <c:v>0.82899999999999996</c:v>
                      </c:pt>
                      <c:pt idx="1706">
                        <c:v>0.82899999999999996</c:v>
                      </c:pt>
                      <c:pt idx="1707">
                        <c:v>0.85299999999999998</c:v>
                      </c:pt>
                      <c:pt idx="1708">
                        <c:v>0.83499999999999996</c:v>
                      </c:pt>
                      <c:pt idx="1709">
                        <c:v>0.84799999999999998</c:v>
                      </c:pt>
                      <c:pt idx="1710">
                        <c:v>0.86199999999999999</c:v>
                      </c:pt>
                      <c:pt idx="1711">
                        <c:v>0.86099999999999999</c:v>
                      </c:pt>
                      <c:pt idx="1712">
                        <c:v>0.86099999999999999</c:v>
                      </c:pt>
                      <c:pt idx="1713">
                        <c:v>0.86099999999999999</c:v>
                      </c:pt>
                      <c:pt idx="1714">
                        <c:v>0.85899999999999999</c:v>
                      </c:pt>
                      <c:pt idx="1715">
                        <c:v>0.89200000000000002</c:v>
                      </c:pt>
                      <c:pt idx="1716">
                        <c:v>0.90300000000000002</c:v>
                      </c:pt>
                      <c:pt idx="1717">
                        <c:v>0.90200000000000002</c:v>
                      </c:pt>
                      <c:pt idx="1718">
                        <c:v>0.873</c:v>
                      </c:pt>
                      <c:pt idx="1719">
                        <c:v>0.873</c:v>
                      </c:pt>
                      <c:pt idx="1720">
                        <c:v>0.873</c:v>
                      </c:pt>
                      <c:pt idx="1721">
                        <c:v>0.878</c:v>
                      </c:pt>
                      <c:pt idx="1722">
                        <c:v>0.89700000000000002</c:v>
                      </c:pt>
                      <c:pt idx="1723">
                        <c:v>0.90100000000000002</c:v>
                      </c:pt>
                      <c:pt idx="1724">
                        <c:v>0.90300000000000002</c:v>
                      </c:pt>
                      <c:pt idx="1725">
                        <c:v>0.89100000000000001</c:v>
                      </c:pt>
                      <c:pt idx="1726">
                        <c:v>0.89100000000000001</c:v>
                      </c:pt>
                      <c:pt idx="1727">
                        <c:v>0.89100000000000001</c:v>
                      </c:pt>
                      <c:pt idx="1728">
                        <c:v>0.873</c:v>
                      </c:pt>
                      <c:pt idx="1729">
                        <c:v>0.92400000000000004</c:v>
                      </c:pt>
                      <c:pt idx="1730">
                        <c:v>0.93700000000000006</c:v>
                      </c:pt>
                      <c:pt idx="1731">
                        <c:v>0.92800000000000005</c:v>
                      </c:pt>
                      <c:pt idx="1732">
                        <c:v>0.91900000000000004</c:v>
                      </c:pt>
                      <c:pt idx="1733">
                        <c:v>0.91900000000000004</c:v>
                      </c:pt>
                      <c:pt idx="1734">
                        <c:v>0.91900000000000004</c:v>
                      </c:pt>
                      <c:pt idx="1735">
                        <c:v>0.91500000000000004</c:v>
                      </c:pt>
                      <c:pt idx="1736">
                        <c:v>0.96699999999999997</c:v>
                      </c:pt>
                      <c:pt idx="1737">
                        <c:v>0.97299999999999998</c:v>
                      </c:pt>
                      <c:pt idx="1738">
                        <c:v>0.99199999999999999</c:v>
                      </c:pt>
                      <c:pt idx="1739">
                        <c:v>1.004</c:v>
                      </c:pt>
                      <c:pt idx="1740">
                        <c:v>1.004</c:v>
                      </c:pt>
                      <c:pt idx="1741">
                        <c:v>1.004</c:v>
                      </c:pt>
                      <c:pt idx="1742">
                        <c:v>0.998</c:v>
                      </c:pt>
                      <c:pt idx="1743">
                        <c:v>0.98299999999999998</c:v>
                      </c:pt>
                      <c:pt idx="1744">
                        <c:v>0.96799999999999997</c:v>
                      </c:pt>
                      <c:pt idx="1745">
                        <c:v>0.98799999999999999</c:v>
                      </c:pt>
                      <c:pt idx="1746">
                        <c:v>1.018</c:v>
                      </c:pt>
                      <c:pt idx="1747">
                        <c:v>1.018</c:v>
                      </c:pt>
                      <c:pt idx="1748">
                        <c:v>1.018</c:v>
                      </c:pt>
                      <c:pt idx="1749">
                        <c:v>0.879</c:v>
                      </c:pt>
                      <c:pt idx="1750">
                        <c:v>0.90700000000000003</c:v>
                      </c:pt>
                      <c:pt idx="1751">
                        <c:v>0.95699999999999996</c:v>
                      </c:pt>
                      <c:pt idx="1752">
                        <c:v>0.95299999999999996</c:v>
                      </c:pt>
                      <c:pt idx="1753">
                        <c:v>0.92600000000000005</c:v>
                      </c:pt>
                      <c:pt idx="1754">
                        <c:v>0.92600000000000005</c:v>
                      </c:pt>
                      <c:pt idx="1755">
                        <c:v>0.92600000000000005</c:v>
                      </c:pt>
                      <c:pt idx="1756">
                        <c:v>0.874</c:v>
                      </c:pt>
                      <c:pt idx="1757">
                        <c:v>0.86599999999999999</c:v>
                      </c:pt>
                      <c:pt idx="1758">
                        <c:v>0.90400000000000003</c:v>
                      </c:pt>
                      <c:pt idx="1759">
                        <c:v>0.90400000000000003</c:v>
                      </c:pt>
                      <c:pt idx="1760">
                        <c:v>0.90400000000000003</c:v>
                      </c:pt>
                      <c:pt idx="1761">
                        <c:v>0.90400000000000003</c:v>
                      </c:pt>
                      <c:pt idx="1762">
                        <c:v>0.90400000000000003</c:v>
                      </c:pt>
                      <c:pt idx="1763">
                        <c:v>0.89100000000000001</c:v>
                      </c:pt>
                      <c:pt idx="1764">
                        <c:v>0.89300000000000002</c:v>
                      </c:pt>
                      <c:pt idx="1765">
                        <c:v>0.89300000000000002</c:v>
                      </c:pt>
                      <c:pt idx="1766">
                        <c:v>0.89300000000000002</c:v>
                      </c:pt>
                      <c:pt idx="1767">
                        <c:v>0.89300000000000002</c:v>
                      </c:pt>
                      <c:pt idx="1768">
                        <c:v>0.89300000000000002</c:v>
                      </c:pt>
                      <c:pt idx="1769">
                        <c:v>0.89300000000000002</c:v>
                      </c:pt>
                      <c:pt idx="1770">
                        <c:v>0.872</c:v>
                      </c:pt>
                      <c:pt idx="1771">
                        <c:v>0.90100000000000002</c:v>
                      </c:pt>
                      <c:pt idx="1772">
                        <c:v>0.92400000000000004</c:v>
                      </c:pt>
                      <c:pt idx="1773">
                        <c:v>0.96499999999999997</c:v>
                      </c:pt>
                      <c:pt idx="1774">
                        <c:v>0.94699999999999995</c:v>
                      </c:pt>
                      <c:pt idx="1775">
                        <c:v>0.94699999999999995</c:v>
                      </c:pt>
                      <c:pt idx="1776">
                        <c:v>0.94699999999999995</c:v>
                      </c:pt>
                      <c:pt idx="1777">
                        <c:v>0.96499999999999997</c:v>
                      </c:pt>
                      <c:pt idx="1778">
                        <c:v>0.97099999999999997</c:v>
                      </c:pt>
                      <c:pt idx="1779">
                        <c:v>0.92200000000000004</c:v>
                      </c:pt>
                      <c:pt idx="1780">
                        <c:v>0.91300000000000003</c:v>
                      </c:pt>
                      <c:pt idx="1781">
                        <c:v>0.90600000000000003</c:v>
                      </c:pt>
                      <c:pt idx="1782">
                        <c:v>0.90600000000000003</c:v>
                      </c:pt>
                      <c:pt idx="1783">
                        <c:v>0.90600000000000003</c:v>
                      </c:pt>
                      <c:pt idx="1784">
                        <c:v>0.879</c:v>
                      </c:pt>
                      <c:pt idx="1785">
                        <c:v>0.9</c:v>
                      </c:pt>
                      <c:pt idx="1786">
                        <c:v>0.89100000000000001</c:v>
                      </c:pt>
                      <c:pt idx="1787">
                        <c:v>0.91600000000000004</c:v>
                      </c:pt>
                      <c:pt idx="1788">
                        <c:v>0.91500000000000004</c:v>
                      </c:pt>
                      <c:pt idx="1789">
                        <c:v>0.91500000000000004</c:v>
                      </c:pt>
                      <c:pt idx="1790">
                        <c:v>0.91500000000000004</c:v>
                      </c:pt>
                      <c:pt idx="1791">
                        <c:v>0.92</c:v>
                      </c:pt>
                      <c:pt idx="1792">
                        <c:v>0.95699999999999996</c:v>
                      </c:pt>
                      <c:pt idx="1793">
                        <c:v>0.99</c:v>
                      </c:pt>
                      <c:pt idx="1794">
                        <c:v>0.998</c:v>
                      </c:pt>
                      <c:pt idx="1795">
                        <c:v>0.98099999999999998</c:v>
                      </c:pt>
                      <c:pt idx="1796">
                        <c:v>0.98099999999999998</c:v>
                      </c:pt>
                      <c:pt idx="1797">
                        <c:v>0.98099999999999998</c:v>
                      </c:pt>
                      <c:pt idx="1798">
                        <c:v>1.008</c:v>
                      </c:pt>
                      <c:pt idx="1799">
                        <c:v>1.0109999999999999</c:v>
                      </c:pt>
                      <c:pt idx="1800">
                        <c:v>1.0189999999999999</c:v>
                      </c:pt>
                      <c:pt idx="1801">
                        <c:v>1.0229999999999999</c:v>
                      </c:pt>
                      <c:pt idx="1802">
                        <c:v>1.022</c:v>
                      </c:pt>
                      <c:pt idx="1803">
                        <c:v>1.022</c:v>
                      </c:pt>
                      <c:pt idx="1804">
                        <c:v>1.022</c:v>
                      </c:pt>
                      <c:pt idx="1805">
                        <c:v>0.97</c:v>
                      </c:pt>
                      <c:pt idx="1806">
                        <c:v>0.97799999999999998</c:v>
                      </c:pt>
                      <c:pt idx="1807">
                        <c:v>0.98599999999999999</c:v>
                      </c:pt>
                      <c:pt idx="1808">
                        <c:v>0.97499999999999998</c:v>
                      </c:pt>
                      <c:pt idx="1809">
                        <c:v>0.97599999999999998</c:v>
                      </c:pt>
                      <c:pt idx="1810">
                        <c:v>0.97599999999999998</c:v>
                      </c:pt>
                      <c:pt idx="1811">
                        <c:v>0.97599999999999998</c:v>
                      </c:pt>
                      <c:pt idx="1812">
                        <c:v>1.0069999999999999</c:v>
                      </c:pt>
                      <c:pt idx="1813">
                        <c:v>1.01</c:v>
                      </c:pt>
                      <c:pt idx="1814">
                        <c:v>1.008</c:v>
                      </c:pt>
                      <c:pt idx="1815">
                        <c:v>1.01</c:v>
                      </c:pt>
                      <c:pt idx="1816">
                        <c:v>1</c:v>
                      </c:pt>
                      <c:pt idx="1817">
                        <c:v>1</c:v>
                      </c:pt>
                      <c:pt idx="1818">
                        <c:v>1</c:v>
                      </c:pt>
                      <c:pt idx="1819">
                        <c:v>0.97199999999999998</c:v>
                      </c:pt>
                      <c:pt idx="1820">
                        <c:v>0.95499999999999996</c:v>
                      </c:pt>
                      <c:pt idx="1821">
                        <c:v>0.93700000000000006</c:v>
                      </c:pt>
                      <c:pt idx="1822">
                        <c:v>0.94</c:v>
                      </c:pt>
                      <c:pt idx="1823">
                        <c:v>0.94099999999999995</c:v>
                      </c:pt>
                      <c:pt idx="1824">
                        <c:v>0.94099999999999995</c:v>
                      </c:pt>
                      <c:pt idx="1825">
                        <c:v>0.94099999999999995</c:v>
                      </c:pt>
                      <c:pt idx="1826">
                        <c:v>0.97499999999999998</c:v>
                      </c:pt>
                      <c:pt idx="1827">
                        <c:v>0.97099999999999997</c:v>
                      </c:pt>
                      <c:pt idx="1828">
                        <c:v>0.98599999999999999</c:v>
                      </c:pt>
                      <c:pt idx="1829">
                        <c:v>1.02</c:v>
                      </c:pt>
                      <c:pt idx="1830">
                        <c:v>1.046</c:v>
                      </c:pt>
                      <c:pt idx="1831">
                        <c:v>1.046</c:v>
                      </c:pt>
                      <c:pt idx="1832">
                        <c:v>1.046</c:v>
                      </c:pt>
                      <c:pt idx="1833">
                        <c:v>0.998</c:v>
                      </c:pt>
                      <c:pt idx="1834">
                        <c:v>1.0129999999999999</c:v>
                      </c:pt>
                      <c:pt idx="1835">
                        <c:v>1.036</c:v>
                      </c:pt>
                      <c:pt idx="1836">
                        <c:v>1.0609999999999999</c:v>
                      </c:pt>
                      <c:pt idx="1837">
                        <c:v>1.06</c:v>
                      </c:pt>
                      <c:pt idx="1838">
                        <c:v>1.06</c:v>
                      </c:pt>
                      <c:pt idx="1839">
                        <c:v>1.06</c:v>
                      </c:pt>
                      <c:pt idx="1840">
                        <c:v>1.0680000000000001</c:v>
                      </c:pt>
                      <c:pt idx="1841">
                        <c:v>1.08</c:v>
                      </c:pt>
                      <c:pt idx="1842">
                        <c:v>1.0669999999999999</c:v>
                      </c:pt>
                      <c:pt idx="1843">
                        <c:v>1.0509999999999999</c:v>
                      </c:pt>
                      <c:pt idx="1844">
                        <c:v>1.077</c:v>
                      </c:pt>
                      <c:pt idx="1845">
                        <c:v>1.077</c:v>
                      </c:pt>
                      <c:pt idx="1846">
                        <c:v>1.077</c:v>
                      </c:pt>
                      <c:pt idx="1847">
                        <c:v>1.052</c:v>
                      </c:pt>
                      <c:pt idx="1848">
                        <c:v>0.995</c:v>
                      </c:pt>
                      <c:pt idx="1849">
                        <c:v>0.95099999999999996</c:v>
                      </c:pt>
                      <c:pt idx="1850">
                        <c:v>1</c:v>
                      </c:pt>
                      <c:pt idx="1851">
                        <c:v>0.98599999999999999</c:v>
                      </c:pt>
                      <c:pt idx="1852">
                        <c:v>0.98599999999999999</c:v>
                      </c:pt>
                      <c:pt idx="1853">
                        <c:v>0.98599999999999999</c:v>
                      </c:pt>
                      <c:pt idx="1854">
                        <c:v>1.026</c:v>
                      </c:pt>
                      <c:pt idx="1855">
                        <c:v>1.024</c:v>
                      </c:pt>
                      <c:pt idx="1856">
                        <c:v>1.0309999999999999</c:v>
                      </c:pt>
                      <c:pt idx="1857">
                        <c:v>1.0049999999999999</c:v>
                      </c:pt>
                      <c:pt idx="1858">
                        <c:v>0.95499999999999996</c:v>
                      </c:pt>
                      <c:pt idx="1859">
                        <c:v>0.95499999999999996</c:v>
                      </c:pt>
                      <c:pt idx="1860">
                        <c:v>0.95499999999999996</c:v>
                      </c:pt>
                      <c:pt idx="1861">
                        <c:v>0.96299999999999997</c:v>
                      </c:pt>
                      <c:pt idx="1862">
                        <c:v>0.97499999999999998</c:v>
                      </c:pt>
                      <c:pt idx="1863">
                        <c:v>0.95699999999999996</c:v>
                      </c:pt>
                      <c:pt idx="1864">
                        <c:v>0.93799999999999994</c:v>
                      </c:pt>
                      <c:pt idx="1865">
                        <c:v>0.93600000000000005</c:v>
                      </c:pt>
                      <c:pt idx="1866">
                        <c:v>0.93600000000000005</c:v>
                      </c:pt>
                      <c:pt idx="1867">
                        <c:v>0.93600000000000005</c:v>
                      </c:pt>
                      <c:pt idx="1868">
                        <c:v>0.90400000000000003</c:v>
                      </c:pt>
                      <c:pt idx="1869">
                        <c:v>0.89100000000000001</c:v>
                      </c:pt>
                      <c:pt idx="1870">
                        <c:v>0.90800000000000003</c:v>
                      </c:pt>
                      <c:pt idx="1871">
                        <c:v>0.88100000000000001</c:v>
                      </c:pt>
                      <c:pt idx="1872">
                        <c:v>0.88500000000000001</c:v>
                      </c:pt>
                      <c:pt idx="1873">
                        <c:v>0.88500000000000001</c:v>
                      </c:pt>
                      <c:pt idx="1874">
                        <c:v>0.88500000000000001</c:v>
                      </c:pt>
                      <c:pt idx="1875">
                        <c:v>0.86099999999999999</c:v>
                      </c:pt>
                      <c:pt idx="1876">
                        <c:v>0.88700000000000001</c:v>
                      </c:pt>
                      <c:pt idx="1877">
                        <c:v>0.86899999999999999</c:v>
                      </c:pt>
                      <c:pt idx="1878">
                        <c:v>0.86899999999999999</c:v>
                      </c:pt>
                      <c:pt idx="1879">
                        <c:v>0.85699999999999998</c:v>
                      </c:pt>
                      <c:pt idx="1880">
                        <c:v>0.85699999999999998</c:v>
                      </c:pt>
                      <c:pt idx="1881">
                        <c:v>0.85699999999999998</c:v>
                      </c:pt>
                      <c:pt idx="1882">
                        <c:v>0.872</c:v>
                      </c:pt>
                      <c:pt idx="1883">
                        <c:v>0.91600000000000004</c:v>
                      </c:pt>
                      <c:pt idx="1884">
                        <c:v>0.89900000000000002</c:v>
                      </c:pt>
                      <c:pt idx="1885">
                        <c:v>0.89</c:v>
                      </c:pt>
                      <c:pt idx="1886">
                        <c:v>0.86299999999999999</c:v>
                      </c:pt>
                      <c:pt idx="1887">
                        <c:v>0.86299999999999999</c:v>
                      </c:pt>
                      <c:pt idx="1888">
                        <c:v>0.86299999999999999</c:v>
                      </c:pt>
                      <c:pt idx="1889">
                        <c:v>0.85799999999999998</c:v>
                      </c:pt>
                      <c:pt idx="1890">
                        <c:v>0.86499999999999999</c:v>
                      </c:pt>
                      <c:pt idx="1891">
                        <c:v>0.85099999999999998</c:v>
                      </c:pt>
                      <c:pt idx="1892">
                        <c:v>0.83199999999999996</c:v>
                      </c:pt>
                      <c:pt idx="1893">
                        <c:v>0.84199999999999997</c:v>
                      </c:pt>
                      <c:pt idx="1894">
                        <c:v>0.84199999999999997</c:v>
                      </c:pt>
                      <c:pt idx="1895">
                        <c:v>0.84199999999999997</c:v>
                      </c:pt>
                      <c:pt idx="1896">
                        <c:v>0.85299999999999998</c:v>
                      </c:pt>
                      <c:pt idx="1897">
                        <c:v>0.83899999999999997</c:v>
                      </c:pt>
                      <c:pt idx="1898">
                        <c:v>0.85799999999999998</c:v>
                      </c:pt>
                      <c:pt idx="1899">
                        <c:v>0.84199999999999997</c:v>
                      </c:pt>
                      <c:pt idx="1900">
                        <c:v>0.82499999999999996</c:v>
                      </c:pt>
                      <c:pt idx="1901">
                        <c:v>0.82499999999999996</c:v>
                      </c:pt>
                      <c:pt idx="1902">
                        <c:v>0.82499999999999996</c:v>
                      </c:pt>
                      <c:pt idx="1903">
                        <c:v>0.86</c:v>
                      </c:pt>
                      <c:pt idx="1904">
                        <c:v>0.875</c:v>
                      </c:pt>
                      <c:pt idx="1905">
                        <c:v>0.879</c:v>
                      </c:pt>
                      <c:pt idx="1906">
                        <c:v>0.86499999999999999</c:v>
                      </c:pt>
                      <c:pt idx="1907">
                        <c:v>0.88700000000000001</c:v>
                      </c:pt>
                      <c:pt idx="1908">
                        <c:v>0.88700000000000001</c:v>
                      </c:pt>
                      <c:pt idx="1909">
                        <c:v>0.88700000000000001</c:v>
                      </c:pt>
                      <c:pt idx="1910">
                        <c:v>0.93</c:v>
                      </c:pt>
                      <c:pt idx="1911">
                        <c:v>0.93700000000000006</c:v>
                      </c:pt>
                      <c:pt idx="1912">
                        <c:v>0.90100000000000002</c:v>
                      </c:pt>
                      <c:pt idx="1913">
                        <c:v>0.91400000000000003</c:v>
                      </c:pt>
                      <c:pt idx="1914">
                        <c:v>0.87</c:v>
                      </c:pt>
                      <c:pt idx="1915">
                        <c:v>0.87</c:v>
                      </c:pt>
                      <c:pt idx="1916">
                        <c:v>0.87</c:v>
                      </c:pt>
                      <c:pt idx="1917">
                        <c:v>0.86499999999999999</c:v>
                      </c:pt>
                      <c:pt idx="1918">
                        <c:v>0.86199999999999999</c:v>
                      </c:pt>
                      <c:pt idx="1919">
                        <c:v>0.86799999999999999</c:v>
                      </c:pt>
                      <c:pt idx="1920">
                        <c:v>0.88400000000000001</c:v>
                      </c:pt>
                      <c:pt idx="1921">
                        <c:v>0.84799999999999998</c:v>
                      </c:pt>
                      <c:pt idx="1922">
                        <c:v>0.84799999999999998</c:v>
                      </c:pt>
                      <c:pt idx="1923">
                        <c:v>0.84799999999999998</c:v>
                      </c:pt>
                      <c:pt idx="1924">
                        <c:v>0.8</c:v>
                      </c:pt>
                      <c:pt idx="1925">
                        <c:v>0.80400000000000005</c:v>
                      </c:pt>
                      <c:pt idx="1926">
                        <c:v>0.80400000000000005</c:v>
                      </c:pt>
                      <c:pt idx="1927">
                        <c:v>0.83399999999999996</c:v>
                      </c:pt>
                      <c:pt idx="1928">
                        <c:v>0.81</c:v>
                      </c:pt>
                      <c:pt idx="1929">
                        <c:v>0.81</c:v>
                      </c:pt>
                      <c:pt idx="1930">
                        <c:v>0.81</c:v>
                      </c:pt>
                      <c:pt idx="1931">
                        <c:v>0.83</c:v>
                      </c:pt>
                      <c:pt idx="1932">
                        <c:v>0.81599999999999995</c:v>
                      </c:pt>
                      <c:pt idx="1933">
                        <c:v>0.82</c:v>
                      </c:pt>
                      <c:pt idx="1934">
                        <c:v>0.80100000000000005</c:v>
                      </c:pt>
                      <c:pt idx="1935">
                        <c:v>0.79400000000000004</c:v>
                      </c:pt>
                      <c:pt idx="1936">
                        <c:v>0.79400000000000004</c:v>
                      </c:pt>
                      <c:pt idx="1937">
                        <c:v>0.79400000000000004</c:v>
                      </c:pt>
                      <c:pt idx="1938">
                        <c:v>0.80100000000000005</c:v>
                      </c:pt>
                      <c:pt idx="1939">
                        <c:v>0.80400000000000005</c:v>
                      </c:pt>
                      <c:pt idx="1940">
                        <c:v>0.79600000000000004</c:v>
                      </c:pt>
                      <c:pt idx="1941">
                        <c:v>0.81499999999999995</c:v>
                      </c:pt>
                      <c:pt idx="1942">
                        <c:v>0.81399999999999995</c:v>
                      </c:pt>
                      <c:pt idx="1943">
                        <c:v>0.81399999999999995</c:v>
                      </c:pt>
                      <c:pt idx="1944">
                        <c:v>0.81399999999999995</c:v>
                      </c:pt>
                      <c:pt idx="1945">
                        <c:v>0.85499999999999998</c:v>
                      </c:pt>
                      <c:pt idx="1946">
                        <c:v>0.85899999999999999</c:v>
                      </c:pt>
                      <c:pt idx="1947">
                        <c:v>0.88400000000000001</c:v>
                      </c:pt>
                      <c:pt idx="1948">
                        <c:v>0.86</c:v>
                      </c:pt>
                      <c:pt idx="1949">
                        <c:v>0.85599999999999998</c:v>
                      </c:pt>
                      <c:pt idx="1950">
                        <c:v>0.85599999999999998</c:v>
                      </c:pt>
                      <c:pt idx="1951">
                        <c:v>0.85599999999999998</c:v>
                      </c:pt>
                      <c:pt idx="1952">
                        <c:v>0.85</c:v>
                      </c:pt>
                      <c:pt idx="1953">
                        <c:v>0.85699999999999998</c:v>
                      </c:pt>
                      <c:pt idx="1954">
                        <c:v>0.85799999999999998</c:v>
                      </c:pt>
                      <c:pt idx="1955">
                        <c:v>0.88600000000000001</c:v>
                      </c:pt>
                      <c:pt idx="1956">
                        <c:v>0.90200000000000002</c:v>
                      </c:pt>
                      <c:pt idx="1957">
                        <c:v>0.90200000000000002</c:v>
                      </c:pt>
                      <c:pt idx="1958">
                        <c:v>0.90200000000000002</c:v>
                      </c:pt>
                      <c:pt idx="1959">
                        <c:v>0.94299999999999995</c:v>
                      </c:pt>
                      <c:pt idx="1960">
                        <c:v>1.02</c:v>
                      </c:pt>
                      <c:pt idx="1961">
                        <c:v>1.0549999999999999</c:v>
                      </c:pt>
                      <c:pt idx="1962">
                        <c:v>1.0880000000000001</c:v>
                      </c:pt>
                      <c:pt idx="1963">
                        <c:v>1.0649999999999999</c:v>
                      </c:pt>
                      <c:pt idx="1964">
                        <c:v>1.0649999999999999</c:v>
                      </c:pt>
                      <c:pt idx="1965">
                        <c:v>1.0649999999999999</c:v>
                      </c:pt>
                      <c:pt idx="1966">
                        <c:v>1.0660000000000001</c:v>
                      </c:pt>
                      <c:pt idx="1967">
                        <c:v>1.048</c:v>
                      </c:pt>
                      <c:pt idx="1968">
                        <c:v>0.95499999999999996</c:v>
                      </c:pt>
                      <c:pt idx="1969">
                        <c:v>0.98099999999999998</c:v>
                      </c:pt>
                      <c:pt idx="1970">
                        <c:v>0.98</c:v>
                      </c:pt>
                      <c:pt idx="1971">
                        <c:v>0.98</c:v>
                      </c:pt>
                      <c:pt idx="1972">
                        <c:v>0.98</c:v>
                      </c:pt>
                      <c:pt idx="1973">
                        <c:v>0.95499999999999996</c:v>
                      </c:pt>
                      <c:pt idx="1974">
                        <c:v>1.012</c:v>
                      </c:pt>
                      <c:pt idx="1975">
                        <c:v>0.96799999999999997</c:v>
                      </c:pt>
                      <c:pt idx="1976">
                        <c:v>0.97299999999999998</c:v>
                      </c:pt>
                      <c:pt idx="1977">
                        <c:v>0.96399999999999997</c:v>
                      </c:pt>
                      <c:pt idx="1978">
                        <c:v>0.96399999999999997</c:v>
                      </c:pt>
                      <c:pt idx="1979">
                        <c:v>0.96399999999999997</c:v>
                      </c:pt>
                      <c:pt idx="1980">
                        <c:v>0.97199999999999998</c:v>
                      </c:pt>
                      <c:pt idx="1981">
                        <c:v>1.022</c:v>
                      </c:pt>
                      <c:pt idx="1982">
                        <c:v>1.0409999999999999</c:v>
                      </c:pt>
                      <c:pt idx="1983">
                        <c:v>1.014</c:v>
                      </c:pt>
                      <c:pt idx="1984">
                        <c:v>1.0189999999999999</c:v>
                      </c:pt>
                      <c:pt idx="1985">
                        <c:v>1.0189999999999999</c:v>
                      </c:pt>
                      <c:pt idx="1986">
                        <c:v>1.0189999999999999</c:v>
                      </c:pt>
                      <c:pt idx="1987">
                        <c:v>1.054</c:v>
                      </c:pt>
                      <c:pt idx="1988">
                        <c:v>1.0309999999999999</c:v>
                      </c:pt>
                      <c:pt idx="1989">
                        <c:v>1.0429999999999999</c:v>
                      </c:pt>
                      <c:pt idx="1990">
                        <c:v>1.0149999999999999</c:v>
                      </c:pt>
                      <c:pt idx="1991">
                        <c:v>0.96699999999999997</c:v>
                      </c:pt>
                      <c:pt idx="1992">
                        <c:v>0.96699999999999997</c:v>
                      </c:pt>
                      <c:pt idx="1993">
                        <c:v>0.96699999999999997</c:v>
                      </c:pt>
                      <c:pt idx="1994">
                        <c:v>0.97599999999999998</c:v>
                      </c:pt>
                      <c:pt idx="1995">
                        <c:v>0.97899999999999998</c:v>
                      </c:pt>
                      <c:pt idx="1996">
                        <c:v>0.99199999999999999</c:v>
                      </c:pt>
                      <c:pt idx="1997">
                        <c:v>0.95399999999999996</c:v>
                      </c:pt>
                      <c:pt idx="1998">
                        <c:v>0.96799999999999997</c:v>
                      </c:pt>
                      <c:pt idx="1999">
                        <c:v>0.96799999999999997</c:v>
                      </c:pt>
                      <c:pt idx="2000">
                        <c:v>0.96799999999999997</c:v>
                      </c:pt>
                      <c:pt idx="2001">
                        <c:v>0.94899999999999995</c:v>
                      </c:pt>
                      <c:pt idx="2002">
                        <c:v>0.98599999999999999</c:v>
                      </c:pt>
                      <c:pt idx="2003">
                        <c:v>0.96799999999999997</c:v>
                      </c:pt>
                      <c:pt idx="2004">
                        <c:v>0.96799999999999997</c:v>
                      </c:pt>
                      <c:pt idx="2005">
                        <c:v>0.97799999999999998</c:v>
                      </c:pt>
                      <c:pt idx="2006">
                        <c:v>0.97799999999999998</c:v>
                      </c:pt>
                      <c:pt idx="2007">
                        <c:v>0.97799999999999998</c:v>
                      </c:pt>
                      <c:pt idx="2008">
                        <c:v>1.004</c:v>
                      </c:pt>
                      <c:pt idx="2009">
                        <c:v>1.0349999999999999</c:v>
                      </c:pt>
                      <c:pt idx="2010">
                        <c:v>1.0289999999999999</c:v>
                      </c:pt>
                      <c:pt idx="2011">
                        <c:v>1.03</c:v>
                      </c:pt>
                      <c:pt idx="2012">
                        <c:v>0.99099999999999999</c:v>
                      </c:pt>
                      <c:pt idx="2013">
                        <c:v>0.99099999999999999</c:v>
                      </c:pt>
                      <c:pt idx="2014">
                        <c:v>0.99099999999999999</c:v>
                      </c:pt>
                      <c:pt idx="2015">
                        <c:v>0.999</c:v>
                      </c:pt>
                      <c:pt idx="2016">
                        <c:v>0.92900000000000005</c:v>
                      </c:pt>
                      <c:pt idx="2017">
                        <c:v>0.91500000000000004</c:v>
                      </c:pt>
                      <c:pt idx="2018">
                        <c:v>0.93799999999999994</c:v>
                      </c:pt>
                      <c:pt idx="2019">
                        <c:v>0.93100000000000005</c:v>
                      </c:pt>
                      <c:pt idx="2020">
                        <c:v>0.93100000000000005</c:v>
                      </c:pt>
                      <c:pt idx="2021">
                        <c:v>0.93100000000000005</c:v>
                      </c:pt>
                      <c:pt idx="2022">
                        <c:v>0.94</c:v>
                      </c:pt>
                      <c:pt idx="2023">
                        <c:v>0.92200000000000004</c:v>
                      </c:pt>
                      <c:pt idx="2024">
                        <c:v>0.93300000000000005</c:v>
                      </c:pt>
                      <c:pt idx="2025">
                        <c:v>0.92200000000000004</c:v>
                      </c:pt>
                      <c:pt idx="2026">
                        <c:v>0.90600000000000003</c:v>
                      </c:pt>
                      <c:pt idx="2027">
                        <c:v>0.90600000000000003</c:v>
                      </c:pt>
                      <c:pt idx="2028">
                        <c:v>0.90600000000000003</c:v>
                      </c:pt>
                      <c:pt idx="2029">
                        <c:v>0.91900000000000004</c:v>
                      </c:pt>
                      <c:pt idx="2030">
                        <c:v>0.88700000000000001</c:v>
                      </c:pt>
                      <c:pt idx="2031">
                        <c:v>0.91700000000000004</c:v>
                      </c:pt>
                      <c:pt idx="2032">
                        <c:v>0.91100000000000003</c:v>
                      </c:pt>
                      <c:pt idx="2033">
                        <c:v>0.91100000000000003</c:v>
                      </c:pt>
                      <c:pt idx="2034">
                        <c:v>0.91100000000000003</c:v>
                      </c:pt>
                      <c:pt idx="2035">
                        <c:v>0.91100000000000003</c:v>
                      </c:pt>
                      <c:pt idx="2036">
                        <c:v>0.91100000000000003</c:v>
                      </c:pt>
                      <c:pt idx="2037">
                        <c:v>0.92300000000000004</c:v>
                      </c:pt>
                      <c:pt idx="2038">
                        <c:v>0.92400000000000004</c:v>
                      </c:pt>
                      <c:pt idx="2039">
                        <c:v>0.95199999999999996</c:v>
                      </c:pt>
                      <c:pt idx="2040">
                        <c:v>0.95399999999999996</c:v>
                      </c:pt>
                      <c:pt idx="2041">
                        <c:v>0.95399999999999996</c:v>
                      </c:pt>
                      <c:pt idx="2042">
                        <c:v>0.95399999999999996</c:v>
                      </c:pt>
                      <c:pt idx="2043">
                        <c:v>0.95799999999999996</c:v>
                      </c:pt>
                      <c:pt idx="2044">
                        <c:v>1.01</c:v>
                      </c:pt>
                      <c:pt idx="2045">
                        <c:v>1.0029999999999999</c:v>
                      </c:pt>
                      <c:pt idx="2046">
                        <c:v>1.004</c:v>
                      </c:pt>
                      <c:pt idx="2047">
                        <c:v>1.0069999999999999</c:v>
                      </c:pt>
                      <c:pt idx="2048">
                        <c:v>1.0069999999999999</c:v>
                      </c:pt>
                      <c:pt idx="2049">
                        <c:v>1.0069999999999999</c:v>
                      </c:pt>
                      <c:pt idx="2050">
                        <c:v>1.016</c:v>
                      </c:pt>
                      <c:pt idx="2051">
                        <c:v>1.04</c:v>
                      </c:pt>
                      <c:pt idx="2052">
                        <c:v>1.0469999999999999</c:v>
                      </c:pt>
                      <c:pt idx="2053">
                        <c:v>1.056</c:v>
                      </c:pt>
                      <c:pt idx="2054">
                        <c:v>1.0669999999999999</c:v>
                      </c:pt>
                      <c:pt idx="2055">
                        <c:v>1.0669999999999999</c:v>
                      </c:pt>
                      <c:pt idx="2056">
                        <c:v>1.0669999999999999</c:v>
                      </c:pt>
                      <c:pt idx="2057">
                        <c:v>1.04</c:v>
                      </c:pt>
                      <c:pt idx="2058">
                        <c:v>1.069</c:v>
                      </c:pt>
                      <c:pt idx="2059">
                        <c:v>1.0840000000000001</c:v>
                      </c:pt>
                      <c:pt idx="2060">
                        <c:v>1.087</c:v>
                      </c:pt>
                      <c:pt idx="2061">
                        <c:v>1.095</c:v>
                      </c:pt>
                      <c:pt idx="2062">
                        <c:v>1.095</c:v>
                      </c:pt>
                      <c:pt idx="2063">
                        <c:v>1.095</c:v>
                      </c:pt>
                      <c:pt idx="2064">
                        <c:v>1.0660000000000001</c:v>
                      </c:pt>
                      <c:pt idx="2065">
                        <c:v>1.0820000000000001</c:v>
                      </c:pt>
                      <c:pt idx="2066">
                        <c:v>1.1279999999999999</c:v>
                      </c:pt>
                      <c:pt idx="2067">
                        <c:v>1.121</c:v>
                      </c:pt>
                      <c:pt idx="2068">
                        <c:v>1.1259999999999999</c:v>
                      </c:pt>
                      <c:pt idx="2069">
                        <c:v>1.1259999999999999</c:v>
                      </c:pt>
                      <c:pt idx="2070">
                        <c:v>1.1259999999999999</c:v>
                      </c:pt>
                      <c:pt idx="2071">
                        <c:v>1.1679999999999999</c:v>
                      </c:pt>
                      <c:pt idx="2072">
                        <c:v>1.17</c:v>
                      </c:pt>
                      <c:pt idx="2073">
                        <c:v>1.179</c:v>
                      </c:pt>
                      <c:pt idx="2074">
                        <c:v>1.163</c:v>
                      </c:pt>
                      <c:pt idx="2075">
                        <c:v>1.1220000000000001</c:v>
                      </c:pt>
                      <c:pt idx="2076">
                        <c:v>1.1220000000000001</c:v>
                      </c:pt>
                      <c:pt idx="2077">
                        <c:v>1.1220000000000001</c:v>
                      </c:pt>
                      <c:pt idx="2078">
                        <c:v>1.1739999999999999</c:v>
                      </c:pt>
                      <c:pt idx="2079">
                        <c:v>1.1559999999999999</c:v>
                      </c:pt>
                      <c:pt idx="2080">
                        <c:v>1.153</c:v>
                      </c:pt>
                      <c:pt idx="2081">
                        <c:v>1.1519999999999999</c:v>
                      </c:pt>
                      <c:pt idx="2082">
                        <c:v>1.1379999999999999</c:v>
                      </c:pt>
                      <c:pt idx="2083">
                        <c:v>1.1379999999999999</c:v>
                      </c:pt>
                      <c:pt idx="2084">
                        <c:v>1.1379999999999999</c:v>
                      </c:pt>
                      <c:pt idx="2085">
                        <c:v>1.135</c:v>
                      </c:pt>
                      <c:pt idx="2086">
                        <c:v>1.1180000000000001</c:v>
                      </c:pt>
                      <c:pt idx="2087">
                        <c:v>1.1140000000000001</c:v>
                      </c:pt>
                      <c:pt idx="2088">
                        <c:v>1.153</c:v>
                      </c:pt>
                      <c:pt idx="2089">
                        <c:v>1.1819999999999999</c:v>
                      </c:pt>
                      <c:pt idx="2090">
                        <c:v>1.1819999999999999</c:v>
                      </c:pt>
                      <c:pt idx="2091">
                        <c:v>1.1819999999999999</c:v>
                      </c:pt>
                      <c:pt idx="2092">
                        <c:v>1.1519999999999999</c:v>
                      </c:pt>
                      <c:pt idx="2093">
                        <c:v>1.1419999999999999</c:v>
                      </c:pt>
                      <c:pt idx="2094">
                        <c:v>1.121</c:v>
                      </c:pt>
                      <c:pt idx="2095">
                        <c:v>1.1259999999999999</c:v>
                      </c:pt>
                      <c:pt idx="2096">
                        <c:v>1.0609999999999999</c:v>
                      </c:pt>
                      <c:pt idx="2097">
                        <c:v>1.0609999999999999</c:v>
                      </c:pt>
                      <c:pt idx="2098">
                        <c:v>1.0609999999999999</c:v>
                      </c:pt>
                      <c:pt idx="2099">
                        <c:v>1.04</c:v>
                      </c:pt>
                      <c:pt idx="2100">
                        <c:v>1.0149999999999999</c:v>
                      </c:pt>
                      <c:pt idx="2101">
                        <c:v>0.98699999999999999</c:v>
                      </c:pt>
                      <c:pt idx="2102">
                        <c:v>0.97799999999999998</c:v>
                      </c:pt>
                      <c:pt idx="2103">
                        <c:v>0.98199999999999998</c:v>
                      </c:pt>
                      <c:pt idx="2104">
                        <c:v>0.98199999999999998</c:v>
                      </c:pt>
                      <c:pt idx="2105">
                        <c:v>0.98199999999999998</c:v>
                      </c:pt>
                      <c:pt idx="2106">
                        <c:v>0.99199999999999999</c:v>
                      </c:pt>
                      <c:pt idx="2107">
                        <c:v>0.98</c:v>
                      </c:pt>
                      <c:pt idx="2108">
                        <c:v>0.97</c:v>
                      </c:pt>
                      <c:pt idx="2109">
                        <c:v>0.999</c:v>
                      </c:pt>
                      <c:pt idx="2110">
                        <c:v>1</c:v>
                      </c:pt>
                      <c:pt idx="2111">
                        <c:v>1</c:v>
                      </c:pt>
                      <c:pt idx="2112">
                        <c:v>1</c:v>
                      </c:pt>
                      <c:pt idx="2113">
                        <c:v>1.008</c:v>
                      </c:pt>
                      <c:pt idx="2114">
                        <c:v>0.94699999999999995</c:v>
                      </c:pt>
                      <c:pt idx="2115">
                        <c:v>0.66200000000000003</c:v>
                      </c:pt>
                      <c:pt idx="2116">
                        <c:v>0.64700000000000002</c:v>
                      </c:pt>
                      <c:pt idx="2117">
                        <c:v>0.65700000000000003</c:v>
                      </c:pt>
                      <c:pt idx="2118">
                        <c:v>0.65700000000000003</c:v>
                      </c:pt>
                      <c:pt idx="2119">
                        <c:v>0.65700000000000003</c:v>
                      </c:pt>
                      <c:pt idx="2120">
                        <c:v>0.65800000000000003</c:v>
                      </c:pt>
                      <c:pt idx="2121">
                        <c:v>0.66900000000000004</c:v>
                      </c:pt>
                      <c:pt idx="2122">
                        <c:v>0.71299999999999997</c:v>
                      </c:pt>
                      <c:pt idx="2123">
                        <c:v>0.67</c:v>
                      </c:pt>
                      <c:pt idx="2124">
                        <c:v>0.67</c:v>
                      </c:pt>
                      <c:pt idx="2125">
                        <c:v>0.67</c:v>
                      </c:pt>
                      <c:pt idx="2126">
                        <c:v>0.67</c:v>
                      </c:pt>
                      <c:pt idx="2127">
                        <c:v>0.64700000000000002</c:v>
                      </c:pt>
                      <c:pt idx="2128">
                        <c:v>0.61399999999999999</c:v>
                      </c:pt>
                      <c:pt idx="2129">
                        <c:v>0.61899999999999999</c:v>
                      </c:pt>
                      <c:pt idx="2130">
                        <c:v>0.61899999999999999</c:v>
                      </c:pt>
                      <c:pt idx="2131">
                        <c:v>0.61899999999999999</c:v>
                      </c:pt>
                      <c:pt idx="2132">
                        <c:v>0.61899999999999999</c:v>
                      </c:pt>
                      <c:pt idx="2133">
                        <c:v>0.61899999999999999</c:v>
                      </c:pt>
                      <c:pt idx="2134">
                        <c:v>0.61099999999999999</c:v>
                      </c:pt>
                      <c:pt idx="2135">
                        <c:v>0.60099999999999998</c:v>
                      </c:pt>
                      <c:pt idx="2136">
                        <c:v>0.57599999999999996</c:v>
                      </c:pt>
                      <c:pt idx="2137">
                        <c:v>0.50900000000000001</c:v>
                      </c:pt>
                      <c:pt idx="2138">
                        <c:v>0.51200000000000001</c:v>
                      </c:pt>
                      <c:pt idx="2139">
                        <c:v>0.51200000000000001</c:v>
                      </c:pt>
                      <c:pt idx="2140">
                        <c:v>0.51200000000000001</c:v>
                      </c:pt>
                      <c:pt idx="2141">
                        <c:v>0.52100000000000002</c:v>
                      </c:pt>
                      <c:pt idx="2142">
                        <c:v>0.53</c:v>
                      </c:pt>
                      <c:pt idx="2143">
                        <c:v>0.51500000000000001</c:v>
                      </c:pt>
                      <c:pt idx="2144">
                        <c:v>0.499</c:v>
                      </c:pt>
                      <c:pt idx="2145">
                        <c:v>0.502</c:v>
                      </c:pt>
                      <c:pt idx="2146">
                        <c:v>0.502</c:v>
                      </c:pt>
                      <c:pt idx="2147">
                        <c:v>0.502</c:v>
                      </c:pt>
                      <c:pt idx="2148">
                        <c:v>0.48399999999999999</c:v>
                      </c:pt>
                      <c:pt idx="2149">
                        <c:v>0.48799999999999999</c:v>
                      </c:pt>
                      <c:pt idx="2150">
                        <c:v>0.497</c:v>
                      </c:pt>
                      <c:pt idx="2151">
                        <c:v>0.55300000000000005</c:v>
                      </c:pt>
                      <c:pt idx="2152">
                        <c:v>0.52300000000000002</c:v>
                      </c:pt>
                      <c:pt idx="2153">
                        <c:v>0.52300000000000002</c:v>
                      </c:pt>
                      <c:pt idx="2154">
                        <c:v>0.52300000000000002</c:v>
                      </c:pt>
                      <c:pt idx="2155">
                        <c:v>0.58599999999999997</c:v>
                      </c:pt>
                      <c:pt idx="2156">
                        <c:v>0.61299999999999999</c:v>
                      </c:pt>
                      <c:pt idx="2157">
                        <c:v>0.57599999999999996</c:v>
                      </c:pt>
                      <c:pt idx="2158">
                        <c:v>0.58299999999999996</c:v>
                      </c:pt>
                      <c:pt idx="2159">
                        <c:v>0.60599999999999998</c:v>
                      </c:pt>
                      <c:pt idx="2160">
                        <c:v>0.60599999999999998</c:v>
                      </c:pt>
                      <c:pt idx="2161">
                        <c:v>0.60599999999999998</c:v>
                      </c:pt>
                      <c:pt idx="2162">
                        <c:v>0.57799999999999996</c:v>
                      </c:pt>
                      <c:pt idx="2163">
                        <c:v>0.56799999999999995</c:v>
                      </c:pt>
                      <c:pt idx="2164">
                        <c:v>0.56399999999999995</c:v>
                      </c:pt>
                      <c:pt idx="2165">
                        <c:v>0.57999999999999996</c:v>
                      </c:pt>
                      <c:pt idx="2166">
                        <c:v>0.57899999999999996</c:v>
                      </c:pt>
                      <c:pt idx="2167">
                        <c:v>0.57899999999999996</c:v>
                      </c:pt>
                      <c:pt idx="2168">
                        <c:v>0.57899999999999996</c:v>
                      </c:pt>
                      <c:pt idx="2169">
                        <c:v>0.59</c:v>
                      </c:pt>
                      <c:pt idx="2170">
                        <c:v>0.6</c:v>
                      </c:pt>
                      <c:pt idx="2171">
                        <c:v>0.629</c:v>
                      </c:pt>
                      <c:pt idx="2172">
                        <c:v>0.64800000000000002</c:v>
                      </c:pt>
                      <c:pt idx="2173">
                        <c:v>0.65200000000000002</c:v>
                      </c:pt>
                      <c:pt idx="2174">
                        <c:v>0.65200000000000002</c:v>
                      </c:pt>
                      <c:pt idx="2175">
                        <c:v>0.65200000000000002</c:v>
                      </c:pt>
                      <c:pt idx="2176">
                        <c:v>0.61099999999999999</c:v>
                      </c:pt>
                      <c:pt idx="2177">
                        <c:v>0.54300000000000004</c:v>
                      </c:pt>
                      <c:pt idx="2178">
                        <c:v>0.53300000000000003</c:v>
                      </c:pt>
                      <c:pt idx="2179">
                        <c:v>0.56799999999999995</c:v>
                      </c:pt>
                      <c:pt idx="2180">
                        <c:v>0.59099999999999997</c:v>
                      </c:pt>
                      <c:pt idx="2181">
                        <c:v>0.59099999999999997</c:v>
                      </c:pt>
                      <c:pt idx="2182">
                        <c:v>0.59099999999999997</c:v>
                      </c:pt>
                      <c:pt idx="2183">
                        <c:v>0.59199999999999997</c:v>
                      </c:pt>
                      <c:pt idx="2184">
                        <c:v>0.59</c:v>
                      </c:pt>
                      <c:pt idx="2185">
                        <c:v>0.57999999999999996</c:v>
                      </c:pt>
                      <c:pt idx="2186">
                        <c:v>0.58499999999999996</c:v>
                      </c:pt>
                      <c:pt idx="2187">
                        <c:v>0.60499999999999998</c:v>
                      </c:pt>
                      <c:pt idx="2188">
                        <c:v>0.60499999999999998</c:v>
                      </c:pt>
                      <c:pt idx="2189">
                        <c:v>0.60499999999999998</c:v>
                      </c:pt>
                      <c:pt idx="2190">
                        <c:v>0.64</c:v>
                      </c:pt>
                      <c:pt idx="2191">
                        <c:v>0.69699999999999995</c:v>
                      </c:pt>
                      <c:pt idx="2192">
                        <c:v>0.69199999999999995</c:v>
                      </c:pt>
                      <c:pt idx="2193">
                        <c:v>0.65</c:v>
                      </c:pt>
                      <c:pt idx="2194">
                        <c:v>0.67300000000000004</c:v>
                      </c:pt>
                      <c:pt idx="2195">
                        <c:v>0.67300000000000004</c:v>
                      </c:pt>
                      <c:pt idx="2196">
                        <c:v>0.67300000000000004</c:v>
                      </c:pt>
                      <c:pt idx="2197">
                        <c:v>0.628</c:v>
                      </c:pt>
                      <c:pt idx="2198">
                        <c:v>0.63100000000000001</c:v>
                      </c:pt>
                      <c:pt idx="2199">
                        <c:v>0.61199999999999999</c:v>
                      </c:pt>
                      <c:pt idx="2200">
                        <c:v>0.60899999999999999</c:v>
                      </c:pt>
                      <c:pt idx="2201">
                        <c:v>0.63900000000000001</c:v>
                      </c:pt>
                      <c:pt idx="2202">
                        <c:v>0.63900000000000001</c:v>
                      </c:pt>
                      <c:pt idx="2203">
                        <c:v>0.63900000000000001</c:v>
                      </c:pt>
                      <c:pt idx="2204">
                        <c:v>0.68</c:v>
                      </c:pt>
                      <c:pt idx="2205">
                        <c:v>0.70399999999999996</c:v>
                      </c:pt>
                      <c:pt idx="2206">
                        <c:v>0.69099999999999995</c:v>
                      </c:pt>
                      <c:pt idx="2207">
                        <c:v>0.69499999999999995</c:v>
                      </c:pt>
                      <c:pt idx="2208">
                        <c:v>0.71199999999999997</c:v>
                      </c:pt>
                      <c:pt idx="2209">
                        <c:v>0.71199999999999997</c:v>
                      </c:pt>
                      <c:pt idx="2210">
                        <c:v>0.71199999999999997</c:v>
                      </c:pt>
                      <c:pt idx="2211">
                        <c:v>0.71199999999999997</c:v>
                      </c:pt>
                      <c:pt idx="2212">
                        <c:v>0.72</c:v>
                      </c:pt>
                      <c:pt idx="2213">
                        <c:v>0.73399999999999999</c:v>
                      </c:pt>
                      <c:pt idx="2214">
                        <c:v>0.73899999999999999</c:v>
                      </c:pt>
                      <c:pt idx="2215">
                        <c:v>0.74199999999999999</c:v>
                      </c:pt>
                      <c:pt idx="2216">
                        <c:v>0.74199999999999999</c:v>
                      </c:pt>
                      <c:pt idx="2217">
                        <c:v>0.74199999999999999</c:v>
                      </c:pt>
                      <c:pt idx="2218">
                        <c:v>0.76300000000000001</c:v>
                      </c:pt>
                      <c:pt idx="2219">
                        <c:v>0.77800000000000002</c:v>
                      </c:pt>
                      <c:pt idx="2220">
                        <c:v>0.72299999999999998</c:v>
                      </c:pt>
                      <c:pt idx="2221">
                        <c:v>0.71499999999999997</c:v>
                      </c:pt>
                      <c:pt idx="2222">
                        <c:v>0.746</c:v>
                      </c:pt>
                      <c:pt idx="2223">
                        <c:v>0.746</c:v>
                      </c:pt>
                      <c:pt idx="2224">
                        <c:v>0.746</c:v>
                      </c:pt>
                      <c:pt idx="2225">
                        <c:v>0.749</c:v>
                      </c:pt>
                      <c:pt idx="2226">
                        <c:v>0.72199999999999998</c:v>
                      </c:pt>
                      <c:pt idx="2227">
                        <c:v>0.72499999999999998</c:v>
                      </c:pt>
                      <c:pt idx="2228">
                        <c:v>0.73</c:v>
                      </c:pt>
                      <c:pt idx="2229">
                        <c:v>0.72399999999999998</c:v>
                      </c:pt>
                      <c:pt idx="2230">
                        <c:v>0.72399999999999998</c:v>
                      </c:pt>
                      <c:pt idx="2231">
                        <c:v>0.72399999999999998</c:v>
                      </c:pt>
                      <c:pt idx="2232">
                        <c:v>0.71299999999999997</c:v>
                      </c:pt>
                      <c:pt idx="2233">
                        <c:v>0.71799999999999997</c:v>
                      </c:pt>
                      <c:pt idx="2234">
                        <c:v>0.73699999999999999</c:v>
                      </c:pt>
                      <c:pt idx="2235">
                        <c:v>0.67100000000000004</c:v>
                      </c:pt>
                      <c:pt idx="2236">
                        <c:v>0.64</c:v>
                      </c:pt>
                      <c:pt idx="2237">
                        <c:v>0.64</c:v>
                      </c:pt>
                      <c:pt idx="2238">
                        <c:v>0.64</c:v>
                      </c:pt>
                      <c:pt idx="2239">
                        <c:v>0.63600000000000001</c:v>
                      </c:pt>
                      <c:pt idx="2240">
                        <c:v>0.68200000000000005</c:v>
                      </c:pt>
                      <c:pt idx="2241">
                        <c:v>0.65500000000000003</c:v>
                      </c:pt>
                      <c:pt idx="2242">
                        <c:v>0.69099999999999995</c:v>
                      </c:pt>
                      <c:pt idx="2243">
                        <c:v>0.70499999999999996</c:v>
                      </c:pt>
                      <c:pt idx="2244">
                        <c:v>0.70499999999999996</c:v>
                      </c:pt>
                      <c:pt idx="2245">
                        <c:v>0.70499999999999996</c:v>
                      </c:pt>
                      <c:pt idx="2246">
                        <c:v>0.68899999999999995</c:v>
                      </c:pt>
                      <c:pt idx="2247">
                        <c:v>0.70799999999999996</c:v>
                      </c:pt>
                      <c:pt idx="2248">
                        <c:v>0.69599999999999995</c:v>
                      </c:pt>
                      <c:pt idx="2249">
                        <c:v>0.73599999999999999</c:v>
                      </c:pt>
                      <c:pt idx="2250">
                        <c:v>0.74199999999999999</c:v>
                      </c:pt>
                      <c:pt idx="2251">
                        <c:v>0.74199999999999999</c:v>
                      </c:pt>
                      <c:pt idx="2252">
                        <c:v>0.74199999999999999</c:v>
                      </c:pt>
                      <c:pt idx="2253">
                        <c:v>0.73499999999999999</c:v>
                      </c:pt>
                      <c:pt idx="2254">
                        <c:v>0.73</c:v>
                      </c:pt>
                      <c:pt idx="2255">
                        <c:v>0.748</c:v>
                      </c:pt>
                      <c:pt idx="2256">
                        <c:v>0.74299999999999999</c:v>
                      </c:pt>
                      <c:pt idx="2257">
                        <c:v>0.752</c:v>
                      </c:pt>
                      <c:pt idx="2258">
                        <c:v>0.752</c:v>
                      </c:pt>
                      <c:pt idx="2259">
                        <c:v>0.752</c:v>
                      </c:pt>
                      <c:pt idx="2260">
                        <c:v>0.76800000000000002</c:v>
                      </c:pt>
                      <c:pt idx="2261">
                        <c:v>0.78700000000000003</c:v>
                      </c:pt>
                      <c:pt idx="2262">
                        <c:v>0.77</c:v>
                      </c:pt>
                      <c:pt idx="2263">
                        <c:v>0.748</c:v>
                      </c:pt>
                      <c:pt idx="2264">
                        <c:v>0.72199999999999998</c:v>
                      </c:pt>
                      <c:pt idx="2265">
                        <c:v>0.72199999999999998</c:v>
                      </c:pt>
                      <c:pt idx="2266">
                        <c:v>0.72199999999999998</c:v>
                      </c:pt>
                      <c:pt idx="2267">
                        <c:v>0.74099999999999999</c:v>
                      </c:pt>
                      <c:pt idx="2268">
                        <c:v>0.73799999999999999</c:v>
                      </c:pt>
                      <c:pt idx="2269">
                        <c:v>0.77300000000000002</c:v>
                      </c:pt>
                      <c:pt idx="2270">
                        <c:v>0.755</c:v>
                      </c:pt>
                      <c:pt idx="2271">
                        <c:v>0.76300000000000001</c:v>
                      </c:pt>
                      <c:pt idx="2272">
                        <c:v>0.76300000000000001</c:v>
                      </c:pt>
                      <c:pt idx="2273">
                        <c:v>0.76300000000000001</c:v>
                      </c:pt>
                      <c:pt idx="2274">
                        <c:v>0.74099999999999999</c:v>
                      </c:pt>
                      <c:pt idx="2275">
                        <c:v>0.78400000000000003</c:v>
                      </c:pt>
                      <c:pt idx="2276">
                        <c:v>0.78900000000000003</c:v>
                      </c:pt>
                      <c:pt idx="2277">
                        <c:v>0.84199999999999997</c:v>
                      </c:pt>
                      <c:pt idx="2278">
                        <c:v>0.84499999999999997</c:v>
                      </c:pt>
                      <c:pt idx="2279">
                        <c:v>0.84499999999999997</c:v>
                      </c:pt>
                      <c:pt idx="2280">
                        <c:v>0.84499999999999997</c:v>
                      </c:pt>
                      <c:pt idx="2281">
                        <c:v>0.84799999999999998</c:v>
                      </c:pt>
                      <c:pt idx="2282">
                        <c:v>0.86399999999999999</c:v>
                      </c:pt>
                      <c:pt idx="2283">
                        <c:v>0.87</c:v>
                      </c:pt>
                      <c:pt idx="2284">
                        <c:v>0.81</c:v>
                      </c:pt>
                      <c:pt idx="2285">
                        <c:v>0.82099999999999995</c:v>
                      </c:pt>
                      <c:pt idx="2286">
                        <c:v>0.82099999999999995</c:v>
                      </c:pt>
                      <c:pt idx="2287">
                        <c:v>0.82099999999999995</c:v>
                      </c:pt>
                      <c:pt idx="2288">
                        <c:v>0.82299999999999995</c:v>
                      </c:pt>
                      <c:pt idx="2289">
                        <c:v>0.84499999999999997</c:v>
                      </c:pt>
                      <c:pt idx="2290">
                        <c:v>0.86099999999999999</c:v>
                      </c:pt>
                      <c:pt idx="2291">
                        <c:v>0.89100000000000001</c:v>
                      </c:pt>
                      <c:pt idx="2292">
                        <c:v>0.90700000000000003</c:v>
                      </c:pt>
                      <c:pt idx="2293">
                        <c:v>0.90700000000000003</c:v>
                      </c:pt>
                      <c:pt idx="2294">
                        <c:v>0.90700000000000003</c:v>
                      </c:pt>
                      <c:pt idx="2295">
                        <c:v>0.91900000000000004</c:v>
                      </c:pt>
                      <c:pt idx="2296">
                        <c:v>0.89100000000000001</c:v>
                      </c:pt>
                      <c:pt idx="2297">
                        <c:v>0.93799999999999994</c:v>
                      </c:pt>
                      <c:pt idx="2298">
                        <c:v>0.95599999999999996</c:v>
                      </c:pt>
                      <c:pt idx="2299">
                        <c:v>0.99</c:v>
                      </c:pt>
                      <c:pt idx="2300">
                        <c:v>0.99</c:v>
                      </c:pt>
                      <c:pt idx="2301">
                        <c:v>0.99</c:v>
                      </c:pt>
                      <c:pt idx="2302">
                        <c:v>0.98699999999999999</c:v>
                      </c:pt>
                      <c:pt idx="2303">
                        <c:v>0.88300000000000001</c:v>
                      </c:pt>
                      <c:pt idx="2304">
                        <c:v>0.877</c:v>
                      </c:pt>
                      <c:pt idx="2305">
                        <c:v>0.91500000000000004</c:v>
                      </c:pt>
                      <c:pt idx="2306">
                        <c:v>0.9</c:v>
                      </c:pt>
                      <c:pt idx="2307">
                        <c:v>0.9</c:v>
                      </c:pt>
                      <c:pt idx="2308">
                        <c:v>0.9</c:v>
                      </c:pt>
                      <c:pt idx="2309">
                        <c:v>0.874</c:v>
                      </c:pt>
                      <c:pt idx="2310">
                        <c:v>0.79600000000000004</c:v>
                      </c:pt>
                      <c:pt idx="2311">
                        <c:v>0.79400000000000004</c:v>
                      </c:pt>
                      <c:pt idx="2312">
                        <c:v>0.65700000000000003</c:v>
                      </c:pt>
                      <c:pt idx="2313">
                        <c:v>0.66900000000000004</c:v>
                      </c:pt>
                      <c:pt idx="2314">
                        <c:v>0.66900000000000004</c:v>
                      </c:pt>
                      <c:pt idx="2315">
                        <c:v>0.66900000000000004</c:v>
                      </c:pt>
                      <c:pt idx="2316">
                        <c:v>0.65800000000000003</c:v>
                      </c:pt>
                      <c:pt idx="2317">
                        <c:v>0.67200000000000004</c:v>
                      </c:pt>
                      <c:pt idx="2318">
                        <c:v>0.66</c:v>
                      </c:pt>
                      <c:pt idx="2319">
                        <c:v>0.68400000000000005</c:v>
                      </c:pt>
                      <c:pt idx="2320">
                        <c:v>0.69599999999999995</c:v>
                      </c:pt>
                      <c:pt idx="2321">
                        <c:v>0.69599999999999995</c:v>
                      </c:pt>
                      <c:pt idx="2322">
                        <c:v>0.69599999999999995</c:v>
                      </c:pt>
                      <c:pt idx="2323">
                        <c:v>0.69099999999999995</c:v>
                      </c:pt>
                      <c:pt idx="2324">
                        <c:v>0.65800000000000003</c:v>
                      </c:pt>
                      <c:pt idx="2325">
                        <c:v>0.69099999999999995</c:v>
                      </c:pt>
                      <c:pt idx="2326">
                        <c:v>0.66600000000000004</c:v>
                      </c:pt>
                      <c:pt idx="2327">
                        <c:v>0.68300000000000005</c:v>
                      </c:pt>
                      <c:pt idx="2328">
                        <c:v>0.68300000000000005</c:v>
                      </c:pt>
                      <c:pt idx="2329">
                        <c:v>0.68300000000000005</c:v>
                      </c:pt>
                      <c:pt idx="2330">
                        <c:v>0.68799999999999994</c:v>
                      </c:pt>
                      <c:pt idx="2331">
                        <c:v>0.74199999999999999</c:v>
                      </c:pt>
                      <c:pt idx="2332">
                        <c:v>0.73399999999999999</c:v>
                      </c:pt>
                      <c:pt idx="2333">
                        <c:v>0.78200000000000003</c:v>
                      </c:pt>
                      <c:pt idx="2334">
                        <c:v>0.76500000000000001</c:v>
                      </c:pt>
                      <c:pt idx="2335">
                        <c:v>0.76500000000000001</c:v>
                      </c:pt>
                      <c:pt idx="2336">
                        <c:v>0.76500000000000001</c:v>
                      </c:pt>
                      <c:pt idx="2337">
                        <c:v>0.79500000000000004</c:v>
                      </c:pt>
                      <c:pt idx="2338">
                        <c:v>0.78</c:v>
                      </c:pt>
                      <c:pt idx="2339">
                        <c:v>0.77200000000000002</c:v>
                      </c:pt>
                      <c:pt idx="2340">
                        <c:v>0.77700000000000002</c:v>
                      </c:pt>
                      <c:pt idx="2341">
                        <c:v>0.79500000000000004</c:v>
                      </c:pt>
                      <c:pt idx="2342">
                        <c:v>0.79500000000000004</c:v>
                      </c:pt>
                      <c:pt idx="2343">
                        <c:v>0.79500000000000004</c:v>
                      </c:pt>
                      <c:pt idx="2344">
                        <c:v>0.82299999999999995</c:v>
                      </c:pt>
                      <c:pt idx="2345">
                        <c:v>0.86</c:v>
                      </c:pt>
                      <c:pt idx="2346">
                        <c:v>0.86399999999999999</c:v>
                      </c:pt>
                      <c:pt idx="2347">
                        <c:v>0.86599999999999999</c:v>
                      </c:pt>
                      <c:pt idx="2348">
                        <c:v>0.83299999999999996</c:v>
                      </c:pt>
                      <c:pt idx="2349">
                        <c:v>0.83299999999999996</c:v>
                      </c:pt>
                      <c:pt idx="2350">
                        <c:v>0.83299999999999996</c:v>
                      </c:pt>
                      <c:pt idx="2351">
                        <c:v>0.82499999999999996</c:v>
                      </c:pt>
                      <c:pt idx="2352">
                        <c:v>0.85</c:v>
                      </c:pt>
                      <c:pt idx="2353">
                        <c:v>0.89900000000000002</c:v>
                      </c:pt>
                      <c:pt idx="2354">
                        <c:v>0.89300000000000002</c:v>
                      </c:pt>
                      <c:pt idx="2355">
                        <c:v>0.86199999999999999</c:v>
                      </c:pt>
                      <c:pt idx="2356">
                        <c:v>0.86199999999999999</c:v>
                      </c:pt>
                      <c:pt idx="2357">
                        <c:v>0.86199999999999999</c:v>
                      </c:pt>
                      <c:pt idx="2358">
                        <c:v>0.90100000000000002</c:v>
                      </c:pt>
                      <c:pt idx="2359">
                        <c:v>0.86799999999999999</c:v>
                      </c:pt>
                      <c:pt idx="2360">
                        <c:v>0.88600000000000001</c:v>
                      </c:pt>
                      <c:pt idx="2361">
                        <c:v>0.872</c:v>
                      </c:pt>
                      <c:pt idx="2362">
                        <c:v>0.875</c:v>
                      </c:pt>
                      <c:pt idx="2363">
                        <c:v>0.875</c:v>
                      </c:pt>
                      <c:pt idx="2364">
                        <c:v>0.875</c:v>
                      </c:pt>
                      <c:pt idx="2365">
                        <c:v>0.86299999999999999</c:v>
                      </c:pt>
                      <c:pt idx="2366">
                        <c:v>0.84399999999999997</c:v>
                      </c:pt>
                      <c:pt idx="2367">
                        <c:v>0.84199999999999997</c:v>
                      </c:pt>
                      <c:pt idx="2368">
                        <c:v>0.85399999999999998</c:v>
                      </c:pt>
                      <c:pt idx="2369">
                        <c:v>0.85399999999999998</c:v>
                      </c:pt>
                      <c:pt idx="2370">
                        <c:v>0.85399999999999998</c:v>
                      </c:pt>
                      <c:pt idx="2371">
                        <c:v>0.85399999999999998</c:v>
                      </c:pt>
                      <c:pt idx="2372">
                        <c:v>0.84599999999999997</c:v>
                      </c:pt>
                      <c:pt idx="2373">
                        <c:v>0.92800000000000005</c:v>
                      </c:pt>
                      <c:pt idx="2374">
                        <c:v>0.92800000000000005</c:v>
                      </c:pt>
                      <c:pt idx="2375">
                        <c:v>0.871</c:v>
                      </c:pt>
                      <c:pt idx="2376">
                        <c:v>0.94299999999999995</c:v>
                      </c:pt>
                      <c:pt idx="2377">
                        <c:v>0.94299999999999995</c:v>
                      </c:pt>
                      <c:pt idx="2378">
                        <c:v>0.94299999999999995</c:v>
                      </c:pt>
                      <c:pt idx="2379">
                        <c:v>0.91900000000000004</c:v>
                      </c:pt>
                      <c:pt idx="2380">
                        <c:v>0.90500000000000003</c:v>
                      </c:pt>
                      <c:pt idx="2381">
                        <c:v>0.89500000000000002</c:v>
                      </c:pt>
                      <c:pt idx="2382">
                        <c:v>0.92800000000000005</c:v>
                      </c:pt>
                      <c:pt idx="2383">
                        <c:v>0.92800000000000005</c:v>
                      </c:pt>
                      <c:pt idx="2384">
                        <c:v>0.92800000000000005</c:v>
                      </c:pt>
                      <c:pt idx="2385">
                        <c:v>0.92800000000000005</c:v>
                      </c:pt>
                      <c:pt idx="2386">
                        <c:v>0.92800000000000005</c:v>
                      </c:pt>
                      <c:pt idx="2387">
                        <c:v>0.93400000000000005</c:v>
                      </c:pt>
                      <c:pt idx="2388">
                        <c:v>0.95899999999999996</c:v>
                      </c:pt>
                      <c:pt idx="2389">
                        <c:v>0.93100000000000005</c:v>
                      </c:pt>
                      <c:pt idx="2390">
                        <c:v>0.91100000000000003</c:v>
                      </c:pt>
                      <c:pt idx="2391">
                        <c:v>0.91100000000000003</c:v>
                      </c:pt>
                      <c:pt idx="2392">
                        <c:v>0.91100000000000003</c:v>
                      </c:pt>
                      <c:pt idx="2393">
                        <c:v>0.92200000000000004</c:v>
                      </c:pt>
                      <c:pt idx="2394">
                        <c:v>0.96899999999999997</c:v>
                      </c:pt>
                      <c:pt idx="2395">
                        <c:v>0.96399999999999997</c:v>
                      </c:pt>
                      <c:pt idx="2396">
                        <c:v>0.97699999999999998</c:v>
                      </c:pt>
                      <c:pt idx="2397">
                        <c:v>0.997</c:v>
                      </c:pt>
                      <c:pt idx="2398">
                        <c:v>0.997</c:v>
                      </c:pt>
                      <c:pt idx="2399">
                        <c:v>0.997</c:v>
                      </c:pt>
                      <c:pt idx="2400">
                        <c:v>0.96699999999999997</c:v>
                      </c:pt>
                      <c:pt idx="2401">
                        <c:v>0.96699999999999997</c:v>
                      </c:pt>
                      <c:pt idx="2402">
                        <c:v>1.02</c:v>
                      </c:pt>
                      <c:pt idx="2403">
                        <c:v>1.0429999999999999</c:v>
                      </c:pt>
                      <c:pt idx="2404">
                        <c:v>1.0609999999999999</c:v>
                      </c:pt>
                      <c:pt idx="2405">
                        <c:v>1.0609999999999999</c:v>
                      </c:pt>
                      <c:pt idx="2406">
                        <c:v>1.0609999999999999</c:v>
                      </c:pt>
                      <c:pt idx="2407">
                        <c:v>1.1000000000000001</c:v>
                      </c:pt>
                      <c:pt idx="2408">
                        <c:v>1.095</c:v>
                      </c:pt>
                      <c:pt idx="2409">
                        <c:v>1.1299999999999999</c:v>
                      </c:pt>
                      <c:pt idx="2410">
                        <c:v>1.145</c:v>
                      </c:pt>
                      <c:pt idx="2411">
                        <c:v>1.1439999999999999</c:v>
                      </c:pt>
                      <c:pt idx="2412">
                        <c:v>1.1439999999999999</c:v>
                      </c:pt>
                      <c:pt idx="2413">
                        <c:v>1.1439999999999999</c:v>
                      </c:pt>
                      <c:pt idx="2414">
                        <c:v>1.151</c:v>
                      </c:pt>
                      <c:pt idx="2415">
                        <c:v>1.1160000000000001</c:v>
                      </c:pt>
                      <c:pt idx="2416">
                        <c:v>1.133</c:v>
                      </c:pt>
                      <c:pt idx="2417">
                        <c:v>1.1639999999999999</c:v>
                      </c:pt>
                      <c:pt idx="2418">
                        <c:v>1.169</c:v>
                      </c:pt>
                      <c:pt idx="2419">
                        <c:v>1.169</c:v>
                      </c:pt>
                      <c:pt idx="2420">
                        <c:v>1.169</c:v>
                      </c:pt>
                      <c:pt idx="2421">
                        <c:v>1.1240000000000001</c:v>
                      </c:pt>
                      <c:pt idx="2422">
                        <c:v>1.079</c:v>
                      </c:pt>
                      <c:pt idx="2423">
                        <c:v>1.0229999999999999</c:v>
                      </c:pt>
                      <c:pt idx="2424">
                        <c:v>1.038</c:v>
                      </c:pt>
                      <c:pt idx="2425">
                        <c:v>1.02</c:v>
                      </c:pt>
                      <c:pt idx="2426">
                        <c:v>1.02</c:v>
                      </c:pt>
                      <c:pt idx="2427">
                        <c:v>1.02</c:v>
                      </c:pt>
                      <c:pt idx="2428">
                        <c:v>0.98199999999999998</c:v>
                      </c:pt>
                      <c:pt idx="2429">
                        <c:v>0.94499999999999995</c:v>
                      </c:pt>
                      <c:pt idx="2430">
                        <c:v>0.88900000000000001</c:v>
                      </c:pt>
                      <c:pt idx="2431">
                        <c:v>0.89800000000000002</c:v>
                      </c:pt>
                      <c:pt idx="2432">
                        <c:v>0.93600000000000005</c:v>
                      </c:pt>
                      <c:pt idx="2433">
                        <c:v>0.93600000000000005</c:v>
                      </c:pt>
                      <c:pt idx="2434">
                        <c:v>0.93600000000000005</c:v>
                      </c:pt>
                      <c:pt idx="2435">
                        <c:v>1.008</c:v>
                      </c:pt>
                      <c:pt idx="2436">
                        <c:v>1.042</c:v>
                      </c:pt>
                      <c:pt idx="2437">
                        <c:v>1.1020000000000001</c:v>
                      </c:pt>
                      <c:pt idx="2438">
                        <c:v>1.091</c:v>
                      </c:pt>
                      <c:pt idx="2439">
                        <c:v>1.0720000000000001</c:v>
                      </c:pt>
                      <c:pt idx="2440">
                        <c:v>1.0720000000000001</c:v>
                      </c:pt>
                      <c:pt idx="2441">
                        <c:v>1.0720000000000001</c:v>
                      </c:pt>
                      <c:pt idx="2442">
                        <c:v>1.0649999999999999</c:v>
                      </c:pt>
                      <c:pt idx="2443">
                        <c:v>1.091</c:v>
                      </c:pt>
                      <c:pt idx="2444">
                        <c:v>1.0680000000000001</c:v>
                      </c:pt>
                      <c:pt idx="2445">
                        <c:v>1.0569999999999999</c:v>
                      </c:pt>
                      <c:pt idx="2446">
                        <c:v>1.0920000000000001</c:v>
                      </c:pt>
                      <c:pt idx="2447">
                        <c:v>1.0920000000000001</c:v>
                      </c:pt>
                      <c:pt idx="2448">
                        <c:v>1.0920000000000001</c:v>
                      </c:pt>
                      <c:pt idx="2449">
                        <c:v>1.046</c:v>
                      </c:pt>
                      <c:pt idx="2450">
                        <c:v>1.0840000000000001</c:v>
                      </c:pt>
                      <c:pt idx="2451">
                        <c:v>1.1850000000000001</c:v>
                      </c:pt>
                      <c:pt idx="2452">
                        <c:v>1.23</c:v>
                      </c:pt>
                      <c:pt idx="2453">
                        <c:v>1.17</c:v>
                      </c:pt>
                      <c:pt idx="2454">
                        <c:v>1.17</c:v>
                      </c:pt>
                      <c:pt idx="2455">
                        <c:v>1.17</c:v>
                      </c:pt>
                      <c:pt idx="2456">
                        <c:v>1.1399999999999999</c:v>
                      </c:pt>
                      <c:pt idx="2457">
                        <c:v>1.2130000000000001</c:v>
                      </c:pt>
                      <c:pt idx="2458">
                        <c:v>1.175</c:v>
                      </c:pt>
                      <c:pt idx="2459">
                        <c:v>1.2</c:v>
                      </c:pt>
                      <c:pt idx="2460">
                        <c:v>1.1639999999999999</c:v>
                      </c:pt>
                      <c:pt idx="2461">
                        <c:v>1.1639999999999999</c:v>
                      </c:pt>
                      <c:pt idx="2462">
                        <c:v>1.1639999999999999</c:v>
                      </c:pt>
                      <c:pt idx="2463">
                        <c:v>1.179</c:v>
                      </c:pt>
                      <c:pt idx="2464">
                        <c:v>1.1160000000000001</c:v>
                      </c:pt>
                      <c:pt idx="2465">
                        <c:v>1.044</c:v>
                      </c:pt>
                      <c:pt idx="2466">
                        <c:v>0.999</c:v>
                      </c:pt>
                      <c:pt idx="2467">
                        <c:v>1.0449999999999999</c:v>
                      </c:pt>
                      <c:pt idx="2468">
                        <c:v>1.0449999999999999</c:v>
                      </c:pt>
                      <c:pt idx="2469">
                        <c:v>1.0449999999999999</c:v>
                      </c:pt>
                      <c:pt idx="2470">
                        <c:v>0.98</c:v>
                      </c:pt>
                      <c:pt idx="2471">
                        <c:v>0.95499999999999996</c:v>
                      </c:pt>
                      <c:pt idx="2472">
                        <c:v>0.92700000000000005</c:v>
                      </c:pt>
                      <c:pt idx="2473">
                        <c:v>0.94</c:v>
                      </c:pt>
                      <c:pt idx="2474">
                        <c:v>0.92300000000000004</c:v>
                      </c:pt>
                      <c:pt idx="2475">
                        <c:v>0.92300000000000004</c:v>
                      </c:pt>
                      <c:pt idx="2476">
                        <c:v>0.92300000000000004</c:v>
                      </c:pt>
                      <c:pt idx="2477">
                        <c:v>0.875</c:v>
                      </c:pt>
                      <c:pt idx="2478">
                        <c:v>0.89300000000000002</c:v>
                      </c:pt>
                      <c:pt idx="2479">
                        <c:v>0.92500000000000004</c:v>
                      </c:pt>
                      <c:pt idx="2480">
                        <c:v>0.92600000000000005</c:v>
                      </c:pt>
                      <c:pt idx="2481">
                        <c:v>0.96699999999999997</c:v>
                      </c:pt>
                      <c:pt idx="2482">
                        <c:v>0.96699999999999997</c:v>
                      </c:pt>
                      <c:pt idx="2483">
                        <c:v>0.96699999999999997</c:v>
                      </c:pt>
                      <c:pt idx="2484">
                        <c:v>0.92</c:v>
                      </c:pt>
                      <c:pt idx="2485">
                        <c:v>0.91900000000000004</c:v>
                      </c:pt>
                      <c:pt idx="2486">
                        <c:v>0.88500000000000001</c:v>
                      </c:pt>
                      <c:pt idx="2487">
                        <c:v>0.751</c:v>
                      </c:pt>
                      <c:pt idx="2488">
                        <c:v>0.751</c:v>
                      </c:pt>
                      <c:pt idx="2489">
                        <c:v>0.751</c:v>
                      </c:pt>
                      <c:pt idx="2490">
                        <c:v>0.751</c:v>
                      </c:pt>
                      <c:pt idx="2491">
                        <c:v>0.73499999999999999</c:v>
                      </c:pt>
                      <c:pt idx="2492">
                        <c:v>0.76400000000000001</c:v>
                      </c:pt>
                      <c:pt idx="2493">
                        <c:v>0.79700000000000004</c:v>
                      </c:pt>
                      <c:pt idx="2494">
                        <c:v>0.79700000000000004</c:v>
                      </c:pt>
                      <c:pt idx="2495">
                        <c:v>0.79700000000000004</c:v>
                      </c:pt>
                      <c:pt idx="2496">
                        <c:v>0.79700000000000004</c:v>
                      </c:pt>
                      <c:pt idx="2497">
                        <c:v>0.79700000000000004</c:v>
                      </c:pt>
                      <c:pt idx="2498">
                        <c:v>0.82499999999999996</c:v>
                      </c:pt>
                      <c:pt idx="2499">
                        <c:v>0.79600000000000004</c:v>
                      </c:pt>
                      <c:pt idx="2500">
                        <c:v>0.81399999999999995</c:v>
                      </c:pt>
                      <c:pt idx="2501">
                        <c:v>0.79300000000000004</c:v>
                      </c:pt>
                      <c:pt idx="2502">
                        <c:v>0.86299999999999999</c:v>
                      </c:pt>
                      <c:pt idx="2503">
                        <c:v>0.86299999999999999</c:v>
                      </c:pt>
                      <c:pt idx="2504">
                        <c:v>0.86299999999999999</c:v>
                      </c:pt>
                      <c:pt idx="2505">
                        <c:v>0.89500000000000002</c:v>
                      </c:pt>
                      <c:pt idx="2506">
                        <c:v>0.875</c:v>
                      </c:pt>
                      <c:pt idx="2507">
                        <c:v>0.93</c:v>
                      </c:pt>
                      <c:pt idx="2508">
                        <c:v>0.98899999999999999</c:v>
                      </c:pt>
                      <c:pt idx="2509">
                        <c:v>0.98699999999999999</c:v>
                      </c:pt>
                      <c:pt idx="2510">
                        <c:v>0.98699999999999999</c:v>
                      </c:pt>
                      <c:pt idx="2511">
                        <c:v>0.98699999999999999</c:v>
                      </c:pt>
                      <c:pt idx="2512">
                        <c:v>0.90400000000000003</c:v>
                      </c:pt>
                      <c:pt idx="2513">
                        <c:v>0.84199999999999997</c:v>
                      </c:pt>
                      <c:pt idx="2514">
                        <c:v>0.88500000000000001</c:v>
                      </c:pt>
                      <c:pt idx="2515">
                        <c:v>0.85499999999999998</c:v>
                      </c:pt>
                      <c:pt idx="2516">
                        <c:v>0.82799999999999996</c:v>
                      </c:pt>
                      <c:pt idx="2517">
                        <c:v>0.82799999999999996</c:v>
                      </c:pt>
                      <c:pt idx="2518">
                        <c:v>0.82799999999999996</c:v>
                      </c:pt>
                      <c:pt idx="2519">
                        <c:v>0.94499999999999995</c:v>
                      </c:pt>
                      <c:pt idx="2520">
                        <c:v>0.88200000000000001</c:v>
                      </c:pt>
                      <c:pt idx="2521">
                        <c:v>0.85199999999999998</c:v>
                      </c:pt>
                      <c:pt idx="2522">
                        <c:v>0.89600000000000002</c:v>
                      </c:pt>
                      <c:pt idx="2523">
                        <c:v>0.92</c:v>
                      </c:pt>
                      <c:pt idx="2524">
                        <c:v>0.92</c:v>
                      </c:pt>
                      <c:pt idx="2525">
                        <c:v>0.92</c:v>
                      </c:pt>
                      <c:pt idx="2526">
                        <c:v>0.95699999999999996</c:v>
                      </c:pt>
                      <c:pt idx="2527">
                        <c:v>0.96099999999999997</c:v>
                      </c:pt>
                      <c:pt idx="2528">
                        <c:v>0.91500000000000004</c:v>
                      </c:pt>
                      <c:pt idx="2529">
                        <c:v>0.99299999999999999</c:v>
                      </c:pt>
                      <c:pt idx="2530">
                        <c:v>1.002</c:v>
                      </c:pt>
                      <c:pt idx="2531">
                        <c:v>1.002</c:v>
                      </c:pt>
                      <c:pt idx="2532">
                        <c:v>1.002</c:v>
                      </c:pt>
                      <c:pt idx="2533">
                        <c:v>0.98799999999999999</c:v>
                      </c:pt>
                      <c:pt idx="2534">
                        <c:v>0.95199999999999996</c:v>
                      </c:pt>
                      <c:pt idx="2535">
                        <c:v>0.91700000000000004</c:v>
                      </c:pt>
                      <c:pt idx="2536">
                        <c:v>0.997</c:v>
                      </c:pt>
                      <c:pt idx="2537">
                        <c:v>0.99299999999999999</c:v>
                      </c:pt>
                      <c:pt idx="2538">
                        <c:v>0.99299999999999999</c:v>
                      </c:pt>
                      <c:pt idx="2539">
                        <c:v>0.99299999999999999</c:v>
                      </c:pt>
                      <c:pt idx="2540">
                        <c:v>0.86399999999999999</c:v>
                      </c:pt>
                      <c:pt idx="2541">
                        <c:v>0.73099999999999998</c:v>
                      </c:pt>
                      <c:pt idx="2542">
                        <c:v>0.69</c:v>
                      </c:pt>
                      <c:pt idx="2543">
                        <c:v>0.65200000000000002</c:v>
                      </c:pt>
                      <c:pt idx="2544">
                        <c:v>0.67400000000000004</c:v>
                      </c:pt>
                      <c:pt idx="2545">
                        <c:v>0.67400000000000004</c:v>
                      </c:pt>
                      <c:pt idx="2546">
                        <c:v>0.67400000000000004</c:v>
                      </c:pt>
                      <c:pt idx="2547">
                        <c:v>0.66200000000000003</c:v>
                      </c:pt>
                      <c:pt idx="2548">
                        <c:v>0.63200000000000001</c:v>
                      </c:pt>
                      <c:pt idx="2549">
                        <c:v>0.65600000000000003</c:v>
                      </c:pt>
                      <c:pt idx="2550">
                        <c:v>0.64600000000000002</c:v>
                      </c:pt>
                      <c:pt idx="2551">
                        <c:v>0.63</c:v>
                      </c:pt>
                      <c:pt idx="2552">
                        <c:v>0.63</c:v>
                      </c:pt>
                      <c:pt idx="2553">
                        <c:v>0.63</c:v>
                      </c:pt>
                      <c:pt idx="2554">
                        <c:v>0.61399999999999999</c:v>
                      </c:pt>
                      <c:pt idx="2555">
                        <c:v>0.54800000000000004</c:v>
                      </c:pt>
                      <c:pt idx="2556">
                        <c:v>0.48299999999999998</c:v>
                      </c:pt>
                      <c:pt idx="2557">
                        <c:v>0.47599999999999998</c:v>
                      </c:pt>
                      <c:pt idx="2558">
                        <c:v>0.46200000000000002</c:v>
                      </c:pt>
                      <c:pt idx="2559">
                        <c:v>0.46200000000000002</c:v>
                      </c:pt>
                      <c:pt idx="2560">
                        <c:v>0.46200000000000002</c:v>
                      </c:pt>
                      <c:pt idx="2561">
                        <c:v>0.45300000000000001</c:v>
                      </c:pt>
                      <c:pt idx="2562">
                        <c:v>0.49099999999999999</c:v>
                      </c:pt>
                      <c:pt idx="2563">
                        <c:v>0.48899999999999999</c:v>
                      </c:pt>
                      <c:pt idx="2564">
                        <c:v>0.49099999999999999</c:v>
                      </c:pt>
                      <c:pt idx="2565">
                        <c:v>0.498</c:v>
                      </c:pt>
                      <c:pt idx="2566">
                        <c:v>0.498</c:v>
                      </c:pt>
                      <c:pt idx="2567">
                        <c:v>0.498</c:v>
                      </c:pt>
                      <c:pt idx="2568">
                        <c:v>0.497</c:v>
                      </c:pt>
                      <c:pt idx="2569">
                        <c:v>0.53300000000000003</c:v>
                      </c:pt>
                      <c:pt idx="2570">
                        <c:v>0.49099999999999999</c:v>
                      </c:pt>
                      <c:pt idx="2571">
                        <c:v>0.53700000000000003</c:v>
                      </c:pt>
                      <c:pt idx="2572">
                        <c:v>0.49299999999999999</c:v>
                      </c:pt>
                      <c:pt idx="2573">
                        <c:v>0.49299999999999999</c:v>
                      </c:pt>
                      <c:pt idx="2574">
                        <c:v>0.49299999999999999</c:v>
                      </c:pt>
                      <c:pt idx="2575">
                        <c:v>0.46500000000000002</c:v>
                      </c:pt>
                      <c:pt idx="2576">
                        <c:v>0.499</c:v>
                      </c:pt>
                      <c:pt idx="2577">
                        <c:v>0.43</c:v>
                      </c:pt>
                      <c:pt idx="2578">
                        <c:v>0.379</c:v>
                      </c:pt>
                      <c:pt idx="2579">
                        <c:v>0.32700000000000001</c:v>
                      </c:pt>
                      <c:pt idx="2580">
                        <c:v>0.32700000000000001</c:v>
                      </c:pt>
                      <c:pt idx="2581">
                        <c:v>0.32700000000000001</c:v>
                      </c:pt>
                      <c:pt idx="2582">
                        <c:v>0.32800000000000001</c:v>
                      </c:pt>
                      <c:pt idx="2583">
                        <c:v>0.32800000000000001</c:v>
                      </c:pt>
                      <c:pt idx="2584">
                        <c:v>0.35099999999999998</c:v>
                      </c:pt>
                      <c:pt idx="2585">
                        <c:v>0.35799999999999998</c:v>
                      </c:pt>
                      <c:pt idx="2586">
                        <c:v>0.39100000000000001</c:v>
                      </c:pt>
                      <c:pt idx="2587">
                        <c:v>0.39100000000000001</c:v>
                      </c:pt>
                      <c:pt idx="2588">
                        <c:v>0.39100000000000001</c:v>
                      </c:pt>
                      <c:pt idx="2589">
                        <c:v>0.38100000000000001</c:v>
                      </c:pt>
                      <c:pt idx="2590">
                        <c:v>0.47</c:v>
                      </c:pt>
                      <c:pt idx="2591">
                        <c:v>0.433</c:v>
                      </c:pt>
                      <c:pt idx="2592">
                        <c:v>0.47899999999999998</c:v>
                      </c:pt>
                      <c:pt idx="2593">
                        <c:v>0.47199999999999998</c:v>
                      </c:pt>
                      <c:pt idx="2594">
                        <c:v>0.47199999999999998</c:v>
                      </c:pt>
                      <c:pt idx="2595">
                        <c:v>0.47199999999999998</c:v>
                      </c:pt>
                      <c:pt idx="2596">
                        <c:v>0.496</c:v>
                      </c:pt>
                      <c:pt idx="2597">
                        <c:v>0.48799999999999999</c:v>
                      </c:pt>
                      <c:pt idx="2598">
                        <c:v>0.54100000000000004</c:v>
                      </c:pt>
                      <c:pt idx="2599">
                        <c:v>0.50700000000000001</c:v>
                      </c:pt>
                      <c:pt idx="2600">
                        <c:v>0.47</c:v>
                      </c:pt>
                      <c:pt idx="2601">
                        <c:v>0.47</c:v>
                      </c:pt>
                      <c:pt idx="2602">
                        <c:v>0.47</c:v>
                      </c:pt>
                      <c:pt idx="2603">
                        <c:v>0.40600000000000003</c:v>
                      </c:pt>
                      <c:pt idx="2604">
                        <c:v>0.36399999999999999</c:v>
                      </c:pt>
                      <c:pt idx="2605">
                        <c:v>0.37</c:v>
                      </c:pt>
                      <c:pt idx="2606">
                        <c:v>0.42399999999999999</c:v>
                      </c:pt>
                      <c:pt idx="2607">
                        <c:v>0.46700000000000003</c:v>
                      </c:pt>
                      <c:pt idx="2608">
                        <c:v>0.46700000000000003</c:v>
                      </c:pt>
                      <c:pt idx="2609">
                        <c:v>0.46700000000000003</c:v>
                      </c:pt>
                      <c:pt idx="2610">
                        <c:v>0.46</c:v>
                      </c:pt>
                      <c:pt idx="2611">
                        <c:v>0.42599999999999999</c:v>
                      </c:pt>
                      <c:pt idx="2612">
                        <c:v>0.39700000000000002</c:v>
                      </c:pt>
                      <c:pt idx="2613">
                        <c:v>0.40899999999999997</c:v>
                      </c:pt>
                      <c:pt idx="2614">
                        <c:v>0.42199999999999999</c:v>
                      </c:pt>
                      <c:pt idx="2615">
                        <c:v>0.42199999999999999</c:v>
                      </c:pt>
                      <c:pt idx="2616">
                        <c:v>0.42199999999999999</c:v>
                      </c:pt>
                      <c:pt idx="2617">
                        <c:v>0.42199999999999999</c:v>
                      </c:pt>
                      <c:pt idx="2618">
                        <c:v>0.41199999999999998</c:v>
                      </c:pt>
                      <c:pt idx="2619">
                        <c:v>0.41799999999999998</c:v>
                      </c:pt>
                      <c:pt idx="2620">
                        <c:v>0.4</c:v>
                      </c:pt>
                      <c:pt idx="2621">
                        <c:v>0.44900000000000001</c:v>
                      </c:pt>
                      <c:pt idx="2622">
                        <c:v>0.44900000000000001</c:v>
                      </c:pt>
                      <c:pt idx="2623">
                        <c:v>0.44900000000000001</c:v>
                      </c:pt>
                      <c:pt idx="2624">
                        <c:v>0.38600000000000001</c:v>
                      </c:pt>
                      <c:pt idx="2625">
                        <c:v>0.39800000000000002</c:v>
                      </c:pt>
                      <c:pt idx="2626">
                        <c:v>0.41399999999999998</c:v>
                      </c:pt>
                      <c:pt idx="2627">
                        <c:v>0.36</c:v>
                      </c:pt>
                      <c:pt idx="2628">
                        <c:v>0.32800000000000001</c:v>
                      </c:pt>
                      <c:pt idx="2629">
                        <c:v>0.32800000000000001</c:v>
                      </c:pt>
                      <c:pt idx="2630">
                        <c:v>0.32800000000000001</c:v>
                      </c:pt>
                      <c:pt idx="2631">
                        <c:v>0.34300000000000003</c:v>
                      </c:pt>
                      <c:pt idx="2632">
                        <c:v>0.33400000000000002</c:v>
                      </c:pt>
                      <c:pt idx="2633">
                        <c:v>0.36899999999999999</c:v>
                      </c:pt>
                      <c:pt idx="2634">
                        <c:v>0.39200000000000002</c:v>
                      </c:pt>
                      <c:pt idx="2635">
                        <c:v>0.42499999999999999</c:v>
                      </c:pt>
                      <c:pt idx="2636">
                        <c:v>0.42499999999999999</c:v>
                      </c:pt>
                      <c:pt idx="2637">
                        <c:v>0.42499999999999999</c:v>
                      </c:pt>
                      <c:pt idx="2638">
                        <c:v>0.41399999999999998</c:v>
                      </c:pt>
                      <c:pt idx="2639">
                        <c:v>0.47899999999999998</c:v>
                      </c:pt>
                      <c:pt idx="2640">
                        <c:v>0.48799999999999999</c:v>
                      </c:pt>
                      <c:pt idx="2641">
                        <c:v>0.42799999999999999</c:v>
                      </c:pt>
                      <c:pt idx="2642">
                        <c:v>0.41499999999999998</c:v>
                      </c:pt>
                      <c:pt idx="2643">
                        <c:v>0.41499999999999998</c:v>
                      </c:pt>
                      <c:pt idx="2644">
                        <c:v>0.41499999999999998</c:v>
                      </c:pt>
                      <c:pt idx="2645">
                        <c:v>0.44600000000000001</c:v>
                      </c:pt>
                      <c:pt idx="2646">
                        <c:v>0.45500000000000002</c:v>
                      </c:pt>
                      <c:pt idx="2647">
                        <c:v>0.49099999999999999</c:v>
                      </c:pt>
                      <c:pt idx="2648">
                        <c:v>0.47499999999999998</c:v>
                      </c:pt>
                      <c:pt idx="2649">
                        <c:v>0.48199999999999998</c:v>
                      </c:pt>
                      <c:pt idx="2650">
                        <c:v>0.48199999999999998</c:v>
                      </c:pt>
                      <c:pt idx="2651">
                        <c:v>0.48199999999999998</c:v>
                      </c:pt>
                      <c:pt idx="2652">
                        <c:v>0.49399999999999999</c:v>
                      </c:pt>
                      <c:pt idx="2653">
                        <c:v>0.505</c:v>
                      </c:pt>
                      <c:pt idx="2654">
                        <c:v>0.48699999999999999</c:v>
                      </c:pt>
                      <c:pt idx="2655">
                        <c:v>0.49</c:v>
                      </c:pt>
                      <c:pt idx="2656">
                        <c:v>0.504</c:v>
                      </c:pt>
                      <c:pt idx="2657">
                        <c:v>0.504</c:v>
                      </c:pt>
                      <c:pt idx="2658">
                        <c:v>0.504</c:v>
                      </c:pt>
                      <c:pt idx="2659">
                        <c:v>0.45900000000000002</c:v>
                      </c:pt>
                      <c:pt idx="2660">
                        <c:v>0.41899999999999998</c:v>
                      </c:pt>
                      <c:pt idx="2661">
                        <c:v>0.47799999999999998</c:v>
                      </c:pt>
                      <c:pt idx="2662">
                        <c:v>0.44700000000000001</c:v>
                      </c:pt>
                      <c:pt idx="2663">
                        <c:v>0.437</c:v>
                      </c:pt>
                      <c:pt idx="2664">
                        <c:v>0.437</c:v>
                      </c:pt>
                      <c:pt idx="2665">
                        <c:v>0.437</c:v>
                      </c:pt>
                      <c:pt idx="2666">
                        <c:v>0.47299999999999998</c:v>
                      </c:pt>
                      <c:pt idx="2667">
                        <c:v>0.47699999999999998</c:v>
                      </c:pt>
                      <c:pt idx="2668">
                        <c:v>0.439</c:v>
                      </c:pt>
                      <c:pt idx="2669">
                        <c:v>0.44700000000000001</c:v>
                      </c:pt>
                      <c:pt idx="2670">
                        <c:v>0.46500000000000002</c:v>
                      </c:pt>
                      <c:pt idx="2671">
                        <c:v>0.46500000000000002</c:v>
                      </c:pt>
                      <c:pt idx="2672">
                        <c:v>0.46500000000000002</c:v>
                      </c:pt>
                      <c:pt idx="2673">
                        <c:v>0.52</c:v>
                      </c:pt>
                      <c:pt idx="2674">
                        <c:v>0.60399999999999998</c:v>
                      </c:pt>
                      <c:pt idx="2675">
                        <c:v>0.64300000000000002</c:v>
                      </c:pt>
                      <c:pt idx="2676">
                        <c:v>0.74099999999999999</c:v>
                      </c:pt>
                      <c:pt idx="2677">
                        <c:v>0.83299999999999996</c:v>
                      </c:pt>
                      <c:pt idx="2678">
                        <c:v>0.83299999999999996</c:v>
                      </c:pt>
                      <c:pt idx="2679">
                        <c:v>0.83299999999999996</c:v>
                      </c:pt>
                      <c:pt idx="2680">
                        <c:v>0.77500000000000002</c:v>
                      </c:pt>
                      <c:pt idx="2681">
                        <c:v>0.77</c:v>
                      </c:pt>
                      <c:pt idx="2682">
                        <c:v>0.78800000000000003</c:v>
                      </c:pt>
                      <c:pt idx="2683">
                        <c:v>0.81200000000000006</c:v>
                      </c:pt>
                      <c:pt idx="2684">
                        <c:v>0.86799999999999999</c:v>
                      </c:pt>
                      <c:pt idx="2685">
                        <c:v>0.86799999999999999</c:v>
                      </c:pt>
                      <c:pt idx="2686">
                        <c:v>0.86799999999999999</c:v>
                      </c:pt>
                      <c:pt idx="2687">
                        <c:v>0.93100000000000005</c:v>
                      </c:pt>
                      <c:pt idx="2688">
                        <c:v>0.83</c:v>
                      </c:pt>
                      <c:pt idx="2689">
                        <c:v>0.83699999999999997</c:v>
                      </c:pt>
                      <c:pt idx="2690">
                        <c:v>0.77100000000000002</c:v>
                      </c:pt>
                      <c:pt idx="2691">
                        <c:v>0.73799999999999999</c:v>
                      </c:pt>
                      <c:pt idx="2692">
                        <c:v>0.73799999999999999</c:v>
                      </c:pt>
                      <c:pt idx="2693">
                        <c:v>0.73799999999999999</c:v>
                      </c:pt>
                      <c:pt idx="2694">
                        <c:v>0.73</c:v>
                      </c:pt>
                      <c:pt idx="2695">
                        <c:v>0.76200000000000001</c:v>
                      </c:pt>
                      <c:pt idx="2696">
                        <c:v>0.752</c:v>
                      </c:pt>
                      <c:pt idx="2697">
                        <c:v>0.79900000000000004</c:v>
                      </c:pt>
                      <c:pt idx="2698">
                        <c:v>0.73899999999999999</c:v>
                      </c:pt>
                      <c:pt idx="2699">
                        <c:v>0.73899999999999999</c:v>
                      </c:pt>
                      <c:pt idx="2700">
                        <c:v>0.73899999999999999</c:v>
                      </c:pt>
                      <c:pt idx="2701">
                        <c:v>0.78800000000000003</c:v>
                      </c:pt>
                      <c:pt idx="2702">
                        <c:v>0.80100000000000005</c:v>
                      </c:pt>
                      <c:pt idx="2703">
                        <c:v>0.76200000000000001</c:v>
                      </c:pt>
                      <c:pt idx="2704">
                        <c:v>0.79900000000000004</c:v>
                      </c:pt>
                      <c:pt idx="2705">
                        <c:v>0.77100000000000002</c:v>
                      </c:pt>
                      <c:pt idx="2706">
                        <c:v>0.77100000000000002</c:v>
                      </c:pt>
                      <c:pt idx="2707">
                        <c:v>0.77100000000000002</c:v>
                      </c:pt>
                      <c:pt idx="2708">
                        <c:v>0.77900000000000003</c:v>
                      </c:pt>
                      <c:pt idx="2709">
                        <c:v>0.77400000000000002</c:v>
                      </c:pt>
                      <c:pt idx="2710">
                        <c:v>0.82699999999999996</c:v>
                      </c:pt>
                      <c:pt idx="2711">
                        <c:v>0.84799999999999998</c:v>
                      </c:pt>
                      <c:pt idx="2712">
                        <c:v>0.84199999999999997</c:v>
                      </c:pt>
                      <c:pt idx="2713">
                        <c:v>0.84199999999999997</c:v>
                      </c:pt>
                      <c:pt idx="2714">
                        <c:v>0.84199999999999997</c:v>
                      </c:pt>
                      <c:pt idx="2715">
                        <c:v>0.85</c:v>
                      </c:pt>
                      <c:pt idx="2716">
                        <c:v>0.84599999999999997</c:v>
                      </c:pt>
                      <c:pt idx="2717">
                        <c:v>0.8</c:v>
                      </c:pt>
                      <c:pt idx="2718">
                        <c:v>0.80400000000000005</c:v>
                      </c:pt>
                      <c:pt idx="2719">
                        <c:v>0.80800000000000005</c:v>
                      </c:pt>
                      <c:pt idx="2720">
                        <c:v>0.80800000000000005</c:v>
                      </c:pt>
                      <c:pt idx="2721">
                        <c:v>0.80800000000000005</c:v>
                      </c:pt>
                      <c:pt idx="2722">
                        <c:v>0.86399999999999999</c:v>
                      </c:pt>
                      <c:pt idx="2723">
                        <c:v>0.86299999999999999</c:v>
                      </c:pt>
                      <c:pt idx="2724">
                        <c:v>0.88900000000000001</c:v>
                      </c:pt>
                      <c:pt idx="2725">
                        <c:v>0.88400000000000001</c:v>
                      </c:pt>
                      <c:pt idx="2726">
                        <c:v>0.92100000000000004</c:v>
                      </c:pt>
                      <c:pt idx="2727">
                        <c:v>0.92100000000000004</c:v>
                      </c:pt>
                      <c:pt idx="2728">
                        <c:v>0.92100000000000004</c:v>
                      </c:pt>
                      <c:pt idx="2729">
                        <c:v>0.89300000000000002</c:v>
                      </c:pt>
                      <c:pt idx="2730">
                        <c:v>0.91600000000000004</c:v>
                      </c:pt>
                      <c:pt idx="2731">
                        <c:v>0.88800000000000001</c:v>
                      </c:pt>
                      <c:pt idx="2732">
                        <c:v>0.95399999999999996</c:v>
                      </c:pt>
                      <c:pt idx="2733">
                        <c:v>0.96699999999999997</c:v>
                      </c:pt>
                      <c:pt idx="2734">
                        <c:v>0.96699999999999997</c:v>
                      </c:pt>
                      <c:pt idx="2735">
                        <c:v>0.96699999999999997</c:v>
                      </c:pt>
                      <c:pt idx="2736">
                        <c:v>0.94299999999999995</c:v>
                      </c:pt>
                      <c:pt idx="2737">
                        <c:v>0.96699999999999997</c:v>
                      </c:pt>
                      <c:pt idx="2738">
                        <c:v>0.97599999999999998</c:v>
                      </c:pt>
                      <c:pt idx="2739">
                        <c:v>0.94599999999999995</c:v>
                      </c:pt>
                      <c:pt idx="2740">
                        <c:v>0.92100000000000004</c:v>
                      </c:pt>
                      <c:pt idx="2741">
                        <c:v>0.92100000000000004</c:v>
                      </c:pt>
                      <c:pt idx="2742">
                        <c:v>0.92100000000000004</c:v>
                      </c:pt>
                      <c:pt idx="2743">
                        <c:v>0.91400000000000003</c:v>
                      </c:pt>
                      <c:pt idx="2744">
                        <c:v>0.85099999999999998</c:v>
                      </c:pt>
                      <c:pt idx="2745">
                        <c:v>0.86299999999999999</c:v>
                      </c:pt>
                      <c:pt idx="2746">
                        <c:v>0.86399999999999999</c:v>
                      </c:pt>
                      <c:pt idx="2747">
                        <c:v>0.81899999999999995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8-2609-4D65-B6B0-1E4763E27B4F}"/>
                  </c:ext>
                </c:extLst>
              </c15:ser>
            </c15:filteredLineSeries>
          </c:ext>
        </c:extLst>
      </c:lineChart>
      <c:dateAx>
        <c:axId val="578913408"/>
        <c:scaling>
          <c:orientation val="minMax"/>
        </c:scaling>
        <c:delete val="0"/>
        <c:axPos val="b"/>
        <c:majorGridlines>
          <c:spPr>
            <a:ln>
              <a:noFill/>
              <a:prstDash val="sysDash"/>
            </a:ln>
          </c:spPr>
        </c:majorGridlines>
        <c:minorGridlines>
          <c:spPr>
            <a:ln>
              <a:noFill/>
              <a:prstDash val="sysDash"/>
            </a:ln>
          </c:spPr>
        </c:minorGridlines>
        <c:numFmt formatCode="yyyy" sourceLinked="0"/>
        <c:majorTickMark val="none"/>
        <c:minorTickMark val="none"/>
        <c:tickLblPos val="low"/>
        <c:spPr>
          <a:ln>
            <a:noFill/>
          </a:ln>
        </c:spPr>
        <c:txPr>
          <a:bodyPr/>
          <a:lstStyle/>
          <a:p>
            <a:pPr>
              <a:defRPr sz="1800"/>
            </a:pPr>
            <a:endParaRPr lang="et-EE"/>
          </a:p>
        </c:txPr>
        <c:crossAx val="578914944"/>
        <c:crosses val="autoZero"/>
        <c:auto val="1"/>
        <c:lblOffset val="100"/>
        <c:baseTimeUnit val="days"/>
        <c:majorUnit val="12"/>
        <c:majorTimeUnit val="months"/>
        <c:minorUnit val="3"/>
        <c:minorTimeUnit val="months"/>
      </c:dateAx>
      <c:valAx>
        <c:axId val="578914944"/>
        <c:scaling>
          <c:orientation val="minMax"/>
          <c:min val="-1"/>
        </c:scaling>
        <c:delete val="0"/>
        <c:axPos val="l"/>
        <c:majorGridlines>
          <c:spPr>
            <a:ln>
              <a:noFill/>
              <a:prstDash val="sysDash"/>
            </a:ln>
          </c:spPr>
        </c:majorGridlines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800"/>
            </a:pPr>
            <a:endParaRPr lang="et-EE"/>
          </a:p>
        </c:txPr>
        <c:crossAx val="578913408"/>
        <c:crosses val="autoZero"/>
        <c:crossBetween val="between"/>
      </c:valAx>
      <c:valAx>
        <c:axId val="1630432384"/>
        <c:scaling>
          <c:orientation val="minMax"/>
        </c:scaling>
        <c:delete val="1"/>
        <c:axPos val="r"/>
        <c:numFmt formatCode="[$$-409]#,##0.00_ ;\-[$$-409]#,##0.00\ " sourceLinked="1"/>
        <c:majorTickMark val="out"/>
        <c:minorTickMark val="none"/>
        <c:tickLblPos val="nextTo"/>
        <c:crossAx val="1630427392"/>
        <c:crosses val="max"/>
        <c:crossBetween val="between"/>
      </c:valAx>
      <c:dateAx>
        <c:axId val="1630427392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630432384"/>
        <c:crosses val="autoZero"/>
        <c:auto val="1"/>
        <c:lblOffset val="100"/>
        <c:baseTimeUnit val="days"/>
      </c:date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0.59497</cdr:x>
      <cdr:y>0</cdr:y>
    </cdr:from>
    <cdr:to>
      <cdr:x>1</cdr:x>
      <cdr:y>0.13605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C24D6B33-F4B8-3A5B-246C-FF160829C16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177904" y="0"/>
          <a:ext cx="4205685" cy="626703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0.19429</cdr:x>
      <cdr:y>0.66132</cdr:y>
    </cdr:from>
    <cdr:to>
      <cdr:x>0.93889</cdr:x>
      <cdr:y>0.66316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76DBE5E3-CF0A-4559-A7C1-8C5290B5837D}"/>
            </a:ext>
          </a:extLst>
        </cdr:cNvPr>
        <cdr:cNvCxnSpPr/>
      </cdr:nvCxnSpPr>
      <cdr:spPr>
        <a:xfrm xmlns:a="http://schemas.openxmlformats.org/drawingml/2006/main">
          <a:off x="1009850" y="2418881"/>
          <a:ext cx="3870159" cy="6747"/>
        </a:xfrm>
        <a:prstGeom xmlns:a="http://schemas.openxmlformats.org/drawingml/2006/main" prst="line">
          <a:avLst/>
        </a:prstGeom>
        <a:ln xmlns:a="http://schemas.openxmlformats.org/drawingml/2006/main" w="19050" cmpd="sng"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0.93889</cdr:x>
      <cdr:y>0.22633</cdr:y>
    </cdr:from>
    <cdr:to>
      <cdr:x>0.94074</cdr:x>
      <cdr:y>0.66053</cdr:y>
    </cdr:to>
    <cdr:cxnSp macro="">
      <cdr:nvCxnSpPr>
        <cdr:cNvPr id="18" name="Straight Connector 17">
          <a:extLst xmlns:a="http://schemas.openxmlformats.org/drawingml/2006/main">
            <a:ext uri="{FF2B5EF4-FFF2-40B4-BE49-F238E27FC236}">
              <a16:creationId xmlns:a16="http://schemas.microsoft.com/office/drawing/2014/main" id="{B0F99760-31D3-48ED-9A9B-60F7F529B9C3}"/>
            </a:ext>
          </a:extLst>
        </cdr:cNvPr>
        <cdr:cNvCxnSpPr/>
      </cdr:nvCxnSpPr>
      <cdr:spPr>
        <a:xfrm xmlns:a="http://schemas.openxmlformats.org/drawingml/2006/main">
          <a:off x="4880009" y="827834"/>
          <a:ext cx="9625" cy="1588169"/>
        </a:xfrm>
        <a:prstGeom xmlns:a="http://schemas.openxmlformats.org/drawingml/2006/main" prst="line">
          <a:avLst/>
        </a:prstGeom>
        <a:ln xmlns:a="http://schemas.openxmlformats.org/drawingml/2006/main" w="19050" cmpd="sng">
          <a:prstDash val="dash"/>
          <a:headEnd type="triangle"/>
          <a:tailEnd type="non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0.8251</cdr:x>
      <cdr:y>0.40214</cdr:y>
    </cdr:from>
    <cdr:to>
      <cdr:x>0.94385</cdr:x>
      <cdr:y>0.4994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4288588" y="1470875"/>
          <a:ext cx="617220" cy="3557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b="1">
              <a:solidFill>
                <a:srgbClr val="0079BC"/>
              </a:solidFill>
            </a:rPr>
            <a:t>17,6%</a:t>
          </a:r>
          <a:endParaRPr lang="et-EE" sz="1100" b="1">
            <a:solidFill>
              <a:srgbClr val="0079BC"/>
            </a:solidFill>
          </a:endParaRPr>
        </a:p>
      </cdr:txBody>
    </cdr:sp>
  </cdr:relSizeAnchor>
  <cdr:relSizeAnchor xmlns:cdr="http://schemas.openxmlformats.org/drawingml/2006/chartDrawing">
    <cdr:from>
      <cdr:x>0</cdr:x>
      <cdr:y>0.02819</cdr:y>
    </cdr:from>
    <cdr:to>
      <cdr:x>0.09143</cdr:x>
      <cdr:y>0.12545</cdr:y>
    </cdr:to>
    <cdr:sp macro="" textlink="">
      <cdr:nvSpPr>
        <cdr:cNvPr id="25" name="TextBox 1"/>
        <cdr:cNvSpPr txBox="1"/>
      </cdr:nvSpPr>
      <cdr:spPr>
        <a:xfrm xmlns:a="http://schemas.openxmlformats.org/drawingml/2006/main">
          <a:off x="0" y="103092"/>
          <a:ext cx="475220" cy="3557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GB" sz="1200" b="0">
              <a:solidFill>
                <a:schemeClr val="tx1">
                  <a:lumMod val="65000"/>
                  <a:lumOff val="35000"/>
                </a:schemeClr>
              </a:solidFill>
            </a:rPr>
            <a:t>indeks</a:t>
          </a:r>
          <a:endParaRPr lang="et-EE" b="0">
            <a:solidFill>
              <a:schemeClr val="tx1">
                <a:lumMod val="65000"/>
                <a:lumOff val="3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CEB25-7C33-4FFD-B4AF-08B3F0D07333}" type="datetimeFigureOut">
              <a:rPr lang="et-EE" smtClean="0"/>
              <a:t>27.11.2023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AD0560-61B2-45B5-B6A4-53E3CBC5421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47277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C54E31-2312-4C2B-ABBE-056E225B95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188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A53155-2DBF-4739-B124-5AF018409B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773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B7650634-A323-4CC4-B5BB-821BDAF396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08B8C3DE-E864-46B5-A389-E169BDB2B3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t-EE" altLang="et-EE"/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4875DB88-72B6-4616-A883-B8D477BBDC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5BA1BF-F1C7-427F-9380-11D8AE5BE7E1}" type="slidenum">
              <a:rPr kumimoji="0" lang="et-EE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t-EE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398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D18F84-18C3-446F-9FFD-D80C8DC7419A}" type="slidenum">
              <a:rPr kumimoji="0" lang="et-E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93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t-EE" dirty="0">
                <a:latin typeface="Verdana" panose="020B0604030504040204" pitchFamily="34" charset="0"/>
                <a:ea typeface="Verdana" panose="020B0604030504040204" pitchFamily="34" charset="0"/>
              </a:rPr>
              <a:t>Regionaalsete investorkonsultantide äriarendus ja väärtusahelate kujundamine</a:t>
            </a:r>
          </a:p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76F89B-57B6-4643-BF19-A6C4F29BC795}" type="slidenum">
              <a:rPr kumimoji="0" lang="et-E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49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Ettevõtete varustuskindluse toetus (maksimaalne </a:t>
            </a:r>
            <a:r>
              <a:rPr lang="fi-FI" sz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200 000</a:t>
            </a:r>
            <a:r>
              <a:rPr lang="et-EE" sz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eurot</a:t>
            </a:r>
            <a:r>
              <a:rPr lang="fi-FI" sz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mikro-​ ja </a:t>
            </a:r>
            <a:r>
              <a:rPr lang="fi-FI" sz="1200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väikeettevõttele</a:t>
            </a:r>
            <a:r>
              <a:rPr lang="et-EE" sz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ja </a:t>
            </a:r>
            <a:r>
              <a:rPr lang="fi-FI" sz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500 000 </a:t>
            </a:r>
            <a:r>
              <a:rPr lang="fi-FI" sz="1200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keskmise</a:t>
            </a:r>
            <a:r>
              <a:rPr lang="fi-FI" sz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i-FI" sz="1200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suurusega</a:t>
            </a:r>
            <a:r>
              <a:rPr lang="fi-FI" sz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ja </a:t>
            </a:r>
            <a:r>
              <a:rPr lang="fi-FI" sz="1200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suurettevõttele</a:t>
            </a:r>
            <a:r>
              <a:rPr lang="et-EE" sz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et-EE" sz="105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76F89B-57B6-4643-BF19-A6C4F29BC795}" type="slidenum">
              <a:rPr kumimoji="0" lang="et-E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988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28.sv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1.svg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4.sv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6.sv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8.svg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1.svg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8.sv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1.svg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4.sv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6.sv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8.svg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1.svg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svg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4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6.sv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8.sv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svg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394C0-E4E9-4C36-A32B-9B96F4FAA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EE7480-957E-4E21-AB39-4321ED4A16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0D3FD-CA6F-4789-81DA-FF26B9FED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27E2-EE40-4A72-9F12-CF61D80104DF}" type="datetimeFigureOut">
              <a:rPr lang="et-EE" smtClean="0"/>
              <a:t>27.11.2023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36CB8-743B-46AF-80A2-D9760C8D9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588B2-BF95-4FF7-90B1-ED75E41BE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7D81E-8C45-4985-AFE3-5076321A7D5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18038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25315-642F-4F26-859A-CAFD336A5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16E1B-26F0-4C1C-9890-475464D5B0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DA1ED-432F-4595-B633-150DE49FC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27E2-EE40-4A72-9F12-CF61D80104DF}" type="datetimeFigureOut">
              <a:rPr lang="et-EE" smtClean="0"/>
              <a:t>27.11.2023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C124D-7983-48DD-AE8A-156A26F7C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2F6D0-BC06-4D92-8DF4-862E86B38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7D81E-8C45-4985-AFE3-5076321A7D5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0152729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A3094-8C5A-49CD-81F9-47375EE10B9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193110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75950-B7A3-4A96-920F-1D112E6822A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153227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0B1C4-C586-44AE-AAFC-0D46200BE37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8805848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7EC78-E908-44C9-B9D5-1EFA24772CF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72949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0371F-AFD9-4395-AF41-55D496EDA31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554651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4">
            <a:extLst>
              <a:ext uri="{FF2B5EF4-FFF2-40B4-BE49-F238E27FC236}">
                <a16:creationId xmlns:a16="http://schemas.microsoft.com/office/drawing/2014/main" id="{D5D6FF8F-CEB3-8B4E-8442-CE54E05494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657225"/>
            <a:ext cx="10944225" cy="745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Pealkiri</a:t>
            </a:r>
            <a:endParaRPr lang="et-E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E420BC-3566-E893-9629-E3F09510AE86}"/>
              </a:ext>
            </a:extLst>
          </p:cNvPr>
          <p:cNvSpPr txBox="1"/>
          <p:nvPr userDrawn="1"/>
        </p:nvSpPr>
        <p:spPr>
          <a:xfrm>
            <a:off x="597384" y="6383794"/>
            <a:ext cx="10944224" cy="2154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t-EE" sz="800" b="0" i="0" err="1">
                <a:solidFill>
                  <a:schemeClr val="tx1"/>
                </a:solidFill>
                <a:effectLst/>
                <a:latin typeface="Aino" panose="02000603040504020204" pitchFamily="50" charset="-70"/>
              </a:rPr>
              <a:t>EASi</a:t>
            </a:r>
            <a:r>
              <a:rPr lang="et-EE" sz="800" b="0" i="0">
                <a:solidFill>
                  <a:schemeClr val="tx1"/>
                </a:solidFill>
                <a:effectLst/>
                <a:latin typeface="Aino" panose="02000603040504020204" pitchFamily="50" charset="-70"/>
              </a:rPr>
              <a:t> ja KredExi ühendorganisatsioon</a:t>
            </a:r>
            <a:endParaRPr lang="et-EE" sz="800">
              <a:solidFill>
                <a:schemeClr val="tx1"/>
              </a:solidFill>
              <a:latin typeface="Aino" panose="02000603040504020204" pitchFamily="50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5474979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+Ala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1D1896FE-C8B2-41A9-278B-565FB0A35E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7139" y="1402265"/>
            <a:ext cx="10917721" cy="745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 i="0" baseline="0">
                <a:solidFill>
                  <a:schemeClr val="tx1"/>
                </a:solidFill>
                <a:latin typeface="Aino" panose="02000603040504020204" pitchFamily="2" charset="77"/>
              </a:defRPr>
            </a:lvl1pPr>
            <a:lvl2pPr>
              <a:defRPr sz="1800" baseline="0">
                <a:solidFill>
                  <a:srgbClr val="323334"/>
                </a:solidFill>
                <a:latin typeface="Aino" panose="02000603040504020204" pitchFamily="50" charset="-70"/>
              </a:defRPr>
            </a:lvl2pPr>
            <a:lvl3pPr>
              <a:defRPr sz="1800" baseline="0">
                <a:solidFill>
                  <a:srgbClr val="323334"/>
                </a:solidFill>
                <a:latin typeface="Aino" panose="02000603040504020204" pitchFamily="50" charset="-70"/>
              </a:defRPr>
            </a:lvl3pPr>
            <a:lvl4pPr>
              <a:defRPr sz="1800" baseline="0">
                <a:solidFill>
                  <a:srgbClr val="323334"/>
                </a:solidFill>
                <a:latin typeface="Aino" panose="02000603040504020204" pitchFamily="50" charset="-70"/>
              </a:defRPr>
            </a:lvl4pPr>
            <a:lvl5pPr>
              <a:defRPr sz="1800" baseline="0">
                <a:solidFill>
                  <a:srgbClr val="323334"/>
                </a:solidFill>
                <a:latin typeface="Aino" panose="02000603040504020204" pitchFamily="50" charset="-70"/>
              </a:defRPr>
            </a:lvl5pPr>
          </a:lstStyle>
          <a:p>
            <a:pPr lvl="0"/>
            <a:r>
              <a:rPr lang="en-GB" dirty="0" err="1"/>
              <a:t>Alapealkiri</a:t>
            </a:r>
            <a:endParaRPr lang="en-GB" dirty="0"/>
          </a:p>
        </p:txBody>
      </p:sp>
      <p:sp>
        <p:nvSpPr>
          <p:cNvPr id="5" name="Title Placeholder 14">
            <a:extLst>
              <a:ext uri="{FF2B5EF4-FFF2-40B4-BE49-F238E27FC236}">
                <a16:creationId xmlns:a16="http://schemas.microsoft.com/office/drawing/2014/main" id="{A7FE0154-4123-D42B-AC78-3F84D53B05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139" y="657225"/>
            <a:ext cx="10930973" cy="745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GB" err="1"/>
              <a:t>Pealkiri</a:t>
            </a:r>
            <a:endParaRPr lang="et-E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4CC9E-1A28-6B55-EBC1-87C8711F43E8}"/>
              </a:ext>
            </a:extLst>
          </p:cNvPr>
          <p:cNvSpPr txBox="1"/>
          <p:nvPr userDrawn="1"/>
        </p:nvSpPr>
        <p:spPr>
          <a:xfrm>
            <a:off x="597384" y="6383794"/>
            <a:ext cx="10944224" cy="2154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t-EE" sz="800" b="0" i="0" err="1">
                <a:solidFill>
                  <a:schemeClr val="tx1"/>
                </a:solidFill>
                <a:effectLst/>
                <a:latin typeface="Aino" panose="02000603040504020204" pitchFamily="50" charset="-70"/>
              </a:rPr>
              <a:t>EASi</a:t>
            </a:r>
            <a:r>
              <a:rPr lang="et-EE" sz="800" b="0" i="0">
                <a:solidFill>
                  <a:schemeClr val="tx1"/>
                </a:solidFill>
                <a:effectLst/>
                <a:latin typeface="Aino" panose="02000603040504020204" pitchFamily="50" charset="-70"/>
              </a:rPr>
              <a:t> ja KredExi ühendorganisatsioon</a:t>
            </a:r>
            <a:endParaRPr lang="et-EE" sz="800">
              <a:solidFill>
                <a:schemeClr val="tx1"/>
              </a:solidFill>
              <a:latin typeface="Aino" panose="02000603040504020204" pitchFamily="50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25394081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+Alapealkiri+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A0A18765-C543-498C-89C0-0F52252F1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2147306"/>
            <a:ext cx="9452800" cy="4693762"/>
          </a:xfrm>
          <a:prstGeom prst="rect">
            <a:avLst/>
          </a:prstGeom>
        </p:spPr>
        <p:txBody>
          <a:bodyPr wrap="square" bIns="72000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00">
                <a:solidFill>
                  <a:schemeClr val="tx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5887E232-A5D8-92BE-639B-F063B9C571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7139" y="1402265"/>
            <a:ext cx="10917721" cy="745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 i="0" baseline="0">
                <a:solidFill>
                  <a:schemeClr val="tx1"/>
                </a:solidFill>
                <a:latin typeface="Aino" panose="02000603040504020204" pitchFamily="2" charset="77"/>
              </a:defRPr>
            </a:lvl1pPr>
            <a:lvl2pPr>
              <a:defRPr sz="1800" baseline="0">
                <a:solidFill>
                  <a:srgbClr val="323334"/>
                </a:solidFill>
                <a:latin typeface="Aino" panose="02000603040504020204" pitchFamily="50" charset="-70"/>
              </a:defRPr>
            </a:lvl2pPr>
            <a:lvl3pPr>
              <a:defRPr sz="1800" baseline="0">
                <a:solidFill>
                  <a:srgbClr val="323334"/>
                </a:solidFill>
                <a:latin typeface="Aino" panose="02000603040504020204" pitchFamily="50" charset="-70"/>
              </a:defRPr>
            </a:lvl3pPr>
            <a:lvl4pPr>
              <a:defRPr sz="1800" baseline="0">
                <a:solidFill>
                  <a:srgbClr val="323334"/>
                </a:solidFill>
                <a:latin typeface="Aino" panose="02000603040504020204" pitchFamily="50" charset="-70"/>
              </a:defRPr>
            </a:lvl4pPr>
            <a:lvl5pPr>
              <a:defRPr sz="1800" baseline="0">
                <a:solidFill>
                  <a:srgbClr val="323334"/>
                </a:solidFill>
                <a:latin typeface="Aino" panose="02000603040504020204" pitchFamily="50" charset="-70"/>
              </a:defRPr>
            </a:lvl5pPr>
          </a:lstStyle>
          <a:p>
            <a:pPr lvl="0"/>
            <a:r>
              <a:rPr lang="en-GB" dirty="0" err="1"/>
              <a:t>Alapealkiri</a:t>
            </a:r>
            <a:endParaRPr lang="en-GB" dirty="0"/>
          </a:p>
        </p:txBody>
      </p:sp>
      <p:sp>
        <p:nvSpPr>
          <p:cNvPr id="3" name="Title Placeholder 14">
            <a:extLst>
              <a:ext uri="{FF2B5EF4-FFF2-40B4-BE49-F238E27FC236}">
                <a16:creationId xmlns:a16="http://schemas.microsoft.com/office/drawing/2014/main" id="{DB8D1D44-FFF3-671E-9A51-21A8A272F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139" y="657225"/>
            <a:ext cx="10930973" cy="745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Pealkiri</a:t>
            </a:r>
            <a:endParaRPr lang="et-E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479C4-F0A4-1EAB-BC2C-5494B1865866}"/>
              </a:ext>
            </a:extLst>
          </p:cNvPr>
          <p:cNvSpPr txBox="1"/>
          <p:nvPr userDrawn="1"/>
        </p:nvSpPr>
        <p:spPr>
          <a:xfrm>
            <a:off x="597384" y="6383794"/>
            <a:ext cx="10944224" cy="2154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t-EE" sz="800" b="0" i="0" err="1">
                <a:solidFill>
                  <a:schemeClr val="tx1"/>
                </a:solidFill>
                <a:effectLst/>
                <a:latin typeface="Aino" panose="02000603040504020204" pitchFamily="50" charset="-70"/>
              </a:rPr>
              <a:t>EASi</a:t>
            </a:r>
            <a:r>
              <a:rPr lang="et-EE" sz="800" b="0" i="0">
                <a:solidFill>
                  <a:schemeClr val="tx1"/>
                </a:solidFill>
                <a:effectLst/>
                <a:latin typeface="Aino" panose="02000603040504020204" pitchFamily="50" charset="-70"/>
              </a:rPr>
              <a:t> ja KredExi ühendorganisatsioon</a:t>
            </a:r>
            <a:endParaRPr lang="et-EE" sz="800">
              <a:solidFill>
                <a:schemeClr val="tx1"/>
              </a:solidFill>
              <a:latin typeface="Aino" panose="02000603040504020204" pitchFamily="50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26135751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+Sisu 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4">
            <a:extLst>
              <a:ext uri="{FF2B5EF4-FFF2-40B4-BE49-F238E27FC236}">
                <a16:creationId xmlns:a16="http://schemas.microsoft.com/office/drawing/2014/main" id="{DB8D1D44-FFF3-671E-9A51-21A8A272F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139" y="657225"/>
            <a:ext cx="10930973" cy="745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GB" err="1"/>
              <a:t>Pealkiri</a:t>
            </a:r>
            <a:endParaRPr lang="et-E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479C4-F0A4-1EAB-BC2C-5494B1865866}"/>
              </a:ext>
            </a:extLst>
          </p:cNvPr>
          <p:cNvSpPr txBox="1"/>
          <p:nvPr userDrawn="1"/>
        </p:nvSpPr>
        <p:spPr>
          <a:xfrm>
            <a:off x="597384" y="6383794"/>
            <a:ext cx="10944224" cy="2154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t-EE" sz="800" b="0" i="0" err="1">
                <a:solidFill>
                  <a:schemeClr val="tx1"/>
                </a:solidFill>
                <a:effectLst/>
                <a:latin typeface="Aino" panose="02000603040504020204" pitchFamily="50" charset="-70"/>
              </a:rPr>
              <a:t>EASi</a:t>
            </a:r>
            <a:r>
              <a:rPr lang="et-EE" sz="800" b="0" i="0">
                <a:solidFill>
                  <a:schemeClr val="tx1"/>
                </a:solidFill>
                <a:effectLst/>
                <a:latin typeface="Aino" panose="02000603040504020204" pitchFamily="50" charset="-70"/>
              </a:rPr>
              <a:t> ja KredExi ühendorganisatsioon</a:t>
            </a:r>
            <a:endParaRPr lang="et-EE" sz="800">
              <a:solidFill>
                <a:schemeClr val="tx1"/>
              </a:solidFill>
              <a:latin typeface="Aino" panose="02000603040504020204" pitchFamily="50" charset="-70"/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5865CE1E-62D4-1F1B-6AF1-859184646A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2147306"/>
            <a:ext cx="9452800" cy="4693762"/>
          </a:xfrm>
          <a:prstGeom prst="rect">
            <a:avLst/>
          </a:prstGeom>
        </p:spPr>
        <p:txBody>
          <a:bodyPr wrap="square" bIns="72000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00">
                <a:solidFill>
                  <a:schemeClr val="tx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94276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+Sisu 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4">
            <a:extLst>
              <a:ext uri="{FF2B5EF4-FFF2-40B4-BE49-F238E27FC236}">
                <a16:creationId xmlns:a16="http://schemas.microsoft.com/office/drawing/2014/main" id="{00935B5F-1B6F-2792-E4B5-BA3DA2640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139" y="657225"/>
            <a:ext cx="10930973" cy="745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GB" err="1"/>
              <a:t>Pealkiri</a:t>
            </a:r>
            <a:endParaRPr lang="et-E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603B92-BD8E-7CA8-FA05-7CDD28322CD0}"/>
              </a:ext>
            </a:extLst>
          </p:cNvPr>
          <p:cNvSpPr txBox="1"/>
          <p:nvPr userDrawn="1"/>
        </p:nvSpPr>
        <p:spPr>
          <a:xfrm>
            <a:off x="597384" y="6383794"/>
            <a:ext cx="10944224" cy="2154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t-EE" sz="800" b="0" i="0" err="1">
                <a:solidFill>
                  <a:schemeClr val="tx1"/>
                </a:solidFill>
                <a:effectLst/>
                <a:latin typeface="Aino" panose="02000603040504020204" pitchFamily="50" charset="-70"/>
              </a:rPr>
              <a:t>EASi</a:t>
            </a:r>
            <a:r>
              <a:rPr lang="et-EE" sz="800" b="0" i="0">
                <a:solidFill>
                  <a:schemeClr val="tx1"/>
                </a:solidFill>
                <a:effectLst/>
                <a:latin typeface="Aino" panose="02000603040504020204" pitchFamily="50" charset="-70"/>
              </a:rPr>
              <a:t> ja KredExi ühendorganisatsioon</a:t>
            </a:r>
            <a:endParaRPr lang="et-EE" sz="800">
              <a:solidFill>
                <a:schemeClr val="tx1"/>
              </a:solidFill>
              <a:latin typeface="Aino" panose="02000603040504020204" pitchFamily="50" charset="-70"/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448CD5E8-01E2-7A05-DEA6-9AAFB55230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2147306"/>
            <a:ext cx="9452800" cy="4693762"/>
          </a:xfrm>
          <a:prstGeom prst="rect">
            <a:avLst/>
          </a:prstGeom>
        </p:spPr>
        <p:txBody>
          <a:bodyPr wrap="square" bIns="72000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00">
                <a:solidFill>
                  <a:schemeClr val="tx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71404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8F614C-8EB6-455C-B6F1-A77D39DBC9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29CCB-C1BF-4D6F-8805-81FBB963F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26EB1-B0A9-4FB1-8EC8-12EE1981F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27E2-EE40-4A72-9F12-CF61D80104DF}" type="datetimeFigureOut">
              <a:rPr lang="et-EE" smtClean="0"/>
              <a:t>27.11.2023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381E7-9F78-4B92-AEDD-D8F5B40BF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A3D48-1EF1-4ED1-876A-C6D1C509A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7D81E-8C45-4985-AFE3-5076321A7D5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912170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+2xtul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B49043B0-388B-4D7A-BFB2-CD734A86CF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1897039"/>
            <a:ext cx="5472112" cy="4303737"/>
          </a:xfrm>
          <a:prstGeom prst="rect">
            <a:avLst/>
          </a:prstGeom>
        </p:spPr>
        <p:txBody>
          <a:bodyPr bIns="720000" anchor="t" anchorCtr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System Font Regular"/>
              <a:buChar char="+"/>
              <a:defRPr sz="1800">
                <a:solidFill>
                  <a:schemeClr val="tx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Placeholder 14">
            <a:extLst>
              <a:ext uri="{FF2B5EF4-FFF2-40B4-BE49-F238E27FC236}">
                <a16:creationId xmlns:a16="http://schemas.microsoft.com/office/drawing/2014/main" id="{360AAC97-3D45-D64E-975E-F75F2F4E98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140" y="657225"/>
            <a:ext cx="10930974" cy="745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GB" err="1"/>
              <a:t>Pealkiri</a:t>
            </a:r>
            <a:endParaRPr lang="et-E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B7FA19-B186-801B-272D-72F9F6A4541E}"/>
              </a:ext>
            </a:extLst>
          </p:cNvPr>
          <p:cNvSpPr txBox="1"/>
          <p:nvPr userDrawn="1"/>
        </p:nvSpPr>
        <p:spPr>
          <a:xfrm>
            <a:off x="597384" y="6383794"/>
            <a:ext cx="10944224" cy="2154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t-EE" sz="800" b="0" i="0" err="1">
                <a:solidFill>
                  <a:schemeClr val="tx1"/>
                </a:solidFill>
                <a:effectLst/>
                <a:latin typeface="Aino" panose="02000603040504020204" pitchFamily="50" charset="-70"/>
              </a:rPr>
              <a:t>EASi</a:t>
            </a:r>
            <a:r>
              <a:rPr lang="et-EE" sz="800" b="0" i="0">
                <a:solidFill>
                  <a:schemeClr val="tx1"/>
                </a:solidFill>
                <a:effectLst/>
                <a:latin typeface="Aino" panose="02000603040504020204" pitchFamily="50" charset="-70"/>
              </a:rPr>
              <a:t> ja KredExi ühendorganisatsioon</a:t>
            </a:r>
            <a:endParaRPr lang="et-EE" sz="800">
              <a:solidFill>
                <a:schemeClr val="tx1"/>
              </a:solidFill>
              <a:latin typeface="Aino" panose="02000603040504020204" pitchFamily="50" charset="-70"/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B4D7BF3B-314B-7396-3148-E7D2AACD2C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897039"/>
            <a:ext cx="5472112" cy="4303737"/>
          </a:xfrm>
          <a:prstGeom prst="rect">
            <a:avLst/>
          </a:prstGeom>
        </p:spPr>
        <p:txBody>
          <a:bodyPr bIns="720000" anchor="t" anchorCtr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System Font Regular"/>
              <a:buChar char="+"/>
              <a:defRPr sz="1800">
                <a:solidFill>
                  <a:schemeClr val="tx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96197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+3xtul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4">
            <a:extLst>
              <a:ext uri="{FF2B5EF4-FFF2-40B4-BE49-F238E27FC236}">
                <a16:creationId xmlns:a16="http://schemas.microsoft.com/office/drawing/2014/main" id="{360AAC97-3D45-D64E-975E-F75F2F4E98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139" y="657225"/>
            <a:ext cx="11043583" cy="745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GB" err="1"/>
              <a:t>Pealkiri</a:t>
            </a:r>
            <a:endParaRPr lang="et-E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1907F3-93F8-6A4E-53B4-4508856E225D}"/>
              </a:ext>
            </a:extLst>
          </p:cNvPr>
          <p:cNvSpPr txBox="1"/>
          <p:nvPr userDrawn="1"/>
        </p:nvSpPr>
        <p:spPr>
          <a:xfrm>
            <a:off x="597384" y="6383794"/>
            <a:ext cx="10944224" cy="2154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t-EE" sz="800" b="0" i="0" err="1">
                <a:solidFill>
                  <a:schemeClr val="tx1"/>
                </a:solidFill>
                <a:effectLst/>
                <a:latin typeface="Aino" panose="02000603040504020204" pitchFamily="50" charset="-70"/>
              </a:rPr>
              <a:t>EASi</a:t>
            </a:r>
            <a:r>
              <a:rPr lang="et-EE" sz="800" b="0" i="0">
                <a:solidFill>
                  <a:schemeClr val="tx1"/>
                </a:solidFill>
                <a:effectLst/>
                <a:latin typeface="Aino" panose="02000603040504020204" pitchFamily="50" charset="-70"/>
              </a:rPr>
              <a:t> ja KredExi ühendorganisatsioon</a:t>
            </a:r>
            <a:endParaRPr lang="et-EE" sz="800">
              <a:solidFill>
                <a:schemeClr val="tx1"/>
              </a:solidFill>
              <a:latin typeface="Aino" panose="02000603040504020204" pitchFamily="50" charset="-70"/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DD8053-BCB3-08AA-2D59-7E103975D3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8" y="1897039"/>
            <a:ext cx="3600000" cy="4303737"/>
          </a:xfrm>
          <a:prstGeom prst="rect">
            <a:avLst/>
          </a:prstGeom>
        </p:spPr>
        <p:txBody>
          <a:bodyPr bIns="720000" anchor="t" anchorCtr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System Font Regular"/>
              <a:buChar char="+"/>
              <a:defRPr sz="1800">
                <a:solidFill>
                  <a:schemeClr val="tx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68EC239E-2380-9821-7C95-A011C8E588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12444" y="1897039"/>
            <a:ext cx="3600000" cy="4303737"/>
          </a:xfrm>
          <a:prstGeom prst="rect">
            <a:avLst/>
          </a:prstGeom>
        </p:spPr>
        <p:txBody>
          <a:bodyPr bIns="720000" anchor="t" anchorCtr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System Font Regular"/>
              <a:buChar char="+"/>
              <a:defRPr sz="1800">
                <a:solidFill>
                  <a:schemeClr val="tx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88482C0F-D97E-C024-AF12-2799BB0D5A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0" y="1897039"/>
            <a:ext cx="3600000" cy="4303737"/>
          </a:xfrm>
          <a:prstGeom prst="rect">
            <a:avLst/>
          </a:prstGeom>
        </p:spPr>
        <p:txBody>
          <a:bodyPr bIns="720000" anchor="t" anchorCtr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System Font Regular"/>
              <a:buChar char="+"/>
              <a:defRPr sz="1800">
                <a:solidFill>
                  <a:schemeClr val="tx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675503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itaa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F2822D16-E621-8E45-ADC0-0EE365FD32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7139" y="1"/>
            <a:ext cx="10930973" cy="1022497"/>
          </a:xfrm>
          <a:prstGeom prst="rect">
            <a:avLst/>
          </a:prstGeom>
        </p:spPr>
        <p:txBody>
          <a:bodyPr wrap="square" tIns="720000">
            <a:spAutoFit/>
          </a:bodyPr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Aino" panose="02000603040504020204" pitchFamily="2" charset="77"/>
              </a:defRPr>
            </a:lvl1pPr>
            <a:lvl2pPr>
              <a:defRPr sz="1800" baseline="0">
                <a:solidFill>
                  <a:srgbClr val="323334"/>
                </a:solidFill>
                <a:latin typeface="Aino" panose="02000603040504020204" pitchFamily="50" charset="-70"/>
              </a:defRPr>
            </a:lvl2pPr>
            <a:lvl3pPr>
              <a:defRPr sz="1800" baseline="0">
                <a:solidFill>
                  <a:srgbClr val="323334"/>
                </a:solidFill>
                <a:latin typeface="Aino" panose="02000603040504020204" pitchFamily="50" charset="-70"/>
              </a:defRPr>
            </a:lvl3pPr>
            <a:lvl4pPr>
              <a:defRPr sz="1800" baseline="0">
                <a:solidFill>
                  <a:srgbClr val="323334"/>
                </a:solidFill>
                <a:latin typeface="Aino" panose="02000603040504020204" pitchFamily="50" charset="-70"/>
              </a:defRPr>
            </a:lvl4pPr>
            <a:lvl5pPr>
              <a:defRPr sz="1800" baseline="0">
                <a:solidFill>
                  <a:srgbClr val="323334"/>
                </a:solidFill>
                <a:latin typeface="Aino" panose="02000603040504020204" pitchFamily="50" charset="-70"/>
              </a:defRPr>
            </a:lvl5pPr>
          </a:lstStyle>
          <a:p>
            <a:pPr lvl="0"/>
            <a:r>
              <a:rPr lang="en-GB" dirty="0" err="1"/>
              <a:t>Alapealkiri</a:t>
            </a:r>
            <a:endParaRPr lang="en-GB" dirty="0"/>
          </a:p>
        </p:txBody>
      </p:sp>
      <p:sp>
        <p:nvSpPr>
          <p:cNvPr id="10" name="Title Placeholder 14">
            <a:extLst>
              <a:ext uri="{FF2B5EF4-FFF2-40B4-BE49-F238E27FC236}">
                <a16:creationId xmlns:a16="http://schemas.microsoft.com/office/drawing/2014/main" id="{D5D6FF8F-CEB3-8B4E-8442-CE54E05494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140" y="994798"/>
            <a:ext cx="10917720" cy="481046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lnSpc>
                <a:spcPct val="100000"/>
              </a:lnSpc>
              <a:spcAft>
                <a:spcPts val="2000"/>
              </a:spcAft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Tsitaat</a:t>
            </a:r>
            <a:endParaRPr lang="et-EE" dirty="0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C548D06D-0519-4E21-18F2-48784BB904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5849792"/>
            <a:ext cx="10917720" cy="1022497"/>
          </a:xfrm>
          <a:prstGeom prst="rect">
            <a:avLst/>
          </a:prstGeom>
        </p:spPr>
        <p:txBody>
          <a:bodyPr wrap="square" bIns="720000">
            <a:spAutoFit/>
          </a:bodyPr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Aino" panose="02000603040504020204" pitchFamily="2" charset="77"/>
              </a:defRPr>
            </a:lvl1pPr>
            <a:lvl2pPr>
              <a:defRPr sz="1800" baseline="0">
                <a:solidFill>
                  <a:srgbClr val="323334"/>
                </a:solidFill>
                <a:latin typeface="Aino" panose="02000603040504020204" pitchFamily="50" charset="-70"/>
              </a:defRPr>
            </a:lvl2pPr>
            <a:lvl3pPr>
              <a:defRPr sz="1800" baseline="0">
                <a:solidFill>
                  <a:srgbClr val="323334"/>
                </a:solidFill>
                <a:latin typeface="Aino" panose="02000603040504020204" pitchFamily="50" charset="-70"/>
              </a:defRPr>
            </a:lvl3pPr>
            <a:lvl4pPr>
              <a:defRPr sz="1800" baseline="0">
                <a:solidFill>
                  <a:srgbClr val="323334"/>
                </a:solidFill>
                <a:latin typeface="Aino" panose="02000603040504020204" pitchFamily="50" charset="-70"/>
              </a:defRPr>
            </a:lvl4pPr>
            <a:lvl5pPr>
              <a:defRPr sz="1800" baseline="0">
                <a:solidFill>
                  <a:srgbClr val="323334"/>
                </a:solidFill>
                <a:latin typeface="Aino" panose="02000603040504020204" pitchFamily="50" charset="-70"/>
              </a:defRPr>
            </a:lvl5pPr>
          </a:lstStyle>
          <a:p>
            <a:pPr lvl="0"/>
            <a:r>
              <a:rPr lang="en-GB" dirty="0" err="1"/>
              <a:t>Alapealkiri</a:t>
            </a:r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9E7C4F3-E424-043B-F318-414DC09E88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164" y="4791075"/>
            <a:ext cx="1968500" cy="1409700"/>
          </a:xfrm>
          <a:prstGeom prst="rect">
            <a:avLst/>
          </a:prstGeom>
        </p:spPr>
      </p:pic>
      <p:sp>
        <p:nvSpPr>
          <p:cNvPr id="4" name="Graphic 11">
            <a:extLst>
              <a:ext uri="{FF2B5EF4-FFF2-40B4-BE49-F238E27FC236}">
                <a16:creationId xmlns:a16="http://schemas.microsoft.com/office/drawing/2014/main" id="{FD916105-8A61-6D5E-A314-232F6FB33D3A}"/>
              </a:ext>
            </a:extLst>
          </p:cNvPr>
          <p:cNvSpPr>
            <a:spLocks noChangeAspect="1"/>
          </p:cNvSpPr>
          <p:nvPr userDrawn="1"/>
        </p:nvSpPr>
        <p:spPr>
          <a:xfrm>
            <a:off x="7758593" y="3576885"/>
            <a:ext cx="3796268" cy="2623890"/>
          </a:xfrm>
          <a:custGeom>
            <a:avLst/>
            <a:gdLst>
              <a:gd name="connsiteX0" fmla="*/ 3101612 w 3796268"/>
              <a:gd name="connsiteY0" fmla="*/ 256209 h 2623890"/>
              <a:gd name="connsiteX1" fmla="*/ 2482089 w 3796268"/>
              <a:gd name="connsiteY1" fmla="*/ 0 h 2623890"/>
              <a:gd name="connsiteX2" fmla="*/ 1313962 w 3796268"/>
              <a:gd name="connsiteY2" fmla="*/ 0 h 2623890"/>
              <a:gd name="connsiteX3" fmla="*/ 694584 w 3796268"/>
              <a:gd name="connsiteY3" fmla="*/ 256209 h 2623890"/>
              <a:gd name="connsiteX4" fmla="*/ 256572 w 3796268"/>
              <a:gd name="connsiteY4" fmla="*/ 693476 h 2623890"/>
              <a:gd name="connsiteX5" fmla="*/ 256572 w 3796268"/>
              <a:gd name="connsiteY5" fmla="*/ 1930415 h 2623890"/>
              <a:gd name="connsiteX6" fmla="*/ 694584 w 3796268"/>
              <a:gd name="connsiteY6" fmla="*/ 2367682 h 2623890"/>
              <a:gd name="connsiteX7" fmla="*/ 1313962 w 3796268"/>
              <a:gd name="connsiteY7" fmla="*/ 2623891 h 2623890"/>
              <a:gd name="connsiteX8" fmla="*/ 2920101 w 3796268"/>
              <a:gd name="connsiteY8" fmla="*/ 2623891 h 2623890"/>
              <a:gd name="connsiteX9" fmla="*/ 3796269 w 3796268"/>
              <a:gd name="connsiteY9" fmla="*/ 1749212 h 2623890"/>
              <a:gd name="connsiteX10" fmla="*/ 3796269 w 3796268"/>
              <a:gd name="connsiteY10" fmla="*/ 1311946 h 2623890"/>
              <a:gd name="connsiteX11" fmla="*/ 3539624 w 3796268"/>
              <a:gd name="connsiteY11" fmla="*/ 693476 h 2623890"/>
              <a:gd name="connsiteX12" fmla="*/ 3101612 w 3796268"/>
              <a:gd name="connsiteY12" fmla="*/ 256209 h 2623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96268" h="2623890">
                <a:moveTo>
                  <a:pt x="3101612" y="256209"/>
                </a:moveTo>
                <a:cubicBezTo>
                  <a:pt x="2937249" y="92125"/>
                  <a:pt x="2714465" y="0"/>
                  <a:pt x="2482089" y="0"/>
                </a:cubicBezTo>
                <a:lnTo>
                  <a:pt x="1313962" y="0"/>
                </a:lnTo>
                <a:cubicBezTo>
                  <a:pt x="1081586" y="0"/>
                  <a:pt x="858802" y="92125"/>
                  <a:pt x="694584" y="256209"/>
                </a:cubicBezTo>
                <a:lnTo>
                  <a:pt x="256572" y="693476"/>
                </a:lnTo>
                <a:cubicBezTo>
                  <a:pt x="-85524" y="1035136"/>
                  <a:pt x="-85524" y="1588900"/>
                  <a:pt x="256572" y="1930415"/>
                </a:cubicBezTo>
                <a:lnTo>
                  <a:pt x="694584" y="2367682"/>
                </a:lnTo>
                <a:cubicBezTo>
                  <a:pt x="858802" y="2531766"/>
                  <a:pt x="1081731" y="2623891"/>
                  <a:pt x="1313962" y="2623891"/>
                </a:cubicBezTo>
                <a:lnTo>
                  <a:pt x="2920101" y="2623891"/>
                </a:lnTo>
                <a:cubicBezTo>
                  <a:pt x="3404035" y="2623891"/>
                  <a:pt x="3796269" y="2232324"/>
                  <a:pt x="3796269" y="1749212"/>
                </a:cubicBezTo>
                <a:lnTo>
                  <a:pt x="3796269" y="1311946"/>
                </a:lnTo>
                <a:cubicBezTo>
                  <a:pt x="3796269" y="1079965"/>
                  <a:pt x="3703987" y="857559"/>
                  <a:pt x="3539624" y="693476"/>
                </a:cubicBezTo>
                <a:lnTo>
                  <a:pt x="3101612" y="25620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4525" cap="flat">
            <a:noFill/>
            <a:prstDash val="solid"/>
            <a:miter/>
          </a:ln>
        </p:spPr>
        <p:txBody>
          <a:bodyPr rtlCol="0" anchor="ctr"/>
          <a:lstStyle/>
          <a:p>
            <a:endParaRPr lang="en-E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BA34FD-CFD1-1A7A-5B34-BA7A37B8AAE3}"/>
              </a:ext>
            </a:extLst>
          </p:cNvPr>
          <p:cNvSpPr txBox="1"/>
          <p:nvPr userDrawn="1"/>
        </p:nvSpPr>
        <p:spPr>
          <a:xfrm>
            <a:off x="597384" y="6383794"/>
            <a:ext cx="10944224" cy="2154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t-EE" sz="800" b="0" i="0" err="1">
                <a:solidFill>
                  <a:schemeClr val="tx1"/>
                </a:solidFill>
                <a:effectLst/>
                <a:latin typeface="Aino" panose="02000603040504020204" pitchFamily="50" charset="-70"/>
              </a:rPr>
              <a:t>EASi</a:t>
            </a:r>
            <a:r>
              <a:rPr lang="et-EE" sz="800" b="0" i="0">
                <a:solidFill>
                  <a:schemeClr val="tx1"/>
                </a:solidFill>
                <a:effectLst/>
                <a:latin typeface="Aino" panose="02000603040504020204" pitchFamily="50" charset="-70"/>
              </a:rPr>
              <a:t> ja KredExi ühendorganisatsioon</a:t>
            </a:r>
            <a:endParaRPr lang="et-EE" sz="800">
              <a:solidFill>
                <a:schemeClr val="tx1"/>
              </a:solidFill>
              <a:latin typeface="Aino" panose="02000603040504020204" pitchFamily="50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25028846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+Sisu+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FD12C8-D2D9-921B-0CF3-0AB52CFA91AE}"/>
              </a:ext>
            </a:extLst>
          </p:cNvPr>
          <p:cNvSpPr/>
          <p:nvPr userDrawn="1"/>
        </p:nvSpPr>
        <p:spPr>
          <a:xfrm>
            <a:off x="4871864" y="6200775"/>
            <a:ext cx="2808312" cy="657225"/>
          </a:xfrm>
          <a:prstGeom prst="rect">
            <a:avLst/>
          </a:prstGeom>
          <a:solidFill>
            <a:schemeClr val="bg1">
              <a:lumMod val="95000"/>
            </a:schemeClr>
          </a:solidFill>
          <a:ln w="14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E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FB02FC3-DA5A-4578-B011-B08687D578C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72200" y="0"/>
            <a:ext cx="60198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>
                <a:lumMod val="95000"/>
              </a:schemeClr>
            </a:bgClr>
          </a:pattFill>
        </p:spPr>
        <p:txBody>
          <a:bodyPr anchor="ctr" anchorCtr="0"/>
          <a:lstStyle>
            <a:lvl1pPr marL="0" indent="0" algn="ctr">
              <a:buNone/>
              <a:defRPr sz="1600" b="0" i="0">
                <a:solidFill>
                  <a:schemeClr val="tx1"/>
                </a:solidFill>
                <a:latin typeface="Aino" panose="02000603040504020204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t-EE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869C6F01-A1AF-4E52-9C08-6D9F87CFFE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2539999"/>
            <a:ext cx="5535060" cy="4318001"/>
          </a:xfrm>
          <a:prstGeom prst="rect">
            <a:avLst/>
          </a:prstGeom>
        </p:spPr>
        <p:txBody>
          <a:bodyPr bIns="72000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00">
                <a:solidFill>
                  <a:schemeClr val="tx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Placeholder 14">
            <a:extLst>
              <a:ext uri="{FF2B5EF4-FFF2-40B4-BE49-F238E27FC236}">
                <a16:creationId xmlns:a16="http://schemas.microsoft.com/office/drawing/2014/main" id="{A3820757-5CE8-D349-BD0C-3476438E74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140" y="657224"/>
            <a:ext cx="5521808" cy="18827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Pealkiri</a:t>
            </a:r>
            <a:endParaRPr lang="et-E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5BFDF6-1712-58E2-746B-9DFED2A8690F}"/>
              </a:ext>
            </a:extLst>
          </p:cNvPr>
          <p:cNvSpPr txBox="1"/>
          <p:nvPr userDrawn="1"/>
        </p:nvSpPr>
        <p:spPr>
          <a:xfrm>
            <a:off x="597384" y="6383794"/>
            <a:ext cx="5570624" cy="21355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t-EE" sz="800" b="0" i="0" err="1">
                <a:solidFill>
                  <a:schemeClr val="tx1"/>
                </a:solidFill>
                <a:effectLst/>
                <a:latin typeface="Aino" panose="02000603040504020204" pitchFamily="2" charset="77"/>
              </a:rPr>
              <a:t>EASi</a:t>
            </a:r>
            <a:r>
              <a:rPr lang="et-EE" sz="800" b="0" i="0">
                <a:solidFill>
                  <a:schemeClr val="tx1"/>
                </a:solidFill>
                <a:effectLst/>
                <a:latin typeface="Aino" panose="02000603040504020204" pitchFamily="2" charset="77"/>
              </a:rPr>
              <a:t> ja KredExi ühendorganisatsioon</a:t>
            </a:r>
            <a:endParaRPr lang="et-EE" sz="800" b="0" i="0">
              <a:solidFill>
                <a:schemeClr val="tx1"/>
              </a:solidFill>
              <a:latin typeface="Aino" panose="020006030405040202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8672653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+Rah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6119813" cy="1845248"/>
          </a:xfrm>
        </p:spPr>
        <p:txBody>
          <a:bodyPr/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5" name="Picture Placeholder 75">
            <a:extLst>
              <a:ext uri="{FF2B5EF4-FFF2-40B4-BE49-F238E27FC236}">
                <a16:creationId xmlns:a16="http://schemas.microsoft.com/office/drawing/2014/main" id="{04CC8CD1-6D43-4BFE-A251-399626CA9E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68285" y="2276475"/>
            <a:ext cx="5489404" cy="3960813"/>
          </a:xfrm>
          <a:custGeom>
            <a:avLst/>
            <a:gdLst>
              <a:gd name="connsiteX0" fmla="*/ 1348260 w 3473101"/>
              <a:gd name="connsiteY0" fmla="*/ 0 h 2505974"/>
              <a:gd name="connsiteX1" fmla="*/ 2124379 w 3473101"/>
              <a:gd name="connsiteY1" fmla="*/ 0 h 2505974"/>
              <a:gd name="connsiteX2" fmla="*/ 2576708 w 3473101"/>
              <a:gd name="connsiteY2" fmla="*/ 106790 h 2505974"/>
              <a:gd name="connsiteX3" fmla="*/ 2913856 w 3473101"/>
              <a:gd name="connsiteY3" fmla="*/ 275333 h 2505974"/>
              <a:gd name="connsiteX4" fmla="*/ 3421033 w 3473101"/>
              <a:gd name="connsiteY4" fmla="*/ 1499845 h 2505974"/>
              <a:gd name="connsiteX5" fmla="*/ 3319404 w 3473101"/>
              <a:gd name="connsiteY5" fmla="*/ 1814411 h 2505974"/>
              <a:gd name="connsiteX6" fmla="*/ 2520414 w 3473101"/>
              <a:gd name="connsiteY6" fmla="*/ 2493287 h 2505974"/>
              <a:gd name="connsiteX7" fmla="*/ 2360991 w 3473101"/>
              <a:gd name="connsiteY7" fmla="*/ 2505974 h 2505974"/>
              <a:gd name="connsiteX8" fmla="*/ 1009289 w 3473101"/>
              <a:gd name="connsiteY8" fmla="*/ 2505974 h 2505974"/>
              <a:gd name="connsiteX9" fmla="*/ 907697 w 3473101"/>
              <a:gd name="connsiteY9" fmla="*/ 2500844 h 2505974"/>
              <a:gd name="connsiteX10" fmla="*/ 4885 w 3473101"/>
              <a:gd name="connsiteY10" fmla="*/ 1598033 h 2505974"/>
              <a:gd name="connsiteX11" fmla="*/ 0 w 3473101"/>
              <a:gd name="connsiteY11" fmla="*/ 1501293 h 2505974"/>
              <a:gd name="connsiteX12" fmla="*/ 0 w 3473101"/>
              <a:gd name="connsiteY12" fmla="*/ 1345189 h 2505974"/>
              <a:gd name="connsiteX13" fmla="*/ 19273 w 3473101"/>
              <a:gd name="connsiteY13" fmla="*/ 1150325 h 2505974"/>
              <a:gd name="connsiteX14" fmla="*/ 295903 w 3473101"/>
              <a:gd name="connsiteY14" fmla="*/ 633389 h 2505974"/>
              <a:gd name="connsiteX15" fmla="*/ 633052 w 3473101"/>
              <a:gd name="connsiteY15" fmla="*/ 296240 h 2505974"/>
              <a:gd name="connsiteX16" fmla="*/ 1348260 w 3473101"/>
              <a:gd name="connsiteY16" fmla="*/ 0 h 250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3101" h="2505974">
                <a:moveTo>
                  <a:pt x="1348260" y="0"/>
                </a:moveTo>
                <a:lnTo>
                  <a:pt x="2124379" y="0"/>
                </a:lnTo>
                <a:cubicBezTo>
                  <a:pt x="2281372" y="0"/>
                  <a:pt x="2436235" y="36522"/>
                  <a:pt x="2576708" y="106790"/>
                </a:cubicBezTo>
                <a:lnTo>
                  <a:pt x="2913856" y="275333"/>
                </a:lnTo>
                <a:cubicBezTo>
                  <a:pt x="3364055" y="500465"/>
                  <a:pt x="3580219" y="1022352"/>
                  <a:pt x="3421033" y="1499845"/>
                </a:cubicBezTo>
                <a:lnTo>
                  <a:pt x="3319404" y="1814411"/>
                </a:lnTo>
                <a:cubicBezTo>
                  <a:pt x="3198916" y="2175814"/>
                  <a:pt x="2887934" y="2434310"/>
                  <a:pt x="2520414" y="2493287"/>
                </a:cubicBezTo>
                <a:lnTo>
                  <a:pt x="2360991" y="2505974"/>
                </a:lnTo>
                <a:lnTo>
                  <a:pt x="1009289" y="2505974"/>
                </a:lnTo>
                <a:lnTo>
                  <a:pt x="907697" y="2500844"/>
                </a:lnTo>
                <a:cubicBezTo>
                  <a:pt x="431673" y="2452501"/>
                  <a:pt x="53229" y="2074057"/>
                  <a:pt x="4885" y="1598033"/>
                </a:cubicBezTo>
                <a:lnTo>
                  <a:pt x="0" y="1501293"/>
                </a:lnTo>
                <a:lnTo>
                  <a:pt x="0" y="1345189"/>
                </a:lnTo>
                <a:lnTo>
                  <a:pt x="19273" y="1150325"/>
                </a:lnTo>
                <a:cubicBezTo>
                  <a:pt x="58128" y="955891"/>
                  <a:pt x="153623" y="775621"/>
                  <a:pt x="295903" y="633389"/>
                </a:cubicBezTo>
                <a:lnTo>
                  <a:pt x="633052" y="296240"/>
                </a:lnTo>
                <a:cubicBezTo>
                  <a:pt x="822759" y="106533"/>
                  <a:pt x="1080024" y="0"/>
                  <a:pt x="134826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en-US" sz="1600" dirty="0">
                <a:latin typeface="Aino" panose="02000603040504020204" pitchFamily="2" charset="77"/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76" name="Graphic 8">
            <a:extLst>
              <a:ext uri="{FF2B5EF4-FFF2-40B4-BE49-F238E27FC236}">
                <a16:creationId xmlns:a16="http://schemas.microsoft.com/office/drawing/2014/main" id="{A6772778-4656-4E59-BCD3-6DD1F984DA30}"/>
              </a:ext>
            </a:extLst>
          </p:cNvPr>
          <p:cNvSpPr/>
          <p:nvPr userDrawn="1"/>
        </p:nvSpPr>
        <p:spPr>
          <a:xfrm>
            <a:off x="9209016" y="1226859"/>
            <a:ext cx="2362979" cy="1636006"/>
          </a:xfrm>
          <a:custGeom>
            <a:avLst/>
            <a:gdLst>
              <a:gd name="connsiteX0" fmla="*/ 2459450 w 3010281"/>
              <a:gd name="connsiteY0" fmla="*/ 203454 h 2084165"/>
              <a:gd name="connsiteX1" fmla="*/ 1968151 w 3010281"/>
              <a:gd name="connsiteY1" fmla="*/ 0 h 2084165"/>
              <a:gd name="connsiteX2" fmla="*/ 1041940 w 3010281"/>
              <a:gd name="connsiteY2" fmla="*/ 0 h 2084165"/>
              <a:gd name="connsiteX3" fmla="*/ 550831 w 3010281"/>
              <a:gd name="connsiteY3" fmla="*/ 203454 h 2084165"/>
              <a:gd name="connsiteX4" fmla="*/ 203454 w 3010281"/>
              <a:gd name="connsiteY4" fmla="*/ 550831 h 2084165"/>
              <a:gd name="connsiteX5" fmla="*/ 203454 w 3010281"/>
              <a:gd name="connsiteY5" fmla="*/ 1533335 h 2084165"/>
              <a:gd name="connsiteX6" fmla="*/ 550831 w 3010281"/>
              <a:gd name="connsiteY6" fmla="*/ 1880711 h 2084165"/>
              <a:gd name="connsiteX7" fmla="*/ 1042035 w 3010281"/>
              <a:gd name="connsiteY7" fmla="*/ 2084165 h 2084165"/>
              <a:gd name="connsiteX8" fmla="*/ 2315528 w 3010281"/>
              <a:gd name="connsiteY8" fmla="*/ 2084165 h 2084165"/>
              <a:gd name="connsiteX9" fmla="*/ 3010281 w 3010281"/>
              <a:gd name="connsiteY9" fmla="*/ 1389412 h 2084165"/>
              <a:gd name="connsiteX10" fmla="*/ 3010281 w 3010281"/>
              <a:gd name="connsiteY10" fmla="*/ 1042035 h 2084165"/>
              <a:gd name="connsiteX11" fmla="*/ 2806827 w 3010281"/>
              <a:gd name="connsiteY11" fmla="*/ 550831 h 2084165"/>
              <a:gd name="connsiteX12" fmla="*/ 2459450 w 3010281"/>
              <a:gd name="connsiteY12" fmla="*/ 203454 h 208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10281" h="2084165">
                <a:moveTo>
                  <a:pt x="2459450" y="203454"/>
                </a:moveTo>
                <a:cubicBezTo>
                  <a:pt x="2329053" y="73247"/>
                  <a:pt x="2152364" y="0"/>
                  <a:pt x="1968151" y="0"/>
                </a:cubicBezTo>
                <a:lnTo>
                  <a:pt x="1041940" y="0"/>
                </a:lnTo>
                <a:cubicBezTo>
                  <a:pt x="857726" y="0"/>
                  <a:pt x="681038" y="73247"/>
                  <a:pt x="550831" y="203454"/>
                </a:cubicBezTo>
                <a:lnTo>
                  <a:pt x="203454" y="550831"/>
                </a:lnTo>
                <a:cubicBezTo>
                  <a:pt x="-67818" y="822198"/>
                  <a:pt x="-67818" y="1261967"/>
                  <a:pt x="203454" y="1533335"/>
                </a:cubicBezTo>
                <a:lnTo>
                  <a:pt x="550831" y="1880711"/>
                </a:lnTo>
                <a:cubicBezTo>
                  <a:pt x="681038" y="2011013"/>
                  <a:pt x="857726" y="2084165"/>
                  <a:pt x="1042035" y="2084165"/>
                </a:cubicBezTo>
                <a:lnTo>
                  <a:pt x="2315528" y="2084165"/>
                </a:lnTo>
                <a:cubicBezTo>
                  <a:pt x="2699195" y="2084165"/>
                  <a:pt x="3010281" y="1773174"/>
                  <a:pt x="3010281" y="1389412"/>
                </a:cubicBezTo>
                <a:lnTo>
                  <a:pt x="3010281" y="1042035"/>
                </a:lnTo>
                <a:cubicBezTo>
                  <a:pt x="3010281" y="857822"/>
                  <a:pt x="2937129" y="681133"/>
                  <a:pt x="2806827" y="550831"/>
                </a:cubicBezTo>
                <a:lnTo>
                  <a:pt x="2459450" y="203454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C89AC51-5B7D-4E5D-8602-140B10EDCE20}"/>
              </a:ext>
            </a:extLst>
          </p:cNvPr>
          <p:cNvSpPr/>
          <p:nvPr userDrawn="1"/>
        </p:nvSpPr>
        <p:spPr>
          <a:xfrm>
            <a:off x="5767003" y="5664563"/>
            <a:ext cx="570489" cy="57048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467E04-E8DB-BE50-CB98-F1CD0A701C50}"/>
              </a:ext>
            </a:extLst>
          </p:cNvPr>
          <p:cNvSpPr txBox="1"/>
          <p:nvPr userDrawn="1"/>
        </p:nvSpPr>
        <p:spPr>
          <a:xfrm>
            <a:off x="597384" y="6383794"/>
            <a:ext cx="10944224" cy="2154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t-EE" sz="800" b="0" i="0" err="1">
                <a:solidFill>
                  <a:schemeClr val="tx1"/>
                </a:solidFill>
                <a:effectLst/>
                <a:latin typeface="Aino" panose="02000603040504020204" pitchFamily="50" charset="-70"/>
              </a:rPr>
              <a:t>EASi</a:t>
            </a:r>
            <a:r>
              <a:rPr lang="et-EE" sz="800" b="0" i="0">
                <a:solidFill>
                  <a:schemeClr val="tx1"/>
                </a:solidFill>
                <a:effectLst/>
                <a:latin typeface="Aino" panose="02000603040504020204" pitchFamily="50" charset="-70"/>
              </a:rPr>
              <a:t> ja KredExi ühendorganisatsioon</a:t>
            </a:r>
            <a:endParaRPr lang="et-EE" sz="800">
              <a:solidFill>
                <a:schemeClr val="tx1"/>
              </a:solidFill>
              <a:latin typeface="Aino" panose="02000603040504020204" pitchFamily="50" charset="-70"/>
            </a:endParaRP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DDC07CF8-F0EC-4E7A-3B62-A25141C743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2539999"/>
            <a:ext cx="5535060" cy="4318001"/>
          </a:xfrm>
          <a:prstGeom prst="rect">
            <a:avLst/>
          </a:prstGeom>
        </p:spPr>
        <p:txBody>
          <a:bodyPr bIns="72000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00">
                <a:solidFill>
                  <a:schemeClr val="tx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0187584"/>
      </p:ext>
    </p:extLst>
  </p:cSld>
  <p:clrMapOvr>
    <a:masterClrMapping/>
  </p:clrMapOvr>
  <p:transition spd="slow">
    <p:push dir="u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+SuurRah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4">
            <a:extLst>
              <a:ext uri="{FF2B5EF4-FFF2-40B4-BE49-F238E27FC236}">
                <a16:creationId xmlns:a16="http://schemas.microsoft.com/office/drawing/2014/main" id="{D5D6FF8F-CEB3-8B4E-8442-CE54E05494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657225"/>
            <a:ext cx="10944225" cy="745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Pealkiri</a:t>
            </a:r>
            <a:endParaRPr lang="et-EE" dirty="0"/>
          </a:p>
        </p:txBody>
      </p:sp>
      <p:sp>
        <p:nvSpPr>
          <p:cNvPr id="2" name="Picture Placeholder 19">
            <a:extLst>
              <a:ext uri="{FF2B5EF4-FFF2-40B4-BE49-F238E27FC236}">
                <a16:creationId xmlns:a16="http://schemas.microsoft.com/office/drawing/2014/main" id="{D02B238D-1B6F-A0F0-FB0B-392EDE5EFC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76324" y="2"/>
            <a:ext cx="6315676" cy="6857999"/>
          </a:xfrm>
          <a:custGeom>
            <a:avLst/>
            <a:gdLst>
              <a:gd name="connsiteX0" fmla="*/ 3428610 w 6315676"/>
              <a:gd name="connsiteY0" fmla="*/ 0 h 6857999"/>
              <a:gd name="connsiteX1" fmla="*/ 6315676 w 6315676"/>
              <a:gd name="connsiteY1" fmla="*/ 0 h 6857999"/>
              <a:gd name="connsiteX2" fmla="*/ 6315676 w 6315676"/>
              <a:gd name="connsiteY2" fmla="*/ 6857999 h 6857999"/>
              <a:gd name="connsiteX3" fmla="*/ 3428590 w 6315676"/>
              <a:gd name="connsiteY3" fmla="*/ 6857999 h 6857999"/>
              <a:gd name="connsiteX4" fmla="*/ 3202718 w 6315676"/>
              <a:gd name="connsiteY4" fmla="*/ 6846813 h 6857999"/>
              <a:gd name="connsiteX5" fmla="*/ 1812516 w 6315676"/>
              <a:gd name="connsiteY5" fmla="*/ 6188665 h 6857999"/>
              <a:gd name="connsiteX6" fmla="*/ 669443 w 6315676"/>
              <a:gd name="connsiteY6" fmla="*/ 5045594 h 6857999"/>
              <a:gd name="connsiteX7" fmla="*/ 669443 w 6315676"/>
              <a:gd name="connsiteY7" fmla="*/ 1812693 h 6857999"/>
              <a:gd name="connsiteX8" fmla="*/ 1812516 w 6315676"/>
              <a:gd name="connsiteY8" fmla="*/ 669624 h 6857999"/>
              <a:gd name="connsiteX9" fmla="*/ 3428610 w 6315676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15676" h="6857999">
                <a:moveTo>
                  <a:pt x="3428610" y="0"/>
                </a:moveTo>
                <a:lnTo>
                  <a:pt x="6315676" y="0"/>
                </a:lnTo>
                <a:lnTo>
                  <a:pt x="6315676" y="6857999"/>
                </a:lnTo>
                <a:lnTo>
                  <a:pt x="3428590" y="6857999"/>
                </a:lnTo>
                <a:lnTo>
                  <a:pt x="3202718" y="6846813"/>
                </a:lnTo>
                <a:cubicBezTo>
                  <a:pt x="2679515" y="6794849"/>
                  <a:pt x="2187539" y="6563563"/>
                  <a:pt x="1812516" y="6188665"/>
                </a:cubicBezTo>
                <a:lnTo>
                  <a:pt x="669443" y="5045594"/>
                </a:lnTo>
                <a:cubicBezTo>
                  <a:pt x="-223147" y="4152860"/>
                  <a:pt x="-223147" y="2705572"/>
                  <a:pt x="669443" y="1812693"/>
                </a:cubicBezTo>
                <a:lnTo>
                  <a:pt x="1812516" y="669624"/>
                </a:lnTo>
                <a:cubicBezTo>
                  <a:pt x="2240971" y="241023"/>
                  <a:pt x="2822466" y="0"/>
                  <a:pt x="342861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600">
                <a:latin typeface="Aino" panose="02000603040504020204" pitchFamily="2" charset="77"/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5F1A19-3B4B-67A8-3C39-213A46F65734}"/>
              </a:ext>
            </a:extLst>
          </p:cNvPr>
          <p:cNvSpPr txBox="1"/>
          <p:nvPr userDrawn="1"/>
        </p:nvSpPr>
        <p:spPr>
          <a:xfrm>
            <a:off x="597384" y="6383794"/>
            <a:ext cx="10944224" cy="2154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t-EE" sz="800" b="0" i="0" err="1">
                <a:solidFill>
                  <a:schemeClr val="tx1"/>
                </a:solidFill>
                <a:effectLst/>
                <a:latin typeface="Aino" panose="02000603040504020204" pitchFamily="50" charset="-70"/>
              </a:rPr>
              <a:t>EASi</a:t>
            </a:r>
            <a:r>
              <a:rPr lang="et-EE" sz="800" b="0" i="0">
                <a:solidFill>
                  <a:schemeClr val="tx1"/>
                </a:solidFill>
                <a:effectLst/>
                <a:latin typeface="Aino" panose="02000603040504020204" pitchFamily="50" charset="-70"/>
              </a:rPr>
              <a:t> ja KredExi ühendorganisatsioon</a:t>
            </a:r>
            <a:endParaRPr lang="et-EE" sz="800">
              <a:solidFill>
                <a:schemeClr val="tx1"/>
              </a:solidFill>
              <a:latin typeface="Aino" panose="02000603040504020204" pitchFamily="50" charset="-70"/>
            </a:endParaRP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B3190018-1A29-96BA-103F-2F0794EE7A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2539999"/>
            <a:ext cx="5535060" cy="4318001"/>
          </a:xfrm>
          <a:prstGeom prst="rect">
            <a:avLst/>
          </a:prstGeom>
        </p:spPr>
        <p:txBody>
          <a:bodyPr bIns="72000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00">
                <a:solidFill>
                  <a:schemeClr val="tx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23815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mode-Pealkiri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4">
            <a:extLst>
              <a:ext uri="{FF2B5EF4-FFF2-40B4-BE49-F238E27FC236}">
                <a16:creationId xmlns:a16="http://schemas.microsoft.com/office/drawing/2014/main" id="{6C21BE2C-3521-B6A2-33E7-AABC48EE28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657225"/>
            <a:ext cx="10944225" cy="745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Pealkiri</a:t>
            </a:r>
            <a:endParaRPr lang="et-E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DEEF97-9534-6D1B-F54F-CB6FF9AE9778}"/>
              </a:ext>
            </a:extLst>
          </p:cNvPr>
          <p:cNvSpPr txBox="1"/>
          <p:nvPr userDrawn="1"/>
        </p:nvSpPr>
        <p:spPr>
          <a:xfrm>
            <a:off x="597384" y="6383794"/>
            <a:ext cx="10944224" cy="2154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t-EE" sz="800" b="0" i="0" err="1">
                <a:solidFill>
                  <a:schemeClr val="bg1"/>
                </a:solidFill>
                <a:effectLst/>
                <a:latin typeface="Aino" panose="02000603040504020204" pitchFamily="50" charset="-70"/>
              </a:rPr>
              <a:t>EASi</a:t>
            </a:r>
            <a:r>
              <a:rPr lang="et-EE" sz="800" b="0" i="0">
                <a:solidFill>
                  <a:schemeClr val="bg1"/>
                </a:solidFill>
                <a:effectLst/>
                <a:latin typeface="Aino" panose="02000603040504020204" pitchFamily="50" charset="-70"/>
              </a:rPr>
              <a:t> ja KredExi ühendorganisatsioon</a:t>
            </a:r>
            <a:endParaRPr lang="et-EE" sz="800">
              <a:solidFill>
                <a:schemeClr val="bg1"/>
              </a:solidFill>
              <a:latin typeface="Aino" panose="02000603040504020204" pitchFamily="50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563842392"/>
      </p:ext>
    </p:extLst>
  </p:cSld>
  <p:clrMapOvr>
    <a:masterClrMapping/>
  </p:clrMapOvr>
  <p:transition spd="slow">
    <p:push dir="u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mode-Pealkiri+Alapealkiri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1D1896FE-C8B2-41A9-278B-565FB0A35E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7139" y="1402265"/>
            <a:ext cx="10917721" cy="745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 i="0" baseline="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 baseline="0">
                <a:solidFill>
                  <a:srgbClr val="323334"/>
                </a:solidFill>
                <a:latin typeface="Aino" panose="02000603040504020204" pitchFamily="50" charset="-70"/>
              </a:defRPr>
            </a:lvl2pPr>
            <a:lvl3pPr>
              <a:defRPr sz="1800" baseline="0">
                <a:solidFill>
                  <a:srgbClr val="323334"/>
                </a:solidFill>
                <a:latin typeface="Aino" panose="02000603040504020204" pitchFamily="50" charset="-70"/>
              </a:defRPr>
            </a:lvl3pPr>
            <a:lvl4pPr>
              <a:defRPr sz="1800" baseline="0">
                <a:solidFill>
                  <a:srgbClr val="323334"/>
                </a:solidFill>
                <a:latin typeface="Aino" panose="02000603040504020204" pitchFamily="50" charset="-70"/>
              </a:defRPr>
            </a:lvl4pPr>
            <a:lvl5pPr>
              <a:defRPr sz="1800" baseline="0">
                <a:solidFill>
                  <a:srgbClr val="323334"/>
                </a:solidFill>
                <a:latin typeface="Aino" panose="02000603040504020204" pitchFamily="50" charset="-70"/>
              </a:defRPr>
            </a:lvl5pPr>
          </a:lstStyle>
          <a:p>
            <a:pPr lvl="0"/>
            <a:r>
              <a:rPr lang="en-GB" dirty="0" err="1"/>
              <a:t>Alapealkiri</a:t>
            </a:r>
            <a:endParaRPr lang="en-GB" dirty="0"/>
          </a:p>
        </p:txBody>
      </p:sp>
      <p:sp>
        <p:nvSpPr>
          <p:cNvPr id="5" name="Title Placeholder 14">
            <a:extLst>
              <a:ext uri="{FF2B5EF4-FFF2-40B4-BE49-F238E27FC236}">
                <a16:creationId xmlns:a16="http://schemas.microsoft.com/office/drawing/2014/main" id="{A7FE0154-4123-D42B-AC78-3F84D53B05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139" y="657225"/>
            <a:ext cx="10930973" cy="745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Pealkiri</a:t>
            </a:r>
            <a:endParaRPr lang="et-E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C4C0F3-73CB-B708-1638-B0FF5657A207}"/>
              </a:ext>
            </a:extLst>
          </p:cNvPr>
          <p:cNvSpPr txBox="1"/>
          <p:nvPr userDrawn="1"/>
        </p:nvSpPr>
        <p:spPr>
          <a:xfrm>
            <a:off x="597384" y="6383794"/>
            <a:ext cx="10944224" cy="2154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t-EE" sz="800" b="0" i="0" err="1">
                <a:solidFill>
                  <a:schemeClr val="bg1"/>
                </a:solidFill>
                <a:effectLst/>
                <a:latin typeface="Aino" panose="02000603040504020204" pitchFamily="50" charset="-70"/>
              </a:rPr>
              <a:t>EASi</a:t>
            </a:r>
            <a:r>
              <a:rPr lang="et-EE" sz="800" b="0" i="0">
                <a:solidFill>
                  <a:schemeClr val="bg1"/>
                </a:solidFill>
                <a:effectLst/>
                <a:latin typeface="Aino" panose="02000603040504020204" pitchFamily="50" charset="-70"/>
              </a:rPr>
              <a:t> ja KredExi ühendorganisatsioon</a:t>
            </a:r>
            <a:endParaRPr lang="et-EE" sz="800">
              <a:solidFill>
                <a:schemeClr val="bg1"/>
              </a:solidFill>
              <a:latin typeface="Aino" panose="02000603040504020204" pitchFamily="50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76726778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mode-Pealkiri+Alapealkiri+Sis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A0A18765-C543-498C-89C0-0F52252F1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2147306"/>
            <a:ext cx="9452800" cy="4693762"/>
          </a:xfrm>
          <a:prstGeom prst="rect">
            <a:avLst/>
          </a:prstGeom>
        </p:spPr>
        <p:txBody>
          <a:bodyPr wrap="square" bIns="72000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5887E232-A5D8-92BE-639B-F063B9C571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7139" y="1402265"/>
            <a:ext cx="10917721" cy="745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 i="0" baseline="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 baseline="0">
                <a:solidFill>
                  <a:srgbClr val="323334"/>
                </a:solidFill>
                <a:latin typeface="Aino" panose="02000603040504020204" pitchFamily="50" charset="-70"/>
              </a:defRPr>
            </a:lvl2pPr>
            <a:lvl3pPr>
              <a:defRPr sz="1800" baseline="0">
                <a:solidFill>
                  <a:srgbClr val="323334"/>
                </a:solidFill>
                <a:latin typeface="Aino" panose="02000603040504020204" pitchFamily="50" charset="-70"/>
              </a:defRPr>
            </a:lvl3pPr>
            <a:lvl4pPr>
              <a:defRPr sz="1800" baseline="0">
                <a:solidFill>
                  <a:srgbClr val="323334"/>
                </a:solidFill>
                <a:latin typeface="Aino" panose="02000603040504020204" pitchFamily="50" charset="-70"/>
              </a:defRPr>
            </a:lvl4pPr>
            <a:lvl5pPr>
              <a:defRPr sz="1800" baseline="0">
                <a:solidFill>
                  <a:srgbClr val="323334"/>
                </a:solidFill>
                <a:latin typeface="Aino" panose="02000603040504020204" pitchFamily="50" charset="-70"/>
              </a:defRPr>
            </a:lvl5pPr>
          </a:lstStyle>
          <a:p>
            <a:pPr lvl="0"/>
            <a:r>
              <a:rPr lang="en-GB" err="1"/>
              <a:t>Alapealkiri</a:t>
            </a:r>
            <a:endParaRPr lang="en-GB"/>
          </a:p>
        </p:txBody>
      </p:sp>
      <p:sp>
        <p:nvSpPr>
          <p:cNvPr id="3" name="Title Placeholder 14">
            <a:extLst>
              <a:ext uri="{FF2B5EF4-FFF2-40B4-BE49-F238E27FC236}">
                <a16:creationId xmlns:a16="http://schemas.microsoft.com/office/drawing/2014/main" id="{DB8D1D44-FFF3-671E-9A51-21A8A272F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139" y="657225"/>
            <a:ext cx="10930973" cy="745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Pealkiri</a:t>
            </a:r>
            <a:endParaRPr lang="et-E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A7DEF0-D296-39C7-A175-DC03AFA62CCE}"/>
              </a:ext>
            </a:extLst>
          </p:cNvPr>
          <p:cNvSpPr txBox="1"/>
          <p:nvPr userDrawn="1"/>
        </p:nvSpPr>
        <p:spPr>
          <a:xfrm>
            <a:off x="597384" y="6383794"/>
            <a:ext cx="10944224" cy="2154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t-EE" sz="800" b="0" i="0" err="1">
                <a:solidFill>
                  <a:schemeClr val="bg1"/>
                </a:solidFill>
                <a:effectLst/>
                <a:latin typeface="Aino" panose="02000603040504020204" pitchFamily="50" charset="-70"/>
              </a:rPr>
              <a:t>EASi</a:t>
            </a:r>
            <a:r>
              <a:rPr lang="et-EE" sz="800" b="0" i="0">
                <a:solidFill>
                  <a:schemeClr val="bg1"/>
                </a:solidFill>
                <a:effectLst/>
                <a:latin typeface="Aino" panose="02000603040504020204" pitchFamily="50" charset="-70"/>
              </a:rPr>
              <a:t> ja KredExi ühendorganisatsioon</a:t>
            </a:r>
            <a:endParaRPr lang="et-EE" sz="800">
              <a:solidFill>
                <a:schemeClr val="bg1"/>
              </a:solidFill>
              <a:latin typeface="Aino" panose="02000603040504020204" pitchFamily="50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3953379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mode-Pealkiri+Sisu ↑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4">
            <a:extLst>
              <a:ext uri="{FF2B5EF4-FFF2-40B4-BE49-F238E27FC236}">
                <a16:creationId xmlns:a16="http://schemas.microsoft.com/office/drawing/2014/main" id="{DB8D1D44-FFF3-671E-9A51-21A8A272F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139" y="657225"/>
            <a:ext cx="10930973" cy="745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Pealkiri</a:t>
            </a:r>
            <a:endParaRPr lang="et-E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479C4-F0A4-1EAB-BC2C-5494B1865866}"/>
              </a:ext>
            </a:extLst>
          </p:cNvPr>
          <p:cNvSpPr txBox="1"/>
          <p:nvPr userDrawn="1"/>
        </p:nvSpPr>
        <p:spPr>
          <a:xfrm>
            <a:off x="597384" y="6383794"/>
            <a:ext cx="10944224" cy="2154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t-EE" sz="800" b="0" i="0" dirty="0" err="1">
                <a:solidFill>
                  <a:schemeClr val="bg1"/>
                </a:solidFill>
                <a:effectLst/>
                <a:latin typeface="Aino" panose="02000603040504020204" pitchFamily="50" charset="-70"/>
              </a:rPr>
              <a:t>EASi</a:t>
            </a:r>
            <a:r>
              <a:rPr lang="et-EE" sz="800" b="0" i="0" dirty="0">
                <a:solidFill>
                  <a:schemeClr val="bg1"/>
                </a:solidFill>
                <a:effectLst/>
                <a:latin typeface="Aino" panose="02000603040504020204" pitchFamily="50" charset="-70"/>
              </a:rPr>
              <a:t> ja KredExi ühendorganisatsioon</a:t>
            </a:r>
            <a:endParaRPr lang="et-EE" sz="800" dirty="0">
              <a:solidFill>
                <a:schemeClr val="bg1"/>
              </a:solidFill>
              <a:latin typeface="Aino" panose="02000603040504020204" pitchFamily="50" charset="-70"/>
            </a:endParaRP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ABBC3D5C-CF0D-A3D8-99FC-C0B1511BB3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2147306"/>
            <a:ext cx="9452800" cy="4693762"/>
          </a:xfrm>
          <a:prstGeom prst="rect">
            <a:avLst/>
          </a:prstGeom>
        </p:spPr>
        <p:txBody>
          <a:bodyPr wrap="square" bIns="72000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26319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24-C242-4BAD-8ECC-8146503A78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106548-3EFC-45F6-AA6F-D45DED343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A20D9-51B3-4747-A9C2-D067139A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4535E-64AF-45CD-97F7-0C91D60F5ED1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D9C2-85CB-49D8-8ED2-77D19D34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CE824-A278-4823-8968-D2AE0D85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BC4D-A162-4240-BF5C-C412F8A41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597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mode-Pealkiri+Sisu↓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4">
            <a:extLst>
              <a:ext uri="{FF2B5EF4-FFF2-40B4-BE49-F238E27FC236}">
                <a16:creationId xmlns:a16="http://schemas.microsoft.com/office/drawing/2014/main" id="{00935B5F-1B6F-2792-E4B5-BA3DA2640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140" y="657225"/>
            <a:ext cx="9449396" cy="745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Pealkiri</a:t>
            </a:r>
            <a:endParaRPr lang="et-E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E4734B-2DFE-77D3-44BB-64D6060180D4}"/>
              </a:ext>
            </a:extLst>
          </p:cNvPr>
          <p:cNvSpPr txBox="1"/>
          <p:nvPr userDrawn="1"/>
        </p:nvSpPr>
        <p:spPr>
          <a:xfrm>
            <a:off x="597384" y="6383794"/>
            <a:ext cx="10944224" cy="2154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t-EE" sz="800" b="0" i="0" err="1">
                <a:solidFill>
                  <a:schemeClr val="bg1"/>
                </a:solidFill>
                <a:effectLst/>
                <a:latin typeface="Aino" panose="02000603040504020204" pitchFamily="50" charset="-70"/>
              </a:rPr>
              <a:t>EASi</a:t>
            </a:r>
            <a:r>
              <a:rPr lang="et-EE" sz="800" b="0" i="0">
                <a:solidFill>
                  <a:schemeClr val="bg1"/>
                </a:solidFill>
                <a:effectLst/>
                <a:latin typeface="Aino" panose="02000603040504020204" pitchFamily="50" charset="-70"/>
              </a:rPr>
              <a:t> ja KredExi ühendorganisatsioon</a:t>
            </a:r>
            <a:endParaRPr lang="et-EE" sz="800">
              <a:solidFill>
                <a:schemeClr val="bg1"/>
              </a:solidFill>
              <a:latin typeface="Aino" panose="02000603040504020204" pitchFamily="50" charset="-70"/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854D4115-CA2C-63EB-539F-0739D82658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2147306"/>
            <a:ext cx="9452800" cy="4693762"/>
          </a:xfrm>
          <a:prstGeom prst="rect">
            <a:avLst/>
          </a:prstGeom>
        </p:spPr>
        <p:txBody>
          <a:bodyPr wrap="square" bIns="72000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87558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mode-Pealkiri+2xTulp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4">
            <a:extLst>
              <a:ext uri="{FF2B5EF4-FFF2-40B4-BE49-F238E27FC236}">
                <a16:creationId xmlns:a16="http://schemas.microsoft.com/office/drawing/2014/main" id="{360AAC97-3D45-D64E-975E-F75F2F4E98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140" y="657225"/>
            <a:ext cx="10930974" cy="745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Pealkiri</a:t>
            </a:r>
            <a:endParaRPr lang="et-E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9102FD-B2E5-563A-A061-68123BB81B22}"/>
              </a:ext>
            </a:extLst>
          </p:cNvPr>
          <p:cNvSpPr txBox="1"/>
          <p:nvPr userDrawn="1"/>
        </p:nvSpPr>
        <p:spPr>
          <a:xfrm>
            <a:off x="597384" y="6383794"/>
            <a:ext cx="10944224" cy="2154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t-EE" sz="800" b="0" i="0" err="1">
                <a:solidFill>
                  <a:schemeClr val="bg1"/>
                </a:solidFill>
                <a:effectLst/>
                <a:latin typeface="Aino" panose="02000603040504020204" pitchFamily="50" charset="-70"/>
              </a:rPr>
              <a:t>EASi</a:t>
            </a:r>
            <a:r>
              <a:rPr lang="et-EE" sz="800" b="0" i="0">
                <a:solidFill>
                  <a:schemeClr val="bg1"/>
                </a:solidFill>
                <a:effectLst/>
                <a:latin typeface="Aino" panose="02000603040504020204" pitchFamily="50" charset="-70"/>
              </a:rPr>
              <a:t> ja KredExi ühendorganisatsioon</a:t>
            </a:r>
            <a:endParaRPr lang="et-EE" sz="800">
              <a:solidFill>
                <a:schemeClr val="bg1"/>
              </a:solidFill>
              <a:latin typeface="Aino" panose="02000603040504020204" pitchFamily="50" charset="-70"/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F258E906-9FFA-E9F6-A4F6-E6AB21A68E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1897039"/>
            <a:ext cx="5472112" cy="4303737"/>
          </a:xfrm>
          <a:prstGeom prst="rect">
            <a:avLst/>
          </a:prstGeom>
        </p:spPr>
        <p:txBody>
          <a:bodyPr bIns="720000" anchor="t" anchorCtr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Char char="+"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AB472E2C-4393-C70E-FE6C-BCD25BE011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897039"/>
            <a:ext cx="5472112" cy="4303737"/>
          </a:xfrm>
          <a:prstGeom prst="rect">
            <a:avLst/>
          </a:prstGeom>
        </p:spPr>
        <p:txBody>
          <a:bodyPr bIns="720000" anchor="t" anchorCtr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Char char="+"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112637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mode-Pealkiri+3xTulp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4">
            <a:extLst>
              <a:ext uri="{FF2B5EF4-FFF2-40B4-BE49-F238E27FC236}">
                <a16:creationId xmlns:a16="http://schemas.microsoft.com/office/drawing/2014/main" id="{360AAC97-3D45-D64E-975E-F75F2F4E98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139" y="657225"/>
            <a:ext cx="11043583" cy="745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Pealkiri</a:t>
            </a:r>
            <a:endParaRPr lang="et-E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E52AFE-0190-BB4F-E80A-B1230F884AAF}"/>
              </a:ext>
            </a:extLst>
          </p:cNvPr>
          <p:cNvSpPr txBox="1"/>
          <p:nvPr userDrawn="1"/>
        </p:nvSpPr>
        <p:spPr>
          <a:xfrm>
            <a:off x="597384" y="6383794"/>
            <a:ext cx="10944224" cy="2154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t-EE" sz="800" b="0" i="0" err="1">
                <a:solidFill>
                  <a:schemeClr val="bg1"/>
                </a:solidFill>
                <a:effectLst/>
                <a:latin typeface="Aino" panose="02000603040504020204" pitchFamily="50" charset="-70"/>
              </a:rPr>
              <a:t>EASi</a:t>
            </a:r>
            <a:r>
              <a:rPr lang="et-EE" sz="800" b="0" i="0">
                <a:solidFill>
                  <a:schemeClr val="bg1"/>
                </a:solidFill>
                <a:effectLst/>
                <a:latin typeface="Aino" panose="02000603040504020204" pitchFamily="50" charset="-70"/>
              </a:rPr>
              <a:t> ja KredExi ühendorganisatsioon</a:t>
            </a:r>
            <a:endParaRPr lang="et-EE" sz="800">
              <a:solidFill>
                <a:schemeClr val="bg1"/>
              </a:solidFill>
              <a:latin typeface="Aino" panose="02000603040504020204" pitchFamily="50" charset="-70"/>
            </a:endParaRP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B815A89F-659D-F3CE-D907-44F4108479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8" y="1897039"/>
            <a:ext cx="3600000" cy="4303737"/>
          </a:xfrm>
          <a:prstGeom prst="rect">
            <a:avLst/>
          </a:prstGeom>
        </p:spPr>
        <p:txBody>
          <a:bodyPr bIns="720000" anchor="t" anchorCtr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Char char="+"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A51D5226-F941-B02F-37FA-89194376CF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12444" y="1897039"/>
            <a:ext cx="3600000" cy="4303737"/>
          </a:xfrm>
          <a:prstGeom prst="rect">
            <a:avLst/>
          </a:prstGeom>
        </p:spPr>
        <p:txBody>
          <a:bodyPr bIns="720000" anchor="t" anchorCtr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Char char="+"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E5E8A2DE-D462-9C37-B68C-8C2A55B3A0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0" y="1897039"/>
            <a:ext cx="3600000" cy="4303737"/>
          </a:xfrm>
          <a:prstGeom prst="rect">
            <a:avLst/>
          </a:prstGeom>
        </p:spPr>
        <p:txBody>
          <a:bodyPr bIns="720000" anchor="t" anchorCtr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Char char="+"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0620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mode-Pealkiri+Sisu+Pil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FD12C8-D2D9-921B-0CF3-0AB52CFA91AE}"/>
              </a:ext>
            </a:extLst>
          </p:cNvPr>
          <p:cNvSpPr/>
          <p:nvPr userDrawn="1"/>
        </p:nvSpPr>
        <p:spPr>
          <a:xfrm>
            <a:off x="4871864" y="6200775"/>
            <a:ext cx="2808312" cy="657225"/>
          </a:xfrm>
          <a:prstGeom prst="rect">
            <a:avLst/>
          </a:prstGeom>
          <a:solidFill>
            <a:schemeClr val="tx2"/>
          </a:solidFill>
          <a:ln w="14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E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FB02FC3-DA5A-4578-B011-B08687D578C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72200" y="0"/>
            <a:ext cx="6019800" cy="6858000"/>
          </a:xfrm>
          <a:prstGeom prst="rect">
            <a:avLst/>
          </a:prstGeom>
          <a:pattFill prst="pct5">
            <a:fgClr>
              <a:srgbClr val="0000F0"/>
            </a:fgClr>
            <a:bgClr>
              <a:schemeClr val="tx2"/>
            </a:bgClr>
          </a:pattFill>
        </p:spPr>
        <p:txBody>
          <a:bodyPr anchor="ctr" anchorCtr="0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ino" panose="02000603040504020204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t-EE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869C6F01-A1AF-4E52-9C08-6D9F87CFFE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2539999"/>
            <a:ext cx="5535060" cy="4318001"/>
          </a:xfrm>
          <a:prstGeom prst="rect">
            <a:avLst/>
          </a:prstGeom>
        </p:spPr>
        <p:txBody>
          <a:bodyPr bIns="72000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Placeholder 14">
            <a:extLst>
              <a:ext uri="{FF2B5EF4-FFF2-40B4-BE49-F238E27FC236}">
                <a16:creationId xmlns:a16="http://schemas.microsoft.com/office/drawing/2014/main" id="{A3820757-5CE8-D349-BD0C-3476438E74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140" y="657224"/>
            <a:ext cx="5521808" cy="18827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Pealkiri</a:t>
            </a:r>
            <a:endParaRPr lang="et-E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5BFDF6-1712-58E2-746B-9DFED2A8690F}"/>
              </a:ext>
            </a:extLst>
          </p:cNvPr>
          <p:cNvSpPr txBox="1"/>
          <p:nvPr userDrawn="1"/>
        </p:nvSpPr>
        <p:spPr>
          <a:xfrm>
            <a:off x="597384" y="6383794"/>
            <a:ext cx="5570624" cy="21355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t-EE" sz="800" b="0" i="0" err="1">
                <a:solidFill>
                  <a:schemeClr val="bg1"/>
                </a:solidFill>
                <a:effectLst/>
                <a:latin typeface="Aino" panose="02000603040504020204" pitchFamily="2" charset="77"/>
              </a:rPr>
              <a:t>EASi</a:t>
            </a:r>
            <a:r>
              <a:rPr lang="et-EE" sz="800" b="0" i="0">
                <a:solidFill>
                  <a:schemeClr val="bg1"/>
                </a:solidFill>
                <a:effectLst/>
                <a:latin typeface="Aino" panose="02000603040504020204" pitchFamily="2" charset="77"/>
              </a:rPr>
              <a:t> ja KredExi ühendorganisatsioon</a:t>
            </a:r>
            <a:endParaRPr lang="et-EE" sz="800" b="0" i="0">
              <a:solidFill>
                <a:schemeClr val="bg1"/>
              </a:solidFill>
              <a:latin typeface="Aino" panose="020006030405040202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483678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mode+Pealkiri+Rahnu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6119813" cy="1788977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5" name="Picture Placeholder 75">
            <a:extLst>
              <a:ext uri="{FF2B5EF4-FFF2-40B4-BE49-F238E27FC236}">
                <a16:creationId xmlns:a16="http://schemas.microsoft.com/office/drawing/2014/main" id="{04CC8CD1-6D43-4BFE-A251-399626CA9E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68285" y="2276475"/>
            <a:ext cx="5489404" cy="3960813"/>
          </a:xfrm>
          <a:custGeom>
            <a:avLst/>
            <a:gdLst>
              <a:gd name="connsiteX0" fmla="*/ 1348260 w 3473101"/>
              <a:gd name="connsiteY0" fmla="*/ 0 h 2505974"/>
              <a:gd name="connsiteX1" fmla="*/ 2124379 w 3473101"/>
              <a:gd name="connsiteY1" fmla="*/ 0 h 2505974"/>
              <a:gd name="connsiteX2" fmla="*/ 2576708 w 3473101"/>
              <a:gd name="connsiteY2" fmla="*/ 106790 h 2505974"/>
              <a:gd name="connsiteX3" fmla="*/ 2913856 w 3473101"/>
              <a:gd name="connsiteY3" fmla="*/ 275333 h 2505974"/>
              <a:gd name="connsiteX4" fmla="*/ 3421033 w 3473101"/>
              <a:gd name="connsiteY4" fmla="*/ 1499845 h 2505974"/>
              <a:gd name="connsiteX5" fmla="*/ 3319404 w 3473101"/>
              <a:gd name="connsiteY5" fmla="*/ 1814411 h 2505974"/>
              <a:gd name="connsiteX6" fmla="*/ 2520414 w 3473101"/>
              <a:gd name="connsiteY6" fmla="*/ 2493287 h 2505974"/>
              <a:gd name="connsiteX7" fmla="*/ 2360991 w 3473101"/>
              <a:gd name="connsiteY7" fmla="*/ 2505974 h 2505974"/>
              <a:gd name="connsiteX8" fmla="*/ 1009289 w 3473101"/>
              <a:gd name="connsiteY8" fmla="*/ 2505974 h 2505974"/>
              <a:gd name="connsiteX9" fmla="*/ 907697 w 3473101"/>
              <a:gd name="connsiteY9" fmla="*/ 2500844 h 2505974"/>
              <a:gd name="connsiteX10" fmla="*/ 4885 w 3473101"/>
              <a:gd name="connsiteY10" fmla="*/ 1598033 h 2505974"/>
              <a:gd name="connsiteX11" fmla="*/ 0 w 3473101"/>
              <a:gd name="connsiteY11" fmla="*/ 1501293 h 2505974"/>
              <a:gd name="connsiteX12" fmla="*/ 0 w 3473101"/>
              <a:gd name="connsiteY12" fmla="*/ 1345189 h 2505974"/>
              <a:gd name="connsiteX13" fmla="*/ 19273 w 3473101"/>
              <a:gd name="connsiteY13" fmla="*/ 1150325 h 2505974"/>
              <a:gd name="connsiteX14" fmla="*/ 295903 w 3473101"/>
              <a:gd name="connsiteY14" fmla="*/ 633389 h 2505974"/>
              <a:gd name="connsiteX15" fmla="*/ 633052 w 3473101"/>
              <a:gd name="connsiteY15" fmla="*/ 296240 h 2505974"/>
              <a:gd name="connsiteX16" fmla="*/ 1348260 w 3473101"/>
              <a:gd name="connsiteY16" fmla="*/ 0 h 250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3101" h="2505974">
                <a:moveTo>
                  <a:pt x="1348260" y="0"/>
                </a:moveTo>
                <a:lnTo>
                  <a:pt x="2124379" y="0"/>
                </a:lnTo>
                <a:cubicBezTo>
                  <a:pt x="2281372" y="0"/>
                  <a:pt x="2436235" y="36522"/>
                  <a:pt x="2576708" y="106790"/>
                </a:cubicBezTo>
                <a:lnTo>
                  <a:pt x="2913856" y="275333"/>
                </a:lnTo>
                <a:cubicBezTo>
                  <a:pt x="3364055" y="500465"/>
                  <a:pt x="3580219" y="1022352"/>
                  <a:pt x="3421033" y="1499845"/>
                </a:cubicBezTo>
                <a:lnTo>
                  <a:pt x="3319404" y="1814411"/>
                </a:lnTo>
                <a:cubicBezTo>
                  <a:pt x="3198916" y="2175814"/>
                  <a:pt x="2887934" y="2434310"/>
                  <a:pt x="2520414" y="2493287"/>
                </a:cubicBezTo>
                <a:lnTo>
                  <a:pt x="2360991" y="2505974"/>
                </a:lnTo>
                <a:lnTo>
                  <a:pt x="1009289" y="2505974"/>
                </a:lnTo>
                <a:lnTo>
                  <a:pt x="907697" y="2500844"/>
                </a:lnTo>
                <a:cubicBezTo>
                  <a:pt x="431673" y="2452501"/>
                  <a:pt x="53229" y="2074057"/>
                  <a:pt x="4885" y="1598033"/>
                </a:cubicBezTo>
                <a:lnTo>
                  <a:pt x="0" y="1501293"/>
                </a:lnTo>
                <a:lnTo>
                  <a:pt x="0" y="1345189"/>
                </a:lnTo>
                <a:lnTo>
                  <a:pt x="19273" y="1150325"/>
                </a:lnTo>
                <a:cubicBezTo>
                  <a:pt x="58128" y="955891"/>
                  <a:pt x="153623" y="775621"/>
                  <a:pt x="295903" y="633389"/>
                </a:cubicBezTo>
                <a:lnTo>
                  <a:pt x="633052" y="296240"/>
                </a:lnTo>
                <a:cubicBezTo>
                  <a:pt x="822759" y="106533"/>
                  <a:pt x="1080024" y="0"/>
                  <a:pt x="134826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en-US" sz="1600" dirty="0">
                <a:latin typeface="Aino" panose="02000603040504020204" pitchFamily="2" charset="77"/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76" name="Graphic 8">
            <a:extLst>
              <a:ext uri="{FF2B5EF4-FFF2-40B4-BE49-F238E27FC236}">
                <a16:creationId xmlns:a16="http://schemas.microsoft.com/office/drawing/2014/main" id="{A6772778-4656-4E59-BCD3-6DD1F984DA30}"/>
              </a:ext>
            </a:extLst>
          </p:cNvPr>
          <p:cNvSpPr/>
          <p:nvPr userDrawn="1"/>
        </p:nvSpPr>
        <p:spPr>
          <a:xfrm>
            <a:off x="9209016" y="1226859"/>
            <a:ext cx="2362979" cy="1636006"/>
          </a:xfrm>
          <a:custGeom>
            <a:avLst/>
            <a:gdLst>
              <a:gd name="connsiteX0" fmla="*/ 2459450 w 3010281"/>
              <a:gd name="connsiteY0" fmla="*/ 203454 h 2084165"/>
              <a:gd name="connsiteX1" fmla="*/ 1968151 w 3010281"/>
              <a:gd name="connsiteY1" fmla="*/ 0 h 2084165"/>
              <a:gd name="connsiteX2" fmla="*/ 1041940 w 3010281"/>
              <a:gd name="connsiteY2" fmla="*/ 0 h 2084165"/>
              <a:gd name="connsiteX3" fmla="*/ 550831 w 3010281"/>
              <a:gd name="connsiteY3" fmla="*/ 203454 h 2084165"/>
              <a:gd name="connsiteX4" fmla="*/ 203454 w 3010281"/>
              <a:gd name="connsiteY4" fmla="*/ 550831 h 2084165"/>
              <a:gd name="connsiteX5" fmla="*/ 203454 w 3010281"/>
              <a:gd name="connsiteY5" fmla="*/ 1533335 h 2084165"/>
              <a:gd name="connsiteX6" fmla="*/ 550831 w 3010281"/>
              <a:gd name="connsiteY6" fmla="*/ 1880711 h 2084165"/>
              <a:gd name="connsiteX7" fmla="*/ 1042035 w 3010281"/>
              <a:gd name="connsiteY7" fmla="*/ 2084165 h 2084165"/>
              <a:gd name="connsiteX8" fmla="*/ 2315528 w 3010281"/>
              <a:gd name="connsiteY8" fmla="*/ 2084165 h 2084165"/>
              <a:gd name="connsiteX9" fmla="*/ 3010281 w 3010281"/>
              <a:gd name="connsiteY9" fmla="*/ 1389412 h 2084165"/>
              <a:gd name="connsiteX10" fmla="*/ 3010281 w 3010281"/>
              <a:gd name="connsiteY10" fmla="*/ 1042035 h 2084165"/>
              <a:gd name="connsiteX11" fmla="*/ 2806827 w 3010281"/>
              <a:gd name="connsiteY11" fmla="*/ 550831 h 2084165"/>
              <a:gd name="connsiteX12" fmla="*/ 2459450 w 3010281"/>
              <a:gd name="connsiteY12" fmla="*/ 203454 h 208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10281" h="2084165">
                <a:moveTo>
                  <a:pt x="2459450" y="203454"/>
                </a:moveTo>
                <a:cubicBezTo>
                  <a:pt x="2329053" y="73247"/>
                  <a:pt x="2152364" y="0"/>
                  <a:pt x="1968151" y="0"/>
                </a:cubicBezTo>
                <a:lnTo>
                  <a:pt x="1041940" y="0"/>
                </a:lnTo>
                <a:cubicBezTo>
                  <a:pt x="857726" y="0"/>
                  <a:pt x="681038" y="73247"/>
                  <a:pt x="550831" y="203454"/>
                </a:cubicBezTo>
                <a:lnTo>
                  <a:pt x="203454" y="550831"/>
                </a:lnTo>
                <a:cubicBezTo>
                  <a:pt x="-67818" y="822198"/>
                  <a:pt x="-67818" y="1261967"/>
                  <a:pt x="203454" y="1533335"/>
                </a:cubicBezTo>
                <a:lnTo>
                  <a:pt x="550831" y="1880711"/>
                </a:lnTo>
                <a:cubicBezTo>
                  <a:pt x="681038" y="2011013"/>
                  <a:pt x="857726" y="2084165"/>
                  <a:pt x="1042035" y="2084165"/>
                </a:cubicBezTo>
                <a:lnTo>
                  <a:pt x="2315528" y="2084165"/>
                </a:lnTo>
                <a:cubicBezTo>
                  <a:pt x="2699195" y="2084165"/>
                  <a:pt x="3010281" y="1773174"/>
                  <a:pt x="3010281" y="1389412"/>
                </a:cubicBezTo>
                <a:lnTo>
                  <a:pt x="3010281" y="1042035"/>
                </a:lnTo>
                <a:cubicBezTo>
                  <a:pt x="3010281" y="857822"/>
                  <a:pt x="2937129" y="681133"/>
                  <a:pt x="2806827" y="550831"/>
                </a:cubicBezTo>
                <a:lnTo>
                  <a:pt x="2459450" y="20345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C89AC51-5B7D-4E5D-8602-140B10EDCE20}"/>
              </a:ext>
            </a:extLst>
          </p:cNvPr>
          <p:cNvSpPr/>
          <p:nvPr userDrawn="1"/>
        </p:nvSpPr>
        <p:spPr>
          <a:xfrm>
            <a:off x="5767003" y="5664563"/>
            <a:ext cx="570489" cy="57048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67FAE3-97F4-3F80-BEF7-AB43FE7C0969}"/>
              </a:ext>
            </a:extLst>
          </p:cNvPr>
          <p:cNvSpPr txBox="1"/>
          <p:nvPr userDrawn="1"/>
        </p:nvSpPr>
        <p:spPr>
          <a:xfrm>
            <a:off x="597384" y="6383794"/>
            <a:ext cx="10944224" cy="2154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t-EE" sz="800" b="0" i="0" err="1">
                <a:solidFill>
                  <a:schemeClr val="bg1"/>
                </a:solidFill>
                <a:effectLst/>
                <a:latin typeface="Aino" panose="02000603040504020204" pitchFamily="50" charset="-70"/>
              </a:rPr>
              <a:t>EASi</a:t>
            </a:r>
            <a:r>
              <a:rPr lang="et-EE" sz="800" b="0" i="0">
                <a:solidFill>
                  <a:schemeClr val="bg1"/>
                </a:solidFill>
                <a:effectLst/>
                <a:latin typeface="Aino" panose="02000603040504020204" pitchFamily="50" charset="-70"/>
              </a:rPr>
              <a:t> ja KredExi ühendorganisatsioon</a:t>
            </a:r>
            <a:endParaRPr lang="et-EE" sz="800">
              <a:solidFill>
                <a:schemeClr val="bg1"/>
              </a:solidFill>
              <a:latin typeface="Aino" panose="02000603040504020204" pitchFamily="50" charset="-70"/>
            </a:endParaRP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D0FE1E6-23DF-4BDA-64F2-82942E8FE3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2539999"/>
            <a:ext cx="5535060" cy="4318001"/>
          </a:xfrm>
          <a:prstGeom prst="rect">
            <a:avLst/>
          </a:prstGeom>
        </p:spPr>
        <p:txBody>
          <a:bodyPr bIns="72000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1500874"/>
      </p:ext>
    </p:extLst>
  </p:cSld>
  <p:clrMapOvr>
    <a:masterClrMapping/>
  </p:clrMapOvr>
  <p:transition spd="slow">
    <p:push dir="u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aslaid+Pil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A7BF83-96F8-0DCB-BF0A-10D5FC77CF30}"/>
              </a:ext>
            </a:extLst>
          </p:cNvPr>
          <p:cNvSpPr/>
          <p:nvPr userDrawn="1"/>
        </p:nvSpPr>
        <p:spPr>
          <a:xfrm rot="16200000">
            <a:off x="2667000" y="-2667000"/>
            <a:ext cx="6858000" cy="12192000"/>
          </a:xfrm>
          <a:prstGeom prst="rect">
            <a:avLst/>
          </a:prstGeom>
          <a:gradFill>
            <a:gsLst>
              <a:gs pos="0">
                <a:schemeClr val="tx1"/>
              </a:gs>
              <a:gs pos="74000">
                <a:srgbClr val="323334">
                  <a:alpha val="0"/>
                </a:srgbClr>
              </a:gs>
              <a:gs pos="83000">
                <a:srgbClr val="323334">
                  <a:alpha val="0"/>
                </a:srgbClr>
              </a:gs>
              <a:gs pos="100000">
                <a:srgbClr val="323334">
                  <a:alpha val="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3" name="Title Placeholder 14">
            <a:extLst>
              <a:ext uri="{FF2B5EF4-FFF2-40B4-BE49-F238E27FC236}">
                <a16:creationId xmlns:a16="http://schemas.microsoft.com/office/drawing/2014/main" id="{27A92CAC-DA54-E090-B37A-EDC7B1454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57224"/>
            <a:ext cx="8192566" cy="27717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solidFill>
                  <a:schemeClr val="bg1"/>
                </a:solidFill>
                <a:latin typeface="Aino Headline" panose="020B0303040504020204" pitchFamily="34" charset="77"/>
              </a:defRPr>
            </a:lvl1pPr>
          </a:lstStyle>
          <a:p>
            <a:r>
              <a:rPr lang="en-GB" dirty="0" err="1"/>
              <a:t>Pealkiri</a:t>
            </a:r>
            <a:endParaRPr lang="et-EE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F7CFCDD-A952-D790-01BD-4316DBC311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9900" y="743024"/>
            <a:ext cx="1427956" cy="55531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B322C34-2F86-EC21-F4EC-56C9A80FB32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26300" y="749681"/>
            <a:ext cx="1427956" cy="555316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2CB4F297-70A5-BFC0-15C9-DD5567A481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3409950"/>
            <a:ext cx="5535060" cy="3448050"/>
          </a:xfrm>
          <a:prstGeom prst="rect">
            <a:avLst/>
          </a:prstGeom>
        </p:spPr>
        <p:txBody>
          <a:bodyPr bIns="72000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8420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864EBAA-FA67-D2CB-6677-72C74B901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C6F398FD-338A-F0A4-AACA-864998136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5173912F-5805-4D60-917E-3252169A3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DDE0-F4EE-4960-AC9B-2A4D62C82AD8}" type="datetimeFigureOut">
              <a:rPr lang="et-EE" smtClean="0"/>
              <a:t>27.11.2023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39A82674-50D7-DA87-9C7E-EF25B1290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752FF719-7600-206A-7CC7-6A42546C0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E7B17-31A9-4158-A5A7-4535A7214B6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4362240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042D40-E31E-4913-822F-CE626574EF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07A6F4-F6B5-4FF6-8AF7-8A34736752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874AED-FF19-480F-A299-C17815C07D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28D68-3650-4167-A06A-BBA6FA1BA23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2369692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A9FD01-CC3D-4B0D-BD64-40706A48AF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FE1115-702E-4765-BE00-909BF247A4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6EA984-18D4-433E-99BF-DF7BCE1051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E0D57-45D3-49BD-BFB9-BB578F5A3F8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3486537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E5A20B-E97B-49BD-984D-A479CC9D2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F0F601-5640-41D3-B06C-3588FCC27A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230D68-9A9F-4E95-B188-30F754705F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5C39D-1A98-4265-8250-9DCA6CF7C56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10404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FE689-8E7E-41CC-BAE6-09838E65E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81FAF-C158-4E6B-899A-F97A95126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E02B4-3142-490C-8BBE-CEEBA1F20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4535E-64AF-45CD-97F7-0C91D60F5ED1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A777A-6960-4BA5-A1AB-39F36EC91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0A248-8532-469E-BF4E-20EA93F2B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BC4D-A162-4240-BF5C-C412F8A41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3885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BAC5E5-F176-449B-85C2-CBD456F7B0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AB4021-3ABD-4DDB-AE0E-F2968C52AD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0E6C9D-1667-405D-8787-17E5A7F7D2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0B770-17FE-4F6B-BC77-8B96B8FD742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2723264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D6949E0-43F7-48F7-88CF-8FBEED06A1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DCE5E04-A0B3-4963-A990-5C3649118E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A032B60-CADD-44C8-B7E8-651EC63DB5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6FBA9-A9EC-4712-B261-E68C96053D5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8263010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72EF350-2B2A-4119-8D27-E877D2B032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E70E56D-73ED-46D3-B5A7-9FB1921B3B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CF4FAA3-4A79-4055-9D69-B9E6E2BD25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23592-7575-49CB-9241-591097E6BC8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4773977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C0A8E8A-FF26-492B-A312-6DE11B35EA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491E0B0-E3F8-4A0D-9A53-064F85B097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AD97265-6B2A-48E6-8D46-CF001C6567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D1C66-E041-4A3B-B9AC-291ED921649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2524159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0B20FE-02D3-400E-A3B5-242E6A5C35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13CE26-ECB9-4DA0-8C79-5233A55DB6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219826-1BAA-4485-A3AC-087D888D50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4EACF-EA8A-44E9-BB31-893F8750DE7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873603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CBDD1E-7E4B-4714-B445-A0D21C8E42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0ABA29-C1D9-4E0B-8019-7A460E74FE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80F707-79A0-46CA-9982-85AC00D493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E601B-64D3-405F-A676-FD04842756C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8940528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3ECF58-B7C5-495A-B0DD-A95461C969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D2AF23-9FC6-4B7E-B715-CC4C7FD303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55AA25-359C-4720-8890-F46E837CAA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13914-A3D7-40E9-89C3-ABDD2F87645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5493947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9ADCCE-2141-4E79-B11A-CCF9FE16FB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A4D578-9162-4886-B5D5-1D35C6BC57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507DD0-3F52-47A5-A399-FD9D258B45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5D148-ADFB-483B-B7B6-7B5EE1F28AA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986589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10363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15BF7B-579E-4501-A2F7-891DD496F0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FD1740-FCA1-4437-BD79-B689E76216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BCFC5D-829B-4D3E-9EE0-792BCE9436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974E6-9918-479E-8B45-A62915CED71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7458051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34C99C4-F19B-4EE1-B41A-7A03E73059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C94886A-62B4-47BB-A045-5E518CF2A7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A9EA953-1F04-4088-BFEF-E6486B52FF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01D75-6B0D-45CE-8E1B-A6F277B64AD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02029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EE248-3058-4E7A-89F0-FB84B3120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49753-213B-4D0C-BD62-5BF93621C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D39A5-C753-4B64-B8AB-FFB694E49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4535E-64AF-45CD-97F7-0C91D60F5ED1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AC8B7-5EC6-4E66-B279-0F9125D14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655DB-D2CB-45AE-BFDE-F3DE2204C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BC4D-A162-4240-BF5C-C412F8A41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0891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47D2173-0576-49E2-A051-7D2CFB2B5D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76000" y="2268000"/>
            <a:ext cx="5759999" cy="28800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76000" y="5220000"/>
            <a:ext cx="5760000" cy="10800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DE7315-CEE3-46B2-BA63-19066C27A2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4393" y="398630"/>
            <a:ext cx="2590715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57ACA9-769E-44DA-BD46-D88DFD5D8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6000" y="3240000"/>
            <a:ext cx="5760000" cy="2880000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673D84-BAFD-4AF3-A9FD-B814A603F2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4393" y="398630"/>
            <a:ext cx="2590715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4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F1774B-1828-4930-83ED-3A240BEC63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5AAD17-4D04-4860-AC4D-6734C8F27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35216-B267-4E5E-9DF1-3AE4683A5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779BE-9B41-407C-902F-4CB976F317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998" y="1401370"/>
            <a:ext cx="7463877" cy="52387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cap="none" baseline="0"/>
            </a:lvl1pPr>
            <a:lvl2pPr marL="1778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9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558CFC-15D4-43E4-8D78-E13E44A0D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82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 Esto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E7BCC0A-1267-48A1-B1F2-624281C18A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8B27C87-E30C-4685-8BDB-37EB50B455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59817" y="1047890"/>
            <a:ext cx="8028000" cy="5298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5AAD17-4D04-4860-AC4D-6734C8F2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35216-B267-4E5E-9DF1-3AE4683A5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50882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 Eur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E313CA-AA6B-457B-8F1B-DC84AA8F69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6522AA5-4699-448E-93F0-5C9BC3392D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655"/>
          <a:stretch/>
        </p:blipFill>
        <p:spPr>
          <a:xfrm>
            <a:off x="5934743" y="514718"/>
            <a:ext cx="6256361" cy="63499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5AAD17-4D04-4860-AC4D-6734C8F2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35216-B267-4E5E-9DF1-3AE4683A5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58273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 Wor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F85CEE4-DB83-472D-BE2D-F172FF89E6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DAA6D95-B11A-4E7F-BDC8-44C3929259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621" b="10587"/>
          <a:stretch/>
        </p:blipFill>
        <p:spPr>
          <a:xfrm>
            <a:off x="2351689" y="675829"/>
            <a:ext cx="9782466" cy="61821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5AAD17-4D04-4860-AC4D-6734C8F2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35216-B267-4E5E-9DF1-3AE4683A5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5421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91D9F2-8E1C-4710-B738-1362252B35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52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47D2173-0576-49E2-A051-7D2CFB2B5D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9DE7315-CEE3-46B2-BA63-19066C27A2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4393" y="398630"/>
            <a:ext cx="2590715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6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7F3720-1F03-46D1-826B-1F4BFDAA01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88F06-6007-47B9-A84B-AD8D80E8F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0A34D-97CB-4B8C-AF85-EF4C4734D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E4207D-4891-4CA7-BB62-4B7C6E5E6F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6BF381-C727-40C7-A78D-8F4C758CD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4535E-64AF-45CD-97F7-0C91D60F5ED1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69555-0ED8-4F8B-A18A-DDFD231CF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D6B16-F1E9-48AB-8A6B-2DEB6E4D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BC4D-A162-4240-BF5C-C412F8A41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328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47D2173-0576-49E2-A051-7D2CFB2B5D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76000" y="2268000"/>
            <a:ext cx="5759999" cy="28800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76000" y="5220000"/>
            <a:ext cx="5760000" cy="10800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DE7315-CEE3-46B2-BA63-19066C27A2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4393" y="398630"/>
            <a:ext cx="2590715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4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57ACA9-769E-44DA-BD46-D88DFD5D8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6000" y="3240000"/>
            <a:ext cx="5760000" cy="2880000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673D84-BAFD-4AF3-A9FD-B814A603F2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4393" y="398630"/>
            <a:ext cx="2590715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7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F1774B-1828-4930-83ED-3A240BEC63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5AAD17-4D04-4860-AC4D-6734C8F27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35216-B267-4E5E-9DF1-3AE4683A5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779BE-9B41-407C-902F-4CB976F317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998" y="1401370"/>
            <a:ext cx="7463877" cy="52387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cap="none" baseline="0"/>
            </a:lvl1pPr>
            <a:lvl2pPr marL="1778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931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558CFC-15D4-43E4-8D78-E13E44A0D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40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 Esto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E7BCC0A-1267-48A1-B1F2-624281C18A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8B27C87-E30C-4685-8BDB-37EB50B455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59817" y="1047890"/>
            <a:ext cx="8028000" cy="5298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5AAD17-4D04-4860-AC4D-6734C8F2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35216-B267-4E5E-9DF1-3AE4683A5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81642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 Eur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E313CA-AA6B-457B-8F1B-DC84AA8F69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6522AA5-4699-448E-93F0-5C9BC3392D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655"/>
          <a:stretch/>
        </p:blipFill>
        <p:spPr>
          <a:xfrm>
            <a:off x="5934743" y="514718"/>
            <a:ext cx="6256361" cy="63499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5AAD17-4D04-4860-AC4D-6734C8F2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35216-B267-4E5E-9DF1-3AE4683A5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64662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 Wor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F85CEE4-DB83-472D-BE2D-F172FF89E6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DAA6D95-B11A-4E7F-BDC8-44C3929259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621" b="10587"/>
          <a:stretch/>
        </p:blipFill>
        <p:spPr>
          <a:xfrm>
            <a:off x="2351689" y="675829"/>
            <a:ext cx="9782466" cy="61821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5AAD17-4D04-4860-AC4D-6734C8F2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35216-B267-4E5E-9DF1-3AE4683A5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24604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91D9F2-8E1C-4710-B738-1362252B35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27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47D2173-0576-49E2-A051-7D2CFB2B5D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9DE7315-CEE3-46B2-BA63-19066C27A2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4393" y="398630"/>
            <a:ext cx="2590715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9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7F3720-1F03-46D1-826B-1F4BFDAA01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3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93ED3-6971-4D58-A21B-4A2A6CE47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6D8E2-CF3D-465D-AAA2-9AE89AB63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A0A4AF-1E5A-422D-BE1F-EEA75FE58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C092F1-1132-4CA4-A443-E20F508D6D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C0765E-E2C2-4EA0-BACC-C5109A9DAA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6BEE5C-C8B2-4383-9106-CFB221B43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4535E-64AF-45CD-97F7-0C91D60F5ED1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47532B-AF11-4FB5-89D8-3F1D4C9D8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F3F1DB-512E-4D27-A72C-4AD13B21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BC4D-A162-4240-BF5C-C412F8A41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6227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10843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89944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6535454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_PG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5493"/>
            <a:ext cx="10363200" cy="1470025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445931"/>
            <a:ext cx="8534400" cy="762000"/>
          </a:xfrm>
        </p:spPr>
        <p:txBody>
          <a:bodyPr>
            <a:normAutofit/>
          </a:bodyPr>
          <a:lstStyle>
            <a:lvl1pPr marL="0" indent="0" algn="ctr">
              <a:buNone/>
              <a:defRPr sz="3000" b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3C250F-0C3F-4E86-9044-56C36D049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235080"/>
          </a:xfrm>
          <a:prstGeom prst="rect">
            <a:avLst/>
          </a:prstGeom>
          <a:solidFill>
            <a:srgbClr val="A51222"/>
          </a:solidFill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7FA47595-4D32-8AD4-BCBA-9406F0F653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41" y="5088337"/>
            <a:ext cx="4306968" cy="10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474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5F2733E2-8AC6-BE7F-784F-01EB65AC3C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612" y="6203740"/>
            <a:ext cx="2310101" cy="57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5210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  <a:lvl2pPr>
              <a:defRPr sz="2400">
                <a:latin typeface="Arial Narrow" panose="020B0606020202030204" pitchFamily="34" charset="0"/>
                <a:cs typeface="Times New Roman" panose="02020603050405020304" pitchFamily="18" charset="0"/>
              </a:defRPr>
            </a:lvl2pPr>
            <a:lvl3pPr>
              <a:defRPr sz="2000">
                <a:latin typeface="Arial Narrow" panose="020B0606020202030204" pitchFamily="34" charset="0"/>
                <a:cs typeface="Times New Roman" panose="02020603050405020304" pitchFamily="18" charset="0"/>
              </a:defRPr>
            </a:lvl3pPr>
            <a:lvl4pPr>
              <a:defRPr sz="1800">
                <a:latin typeface="Arial Narrow" panose="020B0606020202030204" pitchFamily="34" charset="0"/>
                <a:cs typeface="Times New Roman" panose="02020603050405020304" pitchFamily="18" charset="0"/>
              </a:defRPr>
            </a:lvl4pPr>
            <a:lvl5pPr>
              <a:defRPr sz="1800">
                <a:latin typeface="Arial Narrow" panose="020B0606020202030204" pitchFamily="34" charset="0"/>
                <a:cs typeface="Times New Roman" panose="0202060305040502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  <a:lvl2pPr>
              <a:defRPr sz="2400">
                <a:latin typeface="Arial Narrow" panose="020B0606020202030204" pitchFamily="34" charset="0"/>
                <a:cs typeface="Times New Roman" panose="02020603050405020304" pitchFamily="18" charset="0"/>
              </a:defRPr>
            </a:lvl2pPr>
            <a:lvl3pPr>
              <a:defRPr sz="2000">
                <a:latin typeface="Arial Narrow" panose="020B0606020202030204" pitchFamily="34" charset="0"/>
                <a:cs typeface="Times New Roman" panose="02020603050405020304" pitchFamily="18" charset="0"/>
              </a:defRPr>
            </a:lvl3pPr>
            <a:lvl4pPr>
              <a:defRPr sz="1800">
                <a:latin typeface="Arial Narrow" panose="020B0606020202030204" pitchFamily="34" charset="0"/>
                <a:cs typeface="Times New Roman" panose="02020603050405020304" pitchFamily="18" charset="0"/>
              </a:defRPr>
            </a:lvl4pPr>
            <a:lvl5pPr>
              <a:defRPr sz="1800">
                <a:latin typeface="Arial Narrow" panose="020B0606020202030204" pitchFamily="34" charset="0"/>
                <a:cs typeface="Times New Roman" panose="0202060305040502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600" y="18663"/>
            <a:ext cx="10972800" cy="1217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78F8D55-8F92-4785-8E63-6E5C3FAA8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20" y="6356351"/>
            <a:ext cx="487681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200" b="1">
                <a:latin typeface="+mj-lt"/>
              </a:defRPr>
            </a:lvl1pPr>
          </a:lstStyle>
          <a:p>
            <a:fld id="{93086EA8-BA3E-4F2F-80AA-0767E409B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7E1E4FB1-5213-AEAA-49AB-DF3A2552E1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612" y="6203740"/>
            <a:ext cx="2310101" cy="57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2835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  <a:lvl2pPr>
              <a:defRPr sz="2000">
                <a:latin typeface="Arial Narrow" panose="020B0606020202030204" pitchFamily="34" charset="0"/>
                <a:cs typeface="Times New Roman" panose="02020603050405020304" pitchFamily="18" charset="0"/>
              </a:defRPr>
            </a:lvl2pPr>
            <a:lvl3pPr>
              <a:defRPr sz="1800">
                <a:latin typeface="Arial Narrow" panose="020B0606020202030204" pitchFamily="34" charset="0"/>
                <a:cs typeface="Times New Roman" panose="02020603050405020304" pitchFamily="18" charset="0"/>
              </a:defRPr>
            </a:lvl3pPr>
            <a:lvl4pPr>
              <a:defRPr sz="1600">
                <a:latin typeface="Arial Narrow" panose="020B0606020202030204" pitchFamily="34" charset="0"/>
                <a:cs typeface="Times New Roman" panose="02020603050405020304" pitchFamily="18" charset="0"/>
              </a:defRPr>
            </a:lvl4pPr>
            <a:lvl5pPr>
              <a:defRPr sz="1600">
                <a:latin typeface="Arial Narrow" panose="020B0606020202030204" pitchFamily="34" charset="0"/>
                <a:cs typeface="Times New Roman" panose="02020603050405020304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  <a:lvl2pPr>
              <a:defRPr sz="2000">
                <a:latin typeface="Arial Narrow" panose="020B0606020202030204" pitchFamily="34" charset="0"/>
                <a:cs typeface="Times New Roman" panose="02020603050405020304" pitchFamily="18" charset="0"/>
              </a:defRPr>
            </a:lvl2pPr>
            <a:lvl3pPr>
              <a:defRPr sz="1800">
                <a:latin typeface="Arial Narrow" panose="020B0606020202030204" pitchFamily="34" charset="0"/>
                <a:cs typeface="Times New Roman" panose="02020603050405020304" pitchFamily="18" charset="0"/>
              </a:defRPr>
            </a:lvl3pPr>
            <a:lvl4pPr>
              <a:defRPr sz="1600">
                <a:latin typeface="Arial Narrow" panose="020B0606020202030204" pitchFamily="34" charset="0"/>
                <a:cs typeface="Times New Roman" panose="02020603050405020304" pitchFamily="18" charset="0"/>
              </a:defRPr>
            </a:lvl4pPr>
            <a:lvl5pPr>
              <a:defRPr sz="1600">
                <a:latin typeface="Arial Narrow" panose="020B0606020202030204" pitchFamily="34" charset="0"/>
                <a:cs typeface="Times New Roman" panose="02020603050405020304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09600" y="18663"/>
            <a:ext cx="10972800" cy="1217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1B8464F-73A8-4A67-9E06-39C80ABA3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20" y="6356351"/>
            <a:ext cx="487681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200" b="1">
                <a:latin typeface="+mj-lt"/>
              </a:defRPr>
            </a:lvl1pPr>
          </a:lstStyle>
          <a:p>
            <a:fld id="{93086EA8-BA3E-4F2F-80AA-0767E409B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DAA21896-C17D-CC0A-721D-90A836577A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612" y="6203740"/>
            <a:ext cx="2310101" cy="57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0687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274A297-7914-4732-A988-54705EA92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20" y="6356351"/>
            <a:ext cx="487681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200" b="1">
                <a:latin typeface="+mj-lt"/>
              </a:defRPr>
            </a:lvl1pPr>
          </a:lstStyle>
          <a:p>
            <a:fld id="{93086EA8-BA3E-4F2F-80AA-0767E409B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8B5874A9-D605-DA93-EEAF-73914C6D2F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612" y="6203740"/>
            <a:ext cx="2310101" cy="57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0261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435101"/>
            <a:ext cx="6815667" cy="4691063"/>
          </a:xfrm>
        </p:spPr>
        <p:txBody>
          <a:bodyPr/>
          <a:lstStyle>
            <a:lvl1pPr>
              <a:defRPr sz="3200">
                <a:latin typeface="Arial Narrow" panose="020B0606020202030204" pitchFamily="34" charset="0"/>
              </a:defRPr>
            </a:lvl1pPr>
            <a:lvl2pPr>
              <a:defRPr sz="2800">
                <a:latin typeface="Arial Narrow" panose="020B0606020202030204" pitchFamily="34" charset="0"/>
              </a:defRPr>
            </a:lvl2pPr>
            <a:lvl3pPr>
              <a:defRPr sz="2400">
                <a:latin typeface="Arial Narrow" panose="020B0606020202030204" pitchFamily="34" charset="0"/>
              </a:defRPr>
            </a:lvl3pPr>
            <a:lvl4pPr>
              <a:defRPr sz="2000">
                <a:latin typeface="Arial Narrow" panose="020B0606020202030204" pitchFamily="34" charset="0"/>
              </a:defRPr>
            </a:lvl4pPr>
            <a:lvl5pPr>
              <a:defRPr sz="2000">
                <a:latin typeface="Arial Narrow" panose="020B0606020202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Arial Narrow" panose="020B0606020202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600" y="18663"/>
            <a:ext cx="10972800" cy="1217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7A7B564-D21D-49E6-9D5E-40943B807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20" y="6356351"/>
            <a:ext cx="487681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200" b="1">
                <a:latin typeface="+mj-lt"/>
              </a:defRPr>
            </a:lvl1pPr>
          </a:lstStyle>
          <a:p>
            <a:fld id="{93086EA8-BA3E-4F2F-80AA-0767E409B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6A9445F7-134C-4D15-E24C-8FCD52CD99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612" y="6203740"/>
            <a:ext cx="2310101" cy="57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1308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388225"/>
            <a:ext cx="7315200" cy="33393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8C4FC1D-25FC-42D1-BFB9-7563F024D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20" y="6356351"/>
            <a:ext cx="487681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200" b="1">
                <a:latin typeface="+mj-lt"/>
              </a:defRPr>
            </a:lvl1pPr>
          </a:lstStyle>
          <a:p>
            <a:fld id="{93086EA8-BA3E-4F2F-80AA-0767E409B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364EEF32-7982-A838-5133-113AB72686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612" y="6203740"/>
            <a:ext cx="2310101" cy="57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0870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  <a:lvl2pPr>
              <a:defRPr>
                <a:latin typeface="Arial Narrow" panose="020B0606020202030204" pitchFamily="34" charset="0"/>
                <a:cs typeface="Times New Roman" panose="02020603050405020304" pitchFamily="18" charset="0"/>
              </a:defRPr>
            </a:lvl2pPr>
            <a:lvl3pPr>
              <a:defRPr>
                <a:latin typeface="Arial Narrow" panose="020B0606020202030204" pitchFamily="34" charset="0"/>
                <a:cs typeface="Times New Roman" panose="02020603050405020304" pitchFamily="18" charset="0"/>
              </a:defRPr>
            </a:lvl3pPr>
            <a:lvl4pPr>
              <a:defRPr>
                <a:latin typeface="Arial Narrow" panose="020B0606020202030204" pitchFamily="34" charset="0"/>
                <a:cs typeface="Times New Roman" panose="02020603050405020304" pitchFamily="18" charset="0"/>
              </a:defRPr>
            </a:lvl4pPr>
            <a:lvl5pPr>
              <a:defRPr>
                <a:latin typeface="Arial Narrow" panose="020B0606020202030204" pitchFamily="34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09600" y="18663"/>
            <a:ext cx="10972800" cy="1217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208CEE3-7127-4DDD-AEBB-C4A8342F2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20" y="6356351"/>
            <a:ext cx="487681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200" b="1">
                <a:latin typeface="+mj-lt"/>
              </a:defRPr>
            </a:lvl1pPr>
          </a:lstStyle>
          <a:p>
            <a:fld id="{93086EA8-BA3E-4F2F-80AA-0767E409B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A92359D5-719B-8751-060B-0EA4F7BC56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612" y="6203740"/>
            <a:ext cx="2310101" cy="57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442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371601"/>
            <a:ext cx="2743200" cy="475456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371601"/>
            <a:ext cx="8026400" cy="4754563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A674064-2A9D-4A62-B51A-F58AC57F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20" y="6356351"/>
            <a:ext cx="487681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200" b="1">
                <a:latin typeface="+mj-lt"/>
              </a:defRPr>
            </a:lvl1pPr>
          </a:lstStyle>
          <a:p>
            <a:fld id="{93086EA8-BA3E-4F2F-80AA-0767E409B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3994DC32-DB19-EA9E-08CC-8E7A0165EA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612" y="6203740"/>
            <a:ext cx="2310101" cy="57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91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C899-7C03-4824-B91F-3D9B21B45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31BAC3-4DF3-4D4D-B922-E0BB32C5C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4535E-64AF-45CD-97F7-0C91D60F5ED1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0B72CB-CD85-4CC6-BBE6-F38C3B728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B9AFED-A353-42A7-93D2-DB6FEDD54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BC4D-A162-4240-BF5C-C412F8A41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457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18663"/>
            <a:ext cx="10972800" cy="1217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1852D50-8609-462F-B93A-C7E07ADB7D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6272741"/>
            <a:ext cx="9132606" cy="138499"/>
          </a:xfrm>
        </p:spPr>
        <p:txBody>
          <a:bodyPr lIns="91440" tIns="0" rIns="91440" bIns="0">
            <a:spAutoFit/>
          </a:bodyPr>
          <a:lstStyle>
            <a:lvl1pPr marL="0" indent="0" algn="just">
              <a:spcBef>
                <a:spcPts val="0"/>
              </a:spcBef>
              <a:buNone/>
              <a:defRPr sz="9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F4AFDC8-7B21-478A-AB78-BB9A0C1AD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20" y="6356351"/>
            <a:ext cx="487681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200" b="1">
                <a:latin typeface="+mj-lt"/>
              </a:defRPr>
            </a:lvl1pPr>
          </a:lstStyle>
          <a:p>
            <a:fld id="{93086EA8-BA3E-4F2F-80AA-0767E409B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E66D7CD8-FF1F-52EE-914A-6702D36B91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612" y="6203740"/>
            <a:ext cx="2310101" cy="57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3056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18663"/>
            <a:ext cx="10972800" cy="1217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084E7-1ECF-4524-B22C-7B6DA7701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20" y="6356351"/>
            <a:ext cx="487681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200" b="1">
                <a:latin typeface="+mj-lt"/>
              </a:defRPr>
            </a:lvl1pPr>
          </a:lstStyle>
          <a:p>
            <a:fld id="{93086EA8-BA3E-4F2F-80AA-0767E409B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A8E3A-EDEC-4FA7-8532-E6CEC88D18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6272741"/>
            <a:ext cx="9132606" cy="138499"/>
          </a:xfrm>
        </p:spPr>
        <p:txBody>
          <a:bodyPr lIns="91440" tIns="0" rIns="91440" bIns="0">
            <a:spAutoFit/>
          </a:bodyPr>
          <a:lstStyle>
            <a:lvl1pPr marL="0" indent="0" algn="just">
              <a:spcBef>
                <a:spcPts val="0"/>
              </a:spcBef>
              <a:buNone/>
              <a:defRPr sz="9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1B3FB1B-B0BD-4B06-BFC5-0DAD78AF43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1371600"/>
            <a:ext cx="10972800" cy="369332"/>
          </a:xfrm>
        </p:spPr>
        <p:txBody>
          <a:bodyPr wrap="square">
            <a:spAutoFit/>
          </a:bodyPr>
          <a:lstStyle>
            <a:lvl1pPr marL="0" indent="0" algn="ctr">
              <a:spcBef>
                <a:spcPts val="0"/>
              </a:spcBef>
              <a:buNone/>
              <a:defRPr sz="1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29A262B8-1DC3-05DC-3E42-72C5040FB9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612" y="6203740"/>
            <a:ext cx="2310101" cy="57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0981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18663"/>
            <a:ext cx="10972800" cy="1217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084E7-1ECF-4524-B22C-7B6DA7701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20" y="6356351"/>
            <a:ext cx="487681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200" b="1">
                <a:latin typeface="+mj-lt"/>
              </a:defRPr>
            </a:lvl1pPr>
          </a:lstStyle>
          <a:p>
            <a:fld id="{93086EA8-BA3E-4F2F-80AA-0767E409B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A8E3A-EDEC-4FA7-8532-E6CEC88D18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6272741"/>
            <a:ext cx="9132606" cy="138499"/>
          </a:xfrm>
        </p:spPr>
        <p:txBody>
          <a:bodyPr lIns="91440" tIns="0" rIns="91440" bIns="0">
            <a:spAutoFit/>
          </a:bodyPr>
          <a:lstStyle>
            <a:lvl1pPr marL="0" indent="0" algn="just">
              <a:spcBef>
                <a:spcPts val="0"/>
              </a:spcBef>
              <a:buNone/>
              <a:defRPr sz="9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1B3FB1B-B0BD-4B06-BFC5-0DAD78AF43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1371600"/>
            <a:ext cx="4569151" cy="369332"/>
          </a:xfr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None/>
              <a:defRPr sz="1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AF80A27-8138-4BC8-80DE-CE073873D9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13249" y="1371600"/>
            <a:ext cx="4569151" cy="369332"/>
          </a:xfr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None/>
              <a:defRPr sz="1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29A262B8-1DC3-05DC-3E42-72C5040FB9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612" y="6203740"/>
            <a:ext cx="2310101" cy="57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9798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18663"/>
            <a:ext cx="10972800" cy="1217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084E7-1ECF-4524-B22C-7B6DA7701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20" y="6356351"/>
            <a:ext cx="487681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200" b="1">
                <a:latin typeface="+mj-lt"/>
              </a:defRPr>
            </a:lvl1pPr>
          </a:lstStyle>
          <a:p>
            <a:fld id="{93086EA8-BA3E-4F2F-80AA-0767E409B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A8E3A-EDEC-4FA7-8532-E6CEC88D18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6272741"/>
            <a:ext cx="9132606" cy="138499"/>
          </a:xfrm>
        </p:spPr>
        <p:txBody>
          <a:bodyPr lIns="91440" tIns="0" rIns="91440" bIns="0">
            <a:spAutoFit/>
          </a:bodyPr>
          <a:lstStyle>
            <a:lvl1pPr marL="0" indent="0" algn="just">
              <a:spcBef>
                <a:spcPts val="0"/>
              </a:spcBef>
              <a:buNone/>
              <a:defRPr sz="9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1B3FB1B-B0BD-4B06-BFC5-0DAD78AF43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1" y="1371600"/>
            <a:ext cx="3291840" cy="369332"/>
          </a:xfrm>
        </p:spPr>
        <p:txBody>
          <a:bodyPr wrap="square">
            <a:spAutoFit/>
          </a:bodyPr>
          <a:lstStyle>
            <a:lvl1pPr marL="0" indent="0" algn="ctr">
              <a:spcBef>
                <a:spcPts val="0"/>
              </a:spcBef>
              <a:buNone/>
              <a:defRPr sz="1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AF80A27-8138-4BC8-80DE-CE073873D9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96925" y="1371600"/>
            <a:ext cx="3291840" cy="369332"/>
          </a:xfr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None/>
              <a:defRPr sz="1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D728A5A-41A7-4675-93BA-AC085FBAC2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54766" y="1371600"/>
            <a:ext cx="3291840" cy="369332"/>
          </a:xfr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None/>
              <a:defRPr sz="1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E8075AE9-5F93-283C-6B1A-B74CF84B2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612" y="6203740"/>
            <a:ext cx="2310101" cy="57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893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18663"/>
            <a:ext cx="10972800" cy="1217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084E7-1ECF-4524-B22C-7B6DA7701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20" y="6356351"/>
            <a:ext cx="487681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200" b="1">
                <a:latin typeface="+mj-lt"/>
              </a:defRPr>
            </a:lvl1pPr>
          </a:lstStyle>
          <a:p>
            <a:fld id="{93086EA8-BA3E-4F2F-80AA-0767E409B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A8E3A-EDEC-4FA7-8532-E6CEC88D18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6272741"/>
            <a:ext cx="9132606" cy="138499"/>
          </a:xfrm>
        </p:spPr>
        <p:txBody>
          <a:bodyPr lIns="91440" tIns="0" rIns="91440" bIns="0">
            <a:spAutoFit/>
          </a:bodyPr>
          <a:lstStyle>
            <a:lvl1pPr marL="0" indent="0" algn="just">
              <a:spcBef>
                <a:spcPts val="0"/>
              </a:spcBef>
              <a:buNone/>
              <a:defRPr sz="9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1B3FB1B-B0BD-4B06-BFC5-0DAD78AF43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1841" y="1371600"/>
            <a:ext cx="2183907" cy="369332"/>
          </a:xfrm>
        </p:spPr>
        <p:txBody>
          <a:bodyPr wrap="square">
            <a:spAutoFit/>
          </a:bodyPr>
          <a:lstStyle>
            <a:lvl1pPr marL="0" indent="0" algn="ctr">
              <a:spcBef>
                <a:spcPts val="0"/>
              </a:spcBef>
              <a:buNone/>
              <a:defRPr sz="1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AF80A27-8138-4BC8-80DE-CE073873D9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48039" y="1371600"/>
            <a:ext cx="2192784" cy="369332"/>
          </a:xfrm>
        </p:spPr>
        <p:txBody>
          <a:bodyPr wrap="square">
            <a:spAutoFit/>
          </a:bodyPr>
          <a:lstStyle>
            <a:lvl1pPr marL="0" indent="0" algn="ctr">
              <a:spcBef>
                <a:spcPts val="0"/>
              </a:spcBef>
              <a:buNone/>
              <a:defRPr sz="1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D728A5A-41A7-4675-93BA-AC085FBAC2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74020" y="1371600"/>
            <a:ext cx="2112886" cy="369332"/>
          </a:xfrm>
        </p:spPr>
        <p:txBody>
          <a:bodyPr wrap="square">
            <a:spAutoFit/>
          </a:bodyPr>
          <a:lstStyle>
            <a:lvl1pPr marL="0" indent="0" algn="ctr">
              <a:spcBef>
                <a:spcPts val="0"/>
              </a:spcBef>
              <a:buNone/>
              <a:defRPr sz="1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D311937D-0C6A-4481-8AD7-02B96A870B6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17980" y="1371600"/>
            <a:ext cx="2192784" cy="369332"/>
          </a:xfrm>
        </p:spPr>
        <p:txBody>
          <a:bodyPr wrap="square">
            <a:spAutoFit/>
          </a:bodyPr>
          <a:lstStyle>
            <a:lvl1pPr marL="0" indent="0" algn="ctr">
              <a:spcBef>
                <a:spcPts val="0"/>
              </a:spcBef>
              <a:buNone/>
              <a:defRPr sz="1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7ACC0DBD-6BB0-2F51-23E5-24216B711A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612" y="6203740"/>
            <a:ext cx="2310101" cy="57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0167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18663"/>
            <a:ext cx="10972800" cy="1217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1852D50-8609-462F-B93A-C7E07ADB7D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6272741"/>
            <a:ext cx="9132606" cy="138499"/>
          </a:xfrm>
        </p:spPr>
        <p:txBody>
          <a:bodyPr lIns="91440" tIns="0" rIns="91440" bIns="0">
            <a:spAutoFit/>
          </a:bodyPr>
          <a:lstStyle>
            <a:lvl1pPr marL="0" indent="0" algn="just">
              <a:spcBef>
                <a:spcPts val="0"/>
              </a:spcBef>
              <a:buNone/>
              <a:defRPr sz="9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F4AFDC8-7B21-478A-AB78-BB9A0C1AD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20" y="6356351"/>
            <a:ext cx="487681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200" b="1">
                <a:latin typeface="+mj-lt"/>
              </a:defRPr>
            </a:lvl1pPr>
          </a:lstStyle>
          <a:p>
            <a:fld id="{93086EA8-BA3E-4F2F-80AA-0767E409B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5588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7704B-F09B-4853-B628-98B4DBDBB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99BF2-F26F-4F04-B4F0-C3A7E78B2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CFE05-0379-4E36-A85E-761150E4A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C032C-E7C6-4FA3-99A4-E872B3F99ECE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C1B6A-1B79-458F-89B7-81D451886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863FB8-E7A9-B3E1-5AE2-6866AC862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20" y="6356351"/>
            <a:ext cx="487681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200" b="1">
                <a:latin typeface="+mj-lt"/>
              </a:defRPr>
            </a:lvl1pPr>
          </a:lstStyle>
          <a:p>
            <a:fld id="{93086EA8-BA3E-4F2F-80AA-0767E409B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929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E82435-DCB3-4536-9DBB-B2693B270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4535E-64AF-45CD-97F7-0C91D60F5ED1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130456-ED69-4EB7-8BB6-68F1A7F95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6A542-A4D9-4C8F-868E-E732CFD02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BC4D-A162-4240-BF5C-C412F8A41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44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0AE93-AC26-4E95-890D-AE355D7E4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7B7DE-4FBA-45BA-B48B-C8DF80114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1213EA-FD8A-4710-91B4-E54A5D0FB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87F5A-AE29-4881-8A1C-6181DF255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4535E-64AF-45CD-97F7-0C91D60F5ED1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8310B8-D894-496C-98F9-E21013109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D94E7-6ED5-4153-B271-F8C482E1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BC4D-A162-4240-BF5C-C412F8A41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66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BBA44-2DE8-46B1-9855-8E66ED9C3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7AF59-BF6E-4F57-9E45-6375A837F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0A70C-F49C-4938-978A-2FE999E4E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27E2-EE40-4A72-9F12-CF61D80104DF}" type="datetimeFigureOut">
              <a:rPr lang="et-EE" smtClean="0"/>
              <a:t>27.11.2023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6A6EF-940B-474F-9CEE-B7C5996FB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F30F9-AF54-4610-8580-CB95E1D66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7D81E-8C45-4985-AFE3-5076321A7D5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81744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C6B29-1EA3-4CF1-BAA6-9127CF14E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CC43BB-224B-4309-B635-909D61A076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735AF-EE91-4FEF-BC58-B8DBC51220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C4ED16-25F6-44AF-A2AD-FFF398A24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4535E-64AF-45CD-97F7-0C91D60F5ED1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2E770F-EB1A-48BD-B86B-42A72D315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1F5C40-155D-4CA3-8D57-98A803EDF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BC4D-A162-4240-BF5C-C412F8A41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06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EE9D6-149D-4CD3-A2C8-C8CC098CE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8D3865-FC71-41D0-99F8-6E426CC06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49DFC-2CF2-4886-97A4-2B14BBD7D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4535E-64AF-45CD-97F7-0C91D60F5ED1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5B825-9C87-4D95-B527-66C69FEB2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22BB1-9F42-49DA-B29D-956FDB336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BC4D-A162-4240-BF5C-C412F8A41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40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02FA2F-5A9E-4EFD-9E1C-C8FD45D45B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6C2507-5471-489C-9A02-B54A05E6E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09B55-27FE-400E-8D67-DB158D8F0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4535E-64AF-45CD-97F7-0C91D60F5ED1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61209-DFD2-4E9E-A756-04CC7D81B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542D2-FED9-4294-A827-5C016DF11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BC4D-A162-4240-BF5C-C412F8A41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47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11480" indent="0" algn="ctr">
              <a:buNone/>
              <a:defRPr/>
            </a:lvl2pPr>
            <a:lvl3pPr marL="822960" indent="0" algn="ctr">
              <a:buNone/>
              <a:defRPr/>
            </a:lvl3pPr>
            <a:lvl4pPr marL="1234440" indent="0" algn="ctr">
              <a:buNone/>
              <a:defRPr/>
            </a:lvl4pPr>
            <a:lvl5pPr marL="1645920" indent="0" algn="ctr">
              <a:buNone/>
              <a:defRPr/>
            </a:lvl5pPr>
            <a:lvl6pPr marL="2057400" indent="0" algn="ctr">
              <a:buNone/>
              <a:defRPr/>
            </a:lvl6pPr>
            <a:lvl7pPr marL="2468880" indent="0" algn="ctr">
              <a:buNone/>
              <a:defRPr/>
            </a:lvl7pPr>
            <a:lvl8pPr marL="2880360" indent="0" algn="ctr">
              <a:buNone/>
              <a:defRPr/>
            </a:lvl8pPr>
            <a:lvl9pPr marL="329184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9D9A2-7B88-4849-A247-5004409672F5}" type="slidenum">
              <a:rPr lang="et-EE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t-E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389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8A5D3-3249-4B27-998B-FFDCE1DF6F47}" type="slidenum">
              <a:rPr lang="et-EE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t-E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9808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11480" indent="0">
              <a:buNone/>
              <a:defRPr sz="1620"/>
            </a:lvl2pPr>
            <a:lvl3pPr marL="822960" indent="0">
              <a:buNone/>
              <a:defRPr sz="1440"/>
            </a:lvl3pPr>
            <a:lvl4pPr marL="1234440" indent="0">
              <a:buNone/>
              <a:defRPr sz="1260"/>
            </a:lvl4pPr>
            <a:lvl5pPr marL="1645920" indent="0">
              <a:buNone/>
              <a:defRPr sz="1260"/>
            </a:lvl5pPr>
            <a:lvl6pPr marL="2057400" indent="0">
              <a:buNone/>
              <a:defRPr sz="1260"/>
            </a:lvl6pPr>
            <a:lvl7pPr marL="2468880" indent="0">
              <a:buNone/>
              <a:defRPr sz="1260"/>
            </a:lvl7pPr>
            <a:lvl8pPr marL="2880360" indent="0">
              <a:buNone/>
              <a:defRPr sz="1260"/>
            </a:lvl8pPr>
            <a:lvl9pPr marL="3291840" indent="0">
              <a:buNone/>
              <a:defRPr sz="12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B9B28-D6DA-412A-8038-E1D03661D08C}" type="slidenum">
              <a:rPr lang="et-EE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t-E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31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CC56C-0324-4F63-B1FF-8C9CBF36BB59}" type="slidenum">
              <a:rPr lang="et-EE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t-E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3893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67AF4-DE55-4CD9-A37A-52366748E76F}" type="slidenum">
              <a:rPr lang="et-EE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t-E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098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9DB06-C5A7-4744-864D-E6C1E7E409DC}" type="slidenum">
              <a:rPr lang="et-EE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t-E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3887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DD279-8D9E-4BA3-AF21-1A2A90707520}" type="slidenum">
              <a:rPr lang="et-EE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t-E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332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DBB65-EBCE-4209-A36E-EEF561C47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76688-BC6A-4B37-B4CE-224D7B39E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9FD2C-697C-41BC-AFD1-3AC8ED40A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27E2-EE40-4A72-9F12-CF61D80104DF}" type="datetimeFigureOut">
              <a:rPr lang="et-EE" smtClean="0"/>
              <a:t>27.11.2023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2E21A-EF4C-4C7C-B452-5A6434915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C8607-DE1B-4DDC-8F2A-9ABFEDCE5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7D81E-8C45-4985-AFE3-5076321A7D5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906739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5FE0B-E453-410F-9C03-5B8A17B09E9F}" type="slidenum">
              <a:rPr lang="et-EE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t-E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9694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1736D-5580-49D1-A622-3CECF5CCFDC8}" type="slidenum">
              <a:rPr lang="et-EE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t-E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339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49605-53E6-487A-82B6-688D2EAACDB9}" type="slidenum">
              <a:rPr lang="et-EE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t-E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5384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16CE6-2F6E-4031-B798-98322BA60CD1}" type="slidenum">
              <a:rPr lang="et-EE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t-E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82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058C7-D1B3-4C41-866D-CE255F4D5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F7957C-AE1F-4B7E-8C46-47A22AEB5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09968-5F4E-4615-899D-BB8D18F62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0FC8B-193D-42FA-AE4F-D7078FBDC056}" type="datetimeFigureOut">
              <a:rPr lang="et-EE" smtClean="0"/>
              <a:t>27.11.2023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723A3-8EC1-4195-9F7D-BC2C9A4A0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D3F93-79E1-45B2-9B5E-E77F23DE4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29123-F8FB-4FD3-AD8C-DEF9FF02F3E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164675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93C73-B8EE-421B-A17B-4DB7C05EA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DCB37-BB59-422D-81BF-CDBB0A0CD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50837-A499-4AC5-ABC6-A13382E36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0FC8B-193D-42FA-AE4F-D7078FBDC056}" type="datetimeFigureOut">
              <a:rPr lang="et-EE" smtClean="0"/>
              <a:t>27.11.2023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FCA7D-5256-40B6-8A5A-E58421E89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4DA1B-5304-4A9C-8EA8-B0096D67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29123-F8FB-4FD3-AD8C-DEF9FF02F3E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791018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CED33-401A-4119-BE13-7CE9CF01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53B22-74AC-4154-BD26-8853BADFF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864F8-4773-4C03-8305-6A13A4420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0FC8B-193D-42FA-AE4F-D7078FBDC056}" type="datetimeFigureOut">
              <a:rPr lang="et-EE" smtClean="0"/>
              <a:t>27.11.2023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280E0-5694-440F-808A-5BBEE621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36539-53CB-4BFC-9CCC-6AE5C3907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29123-F8FB-4FD3-AD8C-DEF9FF02F3E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16424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61FA8-3771-4565-B2A9-AD7BAD181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2C910-A8C1-4076-82CE-74BCEFD6A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4310F5-D498-4D81-B827-2EA30FB5A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F01ECC-0E26-49BB-B357-5D189BAE6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0FC8B-193D-42FA-AE4F-D7078FBDC056}" type="datetimeFigureOut">
              <a:rPr lang="et-EE" smtClean="0"/>
              <a:t>27.11.2023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939B15-2AC4-4569-82A1-B01A4E2C3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4ED73-BEDE-4EE4-94F8-7D786E250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29123-F8FB-4FD3-AD8C-DEF9FF02F3E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524568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D0FFE-B27B-4623-8970-5768511F4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F6531-6D4A-4C17-AD2D-46DD4B234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FA807D-8BF4-45CD-A59A-330D9DC84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DBBE0E-2333-489E-9C51-B065BDF108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F0E2B-8050-49BD-ABBD-0F161C6362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B54EA7-0D45-4D2D-9ED0-20359E51D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0FC8B-193D-42FA-AE4F-D7078FBDC056}" type="datetimeFigureOut">
              <a:rPr lang="et-EE" smtClean="0"/>
              <a:t>27.11.2023</a:t>
            </a:fld>
            <a:endParaRPr lang="et-E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63673D-B605-481E-829F-8BEA503C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D0CB35-63A5-4BFE-85AA-42EEA3740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29123-F8FB-4FD3-AD8C-DEF9FF02F3E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20478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E07D4-E17D-4613-BC2C-486AA3500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76C08B-F344-4ACA-952A-CF08DFE06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0FC8B-193D-42FA-AE4F-D7078FBDC056}" type="datetimeFigureOut">
              <a:rPr lang="et-EE" smtClean="0"/>
              <a:t>27.11.2023</a:t>
            </a:fld>
            <a:endParaRPr lang="et-E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E3EA39-FA48-4914-967B-5B2F45618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80A50-E739-4EE5-BB15-96CD0144D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29123-F8FB-4FD3-AD8C-DEF9FF02F3E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71969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E5EA4-13E2-4CE3-899E-0A3E2A0AD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16981-0DA2-4803-85A4-6523845D9D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DA8B6-58D9-4206-AF47-4D5C23797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BC5DFD-22DE-4E28-84A3-32D4D1296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27E2-EE40-4A72-9F12-CF61D80104DF}" type="datetimeFigureOut">
              <a:rPr lang="et-EE" smtClean="0"/>
              <a:t>27.11.2023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BDA088-5C8B-4682-856C-03F0018CD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68CC7-273A-43AE-8FCC-B78690FA2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7D81E-8C45-4985-AFE3-5076321A7D5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804855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0460C5-EE09-4B41-B6B6-AA045CFA6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0FC8B-193D-42FA-AE4F-D7078FBDC056}" type="datetimeFigureOut">
              <a:rPr lang="et-EE" smtClean="0"/>
              <a:t>27.11.2023</a:t>
            </a:fld>
            <a:endParaRPr lang="et-E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E9DE45-93FB-4856-8505-91DEDD79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527F8-F485-4AE3-B56C-35EE6C30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29123-F8FB-4FD3-AD8C-DEF9FF02F3E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17681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48D5-6F51-4D8E-917E-4C583B1ED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65C7-4BE9-40E6-B79C-166484C8B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828D4E-226F-4210-A28D-237DE290E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BFE650-F8ED-46DD-A239-C253977C1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0FC8B-193D-42FA-AE4F-D7078FBDC056}" type="datetimeFigureOut">
              <a:rPr lang="et-EE" smtClean="0"/>
              <a:t>27.11.2023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1459E-AEA6-4EA2-B688-733230C7E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11A7C-C640-4914-BC7F-150623F3D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29123-F8FB-4FD3-AD8C-DEF9FF02F3E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09603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2E426-8310-435E-B276-E185E8E61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496E2D-B47E-4386-8A74-1CB3866D11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t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064FDD-F03E-4267-AAA4-3A74F4D271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10146-DEE2-4BB8-A870-74FCBCF00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0FC8B-193D-42FA-AE4F-D7078FBDC056}" type="datetimeFigureOut">
              <a:rPr lang="et-EE" smtClean="0"/>
              <a:t>27.11.2023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0D930C-F056-4D10-B184-DD3D4811A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86AA9E-2102-4288-9972-69E923B09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29123-F8FB-4FD3-AD8C-DEF9FF02F3E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607898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D4B58-0B28-4ADB-B879-07FF37621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33A68B-B7E5-41DB-A8CF-06572FC86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18902-78E4-45F9-807A-5A27274E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0FC8B-193D-42FA-AE4F-D7078FBDC056}" type="datetimeFigureOut">
              <a:rPr lang="et-EE" smtClean="0"/>
              <a:t>27.11.2023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F45BA-71A9-42F3-B388-B3140E1C6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16819-6374-4E4B-BC09-22D3DAE77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29123-F8FB-4FD3-AD8C-DEF9FF02F3E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907475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D3F530-FF68-4501-BE12-5BE11A18CD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29188-EBB5-4C14-A34C-512263128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8F8DB-5546-4E8F-8D51-633C97CE3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0FC8B-193D-42FA-AE4F-D7078FBDC056}" type="datetimeFigureOut">
              <a:rPr lang="et-EE" smtClean="0"/>
              <a:t>27.11.2023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42EA3-DA47-495A-8846-8ABC8FA08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52E35-8A26-4AF6-92D1-CE1989541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29123-F8FB-4FD3-AD8C-DEF9FF02F3E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715268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leh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FE87EF-1DC4-7F4D-9CE9-7447B0897F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792" y="-25756"/>
            <a:ext cx="12283583" cy="690951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F93595-F5EA-A545-A2DF-D741D56A12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8051" y="2253681"/>
            <a:ext cx="10375900" cy="2176462"/>
          </a:xfrm>
        </p:spPr>
        <p:txBody>
          <a:bodyPr vert="horz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EE" sz="5400" b="0" i="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 marL="0" lvl="0" indent="0" algn="ctr" defTabSz="82296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GB" dirty="0" err="1"/>
              <a:t>Esitluse</a:t>
            </a:r>
            <a:r>
              <a:rPr lang="en-GB" dirty="0"/>
              <a:t> </a:t>
            </a:r>
            <a:r>
              <a:rPr lang="en-GB" dirty="0" err="1"/>
              <a:t>pealkiri</a:t>
            </a:r>
            <a:r>
              <a:rPr lang="en-GB" dirty="0"/>
              <a:t> taust2 lorem ipsum </a:t>
            </a:r>
            <a:r>
              <a:rPr lang="en-GB" dirty="0" err="1"/>
              <a:t>dolor</a:t>
            </a:r>
            <a:r>
              <a:rPr lang="en-GB" dirty="0"/>
              <a:t> set </a:t>
            </a:r>
            <a:r>
              <a:rPr lang="en-GB" dirty="0" err="1"/>
              <a:t>amet</a:t>
            </a:r>
            <a:endParaRPr lang="en-EE" dirty="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627C4959-F50E-3F45-8EED-C555681E60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18000" y="662803"/>
            <a:ext cx="3556000" cy="78740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1111F3F-AE33-A64C-9AE0-B1AC72DEB7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8051" y="5051060"/>
            <a:ext cx="10375900" cy="365125"/>
          </a:xfrm>
        </p:spPr>
        <p:txBody>
          <a:bodyPr>
            <a:normAutofit/>
          </a:bodyPr>
          <a:lstStyle>
            <a:lvl1pPr marL="0" indent="0" algn="ctr">
              <a:buNone/>
              <a:defRPr sz="162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 err="1"/>
              <a:t>Eesnimi</a:t>
            </a:r>
            <a:r>
              <a:rPr lang="en-GB" dirty="0"/>
              <a:t> </a:t>
            </a:r>
            <a:r>
              <a:rPr lang="en-GB" dirty="0" err="1"/>
              <a:t>Perekonnanimi</a:t>
            </a:r>
            <a:endParaRPr lang="en-EE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BCCD663-E8A2-4F4C-8FD8-59D20A6A02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8051" y="5498083"/>
            <a:ext cx="10375900" cy="492125"/>
          </a:xfrm>
        </p:spPr>
        <p:txBody>
          <a:bodyPr>
            <a:noAutofit/>
          </a:bodyPr>
          <a:lstStyle>
            <a:lvl1pPr marL="0" indent="0" algn="ctr">
              <a:buNone/>
              <a:defRPr sz="144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1480" indent="0" algn="ctr">
              <a:buNone/>
              <a:defRPr sz="144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2960" indent="0" algn="ctr">
              <a:buNone/>
              <a:defRPr sz="144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34440" indent="0" algn="ctr">
              <a:buNone/>
              <a:defRPr sz="144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45920" indent="0" algn="ctr">
              <a:buNone/>
              <a:defRPr sz="144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 err="1"/>
              <a:t>Ametinimetus</a:t>
            </a:r>
            <a:endParaRPr lang="en-EE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6043CE2-3D1D-A04D-BC63-83547FCF11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25170" y="6356352"/>
            <a:ext cx="3141663" cy="365125"/>
          </a:xfrm>
        </p:spPr>
        <p:txBody>
          <a:bodyPr>
            <a:noAutofit/>
          </a:bodyPr>
          <a:lstStyle>
            <a:lvl1pPr marL="0" indent="0" algn="ctr">
              <a:buNone/>
              <a:defRPr sz="126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1480" indent="0" algn="ctr">
              <a:buNone/>
              <a:defRPr sz="126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2960" indent="0" algn="ctr">
              <a:buNone/>
              <a:defRPr sz="126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34440" indent="0" algn="ctr">
              <a:buNone/>
              <a:defRPr sz="126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45920" indent="0" algn="ctr">
              <a:buNone/>
              <a:defRPr sz="126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10.05.2021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1504753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leh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DE40DA2-EBFD-594A-AB5E-606D7D1348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F93595-F5EA-A545-A2DF-D741D56A12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8051" y="2253681"/>
            <a:ext cx="10375900" cy="2176462"/>
          </a:xfrm>
        </p:spPr>
        <p:txBody>
          <a:bodyPr vert="horz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EE" sz="5400" b="0" i="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 marL="0" lvl="0" indent="0" algn="ctr" defTabSz="82296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GB" dirty="0" err="1"/>
              <a:t>Esitluse</a:t>
            </a:r>
            <a:r>
              <a:rPr lang="en-GB" dirty="0"/>
              <a:t> </a:t>
            </a:r>
            <a:r>
              <a:rPr lang="en-GB" dirty="0" err="1"/>
              <a:t>pealkiri</a:t>
            </a:r>
            <a:r>
              <a:rPr lang="en-GB" dirty="0"/>
              <a:t> taust2 lorem ipsum </a:t>
            </a:r>
            <a:r>
              <a:rPr lang="en-GB" dirty="0" err="1"/>
              <a:t>dolor</a:t>
            </a:r>
            <a:r>
              <a:rPr lang="en-GB" dirty="0"/>
              <a:t> set </a:t>
            </a:r>
            <a:r>
              <a:rPr lang="en-GB" dirty="0" err="1"/>
              <a:t>amet</a:t>
            </a:r>
            <a:endParaRPr lang="en-EE" dirty="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627C4959-F50E-3F45-8EED-C555681E60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18000" y="662803"/>
            <a:ext cx="3556000" cy="78740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1111F3F-AE33-A64C-9AE0-B1AC72DEB7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8051" y="5051060"/>
            <a:ext cx="10375900" cy="365125"/>
          </a:xfrm>
        </p:spPr>
        <p:txBody>
          <a:bodyPr>
            <a:normAutofit/>
          </a:bodyPr>
          <a:lstStyle>
            <a:lvl1pPr marL="0" indent="0" algn="ctr">
              <a:buNone/>
              <a:defRPr sz="162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 err="1"/>
              <a:t>Eesnimi</a:t>
            </a:r>
            <a:r>
              <a:rPr lang="en-GB" dirty="0"/>
              <a:t> </a:t>
            </a:r>
            <a:r>
              <a:rPr lang="en-GB" dirty="0" err="1"/>
              <a:t>Perekonnanimi</a:t>
            </a:r>
            <a:endParaRPr lang="en-EE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BCCD663-E8A2-4F4C-8FD8-59D20A6A02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8051" y="5498083"/>
            <a:ext cx="10375900" cy="492125"/>
          </a:xfrm>
        </p:spPr>
        <p:txBody>
          <a:bodyPr>
            <a:noAutofit/>
          </a:bodyPr>
          <a:lstStyle>
            <a:lvl1pPr marL="0" indent="0" algn="ctr">
              <a:buNone/>
              <a:defRPr sz="144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1480" indent="0" algn="ctr">
              <a:buNone/>
              <a:defRPr sz="144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2960" indent="0" algn="ctr">
              <a:buNone/>
              <a:defRPr sz="144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34440" indent="0" algn="ctr">
              <a:buNone/>
              <a:defRPr sz="144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45920" indent="0" algn="ctr">
              <a:buNone/>
              <a:defRPr sz="144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 err="1"/>
              <a:t>Ametinimetus</a:t>
            </a:r>
            <a:endParaRPr lang="en-EE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6043CE2-3D1D-A04D-BC63-83547FCF11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25170" y="6356352"/>
            <a:ext cx="3141663" cy="365125"/>
          </a:xfrm>
        </p:spPr>
        <p:txBody>
          <a:bodyPr>
            <a:noAutofit/>
          </a:bodyPr>
          <a:lstStyle>
            <a:lvl1pPr marL="0" indent="0" algn="ctr">
              <a:buNone/>
              <a:defRPr sz="126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1480" indent="0" algn="ctr">
              <a:buNone/>
              <a:defRPr sz="126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2960" indent="0" algn="ctr">
              <a:buNone/>
              <a:defRPr sz="126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34440" indent="0" algn="ctr">
              <a:buNone/>
              <a:defRPr sz="126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45920" indent="0" algn="ctr">
              <a:buNone/>
              <a:defRPr sz="126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10.05.2021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16410818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aheslai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B15A21-1E0B-FB41-BA9B-61019E0F732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sz="1620"/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252109CA-1DD8-0347-9FF5-606976068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E184A4-FBCF-2841-AE9F-377D6F6C14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09740"/>
            <a:ext cx="10515600" cy="1295632"/>
          </a:xfrm>
        </p:spPr>
        <p:txBody>
          <a:bodyPr lIns="0" tIns="0" rIns="0" bIns="0" anchor="t" anchorCtr="0">
            <a:normAutofit/>
          </a:bodyPr>
          <a:lstStyle>
            <a:lvl1pPr algn="ctr" defTabSz="8229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EE" sz="4320" b="0" i="0" kern="1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 err="1"/>
              <a:t>Vaheslaidi</a:t>
            </a:r>
            <a:r>
              <a:rPr lang="en-GB" dirty="0"/>
              <a:t> </a:t>
            </a:r>
            <a:r>
              <a:rPr lang="en-GB" dirty="0" err="1"/>
              <a:t>pealkiri</a:t>
            </a:r>
            <a:r>
              <a:rPr lang="en-GB" dirty="0"/>
              <a:t> mis on </a:t>
            </a:r>
            <a:r>
              <a:rPr lang="en-GB" dirty="0" err="1"/>
              <a:t>pikk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läheb</a:t>
            </a:r>
            <a:r>
              <a:rPr lang="en-GB" dirty="0"/>
              <a:t> </a:t>
            </a:r>
            <a:r>
              <a:rPr lang="en-GB" dirty="0" err="1"/>
              <a:t>kahele</a:t>
            </a:r>
            <a:r>
              <a:rPr lang="en-GB" dirty="0"/>
              <a:t> </a:t>
            </a:r>
            <a:r>
              <a:rPr lang="en-GB" dirty="0" err="1"/>
              <a:t>reale</a:t>
            </a:r>
            <a:endParaRPr lang="en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02017F-F7D7-9A40-938C-BB2FB1FE2BB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1" y="3429000"/>
            <a:ext cx="10515600" cy="1500187"/>
          </a:xfrm>
        </p:spPr>
        <p:txBody>
          <a:bodyPr lIns="0" tIns="0" rIns="0" bIns="0"/>
          <a:lstStyle>
            <a:lvl1pPr marL="0" indent="0" algn="ctr">
              <a:buNone/>
              <a:defRPr sz="216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Lisatekst</a:t>
            </a:r>
            <a:r>
              <a:rPr lang="en-GB" dirty="0"/>
              <a:t> </a:t>
            </a:r>
            <a:r>
              <a:rPr lang="en-GB" dirty="0" err="1"/>
              <a:t>siia</a:t>
            </a:r>
            <a:endParaRPr lang="en-GB" dirty="0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CAAA4181-2382-E14D-81D8-B44B16F52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4663" y="6230128"/>
            <a:ext cx="2065557" cy="40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972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slai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B15A21-1E0B-FB41-BA9B-61019E0F732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sz="1620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33796FB7-6FC2-7A45-9511-18C3763735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E184A4-FBCF-2841-AE9F-377D6F6C14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23602"/>
            <a:ext cx="10515600" cy="1295632"/>
          </a:xfrm>
        </p:spPr>
        <p:txBody>
          <a:bodyPr lIns="0" tIns="0" rIns="0" bIns="0" anchor="t" anchorCtr="0">
            <a:normAutofit/>
          </a:bodyPr>
          <a:lstStyle>
            <a:lvl1pPr algn="ctr" defTabSz="8229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EE" sz="4320" b="0" i="0" kern="1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 err="1"/>
              <a:t>Vaheslaidi</a:t>
            </a:r>
            <a:r>
              <a:rPr lang="en-GB" dirty="0"/>
              <a:t> </a:t>
            </a:r>
            <a:r>
              <a:rPr lang="en-GB" dirty="0" err="1"/>
              <a:t>pealkiri</a:t>
            </a:r>
            <a:br>
              <a:rPr lang="en-GB" dirty="0"/>
            </a:br>
            <a:r>
              <a:rPr lang="en-GB" dirty="0" err="1"/>
              <a:t>ilma</a:t>
            </a:r>
            <a:r>
              <a:rPr lang="en-GB" dirty="0"/>
              <a:t> </a:t>
            </a:r>
            <a:r>
              <a:rPr lang="en-GB" dirty="0" err="1"/>
              <a:t>lisatekstita</a:t>
            </a:r>
            <a:endParaRPr lang="en-EE" dirty="0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CAAA4181-2382-E14D-81D8-B44B16F52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4663" y="6230128"/>
            <a:ext cx="2065557" cy="40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634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line 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1282ED-B3B7-A145-947D-F451961580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1" y="720000"/>
            <a:ext cx="10888017" cy="1092520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3600" b="0" i="0">
                <a:solidFill>
                  <a:srgbClr val="001CA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Slaidi</a:t>
            </a:r>
            <a:r>
              <a:rPr lang="en-GB" dirty="0"/>
              <a:t> </a:t>
            </a:r>
            <a:r>
              <a:rPr lang="en-GB" dirty="0" err="1"/>
              <a:t>näidis</a:t>
            </a:r>
            <a:r>
              <a:rPr lang="en-GB" dirty="0"/>
              <a:t> </a:t>
            </a:r>
            <a:r>
              <a:rPr lang="en-GB" dirty="0" err="1"/>
              <a:t>tekstiline</a:t>
            </a:r>
            <a:endParaRPr lang="en-EE" dirty="0"/>
          </a:p>
        </p:txBody>
      </p:sp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EDD6569F-4112-D54E-A5C6-5DB46FABFA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4662" y="6230128"/>
            <a:ext cx="2065557" cy="408487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FD545A2-18AE-1F4F-AE21-4A349E3207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1968364"/>
            <a:ext cx="10888016" cy="503167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44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Pealkiri</a:t>
            </a:r>
            <a:r>
              <a:rPr lang="en-GB" dirty="0"/>
              <a:t> lorem </a:t>
            </a:r>
            <a:r>
              <a:rPr lang="en-GB" dirty="0" err="1"/>
              <a:t>ispum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set </a:t>
            </a:r>
            <a:r>
              <a:rPr lang="en-GB" dirty="0" err="1"/>
              <a:t>cotetuer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dias</a:t>
            </a:r>
            <a:r>
              <a:rPr lang="en-GB" dirty="0"/>
              <a:t>:</a:t>
            </a:r>
            <a:endParaRPr lang="en-EE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829A138-DF62-9E40-88F2-AF537E46AD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001" y="2747171"/>
            <a:ext cx="10888015" cy="3400001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26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 magna </a:t>
            </a:r>
            <a:r>
              <a:rPr lang="en-GB" dirty="0" err="1"/>
              <a:t>aliqua</a:t>
            </a:r>
            <a:r>
              <a:rPr lang="en-GB" dirty="0"/>
              <a:t>. </a:t>
            </a:r>
          </a:p>
          <a:p>
            <a:pPr lvl="0"/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8689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4BA00-0E0F-4A36-BC22-C8B797E40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30FB0-67C3-4894-BC06-5A877458F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A63FF9-82BB-42E1-B834-951E73873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228291-CF9E-4F14-8A4E-B91C09788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63C6B5-C755-40D2-A720-38DC248DD7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B3B0A5-5A78-4860-86A5-5F2635DFE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27E2-EE40-4A72-9F12-CF61D80104DF}" type="datetimeFigureOut">
              <a:rPr lang="et-EE" smtClean="0"/>
              <a:t>27.11.2023</a:t>
            </a:fld>
            <a:endParaRPr lang="et-E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A93891-447B-4125-A798-7876DAA1D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63C5EC-B511-4A8F-B39D-272B6B4AF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7D81E-8C45-4985-AFE3-5076321A7D5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329981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id graafikuga par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1282ED-B3B7-A145-947D-F451961580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720001"/>
            <a:ext cx="10705800" cy="1035913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3600" b="0" i="0">
                <a:solidFill>
                  <a:srgbClr val="001CA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Slaidi</a:t>
            </a:r>
            <a:r>
              <a:rPr lang="en-GB" dirty="0"/>
              <a:t> </a:t>
            </a:r>
            <a:r>
              <a:rPr lang="en-GB" dirty="0" err="1"/>
              <a:t>näidis</a:t>
            </a:r>
            <a:r>
              <a:rPr lang="en-GB" dirty="0"/>
              <a:t> </a:t>
            </a:r>
            <a:r>
              <a:rPr lang="en-GB" dirty="0" err="1"/>
              <a:t>graafik</a:t>
            </a:r>
            <a:r>
              <a:rPr lang="en-GB" dirty="0"/>
              <a:t> </a:t>
            </a:r>
            <a:r>
              <a:rPr lang="en-GB" dirty="0" err="1"/>
              <a:t>paremal</a:t>
            </a:r>
            <a:endParaRPr lang="en-EE" dirty="0"/>
          </a:p>
        </p:txBody>
      </p:sp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EDD6569F-4112-D54E-A5C6-5DB46FABFA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4662" y="6230128"/>
            <a:ext cx="2065557" cy="408487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FD545A2-18AE-1F4F-AE21-4A349E3207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2" y="1895477"/>
            <a:ext cx="5198119" cy="627064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44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Pealkiri</a:t>
            </a:r>
            <a:r>
              <a:rPr lang="en-GB" dirty="0"/>
              <a:t> lorem </a:t>
            </a:r>
            <a:r>
              <a:rPr lang="en-GB" dirty="0" err="1"/>
              <a:t>ispum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set </a:t>
            </a:r>
            <a:r>
              <a:rPr lang="en-GB" dirty="0" err="1"/>
              <a:t>cotetuer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dias</a:t>
            </a:r>
            <a:r>
              <a:rPr lang="en-GB" dirty="0"/>
              <a:t>:</a:t>
            </a:r>
            <a:endParaRPr lang="en-EE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829A138-DF62-9E40-88F2-AF537E46AD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002" y="2747171"/>
            <a:ext cx="5198119" cy="3400001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26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endParaRPr lang="en-GB" dirty="0"/>
          </a:p>
          <a:p>
            <a:pPr lvl="0"/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endParaRPr lang="en-GB" dirty="0"/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endParaRPr lang="en-GB" dirty="0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76F5BDD-1706-BB4C-93CC-1A8CBC9ED5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34114" y="1895476"/>
            <a:ext cx="5119687" cy="4251325"/>
          </a:xfrm>
        </p:spPr>
        <p:txBody>
          <a:bodyPr/>
          <a:lstStyle/>
          <a:p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32618238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id graafikuga vasak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1282ED-B3B7-A145-947D-F451961580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720000"/>
            <a:ext cx="10784235" cy="1092520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3600" b="0" i="0">
                <a:solidFill>
                  <a:srgbClr val="001CA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Slaidi</a:t>
            </a:r>
            <a:r>
              <a:rPr lang="en-GB" dirty="0"/>
              <a:t> </a:t>
            </a:r>
            <a:r>
              <a:rPr lang="en-GB" dirty="0" err="1"/>
              <a:t>näidis</a:t>
            </a:r>
            <a:r>
              <a:rPr lang="en-GB" dirty="0"/>
              <a:t> </a:t>
            </a:r>
            <a:r>
              <a:rPr lang="en-GB" dirty="0" err="1"/>
              <a:t>graafik</a:t>
            </a:r>
            <a:r>
              <a:rPr lang="en-GB" dirty="0"/>
              <a:t> </a:t>
            </a:r>
            <a:r>
              <a:rPr lang="en-GB" dirty="0" err="1"/>
              <a:t>vasakul</a:t>
            </a:r>
            <a:endParaRPr lang="en-EE" dirty="0"/>
          </a:p>
        </p:txBody>
      </p:sp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EDD6569F-4112-D54E-A5C6-5DB46FABFA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4662" y="6230128"/>
            <a:ext cx="2065557" cy="408487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FD545A2-18AE-1F4F-AE21-4A349E3207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4117" y="1895477"/>
            <a:ext cx="5198119" cy="627064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44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Pealkiri</a:t>
            </a:r>
            <a:r>
              <a:rPr lang="en-GB" dirty="0"/>
              <a:t> lorem </a:t>
            </a:r>
            <a:r>
              <a:rPr lang="en-GB" dirty="0" err="1"/>
              <a:t>ispum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set </a:t>
            </a:r>
            <a:r>
              <a:rPr lang="en-GB" dirty="0" err="1"/>
              <a:t>cotetuer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dias</a:t>
            </a:r>
            <a:r>
              <a:rPr lang="en-GB" dirty="0"/>
              <a:t>:</a:t>
            </a:r>
            <a:endParaRPr lang="en-EE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829A138-DF62-9E40-88F2-AF537E46AD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4117" y="2747171"/>
            <a:ext cx="5198119" cy="3400001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26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endParaRPr lang="en-GB" dirty="0"/>
          </a:p>
          <a:p>
            <a:pPr lvl="0"/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endParaRPr lang="en-GB" dirty="0"/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endParaRPr lang="en-GB" dirty="0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76F5BDD-1706-BB4C-93CC-1A8CBC9ED5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48001" y="1895476"/>
            <a:ext cx="5262471" cy="4251325"/>
          </a:xfrm>
        </p:spPr>
        <p:txBody>
          <a:bodyPr/>
          <a:lstStyle/>
          <a:p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3599729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id tabeli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1282ED-B3B7-A145-947D-F451961580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720001"/>
            <a:ext cx="10515600" cy="1051649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3600" b="0" i="0">
                <a:solidFill>
                  <a:srgbClr val="001CA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Slaidi</a:t>
            </a:r>
            <a:r>
              <a:rPr lang="en-GB" dirty="0"/>
              <a:t> </a:t>
            </a:r>
            <a:r>
              <a:rPr lang="en-GB" dirty="0" err="1"/>
              <a:t>näidis</a:t>
            </a:r>
            <a:r>
              <a:rPr lang="en-GB" dirty="0"/>
              <a:t> </a:t>
            </a:r>
            <a:r>
              <a:rPr lang="en-GB" dirty="0" err="1"/>
              <a:t>tabeliga</a:t>
            </a:r>
            <a:endParaRPr lang="en-EE" dirty="0"/>
          </a:p>
        </p:txBody>
      </p:sp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EDD6569F-4112-D54E-A5C6-5DB46FABFA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4662" y="6230128"/>
            <a:ext cx="2065557" cy="408487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829A138-DF62-9E40-88F2-AF537E46AD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000" y="5121919"/>
            <a:ext cx="10582208" cy="1010316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6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endParaRPr lang="en-GB" dirty="0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0BFB2075-8A68-3B4E-B308-CEF7C16E040D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648000" y="2027584"/>
            <a:ext cx="10515600" cy="2996443"/>
          </a:xfrm>
        </p:spPr>
        <p:txBody>
          <a:bodyPr/>
          <a:lstStyle/>
          <a:p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69355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id pilt vasak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1282ED-B3B7-A145-947D-F451961580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720000"/>
            <a:ext cx="10515600" cy="548239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3600" b="0" i="0">
                <a:solidFill>
                  <a:srgbClr val="001CA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Slaidi</a:t>
            </a:r>
            <a:r>
              <a:rPr lang="en-GB" dirty="0"/>
              <a:t> </a:t>
            </a:r>
            <a:r>
              <a:rPr lang="en-GB" dirty="0" err="1"/>
              <a:t>näidis</a:t>
            </a:r>
            <a:r>
              <a:rPr lang="en-GB" dirty="0"/>
              <a:t> </a:t>
            </a:r>
            <a:r>
              <a:rPr lang="en-GB" dirty="0" err="1"/>
              <a:t>foto</a:t>
            </a:r>
            <a:r>
              <a:rPr lang="en-GB" dirty="0"/>
              <a:t> </a:t>
            </a:r>
            <a:r>
              <a:rPr lang="en-GB" dirty="0" err="1"/>
              <a:t>vasakul</a:t>
            </a:r>
            <a:endParaRPr lang="en-EE" dirty="0"/>
          </a:p>
        </p:txBody>
      </p:sp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EDD6569F-4112-D54E-A5C6-5DB46FABFA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4662" y="6230128"/>
            <a:ext cx="2065557" cy="408487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FD545A2-18AE-1F4F-AE21-4A349E3207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4117" y="1570384"/>
            <a:ext cx="5198119" cy="627064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44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Pealkiri</a:t>
            </a:r>
            <a:r>
              <a:rPr lang="en-GB" dirty="0"/>
              <a:t> lorem </a:t>
            </a:r>
            <a:r>
              <a:rPr lang="en-GB" dirty="0" err="1"/>
              <a:t>ispum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set </a:t>
            </a:r>
            <a:r>
              <a:rPr lang="en-GB" dirty="0" err="1"/>
              <a:t>cotetuer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dias</a:t>
            </a:r>
            <a:r>
              <a:rPr lang="en-GB" dirty="0"/>
              <a:t>:</a:t>
            </a:r>
            <a:endParaRPr lang="en-EE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829A138-DF62-9E40-88F2-AF537E46AD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4117" y="2279375"/>
            <a:ext cx="5198119" cy="3867797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26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endParaRPr lang="en-GB" dirty="0"/>
          </a:p>
          <a:p>
            <a:pPr lvl="0"/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87808AB-2C3A-024D-B35E-318F16D848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8000" y="1570384"/>
            <a:ext cx="5191125" cy="4576417"/>
          </a:xfrm>
        </p:spPr>
        <p:txBody>
          <a:bodyPr/>
          <a:lstStyle/>
          <a:p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3136248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id foto par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1282ED-B3B7-A145-947D-F451961580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720000"/>
            <a:ext cx="10980783" cy="950844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3600" b="0" i="0">
                <a:solidFill>
                  <a:srgbClr val="001CA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Slaidi</a:t>
            </a:r>
            <a:r>
              <a:rPr lang="en-GB" dirty="0"/>
              <a:t> </a:t>
            </a:r>
            <a:r>
              <a:rPr lang="en-GB" dirty="0" err="1"/>
              <a:t>näidis</a:t>
            </a:r>
            <a:r>
              <a:rPr lang="en-GB" dirty="0"/>
              <a:t> </a:t>
            </a:r>
            <a:r>
              <a:rPr lang="en-GB" dirty="0" err="1"/>
              <a:t>foto</a:t>
            </a:r>
            <a:r>
              <a:rPr lang="en-GB" dirty="0"/>
              <a:t> </a:t>
            </a:r>
            <a:r>
              <a:rPr lang="en-GB" dirty="0" err="1"/>
              <a:t>paremal</a:t>
            </a:r>
            <a:endParaRPr lang="en-EE" dirty="0"/>
          </a:p>
        </p:txBody>
      </p:sp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EDD6569F-4112-D54E-A5C6-5DB46FABFA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4662" y="6230128"/>
            <a:ext cx="2065557" cy="408487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FD545A2-18AE-1F4F-AE21-4A349E3207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2" y="1895477"/>
            <a:ext cx="5198119" cy="549550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44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Pealkiri</a:t>
            </a:r>
            <a:r>
              <a:rPr lang="en-GB" dirty="0"/>
              <a:t> lorem </a:t>
            </a:r>
            <a:r>
              <a:rPr lang="en-GB" dirty="0" err="1"/>
              <a:t>ispum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set </a:t>
            </a:r>
            <a:r>
              <a:rPr lang="en-GB" dirty="0" err="1"/>
              <a:t>cotetuer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dias</a:t>
            </a:r>
            <a:r>
              <a:rPr lang="en-GB" dirty="0"/>
              <a:t>:</a:t>
            </a:r>
            <a:endParaRPr lang="en-EE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829A138-DF62-9E40-88F2-AF537E46AD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001" y="2517914"/>
            <a:ext cx="5198119" cy="3629260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26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endParaRPr lang="en-GB" dirty="0"/>
          </a:p>
          <a:p>
            <a:pPr lvl="0"/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87808AB-2C3A-024D-B35E-318F16D848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62675" y="1895476"/>
            <a:ext cx="5466108" cy="4251325"/>
          </a:xfrm>
        </p:spPr>
        <p:txBody>
          <a:bodyPr/>
          <a:lstStyle/>
          <a:p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31607045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ur foto vasak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1282ED-B3B7-A145-947D-F451961580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01069" y="712805"/>
            <a:ext cx="6151849" cy="1069612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3600" b="0" i="0">
                <a:solidFill>
                  <a:srgbClr val="001CA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Slaidi</a:t>
            </a:r>
            <a:r>
              <a:rPr lang="en-GB" dirty="0"/>
              <a:t> </a:t>
            </a:r>
            <a:r>
              <a:rPr lang="en-GB" dirty="0" err="1"/>
              <a:t>näidis</a:t>
            </a:r>
            <a:r>
              <a:rPr lang="en-GB" dirty="0"/>
              <a:t> </a:t>
            </a:r>
            <a:r>
              <a:rPr lang="en-GB" dirty="0" err="1"/>
              <a:t>suur</a:t>
            </a:r>
            <a:r>
              <a:rPr lang="en-GB" dirty="0"/>
              <a:t> </a:t>
            </a:r>
            <a:r>
              <a:rPr lang="en-GB" dirty="0" err="1"/>
              <a:t>foto</a:t>
            </a:r>
            <a:r>
              <a:rPr lang="en-GB" dirty="0"/>
              <a:t> </a:t>
            </a:r>
            <a:r>
              <a:rPr lang="en-GB" dirty="0" err="1"/>
              <a:t>vasakul</a:t>
            </a:r>
            <a:endParaRPr lang="en-EE" dirty="0"/>
          </a:p>
        </p:txBody>
      </p:sp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EDD6569F-4112-D54E-A5C6-5DB46FABFA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4662" y="6230128"/>
            <a:ext cx="2065557" cy="408487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829A138-DF62-9E40-88F2-AF537E46AD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01069" y="2073966"/>
            <a:ext cx="6151848" cy="3990079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26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endParaRPr lang="en-GB" dirty="0"/>
          </a:p>
          <a:p>
            <a:pPr lvl="0"/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87808AB-2C3A-024D-B35E-318F16D848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2"/>
            <a:ext cx="4987636" cy="6857999"/>
          </a:xfrm>
        </p:spPr>
        <p:txBody>
          <a:bodyPr/>
          <a:lstStyle/>
          <a:p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30097828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ur foto par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87808AB-2C3A-024D-B35E-318F16D848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04365" y="2"/>
            <a:ext cx="4987636" cy="6857999"/>
          </a:xfrm>
        </p:spPr>
        <p:txBody>
          <a:bodyPr/>
          <a:lstStyle/>
          <a:p>
            <a:endParaRPr lang="en-E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1282ED-B3B7-A145-947D-F451961580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1" y="720000"/>
            <a:ext cx="6151849" cy="1175630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3600" b="0" i="0">
                <a:solidFill>
                  <a:srgbClr val="001CA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Slaidi</a:t>
            </a:r>
            <a:r>
              <a:rPr lang="en-GB" dirty="0"/>
              <a:t> </a:t>
            </a:r>
            <a:r>
              <a:rPr lang="en-GB" dirty="0" err="1"/>
              <a:t>näidis</a:t>
            </a:r>
            <a:r>
              <a:rPr lang="en-GB" dirty="0"/>
              <a:t> </a:t>
            </a:r>
            <a:r>
              <a:rPr lang="en-GB" dirty="0" err="1"/>
              <a:t>suur</a:t>
            </a:r>
            <a:r>
              <a:rPr lang="en-GB" dirty="0"/>
              <a:t> </a:t>
            </a:r>
            <a:r>
              <a:rPr lang="en-GB" dirty="0" err="1"/>
              <a:t>foto</a:t>
            </a:r>
            <a:r>
              <a:rPr lang="en-GB" dirty="0"/>
              <a:t> </a:t>
            </a:r>
            <a:r>
              <a:rPr lang="en-GB" dirty="0" err="1"/>
              <a:t>paremal</a:t>
            </a:r>
            <a:endParaRPr lang="en-EE" dirty="0"/>
          </a:p>
        </p:txBody>
      </p:sp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EDD6569F-4112-D54E-A5C6-5DB46FABFA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3340" y="6230128"/>
            <a:ext cx="2065557" cy="408487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829A138-DF62-9E40-88F2-AF537E46AD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000" y="2120350"/>
            <a:ext cx="6151848" cy="3943696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44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endParaRPr lang="en-GB" dirty="0"/>
          </a:p>
          <a:p>
            <a:pPr lvl="0"/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05871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ure fotoga taustal tekst vasak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87808AB-2C3A-024D-B35E-318F16D848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endParaRPr lang="en-EE" dirty="0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D4BEF08F-A047-4249-B24F-71F256A5FD4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720000" y="687532"/>
            <a:ext cx="5299696" cy="5482938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/>
          <a:lstStyle/>
          <a:p>
            <a:endParaRPr lang="en-EE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829A138-DF62-9E40-88F2-AF537E46AD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6001" y="2265013"/>
            <a:ext cx="4923337" cy="3298662"/>
          </a:xfrm>
        </p:spPr>
        <p:txBody>
          <a:bodyPr lIns="0" tIns="0" rIns="0" bIns="0"/>
          <a:lstStyle>
            <a:lvl1pPr marL="205740" marR="0" indent="-205740" algn="l" defTabSz="82296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6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endParaRPr lang="en-GB" dirty="0"/>
          </a:p>
          <a:p>
            <a:pPr lvl="0"/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endParaRPr lang="en-GB" dirty="0"/>
          </a:p>
          <a:p>
            <a:pPr marL="205740" marR="0" lvl="0" indent="-205740" algn="l" defTabSz="82296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1282ED-B3B7-A145-947D-F451961580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000" y="918335"/>
            <a:ext cx="4875101" cy="1115875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3240" b="0" i="0">
                <a:solidFill>
                  <a:srgbClr val="001CA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Slaidi</a:t>
            </a:r>
            <a:r>
              <a:rPr lang="en-GB" dirty="0"/>
              <a:t> </a:t>
            </a:r>
            <a:r>
              <a:rPr lang="en-GB" dirty="0" err="1"/>
              <a:t>näidis</a:t>
            </a:r>
            <a:r>
              <a:rPr lang="en-GB" dirty="0"/>
              <a:t> </a:t>
            </a:r>
            <a:r>
              <a:rPr lang="en-GB" dirty="0" err="1"/>
              <a:t>foto</a:t>
            </a:r>
            <a:r>
              <a:rPr lang="en-GB" dirty="0"/>
              <a:t> </a:t>
            </a:r>
            <a:r>
              <a:rPr lang="en-GB" dirty="0" err="1"/>
              <a:t>taustal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peal</a:t>
            </a:r>
            <a:endParaRPr lang="en-EE" dirty="0"/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8CC73670-55E9-9248-B691-2A35AC446D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4663" y="6230128"/>
            <a:ext cx="2065557" cy="40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859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ur foto taustal tekst par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87808AB-2C3A-024D-B35E-318F16D848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endParaRPr lang="en-EE" dirty="0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D4BEF08F-A047-4249-B24F-71F256A5FD4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6387935" y="687532"/>
            <a:ext cx="5299696" cy="5482938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/>
          <a:lstStyle/>
          <a:p>
            <a:endParaRPr lang="en-EE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829A138-DF62-9E40-88F2-AF537E46AD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28436" y="2205377"/>
            <a:ext cx="4875101" cy="3683872"/>
          </a:xfrm>
        </p:spPr>
        <p:txBody>
          <a:bodyPr lIns="0" tIns="0" rIns="0" bIns="0"/>
          <a:lstStyle>
            <a:lvl1pPr marL="205740" marR="0" indent="-205740" algn="l" defTabSz="82296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6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endParaRPr lang="en-GB" dirty="0"/>
          </a:p>
          <a:p>
            <a:pPr lvl="0"/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endParaRPr lang="en-GB" dirty="0"/>
          </a:p>
          <a:p>
            <a:pPr marL="205740" marR="0" lvl="0" indent="-205740" algn="l" defTabSz="82296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1282ED-B3B7-A145-947D-F451961580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28436" y="918334"/>
            <a:ext cx="4875101" cy="105624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3240" b="0" i="0">
                <a:solidFill>
                  <a:srgbClr val="001CA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Slaidi</a:t>
            </a:r>
            <a:r>
              <a:rPr lang="en-GB" dirty="0"/>
              <a:t> </a:t>
            </a:r>
            <a:r>
              <a:rPr lang="en-GB" dirty="0" err="1"/>
              <a:t>näidis</a:t>
            </a:r>
            <a:r>
              <a:rPr lang="en-GB" dirty="0"/>
              <a:t> </a:t>
            </a:r>
            <a:r>
              <a:rPr lang="en-GB" dirty="0" err="1"/>
              <a:t>foto</a:t>
            </a:r>
            <a:r>
              <a:rPr lang="en-GB" dirty="0"/>
              <a:t> </a:t>
            </a:r>
            <a:r>
              <a:rPr lang="en-GB" dirty="0" err="1"/>
              <a:t>taustal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peal</a:t>
            </a:r>
            <a:endParaRPr lang="en-EE" dirty="0"/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8CC73670-55E9-9248-B691-2A35AC446D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4663" y="6230128"/>
            <a:ext cx="2065557" cy="40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688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u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87808AB-2C3A-024D-B35E-318F16D848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endParaRPr lang="en-EE" dirty="0"/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8CC73670-55E9-9248-B691-2A35AC446D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4663" y="6230128"/>
            <a:ext cx="2065557" cy="40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78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2BDAB-DE9E-4C00-A521-2B646433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2A3AE1-0AD9-4625-AED0-13387065B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27E2-EE40-4A72-9F12-CF61D80104DF}" type="datetimeFigureOut">
              <a:rPr lang="et-EE" smtClean="0"/>
              <a:t>27.11.2023</a:t>
            </a:fld>
            <a:endParaRPr lang="et-E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A8DC49-F864-45B9-85DB-697BDA079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D843C7-814B-48D4-AB82-2F32A07ED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7D81E-8C45-4985-AFE3-5076321A7D5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076145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 li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AE88F2-060E-4634-9AAF-EB875A6D7802}"/>
              </a:ext>
            </a:extLst>
          </p:cNvPr>
          <p:cNvSpPr/>
          <p:nvPr userDrawn="1"/>
        </p:nvSpPr>
        <p:spPr>
          <a:xfrm>
            <a:off x="0" y="-27383"/>
            <a:ext cx="12192000" cy="20162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160">
              <a:ln>
                <a:noFill/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71" y="269776"/>
            <a:ext cx="10972800" cy="1143000"/>
          </a:xfrm>
        </p:spPr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604797"/>
            <a:ext cx="109728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8974335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t-E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B739-D19D-5F42-AD77-8884761EC4EF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095-AD91-254B-B2FD-01F068024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163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B739-D19D-5F42-AD77-8884761EC4EF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095-AD91-254B-B2FD-01F068024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654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t-E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B739-D19D-5F42-AD77-8884761EC4EF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095-AD91-254B-B2FD-01F068024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103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B739-D19D-5F42-AD77-8884761EC4EF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095-AD91-254B-B2FD-01F068024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080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t-E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B739-D19D-5F42-AD77-8884761EC4EF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095-AD91-254B-B2FD-01F068024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173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B739-D19D-5F42-AD77-8884761EC4EF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095-AD91-254B-B2FD-01F068024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573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B739-D19D-5F42-AD77-8884761EC4EF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095-AD91-254B-B2FD-01F068024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841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t-E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B739-D19D-5F42-AD77-8884761EC4EF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095-AD91-254B-B2FD-01F068024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986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t-E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B739-D19D-5F42-AD77-8884761EC4EF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095-AD91-254B-B2FD-01F068024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8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5BA30A-2810-4FAF-A350-77F61ED6D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27E2-EE40-4A72-9F12-CF61D80104DF}" type="datetimeFigureOut">
              <a:rPr lang="et-EE" smtClean="0"/>
              <a:t>27.11.2023</a:t>
            </a:fld>
            <a:endParaRPr lang="et-E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28EF63-4AB8-4BE2-9DAE-07EAAE518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841549-1B31-41D2-AFF6-510DAB12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7D81E-8C45-4985-AFE3-5076321A7D5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861786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B739-D19D-5F42-AD77-8884761EC4EF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095-AD91-254B-B2FD-01F068024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790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t-E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B739-D19D-5F42-AD77-8884761EC4EF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095-AD91-254B-B2FD-01F068024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669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617C2-E11C-4A2E-AA51-049D20A25B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87D685-F570-457D-AE5E-58923010AF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3F45B-A06D-4165-8663-541E7457B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7318-44E5-4C50-8EA1-4AC525BDCB4E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27.11.2023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CC965-5E61-4638-ACEB-FA414CA48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72A86-BAF5-44F9-967B-0889E9035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F7630-9D13-408A-A203-B7DB348E7CB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8026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7EF96-C100-46F7-8781-037F0A934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72DF4-D787-492C-B848-CC3060BAD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5BCAE-C8BB-421F-BEF9-EBB4C1BF4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7318-44E5-4C50-8EA1-4AC525BDCB4E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27.11.2023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959A1-5384-4558-B12F-B2825D71D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158F-42B3-42E1-9D1C-D6EC7086E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F7630-9D13-408A-A203-B7DB348E7CB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4310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B22B3-AC65-47CA-A111-881D2D2CD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25BD7-F935-497B-8FE9-A527BC750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72"/>
            <a:ext cx="1051560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0314E-ABC3-45D5-976C-E67B70FD1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7318-44E5-4C50-8EA1-4AC525BDCB4E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27.11.2023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3BB6D-E51E-4E36-9906-326754260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59361-F92B-43AE-901E-5DFEF7B96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F7630-9D13-408A-A203-B7DB348E7CB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9080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C2F6-548D-499F-85FA-1D0158C83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7FFE8-A908-41E7-AB3E-4E9DE65AC6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742A2A-F35A-4D13-904C-A57360246D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423186-01BB-4EE7-BF0D-7331DE986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7318-44E5-4C50-8EA1-4AC525BDCB4E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27.11.2023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54759-BF7C-4590-849E-4EA11CC1C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E96BF-46AA-4E11-86EC-B89CE4763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F7630-9D13-408A-A203-B7DB348E7CB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9964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3F1C4-D9C0-463B-9A13-B1BD83CBC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40243-E192-4FA3-A593-7B4D76133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C8C1E4-ED7A-4D12-9458-3284B9E38D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BD6D9-9862-465A-BF8A-631384AF5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D38CC6-D473-4094-A7A0-F045B53EC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28D878-34F5-40C7-BD06-D1508375D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7318-44E5-4C50-8EA1-4AC525BDCB4E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27.11.2023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4E6053-11A3-4AAE-A8CE-28D7BB50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0F3E2E-FA6E-48D0-ABBB-E731AF4C7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F7630-9D13-408A-A203-B7DB348E7CB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838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EB66B-96B7-452F-8B1F-DA0456F77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02D21F-1F6A-4F40-9A40-24DB30950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7318-44E5-4C50-8EA1-4AC525BDCB4E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27.11.2023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2E9764-70B7-4E85-B05E-B42D21639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B2C4CE-0A1E-4B58-9366-6E6B92B07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F7630-9D13-408A-A203-B7DB348E7CB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23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9037D-51ED-4418-9332-477538285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7318-44E5-4C50-8EA1-4AC525BDCB4E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27.11.2023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CF5030-D6FD-4829-9319-B586C215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71456-3771-4E52-A3F2-0AF69189E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F7630-9D13-408A-A203-B7DB348E7CB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02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072E9-3238-44AB-AC82-CBB14C844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E02C6-EDB2-43C0-9888-14C3E4016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AE8C00-1D43-4534-BCE9-164431DCF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438B3D-F19E-44FD-9135-80163BD6B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7318-44E5-4C50-8EA1-4AC525BDCB4E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27.11.2023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D250C5-3E8F-4F15-A545-AA7D81894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E4C70-95CF-4DE6-A2D8-B0FA1B850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F7630-9D13-408A-A203-B7DB348E7CB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8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4DA2F-4AD6-44CB-8F2E-F2918119F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12C31-859C-48C5-8E60-D1D9BAEEB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14F11-766C-44DC-A4F4-9F49C9F5C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88FAF-74A9-4C2B-B32A-7278A167B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27E2-EE40-4A72-9F12-CF61D80104DF}" type="datetimeFigureOut">
              <a:rPr lang="et-EE" smtClean="0"/>
              <a:t>27.11.2023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DB32D-D9A1-47DD-92A5-65193AE67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7728E-3712-4487-AC75-5AC715C90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7D81E-8C45-4985-AFE3-5076321A7D5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55652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A8615-E345-4C8F-B620-713105906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1E55C9-934D-4D4A-83B9-B67F80D37E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t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C89D85-D521-4DC0-A516-C96716040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D92C0E-EE30-434F-A5B4-A57D07AA5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7318-44E5-4C50-8EA1-4AC525BDCB4E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27.11.2023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4B7CA1-05F0-48EC-80BE-6CD6E2807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EF1274-3E0F-4B42-9183-8C9708463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F7630-9D13-408A-A203-B7DB348E7CB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7998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8DF80-90B2-4264-AD99-28EBEAE7D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0F1B05-8296-4B47-AFE6-C8873C2B1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B8943-A917-444A-8C35-E622C73F0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7318-44E5-4C50-8EA1-4AC525BDCB4E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27.11.2023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95662-7A2C-4DF9-A23E-C7082FA10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922B3-C076-4407-AE0C-A560984AD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F7630-9D13-408A-A203-B7DB348E7CB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8076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E918B-BB3F-4A4F-80E4-2B1A61EEF7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9A5801-BDCB-464C-81FA-AC3B9206D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E473F-0154-4DC5-9421-9EBC51238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7318-44E5-4C50-8EA1-4AC525BDCB4E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27.11.2023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82DF8-3D86-40DB-963D-BA84FD794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AA8D7-6B24-48B2-85FA-AAC45D047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F7630-9D13-408A-A203-B7DB348E7CB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7952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47D2173-0576-49E2-A051-7D2CFB2B5D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76000" y="2268000"/>
            <a:ext cx="5759999" cy="28800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76000" y="5220000"/>
            <a:ext cx="5760000" cy="10800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DE7315-CEE3-46B2-BA63-19066C27A2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4393" y="398630"/>
            <a:ext cx="2590715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8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57ACA9-769E-44DA-BD46-D88DFD5D8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6000" y="3240000"/>
            <a:ext cx="5760000" cy="2880000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673D84-BAFD-4AF3-A9FD-B814A603F2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4393" y="398630"/>
            <a:ext cx="2590715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7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558CFC-15D4-43E4-8D78-E13E44A0D1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08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 Esto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E7BCC0A-1267-48A1-B1F2-624281C18A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8B27C87-E30C-4685-8BDB-37EB50B455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59817" y="1047890"/>
            <a:ext cx="8028000" cy="5298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5AAD17-4D04-4860-AC4D-6734C8F2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35216-B267-4E5E-9DF1-3AE4683A5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33705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 Eur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E313CA-AA6B-457B-8F1B-DC84AA8F69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6522AA5-4699-448E-93F0-5C9BC3392D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655"/>
          <a:stretch/>
        </p:blipFill>
        <p:spPr>
          <a:xfrm>
            <a:off x="5934743" y="514718"/>
            <a:ext cx="6256361" cy="63499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5AAD17-4D04-4860-AC4D-6734C8F2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35216-B267-4E5E-9DF1-3AE4683A5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4452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 Wor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F85CEE4-DB83-472D-BE2D-F172FF89E6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DAA6D95-B11A-4E7F-BDC8-44C3929259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621" b="10587"/>
          <a:stretch/>
        </p:blipFill>
        <p:spPr>
          <a:xfrm>
            <a:off x="2351689" y="675829"/>
            <a:ext cx="9782466" cy="61821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5AAD17-4D04-4860-AC4D-6734C8F2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35216-B267-4E5E-9DF1-3AE4683A5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07112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91D9F2-8E1C-4710-B738-1362252B35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51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EBA3D-43F1-42EA-9D6D-2DE22EA86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232955-3F84-4E72-92E6-6A23CB2A41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841E94-76D3-45FA-8D34-02C4336C3E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002470-4104-4391-9E37-950FDE9CF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27E2-EE40-4A72-9F12-CF61D80104DF}" type="datetimeFigureOut">
              <a:rPr lang="et-EE" smtClean="0"/>
              <a:t>27.11.2023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93DCA-DC04-4B2C-8084-AE0FBDC29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5B4B7-F22F-4346-93C5-BED290E4C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7D81E-8C45-4985-AFE3-5076321A7D5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2853164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47D2173-0576-49E2-A051-7D2CFB2B5D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9DE7315-CEE3-46B2-BA63-19066C27A2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4393" y="398630"/>
            <a:ext cx="2590715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7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7F3720-1F03-46D1-826B-1F4BFDAA01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F1774B-1828-4930-83ED-3A240BEC63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5AAD17-4D04-4860-AC4D-6734C8F27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35216-B267-4E5E-9DF1-3AE4683A5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779BE-9B41-407C-902F-4CB976F317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998" y="1401370"/>
            <a:ext cx="7463877" cy="52387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cap="none" baseline="0"/>
            </a:lvl1pPr>
            <a:lvl2pPr marL="1778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584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644C0-7999-4819-B3F0-A0132286FC8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625121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C41AC-497F-4880-98F1-F85B5B7B64E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34803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EA798-70BD-4B59-95E7-3B4B3EFE115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16572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47450-1C8B-46DC-9E81-BC70E5D86A1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17142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2921C-D924-4C7E-BFCF-42773FA55CA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521335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2B244-B028-4D8B-B21F-C981CDEC79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245790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7DEA2-641E-407F-B8CF-0ED84513720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50712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23" Type="http://schemas.openxmlformats.org/officeDocument/2006/relationships/theme" Target="../theme/theme10.xml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Relationship Id="rId22" Type="http://schemas.openxmlformats.org/officeDocument/2006/relationships/slideLayout" Target="../slideLayouts/slideLayout12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image" Target="../media/image8.svg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image" Target="../media/image8.svg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17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61.xml"/><Relationship Id="rId16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69.xml"/><Relationship Id="rId19" Type="http://schemas.openxmlformats.org/officeDocument/2006/relationships/image" Target="../media/image29.jpeg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8.sv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E7DA4B-000D-4636-91DF-304155F18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39711-9F10-4496-B82B-3441FB72F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E9C59-4EE3-4CC5-82DA-B0EE4AB1C1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E27E2-EE40-4A72-9F12-CF61D80104DF}" type="datetimeFigureOut">
              <a:rPr lang="et-EE" smtClean="0"/>
              <a:t>27.11.2023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33971-707B-40F2-9F64-6AEA453098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4397E-265F-442A-A402-EB56D9936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7D81E-8C45-4985-AFE3-5076321A7D5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27942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62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  <p:sldLayoutId id="2147483904" r:id="rId17"/>
    <p:sldLayoutId id="2147483905" r:id="rId18"/>
    <p:sldLayoutId id="2147483906" r:id="rId19"/>
    <p:sldLayoutId id="2147483907" r:id="rId20"/>
    <p:sldLayoutId id="2147483908" r:id="rId21"/>
    <p:sldLayoutId id="214748390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/>
          </a:solidFill>
          <a:latin typeface="Aino Headline" panose="020B030304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93">
          <p15:clr>
            <a:srgbClr val="F26B43"/>
          </p15:clr>
        </p15:guide>
        <p15:guide id="3" pos="7287">
          <p15:clr>
            <a:srgbClr val="F26B43"/>
          </p15:clr>
        </p15:guide>
        <p15:guide id="4" orient="horz" pos="414">
          <p15:clr>
            <a:srgbClr val="F26B43"/>
          </p15:clr>
        </p15:guide>
        <p15:guide id="5" orient="horz" pos="3906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A72B59D8-D2D9-480B-A42A-1FE849C629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52694356-5FF5-43E5-A045-60109B41D3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CA0C7E9-BC0C-41E0-8032-E84CC45F2F4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F89D51F-080F-4CDD-9AD0-7A9780B8C02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69DED08-57B1-4548-9568-9814B4FBD34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D829C8-B6DC-48EE-B12C-AB8FCFF4AA9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84566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99" y="468000"/>
            <a:ext cx="7463878" cy="90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99" y="2088000"/>
            <a:ext cx="11340000" cy="37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5816C03-CF84-4930-A9B1-FF915657045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2961" y="6129118"/>
            <a:ext cx="119571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1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◦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17462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5963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96938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99" y="468000"/>
            <a:ext cx="7463878" cy="90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99" y="2088000"/>
            <a:ext cx="11340000" cy="37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5816C03-CF84-4930-A9B1-FF915657045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2961" y="6129118"/>
            <a:ext cx="119571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8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◦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17462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5963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96938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333"/>
            <a:ext cx="12192000" cy="103860"/>
          </a:xfrm>
          <a:prstGeom prst="rect">
            <a:avLst/>
          </a:prstGeom>
          <a:solidFill>
            <a:srgbClr val="A51222"/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994"/>
            <a:ext cx="10972800" cy="1217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E1764FA-922B-406F-B95E-515C8D58FD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020" y="6356351"/>
            <a:ext cx="487681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200" b="1">
                <a:latin typeface="+mj-lt"/>
              </a:defRPr>
            </a:lvl1pPr>
          </a:lstStyle>
          <a:p>
            <a:fld id="{93086EA8-BA3E-4F2F-80AA-0767E409B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88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  <p:sldLayoutId id="2147483977" r:id="rId13"/>
    <p:sldLayoutId id="2147483978" r:id="rId14"/>
    <p:sldLayoutId id="2147483979" r:id="rId15"/>
    <p:sldLayoutId id="2147483980" r:id="rId16"/>
    <p:sldLayoutId id="2147483981" r:id="rId1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 Narrow" panose="020B0606020202030204" pitchFamily="34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 Narrow" panose="020B0606020202030204" pitchFamily="34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 Narrow" panose="020B0606020202030204" pitchFamily="34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arrow" panose="020B0606020202030204" pitchFamily="34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BFE409-E553-444C-98AF-F6DBD9AE5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475C5-8DF8-43CC-AA98-DFCF5D0F9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749C0-E954-4BF3-A818-FCFA318B20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4535E-64AF-45CD-97F7-0C91D60F5ED1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78A44-36A8-43E1-B822-74125B259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61AAA-072B-4D13-ADEB-A590E22F1E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2BC4D-A162-4240-BF5C-C412F8A41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4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t-EE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t-EE" altLang="en-US"/>
              <a:t>Click to edit Master text styles</a:t>
            </a:r>
          </a:p>
          <a:p>
            <a:pPr lvl="1"/>
            <a:r>
              <a:rPr lang="et-EE" altLang="en-US"/>
              <a:t>Second level</a:t>
            </a:r>
          </a:p>
          <a:p>
            <a:pPr lvl="2"/>
            <a:r>
              <a:rPr lang="et-EE" altLang="en-US"/>
              <a:t>Third level</a:t>
            </a:r>
          </a:p>
          <a:p>
            <a:pPr lvl="3"/>
            <a:r>
              <a:rPr lang="et-EE" altLang="en-US"/>
              <a:t>Fourth level</a:t>
            </a:r>
          </a:p>
          <a:p>
            <a:pPr lvl="4"/>
            <a:r>
              <a:rPr lang="et-EE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6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t-EE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6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t-EE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6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D626F0-5F7C-4691-8A9B-1FCC1BDEECBC}" type="slidenum">
              <a:rPr lang="et-EE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t-E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8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itchFamily="34" charset="0"/>
        </a:defRPr>
      </a:lvl5pPr>
      <a:lvl6pPr marL="41148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itchFamily="34" charset="0"/>
        </a:defRPr>
      </a:lvl6pPr>
      <a:lvl7pPr marL="82296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itchFamily="34" charset="0"/>
        </a:defRPr>
      </a:lvl7pPr>
      <a:lvl8pPr marL="123444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itchFamily="34" charset="0"/>
        </a:defRPr>
      </a:lvl8pPr>
      <a:lvl9pPr marL="164592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itchFamily="34" charset="0"/>
        </a:defRPr>
      </a:lvl9pPr>
    </p:titleStyle>
    <p:bodyStyle>
      <a:lvl1pPr marL="308610" indent="-308610" algn="l" rtl="0" eaLnBrk="0" fontAlgn="base" hangingPunct="0">
        <a:spcBef>
          <a:spcPct val="20000"/>
        </a:spcBef>
        <a:spcAft>
          <a:spcPct val="0"/>
        </a:spcAft>
        <a:buChar char="•"/>
        <a:defRPr sz="2880">
          <a:solidFill>
            <a:schemeClr val="tx1"/>
          </a:solidFill>
          <a:latin typeface="+mn-lt"/>
          <a:ea typeface="+mn-ea"/>
          <a:cs typeface="+mn-cs"/>
        </a:defRPr>
      </a:lvl1pPr>
      <a:lvl2pPr marL="668656" indent="-257176" algn="l" rtl="0" eaLnBrk="0" fontAlgn="base" hangingPunct="0">
        <a:spcBef>
          <a:spcPct val="20000"/>
        </a:spcBef>
        <a:spcAft>
          <a:spcPct val="0"/>
        </a:spcAft>
        <a:buChar char="–"/>
        <a:defRPr sz="2520">
          <a:solidFill>
            <a:schemeClr val="tx1"/>
          </a:solidFill>
          <a:latin typeface="+mn-lt"/>
        </a:defRPr>
      </a:lvl2pPr>
      <a:lvl3pPr marL="1028700" indent="-205740" algn="l" rtl="0" eaLnBrk="0" fontAlgn="base" hangingPunct="0">
        <a:spcBef>
          <a:spcPct val="20000"/>
        </a:spcBef>
        <a:spcAft>
          <a:spcPct val="0"/>
        </a:spcAft>
        <a:buChar char="•"/>
        <a:defRPr sz="2160">
          <a:solidFill>
            <a:schemeClr val="tx1"/>
          </a:solidFill>
          <a:latin typeface="+mn-lt"/>
        </a:defRPr>
      </a:lvl3pPr>
      <a:lvl4pPr marL="1440180" indent="-205740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1851660" indent="-205740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226314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67462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308610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349758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B4833D-40C4-4C5B-99BB-9D0A60EED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D2874-747F-4645-9074-B14F0A662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36792-B199-488E-8CB4-0DD283B817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0FC8B-193D-42FA-AE4F-D7078FBDC056}" type="datetimeFigureOut">
              <a:rPr lang="et-EE" smtClean="0"/>
              <a:t>27.11.2023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8813D-1E26-474A-92A2-C4F912070C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C58E5-CE3E-4407-B3FE-0DFEC5628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29123-F8FB-4FD3-AD8C-DEF9FF02F3E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90780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016AD8-6E5F-2E4D-863C-585677D9A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A75F7-4BC0-714A-BFE1-2EFE1F34F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059D5-0BFD-FD47-B3AE-F7A6ECDB2A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170BF-0607-BB45-BDA2-2CD1B6B6968F}" type="datetimeFigureOut">
              <a:rPr lang="en-EE" smtClean="0"/>
              <a:t>11/27/2023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7A651-CC3C-9A49-A925-1697F4CF0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E84D3-DD3F-4C4C-92E3-EC62766F3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BBB70-39F4-3B48-A302-1304CCE6AE80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411582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E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0B739-D19D-5F42-AD77-8884761EC4EF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9D095-AD91-254B-B2FD-01F068024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7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ctr" defTabSz="54864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Font typeface="Arial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ct val="20000"/>
        </a:spcBef>
        <a:buFont typeface="Arial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ct val="20000"/>
        </a:spcBef>
        <a:buFont typeface="Arial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96D1AD-2E4E-4107-A1AF-45DB50624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37F2A-8A47-4C91-98E3-4AA7A9594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07904-DD01-40A5-89E4-42BF4E8605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A7318-44E5-4C50-8EA1-4AC525BDCB4E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27.11.2023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F566E-9297-4025-A37C-7BA7A0BBE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11671-9150-4578-8A61-5E24FF8747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F7630-9D13-408A-A203-B7DB348E7CB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3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99" y="468000"/>
            <a:ext cx="7463878" cy="90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99" y="2088000"/>
            <a:ext cx="11340000" cy="37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5816C03-CF84-4930-A9B1-FF915657045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2961" y="6129118"/>
            <a:ext cx="119571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6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◦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17462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5963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96938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B026CC8-9522-4E00-A242-B452F9122D5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5850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5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5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4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gep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0.xml"/><Relationship Id="rId4" Type="http://schemas.openxmlformats.org/officeDocument/2006/relationships/image" Target="../media/image3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4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113.png"/><Relationship Id="rId4" Type="http://schemas.openxmlformats.org/officeDocument/2006/relationships/chart" Target="../charts/char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5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5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5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4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2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0642DE3E-DA4D-4000-930C-3FD5C54CAF83}" type="slidenum">
              <a:rPr lang="en-GB" altLang="en-US">
                <a:solidFill>
                  <a:srgbClr val="000000"/>
                </a:solidFill>
              </a:rPr>
              <a:pPr/>
              <a:t>1</a:t>
            </a:fld>
            <a:endParaRPr lang="en-GB" altLang="en-US">
              <a:solidFill>
                <a:srgbClr val="000000"/>
              </a:solidFill>
            </a:endParaRPr>
          </a:p>
        </p:txBody>
      </p:sp>
      <p:pic>
        <p:nvPicPr>
          <p:cNvPr id="2050" name="Picture 3" descr="ut_p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74" y="136525"/>
            <a:ext cx="10776751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2057400" y="795679"/>
            <a:ext cx="9874188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t-EE" altLang="en-US" sz="3200" dirty="0">
                <a:solidFill>
                  <a:srgbClr val="000000"/>
                </a:solidFill>
              </a:rPr>
              <a:t>MAAILMAMAJANDUS, SÕDA ja EESTI ETTEVÕTLUS</a:t>
            </a:r>
            <a:endParaRPr lang="et-EE" altLang="en-US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t-EE" altLang="en-US" dirty="0">
                <a:solidFill>
                  <a:srgbClr val="000000"/>
                </a:solidFill>
              </a:rPr>
              <a:t>			</a:t>
            </a:r>
            <a:r>
              <a:rPr lang="et-EE" altLang="en-US" sz="2800" dirty="0">
                <a:solidFill>
                  <a:srgbClr val="000000"/>
                </a:solidFill>
              </a:rPr>
              <a:t>          Urmas Varblane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t-EE" altLang="en-US" sz="2800" dirty="0">
                <a:solidFill>
                  <a:srgbClr val="000000"/>
                </a:solidFill>
              </a:rPr>
              <a:t>                                         Hiiumaa majandusfoorum 29.11.2023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t-EE" altLang="en-US" sz="2800" dirty="0">
              <a:solidFill>
                <a:srgbClr val="000000"/>
              </a:solidFill>
            </a:endParaRPr>
          </a:p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t-EE" altLang="en-US" sz="2800" dirty="0">
                <a:solidFill>
                  <a:srgbClr val="000000"/>
                </a:solidFill>
              </a:rPr>
              <a:t>Võru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t-EE" altLang="en-US" sz="2800" dirty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t-EE" altLang="en-US" sz="2800" dirty="0">
                <a:solidFill>
                  <a:srgbClr val="000000"/>
                </a:solidFill>
              </a:rPr>
              <a:t>			</a:t>
            </a:r>
            <a:endParaRPr lang="en-GB" altLang="en-US" sz="2800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8B7D82-CCD1-4AA0-A1F2-2E7300E12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971" y="3758501"/>
            <a:ext cx="4254457" cy="3063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3BAF86-A6C5-4B15-A51F-337A97016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28" y="2066924"/>
            <a:ext cx="4031473" cy="399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04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21F9-3EAD-401C-9945-71C302087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9467"/>
            <a:ext cx="9875520" cy="1143000"/>
          </a:xfrm>
        </p:spPr>
        <p:txBody>
          <a:bodyPr/>
          <a:lstStyle/>
          <a:p>
            <a:pPr algn="l"/>
            <a:r>
              <a:rPr lang="en-US" sz="3360" b="1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Hiina</a:t>
            </a:r>
            <a:r>
              <a:rPr lang="en-US" sz="3360" b="1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valmistub</a:t>
            </a:r>
            <a:r>
              <a:rPr lang="en-US" sz="3360" b="1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vormima</a:t>
            </a:r>
            <a:r>
              <a:rPr lang="en-US" sz="3360" b="1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21. </a:t>
            </a:r>
            <a:r>
              <a:rPr lang="en-US" sz="3360" b="1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sajandit</a:t>
            </a:r>
            <a:r>
              <a:rPr lang="en-US" sz="3360" b="1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360" b="1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60" b="1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samal</a:t>
            </a:r>
            <a:r>
              <a:rPr lang="en-US" sz="3360" b="1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viisil</a:t>
            </a:r>
            <a:r>
              <a:rPr lang="en-US" sz="3360" b="1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60" b="1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kui</a:t>
            </a:r>
            <a:r>
              <a:rPr lang="en-US" sz="3360" b="1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USA </a:t>
            </a:r>
            <a:r>
              <a:rPr lang="en-US" sz="3360" b="1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vormis</a:t>
            </a:r>
            <a:r>
              <a:rPr lang="en-US" sz="3360" b="1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20. </a:t>
            </a:r>
            <a:r>
              <a:rPr lang="en-US" sz="3360" b="1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sajandit</a:t>
            </a:r>
            <a:endParaRPr lang="en-US" sz="33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DC3E7E-60DB-49C5-92C8-D97B58123E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9477" y="0"/>
            <a:ext cx="3110345" cy="479958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E9A68E-BBC1-499D-BD9B-D92C199DF956}"/>
              </a:ext>
            </a:extLst>
          </p:cNvPr>
          <p:cNvSpPr txBox="1"/>
          <p:nvPr/>
        </p:nvSpPr>
        <p:spPr>
          <a:xfrm>
            <a:off x="886689" y="1381935"/>
            <a:ext cx="7603374" cy="574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40">
              <a:defRPr/>
            </a:pPr>
            <a:r>
              <a:rPr lang="en-US" sz="2880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Hiina</a:t>
            </a:r>
            <a:r>
              <a:rPr lang="en-US" sz="2880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kolm</a:t>
            </a:r>
            <a:r>
              <a:rPr lang="en-US" sz="2880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strateegilist</a:t>
            </a:r>
            <a:r>
              <a:rPr lang="en-US" sz="2880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põhimõtet</a:t>
            </a:r>
            <a:r>
              <a:rPr lang="en-US" sz="2880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48640" indent="-548640" defTabSz="548640">
              <a:buFontTx/>
              <a:buAutoNum type="arabicParenR"/>
              <a:defRPr/>
            </a:pPr>
            <a:r>
              <a:rPr lang="en-US" sz="2880" b="1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USA </a:t>
            </a:r>
            <a:r>
              <a:rPr lang="en-US" sz="2880" b="1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kui</a:t>
            </a:r>
            <a:r>
              <a:rPr lang="en-US" sz="2880" b="1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hegemooni</a:t>
            </a:r>
            <a:r>
              <a:rPr lang="en-US" sz="2880" b="1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poolt</a:t>
            </a:r>
            <a:r>
              <a:rPr lang="en-US" sz="2880" b="1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teiste</a:t>
            </a:r>
            <a:r>
              <a:rPr lang="en-US" sz="2880" b="1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kontrolliks</a:t>
            </a:r>
            <a:r>
              <a:rPr lang="en-US" sz="2880" b="1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kasutatavate</a:t>
            </a:r>
            <a:r>
              <a:rPr lang="en-US" sz="2880" b="1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meetmete</a:t>
            </a:r>
            <a:r>
              <a:rPr lang="en-US" sz="2880" b="1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nõrgendamine</a:t>
            </a:r>
            <a:endParaRPr lang="en-US" sz="2880" b="1" spc="-30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548640">
              <a:defRPr/>
            </a:pPr>
            <a:r>
              <a:rPr lang="en-US" sz="2880" b="1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80" b="1" spc="-3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1989-2008</a:t>
            </a:r>
          </a:p>
          <a:p>
            <a:pPr defTabSz="548640">
              <a:defRPr/>
            </a:pPr>
            <a:r>
              <a:rPr lang="en-US" sz="2880" b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 </a:t>
            </a:r>
            <a:r>
              <a:rPr lang="en-US" sz="2880" b="1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Hiina</a:t>
            </a:r>
            <a:r>
              <a:rPr lang="en-US" sz="2880" b="1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võimete</a:t>
            </a:r>
            <a:r>
              <a:rPr lang="en-US" sz="2880" b="1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arendamine</a:t>
            </a:r>
            <a:r>
              <a:rPr lang="en-US" sz="2880" b="1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teiste</a:t>
            </a:r>
            <a:r>
              <a:rPr lang="en-US" sz="2880" b="1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üle</a:t>
            </a:r>
            <a:r>
              <a:rPr lang="en-US" sz="2880" b="1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kontrolli</a:t>
            </a:r>
            <a:r>
              <a:rPr lang="en-US" sz="2880" b="1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defTabSz="548640">
              <a:defRPr/>
            </a:pPr>
            <a:r>
              <a:rPr lang="en-US" sz="2880" b="1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80" b="1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saavutamiseks</a:t>
            </a:r>
            <a:r>
              <a:rPr lang="en-US" sz="2880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2880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teiste</a:t>
            </a:r>
            <a:r>
              <a:rPr lang="en-US" sz="2880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riikide</a:t>
            </a:r>
            <a:r>
              <a:rPr lang="en-US" sz="2880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austuse</a:t>
            </a:r>
            <a:r>
              <a:rPr lang="en-US" sz="2880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defTabSz="548640">
              <a:defRPr/>
            </a:pPr>
            <a:r>
              <a:rPr lang="en-US" sz="2880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80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saavutamine</a:t>
            </a:r>
            <a:r>
              <a:rPr lang="en-US" sz="2880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läbi</a:t>
            </a:r>
            <a:r>
              <a:rPr lang="en-US" sz="2880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ähvarduste</a:t>
            </a:r>
            <a:r>
              <a:rPr lang="en-US" sz="2880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80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meelituste</a:t>
            </a:r>
            <a:r>
              <a:rPr lang="en-US" sz="2880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või</a:t>
            </a:r>
            <a:endParaRPr lang="en-US" sz="2880" spc="-30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548640">
              <a:defRPr/>
            </a:pPr>
            <a:r>
              <a:rPr lang="en-US" sz="2880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80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seadusliku</a:t>
            </a:r>
            <a:r>
              <a:rPr lang="en-US" sz="2880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seisundi</a:t>
            </a:r>
            <a:r>
              <a:rPr lang="en-US" sz="2880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defTabSz="548640">
              <a:defRPr/>
            </a:pPr>
            <a:r>
              <a:rPr lang="en-US" sz="2880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80" b="1" spc="-3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2008-2016</a:t>
            </a:r>
            <a:r>
              <a:rPr lang="en-US" sz="2880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regionaalne</a:t>
            </a:r>
            <a:r>
              <a:rPr lang="en-US" sz="2880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hegemoon</a:t>
            </a:r>
            <a:r>
              <a:rPr lang="en-US" sz="2880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Aasias</a:t>
            </a:r>
            <a:endParaRPr lang="en-US" sz="2880" spc="-30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548640">
              <a:defRPr/>
            </a:pPr>
            <a:r>
              <a:rPr lang="en-US" sz="2880" b="1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 </a:t>
            </a:r>
            <a:r>
              <a:rPr lang="en-US" sz="2880" b="1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Globaalse</a:t>
            </a:r>
            <a:r>
              <a:rPr lang="en-US" sz="2880" b="1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laienemise</a:t>
            </a:r>
            <a:r>
              <a:rPr lang="en-US" sz="2880" b="1" spc="-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b="1" spc="-3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strateegia</a:t>
            </a:r>
            <a:endParaRPr lang="en-US" sz="2880" b="1" spc="-30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548640">
              <a:defRPr/>
            </a:pPr>
            <a:r>
              <a:rPr lang="en-US" sz="2880" b="1" spc="-3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2017 - …    </a:t>
            </a:r>
            <a:r>
              <a:rPr lang="en-US" sz="2880" spc="-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USA </a:t>
            </a:r>
            <a:r>
              <a:rPr lang="en-US" sz="288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väljavahetamine</a:t>
            </a:r>
            <a:r>
              <a:rPr lang="en-US" sz="2880" spc="-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8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globaalse</a:t>
            </a:r>
            <a:endParaRPr lang="en-US" sz="2880" spc="-3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548640">
              <a:defRPr/>
            </a:pPr>
            <a:r>
              <a:rPr lang="en-US" sz="2880" spc="-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288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liidri</a:t>
            </a:r>
            <a:r>
              <a:rPr lang="en-US" sz="2880" spc="-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80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kohalt</a:t>
            </a:r>
            <a:endParaRPr lang="en-US" sz="288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548640">
              <a:defRPr/>
            </a:pPr>
            <a:endParaRPr lang="en-US" sz="216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B7C85E-0E7D-4509-8926-5D2103D2B3EA}"/>
              </a:ext>
            </a:extLst>
          </p:cNvPr>
          <p:cNvSpPr txBox="1"/>
          <p:nvPr/>
        </p:nvSpPr>
        <p:spPr>
          <a:xfrm>
            <a:off x="8159924" y="4941217"/>
            <a:ext cx="3480440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8640">
              <a:defRPr/>
            </a:pPr>
            <a:r>
              <a:rPr lang="en-US" sz="2160" dirty="0">
                <a:solidFill>
                  <a:srgbClr val="000000"/>
                </a:solidFill>
                <a:latin typeface="Arial"/>
              </a:rPr>
              <a:t>2021 Book by Rush Doshi</a:t>
            </a:r>
          </a:p>
          <a:p>
            <a:pPr defTabSz="548640">
              <a:defRPr/>
            </a:pPr>
            <a:r>
              <a:rPr lang="en-US" sz="2160" dirty="0">
                <a:solidFill>
                  <a:srgbClr val="000000"/>
                </a:solidFill>
                <a:latin typeface="Arial"/>
              </a:rPr>
              <a:t> – </a:t>
            </a:r>
            <a:r>
              <a:rPr lang="en-US" sz="1680" dirty="0">
                <a:solidFill>
                  <a:srgbClr val="000000"/>
                </a:solidFill>
                <a:latin typeface="Arial"/>
              </a:rPr>
              <a:t>founding director of </a:t>
            </a:r>
          </a:p>
          <a:p>
            <a:pPr defTabSz="548640">
              <a:defRPr/>
            </a:pPr>
            <a:r>
              <a:rPr lang="en-US" sz="1680" dirty="0">
                <a:solidFill>
                  <a:srgbClr val="000000"/>
                </a:solidFill>
                <a:latin typeface="Arial"/>
              </a:rPr>
              <a:t>Brookings China Strategy Initiative</a:t>
            </a:r>
          </a:p>
          <a:p>
            <a:pPr defTabSz="548640">
              <a:defRPr/>
            </a:pPr>
            <a:r>
              <a:rPr lang="en-US" sz="1680" dirty="0">
                <a:solidFill>
                  <a:srgbClr val="000000"/>
                </a:solidFill>
                <a:latin typeface="Arial"/>
              </a:rPr>
              <a:t>Currently China Director at</a:t>
            </a:r>
          </a:p>
          <a:p>
            <a:pPr defTabSz="548640">
              <a:defRPr/>
            </a:pPr>
            <a:r>
              <a:rPr lang="en-US" sz="1680" dirty="0">
                <a:solidFill>
                  <a:srgbClr val="000000"/>
                </a:solidFill>
                <a:latin typeface="Arial"/>
              </a:rPr>
              <a:t>The National Security Council</a:t>
            </a:r>
          </a:p>
          <a:p>
            <a:pPr defTabSz="548640">
              <a:defRPr/>
            </a:pPr>
            <a:endParaRPr lang="en-US" sz="168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424749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5">
            <a:extLst>
              <a:ext uri="{FF2B5EF4-FFF2-40B4-BE49-F238E27FC236}">
                <a16:creationId xmlns:a16="http://schemas.microsoft.com/office/drawing/2014/main" id="{22D2CABF-3C56-74C7-FB00-69328960BDA6}"/>
              </a:ext>
            </a:extLst>
          </p:cNvPr>
          <p:cNvGraphicFramePr>
            <a:graphicFrameLocks noGrp="1"/>
          </p:cNvGraphicFramePr>
          <p:nvPr/>
        </p:nvGraphicFramePr>
        <p:xfrm>
          <a:off x="637139" y="1537755"/>
          <a:ext cx="9959800" cy="4158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9950">
                  <a:extLst>
                    <a:ext uri="{9D8B030D-6E8A-4147-A177-3AD203B41FA5}">
                      <a16:colId xmlns:a16="http://schemas.microsoft.com/office/drawing/2014/main" val="4198423808"/>
                    </a:ext>
                  </a:extLst>
                </a:gridCol>
                <a:gridCol w="2489950">
                  <a:extLst>
                    <a:ext uri="{9D8B030D-6E8A-4147-A177-3AD203B41FA5}">
                      <a16:colId xmlns:a16="http://schemas.microsoft.com/office/drawing/2014/main" val="2529793406"/>
                    </a:ext>
                  </a:extLst>
                </a:gridCol>
                <a:gridCol w="2489950">
                  <a:extLst>
                    <a:ext uri="{9D8B030D-6E8A-4147-A177-3AD203B41FA5}">
                      <a16:colId xmlns:a16="http://schemas.microsoft.com/office/drawing/2014/main" val="3434613244"/>
                    </a:ext>
                  </a:extLst>
                </a:gridCol>
                <a:gridCol w="2489950">
                  <a:extLst>
                    <a:ext uri="{9D8B030D-6E8A-4147-A177-3AD203B41FA5}">
                      <a16:colId xmlns:a16="http://schemas.microsoft.com/office/drawing/2014/main" val="1262405332"/>
                    </a:ext>
                  </a:extLst>
                </a:gridCol>
              </a:tblGrid>
              <a:tr h="446467">
                <a:tc>
                  <a:txBody>
                    <a:bodyPr/>
                    <a:lstStyle/>
                    <a:p>
                      <a:r>
                        <a:rPr lang="et-EE" dirty="0"/>
                        <a:t>Tegevus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/>
                        <a:t>Selgitus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/>
                        <a:t>Sekkumise kiirus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/>
                        <a:t>Maht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755183"/>
                  </a:ext>
                </a:extLst>
              </a:tr>
              <a:tr h="1394444">
                <a:tc>
                  <a:txBody>
                    <a:bodyPr/>
                    <a:lstStyle/>
                    <a:p>
                      <a:r>
                        <a:rPr lang="et-EE" sz="1200" b="1"/>
                        <a:t>Ettevõtetete ärimudeliga seotud tegevused</a:t>
                      </a:r>
                      <a:endParaRPr lang="et-E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t-EE" sz="1200"/>
                        <a:t>Ettevõtja arenguprogramm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t-EE" sz="1200"/>
                        <a:t>Tootmisettevõtja ärimudeli muutmise toetus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t-EE" sz="1200"/>
                        <a:t>Mentorprogrammid ja strateegia praktikumid</a:t>
                      </a:r>
                    </a:p>
                    <a:p>
                      <a:pPr marL="228600" indent="-228600">
                        <a:buAutoNum type="arabicPeriod"/>
                      </a:pPr>
                      <a:endParaRPr lang="et-E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t-EE" sz="1200"/>
                        <a:t>Avamisel. Kiirendada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t-EE" sz="1200"/>
                        <a:t>Avatud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t-EE" sz="1200"/>
                        <a:t>Avatud</a:t>
                      </a:r>
                      <a:endParaRPr lang="et-E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t-EE" sz="1200"/>
                        <a:t>Toetus per ettevõte 200-500K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t-EE" sz="1200"/>
                        <a:t>Toetus per ettevõte max 200K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t-EE" sz="1200"/>
                        <a:t>Max toetus 200K-500K sõltuvalt ettevõtte suurusest</a:t>
                      </a:r>
                    </a:p>
                    <a:p>
                      <a:pPr marL="0" indent="0">
                        <a:buNone/>
                      </a:pPr>
                      <a:endParaRPr lang="et-EE" sz="1200"/>
                    </a:p>
                    <a:p>
                      <a:pPr marL="228600" indent="-228600">
                        <a:buAutoNum type="arabicPeriod"/>
                      </a:pPr>
                      <a:endParaRPr lang="et-E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395934"/>
                  </a:ext>
                </a:extLst>
              </a:tr>
              <a:tr h="1027485">
                <a:tc>
                  <a:txBody>
                    <a:bodyPr/>
                    <a:lstStyle/>
                    <a:p>
                      <a:r>
                        <a:rPr lang="et-EE" sz="1200" b="1"/>
                        <a:t>Uute toodete ja teenuste turule toomisega seotud tegevused</a:t>
                      </a:r>
                      <a:endParaRPr lang="et-E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t-EE" sz="1200"/>
                        <a:t>Inno- ja arendusosakud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t-EE" sz="1200"/>
                        <a:t>Rakendusuuringute toetus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t-EE" sz="1200"/>
                        <a:t>Tootearendustoetus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t-EE" sz="1200"/>
                        <a:t>Innovatsiooni meistriklassid</a:t>
                      </a:r>
                      <a:endParaRPr lang="et-E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t-EE" sz="1200"/>
                        <a:t>Kõik on avatud</a:t>
                      </a:r>
                      <a:endParaRPr lang="et-E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t-EE" sz="1200"/>
                        <a:t>Kogumaht 24,7 mln (innoosak 7500, arendusosak 35000)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t-EE" sz="1200"/>
                        <a:t>Toetus per ettevõte 2 mln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t-EE" sz="1200"/>
                        <a:t>Toetus per ettevõte kuni 500K</a:t>
                      </a:r>
                    </a:p>
                    <a:p>
                      <a:pPr marL="228600" indent="-228600">
                        <a:buAutoNum type="arabicPeriod"/>
                      </a:pPr>
                      <a:endParaRPr lang="et-E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837900"/>
                  </a:ext>
                </a:extLst>
              </a:tr>
              <a:tr h="844006">
                <a:tc>
                  <a:txBody>
                    <a:bodyPr/>
                    <a:lstStyle/>
                    <a:p>
                      <a:r>
                        <a:rPr lang="et-EE" sz="1200" b="1" dirty="0"/>
                        <a:t>Ettevõtete süsteemse TA tegevuse toetamine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/>
                        <a:t>TA stiimul, mis võimaldab ettevõttel hoida püsivalt arendustöötajaid tööl ja teha pidevat arendustegevust.</a:t>
                      </a:r>
                      <a:endParaRPr lang="et-E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t-EE" sz="1200"/>
                        <a:t>Planeerimisel</a:t>
                      </a:r>
                      <a:endParaRPr lang="et-E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/>
                        <a:t>Olenevalt skeemi ülesehitusest kuni 6 mln </a:t>
                      </a:r>
                      <a:r>
                        <a:rPr lang="et-EE" sz="1200" dirty="0" err="1"/>
                        <a:t>per</a:t>
                      </a:r>
                      <a:r>
                        <a:rPr lang="et-EE" sz="1200" dirty="0"/>
                        <a:t> aasta.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919514"/>
                  </a:ext>
                </a:extLst>
              </a:tr>
              <a:tr h="446467">
                <a:tc>
                  <a:txBody>
                    <a:bodyPr/>
                    <a:lstStyle/>
                    <a:p>
                      <a:endParaRPr lang="et-E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endParaRPr lang="et-E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179885"/>
                  </a:ext>
                </a:extLst>
              </a:tr>
            </a:tbl>
          </a:graphicData>
        </a:graphic>
      </p:graphicFrame>
      <p:sp>
        <p:nvSpPr>
          <p:cNvPr id="7" name="Pealkiri 6">
            <a:extLst>
              <a:ext uri="{FF2B5EF4-FFF2-40B4-BE49-F238E27FC236}">
                <a16:creationId xmlns:a16="http://schemas.microsoft.com/office/drawing/2014/main" id="{564F06E8-EBDA-8A76-FADD-8E40BA2EE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800" dirty="0"/>
              <a:t>Innovatsioon - lisandväärtuse tõstmine</a:t>
            </a:r>
          </a:p>
        </p:txBody>
      </p:sp>
    </p:spTree>
    <p:extLst>
      <p:ext uri="{BB962C8B-B14F-4D97-AF65-F5344CB8AC3E}">
        <p14:creationId xmlns:p14="http://schemas.microsoft.com/office/powerpoint/2010/main" val="284339961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C0D1AA30-66C6-1010-3160-981E3432A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891" y="578340"/>
            <a:ext cx="10930973" cy="572485"/>
          </a:xfrm>
        </p:spPr>
        <p:txBody>
          <a:bodyPr/>
          <a:lstStyle/>
          <a:p>
            <a:r>
              <a:rPr lang="et-EE" sz="2800" dirty="0">
                <a:latin typeface="+mj-lt"/>
                <a:ea typeface="Verdana" panose="020B0604030504040204" pitchFamily="34" charset="0"/>
              </a:rPr>
              <a:t>Kapitali kättesaadavus</a:t>
            </a:r>
            <a:endParaRPr lang="en-US" sz="2800" dirty="0">
              <a:latin typeface="+mj-lt"/>
              <a:ea typeface="Verdana" panose="020B0604030504040204" pitchFamily="34" charset="0"/>
            </a:endParaRPr>
          </a:p>
        </p:txBody>
      </p:sp>
      <p:graphicFrame>
        <p:nvGraphicFramePr>
          <p:cNvPr id="5" name="Tabel 5">
            <a:extLst>
              <a:ext uri="{FF2B5EF4-FFF2-40B4-BE49-F238E27FC236}">
                <a16:creationId xmlns:a16="http://schemas.microsoft.com/office/drawing/2014/main" id="{C8F30682-4F05-2AE7-E829-86EDF84AB79E}"/>
              </a:ext>
            </a:extLst>
          </p:cNvPr>
          <p:cNvGraphicFramePr>
            <a:graphicFrameLocks noGrp="1"/>
          </p:cNvGraphicFramePr>
          <p:nvPr/>
        </p:nvGraphicFramePr>
        <p:xfrm>
          <a:off x="877784" y="1339549"/>
          <a:ext cx="10257856" cy="46604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4464">
                  <a:extLst>
                    <a:ext uri="{9D8B030D-6E8A-4147-A177-3AD203B41FA5}">
                      <a16:colId xmlns:a16="http://schemas.microsoft.com/office/drawing/2014/main" val="4198423808"/>
                    </a:ext>
                  </a:extLst>
                </a:gridCol>
                <a:gridCol w="2564464">
                  <a:extLst>
                    <a:ext uri="{9D8B030D-6E8A-4147-A177-3AD203B41FA5}">
                      <a16:colId xmlns:a16="http://schemas.microsoft.com/office/drawing/2014/main" val="2529793406"/>
                    </a:ext>
                  </a:extLst>
                </a:gridCol>
                <a:gridCol w="2564464">
                  <a:extLst>
                    <a:ext uri="{9D8B030D-6E8A-4147-A177-3AD203B41FA5}">
                      <a16:colId xmlns:a16="http://schemas.microsoft.com/office/drawing/2014/main" val="3434613244"/>
                    </a:ext>
                  </a:extLst>
                </a:gridCol>
                <a:gridCol w="2564464">
                  <a:extLst>
                    <a:ext uri="{9D8B030D-6E8A-4147-A177-3AD203B41FA5}">
                      <a16:colId xmlns:a16="http://schemas.microsoft.com/office/drawing/2014/main" val="1262405332"/>
                    </a:ext>
                  </a:extLst>
                </a:gridCol>
              </a:tblGrid>
              <a:tr h="393307">
                <a:tc>
                  <a:txBody>
                    <a:bodyPr/>
                    <a:lstStyle/>
                    <a:p>
                      <a:r>
                        <a:rPr lang="et-EE" dirty="0"/>
                        <a:t>Tegevus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/>
                        <a:t>Selgitus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/>
                        <a:t>Sekkumise kiirus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/>
                        <a:t>Maht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755183"/>
                  </a:ext>
                </a:extLst>
              </a:tr>
              <a:tr h="678859">
                <a:tc>
                  <a:txBody>
                    <a:bodyPr/>
                    <a:lstStyle/>
                    <a:p>
                      <a:r>
                        <a:rPr lang="et-EE" sz="1200" b="1" dirty="0"/>
                        <a:t>Finantseerimisvõimekuse tagamine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t-EE" sz="1200"/>
                        <a:t>Laenukäendus. </a:t>
                      </a:r>
                      <a:r>
                        <a:rPr lang="fi-FI" sz="1200"/>
                        <a:t>Maksimaalne käendus kuni 25 mln euri.</a:t>
                      </a:r>
                    </a:p>
                    <a:p>
                      <a:pPr marL="0" indent="0">
                        <a:buNone/>
                      </a:pPr>
                      <a:endParaRPr lang="et-E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/>
                        <a:t>Avatud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/>
                        <a:t>100 mln euri (võimaldab väljastada käendusi mahus 876 mln euri)</a:t>
                      </a:r>
                      <a:endParaRPr lang="et-E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395934"/>
                  </a:ext>
                </a:extLst>
              </a:tr>
              <a:tr h="1260737">
                <a:tc>
                  <a:txBody>
                    <a:bodyPr/>
                    <a:lstStyle/>
                    <a:p>
                      <a:r>
                        <a:rPr lang="et-EE" sz="1200" b="1"/>
                        <a:t>Tööstus- ja regionaallaen </a:t>
                      </a:r>
                    </a:p>
                    <a:p>
                      <a:r>
                        <a:rPr lang="et-EE" sz="1200" b="1"/>
                        <a:t>Ettevõtja ebapiisava omafinantseeringu/kapitali probleemi lahendamiseks. </a:t>
                      </a:r>
                      <a:endParaRPr lang="et-E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t-EE" sz="1200"/>
                        <a:t>Tööstuslaen kuni 2 miljonit eurot, kuid mitte üle 40% projekti maksumusest.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t-EE" sz="1200"/>
                        <a:t>Regionaallaen kuni 500 000 eurot, kuid mitte üle 50% projekti maksumusest.</a:t>
                      </a:r>
                      <a:endParaRPr lang="et-E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/>
                        <a:t>Avatud</a:t>
                      </a:r>
                      <a:endParaRPr lang="et-E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/>
                        <a:t>18,5 mln</a:t>
                      </a:r>
                    </a:p>
                    <a:p>
                      <a:r>
                        <a:rPr lang="et-EE" sz="1200"/>
                        <a:t>Suureneb 2024 aastal pärast EISi laenude sihtkapitali suurendamist 100 mln euri võrra.</a:t>
                      </a:r>
                      <a:endParaRPr lang="et-E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837900"/>
                  </a:ext>
                </a:extLst>
              </a:tr>
              <a:tr h="1260737">
                <a:tc>
                  <a:txBody>
                    <a:bodyPr/>
                    <a:lstStyle/>
                    <a:p>
                      <a:r>
                        <a:rPr lang="et-EE" sz="1200" b="1"/>
                        <a:t>Erakorraline laenukäendus ettevõtjatele, kelle tegevus on negatiivselt mõjutatud Venemaa kallaletungist Ukrainale, samuti energiahinna tõusu mõju leevendamiseks.</a:t>
                      </a:r>
                      <a:endParaRPr lang="et-E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/>
                        <a:t>1.  Laenukäendus</a:t>
                      </a:r>
                      <a:endParaRPr lang="et-E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t-EE" sz="1200" dirty="0"/>
                        <a:t>Avatud kuni 31.12.2023</a:t>
                      </a:r>
                    </a:p>
                    <a:p>
                      <a:pPr marL="0" indent="0">
                        <a:buNone/>
                      </a:pPr>
                      <a:endParaRPr lang="et-E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/>
                        <a:t>25 mln. Maksimaalne käendus ettevõtja kohta 10 mln </a:t>
                      </a:r>
                      <a:r>
                        <a:rPr lang="et-EE" sz="1200" dirty="0" err="1"/>
                        <a:t>eur</a:t>
                      </a:r>
                      <a:r>
                        <a:rPr lang="et-EE" sz="12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919514"/>
                  </a:ext>
                </a:extLst>
              </a:tr>
              <a:tr h="1066778">
                <a:tc>
                  <a:txBody>
                    <a:bodyPr/>
                    <a:lstStyle/>
                    <a:p>
                      <a:r>
                        <a:rPr lang="et-EE" sz="1200" b="1" dirty="0"/>
                        <a:t>Riskikapitali pakkumine läbi </a:t>
                      </a:r>
                      <a:r>
                        <a:rPr lang="et-EE" sz="1200" b="1" dirty="0" err="1"/>
                        <a:t>SmartCap’i</a:t>
                      </a:r>
                      <a:endParaRPr lang="et-E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t-EE" sz="1200"/>
                        <a:t>Rohefond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t-EE" sz="1200"/>
                        <a:t>Riskikapitali fond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t-EE" sz="1200"/>
                        <a:t>NATO innovatsiooni fond</a:t>
                      </a:r>
                      <a:endParaRPr lang="et-E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/>
                        <a:t>Avatud</a:t>
                      </a:r>
                      <a:endParaRPr lang="et-E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t-EE" sz="1200" dirty="0"/>
                        <a:t>100 mln </a:t>
                      </a:r>
                      <a:r>
                        <a:rPr lang="et-EE" sz="1200" dirty="0" err="1"/>
                        <a:t>eur</a:t>
                      </a:r>
                      <a:r>
                        <a:rPr lang="et-EE" sz="1200" dirty="0"/>
                        <a:t> (ühe otseinvesteeringu lagi 2,5 mln)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t-EE" sz="1200" dirty="0"/>
                        <a:t>95 mln </a:t>
                      </a:r>
                      <a:r>
                        <a:rPr lang="et-EE" sz="1200" dirty="0" err="1"/>
                        <a:t>eur</a:t>
                      </a:r>
                      <a:endParaRPr lang="et-EE" sz="1200" dirty="0"/>
                    </a:p>
                    <a:p>
                      <a:pPr marL="228600" indent="-228600">
                        <a:buAutoNum type="arabicPeriod"/>
                      </a:pPr>
                      <a:r>
                        <a:rPr lang="et-EE" sz="1200" dirty="0"/>
                        <a:t>1 </a:t>
                      </a:r>
                      <a:r>
                        <a:rPr lang="et-EE" sz="1200" dirty="0" err="1"/>
                        <a:t>bln</a:t>
                      </a:r>
                      <a:r>
                        <a:rPr lang="et-EE" sz="1200" dirty="0"/>
                        <a:t> </a:t>
                      </a:r>
                      <a:r>
                        <a:rPr lang="et-EE" sz="1200" dirty="0" err="1"/>
                        <a:t>eur</a:t>
                      </a:r>
                      <a:r>
                        <a:rPr lang="et-EE" sz="1200" dirty="0"/>
                        <a:t> (Eesti osa 30 mln)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179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471982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C74FD8D-86B8-DF24-138C-10D6694F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13" y="326774"/>
            <a:ext cx="10515600" cy="1325563"/>
          </a:xfrm>
        </p:spPr>
        <p:txBody>
          <a:bodyPr>
            <a:normAutofit/>
          </a:bodyPr>
          <a:lstStyle/>
          <a:p>
            <a:r>
              <a:rPr lang="et-EE" sz="2800" dirty="0"/>
              <a:t>Tööhõive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B51EE944-56DA-310A-C9CB-19F876575DFA}"/>
              </a:ext>
            </a:extLst>
          </p:cNvPr>
          <p:cNvGraphicFramePr>
            <a:graphicFrameLocks noGrp="1"/>
          </p:cNvGraphicFramePr>
          <p:nvPr/>
        </p:nvGraphicFramePr>
        <p:xfrm>
          <a:off x="400833" y="989556"/>
          <a:ext cx="11511624" cy="5404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0548">
                  <a:extLst>
                    <a:ext uri="{9D8B030D-6E8A-4147-A177-3AD203B41FA5}">
                      <a16:colId xmlns:a16="http://schemas.microsoft.com/office/drawing/2014/main" val="615283045"/>
                    </a:ext>
                  </a:extLst>
                </a:gridCol>
                <a:gridCol w="3866312">
                  <a:extLst>
                    <a:ext uri="{9D8B030D-6E8A-4147-A177-3AD203B41FA5}">
                      <a16:colId xmlns:a16="http://schemas.microsoft.com/office/drawing/2014/main" val="356956758"/>
                    </a:ext>
                  </a:extLst>
                </a:gridCol>
                <a:gridCol w="2543557">
                  <a:extLst>
                    <a:ext uri="{9D8B030D-6E8A-4147-A177-3AD203B41FA5}">
                      <a16:colId xmlns:a16="http://schemas.microsoft.com/office/drawing/2014/main" val="3758626899"/>
                    </a:ext>
                  </a:extLst>
                </a:gridCol>
                <a:gridCol w="2441207">
                  <a:extLst>
                    <a:ext uri="{9D8B030D-6E8A-4147-A177-3AD203B41FA5}">
                      <a16:colId xmlns:a16="http://schemas.microsoft.com/office/drawing/2014/main" val="1325960567"/>
                    </a:ext>
                  </a:extLst>
                </a:gridCol>
              </a:tblGrid>
              <a:tr h="268489">
                <a:tc>
                  <a:txBody>
                    <a:bodyPr/>
                    <a:lstStyle/>
                    <a:p>
                      <a:r>
                        <a:rPr lang="et-EE" sz="1200" dirty="0"/>
                        <a:t>Tegevus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/>
                        <a:t>Selgitus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/>
                        <a:t>Sekkumise kiirus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/>
                        <a:t>Maht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427633"/>
                  </a:ext>
                </a:extLst>
              </a:tr>
              <a:tr h="1036961">
                <a:tc>
                  <a:txBody>
                    <a:bodyPr/>
                    <a:lstStyle/>
                    <a:p>
                      <a:r>
                        <a:rPr lang="et-EE" sz="1200" b="1" dirty="0"/>
                        <a:t>Töötukassa teenused töötutele, töötavatele inimestele </a:t>
                      </a:r>
                      <a:r>
                        <a:rPr lang="et-EE" sz="1200" b="1"/>
                        <a:t>ja tööandjatele, 27 erinevat teenust (</a:t>
                      </a:r>
                      <a:r>
                        <a:rPr lang="et-EE" sz="1200" b="1" dirty="0"/>
                        <a:t>Tööhõiveprogramm)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/>
                        <a:t>Olulise osa teenustest ehk ligi 1/2 teenuste eelarvest moodustavad erinevad täiend- ja ümberõppevõimalused tööturul vajalike oskuste omandamiseks.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/>
                        <a:t>Hetkel kehtib THP 2021-2023. Uus tööhõiveprogramm hakkab kehtima 01.01.2024. Täiendavad oskuste meetmed (ESF+ vahenditest) alates 2025.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/>
                        <a:t>Ca 80 mln EUR aastas (töötuskindlustuse vahendid + riigieelarve (</a:t>
                      </a:r>
                      <a:r>
                        <a:rPr lang="et-EE" sz="1200"/>
                        <a:t>tööturuteenuste ja </a:t>
                      </a:r>
                      <a:r>
                        <a:rPr lang="et-EE" sz="1200" dirty="0"/>
                        <a:t>–toetuste sihtkapital) + ESF+ vahendid)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307731"/>
                  </a:ext>
                </a:extLst>
              </a:tr>
              <a:tr h="845942">
                <a:tc>
                  <a:txBody>
                    <a:bodyPr/>
                    <a:lstStyle/>
                    <a:p>
                      <a:r>
                        <a:rPr lang="et-EE" sz="1200" b="1" dirty="0"/>
                        <a:t>Tööalase konkurentsivõime toetamine (ESF+ avatud taotlusvoorude projektid)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/>
                        <a:t>Noortele, vanemaealistele, mitte-eestlastele (</a:t>
                      </a:r>
                      <a:r>
                        <a:rPr lang="et-EE" sz="1200" dirty="0" err="1"/>
                        <a:t>romad</a:t>
                      </a:r>
                      <a:r>
                        <a:rPr lang="et-EE" sz="1200" dirty="0"/>
                        <a:t> ja pererändega saabunud), naistele ja enam tööturul tuge vajavatele sihtrühmadele suunatud tegevused </a:t>
                      </a:r>
                      <a:r>
                        <a:rPr lang="et-EE" sz="1200" dirty="0" err="1"/>
                        <a:t>KOVide</a:t>
                      </a:r>
                      <a:r>
                        <a:rPr lang="et-EE" sz="1200" dirty="0"/>
                        <a:t>, MTÜde jt kaudu.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/>
                        <a:t>Noorte taotlusvoor on alates sept 2023 avatud, ülejäänud tegevused avanevad 2024+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/>
                        <a:t>Kokku 17 mln EUR kuni aastani 2029 (ESF+ ja RKF)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415125"/>
                  </a:ext>
                </a:extLst>
              </a:tr>
              <a:tr h="654923">
                <a:tc>
                  <a:txBody>
                    <a:bodyPr/>
                    <a:lstStyle/>
                    <a:p>
                      <a:r>
                        <a:rPr lang="et-EE" sz="1200" b="1" noProof="0" dirty="0"/>
                        <a:t>Põlevkivisektori töötajate tööle asumise ja oskuste arendamise toetamine (ÕÜF TAT)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noProof="0" dirty="0"/>
                        <a:t>Töölt-tööle toetus (põlevkivisektorist teistesse sektoritesse tööle asumiseks ja oskuste meetmed)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/>
                        <a:t>Käivitub 2024. a alguses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/>
                        <a:t>7 mln EUR (ÕÜF+RKF)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861521"/>
                  </a:ext>
                </a:extLst>
              </a:tr>
              <a:tr h="1227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200" b="1" dirty="0"/>
                        <a:t>Töötuskindlustushüvitis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Majandusolukorrast sõltuv töötuskindlustussüsteem</a:t>
                      </a:r>
                      <a:r>
                        <a:rPr lang="et-EE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t-EE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(töötuskindlustushüvitist makstakse pikemalt kui majanduse olukord on halb (sotsiaalkaitse eesmärk) ja lühemalt (inimesed liiguvad kiiremini tööturule) kui majanduses on olukord hea.</a:t>
                      </a:r>
                      <a:endParaRPr lang="et-E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/>
                        <a:t>Rakendus alates 30.06.2023</a:t>
                      </a:r>
                      <a:endParaRPr lang="et-E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/>
                        <a:t>121,5 milj (sotsiaalmaksuta kulu) finantseeritakse töötuskindlustusvahenditest</a:t>
                      </a:r>
                      <a:endParaRPr lang="et-E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0840679"/>
                  </a:ext>
                </a:extLst>
              </a:tr>
              <a:tr h="6549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Koondamishüvitis</a:t>
                      </a:r>
                    </a:p>
                    <a:p>
                      <a:endParaRPr lang="et-E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Katab tööandja riske seoses töötaja koondamisega.</a:t>
                      </a:r>
                      <a:endParaRPr lang="et-E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/>
                        <a:t>Kehtib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200"/>
                        <a:t>21,6 milj (sotsiaalmaksuta kulu) finantseritakse töötuskindlustusvahenditest</a:t>
                      </a:r>
                      <a:endParaRPr lang="et-E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556231"/>
                  </a:ext>
                </a:extLst>
              </a:tr>
              <a:tr h="7095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Tööandja maksejõuetushüvitis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Tööandja maksejõuetusest tuleneva kahju hüvitamine töötajale: töötasu, puhkusetasu jt.</a:t>
                      </a:r>
                    </a:p>
                    <a:p>
                      <a:endParaRPr lang="et-E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/>
                        <a:t>Kehtib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200" dirty="0"/>
                        <a:t>5,7 milj (sotsiaalmaksuta kulu) finantseeritakse töötuskindlustusvahenditest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76024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422792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0C6A98-1094-4A68-ACE9-572F93966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963" y="374173"/>
            <a:ext cx="9934219" cy="639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2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8196AC-B88B-45CF-8EC9-5429018E7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620" y="220709"/>
            <a:ext cx="11441493" cy="641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2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749F4FE-51A9-4F5F-98E0-31404231C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291" y="546859"/>
            <a:ext cx="9734023" cy="576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96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5821" y="1290163"/>
            <a:ext cx="10622280" cy="4666297"/>
          </a:xfrm>
        </p:spPr>
      </p:pic>
      <p:sp>
        <p:nvSpPr>
          <p:cNvPr id="297987" name="TextBox 1"/>
          <p:cNvSpPr txBox="1">
            <a:spLocks noChangeArrowheads="1"/>
          </p:cNvSpPr>
          <p:nvPr/>
        </p:nvSpPr>
        <p:spPr bwMode="auto">
          <a:xfrm>
            <a:off x="710572" y="382908"/>
            <a:ext cx="659328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54864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t-EE" altLang="en-US" sz="2160" b="1" dirty="0">
                <a:solidFill>
                  <a:srgbClr val="FF0000"/>
                </a:solidFill>
                <a:latin typeface="Times New Roman" pitchFamily="18" charset="0"/>
              </a:rPr>
              <a:t>Maailmamajanduse raskuskese nihkub itta.</a:t>
            </a:r>
          </a:p>
          <a:p>
            <a:pPr defTabSz="54864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t-EE" altLang="en-US" sz="2160" b="1" dirty="0">
                <a:solidFill>
                  <a:prstClr val="black"/>
                </a:solidFill>
                <a:latin typeface="Times New Roman" pitchFamily="18" charset="0"/>
              </a:rPr>
              <a:t>K</a:t>
            </a:r>
            <a:r>
              <a:rPr lang="et-EE" altLang="en-US" sz="2160" b="1" dirty="0">
                <a:solidFill>
                  <a:srgbClr val="000000"/>
                </a:solidFill>
                <a:latin typeface="Times New Roman" pitchFamily="18" charset="0"/>
              </a:rPr>
              <a:t>asvavad turud ja ärivõimalused väljaspool Euroopat</a:t>
            </a:r>
            <a:endParaRPr lang="en-US" altLang="en-US" sz="216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3796" y="5962303"/>
            <a:ext cx="1055716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40">
              <a:defRPr/>
            </a:pPr>
            <a:r>
              <a:rPr lang="en-US" altLang="en-US" sz="1620" b="1" dirty="0">
                <a:solidFill>
                  <a:prstClr val="black"/>
                </a:solidFill>
                <a:latin typeface="Calibri"/>
              </a:rPr>
              <a:t>Danny </a:t>
            </a:r>
            <a:r>
              <a:rPr lang="en-US" altLang="en-US" sz="1620" b="1" dirty="0" err="1">
                <a:solidFill>
                  <a:prstClr val="black"/>
                </a:solidFill>
                <a:latin typeface="Calibri"/>
              </a:rPr>
              <a:t>Quah</a:t>
            </a:r>
            <a:r>
              <a:rPr lang="en-US" altLang="en-US" sz="1620" b="1" dirty="0">
                <a:solidFill>
                  <a:prstClr val="black"/>
                </a:solidFill>
                <a:latin typeface="Calibri"/>
              </a:rPr>
              <a:t>. The</a:t>
            </a:r>
            <a:r>
              <a:rPr lang="et-EE" altLang="en-US" sz="162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altLang="en-US" sz="1620" b="1" dirty="0">
                <a:solidFill>
                  <a:prstClr val="black"/>
                </a:solidFill>
                <a:latin typeface="Calibri"/>
              </a:rPr>
              <a:t>Global Economy’s Shifting</a:t>
            </a:r>
            <a:r>
              <a:rPr lang="et-EE" altLang="en-US" sz="162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altLang="en-US" sz="1620" b="1" dirty="0">
                <a:solidFill>
                  <a:prstClr val="black"/>
                </a:solidFill>
                <a:latin typeface="Calibri"/>
              </a:rPr>
              <a:t>Centre of Gravity.</a:t>
            </a:r>
            <a:r>
              <a:rPr lang="et-EE" altLang="en-US" sz="162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altLang="en-US" sz="1620" b="1" dirty="0">
                <a:solidFill>
                  <a:prstClr val="black"/>
                </a:solidFill>
                <a:latin typeface="Calibri"/>
              </a:rPr>
              <a:t>Global Policy, 2(1):3–9, </a:t>
            </a:r>
            <a:r>
              <a:rPr lang="et-EE" altLang="en-US" sz="1620" b="1" dirty="0">
                <a:solidFill>
                  <a:prstClr val="black"/>
                </a:solidFill>
                <a:latin typeface="Calibri"/>
              </a:rPr>
              <a:t>J</a:t>
            </a:r>
            <a:r>
              <a:rPr lang="en-US" altLang="en-US" sz="1620" b="1" dirty="0">
                <a:solidFill>
                  <a:prstClr val="black"/>
                </a:solidFill>
                <a:latin typeface="Calibri"/>
              </a:rPr>
              <a:t>an</a:t>
            </a:r>
            <a:r>
              <a:rPr lang="et-EE" altLang="en-US" sz="1620" b="1" dirty="0">
                <a:solidFill>
                  <a:prstClr val="black"/>
                </a:solidFill>
                <a:latin typeface="Calibri"/>
              </a:rPr>
              <a:t>  </a:t>
            </a:r>
            <a:r>
              <a:rPr lang="en-US" altLang="en-US" sz="1620" b="1" dirty="0">
                <a:solidFill>
                  <a:prstClr val="black"/>
                </a:solidFill>
                <a:latin typeface="Calibri"/>
              </a:rPr>
              <a:t>2011.</a:t>
            </a:r>
            <a:r>
              <a:rPr lang="et-EE" altLang="en-US" sz="1620" b="1" dirty="0">
                <a:solidFill>
                  <a:prstClr val="black"/>
                </a:solidFill>
                <a:latin typeface="Calibri"/>
              </a:rPr>
              <a:t> </a:t>
            </a:r>
            <a:endParaRPr lang="en-US" sz="162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332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FF2E4-C7B8-423E-A20D-40F31D829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61" y="113910"/>
            <a:ext cx="11360075" cy="295517"/>
          </a:xfrm>
        </p:spPr>
        <p:txBody>
          <a:bodyPr>
            <a:noAutofit/>
          </a:bodyPr>
          <a:lstStyle/>
          <a:p>
            <a:r>
              <a:rPr lang="et-EE" sz="33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USA ja Hiina sõjalised kulutused </a:t>
            </a:r>
            <a:r>
              <a:rPr lang="et-E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(jooksvates hindades, miljardit USD)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4EACAAC-1A12-44D5-9EFE-83DC5F2B82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0058" y="1452599"/>
            <a:ext cx="9466728" cy="53437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96194C-7D76-47CD-93A9-90EF3DB335A3}"/>
              </a:ext>
            </a:extLst>
          </p:cNvPr>
          <p:cNvSpPr txBox="1"/>
          <p:nvPr/>
        </p:nvSpPr>
        <p:spPr>
          <a:xfrm>
            <a:off x="900058" y="618883"/>
            <a:ext cx="8638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8640">
              <a:defRPr/>
            </a:pPr>
            <a:r>
              <a:rPr lang="et-EE" sz="2400" b="1" dirty="0">
                <a:solidFill>
                  <a:prstClr val="black"/>
                </a:solidFill>
                <a:latin typeface="Calibri"/>
              </a:rPr>
              <a:t>Hiina kaitsekulutuste suhe USA tasemest (%) parempoolsel skaalal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A0F886-F328-435F-BCF6-5EE83CB8C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244" y="1310203"/>
            <a:ext cx="4152058" cy="104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32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F9E5B-2BE0-4F11-A9A2-2C8B0AD86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57199"/>
          </a:xfrm>
        </p:spPr>
        <p:txBody>
          <a:bodyPr>
            <a:noAutofit/>
          </a:bodyPr>
          <a:lstStyle/>
          <a:p>
            <a:r>
              <a:rPr lang="et-E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Maailma riikide kaitsekulutuste suurus 2022.a. (miljardites USD) ja kasv võrreldes 2021.a.</a:t>
            </a:r>
            <a:endParaRPr lang="et-E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E87184-B79B-4967-856C-21522843E5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7118" y="943252"/>
            <a:ext cx="8914951" cy="58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57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33" y="342901"/>
            <a:ext cx="2683598" cy="184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834" y="450032"/>
            <a:ext cx="6786823" cy="594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9230" y="2362894"/>
            <a:ext cx="9480929" cy="50321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2960"/>
            <a:r>
              <a:rPr lang="et-EE" sz="2160" b="1" dirty="0">
                <a:solidFill>
                  <a:prstClr val="black"/>
                </a:solidFill>
                <a:latin typeface="Calibri" panose="020F0502020204030204"/>
              </a:rPr>
              <a:t>2015.a. kuulutati välja </a:t>
            </a:r>
          </a:p>
          <a:p>
            <a:pPr defTabSz="822960"/>
            <a:r>
              <a:rPr lang="et-EE" sz="2160" b="1" dirty="0">
                <a:solidFill>
                  <a:srgbClr val="3333FF"/>
                </a:solidFill>
                <a:latin typeface="Calibri" panose="020F0502020204030204"/>
              </a:rPr>
              <a:t>Hiina peab saama maailma </a:t>
            </a:r>
          </a:p>
          <a:p>
            <a:pPr defTabSz="822960"/>
            <a:r>
              <a:rPr lang="et-EE" sz="2160" b="1" dirty="0">
                <a:solidFill>
                  <a:srgbClr val="3333FF"/>
                </a:solidFill>
                <a:latin typeface="Calibri" panose="020F0502020204030204"/>
              </a:rPr>
              <a:t>juhtivaks tööstusriigiks</a:t>
            </a:r>
          </a:p>
          <a:p>
            <a:pPr defTabSz="822960"/>
            <a:r>
              <a:rPr lang="et-EE" sz="2160" b="1" dirty="0">
                <a:solidFill>
                  <a:prstClr val="black"/>
                </a:solidFill>
                <a:latin typeface="Calibri" panose="020F0502020204030204"/>
              </a:rPr>
              <a:t>muutuma tehnoloogiliselt </a:t>
            </a:r>
          </a:p>
          <a:p>
            <a:pPr defTabSz="822960"/>
            <a:r>
              <a:rPr lang="et-EE" sz="2160" b="1" dirty="0">
                <a:solidFill>
                  <a:prstClr val="black"/>
                </a:solidFill>
                <a:latin typeface="Calibri" panose="020F0502020204030204"/>
              </a:rPr>
              <a:t>sõltumatuks </a:t>
            </a:r>
          </a:p>
          <a:p>
            <a:pPr defTabSz="822960"/>
            <a:r>
              <a:rPr lang="et-EE" sz="2160" b="1" dirty="0">
                <a:solidFill>
                  <a:srgbClr val="3333FF"/>
                </a:solidFill>
                <a:latin typeface="Calibri" panose="020F0502020204030204"/>
              </a:rPr>
              <a:t>EESKUJU – „tiigrid“ (Singapur, Korea …)</a:t>
            </a:r>
          </a:p>
          <a:p>
            <a:pPr defTabSz="822960"/>
            <a:r>
              <a:rPr lang="et-EE" sz="2160" b="1" dirty="0">
                <a:solidFill>
                  <a:prstClr val="black"/>
                </a:solidFill>
                <a:latin typeface="Calibri" panose="020F0502020204030204"/>
              </a:rPr>
              <a:t>Sihitud võtmevaldkondadele</a:t>
            </a:r>
          </a:p>
          <a:p>
            <a:pPr defTabSz="822960"/>
            <a:r>
              <a:rPr lang="et-EE" sz="2160" b="1" dirty="0">
                <a:solidFill>
                  <a:prstClr val="black"/>
                </a:solidFill>
                <a:latin typeface="Calibri" panose="020F0502020204030204"/>
              </a:rPr>
              <a:t>Realiseeritakse tugeva riigi toega</a:t>
            </a:r>
          </a:p>
          <a:p>
            <a:pPr defTabSz="822960"/>
            <a:r>
              <a:rPr lang="et-EE" sz="2160" b="1" dirty="0">
                <a:solidFill>
                  <a:prstClr val="black"/>
                </a:solidFill>
                <a:latin typeface="Calibri" panose="020F0502020204030204"/>
              </a:rPr>
              <a:t>riigi- ja eraettevõtete kaudu</a:t>
            </a:r>
            <a:endParaRPr lang="en-US" sz="216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822960"/>
            <a:endParaRPr lang="en-US" sz="216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822960"/>
            <a:r>
              <a:rPr lang="en-US" sz="2160" b="1" dirty="0">
                <a:solidFill>
                  <a:prstClr val="black"/>
                </a:solidFill>
                <a:latin typeface="Calibri" panose="020F0502020204030204"/>
              </a:rPr>
              <a:t>Xi </a:t>
            </a:r>
            <a:r>
              <a:rPr lang="en-US" sz="2160" b="1" dirty="0" err="1">
                <a:solidFill>
                  <a:prstClr val="black"/>
                </a:solidFill>
                <a:latin typeface="Calibri" panose="020F0502020204030204"/>
              </a:rPr>
              <a:t>kõnes</a:t>
            </a:r>
            <a:r>
              <a:rPr lang="en-US" sz="2160" b="1" dirty="0">
                <a:solidFill>
                  <a:prstClr val="black"/>
                </a:solidFill>
                <a:latin typeface="Calibri" panose="020F0502020204030204"/>
              </a:rPr>
              <a:t> 2021.a : 2049.a-ks </a:t>
            </a:r>
          </a:p>
          <a:p>
            <a:pPr defTabSz="822960"/>
            <a:r>
              <a:rPr lang="en-US" sz="2160" b="1" dirty="0" err="1">
                <a:solidFill>
                  <a:prstClr val="black"/>
                </a:solidFill>
                <a:latin typeface="Calibri" panose="020F0502020204030204"/>
              </a:rPr>
              <a:t>saavutada</a:t>
            </a:r>
            <a:r>
              <a:rPr lang="en-US" sz="2160" b="1" dirty="0">
                <a:solidFill>
                  <a:prstClr val="black"/>
                </a:solidFill>
                <a:latin typeface="Calibri" panose="020F0502020204030204"/>
              </a:rPr>
              <a:t> “</a:t>
            </a:r>
            <a:r>
              <a:rPr lang="en-US" sz="2160" b="1" dirty="0" err="1">
                <a:solidFill>
                  <a:prstClr val="black"/>
                </a:solidFill>
                <a:latin typeface="Calibri" panose="020F0502020204030204"/>
              </a:rPr>
              <a:t>rahvuslik</a:t>
            </a:r>
            <a:r>
              <a:rPr lang="en-US" sz="216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60" b="1" dirty="0" err="1">
                <a:solidFill>
                  <a:prstClr val="black"/>
                </a:solidFill>
                <a:latin typeface="Calibri" panose="020F0502020204030204"/>
              </a:rPr>
              <a:t>uuenemine</a:t>
            </a:r>
            <a:r>
              <a:rPr lang="en-US" sz="2160" b="1" dirty="0">
                <a:solidFill>
                  <a:prstClr val="black"/>
                </a:solidFill>
                <a:latin typeface="Calibri" panose="020F0502020204030204"/>
              </a:rPr>
              <a:t>”</a:t>
            </a:r>
          </a:p>
          <a:p>
            <a:pPr defTabSz="822960"/>
            <a:r>
              <a:rPr lang="en-US" sz="2160" b="1" spc="-3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en-US" sz="2400" b="1" spc="-3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Mis </a:t>
            </a:r>
            <a:r>
              <a:rPr lang="en-US" sz="2400" b="1" spc="-3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tähendab</a:t>
            </a:r>
            <a:r>
              <a:rPr lang="en-US" sz="2400" b="1" spc="-3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spc="-3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eelkõige</a:t>
            </a:r>
            <a:r>
              <a:rPr lang="en-US" sz="2400" b="1" spc="-3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USA </a:t>
            </a:r>
            <a:r>
              <a:rPr lang="en-US" sz="2400" b="1" spc="-3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asendamist</a:t>
            </a:r>
            <a:r>
              <a:rPr lang="en-US" sz="2400" b="1" spc="-3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spc="-3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maailma</a:t>
            </a:r>
            <a:r>
              <a:rPr lang="en-US" sz="2400" b="1" spc="-3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spc="-3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liiderriigi</a:t>
            </a:r>
            <a:r>
              <a:rPr lang="en-US" sz="2400" b="1" spc="-3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spc="-3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kohal</a:t>
            </a:r>
            <a:endParaRPr lang="en-US" sz="2400" dirty="0">
              <a:solidFill>
                <a:srgbClr val="FF0000"/>
              </a:solidFill>
              <a:latin typeface="Calibri" panose="020F0502020204030204"/>
            </a:endParaRPr>
          </a:p>
          <a:p>
            <a:pPr defTabSz="822960"/>
            <a:endParaRPr lang="en-US" sz="216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822960"/>
            <a:r>
              <a:rPr lang="et-EE" sz="162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25519" y="858289"/>
            <a:ext cx="128753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2960"/>
            <a:r>
              <a:rPr lang="et-EE" sz="1620" b="1" dirty="0" err="1">
                <a:solidFill>
                  <a:prstClr val="black"/>
                </a:solidFill>
                <a:latin typeface="Calibri" panose="020F0502020204030204"/>
              </a:rPr>
              <a:t>Merics</a:t>
            </a:r>
            <a:r>
              <a:rPr lang="et-EE" sz="1620" b="1" dirty="0">
                <a:solidFill>
                  <a:prstClr val="black"/>
                </a:solidFill>
                <a:latin typeface="Calibri" panose="020F0502020204030204"/>
              </a:rPr>
              <a:t>, 2019</a:t>
            </a:r>
            <a:endParaRPr lang="en-US" sz="162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98F852E6-4DEA-48A2-976D-DBA79FE559CE}"/>
              </a:ext>
            </a:extLst>
          </p:cNvPr>
          <p:cNvSpPr/>
          <p:nvPr/>
        </p:nvSpPr>
        <p:spPr>
          <a:xfrm>
            <a:off x="5453064" y="6120765"/>
            <a:ext cx="642937" cy="27374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/>
            <a:endParaRPr lang="et-EE" sz="162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81938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7" y="414573"/>
            <a:ext cx="6904550" cy="610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667" y="3669161"/>
            <a:ext cx="3330546" cy="278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527E62-F7AC-41D5-AA56-2E9A78F7F9BC}"/>
              </a:ext>
            </a:extLst>
          </p:cNvPr>
          <p:cNvSpPr/>
          <p:nvPr/>
        </p:nvSpPr>
        <p:spPr>
          <a:xfrm>
            <a:off x="7990523" y="414574"/>
            <a:ext cx="3330546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President </a:t>
            </a:r>
            <a:r>
              <a:rPr kumimoji="0" lang="et-EE" sz="162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</a:t>
            </a:r>
            <a:r>
              <a:rPr kumimoji="0" lang="et-EE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plaan alates 2</a:t>
            </a: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015 </a:t>
            </a:r>
            <a:r>
              <a:rPr kumimoji="0" lang="et-EE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Algselt kaks k</a:t>
            </a:r>
            <a:r>
              <a:rPr kumimoji="0" lang="en-US" sz="162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omponent</a:t>
            </a:r>
            <a:r>
              <a:rPr kumimoji="0" lang="et-EE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endParaRPr kumimoji="0" lang="et-EE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Silk Road Economic Belt </a:t>
            </a:r>
            <a:r>
              <a:rPr kumimoji="0" lang="et-EE" sz="16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21st Century Maritime Silk Road</a:t>
            </a: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kumimoji="0" lang="et-EE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Algul kolm koridori Hiina ja Euroopa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ühendamiseks läbi:</a:t>
            </a: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t-EE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Kesk Aasia</a:t>
            </a: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endParaRPr kumimoji="0" lang="et-EE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Lääne Aasia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Lõuna Aasia</a:t>
            </a: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t-EE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2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162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rogram</a:t>
            </a:r>
            <a:r>
              <a:rPr kumimoji="0" lang="et-EE" sz="162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 esialgne maksumus kavandati 5 </a:t>
            </a:r>
            <a:r>
              <a:rPr kumimoji="0" lang="en-US" sz="162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tril</a:t>
            </a:r>
            <a:r>
              <a:rPr kumimoji="0" lang="et-EE" sz="162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jonit</a:t>
            </a:r>
            <a:r>
              <a:rPr kumimoji="0" lang="et-EE" sz="162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USD 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infrastru</a:t>
            </a:r>
            <a:r>
              <a:rPr kumimoji="0" lang="et-EE" sz="162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ktuuri</a:t>
            </a:r>
            <a:r>
              <a:rPr kumimoji="0" lang="et-EE" sz="162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kulutusi</a:t>
            </a:r>
            <a:endParaRPr kumimoji="0" lang="en-US" sz="162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DF4039-A709-4264-B824-505A8AEDA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42901"/>
            <a:ext cx="3484166" cy="67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6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56873210-2F68-4D1A-9FFB-20F865BF25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0200" y="148174"/>
            <a:ext cx="9875520" cy="1143000"/>
          </a:xfrm>
        </p:spPr>
        <p:txBody>
          <a:bodyPr>
            <a:normAutofit/>
          </a:bodyPr>
          <a:lstStyle/>
          <a:p>
            <a:r>
              <a:rPr lang="et-EE" altLang="et-EE" sz="3360" b="1" dirty="0"/>
              <a:t>USA ja Hiina majanduste </a:t>
            </a:r>
            <a:r>
              <a:rPr lang="et-EE" altLang="et-EE" sz="3360" b="1" dirty="0" err="1"/>
              <a:t>lahkukasvamine</a:t>
            </a:r>
            <a:br>
              <a:rPr lang="en-US" altLang="et-EE" sz="3360" b="1" dirty="0"/>
            </a:br>
            <a:r>
              <a:rPr lang="et-EE" altLang="et-EE" sz="3360" dirty="0"/>
              <a:t> </a:t>
            </a:r>
            <a:r>
              <a:rPr lang="en-US" altLang="et-EE" sz="3360" i="1" dirty="0"/>
              <a:t>(</a:t>
            </a:r>
            <a:r>
              <a:rPr lang="et-EE" altLang="et-EE" sz="3360" i="1" dirty="0" err="1"/>
              <a:t>decoupling</a:t>
            </a:r>
            <a:r>
              <a:rPr lang="en-US" altLang="et-EE" sz="3360" i="1" dirty="0"/>
              <a:t>)</a:t>
            </a:r>
            <a:endParaRPr lang="et-EE" altLang="et-EE" sz="1800" i="1" dirty="0"/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C488098A-5FDB-4139-BA21-BAA6CA47B5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3116" y="1392317"/>
            <a:ext cx="10562706" cy="4073366"/>
          </a:xfrm>
        </p:spPr>
        <p:txBody>
          <a:bodyPr/>
          <a:lstStyle/>
          <a:p>
            <a:r>
              <a:rPr lang="et-EE" altLang="et-EE" sz="3360" b="1" dirty="0"/>
              <a:t>Välismajanduslik</a:t>
            </a:r>
            <a:r>
              <a:rPr lang="et-EE" altLang="et-EE" sz="2520" dirty="0"/>
              <a:t> (USA kaubandustõkked, piirangud välisinvesteeringutele )</a:t>
            </a:r>
          </a:p>
          <a:p>
            <a:r>
              <a:rPr lang="et-EE" altLang="et-EE" sz="3360" b="1" dirty="0"/>
              <a:t>Tehnoloogiline</a:t>
            </a:r>
            <a:r>
              <a:rPr lang="et-EE" altLang="et-EE" sz="2520" dirty="0"/>
              <a:t> (I</a:t>
            </a:r>
            <a:r>
              <a:rPr lang="en-US" altLang="et-EE" sz="2520" dirty="0" err="1"/>
              <a:t>nternet</a:t>
            </a:r>
            <a:r>
              <a:rPr lang="et-EE" altLang="et-EE" sz="2520" dirty="0"/>
              <a:t>, </a:t>
            </a:r>
            <a:r>
              <a:rPr lang="en-US" altLang="et-EE" sz="2520" dirty="0"/>
              <a:t>GPS</a:t>
            </a:r>
            <a:r>
              <a:rPr lang="et-EE" altLang="et-EE" sz="2520" dirty="0"/>
              <a:t>, Huawei … )</a:t>
            </a:r>
          </a:p>
          <a:p>
            <a:r>
              <a:rPr lang="et-EE" altLang="et-EE" sz="3360" b="1" dirty="0"/>
              <a:t>Rahanduslik</a:t>
            </a:r>
            <a:r>
              <a:rPr lang="et-EE" altLang="et-EE" sz="2520" b="1" dirty="0"/>
              <a:t> (</a:t>
            </a:r>
            <a:r>
              <a:rPr lang="en-US" altLang="et-EE" sz="2520" dirty="0"/>
              <a:t>U.S. </a:t>
            </a:r>
            <a:r>
              <a:rPr lang="et-EE" altLang="et-EE" sz="2520" dirty="0"/>
              <a:t>seadusandluse muudatuste algatused, mis sunniks Hiina ettevõtteid USA reegleid jälgima või pea</a:t>
            </a:r>
            <a:r>
              <a:rPr lang="en-US" altLang="et-EE" sz="2520" dirty="0" err="1"/>
              <a:t>ksid</a:t>
            </a:r>
            <a:r>
              <a:rPr lang="et-EE" altLang="et-EE" sz="2520" dirty="0"/>
              <a:t> lahkuma</a:t>
            </a:r>
            <a:r>
              <a:rPr lang="en-US" altLang="et-EE" sz="2520" dirty="0"/>
              <a:t> U</a:t>
            </a:r>
            <a:r>
              <a:rPr lang="et-EE" altLang="et-EE" sz="2520" dirty="0"/>
              <a:t>SA</a:t>
            </a:r>
            <a:r>
              <a:rPr lang="en-US" altLang="et-EE" sz="2520" dirty="0"/>
              <a:t> </a:t>
            </a:r>
            <a:r>
              <a:rPr lang="en-US" altLang="et-EE" sz="2520" dirty="0" err="1"/>
              <a:t>finan</a:t>
            </a:r>
            <a:r>
              <a:rPr lang="et-EE" altLang="et-EE" sz="2520" dirty="0" err="1"/>
              <a:t>tsturult</a:t>
            </a:r>
            <a:r>
              <a:rPr lang="et-EE" altLang="et-EE" sz="2520" dirty="0"/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B66383-8ED2-451F-A113-9CE849A1D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879" y="4318782"/>
            <a:ext cx="5037073" cy="20475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1C5DB8-1F67-4768-9C33-0E2B6191D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952" y="3993092"/>
            <a:ext cx="4771501" cy="23780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2D34A3-FC84-4C56-B58C-70A16E2C6DBB}"/>
              </a:ext>
            </a:extLst>
          </p:cNvPr>
          <p:cNvSpPr txBox="1"/>
          <p:nvPr/>
        </p:nvSpPr>
        <p:spPr>
          <a:xfrm>
            <a:off x="5890952" y="3921436"/>
            <a:ext cx="503707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40">
              <a:defRPr/>
            </a:pPr>
            <a:r>
              <a:rPr lang="en-US" sz="2160" dirty="0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Huawei </a:t>
            </a:r>
            <a:r>
              <a:rPr lang="en-US" sz="2160" dirty="0" err="1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Kunpeng</a:t>
            </a:r>
            <a:r>
              <a:rPr lang="en-US" sz="2160" dirty="0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 920 -</a:t>
            </a:r>
            <a:r>
              <a:rPr lang="en-US" sz="2160" dirty="0" err="1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alternatiiv</a:t>
            </a:r>
            <a:r>
              <a:rPr lang="en-US" sz="2160" dirty="0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2160" dirty="0" err="1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Intelile</a:t>
            </a:r>
            <a:r>
              <a:rPr lang="en-US" sz="2160" dirty="0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2160" dirty="0">
                <a:solidFill>
                  <a:prstClr val="black"/>
                </a:solidFill>
                <a:latin typeface="Calibri"/>
              </a:rPr>
              <a:t>-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E32DE7-7143-4EB1-AD6A-BFA4C72853D9}"/>
              </a:ext>
            </a:extLst>
          </p:cNvPr>
          <p:cNvSpPr txBox="1"/>
          <p:nvPr/>
        </p:nvSpPr>
        <p:spPr>
          <a:xfrm>
            <a:off x="713116" y="6366295"/>
            <a:ext cx="1035943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40">
              <a:defRPr/>
            </a:pPr>
            <a:r>
              <a:rPr lang="et-EE" altLang="et-EE" sz="2160" b="1" i="1" dirty="0">
                <a:solidFill>
                  <a:srgbClr val="0000FF"/>
                </a:solidFill>
                <a:latin typeface="Calibri"/>
              </a:rPr>
              <a:t>KUID PIGEM ON MÕISTLIK ja VÕIMALIK </a:t>
            </a:r>
            <a:r>
              <a:rPr lang="et-EE" altLang="et-EE" sz="2160" b="1" dirty="0">
                <a:solidFill>
                  <a:srgbClr val="0000FF"/>
                </a:solidFill>
                <a:latin typeface="Calibri"/>
              </a:rPr>
              <a:t>valikuline lahknemine </a:t>
            </a:r>
            <a:r>
              <a:rPr lang="et-EE" altLang="et-EE" sz="2160" b="1" i="1" dirty="0">
                <a:solidFill>
                  <a:prstClr val="black"/>
                </a:solidFill>
                <a:latin typeface="Calibri"/>
              </a:rPr>
              <a:t>(</a:t>
            </a:r>
            <a:r>
              <a:rPr lang="et-EE" altLang="et-EE" sz="2160" b="1" i="1" dirty="0" err="1">
                <a:solidFill>
                  <a:prstClr val="black"/>
                </a:solidFill>
                <a:latin typeface="Calibri"/>
              </a:rPr>
              <a:t>selecting</a:t>
            </a:r>
            <a:r>
              <a:rPr lang="et-EE" altLang="et-EE" sz="2160" b="1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t-EE" altLang="et-EE" sz="2160" b="1" i="1" dirty="0" err="1">
                <a:solidFill>
                  <a:prstClr val="black"/>
                </a:solidFill>
                <a:latin typeface="Calibri"/>
              </a:rPr>
              <a:t>distancing</a:t>
            </a:r>
            <a:r>
              <a:rPr lang="et-EE" altLang="et-EE" sz="2160" b="1" i="1" dirty="0">
                <a:solidFill>
                  <a:prstClr val="black"/>
                </a:solidFill>
                <a:latin typeface="Calibri"/>
              </a:rPr>
              <a:t>)</a:t>
            </a:r>
            <a:endParaRPr lang="et-EE" sz="2160" b="1" dirty="0">
              <a:solidFill>
                <a:prstClr val="black"/>
              </a:solidFill>
              <a:latin typeface="Calibri"/>
            </a:endParaRPr>
          </a:p>
          <a:p>
            <a:pPr defTabSz="548640">
              <a:defRPr/>
            </a:pPr>
            <a:endParaRPr lang="et-EE" sz="216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0503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5BC7E-6E08-4202-BDA4-550C2A263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980" y="365126"/>
            <a:ext cx="9464040" cy="49406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hakka</a:t>
            </a:r>
            <a:r>
              <a:rPr lang="et-E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toimuma</a:t>
            </a:r>
            <a:r>
              <a:rPr lang="et-E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pärast COVID-19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B4FF0-CB9D-453A-BF58-BD9B0A4B3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503" y="973059"/>
            <a:ext cx="10434511" cy="56416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8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t-EE" sz="288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Ilmnes USA ja muu Lääne maailma liigne sõltuvus Hiina töötlevast tööstusest strateegiliselt olulistes valdkondades </a:t>
            </a:r>
            <a:r>
              <a:rPr lang="et-E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(ravimitööstus, autotööstuse komponentide, arvutite, mobiiltelefonide jm. osas)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288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t-EE" sz="288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Üldine arusaam, et ümberpaiknemine on vajalik, et Hiinast vähem sõltuda</a:t>
            </a:r>
          </a:p>
          <a:p>
            <a:pPr marL="0" indent="0">
              <a:buNone/>
            </a:pPr>
            <a:r>
              <a:rPr lang="et-EE" sz="288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t-EE" sz="288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 ja Hiina tehnoloogiline vastasseis süveneb – Hiina kahekordistab </a:t>
            </a:r>
            <a:r>
              <a:rPr lang="et-EE" sz="288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tehno</a:t>
            </a:r>
            <a:r>
              <a:rPr lang="et-EE" sz="288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-natsionalistlikul eesmärgil tehtavaid kulutusi</a:t>
            </a:r>
            <a:r>
              <a:rPr lang="et-EE" sz="288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t-E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Hiina KP lisas 1,4 triljonit USD senisele juba eraldatud 2 triljonile digitaalse infrastruktuuri arendamiseks. Lisaks Made in China 2025 plaanidele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288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t-EE" sz="288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 kiirendas ekspordipiirangute elluviimist ja USA tehnoloogia tarneahelaid käsitletakse kui relvastust </a:t>
            </a:r>
            <a:r>
              <a:rPr lang="et-E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(vältimaks Huawei varustamist vajalike kiipidega) </a:t>
            </a:r>
          </a:p>
          <a:p>
            <a:pPr marL="0" indent="0">
              <a:buNone/>
            </a:pPr>
            <a:r>
              <a:rPr lang="et-EE" sz="28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et-EE" sz="288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28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 ja Hiina suhete halvenemine  - TOIMUB HÜBRIIDNE KÜLM SÕDA</a:t>
            </a:r>
            <a:r>
              <a:rPr lang="en-US" sz="28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8643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BEF5B-8745-421E-9537-1A0B7FF31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8052"/>
          </a:xfrm>
        </p:spPr>
        <p:txBody>
          <a:bodyPr>
            <a:normAutofit fontScale="90000"/>
          </a:bodyPr>
          <a:lstStyle/>
          <a:p>
            <a:pPr algn="ctr"/>
            <a: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Maailma tarneahelate tõrgete indeks </a:t>
            </a:r>
            <a:b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t-EE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(GSCPI- Global </a:t>
            </a:r>
            <a:r>
              <a:rPr lang="et-EE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Supply</a:t>
            </a:r>
            <a:r>
              <a:rPr lang="et-EE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Chain</a:t>
            </a:r>
            <a:r>
              <a:rPr lang="et-EE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Pressure</a:t>
            </a:r>
            <a:r>
              <a:rPr lang="et-EE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Index</a:t>
            </a:r>
            <a:r>
              <a:rPr lang="et-EE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29B166-5F24-489E-A76B-DC6CF07D59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43" y="1677880"/>
            <a:ext cx="12029514" cy="39594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7AB709-2A75-4F55-B331-F946C5E662C9}"/>
              </a:ext>
            </a:extLst>
          </p:cNvPr>
          <p:cNvSpPr txBox="1"/>
          <p:nvPr/>
        </p:nvSpPr>
        <p:spPr>
          <a:xfrm>
            <a:off x="1855433" y="5663941"/>
            <a:ext cx="1005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b="1" dirty="0"/>
              <a:t>2023. sügisel on tarneahelate tõrgete indeks juba allpool ajaloolist keskmist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DECA07-A657-4EE9-AC31-DA5F9D0EFF4B}"/>
              </a:ext>
            </a:extLst>
          </p:cNvPr>
          <p:cNvSpPr txBox="1"/>
          <p:nvPr/>
        </p:nvSpPr>
        <p:spPr>
          <a:xfrm>
            <a:off x="665825" y="6471821"/>
            <a:ext cx="4763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err="1"/>
              <a:t>Federal</a:t>
            </a:r>
            <a:r>
              <a:rPr lang="et-EE" dirty="0"/>
              <a:t> Reserve Bank of New York, 2023 </a:t>
            </a:r>
            <a:r>
              <a:rPr lang="et-EE" dirty="0" err="1"/>
              <a:t>October</a:t>
            </a:r>
            <a:endParaRPr lang="et-E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56FE8C-18A5-428F-8CF9-F8018AF7AFB3}"/>
              </a:ext>
            </a:extLst>
          </p:cNvPr>
          <p:cNvSpPr txBox="1"/>
          <p:nvPr/>
        </p:nvSpPr>
        <p:spPr>
          <a:xfrm>
            <a:off x="7332955" y="2317085"/>
            <a:ext cx="4259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/>
              <a:t>COVID lõi tarneahelad korralikult vankuma</a:t>
            </a:r>
          </a:p>
          <a:p>
            <a:r>
              <a:rPr lang="et-EE" b="1" dirty="0"/>
              <a:t>ja tõstis hindu</a:t>
            </a:r>
          </a:p>
        </p:txBody>
      </p:sp>
    </p:spTree>
    <p:extLst>
      <p:ext uri="{BB962C8B-B14F-4D97-AF65-F5344CB8AC3E}">
        <p14:creationId xmlns:p14="http://schemas.microsoft.com/office/powerpoint/2010/main" val="3837392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AE445-E8B2-4E2F-8576-E917FA3B0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6626"/>
          </a:xfrm>
        </p:spPr>
        <p:txBody>
          <a:bodyPr/>
          <a:lstStyle/>
          <a:p>
            <a:pPr algn="ctr"/>
            <a:r>
              <a:rPr lang="et-E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USA tööpuudus (%)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7E9383-F50E-4A5C-9EC3-0FAF0ECFB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226" y="1419224"/>
            <a:ext cx="11074155" cy="51104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EA6D76-9194-4FA9-83B0-736E98CB4810}"/>
              </a:ext>
            </a:extLst>
          </p:cNvPr>
          <p:cNvSpPr txBox="1"/>
          <p:nvPr/>
        </p:nvSpPr>
        <p:spPr>
          <a:xfrm>
            <a:off x="9792070" y="461639"/>
            <a:ext cx="22176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Koroonakriisist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tuli tööturg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kiiresti välja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Kuid see maksis palju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(17% </a:t>
            </a:r>
            <a:r>
              <a:rPr kumimoji="0" lang="et-E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SKPst</a:t>
            </a: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2481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DB8BD-E287-4905-99D3-0AB6F588F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274639"/>
            <a:ext cx="9875520" cy="864049"/>
          </a:xfrm>
        </p:spPr>
        <p:txBody>
          <a:bodyPr/>
          <a:lstStyle/>
          <a:p>
            <a:r>
              <a:rPr lang="et-EE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Geopoliitiline lõhestatus maailmas </a:t>
            </a:r>
            <a:br>
              <a:rPr lang="et-EE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t-EE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t-EE" sz="21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ÜRO resolutsiooni hääletamine 1.03.2022 Ukraina ründamise kohta</a:t>
            </a:r>
            <a:r>
              <a:rPr lang="et-EE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1A3E9D-7118-4624-9778-04C0785DB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4019" y="1420528"/>
            <a:ext cx="9875519" cy="501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53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18A70-39FF-468F-9AE8-A74A2487E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38" y="295457"/>
            <a:ext cx="11345663" cy="750024"/>
          </a:xfrm>
        </p:spPr>
        <p:txBody>
          <a:bodyPr>
            <a:noAutofit/>
          </a:bodyPr>
          <a:lstStyle/>
          <a:p>
            <a:r>
              <a:rPr lang="et-EE" sz="252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Riikide võimas rahaline toetus COVID-i ajal võimaldas teenuste pakkujatel tulude puudumist kompenseerida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904816-C1D6-47A2-BCAF-F8051548EA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9776" y="1330791"/>
            <a:ext cx="7153040" cy="50096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DA06E4-2E4D-4E63-8713-81C5314BD41C}"/>
              </a:ext>
            </a:extLst>
          </p:cNvPr>
          <p:cNvSpPr/>
          <p:nvPr/>
        </p:nvSpPr>
        <p:spPr>
          <a:xfrm>
            <a:off x="9595578" y="4782460"/>
            <a:ext cx="198682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2960">
              <a:defRPr/>
            </a:pPr>
            <a:r>
              <a:rPr lang="et-EE" sz="1620" dirty="0" err="1">
                <a:solidFill>
                  <a:prstClr val="black"/>
                </a:solidFill>
                <a:latin typeface="Calibri" panose="020F0502020204030204"/>
              </a:rPr>
              <a:t>McKinsey</a:t>
            </a:r>
            <a:r>
              <a:rPr lang="et-EE" sz="1620" dirty="0">
                <a:solidFill>
                  <a:prstClr val="black"/>
                </a:solidFill>
                <a:latin typeface="Calibri" panose="020F0502020204030204"/>
              </a:rPr>
              <a:t> 2021</a:t>
            </a:r>
          </a:p>
          <a:p>
            <a:pPr defTabSz="822960">
              <a:defRPr/>
            </a:pPr>
            <a:r>
              <a:rPr lang="en-US" sz="1620" dirty="0">
                <a:solidFill>
                  <a:prstClr val="black"/>
                </a:solidFill>
                <a:latin typeface="Calibri" panose="020F0502020204030204"/>
              </a:rPr>
              <a:t>The consumer </a:t>
            </a:r>
          </a:p>
          <a:p>
            <a:pPr defTabSz="822960">
              <a:defRPr/>
            </a:pPr>
            <a:r>
              <a:rPr lang="en-US" sz="1620" dirty="0">
                <a:solidFill>
                  <a:prstClr val="black"/>
                </a:solidFill>
                <a:latin typeface="Calibri" panose="020F0502020204030204"/>
              </a:rPr>
              <a:t>demand recovery </a:t>
            </a:r>
          </a:p>
          <a:p>
            <a:pPr defTabSz="822960">
              <a:defRPr/>
            </a:pPr>
            <a:r>
              <a:rPr lang="en-US" sz="1620" dirty="0">
                <a:solidFill>
                  <a:prstClr val="black"/>
                </a:solidFill>
                <a:latin typeface="Calibri" panose="020F0502020204030204"/>
              </a:rPr>
              <a:t>and lasting effects </a:t>
            </a:r>
          </a:p>
          <a:p>
            <a:pPr defTabSz="822960">
              <a:defRPr/>
            </a:pPr>
            <a:r>
              <a:rPr lang="en-US" sz="1620" dirty="0">
                <a:solidFill>
                  <a:prstClr val="black"/>
                </a:solidFill>
                <a:latin typeface="Calibri" panose="020F0502020204030204"/>
              </a:rPr>
              <a:t>of COVID‑19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7A36C0FF-96EE-45F9-968B-9DC2996C5F72}"/>
              </a:ext>
            </a:extLst>
          </p:cNvPr>
          <p:cNvSpPr/>
          <p:nvPr/>
        </p:nvSpPr>
        <p:spPr>
          <a:xfrm rot="3952578">
            <a:off x="8311044" y="3890254"/>
            <a:ext cx="346229" cy="17844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F16461-8C85-4355-80ED-42852D5100C0}"/>
              </a:ext>
            </a:extLst>
          </p:cNvPr>
          <p:cNvSpPr txBox="1"/>
          <p:nvPr/>
        </p:nvSpPr>
        <p:spPr>
          <a:xfrm>
            <a:off x="9251130" y="3182594"/>
            <a:ext cx="30474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dirty="0"/>
              <a:t>Rahatrüki uus etapp</a:t>
            </a:r>
          </a:p>
        </p:txBody>
      </p:sp>
    </p:spTree>
    <p:extLst>
      <p:ext uri="{BB962C8B-B14F-4D97-AF65-F5344CB8AC3E}">
        <p14:creationId xmlns:p14="http://schemas.microsoft.com/office/powerpoint/2010/main" val="3036290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D05CD1-1567-4974-ACAF-5F8619F4BB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6053" y="586558"/>
            <a:ext cx="10162801" cy="5684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F0234D-FFC8-4562-BA96-90F2D22B1735}"/>
              </a:ext>
            </a:extLst>
          </p:cNvPr>
          <p:cNvSpPr txBox="1"/>
          <p:nvPr/>
        </p:nvSpPr>
        <p:spPr>
          <a:xfrm>
            <a:off x="1233996" y="6427433"/>
            <a:ext cx="179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R.Lättemäe</a:t>
            </a: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5CBA15-7507-49BF-8AAD-CC4F3091ECC0}"/>
              </a:ext>
            </a:extLst>
          </p:cNvPr>
          <p:cNvSpPr txBox="1"/>
          <p:nvPr/>
        </p:nvSpPr>
        <p:spPr>
          <a:xfrm>
            <a:off x="1464816" y="133165"/>
            <a:ext cx="7244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b="1" dirty="0"/>
              <a:t>SÕDA tekitab mitmekülgselt inflatsioonilist survet</a:t>
            </a:r>
          </a:p>
        </p:txBody>
      </p:sp>
    </p:spTree>
    <p:extLst>
      <p:ext uri="{BB962C8B-B14F-4D97-AF65-F5344CB8AC3E}">
        <p14:creationId xmlns:p14="http://schemas.microsoft.com/office/powerpoint/2010/main" val="4279855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8FDA8-E48C-F501-13E5-BB7AE5DD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6913"/>
          </a:xfrm>
        </p:spPr>
        <p:txBody>
          <a:bodyPr>
            <a:normAutofit/>
          </a:bodyPr>
          <a:lstStyle/>
          <a:p>
            <a:r>
              <a:rPr lang="et-E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Maailma toidu- ja energiaturg on ebakindlad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3FFEE5-F215-A32E-708D-735F73F634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498" y="1293906"/>
            <a:ext cx="11711822" cy="4813596"/>
          </a:xfr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CA0F8EBA-C48F-4FF3-9DCA-D5A046926ADA}"/>
              </a:ext>
            </a:extLst>
          </p:cNvPr>
          <p:cNvSpPr/>
          <p:nvPr/>
        </p:nvSpPr>
        <p:spPr>
          <a:xfrm>
            <a:off x="4438835" y="2450237"/>
            <a:ext cx="488272" cy="978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B337D8A2-B143-4DAF-B4F0-E9ECB28B597D}"/>
              </a:ext>
            </a:extLst>
          </p:cNvPr>
          <p:cNvSpPr/>
          <p:nvPr/>
        </p:nvSpPr>
        <p:spPr>
          <a:xfrm rot="17952623">
            <a:off x="9614517" y="2450237"/>
            <a:ext cx="328473" cy="11363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58452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D43EA-1CD3-439B-BD7A-6294C8FEF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60498"/>
          </a:xfrm>
        </p:spPr>
        <p:txBody>
          <a:bodyPr>
            <a:normAutofit fontScale="90000"/>
          </a:bodyPr>
          <a:lstStyle/>
          <a:p>
            <a:r>
              <a:rPr lang="sv-S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Toornafta hind 1998-2023 (USD/Barrel)</a:t>
            </a:r>
            <a:endParaRPr lang="et-EE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7A1F13-F897-477C-B520-8D794D335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0880" y="1825625"/>
            <a:ext cx="9970239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C6AA24-34CE-42E8-9BAC-FEBE2F9BE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2209" y="2965664"/>
            <a:ext cx="932769" cy="4633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0DFE82-7FF0-475D-9214-257EC6F1611A}"/>
              </a:ext>
            </a:extLst>
          </p:cNvPr>
          <p:cNvSpPr/>
          <p:nvPr/>
        </p:nvSpPr>
        <p:spPr>
          <a:xfrm>
            <a:off x="7823968" y="2693918"/>
            <a:ext cx="173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/>
              <a:t>SÕDA UKRAINAS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688B40-80CF-4E9C-8C97-2B422A04CC80}"/>
              </a:ext>
            </a:extLst>
          </p:cNvPr>
          <p:cNvSpPr/>
          <p:nvPr/>
        </p:nvSpPr>
        <p:spPr>
          <a:xfrm>
            <a:off x="1566495" y="6413662"/>
            <a:ext cx="250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/>
              <a:t>Trading </a:t>
            </a:r>
            <a:r>
              <a:rPr lang="et-EE" dirty="0" err="1"/>
              <a:t>economics</a:t>
            </a:r>
            <a:r>
              <a:rPr lang="et-EE" dirty="0"/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1285173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FB912-E98F-1903-8982-728D4DC8D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980" y="334161"/>
            <a:ext cx="9464040" cy="507832"/>
          </a:xfrm>
        </p:spPr>
        <p:txBody>
          <a:bodyPr>
            <a:normAutofit fontScale="90000"/>
          </a:bodyPr>
          <a:lstStyle/>
          <a:p>
            <a:r>
              <a:rPr lang="en-US" sz="288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Maagaasi</a:t>
            </a:r>
            <a:r>
              <a:rPr lang="en-US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börsi</a:t>
            </a:r>
            <a:r>
              <a:rPr lang="en-US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hind </a:t>
            </a:r>
            <a:r>
              <a:rPr lang="et-EE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Hollandis (TTF) 2013</a:t>
            </a:r>
            <a:r>
              <a:rPr lang="en-US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t-EE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(EUR/</a:t>
            </a:r>
            <a:r>
              <a:rPr lang="et-EE" sz="288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Mwh</a:t>
            </a:r>
            <a:r>
              <a:rPr lang="et-EE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t-EE" sz="28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E54475-EDA2-4E49-AAAD-4ACF3E0DF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4202" y="4466304"/>
            <a:ext cx="1536325" cy="499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B98D1D-002E-4178-AC8F-009C869E8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82" y="1170280"/>
            <a:ext cx="11300327" cy="511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52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47B7D-4C76-41AC-8AFE-4C29362FC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980" y="365126"/>
            <a:ext cx="9464040" cy="721804"/>
          </a:xfrm>
        </p:spPr>
        <p:txBody>
          <a:bodyPr>
            <a:normAutofit/>
          </a:bodyPr>
          <a:lstStyle/>
          <a:p>
            <a:r>
              <a:rPr lang="et-EE" sz="33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USA Keskpanga intressimäärad 1970-2023(%)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8EE7CA-7A20-BED0-ECF3-B8B7E3CB2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90" y="1311216"/>
            <a:ext cx="10616587" cy="53833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E9E82C-F4CD-4E4A-B20C-742FB5099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234" y="1734337"/>
            <a:ext cx="5560034" cy="4938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169CE8-8E53-48DD-94B8-C4F712A12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2172" y="2340299"/>
            <a:ext cx="286537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72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00A54-13A5-419B-81B5-DE0864B19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769" y="178795"/>
            <a:ext cx="9866462" cy="711452"/>
          </a:xfrm>
        </p:spPr>
        <p:txBody>
          <a:bodyPr>
            <a:normAutofit/>
          </a:bodyPr>
          <a:lstStyle/>
          <a:p>
            <a:r>
              <a:rPr lang="et-EE" sz="33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Euroopa Keskpanga intressimäärad 1998-2023 (%)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BD286B-E607-C5F3-BAFE-7A67F8BB3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61" y="1224641"/>
            <a:ext cx="11185516" cy="54545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D3AEF-4B02-4A9D-92CA-49D9A3CCE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071" y="1610742"/>
            <a:ext cx="5560034" cy="4938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DD4B7B-29DA-4ADF-82BB-073FD7600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4921" y="2104561"/>
            <a:ext cx="286537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53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Sisu kohatäide 13"/>
          <p:cNvGraphicFramePr>
            <a:graphicFrameLocks noGrp="1"/>
          </p:cNvGraphicFramePr>
          <p:nvPr>
            <p:ph idx="1"/>
            <p:extLst/>
          </p:nvPr>
        </p:nvGraphicFramePr>
        <p:xfrm>
          <a:off x="973394" y="1544623"/>
          <a:ext cx="10383589" cy="4606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92336AA7-12A7-49E5-8E8B-604E59626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341" y="572281"/>
            <a:ext cx="8014689" cy="900000"/>
          </a:xfrm>
        </p:spPr>
        <p:txBody>
          <a:bodyPr>
            <a:normAutofit/>
          </a:bodyPr>
          <a:lstStyle/>
          <a:p>
            <a:r>
              <a:rPr lang="et-E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EKP intressimäärasid oktoobris ei muudetud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46688" y="6327815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1" u="none" strike="noStrike" kern="1200" cap="none" spc="0" normalizeH="0" baseline="0" noProof="0">
                <a:ln>
                  <a:noFill/>
                </a:ln>
                <a:solidFill>
                  <a:srgbClr val="D6E1F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Allika</a:t>
            </a: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D6E1F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s: </a:t>
            </a:r>
            <a:r>
              <a:rPr kumimoji="0" lang="et-EE" sz="1200" b="0" i="1" u="none" strike="noStrike" kern="1200" cap="none" spc="0" normalizeH="0" baseline="0" noProof="0">
                <a:ln>
                  <a:noFill/>
                </a:ln>
                <a:solidFill>
                  <a:srgbClr val="D6E1F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Euroopa Keskpank, Bloomberg</a:t>
            </a:r>
            <a:endParaRPr kumimoji="0" lang="et-EE" sz="1200" b="0" i="1" u="none" strike="noStrike" kern="1200" cap="none" spc="0" normalizeH="0" baseline="0" noProof="0" dirty="0">
              <a:ln>
                <a:noFill/>
              </a:ln>
              <a:solidFill>
                <a:srgbClr val="D6E1F2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27030" y="2778912"/>
            <a:ext cx="2945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00" b="1" i="0" u="none" strike="noStrike" kern="1200" cap="none" spc="0" normalizeH="0" baseline="0" noProof="0">
                <a:ln>
                  <a:noFill/>
                </a:ln>
                <a:solidFill>
                  <a:srgbClr val="FF8D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EKP üleöö laenumäär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14597" y="5425036"/>
            <a:ext cx="2945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00" b="1" i="0" u="none" strike="noStrike" kern="1200" cap="none" spc="0" normalizeH="0" baseline="0" noProof="0">
                <a:ln>
                  <a:noFill/>
                </a:ln>
                <a:solidFill>
                  <a:srgbClr val="0079B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EKP üleöö deposiidimäär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96453" y="4478896"/>
            <a:ext cx="2945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00" b="1" i="0" u="none" strike="noStrike" kern="1200" cap="none" spc="0" normalizeH="0" baseline="0" noProof="0">
                <a:ln>
                  <a:noFill/>
                </a:ln>
                <a:solidFill>
                  <a:srgbClr val="E85C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EKP baasintressimäär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59433" y="3639808"/>
            <a:ext cx="2945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00" b="1" i="0" u="none" strike="noStrike" kern="1200" cap="none" spc="0" normalizeH="0" baseline="0" noProof="0">
                <a:ln>
                  <a:noFill/>
                </a:ln>
                <a:solidFill>
                  <a:srgbClr val="858A8C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Euribor 6M</a:t>
            </a:r>
          </a:p>
        </p:txBody>
      </p:sp>
    </p:spTree>
    <p:extLst>
      <p:ext uri="{BB962C8B-B14F-4D97-AF65-F5344CB8AC3E}">
        <p14:creationId xmlns:p14="http://schemas.microsoft.com/office/powerpoint/2010/main" val="57638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9A199-A9A6-D6CA-6BDD-4903D51B7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9435"/>
          </a:xfrm>
        </p:spPr>
        <p:txBody>
          <a:bodyPr>
            <a:normAutofit fontScale="90000"/>
          </a:bodyPr>
          <a:lstStyle/>
          <a:p>
            <a:r>
              <a:rPr lang="et-E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Karmistunud rahapoliitika lõppu ei ole veel näha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FA9ACA-E911-C071-1125-D031D9026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43" y="1273844"/>
            <a:ext cx="12116657" cy="4832316"/>
          </a:xfrm>
        </p:spPr>
      </p:pic>
    </p:spTree>
    <p:extLst>
      <p:ext uri="{BB962C8B-B14F-4D97-AF65-F5344CB8AC3E}">
        <p14:creationId xmlns:p14="http://schemas.microsoft.com/office/powerpoint/2010/main" val="387763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336AA7-12A7-49E5-8E8B-604E59626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/>
              <a:t>IMFi sügisprognoos – euroala majanduskasvu korrigeeriti allapoole</a:t>
            </a:r>
            <a:endParaRPr lang="et-EE" dirty="0"/>
          </a:p>
        </p:txBody>
      </p:sp>
      <p:sp>
        <p:nvSpPr>
          <p:cNvPr id="7" name="TextBox 6"/>
          <p:cNvSpPr txBox="1"/>
          <p:nvPr/>
        </p:nvSpPr>
        <p:spPr>
          <a:xfrm>
            <a:off x="8446688" y="6327815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1" u="none" strike="noStrike" kern="1200" cap="none" spc="0" normalizeH="0" baseline="0" noProof="0">
                <a:ln>
                  <a:noFill/>
                </a:ln>
                <a:solidFill>
                  <a:srgbClr val="D6E1F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Allika</a:t>
            </a: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D6E1F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s: </a:t>
            </a:r>
            <a:r>
              <a:rPr kumimoji="0" lang="et-EE" sz="1200" b="0" i="1" u="none" strike="noStrike" kern="1200" cap="none" spc="0" normalizeH="0" baseline="0" noProof="0">
                <a:ln>
                  <a:noFill/>
                </a:ln>
                <a:solidFill>
                  <a:srgbClr val="D6E1F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IMF, World Economic Outlook</a:t>
            </a:r>
            <a:endParaRPr kumimoji="0" lang="et-EE" sz="1200" b="0" i="1" u="none" strike="noStrike" kern="1200" cap="none" spc="0" normalizeH="0" baseline="0" noProof="0" dirty="0">
              <a:ln>
                <a:noFill/>
              </a:ln>
              <a:solidFill>
                <a:srgbClr val="D6E1F2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9" name="Chart 2"/>
          <p:cNvGraphicFramePr>
            <a:graphicFrameLocks noGrp="1"/>
          </p:cNvGraphicFramePr>
          <p:nvPr>
            <p:ph idx="1"/>
          </p:nvPr>
        </p:nvGraphicFramePr>
        <p:xfrm>
          <a:off x="1366787" y="1742831"/>
          <a:ext cx="9047747" cy="4496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938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D5B28E-784E-4DC5-809F-32FB76475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9348" y="599243"/>
            <a:ext cx="10476528" cy="58800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3639AF-4E6A-4C36-AB1D-6618BCCD0FB0}"/>
              </a:ext>
            </a:extLst>
          </p:cNvPr>
          <p:cNvSpPr txBox="1"/>
          <p:nvPr/>
        </p:nvSpPr>
        <p:spPr>
          <a:xfrm>
            <a:off x="749348" y="6479301"/>
            <a:ext cx="10693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40"/>
            <a:r>
              <a:rPr lang="et-EE" sz="1400" b="1" dirty="0">
                <a:solidFill>
                  <a:srgbClr val="000000"/>
                </a:solidFill>
                <a:latin typeface="Arial"/>
              </a:rPr>
              <a:t>Top </a:t>
            </a:r>
            <a:r>
              <a:rPr lang="et-EE" sz="1400" b="1" dirty="0" err="1">
                <a:solidFill>
                  <a:srgbClr val="000000"/>
                </a:solidFill>
                <a:latin typeface="Arial"/>
              </a:rPr>
              <a:t>global</a:t>
            </a:r>
            <a:r>
              <a:rPr lang="et-EE" sz="1400" b="1" dirty="0">
                <a:solidFill>
                  <a:srgbClr val="000000"/>
                </a:solidFill>
                <a:latin typeface="Arial"/>
              </a:rPr>
              <a:t> risk </a:t>
            </a:r>
            <a:r>
              <a:rPr lang="et-EE" sz="1400" b="1" dirty="0" err="1">
                <a:solidFill>
                  <a:srgbClr val="000000"/>
                </a:solidFill>
                <a:latin typeface="Arial"/>
              </a:rPr>
              <a:t>scenarios</a:t>
            </a:r>
            <a:r>
              <a:rPr lang="et-EE" sz="1400" b="1" dirty="0">
                <a:solidFill>
                  <a:srgbClr val="000000"/>
                </a:solidFill>
                <a:latin typeface="Arial"/>
              </a:rPr>
              <a:t>. E</a:t>
            </a:r>
            <a:r>
              <a:rPr lang="en-US" sz="1400" b="1" dirty="0" err="1">
                <a:solidFill>
                  <a:srgbClr val="000000"/>
                </a:solidFill>
                <a:latin typeface="Arial"/>
              </a:rPr>
              <a:t>xplore</a:t>
            </a:r>
            <a:r>
              <a:rPr lang="en-US" sz="1400" b="1" dirty="0">
                <a:solidFill>
                  <a:srgbClr val="000000"/>
                </a:solidFill>
                <a:latin typeface="Arial"/>
              </a:rPr>
              <a:t> the geopolitical and economic risks</a:t>
            </a:r>
            <a:r>
              <a:rPr lang="et-EE" sz="14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/>
              </a:rPr>
              <a:t>that could reshape operating environment</a:t>
            </a:r>
            <a:r>
              <a:rPr lang="et-EE" sz="1400" b="1" dirty="0">
                <a:solidFill>
                  <a:srgbClr val="000000"/>
                </a:solidFill>
                <a:latin typeface="Arial"/>
              </a:rPr>
              <a:t>, EIU,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19F8D3-E40D-47A1-B30C-54EB2903BCF0}"/>
              </a:ext>
            </a:extLst>
          </p:cNvPr>
          <p:cNvSpPr txBox="1"/>
          <p:nvPr/>
        </p:nvSpPr>
        <p:spPr>
          <a:xfrm>
            <a:off x="2947386" y="0"/>
            <a:ext cx="489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/>
              <a:t>Venemaa toetajate leer on pigem kasvanud</a:t>
            </a:r>
          </a:p>
        </p:txBody>
      </p:sp>
    </p:spTree>
    <p:extLst>
      <p:ext uri="{BB962C8B-B14F-4D97-AF65-F5344CB8AC3E}">
        <p14:creationId xmlns:p14="http://schemas.microsoft.com/office/powerpoint/2010/main" val="469781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3850A9-868E-9A7E-3CEC-690CCF99F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019" y="243174"/>
            <a:ext cx="10377700" cy="6614826"/>
          </a:xfr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14BD47FE-98DA-4753-8013-27EAAADEE595}"/>
              </a:ext>
            </a:extLst>
          </p:cNvPr>
          <p:cNvSpPr/>
          <p:nvPr/>
        </p:nvSpPr>
        <p:spPr>
          <a:xfrm rot="10800000">
            <a:off x="5341398" y="5388746"/>
            <a:ext cx="754602" cy="2663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26DDC2-995E-4F4F-BB8F-6A36972E4184}"/>
              </a:ext>
            </a:extLst>
          </p:cNvPr>
          <p:cNvSpPr txBox="1"/>
          <p:nvPr/>
        </p:nvSpPr>
        <p:spPr>
          <a:xfrm>
            <a:off x="3329125" y="150920"/>
            <a:ext cx="832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b="1" dirty="0">
                <a:solidFill>
                  <a:srgbClr val="0000FF"/>
                </a:solidFill>
              </a:rPr>
              <a:t>MAJANDUSKASVU VÄLJAVAATED 2023. ja 2024.aastaks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21C7DA-F9F4-42C1-B480-6F52E3B78D3E}"/>
              </a:ext>
            </a:extLst>
          </p:cNvPr>
          <p:cNvSpPr txBox="1"/>
          <p:nvPr/>
        </p:nvSpPr>
        <p:spPr>
          <a:xfrm>
            <a:off x="10924685" y="1367161"/>
            <a:ext cx="1180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/>
              <a:t>Juba Hiina </a:t>
            </a:r>
          </a:p>
          <a:p>
            <a:r>
              <a:rPr lang="et-EE" b="1" dirty="0"/>
              <a:t>kasvu alandati</a:t>
            </a:r>
          </a:p>
          <a:p>
            <a:r>
              <a:rPr lang="et-EE" b="1" dirty="0"/>
              <a:t>4,4 % </a:t>
            </a:r>
            <a:r>
              <a:rPr lang="et-EE" b="1" dirty="0" err="1"/>
              <a:t>ni</a:t>
            </a:r>
            <a:endParaRPr lang="et-EE" b="1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6078C70-E437-410A-9EEF-8419D8B29B35}"/>
              </a:ext>
            </a:extLst>
          </p:cNvPr>
          <p:cNvSpPr/>
          <p:nvPr/>
        </p:nvSpPr>
        <p:spPr>
          <a:xfrm rot="10800000">
            <a:off x="9763957" y="5388746"/>
            <a:ext cx="754602" cy="2663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50291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960C4-F6CA-88F3-80FB-FC980F39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15988"/>
            <a:ext cx="10363200" cy="595223"/>
          </a:xfrm>
        </p:spPr>
        <p:txBody>
          <a:bodyPr/>
          <a:lstStyle/>
          <a:p>
            <a:r>
              <a:rPr lang="et-EE" sz="2800" b="1" dirty="0"/>
              <a:t>Saksamaa tööstuse kindlustunde indeks (IFO Instituut)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98D3E4-1F40-D332-8DF9-C938B3FEF1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360" y="1048859"/>
            <a:ext cx="11003280" cy="5257873"/>
          </a:xfrm>
        </p:spPr>
      </p:pic>
    </p:spTree>
    <p:extLst>
      <p:ext uri="{BB962C8B-B14F-4D97-AF65-F5344CB8AC3E}">
        <p14:creationId xmlns:p14="http://schemas.microsoft.com/office/powerpoint/2010/main" val="16017154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0B982-F9C5-CE87-1696-A2C7DE6A8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83" y="264544"/>
            <a:ext cx="10363200" cy="649856"/>
          </a:xfrm>
        </p:spPr>
        <p:txBody>
          <a:bodyPr/>
          <a:lstStyle/>
          <a:p>
            <a:r>
              <a:rPr lang="et-EE" sz="2800" b="1" dirty="0"/>
              <a:t>Rootsi tööstuse kindlustunde indeks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B41A40-C166-424D-0509-19C763D8E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938" y="1335483"/>
            <a:ext cx="11004359" cy="5608399"/>
          </a:xfrm>
        </p:spPr>
      </p:pic>
    </p:spTree>
    <p:extLst>
      <p:ext uri="{BB962C8B-B14F-4D97-AF65-F5344CB8AC3E}">
        <p14:creationId xmlns:p14="http://schemas.microsoft.com/office/powerpoint/2010/main" val="31641908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B6C86-36EA-882F-703B-3C5B7E001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4480"/>
            <a:ext cx="10363200" cy="1143000"/>
          </a:xfrm>
        </p:spPr>
        <p:txBody>
          <a:bodyPr/>
          <a:lstStyle/>
          <a:p>
            <a:r>
              <a:rPr lang="et-EE" b="1" dirty="0"/>
              <a:t>Soome tööstuse kindlustunde indeks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61B96D-0232-4CC0-F86B-49191ECFB9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7866" y="1427480"/>
            <a:ext cx="10946934" cy="5326785"/>
          </a:xfrm>
        </p:spPr>
      </p:pic>
    </p:spTree>
    <p:extLst>
      <p:ext uri="{BB962C8B-B14F-4D97-AF65-F5344CB8AC3E}">
        <p14:creationId xmlns:p14="http://schemas.microsoft.com/office/powerpoint/2010/main" val="33646109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336AA7-12A7-49E5-8E8B-604E59626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253186"/>
            <a:ext cx="11277648" cy="900000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Koondinflatsioon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jätkab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pidurdumist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ka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alusinflatsioonis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aeglustumise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märke</a:t>
            </a:r>
            <a:endParaRPr lang="et-EE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46688" y="6327815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1" u="none" strike="noStrike" kern="1200" cap="none" spc="0" normalizeH="0" baseline="0" noProof="0">
                <a:ln>
                  <a:noFill/>
                </a:ln>
                <a:solidFill>
                  <a:srgbClr val="D6E1F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Allika</a:t>
            </a: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D6E1F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s: </a:t>
            </a:r>
            <a:r>
              <a:rPr kumimoji="0" lang="et-EE" sz="1200" b="0" i="1" u="none" strike="noStrike" kern="1200" cap="none" spc="0" normalizeH="0" baseline="0" noProof="0">
                <a:ln>
                  <a:noFill/>
                </a:ln>
                <a:solidFill>
                  <a:srgbClr val="D6E1F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Bloomberg</a:t>
            </a:r>
            <a:endParaRPr kumimoji="0" lang="et-EE" sz="1200" b="0" i="1" u="none" strike="noStrike" kern="1200" cap="none" spc="0" normalizeH="0" baseline="0" noProof="0" dirty="0">
              <a:ln>
                <a:noFill/>
              </a:ln>
              <a:solidFill>
                <a:srgbClr val="D6E1F2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8" name="Diagramm 7"/>
          <p:cNvGraphicFramePr>
            <a:graphicFrameLocks/>
          </p:cNvGraphicFramePr>
          <p:nvPr/>
        </p:nvGraphicFramePr>
        <p:xfrm>
          <a:off x="431999" y="2002338"/>
          <a:ext cx="5092771" cy="4078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Diagramm 8"/>
          <p:cNvGraphicFramePr>
            <a:graphicFrameLocks/>
          </p:cNvGraphicFramePr>
          <p:nvPr/>
        </p:nvGraphicFramePr>
        <p:xfrm>
          <a:off x="5900308" y="2007185"/>
          <a:ext cx="5092760" cy="4073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3410" y="4041633"/>
            <a:ext cx="1200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00" b="1" i="0" u="none" strike="noStrike" kern="1200" cap="none" spc="0" normalizeH="0" baseline="0" noProof="0">
                <a:ln>
                  <a:noFill/>
                </a:ln>
                <a:solidFill>
                  <a:srgbClr val="E85C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3410" y="3212794"/>
            <a:ext cx="1200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00" b="1" i="0" u="none" strike="noStrike" kern="1200" cap="none" spc="0" normalizeH="0" baseline="0" noProof="0">
                <a:ln>
                  <a:noFill/>
                </a:ln>
                <a:solidFill>
                  <a:srgbClr val="E091D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ÜK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62869" y="3601925"/>
            <a:ext cx="1200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00" b="1" i="0" u="none" strike="noStrike" kern="1200" cap="none" spc="0" normalizeH="0" baseline="0" noProof="0">
                <a:ln>
                  <a:noFill/>
                </a:ln>
                <a:solidFill>
                  <a:srgbClr val="0079B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euroala</a:t>
            </a:r>
          </a:p>
        </p:txBody>
      </p:sp>
    </p:spTree>
    <p:extLst>
      <p:ext uri="{BB962C8B-B14F-4D97-AF65-F5344CB8AC3E}">
        <p14:creationId xmlns:p14="http://schemas.microsoft.com/office/powerpoint/2010/main" val="403343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22DC7-B6E2-42CC-A0EE-AD549D90B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42108"/>
          </a:xfrm>
        </p:spPr>
        <p:txBody>
          <a:bodyPr/>
          <a:lstStyle/>
          <a:p>
            <a:r>
              <a:rPr lang="et-EE" sz="3200" b="1" dirty="0"/>
              <a:t>Majanduskriisid Eestis läbi aegade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5973C0-5CAF-485B-A1B6-E88E1A183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639" y="961601"/>
            <a:ext cx="11268722" cy="53822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F2D4E2-736E-48B4-B4EA-76DFBD39C797}"/>
              </a:ext>
            </a:extLst>
          </p:cNvPr>
          <p:cNvSpPr txBox="1"/>
          <p:nvPr/>
        </p:nvSpPr>
        <p:spPr>
          <a:xfrm>
            <a:off x="1177694" y="6488668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Rah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Min. 2022</a:t>
            </a:r>
          </a:p>
        </p:txBody>
      </p:sp>
    </p:spTree>
    <p:extLst>
      <p:ext uri="{BB962C8B-B14F-4D97-AF65-F5344CB8AC3E}">
        <p14:creationId xmlns:p14="http://schemas.microsoft.com/office/powerpoint/2010/main" val="39096671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9" y="468000"/>
            <a:ext cx="9333438" cy="668342"/>
          </a:xfrm>
        </p:spPr>
        <p:txBody>
          <a:bodyPr/>
          <a:lstStyle/>
          <a:p>
            <a:r>
              <a:rPr lang="en-US"/>
              <a:t>Jahe hooaeg </a:t>
            </a:r>
            <a:r>
              <a:rPr lang="en-US" dirty="0"/>
              <a:t>Eesti </a:t>
            </a:r>
            <a:r>
              <a:rPr lang="en-US" dirty="0" err="1"/>
              <a:t>majanduses</a:t>
            </a:r>
            <a:r>
              <a:rPr lang="en-US" dirty="0"/>
              <a:t> </a:t>
            </a:r>
            <a:r>
              <a:rPr lang="en-US" dirty="0" err="1"/>
              <a:t>kestab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05" y="1296141"/>
            <a:ext cx="10821878" cy="4571260"/>
          </a:xfrm>
        </p:spPr>
      </p:pic>
    </p:spTree>
    <p:extLst>
      <p:ext uri="{BB962C8B-B14F-4D97-AF65-F5344CB8AC3E}">
        <p14:creationId xmlns:p14="http://schemas.microsoft.com/office/powerpoint/2010/main" val="28320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610" y="299324"/>
            <a:ext cx="11668265" cy="900000"/>
          </a:xfrm>
        </p:spPr>
        <p:txBody>
          <a:bodyPr/>
          <a:lstStyle/>
          <a:p>
            <a:r>
              <a:rPr lang="et-E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kv SKP kiirhinnangu põhjal on Eesti majandus sel aastal paigal tammunud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948" y="1515131"/>
            <a:ext cx="6973812" cy="513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7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9" y="468000"/>
            <a:ext cx="9962732" cy="900000"/>
          </a:xfrm>
        </p:spPr>
        <p:txBody>
          <a:bodyPr/>
          <a:lstStyle/>
          <a:p>
            <a:r>
              <a:rPr lang="et-EE"/>
              <a:t>Kindlustunne püsib madal, kõige pessimistlikum on tööstus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228" y="1599227"/>
            <a:ext cx="6467006" cy="469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8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BC0AF4-2C24-429F-9671-641882EF3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3024"/>
            <a:ext cx="12059383" cy="4314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B2F636-2022-45E3-B882-B6D25C12D980}"/>
              </a:ext>
            </a:extLst>
          </p:cNvPr>
          <p:cNvSpPr txBox="1"/>
          <p:nvPr/>
        </p:nvSpPr>
        <p:spPr>
          <a:xfrm>
            <a:off x="1171575" y="257175"/>
            <a:ext cx="8515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Eesti Panga majandusprognoosi põhinäitajad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206EDA-AFDB-4BEC-88F4-4D8EEFA2B276}"/>
              </a:ext>
            </a:extLst>
          </p:cNvPr>
          <p:cNvSpPr/>
          <p:nvPr/>
        </p:nvSpPr>
        <p:spPr>
          <a:xfrm>
            <a:off x="8558074" y="2805344"/>
            <a:ext cx="2556769" cy="3994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5E9D50-6ABA-4876-9287-503AA26C912A}"/>
              </a:ext>
            </a:extLst>
          </p:cNvPr>
          <p:cNvSpPr txBox="1"/>
          <p:nvPr/>
        </p:nvSpPr>
        <p:spPr>
          <a:xfrm>
            <a:off x="6853561" y="1015485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/>
              <a:t>„Majanduse olukord on tavapärasest halvem“</a:t>
            </a:r>
          </a:p>
        </p:txBody>
      </p:sp>
    </p:spTree>
    <p:extLst>
      <p:ext uri="{BB962C8B-B14F-4D97-AF65-F5344CB8AC3E}">
        <p14:creationId xmlns:p14="http://schemas.microsoft.com/office/powerpoint/2010/main" val="765501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E2960-D80F-1613-3035-331346C2F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0" y="18663"/>
            <a:ext cx="12175980" cy="1217891"/>
          </a:xfrm>
        </p:spPr>
        <p:txBody>
          <a:bodyPr/>
          <a:lstStyle/>
          <a:p>
            <a:r>
              <a:rPr lang="en-US" dirty="0"/>
              <a:t>Global Risks</a:t>
            </a:r>
            <a:br>
              <a:rPr lang="en-US" dirty="0"/>
            </a:br>
            <a:r>
              <a:rPr lang="en-US" sz="3200" b="0" i="1" dirty="0"/>
              <a:t>Multiple Downside Risks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C40B3-A68E-ECF2-C431-E70649E7D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86EA8-BA3E-4F2F-80AA-0767E409B7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4" name="Picture 33">
            <a:hlinkClick r:id="rId3"/>
            <a:extLst>
              <a:ext uri="{FF2B5EF4-FFF2-40B4-BE49-F238E27FC236}">
                <a16:creationId xmlns:a16="http://schemas.microsoft.com/office/drawing/2014/main" id="{A642B406-B63D-3E8D-01D9-71C488C00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58" y="1207370"/>
            <a:ext cx="11434916" cy="66269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C549E6-1BFE-4098-AD9E-73E4D28EDB05}"/>
              </a:ext>
            </a:extLst>
          </p:cNvPr>
          <p:cNvSpPr txBox="1"/>
          <p:nvPr/>
        </p:nvSpPr>
        <p:spPr>
          <a:xfrm>
            <a:off x="4705350" y="1800225"/>
            <a:ext cx="285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GEOPOLIITILINE PINGE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3ED187-474D-4B0B-A1AE-8EFDBFB63297}"/>
              </a:ext>
            </a:extLst>
          </p:cNvPr>
          <p:cNvSpPr txBox="1"/>
          <p:nvPr/>
        </p:nvSpPr>
        <p:spPr>
          <a:xfrm>
            <a:off x="896579" y="1800224"/>
            <a:ext cx="3808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FINANTSSEKTOR STRESSIS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213DE5-323E-4A16-AB57-6640EC36B7D4}"/>
              </a:ext>
            </a:extLst>
          </p:cNvPr>
          <p:cNvSpPr txBox="1"/>
          <p:nvPr/>
        </p:nvSpPr>
        <p:spPr>
          <a:xfrm>
            <a:off x="8286750" y="4507736"/>
            <a:ext cx="3899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TARNEAHELATE FRAGMENTEERUMINE</a:t>
            </a:r>
            <a:endParaRPr kumimoji="0" lang="et-E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A9F662-55C1-46F7-8799-EE4032BFBAFB}"/>
              </a:ext>
            </a:extLst>
          </p:cNvPr>
          <p:cNvSpPr txBox="1"/>
          <p:nvPr/>
        </p:nvSpPr>
        <p:spPr>
          <a:xfrm>
            <a:off x="4705350" y="4520833"/>
            <a:ext cx="3398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SOTSIAALSED PINGED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B4E891-47D3-426A-BB1C-49A21E28A533}"/>
              </a:ext>
            </a:extLst>
          </p:cNvPr>
          <p:cNvSpPr txBox="1"/>
          <p:nvPr/>
        </p:nvSpPr>
        <p:spPr>
          <a:xfrm>
            <a:off x="4705350" y="3150121"/>
            <a:ext cx="431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ENERGIA ja TOIDU JULGEOLEK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25E447-C4E8-4FF5-B3F5-552C82409BFA}"/>
              </a:ext>
            </a:extLst>
          </p:cNvPr>
          <p:cNvSpPr txBox="1"/>
          <p:nvPr/>
        </p:nvSpPr>
        <p:spPr>
          <a:xfrm>
            <a:off x="8477250" y="1895475"/>
            <a:ext cx="334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LOODUSKATASTROOFID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F0F634-95BC-483C-8EFB-13F28B359BEE}"/>
              </a:ext>
            </a:extLst>
          </p:cNvPr>
          <p:cNvSpPr txBox="1"/>
          <p:nvPr/>
        </p:nvSpPr>
        <p:spPr>
          <a:xfrm>
            <a:off x="8427935" y="3153693"/>
            <a:ext cx="3982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AEGLASEM KASVUVÄLJAVAADE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182143-7BF9-48E3-AA32-91DC48CBCB7C}"/>
              </a:ext>
            </a:extLst>
          </p:cNvPr>
          <p:cNvSpPr txBox="1"/>
          <p:nvPr/>
        </p:nvSpPr>
        <p:spPr>
          <a:xfrm>
            <a:off x="503701" y="3184470"/>
            <a:ext cx="4879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RAHAPOLIITIKA EDASINE KARMISTAMINE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D8059A-B337-4A29-B81E-F3AA3F58596C}"/>
              </a:ext>
            </a:extLst>
          </p:cNvPr>
          <p:cNvSpPr txBox="1"/>
          <p:nvPr/>
        </p:nvSpPr>
        <p:spPr>
          <a:xfrm>
            <a:off x="723587" y="4456569"/>
            <a:ext cx="3886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KÕRGE INFLATSIOONI PÜSIMINE</a:t>
            </a:r>
          </a:p>
        </p:txBody>
      </p:sp>
    </p:spTree>
    <p:extLst>
      <p:ext uri="{BB962C8B-B14F-4D97-AF65-F5344CB8AC3E}">
        <p14:creationId xmlns:p14="http://schemas.microsoft.com/office/powerpoint/2010/main" val="15377168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5682E-97E6-486A-87BD-72B92A53E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84150"/>
          </a:xfrm>
        </p:spPr>
        <p:txBody>
          <a:bodyPr/>
          <a:lstStyle/>
          <a:p>
            <a: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Eesti ettevõtlus on </a:t>
            </a:r>
            <a:r>
              <a:rPr lang="et-EE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mitmikkriisis</a:t>
            </a:r>
            <a:endParaRPr lang="et-EE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D20ED-6920-471E-A48B-937457DD5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00328"/>
            <a:ext cx="10972800" cy="4812272"/>
          </a:xfrm>
        </p:spPr>
        <p:txBody>
          <a:bodyPr/>
          <a:lstStyle/>
          <a:p>
            <a:r>
              <a:rPr lang="et-E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Sõda mõjutas väliskaubandust – toore kallim </a:t>
            </a:r>
          </a:p>
          <a:p>
            <a:r>
              <a:rPr lang="et-E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Sõda mõjutas energia hinda – energiakulud kasvasid</a:t>
            </a:r>
          </a:p>
          <a:p>
            <a:r>
              <a:rPr lang="et-E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Intressimäärade tõus jahutab maailmamajandust - ekspordinõudlus väiksem, eriti meie peamistel kaubanduspartneritel (Rootsi, Soome, Läti, Saksamaa)</a:t>
            </a:r>
          </a:p>
          <a:p>
            <a:r>
              <a:rPr lang="et-E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Inflatsiooni tingimustes surve tööjõukulude kasvuks</a:t>
            </a:r>
          </a:p>
          <a:p>
            <a:r>
              <a:rPr lang="et-E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Investeeringute elluviimine keerukam ja kallim</a:t>
            </a:r>
          </a:p>
          <a:p>
            <a:r>
              <a:rPr lang="et-E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Avaliku sektori tellimused languses (eriti tõukefondide aeglane  kasutuselevõtt)</a:t>
            </a:r>
          </a:p>
        </p:txBody>
      </p:sp>
    </p:spTree>
    <p:extLst>
      <p:ext uri="{BB962C8B-B14F-4D97-AF65-F5344CB8AC3E}">
        <p14:creationId xmlns:p14="http://schemas.microsoft.com/office/powerpoint/2010/main" val="28998928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8EB6FB5-A683-41A2-BA27-6DD4EAEE1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256" y="3431268"/>
            <a:ext cx="7925487" cy="1140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12632C-28FA-44C0-842F-F9B19D564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82" y="327628"/>
            <a:ext cx="9885915" cy="6419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2C0324-A79D-4B75-AE60-B9CDCC346054}"/>
              </a:ext>
            </a:extLst>
          </p:cNvPr>
          <p:cNvSpPr txBox="1"/>
          <p:nvPr/>
        </p:nvSpPr>
        <p:spPr>
          <a:xfrm>
            <a:off x="10298097" y="6320901"/>
            <a:ext cx="1793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Eesti pank, 2022</a:t>
            </a:r>
          </a:p>
        </p:txBody>
      </p:sp>
    </p:spTree>
    <p:extLst>
      <p:ext uri="{BB962C8B-B14F-4D97-AF65-F5344CB8AC3E}">
        <p14:creationId xmlns:p14="http://schemas.microsoft.com/office/powerpoint/2010/main" val="42455885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A7D17-7E24-4E57-A74B-4240F4E9A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6"/>
            <a:ext cx="12091386" cy="638052"/>
          </a:xfrm>
        </p:spPr>
        <p:txBody>
          <a:bodyPr>
            <a:normAutofit fontScale="90000"/>
          </a:bodyPr>
          <a:lstStyle/>
          <a:p>
            <a:pPr algn="ctr"/>
            <a: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Venemaa osatähtsus Eesti väliskaubanduses 2019-2022 </a:t>
            </a:r>
            <a:b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(% koguekspordist ja impordist)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55F3E9-C1FD-4ECD-9FC5-AC0E10606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72" y="1175421"/>
            <a:ext cx="10950655" cy="554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351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28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Suurim sõltuvus Venemaa ja Valgevene impordist on puidu-, metalli- ja keemiatööstusel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7E67829C-5B7C-48F9-8EBE-5085C82AC8F5}"/>
              </a:ext>
            </a:extLst>
          </p:cNvPr>
          <p:cNvGraphicFramePr/>
          <p:nvPr/>
        </p:nvGraphicFramePr>
        <p:xfrm>
          <a:off x="609600" y="1902195"/>
          <a:ext cx="10972800" cy="4728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892654F-0678-4DD1-A893-D4CC395AFA57}"/>
              </a:ext>
            </a:extLst>
          </p:cNvPr>
          <p:cNvSpPr txBox="1"/>
          <p:nvPr/>
        </p:nvSpPr>
        <p:spPr>
          <a:xfrm>
            <a:off x="9342564" y="6223469"/>
            <a:ext cx="202144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/>
            <a:r>
              <a:rPr lang="et-EE" sz="1620" dirty="0">
                <a:solidFill>
                  <a:srgbClr val="150F16"/>
                </a:solidFill>
                <a:highlight>
                  <a:srgbClr val="FFFF00"/>
                </a:highlight>
                <a:latin typeface="Calibri" panose="020F0502020204030204"/>
              </a:rPr>
              <a:t>Uku Varblane, 2022</a:t>
            </a:r>
          </a:p>
          <a:p>
            <a:pPr defTabSz="822960"/>
            <a:endParaRPr lang="et-EE" sz="1620" dirty="0">
              <a:solidFill>
                <a:srgbClr val="150F16"/>
              </a:solidFill>
              <a:highlight>
                <a:srgbClr val="FFFF00"/>
              </a:highligh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40980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alkiri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4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Impordi asendamise mõju sisendhindadele</a:t>
            </a:r>
          </a:p>
        </p:txBody>
      </p:sp>
      <p:graphicFrame>
        <p:nvGraphicFramePr>
          <p:cNvPr id="8" name="Diagramm 7"/>
          <p:cNvGraphicFramePr>
            <a:graphicFrameLocks/>
          </p:cNvGraphicFramePr>
          <p:nvPr/>
        </p:nvGraphicFramePr>
        <p:xfrm>
          <a:off x="609600" y="1614400"/>
          <a:ext cx="10972800" cy="4900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CAC3B7B-684B-415B-9D40-198C80AFA184}"/>
              </a:ext>
            </a:extLst>
          </p:cNvPr>
          <p:cNvSpPr txBox="1"/>
          <p:nvPr/>
        </p:nvSpPr>
        <p:spPr>
          <a:xfrm>
            <a:off x="4239681" y="6095630"/>
            <a:ext cx="197350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/>
            <a:r>
              <a:rPr lang="et-EE" sz="1620" dirty="0">
                <a:solidFill>
                  <a:srgbClr val="150F16"/>
                </a:solidFill>
                <a:latin typeface="Calibri" panose="020F0502020204030204"/>
              </a:rPr>
              <a:t>Uku Varblane, 2022</a:t>
            </a:r>
          </a:p>
        </p:txBody>
      </p:sp>
    </p:spTree>
    <p:extLst>
      <p:ext uri="{BB962C8B-B14F-4D97-AF65-F5344CB8AC3E}">
        <p14:creationId xmlns:p14="http://schemas.microsoft.com/office/powerpoint/2010/main" val="24843388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4E878-FCE0-44BD-A2F1-E64AB0206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Puidutoodete import Venemaalt 2011-2023 a. </a:t>
            </a:r>
            <a:b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(milj. USD, </a:t>
            </a:r>
            <a:r>
              <a:rPr lang="et-EE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Comtrade</a:t>
            </a:r>
            <a: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andmetel)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80BE77-0517-43AF-9555-7A9342099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403" y="1586135"/>
            <a:ext cx="8854060" cy="482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023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9AE0D-B294-4117-9AD2-744933BC7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24352"/>
          </a:xfrm>
        </p:spPr>
        <p:txBody>
          <a:bodyPr/>
          <a:lstStyle/>
          <a:p>
            <a: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Eesti eksport Venemaale 2023.a. III kvartalis </a:t>
            </a:r>
            <a:r>
              <a:rPr lang="et-EE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kaubagrupiti</a:t>
            </a:r>
            <a: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(kokku 111 milj. EUR)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73EC2B2-126A-41E0-9849-DEBF1D867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986" y="1191826"/>
            <a:ext cx="11580028" cy="509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359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50E58-C22F-4010-B9BE-93CCCB76E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571130"/>
          </a:xfrm>
        </p:spPr>
        <p:txBody>
          <a:bodyPr/>
          <a:lstStyle/>
          <a:p>
            <a:r>
              <a:rPr lang="fi-FI" altLang="et-EE" sz="2800" b="1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Eesti ja </a:t>
            </a:r>
            <a:r>
              <a:rPr lang="fi-FI" altLang="et-EE" sz="2800" b="1" kern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Soome</a:t>
            </a:r>
            <a:r>
              <a:rPr lang="fi-FI" altLang="et-EE" sz="2800" b="1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altLang="et-EE" sz="2800" b="1" kern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puitmajade</a:t>
            </a:r>
            <a:r>
              <a:rPr lang="fi-FI" altLang="et-EE" sz="2800" b="1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altLang="et-EE" sz="2800" b="1" kern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eksport</a:t>
            </a:r>
            <a:r>
              <a:rPr lang="fi-FI" altLang="et-EE" sz="2800" b="1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1996-20</a:t>
            </a:r>
            <a:r>
              <a:rPr lang="et-EE" altLang="et-EE" sz="2800" b="1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fi-FI" altLang="et-EE" sz="2800" b="1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i-FI" altLang="et-EE" sz="2800" b="1" kern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milj.USD</a:t>
            </a:r>
            <a:r>
              <a:rPr lang="fi-FI" altLang="et-EE" sz="2800" b="1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fi-FI" altLang="et-EE" sz="2800" b="1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t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5108D2-9F0C-471E-941D-05E04AD99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774" y="895164"/>
            <a:ext cx="10661826" cy="55674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419AC6-CB7F-4BBB-807F-38B5A06B3675}"/>
              </a:ext>
            </a:extLst>
          </p:cNvPr>
          <p:cNvSpPr/>
          <p:nvPr/>
        </p:nvSpPr>
        <p:spPr>
          <a:xfrm>
            <a:off x="180512" y="6452588"/>
            <a:ext cx="8750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Kasutatud ÜRO andmebaasi COMTRADE, kaubagrupp 9406 </a:t>
            </a:r>
            <a:r>
              <a:rPr kumimoji="0" lang="et-E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Prefabricated</a:t>
            </a:r>
            <a:r>
              <a:rPr kumimoji="0" lang="et-E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t-E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houses</a:t>
            </a:r>
            <a:endParaRPr kumimoji="0" lang="et-EE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122E3A-612B-4BFF-B938-9DBC0CA38799}"/>
              </a:ext>
            </a:extLst>
          </p:cNvPr>
          <p:cNvSpPr txBox="1"/>
          <p:nvPr/>
        </p:nvSpPr>
        <p:spPr>
          <a:xfrm>
            <a:off x="2423604" y="1296140"/>
            <a:ext cx="4048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Eesti majaehitajate 2023.a. kolme kuu keskmine käibelangus (juulini) 36%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C7BBA5-7BC3-4FE9-9EA4-2E938D173816}"/>
              </a:ext>
            </a:extLst>
          </p:cNvPr>
          <p:cNvSpPr txBox="1"/>
          <p:nvPr/>
        </p:nvSpPr>
        <p:spPr>
          <a:xfrm>
            <a:off x="2654423" y="2112885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Juuni 2022 – 63 milj   s.h. Rootsi 16 milj. EUR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Juuni 2023 -  36 milj   s.h. Rootsi 1,6 milj. EUR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FA568C44-AA9E-43FE-A733-D716A794FDBE}"/>
              </a:ext>
            </a:extLst>
          </p:cNvPr>
          <p:cNvSpPr/>
          <p:nvPr/>
        </p:nvSpPr>
        <p:spPr>
          <a:xfrm rot="20522990">
            <a:off x="10842594" y="1942470"/>
            <a:ext cx="281126" cy="1075937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2996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3A351-E263-1987-5F2B-E1CBE08AC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77" y="0"/>
            <a:ext cx="10363200" cy="1143000"/>
          </a:xfrm>
        </p:spPr>
        <p:txBody>
          <a:bodyPr/>
          <a:lstStyle/>
          <a:p>
            <a:r>
              <a:rPr lang="et-EE" sz="2800" b="1" dirty="0">
                <a:latin typeface="+mn-lt"/>
              </a:rPr>
              <a:t>Rootsis alustatud ehitised 1998-2023 (</a:t>
            </a:r>
            <a:r>
              <a:rPr lang="et-EE" sz="2800" b="1" dirty="0" err="1">
                <a:latin typeface="+mn-lt"/>
              </a:rPr>
              <a:t>housing</a:t>
            </a:r>
            <a:r>
              <a:rPr lang="et-EE" sz="2800" b="1" dirty="0">
                <a:latin typeface="+mn-lt"/>
              </a:rPr>
              <a:t> </a:t>
            </a:r>
            <a:r>
              <a:rPr lang="et-EE" sz="2800" b="1" dirty="0" err="1">
                <a:latin typeface="+mn-lt"/>
              </a:rPr>
              <a:t>starts</a:t>
            </a:r>
            <a:r>
              <a:rPr lang="et-EE" sz="2800" b="1" dirty="0">
                <a:latin typeface="+mn-lt"/>
              </a:rPr>
              <a:t>, tuhandetes)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2DE082-9F50-2535-54AD-3DEE4467C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102" y="1666815"/>
            <a:ext cx="9445924" cy="4825151"/>
          </a:xfr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B5551E93-5B5A-EED2-6712-419AD132A981}"/>
              </a:ext>
            </a:extLst>
          </p:cNvPr>
          <p:cNvSpPr/>
          <p:nvPr/>
        </p:nvSpPr>
        <p:spPr>
          <a:xfrm>
            <a:off x="9368287" y="1969219"/>
            <a:ext cx="215660" cy="166489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AB09B5-CF0A-2B48-D40A-C42555B42EB6}"/>
              </a:ext>
            </a:extLst>
          </p:cNvPr>
          <p:cNvSpPr txBox="1"/>
          <p:nvPr/>
        </p:nvSpPr>
        <p:spPr>
          <a:xfrm>
            <a:off x="10291312" y="3027872"/>
            <a:ext cx="18029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2023 I Kvartal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7,96 tuhat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2023 II kvartal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4,71 tuhat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522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F769A14A-0098-4554-9D97-B52F63FE0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32000" y="206375"/>
            <a:ext cx="7772400" cy="1143000"/>
          </a:xfrm>
        </p:spPr>
        <p:txBody>
          <a:bodyPr/>
          <a:lstStyle/>
          <a:p>
            <a:pPr eaLnBrk="1" hangingPunct="1"/>
            <a:r>
              <a:rPr lang="et-EE" altLang="en-US" sz="2400" b="1"/>
              <a:t>Puitmajade ekspordi sihtriigid – osakaal protsentides</a:t>
            </a:r>
            <a:br>
              <a:rPr lang="et-EE" altLang="en-US" sz="2400" b="1"/>
            </a:br>
            <a:endParaRPr lang="et-EE" altLang="en-US" sz="2400" b="1"/>
          </a:p>
        </p:txBody>
      </p:sp>
      <p:pic>
        <p:nvPicPr>
          <p:cNvPr id="74755" name="Picture 3">
            <a:extLst>
              <a:ext uri="{FF2B5EF4-FFF2-40B4-BE49-F238E27FC236}">
                <a16:creationId xmlns:a16="http://schemas.microsoft.com/office/drawing/2014/main" id="{F7C2C14F-C4DB-45F6-857A-32696E317A4A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1325" y="893763"/>
            <a:ext cx="5975350" cy="5173662"/>
          </a:xfrm>
          <a:noFill/>
        </p:spPr>
      </p:pic>
      <p:sp>
        <p:nvSpPr>
          <p:cNvPr id="74756" name="Text Box 4">
            <a:extLst>
              <a:ext uri="{FF2B5EF4-FFF2-40B4-BE49-F238E27FC236}">
                <a16:creationId xmlns:a16="http://schemas.microsoft.com/office/drawing/2014/main" id="{7E460B67-0118-4F68-A349-5738C0F8C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6408738"/>
            <a:ext cx="31686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Allikas: UN Comtrade 2022</a:t>
            </a:r>
          </a:p>
        </p:txBody>
      </p:sp>
      <p:sp>
        <p:nvSpPr>
          <p:cNvPr id="74757" name="Text Box 5">
            <a:extLst>
              <a:ext uri="{FF2B5EF4-FFF2-40B4-BE49-F238E27FC236}">
                <a16:creationId xmlns:a16="http://schemas.microsoft.com/office/drawing/2014/main" id="{F762F6FB-BD8C-429D-8CEC-697795876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1325" y="0"/>
            <a:ext cx="856138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Turgude mitmekesistamine pärast majanduskriisi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0B500F-B7D9-4C69-B82C-7D11FCB23152}"/>
              </a:ext>
            </a:extLst>
          </p:cNvPr>
          <p:cNvCxnSpPr>
            <a:cxnSpLocks/>
          </p:cNvCxnSpPr>
          <p:nvPr/>
        </p:nvCxnSpPr>
        <p:spPr>
          <a:xfrm>
            <a:off x="7686675" y="1700213"/>
            <a:ext cx="2794000" cy="0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759" name="Picture 4">
            <a:extLst>
              <a:ext uri="{FF2B5EF4-FFF2-40B4-BE49-F238E27FC236}">
                <a16:creationId xmlns:a16="http://schemas.microsoft.com/office/drawing/2014/main" id="{86F1B5C6-BA6E-4243-8DEC-C2F006D0C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38" y="1628776"/>
            <a:ext cx="1008062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0" name="TextBox 5">
            <a:extLst>
              <a:ext uri="{FF2B5EF4-FFF2-40B4-BE49-F238E27FC236}">
                <a16:creationId xmlns:a16="http://schemas.microsoft.com/office/drawing/2014/main" id="{D302FC6C-205D-4A5D-AF62-EC69A677C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3" y="1239839"/>
            <a:ext cx="2031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t-E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2018        2022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12A249-5E32-4969-8DC1-A6CEC41C7A89}"/>
              </a:ext>
            </a:extLst>
          </p:cNvPr>
          <p:cNvSpPr txBox="1"/>
          <p:nvPr/>
        </p:nvSpPr>
        <p:spPr>
          <a:xfrm>
            <a:off x="9083675" y="1628776"/>
            <a:ext cx="1008063" cy="55707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/>
                <a:ea typeface="+mn-ea"/>
                <a:cs typeface="+mn-cs"/>
              </a:rPr>
              <a:t>16,9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17,9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3,1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/>
                <a:ea typeface="+mn-ea"/>
                <a:cs typeface="+mn-cs"/>
              </a:rPr>
              <a:t>25,8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8,1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2,8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8,1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0,5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0,7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0,01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0,8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2,4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1,8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75300A-8223-4BAB-A059-ECDCF33E4D82}"/>
              </a:ext>
            </a:extLst>
          </p:cNvPr>
          <p:cNvSpPr txBox="1"/>
          <p:nvPr/>
        </p:nvSpPr>
        <p:spPr>
          <a:xfrm>
            <a:off x="1719263" y="6067426"/>
            <a:ext cx="12430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Holland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4EBF757F-2A35-42F6-835E-AEE422714C21}"/>
              </a:ext>
            </a:extLst>
          </p:cNvPr>
          <p:cNvSpPr/>
          <p:nvPr/>
        </p:nvSpPr>
        <p:spPr>
          <a:xfrm rot="4210956">
            <a:off x="10300128" y="2356776"/>
            <a:ext cx="195309" cy="8788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E363CF-A26C-4D00-8366-38D62C398EC0}"/>
              </a:ext>
            </a:extLst>
          </p:cNvPr>
          <p:cNvSpPr txBox="1"/>
          <p:nvPr/>
        </p:nvSpPr>
        <p:spPr>
          <a:xfrm>
            <a:off x="10091738" y="3203099"/>
            <a:ext cx="200567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Risk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b="1" dirty="0">
                <a:solidFill>
                  <a:srgbClr val="000000"/>
                </a:solidFill>
                <a:latin typeface="Times New Roman"/>
              </a:rPr>
              <a:t>r</a:t>
            </a: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ealiseerus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Eksport Rootsi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2022.a oli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b="1" dirty="0">
                <a:solidFill>
                  <a:srgbClr val="000000"/>
                </a:solidFill>
                <a:latin typeface="Times New Roman"/>
              </a:rPr>
              <a:t>ca16 milj. kuus,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b="1" dirty="0">
                <a:solidFill>
                  <a:srgbClr val="000000"/>
                </a:solidFill>
                <a:latin typeface="Times New Roman"/>
              </a:rPr>
              <a:t>2023 suvel 1,6 milj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b="1" dirty="0">
                <a:solidFill>
                  <a:srgbClr val="000000"/>
                </a:solidFill>
                <a:latin typeface="Times New Roman"/>
              </a:rPr>
              <a:t>LANGUS</a:t>
            </a:r>
            <a:br>
              <a:rPr lang="et-EE" b="1" dirty="0">
                <a:solidFill>
                  <a:srgbClr val="000000"/>
                </a:solidFill>
                <a:latin typeface="Times New Roman"/>
              </a:rPr>
            </a:br>
            <a:r>
              <a:rPr lang="et-EE" b="1" dirty="0">
                <a:solidFill>
                  <a:srgbClr val="000000"/>
                </a:solidFill>
                <a:latin typeface="Times New Roman"/>
              </a:rPr>
              <a:t>KÜMME</a:t>
            </a:r>
            <a:br>
              <a:rPr lang="et-EE" b="1" dirty="0">
                <a:solidFill>
                  <a:srgbClr val="000000"/>
                </a:solidFill>
                <a:latin typeface="Times New Roman"/>
              </a:rPr>
            </a:br>
            <a:r>
              <a:rPr lang="et-EE" b="1" dirty="0">
                <a:solidFill>
                  <a:srgbClr val="000000"/>
                </a:solidFill>
                <a:latin typeface="Times New Roman"/>
              </a:rPr>
              <a:t>KORDA!</a:t>
            </a:r>
            <a:endParaRPr kumimoji="0" lang="et-EE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28C99F-4172-4723-9036-9B135A5235AF}"/>
              </a:ext>
            </a:extLst>
          </p:cNvPr>
          <p:cNvSpPr txBox="1"/>
          <p:nvPr/>
        </p:nvSpPr>
        <p:spPr>
          <a:xfrm>
            <a:off x="6391922" y="6408738"/>
            <a:ext cx="1473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Kanada</a:t>
            </a:r>
          </a:p>
        </p:txBody>
      </p:sp>
    </p:spTree>
    <p:extLst>
      <p:ext uri="{BB962C8B-B14F-4D97-AF65-F5344CB8AC3E}">
        <p14:creationId xmlns:p14="http://schemas.microsoft.com/office/powerpoint/2010/main" val="2161369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 noChangeArrowheads="1"/>
          </p:cNvSpPr>
          <p:nvPr>
            <p:ph type="title"/>
          </p:nvPr>
        </p:nvSpPr>
        <p:spPr>
          <a:xfrm>
            <a:off x="956815" y="122127"/>
            <a:ext cx="10748357" cy="847898"/>
          </a:xfrm>
        </p:spPr>
        <p:txBody>
          <a:bodyPr>
            <a:normAutofit fontScale="90000"/>
          </a:bodyPr>
          <a:lstStyle/>
          <a:p>
            <a:pPr algn="l"/>
            <a:r>
              <a:rPr lang="et-EE" altLang="en-US" sz="252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Hiina president Xi Jinping ütles 2019.a kevadel</a:t>
            </a:r>
            <a:r>
              <a:rPr lang="en-US" altLang="en-US" sz="252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t-EE" altLang="en-US" sz="252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tulemas</a:t>
            </a:r>
            <a:r>
              <a:rPr lang="en-US" altLang="en-US" sz="252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</a:t>
            </a:r>
            <a:r>
              <a:rPr lang="et-EE" altLang="en-US" sz="252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52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t-EE" altLang="en-US" sz="252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musta luige ja halli ninasarviku ehk needuste aasta </a:t>
            </a:r>
          </a:p>
        </p:txBody>
      </p:sp>
      <p:pic>
        <p:nvPicPr>
          <p:cNvPr id="27651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8011" y="1186579"/>
            <a:ext cx="9781486" cy="5075675"/>
          </a:xfrm>
        </p:spPr>
      </p:pic>
      <p:sp>
        <p:nvSpPr>
          <p:cNvPr id="2" name="TextBox 1"/>
          <p:cNvSpPr txBox="1"/>
          <p:nvPr/>
        </p:nvSpPr>
        <p:spPr>
          <a:xfrm>
            <a:off x="945732" y="4699403"/>
            <a:ext cx="3675750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2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Hiina ebausk - üheksaga lõppevad aastad 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2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toovad halba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2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1979 – Hiina Vietnami sõda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2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1989 – </a:t>
            </a:r>
            <a:r>
              <a:rPr kumimoji="0" lang="et-EE" sz="162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Tianmeni</a:t>
            </a:r>
            <a:r>
              <a:rPr kumimoji="0" lang="et-EE" sz="162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väljak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2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2019 detsember – COVID-19</a:t>
            </a:r>
            <a:endParaRPr kumimoji="0" lang="en-US" sz="162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25444" y="1326792"/>
            <a:ext cx="20885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Ettearvamatud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intsidendid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6181" y="1215954"/>
            <a:ext cx="3762440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16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Suure tõenäosusega toimuvad,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16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kuid juhitamatud </a:t>
            </a:r>
            <a:r>
              <a:rPr kumimoji="0" lang="en-US" sz="216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märatsemised</a:t>
            </a:r>
            <a:endParaRPr kumimoji="0" lang="en-US" sz="216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117E7A-EABD-4687-81BC-839255A1E5D3}"/>
              </a:ext>
            </a:extLst>
          </p:cNvPr>
          <p:cNvSpPr txBox="1"/>
          <p:nvPr/>
        </p:nvSpPr>
        <p:spPr>
          <a:xfrm>
            <a:off x="818010" y="6001193"/>
            <a:ext cx="235859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2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Nikkei</a:t>
            </a:r>
            <a:r>
              <a:rPr kumimoji="0" lang="et-EE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t-EE" sz="162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Asian</a:t>
            </a:r>
            <a:r>
              <a:rPr kumimoji="0" lang="et-EE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t-EE" sz="162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Review</a:t>
            </a:r>
            <a:r>
              <a:rPr kumimoji="0" lang="et-EE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28775093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38D34-C5A2-A0B1-B239-924A2840D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751840"/>
          </a:xfrm>
        </p:spPr>
        <p:txBody>
          <a:bodyPr/>
          <a:lstStyle/>
          <a:p>
            <a:r>
              <a:rPr lang="et-EE" sz="2800" b="1" dirty="0"/>
              <a:t>Soomes alustatud ehitised 1998-2023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0E4FC7-F59E-F941-FC0E-01DDA1529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160" y="1730287"/>
            <a:ext cx="11684000" cy="4796477"/>
          </a:xfrm>
        </p:spPr>
      </p:pic>
    </p:spTree>
    <p:extLst>
      <p:ext uri="{BB962C8B-B14F-4D97-AF65-F5344CB8AC3E}">
        <p14:creationId xmlns:p14="http://schemas.microsoft.com/office/powerpoint/2010/main" val="11702383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E4590-098C-4F0F-95DD-6B1E8581B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255" y="112451"/>
            <a:ext cx="10839635" cy="1143000"/>
          </a:xfrm>
        </p:spPr>
        <p:txBody>
          <a:bodyPr/>
          <a:lstStyle/>
          <a:p>
            <a:r>
              <a:rPr lang="et-EE" sz="2800" b="1" dirty="0"/>
              <a:t>Tunnitööjõukulude muutus Euroopas üle kogu majanduse </a:t>
            </a:r>
            <a:br>
              <a:rPr lang="et-EE" sz="2800" b="1" dirty="0"/>
            </a:br>
            <a:r>
              <a:rPr lang="et-EE" sz="2800" b="1" dirty="0"/>
              <a:t>2022.a.võrreldes 2021(%)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42861CF-5D67-43FA-9AFA-7A27AE798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110" y="1237266"/>
            <a:ext cx="10420855" cy="5348437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B91EF5FC-683F-4950-9C5C-713A6D4C5D57}"/>
              </a:ext>
            </a:extLst>
          </p:cNvPr>
          <p:cNvSpPr/>
          <p:nvPr/>
        </p:nvSpPr>
        <p:spPr>
          <a:xfrm rot="10800000">
            <a:off x="3781886" y="5992427"/>
            <a:ext cx="106532" cy="3728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73FFB4DE-6CA0-4046-BCF6-FE494F7D4DA7}"/>
              </a:ext>
            </a:extLst>
          </p:cNvPr>
          <p:cNvSpPr/>
          <p:nvPr/>
        </p:nvSpPr>
        <p:spPr>
          <a:xfrm rot="9251961">
            <a:off x="9738805" y="4786881"/>
            <a:ext cx="221941" cy="6214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953902-2465-4F31-B8F2-C90C9F623493}"/>
              </a:ext>
            </a:extLst>
          </p:cNvPr>
          <p:cNvSpPr txBox="1"/>
          <p:nvPr/>
        </p:nvSpPr>
        <p:spPr>
          <a:xfrm>
            <a:off x="10017112" y="4039771"/>
            <a:ext cx="23307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Valuutakursi muutus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aitab leevendada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tööjõukulude kasvu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b="1" dirty="0">
                <a:solidFill>
                  <a:srgbClr val="000000"/>
                </a:solidFill>
                <a:latin typeface="Times New Roman"/>
              </a:rPr>
              <a:t>ROOTSIS</a:t>
            </a:r>
            <a:endParaRPr kumimoji="0" lang="et-EE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408978-0509-4384-AEAB-C782F814DA5E}"/>
              </a:ext>
            </a:extLst>
          </p:cNvPr>
          <p:cNvSpPr txBox="1"/>
          <p:nvPr/>
        </p:nvSpPr>
        <p:spPr>
          <a:xfrm>
            <a:off x="1596457" y="4769557"/>
            <a:ext cx="6470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Eesti tööjõukulud kasvasid 9 % ja Rootsis vähenesid 2 protsenti</a:t>
            </a:r>
          </a:p>
        </p:txBody>
      </p:sp>
    </p:spTree>
    <p:extLst>
      <p:ext uri="{BB962C8B-B14F-4D97-AF65-F5344CB8AC3E}">
        <p14:creationId xmlns:p14="http://schemas.microsoft.com/office/powerpoint/2010/main" val="845086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7EF8A-9754-44AA-BC10-AEBF98D5F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6587"/>
            <a:ext cx="10972800" cy="1143000"/>
          </a:xfrm>
        </p:spPr>
        <p:txBody>
          <a:bodyPr/>
          <a:lstStyle/>
          <a:p>
            <a: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Eesti Puitmajaliidu pöördumine valitsuse poole</a:t>
            </a:r>
            <a:b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ettepanekuga sektori erakorraliseks toetamiseks.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FCFB6-7033-485F-A82E-CF7645DAA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945" y="1209587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Valdkonnad, kus riik võiks nende arvates aidata: </a:t>
            </a:r>
          </a:p>
          <a:p>
            <a:pPr marL="514350" indent="-514350">
              <a:buAutoNum type="alphaLcParenR"/>
            </a:pPr>
            <a:r>
              <a:rPr lang="et-E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kortermajade ja avalike hoonete </a:t>
            </a:r>
            <a:r>
              <a:rPr lang="et-E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tehaseline</a:t>
            </a:r>
            <a:r>
              <a:rPr lang="et-E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rekonstrueerimine</a:t>
            </a:r>
          </a:p>
          <a:p>
            <a:pPr marL="514350" indent="-514350">
              <a:buAutoNum type="alphaLcParenR"/>
            </a:pPr>
            <a:r>
              <a:rPr lang="et-E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modulaarsete</a:t>
            </a:r>
            <a:r>
              <a:rPr lang="et-E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puidust avalike hoonete ehitamine</a:t>
            </a:r>
          </a:p>
          <a:p>
            <a:pPr marL="514350" indent="-514350">
              <a:buAutoNum type="alphaLcParenR"/>
            </a:pPr>
            <a:r>
              <a:rPr lang="et-E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eksporditugi</a:t>
            </a:r>
          </a:p>
          <a:p>
            <a:pPr marL="0" indent="0">
              <a:buNone/>
            </a:pPr>
            <a:r>
              <a:rPr lang="et-E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PIKEMAS PLAANIS</a:t>
            </a:r>
          </a:p>
          <a:p>
            <a:r>
              <a:rPr lang="et-E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tõsta </a:t>
            </a:r>
            <a:r>
              <a:rPr lang="et-E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tehaselise</a:t>
            </a:r>
            <a:r>
              <a:rPr lang="et-E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rekonstrueerimise osakaalu </a:t>
            </a:r>
            <a:r>
              <a:rPr lang="et-E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Kredexi</a:t>
            </a: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rekonstrueerimise fondis 80 protsendini</a:t>
            </a:r>
          </a:p>
          <a:p>
            <a:r>
              <a:rPr lang="et-E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suurendada </a:t>
            </a:r>
            <a:r>
              <a:rPr lang="et-E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tehaselise</a:t>
            </a:r>
            <a:r>
              <a:rPr lang="et-E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rekonstrueerimise toetusmäära tänase kuni 50 protsendi asemel 75 protsendini</a:t>
            </a:r>
          </a:p>
          <a:p>
            <a:r>
              <a:rPr lang="et-E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pilotiseerida</a:t>
            </a:r>
            <a:r>
              <a:rPr lang="et-E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üheksakordsete kortermajade tehaselist renoveerimist 50 miljoni </a:t>
            </a:r>
            <a:r>
              <a:rPr lang="et-E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eurose</a:t>
            </a:r>
            <a:r>
              <a:rPr lang="et-E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täiendava eelarvega</a:t>
            </a: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ja </a:t>
            </a:r>
            <a:r>
              <a:rPr lang="et-E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luua täiendav eelarve või kasutada Ida-Virumaa taasterahasid sealsete avalike hoonete </a:t>
            </a:r>
            <a:r>
              <a:rPr lang="et-E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tehaseliseks</a:t>
            </a:r>
            <a:r>
              <a:rPr lang="et-E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renoveerimiseks</a:t>
            </a:r>
          </a:p>
        </p:txBody>
      </p:sp>
    </p:spTree>
    <p:extLst>
      <p:ext uri="{BB962C8B-B14F-4D97-AF65-F5344CB8AC3E}">
        <p14:creationId xmlns:p14="http://schemas.microsoft.com/office/powerpoint/2010/main" val="3987015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088047-4448-453F-99D7-76C605A700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46" y="443426"/>
            <a:ext cx="10859644" cy="5598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0F247E-8452-409D-BA2E-60375C4A0354}"/>
              </a:ext>
            </a:extLst>
          </p:cNvPr>
          <p:cNvSpPr txBox="1"/>
          <p:nvPr/>
        </p:nvSpPr>
        <p:spPr>
          <a:xfrm>
            <a:off x="1988598" y="6390000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/>
              <a:t>Eesti konkurentsivõime ülevaade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A20C45-BAFF-6680-F66F-F3FC0284FA00}"/>
              </a:ext>
            </a:extLst>
          </p:cNvPr>
          <p:cNvSpPr txBox="1"/>
          <p:nvPr/>
        </p:nvSpPr>
        <p:spPr>
          <a:xfrm>
            <a:off x="4433977" y="1595887"/>
            <a:ext cx="6003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Eesti tööstustarbijad peavad hakkama saama kallima elektriga -  kuid hinnad on ka mujal tublisti tõusnud</a:t>
            </a:r>
          </a:p>
        </p:txBody>
      </p:sp>
      <p:sp>
        <p:nvSpPr>
          <p:cNvPr id="3" name="Arrow: Up 2">
            <a:extLst>
              <a:ext uri="{FF2B5EF4-FFF2-40B4-BE49-F238E27FC236}">
                <a16:creationId xmlns:a16="http://schemas.microsoft.com/office/drawing/2014/main" id="{40EFB27E-ACD3-B55B-18A3-F5617B6AFD7F}"/>
              </a:ext>
            </a:extLst>
          </p:cNvPr>
          <p:cNvSpPr/>
          <p:nvPr/>
        </p:nvSpPr>
        <p:spPr>
          <a:xfrm>
            <a:off x="5227608" y="5089585"/>
            <a:ext cx="379562" cy="95259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415222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DC0587-162F-47AE-9D40-A8235C7B79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357" y="544596"/>
            <a:ext cx="10693793" cy="54566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88AE6E-660F-4C39-9190-2D1918623599}"/>
              </a:ext>
            </a:extLst>
          </p:cNvPr>
          <p:cNvSpPr/>
          <p:nvPr/>
        </p:nvSpPr>
        <p:spPr>
          <a:xfrm>
            <a:off x="2102312" y="6342640"/>
            <a:ext cx="4134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/>
              <a:t>Eesti konkurentsivõime ülevaade 2023</a:t>
            </a:r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15318DCB-6A52-7E45-C40F-885D5C20ABBA}"/>
              </a:ext>
            </a:extLst>
          </p:cNvPr>
          <p:cNvSpPr/>
          <p:nvPr/>
        </p:nvSpPr>
        <p:spPr>
          <a:xfrm>
            <a:off x="3019245" y="5132717"/>
            <a:ext cx="319178" cy="785004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526401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14285A-314A-4C46-AF6F-28282833AD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845" y="207509"/>
            <a:ext cx="11369241" cy="64429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E2A542-D996-4229-8B81-599C62F86D93}"/>
              </a:ext>
            </a:extLst>
          </p:cNvPr>
          <p:cNvSpPr txBox="1"/>
          <p:nvPr/>
        </p:nvSpPr>
        <p:spPr>
          <a:xfrm>
            <a:off x="7501631" y="2627790"/>
            <a:ext cx="97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b="1" dirty="0"/>
              <a:t>0.216</a:t>
            </a:r>
            <a:r>
              <a:rPr lang="et-EE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E91B27-83A9-4AFF-9FFC-6B65B3DDEFD3}"/>
              </a:ext>
            </a:extLst>
          </p:cNvPr>
          <p:cNvSpPr txBox="1"/>
          <p:nvPr/>
        </p:nvSpPr>
        <p:spPr>
          <a:xfrm>
            <a:off x="7581530" y="3062796"/>
            <a:ext cx="896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b="1" dirty="0"/>
              <a:t>0.354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B0490-43D5-4FF1-868B-379BD8B03AE0}"/>
              </a:ext>
            </a:extLst>
          </p:cNvPr>
          <p:cNvSpPr txBox="1"/>
          <p:nvPr/>
        </p:nvSpPr>
        <p:spPr>
          <a:xfrm>
            <a:off x="7501631" y="3333539"/>
            <a:ext cx="896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b="1" dirty="0"/>
              <a:t>0.281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0FFFA-811C-4009-9540-33498068FF64}"/>
              </a:ext>
            </a:extLst>
          </p:cNvPr>
          <p:cNvSpPr txBox="1"/>
          <p:nvPr/>
        </p:nvSpPr>
        <p:spPr>
          <a:xfrm>
            <a:off x="7643674" y="2086252"/>
            <a:ext cx="834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b="1" dirty="0"/>
              <a:t>0.238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B77D82-2813-40B5-B6ED-2D1D26F3C14C}"/>
              </a:ext>
            </a:extLst>
          </p:cNvPr>
          <p:cNvSpPr txBox="1"/>
          <p:nvPr/>
        </p:nvSpPr>
        <p:spPr>
          <a:xfrm>
            <a:off x="6508812" y="1848034"/>
            <a:ext cx="834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b="1" dirty="0"/>
              <a:t>0.267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98F114-F21C-4A62-80EA-98E1CE113C7C}"/>
              </a:ext>
            </a:extLst>
          </p:cNvPr>
          <p:cNvSpPr txBox="1"/>
          <p:nvPr/>
        </p:nvSpPr>
        <p:spPr>
          <a:xfrm>
            <a:off x="5844466" y="3941485"/>
            <a:ext cx="834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b="1" dirty="0"/>
              <a:t>0.412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12DC16-DAF3-4D72-A4E1-C9C5FC65A6BD}"/>
              </a:ext>
            </a:extLst>
          </p:cNvPr>
          <p:cNvSpPr txBox="1"/>
          <p:nvPr/>
        </p:nvSpPr>
        <p:spPr>
          <a:xfrm>
            <a:off x="6906827" y="3641316"/>
            <a:ext cx="896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b="1" dirty="0"/>
              <a:t>0.177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83BD04-B7DD-41F8-96B4-716F9298C868}"/>
              </a:ext>
            </a:extLst>
          </p:cNvPr>
          <p:cNvSpPr txBox="1"/>
          <p:nvPr/>
        </p:nvSpPr>
        <p:spPr>
          <a:xfrm>
            <a:off x="4885678" y="4564601"/>
            <a:ext cx="97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b="1" dirty="0"/>
              <a:t>0.232</a:t>
            </a:r>
            <a:r>
              <a:rPr lang="et-EE" dirty="0"/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CA45B6-01E8-4001-B184-A7DF2FC5E6DD}"/>
              </a:ext>
            </a:extLst>
          </p:cNvPr>
          <p:cNvSpPr/>
          <p:nvPr/>
        </p:nvSpPr>
        <p:spPr>
          <a:xfrm>
            <a:off x="4501664" y="3787596"/>
            <a:ext cx="631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1400" b="1" dirty="0">
                <a:solidFill>
                  <a:srgbClr val="000000"/>
                </a:solidFill>
              </a:rPr>
              <a:t>0.220</a:t>
            </a:r>
            <a:endParaRPr lang="et-E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6280E5-6B9D-E2EB-E99A-9CBA318D0567}"/>
              </a:ext>
            </a:extLst>
          </p:cNvPr>
          <p:cNvSpPr txBox="1"/>
          <p:nvPr/>
        </p:nvSpPr>
        <p:spPr>
          <a:xfrm>
            <a:off x="9368287" y="1214651"/>
            <a:ext cx="2734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b="1" dirty="0"/>
              <a:t>Majapidamiste elektrihind </a:t>
            </a:r>
          </a:p>
        </p:txBody>
      </p:sp>
    </p:spTree>
    <p:extLst>
      <p:ext uri="{BB962C8B-B14F-4D97-AF65-F5344CB8AC3E}">
        <p14:creationId xmlns:p14="http://schemas.microsoft.com/office/powerpoint/2010/main" val="840697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D045B1-F38E-456A-884A-4F61A374A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968" y="461878"/>
            <a:ext cx="10605940" cy="53973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92B73D-1917-4629-BAE0-93201943D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632" y="6396122"/>
            <a:ext cx="4200508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488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F0CE7B-B3CD-4DB5-8C5A-10BE06B83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6265" y="558793"/>
            <a:ext cx="9013055" cy="592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55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1DAADC-F398-4D92-92DB-1F442CD1C3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180" y="796315"/>
            <a:ext cx="9165384" cy="581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004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FB740-D3AE-40E3-BB2C-4578EBEE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57199"/>
          </a:xfrm>
        </p:spPr>
        <p:txBody>
          <a:bodyPr/>
          <a:lstStyle/>
          <a:p>
            <a: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Eesti ettevõtete käive kiirstatistika alusel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284B19-44D8-475A-8783-DB2E55FDC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841" y="1143001"/>
            <a:ext cx="11568336" cy="53465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8E033D-A89D-494D-92AC-8CE88EA88E2D}"/>
              </a:ext>
            </a:extLst>
          </p:cNvPr>
          <p:cNvSpPr txBox="1"/>
          <p:nvPr/>
        </p:nvSpPr>
        <p:spPr>
          <a:xfrm>
            <a:off x="4500979" y="6398696"/>
            <a:ext cx="3551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b="1" dirty="0"/>
              <a:t>Eesti Statistikaamet,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45B6DF-9114-4DDE-AD2E-2B16A9797EA3}"/>
              </a:ext>
            </a:extLst>
          </p:cNvPr>
          <p:cNvSpPr txBox="1"/>
          <p:nvPr/>
        </p:nvSpPr>
        <p:spPr>
          <a:xfrm>
            <a:off x="7474998" y="6162077"/>
            <a:ext cx="392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200" b="1" dirty="0"/>
              <a:t>Hõlmatud on käibemaksukohustuslikud äriühingud ja füüsilisest isikust ettevõtjad (</a:t>
            </a:r>
            <a:r>
              <a:rPr lang="et-EE" sz="1200" b="1" dirty="0" err="1"/>
              <a:t>FIE-d</a:t>
            </a:r>
            <a:r>
              <a:rPr lang="et-EE" sz="1200" b="1" dirty="0"/>
              <a:t>), kes on esitanud käibedeklaratsiooni.</a:t>
            </a:r>
          </a:p>
        </p:txBody>
      </p:sp>
    </p:spTree>
    <p:extLst>
      <p:ext uri="{BB962C8B-B14F-4D97-AF65-F5344CB8AC3E}">
        <p14:creationId xmlns:p14="http://schemas.microsoft.com/office/powerpoint/2010/main" val="899834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3628" y="87538"/>
            <a:ext cx="9464040" cy="1193006"/>
          </a:xfrm>
        </p:spPr>
        <p:txBody>
          <a:bodyPr>
            <a:normAutofit/>
          </a:bodyPr>
          <a:lstStyle/>
          <a:p>
            <a:r>
              <a:rPr lang="et-EE" sz="38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Milline on uus normaalsus?</a:t>
            </a:r>
            <a:endParaRPr lang="en-US" sz="384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02043"/>
            <a:ext cx="10352117" cy="4583863"/>
          </a:xfrm>
        </p:spPr>
        <p:txBody>
          <a:bodyPr>
            <a:noAutofit/>
          </a:bodyPr>
          <a:lstStyle/>
          <a:p>
            <a:r>
              <a:rPr lang="et-EE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Kas ühe hegemooni põhisest majanduskorrast kahe või mitme hegemooni põhise majanduskorrani?</a:t>
            </a:r>
            <a:endParaRPr lang="en-US" sz="288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t-EE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Kas ees ootab deglobaliseerumine? Kaks suurt leeri oma tagamaade ja liitlastega.</a:t>
            </a:r>
          </a:p>
          <a:p>
            <a:r>
              <a:rPr lang="et-EE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Kas aeglasem majanduskasv ja vähem rahvusvahelist kaubandust?</a:t>
            </a:r>
          </a:p>
          <a:p>
            <a:r>
              <a:rPr lang="et-EE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Kas reeglitepõhisest maailmamajandusest regioonideni oma reeglitega?</a:t>
            </a:r>
          </a:p>
          <a:p>
            <a:r>
              <a:rPr lang="et-EE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Kas globaalsete-üleilmsete väärtusahelate asemele tulevad regionaalsed väärtusahelad?  </a:t>
            </a:r>
          </a:p>
          <a:p>
            <a:r>
              <a:rPr lang="et-EE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Kas Eestil on lootust võita regionaalsetes väärtusahelates</a:t>
            </a:r>
            <a:r>
              <a:rPr lang="en-US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t-EE" sz="288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6302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F9694-C211-08EC-2684-00EF2C832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46008"/>
          </a:xfrm>
        </p:spPr>
        <p:txBody>
          <a:bodyPr/>
          <a:lstStyle/>
          <a:p>
            <a:r>
              <a:rPr lang="et-EE" sz="4400" b="1" dirty="0"/>
              <a:t>Eesti tööstuse kindlustunde indeks</a:t>
            </a:r>
            <a:endParaRPr lang="et-E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861948-7D42-55C7-8D72-003D59A80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95" y="1134109"/>
            <a:ext cx="10674281" cy="533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51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EE8EA7-26CA-4CE0-B810-C3C129593EF3}"/>
              </a:ext>
            </a:extLst>
          </p:cNvPr>
          <p:cNvSpPr txBox="1"/>
          <p:nvPr/>
        </p:nvSpPr>
        <p:spPr>
          <a:xfrm>
            <a:off x="1732572" y="208625"/>
            <a:ext cx="9785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Käibe muutus 2020-2023 september Eesti töötleva tööstuse harude lõikes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6160C9-D326-4937-8A0F-540DC13E4B8A}"/>
              </a:ext>
            </a:extLst>
          </p:cNvPr>
          <p:cNvSpPr txBox="1"/>
          <p:nvPr/>
        </p:nvSpPr>
        <p:spPr>
          <a:xfrm>
            <a:off x="568171" y="6134470"/>
            <a:ext cx="11462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Probleemsed tööstusharud nii </a:t>
            </a:r>
            <a:r>
              <a:rPr kumimoji="0" lang="et-E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välisnõudluse</a:t>
            </a:r>
            <a:r>
              <a:rPr kumimoji="0" lang="et-E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nõrkuse kui ka sisendite hinnatõusu tõttu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7D16D1-2A89-489F-8018-BDDB46372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03" y="670290"/>
            <a:ext cx="2514600" cy="4476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C9AE99-5880-40D3-B02F-B213D60E87CC}"/>
              </a:ext>
            </a:extLst>
          </p:cNvPr>
          <p:cNvSpPr txBox="1"/>
          <p:nvPr/>
        </p:nvSpPr>
        <p:spPr>
          <a:xfrm>
            <a:off x="7838666" y="706422"/>
            <a:ext cx="3851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b="1" dirty="0">
                <a:solidFill>
                  <a:srgbClr val="0000FF"/>
                </a:solidFill>
              </a:rPr>
              <a:t>TÖÖSTUSES ON VÄGA RASKE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CE5D47-0622-D3AD-5BA0-D580CE89C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47927"/>
            <a:ext cx="12162266" cy="47364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419054-1FEF-2F37-8D18-641A6D784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7417" y="4105815"/>
            <a:ext cx="426757" cy="3657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D1B518-6328-A415-BC8F-7070A6696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0233" y="2480882"/>
            <a:ext cx="390178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18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AEB83-6A42-C96F-7B92-E357899B6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99" y="100642"/>
            <a:ext cx="10363200" cy="891396"/>
          </a:xfrm>
        </p:spPr>
        <p:txBody>
          <a:bodyPr/>
          <a:lstStyle/>
          <a:p>
            <a:r>
              <a:rPr lang="et-EE" sz="2800" b="1" dirty="0"/>
              <a:t>Eesti ja Leedu töötleva tööstuse toodangu mahuindeks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106D2D-70A7-E32C-1EC9-59E71286F2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081" y="1102178"/>
            <a:ext cx="11782900" cy="5669557"/>
          </a:xfrm>
        </p:spPr>
      </p:pic>
    </p:spTree>
    <p:extLst>
      <p:ext uri="{BB962C8B-B14F-4D97-AF65-F5344CB8AC3E}">
        <p14:creationId xmlns:p14="http://schemas.microsoft.com/office/powerpoint/2010/main" val="27747345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C81D8D-24DE-DFD2-1A8C-4CC7FBBBA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568" y="525027"/>
            <a:ext cx="10706334" cy="5780881"/>
          </a:xfrm>
        </p:spPr>
      </p:pic>
    </p:spTree>
    <p:extLst>
      <p:ext uri="{BB962C8B-B14F-4D97-AF65-F5344CB8AC3E}">
        <p14:creationId xmlns:p14="http://schemas.microsoft.com/office/powerpoint/2010/main" val="13846793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07171-34AA-474F-A344-A03FB878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1173287" cy="697098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t-EE" sz="24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Käibe muutus 2020-2023 september Eesti info ja side, majutuse toitlustuse ja </a:t>
            </a:r>
            <a:br>
              <a:rPr lang="et-EE" sz="24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t-EE" sz="24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põllumajanduse /metsamajanduse valdkondade lõikes </a:t>
            </a:r>
            <a:br>
              <a:rPr lang="et-EE" sz="24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et-E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E47AE5-8806-4378-B75C-473915A42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14" y="824097"/>
            <a:ext cx="2514600" cy="447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3C89E4-9F72-4DFB-A214-436AA5FA4D3F}"/>
              </a:ext>
            </a:extLst>
          </p:cNvPr>
          <p:cNvSpPr txBox="1"/>
          <p:nvPr/>
        </p:nvSpPr>
        <p:spPr>
          <a:xfrm>
            <a:off x="3746377" y="3204839"/>
            <a:ext cx="6597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/>
              <a:t>MAJUTUS JA TOITLUSTUS SAID LEEVENDUST COVIDI JÄRGSE SUVEGA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DFAC89-BFFD-7C90-F63C-090D3C7D8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1" y="1271772"/>
            <a:ext cx="12002243" cy="16673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F42B1F-FDE8-E9F7-778E-730BBEAD5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82" y="4873924"/>
            <a:ext cx="11642304" cy="871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4297C6-2379-FD05-954F-B8AED9666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5020" y="5917839"/>
            <a:ext cx="8069214" cy="2977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9DC77B-EA0E-724E-D8A1-7DB153E8C6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2536" y="3733373"/>
            <a:ext cx="10449464" cy="51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288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CB7FAC-C748-4F9C-A277-2C51E6E8A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119" y="767046"/>
            <a:ext cx="11465188" cy="56358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8929D3-8519-4CC3-A317-DD787A48F6A1}"/>
              </a:ext>
            </a:extLst>
          </p:cNvPr>
          <p:cNvSpPr txBox="1"/>
          <p:nvPr/>
        </p:nvSpPr>
        <p:spPr>
          <a:xfrm>
            <a:off x="2505075" y="352425"/>
            <a:ext cx="6264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b="1" dirty="0"/>
              <a:t>Hinnatõus leeveneb kuid kõrge hinnatase jääb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B62614-2CF9-4C9E-8DA3-B7227AC4485C}"/>
              </a:ext>
            </a:extLst>
          </p:cNvPr>
          <p:cNvSpPr/>
          <p:nvPr/>
        </p:nvSpPr>
        <p:spPr>
          <a:xfrm>
            <a:off x="5732594" y="92192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b="1" dirty="0"/>
              <a:t>Eesti </a:t>
            </a:r>
            <a:r>
              <a:rPr lang="fi-FI" b="1" dirty="0" err="1"/>
              <a:t>tarbijahindade</a:t>
            </a:r>
            <a:r>
              <a:rPr lang="fi-FI" b="1" dirty="0"/>
              <a:t> tase on </a:t>
            </a:r>
            <a:r>
              <a:rPr lang="fi-FI" b="1" dirty="0" err="1"/>
              <a:t>alates</a:t>
            </a:r>
            <a:r>
              <a:rPr lang="fi-FI" b="1" dirty="0"/>
              <a:t> </a:t>
            </a:r>
            <a:r>
              <a:rPr lang="fi-FI" b="1" dirty="0" err="1"/>
              <a:t>möödunud</a:t>
            </a:r>
            <a:r>
              <a:rPr lang="fi-FI" b="1" dirty="0"/>
              <a:t> </a:t>
            </a:r>
            <a:r>
              <a:rPr lang="fi-FI" b="1" dirty="0" err="1"/>
              <a:t>aasta</a:t>
            </a:r>
            <a:r>
              <a:rPr lang="fi-FI" b="1" dirty="0"/>
              <a:t> </a:t>
            </a:r>
            <a:r>
              <a:rPr lang="fi-FI" b="1" dirty="0" err="1"/>
              <a:t>augustist</a:t>
            </a:r>
            <a:r>
              <a:rPr lang="fi-FI" b="1" dirty="0"/>
              <a:t> </a:t>
            </a:r>
            <a:r>
              <a:rPr lang="fi-FI" b="1" dirty="0" err="1"/>
              <a:t>kasvanud</a:t>
            </a:r>
            <a:r>
              <a:rPr lang="fi-FI" b="1" dirty="0"/>
              <a:t> 4.</a:t>
            </a:r>
            <a:r>
              <a:rPr lang="et-EE" b="1" dirty="0"/>
              <a:t>6</a:t>
            </a:r>
            <a:r>
              <a:rPr lang="fi-FI" b="1" dirty="0"/>
              <a:t>%</a:t>
            </a:r>
            <a:endParaRPr lang="et-EE" b="1" dirty="0"/>
          </a:p>
        </p:txBody>
      </p:sp>
    </p:spTree>
    <p:extLst>
      <p:ext uri="{BB962C8B-B14F-4D97-AF65-F5344CB8AC3E}">
        <p14:creationId xmlns:p14="http://schemas.microsoft.com/office/powerpoint/2010/main" val="28060813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170CA-E871-6790-D0EB-95CE7C610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1990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Energia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odavnemine</a:t>
            </a:r>
            <a:r>
              <a:rPr lang="et-E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pidurdanud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hinnakasvu</a:t>
            </a:r>
            <a:endParaRPr lang="et-EE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E549CC-03D4-30F6-8013-652B600E7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746" y="1558816"/>
            <a:ext cx="3844129" cy="44447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88E1CA-769B-E366-06D0-B5E7C4540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492" y="1558816"/>
            <a:ext cx="3852151" cy="445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5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336AA7-12A7-49E5-8E8B-604E59626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69" y="142964"/>
            <a:ext cx="11399065" cy="900000"/>
          </a:xfrm>
        </p:spPr>
        <p:txBody>
          <a:bodyPr>
            <a:normAutofit/>
          </a:bodyPr>
          <a:lstStyle/>
          <a:p>
            <a:r>
              <a:rPr lang="et-E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Eesti t</a:t>
            </a:r>
            <a:r>
              <a:rPr lang="en-GB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arbijahindade</a:t>
            </a:r>
            <a:r>
              <a:rPr lang="en-GB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tase </a:t>
            </a:r>
            <a:r>
              <a:rPr lang="en-GB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</a:t>
            </a:r>
            <a:r>
              <a:rPr lang="en-GB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GB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alates </a:t>
            </a:r>
            <a:r>
              <a:rPr lang="en-GB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möödunud</a:t>
            </a:r>
            <a:r>
              <a:rPr lang="en-GB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aasta </a:t>
            </a:r>
            <a:r>
              <a:rPr lang="en-GB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augustist</a:t>
            </a:r>
            <a:r>
              <a:rPr lang="en-GB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kasvanud 4.4%</a:t>
            </a:r>
            <a:r>
              <a:rPr lang="en-GB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oluliselt</a:t>
            </a:r>
            <a:r>
              <a:rPr lang="en-GB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muutunud</a:t>
            </a:r>
            <a:r>
              <a:rPr lang="en-GB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tõus</a:t>
            </a:r>
            <a:r>
              <a:rPr lang="en-GB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1,3%)</a:t>
            </a:r>
            <a:endParaRPr lang="et-EE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46688" y="6327815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1" u="none" strike="noStrike" kern="1200" cap="none" spc="0" normalizeH="0" baseline="0" noProof="0" dirty="0">
                <a:ln>
                  <a:noFill/>
                </a:ln>
                <a:solidFill>
                  <a:srgbClr val="D6E1F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Allika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D6E1F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d: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D6E1F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statistikaamet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D6E1F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D6E1F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Eesti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D6E1F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D6E1F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Pank</a:t>
            </a:r>
            <a:endParaRPr kumimoji="0" lang="et-EE" sz="1200" b="0" i="1" u="none" strike="noStrike" kern="1200" cap="none" spc="0" normalizeH="0" baseline="0" noProof="0" dirty="0">
              <a:ln>
                <a:noFill/>
              </a:ln>
              <a:solidFill>
                <a:srgbClr val="D6E1F2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5" name="Chart 14"/>
          <p:cNvGraphicFramePr>
            <a:graphicFrameLocks/>
          </p:cNvGraphicFramePr>
          <p:nvPr/>
        </p:nvGraphicFramePr>
        <p:xfrm>
          <a:off x="6665696" y="2329252"/>
          <a:ext cx="4402354" cy="3657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8446688" y="1845906"/>
            <a:ext cx="2881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79B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TARBIJAHINDADE TASE</a:t>
            </a:r>
            <a:endParaRPr kumimoji="0" lang="et-EE" sz="1800" b="1" i="0" u="none" strike="noStrike" kern="1200" cap="none" spc="0" normalizeH="0" baseline="0" noProof="0" dirty="0">
              <a:ln>
                <a:noFill/>
              </a:ln>
              <a:solidFill>
                <a:srgbClr val="0079B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7" name="Chart 16"/>
          <p:cNvGraphicFramePr>
            <a:graphicFrameLocks/>
          </p:cNvGraphicFramePr>
          <p:nvPr/>
        </p:nvGraphicFramePr>
        <p:xfrm>
          <a:off x="835794" y="2153435"/>
          <a:ext cx="4572000" cy="3833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197564" y="1845906"/>
            <a:ext cx="4425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79B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TARBIJAHINDADE AASTANE MUUTUS</a:t>
            </a:r>
            <a:endParaRPr kumimoji="0" lang="et-EE" sz="1800" b="1" i="0" u="none" strike="noStrike" kern="1200" cap="none" spc="0" normalizeH="0" baseline="0" noProof="0" dirty="0">
              <a:ln>
                <a:noFill/>
              </a:ln>
              <a:solidFill>
                <a:srgbClr val="0079B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164688" y="2308517"/>
            <a:ext cx="2149922" cy="1001089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"/>
          <p:cNvSpPr txBox="1"/>
          <p:nvPr/>
        </p:nvSpPr>
        <p:spPr>
          <a:xfrm>
            <a:off x="4837166" y="2809061"/>
            <a:ext cx="617220" cy="355744"/>
          </a:xfrm>
          <a:prstGeom prst="rect">
            <a:avLst/>
          </a:prstGeom>
          <a:noFill/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79B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17,6%</a:t>
            </a:r>
            <a:endParaRPr kumimoji="0" lang="et-EE" sz="1100" b="1" i="0" u="none" strike="noStrike" kern="1200" cap="none" spc="0" normalizeH="0" baseline="0" noProof="0">
              <a:ln>
                <a:noFill/>
              </a:ln>
              <a:solidFill>
                <a:srgbClr val="0079B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039" y="5320077"/>
            <a:ext cx="3915321" cy="6192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989" y="5339126"/>
            <a:ext cx="3915321" cy="6192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0A0A3E-323E-4EE7-9AE3-8E0ECB8FDB9F}"/>
              </a:ext>
            </a:extLst>
          </p:cNvPr>
          <p:cNvSpPr/>
          <p:nvPr/>
        </p:nvSpPr>
        <p:spPr>
          <a:xfrm>
            <a:off x="5222145" y="1087331"/>
            <a:ext cx="4916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/>
              <a:t>Hinnatõus leeveneb kuid kõrge hinnatase jääb</a:t>
            </a:r>
          </a:p>
        </p:txBody>
      </p:sp>
    </p:spTree>
    <p:extLst>
      <p:ext uri="{BB962C8B-B14F-4D97-AF65-F5344CB8AC3E}">
        <p14:creationId xmlns:p14="http://schemas.microsoft.com/office/powerpoint/2010/main" val="232385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D62F9-7A5A-4250-B23F-5597C3B73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52" y="159798"/>
            <a:ext cx="11674136" cy="852256"/>
          </a:xfrm>
        </p:spPr>
        <p:txBody>
          <a:bodyPr/>
          <a:lstStyle/>
          <a:p>
            <a:r>
              <a:rPr lang="et-EE" sz="2800" b="1" dirty="0"/>
              <a:t>Tööjõukulud Euroopas üle kogu majanduse 2022.a. (eurodes)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D90185-CE36-48B7-9A8B-480EDC0461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968" y="1095764"/>
            <a:ext cx="9978501" cy="5614788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B6365E99-FA41-4D99-96BF-60D95015AED3}"/>
              </a:ext>
            </a:extLst>
          </p:cNvPr>
          <p:cNvSpPr/>
          <p:nvPr/>
        </p:nvSpPr>
        <p:spPr>
          <a:xfrm rot="952397">
            <a:off x="6580455" y="2799495"/>
            <a:ext cx="206109" cy="16222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98692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0012C-886C-45FE-8688-6557D8E83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96" y="245853"/>
            <a:ext cx="11301274" cy="878859"/>
          </a:xfrm>
        </p:spPr>
        <p:txBody>
          <a:bodyPr/>
          <a:lstStyle/>
          <a:p>
            <a:r>
              <a:rPr lang="et-EE" sz="2800" b="1" dirty="0"/>
              <a:t>Tööjõukulude muutus Eesti töötlevas tööstuses </a:t>
            </a:r>
            <a:br>
              <a:rPr lang="et-EE" sz="2800" b="1" dirty="0"/>
            </a:br>
            <a:r>
              <a:rPr lang="et-EE" sz="2800" b="1" dirty="0"/>
              <a:t>2004-2022 võrdluses mõnede Euroopa Liidu liikmesriikidega </a:t>
            </a:r>
            <a:br>
              <a:rPr lang="en-US" sz="2800" b="1" dirty="0"/>
            </a:br>
            <a:r>
              <a:rPr lang="et-EE" sz="2400" b="1" dirty="0"/>
              <a:t>(</a:t>
            </a:r>
            <a:r>
              <a:rPr lang="en-US" sz="2400" b="1" dirty="0" err="1"/>
              <a:t>ühe</a:t>
            </a:r>
            <a:r>
              <a:rPr lang="en-US" sz="2400" b="1" dirty="0"/>
              <a:t> </a:t>
            </a:r>
            <a:r>
              <a:rPr lang="en-US" sz="2400" b="1" dirty="0" err="1"/>
              <a:t>töötunniga</a:t>
            </a:r>
            <a:r>
              <a:rPr lang="en-US" sz="2400" b="1" dirty="0"/>
              <a:t> </a:t>
            </a:r>
            <a:r>
              <a:rPr lang="en-US" sz="2400" b="1" dirty="0" err="1"/>
              <a:t>seotud</a:t>
            </a:r>
            <a:r>
              <a:rPr lang="en-US" sz="2400" b="1" dirty="0"/>
              <a:t> </a:t>
            </a:r>
            <a:r>
              <a:rPr lang="en-US" sz="2400" b="1" dirty="0" err="1"/>
              <a:t>tööjõukulud</a:t>
            </a:r>
            <a:r>
              <a:rPr lang="en-US" sz="2400" b="1" dirty="0"/>
              <a:t> </a:t>
            </a:r>
            <a:r>
              <a:rPr lang="en-US" sz="2400" b="1" dirty="0" err="1"/>
              <a:t>eurodes</a:t>
            </a:r>
            <a:r>
              <a:rPr lang="en-US" sz="2400" b="1" dirty="0"/>
              <a:t>, </a:t>
            </a:r>
            <a:r>
              <a:rPr lang="en-US" sz="2400" b="1" dirty="0" err="1"/>
              <a:t>muutus</a:t>
            </a:r>
            <a:r>
              <a:rPr lang="en-US" sz="2400" b="1" dirty="0"/>
              <a:t> </a:t>
            </a:r>
            <a:r>
              <a:rPr lang="et-EE" sz="2400" b="1" dirty="0"/>
              <a:t>kordades ja eurodes)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D93FB0-1392-497A-BDCA-B98530F8B0BB}"/>
              </a:ext>
            </a:extLst>
          </p:cNvPr>
          <p:cNvSpPr txBox="1"/>
          <p:nvPr/>
        </p:nvSpPr>
        <p:spPr>
          <a:xfrm>
            <a:off x="1758752" y="6260000"/>
            <a:ext cx="4870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t-EE" sz="2400" dirty="0">
                <a:solidFill>
                  <a:srgbClr val="000000"/>
                </a:solidFill>
                <a:latin typeface="Times New Roman" pitchFamily="18" charset="0"/>
              </a:rPr>
              <a:t>Autorite arvutused </a:t>
            </a:r>
            <a:r>
              <a:rPr lang="et-EE" sz="2400" dirty="0" err="1">
                <a:solidFill>
                  <a:srgbClr val="000000"/>
                </a:solidFill>
                <a:latin typeface="Times New Roman" pitchFamily="18" charset="0"/>
              </a:rPr>
              <a:t>Eurostati</a:t>
            </a:r>
            <a:r>
              <a:rPr lang="et-EE" sz="2400" dirty="0">
                <a:solidFill>
                  <a:srgbClr val="000000"/>
                </a:solidFill>
                <a:latin typeface="Times New Roman" pitchFamily="18" charset="0"/>
              </a:rPr>
              <a:t> andmetel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8D3FE2-5145-4D2A-BB3D-0D7F7C116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6" y="1737361"/>
            <a:ext cx="12062367" cy="380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41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Content Placeholder 3">
            <a:extLst>
              <a:ext uri="{FF2B5EF4-FFF2-40B4-BE49-F238E27FC236}">
                <a16:creationId xmlns:a16="http://schemas.microsoft.com/office/drawing/2014/main" id="{A99C7114-77A2-4E9C-83EF-CCA5C7AC96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140" y="1659873"/>
            <a:ext cx="10713720" cy="5184935"/>
          </a:xfrm>
        </p:spPr>
      </p:pic>
      <p:sp>
        <p:nvSpPr>
          <p:cNvPr id="8195" name="TextBox 3">
            <a:extLst>
              <a:ext uri="{FF2B5EF4-FFF2-40B4-BE49-F238E27FC236}">
                <a16:creationId xmlns:a16="http://schemas.microsoft.com/office/drawing/2014/main" id="{5B98C7F1-6F58-4168-9218-EFC3A2812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220" y="3947643"/>
            <a:ext cx="730758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4864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t-EE" sz="1620" dirty="0">
              <a:solidFill>
                <a:srgbClr val="000000"/>
              </a:solidFill>
            </a:endParaRPr>
          </a:p>
          <a:p>
            <a:pPr defTabSz="54864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t-EE" altLang="et-EE" sz="1620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05BDB0-001F-445D-9C39-2EE7E9352DB1}"/>
              </a:ext>
            </a:extLst>
          </p:cNvPr>
          <p:cNvSpPr txBox="1"/>
          <p:nvPr/>
        </p:nvSpPr>
        <p:spPr>
          <a:xfrm>
            <a:off x="898511" y="470346"/>
            <a:ext cx="7180684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864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t-EE" sz="3840" b="1" dirty="0">
                <a:solidFill>
                  <a:srgbClr val="000000"/>
                </a:solidFill>
                <a:latin typeface="Calibri"/>
              </a:rPr>
              <a:t>Kes on maailma juhtriik tulevikus?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272705-0516-48B4-BA58-76C992DA0BBC}"/>
              </a:ext>
            </a:extLst>
          </p:cNvPr>
          <p:cNvSpPr txBox="1"/>
          <p:nvPr/>
        </p:nvSpPr>
        <p:spPr>
          <a:xfrm>
            <a:off x="3289571" y="4414358"/>
            <a:ext cx="7593827" cy="236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4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t-EE" sz="2160" b="1" dirty="0">
                <a:solidFill>
                  <a:srgbClr val="000000"/>
                </a:solidFill>
                <a:latin typeface="Calibri"/>
              </a:rPr>
              <a:t>2022 IMF hinnang triljonites USD  PPP</a:t>
            </a:r>
          </a:p>
          <a:p>
            <a:pPr defTabSz="54864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t-EE" b="1" dirty="0">
                <a:solidFill>
                  <a:srgbClr val="000000"/>
                </a:solidFill>
                <a:latin typeface="Calibri"/>
              </a:rPr>
              <a:t>Hiina              30,216</a:t>
            </a:r>
          </a:p>
          <a:p>
            <a:pPr defTabSz="54864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t-EE" b="1" dirty="0">
                <a:solidFill>
                  <a:srgbClr val="000000"/>
                </a:solidFill>
                <a:latin typeface="Calibri"/>
              </a:rPr>
              <a:t>Euroopa Liit 25,461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          </a:t>
            </a:r>
            <a:endParaRPr lang="et-EE" b="1" dirty="0">
              <a:solidFill>
                <a:srgbClr val="000000"/>
              </a:solidFill>
              <a:latin typeface="Calibri"/>
            </a:endParaRPr>
          </a:p>
          <a:p>
            <a:pPr defTabSz="54864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t-EE" b="1" dirty="0">
                <a:solidFill>
                  <a:srgbClr val="000000"/>
                </a:solidFill>
                <a:latin typeface="Calibri"/>
              </a:rPr>
              <a:t>USA               25,464</a:t>
            </a:r>
          </a:p>
          <a:p>
            <a:pPr defTabSz="54864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t-EE" b="1" dirty="0">
                <a:solidFill>
                  <a:srgbClr val="000000"/>
                </a:solidFill>
                <a:latin typeface="Calibri"/>
              </a:rPr>
              <a:t>India              11,855</a:t>
            </a:r>
          </a:p>
          <a:p>
            <a:pPr defTabSz="54864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t-EE" b="1" dirty="0">
                <a:solidFill>
                  <a:srgbClr val="000000"/>
                </a:solidFill>
                <a:latin typeface="Calibri"/>
              </a:rPr>
              <a:t>Jaapan           5,675</a:t>
            </a:r>
          </a:p>
          <a:p>
            <a:pPr defTabSz="54864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t-EE" b="1" dirty="0">
                <a:solidFill>
                  <a:srgbClr val="000000"/>
                </a:solidFill>
                <a:latin typeface="Calibri"/>
              </a:rPr>
              <a:t>Saksamaa      4,909</a:t>
            </a:r>
          </a:p>
          <a:p>
            <a:pPr defTabSz="54864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t-EE" b="1" dirty="0">
                <a:solidFill>
                  <a:srgbClr val="000000"/>
                </a:solidFill>
                <a:latin typeface="Calibri"/>
              </a:rPr>
              <a:t>Suurbritannia 3,336</a:t>
            </a:r>
          </a:p>
        </p:txBody>
      </p:sp>
    </p:spTree>
    <p:extLst>
      <p:ext uri="{BB962C8B-B14F-4D97-AF65-F5344CB8AC3E}">
        <p14:creationId xmlns:p14="http://schemas.microsoft.com/office/powerpoint/2010/main" val="32201581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239CCA-9CB4-4BDB-935F-80CE8C0F5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548" y="672414"/>
            <a:ext cx="10686823" cy="551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595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CDCABB-E80B-4AD7-A8DF-AAC618573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8" y="304261"/>
            <a:ext cx="7581941" cy="523875"/>
          </a:xfrm>
        </p:spPr>
        <p:txBody>
          <a:bodyPr>
            <a:normAutofit fontScale="90000"/>
          </a:bodyPr>
          <a:lstStyle/>
          <a:p>
            <a:r>
              <a:rPr lang="et-EE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Balti riigid ei ole enam odava tööjõu maa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51C448-387E-4B4E-8BF3-305F98121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77" y="888521"/>
            <a:ext cx="11266097" cy="582008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FA6054-3394-AAF6-DFC4-9F6ACCBC8B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97394BB-D27C-351B-AF0A-3C4C19B766E0}"/>
              </a:ext>
            </a:extLst>
          </p:cNvPr>
          <p:cNvSpPr txBox="1">
            <a:spLocks/>
          </p:cNvSpPr>
          <p:nvPr/>
        </p:nvSpPr>
        <p:spPr>
          <a:xfrm>
            <a:off x="431998" y="1914219"/>
            <a:ext cx="4493685" cy="523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t-EE" sz="2000" b="1" dirty="0">
                <a:solidFill>
                  <a:srgbClr val="FFFF00"/>
                </a:solidFill>
              </a:rPr>
              <a:t>Netopalgad Euroopas (2022-23)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BF4DB5-6886-F78B-7C0B-E83BEB92F604}"/>
              </a:ext>
            </a:extLst>
          </p:cNvPr>
          <p:cNvSpPr txBox="1"/>
          <p:nvPr/>
        </p:nvSpPr>
        <p:spPr>
          <a:xfrm>
            <a:off x="1104181" y="6185140"/>
            <a:ext cx="2570672" cy="368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err="1"/>
              <a:t>P.Luikmel</a:t>
            </a:r>
            <a:r>
              <a:rPr lang="et-EE" dirty="0"/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173628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FECBE4-857B-430F-9A67-A444CDE0F25D}"/>
              </a:ext>
            </a:extLst>
          </p:cNvPr>
          <p:cNvSpPr txBox="1"/>
          <p:nvPr/>
        </p:nvSpPr>
        <p:spPr>
          <a:xfrm>
            <a:off x="5575177" y="204186"/>
            <a:ext cx="2545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TÖÖTURU KOHANEMINE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581889-8C1E-B0FE-B40C-BE4FD9A7A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13" y="707367"/>
            <a:ext cx="11189706" cy="5992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6488EE-0139-4E0E-2B4E-056AAB60D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339" y="3547062"/>
            <a:ext cx="4331661" cy="76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66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D21F2-C2BF-4C3A-9FC3-40B9983B0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784" y="72163"/>
            <a:ext cx="11904216" cy="864742"/>
          </a:xfrm>
        </p:spPr>
        <p:txBody>
          <a:bodyPr>
            <a:normAutofit/>
          </a:bodyPr>
          <a:lstStyle/>
          <a:p>
            <a:pPr algn="ctr"/>
            <a: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Töötajate arvu muutus tegevusalade lõikes Eestis % </a:t>
            </a:r>
            <a:b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(võrreldes jaanuariga 2022)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706988-8FB5-13E9-5527-DF63BD4DB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89" y="936905"/>
            <a:ext cx="10941338" cy="563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082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74401-AAAB-44EA-A0C3-2982E9796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Kuidas jaotuvad meie töötajad </a:t>
            </a:r>
            <a:r>
              <a:rPr lang="et-EE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tegevusalati</a:t>
            </a:r>
            <a: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DF39660-930C-42D5-B664-A9A87D70BC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2193" y="831326"/>
            <a:ext cx="6240774" cy="60299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DF4C14-B427-4BBB-953E-ED966FABA6D5}"/>
              </a:ext>
            </a:extLst>
          </p:cNvPr>
          <p:cNvSpPr txBox="1"/>
          <p:nvPr/>
        </p:nvSpPr>
        <p:spPr>
          <a:xfrm>
            <a:off x="6454066" y="985421"/>
            <a:ext cx="1154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110896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3F7049-3996-49EF-B9BF-B955DFF8E8BC}"/>
              </a:ext>
            </a:extLst>
          </p:cNvPr>
          <p:cNvSpPr txBox="1"/>
          <p:nvPr/>
        </p:nvSpPr>
        <p:spPr>
          <a:xfrm>
            <a:off x="7918882" y="2769833"/>
            <a:ext cx="1562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100765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ED0E7F-C9B8-4EA0-BE08-3ACCE42701A3}"/>
              </a:ext>
            </a:extLst>
          </p:cNvPr>
          <p:cNvSpPr txBox="1"/>
          <p:nvPr/>
        </p:nvSpPr>
        <p:spPr>
          <a:xfrm>
            <a:off x="7918882" y="4918229"/>
            <a:ext cx="843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74807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852F86-9F97-4D11-B3EB-19A7A7E01F2D}"/>
              </a:ext>
            </a:extLst>
          </p:cNvPr>
          <p:cNvSpPr txBox="1"/>
          <p:nvPr/>
        </p:nvSpPr>
        <p:spPr>
          <a:xfrm>
            <a:off x="6809173" y="6338656"/>
            <a:ext cx="110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59135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0CC221-2372-4EE6-90F6-C79CEC2FF9A2}"/>
              </a:ext>
            </a:extLst>
          </p:cNvPr>
          <p:cNvSpPr txBox="1"/>
          <p:nvPr/>
        </p:nvSpPr>
        <p:spPr>
          <a:xfrm>
            <a:off x="4634144" y="6338656"/>
            <a:ext cx="896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>
                <a:highlight>
                  <a:srgbClr val="FFFF00"/>
                </a:highlight>
              </a:rPr>
              <a:t>56535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F2FC20-6345-48A8-825F-8B27BE4AE5CB}"/>
              </a:ext>
            </a:extLst>
          </p:cNvPr>
          <p:cNvSpPr txBox="1"/>
          <p:nvPr/>
        </p:nvSpPr>
        <p:spPr>
          <a:xfrm>
            <a:off x="3320249" y="6462944"/>
            <a:ext cx="1136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42650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DE8D30-6A50-4A17-AB84-14F491333448}"/>
              </a:ext>
            </a:extLst>
          </p:cNvPr>
          <p:cNvSpPr txBox="1"/>
          <p:nvPr/>
        </p:nvSpPr>
        <p:spPr>
          <a:xfrm>
            <a:off x="2423604" y="5842008"/>
            <a:ext cx="896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42196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6050CA-0E60-4EF3-ACCB-32501AED96E9}"/>
              </a:ext>
            </a:extLst>
          </p:cNvPr>
          <p:cNvSpPr txBox="1"/>
          <p:nvPr/>
        </p:nvSpPr>
        <p:spPr>
          <a:xfrm>
            <a:off x="1242874" y="2876365"/>
            <a:ext cx="116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36635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CABF6A-06F0-4F92-93FF-1151B7AC72AB}"/>
              </a:ext>
            </a:extLst>
          </p:cNvPr>
          <p:cNvSpPr txBox="1"/>
          <p:nvPr/>
        </p:nvSpPr>
        <p:spPr>
          <a:xfrm>
            <a:off x="1402900" y="2077375"/>
            <a:ext cx="1002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29909</a:t>
            </a:r>
          </a:p>
        </p:txBody>
      </p:sp>
    </p:spTree>
    <p:extLst>
      <p:ext uri="{BB962C8B-B14F-4D97-AF65-F5344CB8AC3E}">
        <p14:creationId xmlns:p14="http://schemas.microsoft.com/office/powerpoint/2010/main" val="647560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4B07CF-46E4-34D1-38A6-B9088A002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24" y="332444"/>
            <a:ext cx="10895312" cy="631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182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66B0C67-138B-48C8-97EE-79559297DF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539" y="913040"/>
            <a:ext cx="11645734" cy="524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835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C536E-0607-4C87-A0D5-BBE8D8345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950" y="152061"/>
            <a:ext cx="11771050" cy="966525"/>
          </a:xfrm>
        </p:spPr>
        <p:txBody>
          <a:bodyPr>
            <a:normAutofit/>
          </a:bodyPr>
          <a:lstStyle/>
          <a:p>
            <a:r>
              <a:rPr lang="et-E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Töötavate ajutise kaitse saanud* ja teiste Ukraina kodanike arv maakonna kaupa, 12.11.2023 seisuga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E6AC6EF-45E0-4477-BA76-8333CE13E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5686" y="1198485"/>
            <a:ext cx="8207605" cy="55762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AD8D0B-9DF0-48C4-905E-C7F675AB67E9}"/>
              </a:ext>
            </a:extLst>
          </p:cNvPr>
          <p:cNvSpPr txBox="1"/>
          <p:nvPr/>
        </p:nvSpPr>
        <p:spPr>
          <a:xfrm>
            <a:off x="3915052" y="1198485"/>
            <a:ext cx="2464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>
                <a:highlight>
                  <a:srgbClr val="FFFF00"/>
                </a:highlight>
              </a:rPr>
              <a:t>Tallinnas 12533 hõivatut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FEF448-54F0-4100-92A0-AF196852C485}"/>
              </a:ext>
            </a:extLst>
          </p:cNvPr>
          <p:cNvSpPr txBox="1"/>
          <p:nvPr/>
        </p:nvSpPr>
        <p:spPr>
          <a:xfrm>
            <a:off x="3077322" y="1917576"/>
            <a:ext cx="167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>
                <a:highlight>
                  <a:srgbClr val="FFFF00"/>
                </a:highlight>
              </a:rPr>
              <a:t>Harjumaal 5232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998102-2823-44BB-8CCD-6F20433BB7F1}"/>
              </a:ext>
            </a:extLst>
          </p:cNvPr>
          <p:cNvSpPr txBox="1"/>
          <p:nvPr/>
        </p:nvSpPr>
        <p:spPr>
          <a:xfrm>
            <a:off x="3977196" y="3915052"/>
            <a:ext cx="171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>
                <a:highlight>
                  <a:srgbClr val="FFFF00"/>
                </a:highlight>
              </a:rPr>
              <a:t>Pärnumaal 1475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4FC0FE-F5E3-4282-A6F7-AF17595218D5}"/>
              </a:ext>
            </a:extLst>
          </p:cNvPr>
          <p:cNvSpPr txBox="1"/>
          <p:nvPr/>
        </p:nvSpPr>
        <p:spPr>
          <a:xfrm>
            <a:off x="7226423" y="4216893"/>
            <a:ext cx="1647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>
                <a:highlight>
                  <a:srgbClr val="FFFF00"/>
                </a:highlight>
              </a:rPr>
              <a:t>Tartumaal 2758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E2A935-824C-4A8F-A617-59C8E50DE60D}"/>
              </a:ext>
            </a:extLst>
          </p:cNvPr>
          <p:cNvSpPr txBox="1"/>
          <p:nvPr/>
        </p:nvSpPr>
        <p:spPr>
          <a:xfrm>
            <a:off x="2032986" y="4284384"/>
            <a:ext cx="156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>
                <a:highlight>
                  <a:srgbClr val="FFFF00"/>
                </a:highlight>
              </a:rPr>
              <a:t>Saaremaal 328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75E152-C1AA-42D9-B47A-646CF0C0E7E4}"/>
              </a:ext>
            </a:extLst>
          </p:cNvPr>
          <p:cNvSpPr txBox="1"/>
          <p:nvPr/>
        </p:nvSpPr>
        <p:spPr>
          <a:xfrm>
            <a:off x="7972148" y="2432482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>
                <a:highlight>
                  <a:srgbClr val="FFFF00"/>
                </a:highlight>
              </a:rPr>
              <a:t>IdaVirus 1252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A22B5A-F2DE-4DDD-B000-3C155B46F093}"/>
              </a:ext>
            </a:extLst>
          </p:cNvPr>
          <p:cNvSpPr txBox="1"/>
          <p:nvPr/>
        </p:nvSpPr>
        <p:spPr>
          <a:xfrm>
            <a:off x="7457243" y="4935984"/>
            <a:ext cx="1571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>
                <a:highlight>
                  <a:srgbClr val="FFFF00"/>
                </a:highlight>
              </a:rPr>
              <a:t>Põlvamaa 154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9ECD41-1823-4346-A7A0-0CC73C6997DE}"/>
              </a:ext>
            </a:extLst>
          </p:cNvPr>
          <p:cNvSpPr txBox="1"/>
          <p:nvPr/>
        </p:nvSpPr>
        <p:spPr>
          <a:xfrm>
            <a:off x="7457243" y="5584054"/>
            <a:ext cx="1492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>
                <a:highlight>
                  <a:srgbClr val="FFFF00"/>
                </a:highlight>
              </a:rPr>
              <a:t>Võrumaal 345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2265E6-2DC8-4178-9CC6-D28D60694C5E}"/>
              </a:ext>
            </a:extLst>
          </p:cNvPr>
          <p:cNvSpPr txBox="1"/>
          <p:nvPr/>
        </p:nvSpPr>
        <p:spPr>
          <a:xfrm>
            <a:off x="6036215" y="5214722"/>
            <a:ext cx="154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>
                <a:highlight>
                  <a:srgbClr val="FFFF00"/>
                </a:highlight>
              </a:rPr>
              <a:t>Valgamaal 169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4AEED0-B143-68AC-2E68-630C28B36B0C}"/>
              </a:ext>
            </a:extLst>
          </p:cNvPr>
          <p:cNvSpPr txBox="1"/>
          <p:nvPr/>
        </p:nvSpPr>
        <p:spPr>
          <a:xfrm>
            <a:off x="1978579" y="3162732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>
                <a:highlight>
                  <a:srgbClr val="FFFF00"/>
                </a:highlight>
              </a:rPr>
              <a:t>Hiiumaal 22</a:t>
            </a:r>
          </a:p>
        </p:txBody>
      </p:sp>
    </p:spTree>
    <p:extLst>
      <p:ext uri="{BB962C8B-B14F-4D97-AF65-F5344CB8AC3E}">
        <p14:creationId xmlns:p14="http://schemas.microsoft.com/office/powerpoint/2010/main" val="41830330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C1B1C0-A079-19A7-1F3C-2B703B028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08" y="255069"/>
            <a:ext cx="10833664" cy="634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466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4FFD904-F786-4896-891E-DD7D19090746}"/>
              </a:ext>
            </a:extLst>
          </p:cNvPr>
          <p:cNvSpPr/>
          <p:nvPr/>
        </p:nvSpPr>
        <p:spPr>
          <a:xfrm>
            <a:off x="3048001" y="79900"/>
            <a:ext cx="89855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Käibe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muutus </a:t>
            </a:r>
            <a:r>
              <a:rPr kumimoji="0" lang="fi-FI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kohalikes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i-FI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omavalitsusüksustes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t-E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september 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</a:t>
            </a:r>
            <a:r>
              <a:rPr kumimoji="0" lang="et-E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Vaatluskuu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ja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sellele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eelneva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kahe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kuu summa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võrreldes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aasta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varasema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sama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ajaga</a:t>
            </a: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4D19F6-7CD2-1C43-5995-47FDB9470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709" y="957532"/>
            <a:ext cx="9162883" cy="56330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3C1641-D57B-F6ED-93C4-19940F2B219E}"/>
              </a:ext>
            </a:extLst>
          </p:cNvPr>
          <p:cNvSpPr txBox="1"/>
          <p:nvPr/>
        </p:nvSpPr>
        <p:spPr>
          <a:xfrm>
            <a:off x="3183147" y="2993366"/>
            <a:ext cx="70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-7%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CBC08-211E-18CD-94E9-F6678F794DC4}"/>
              </a:ext>
            </a:extLst>
          </p:cNvPr>
          <p:cNvSpPr txBox="1"/>
          <p:nvPr/>
        </p:nvSpPr>
        <p:spPr>
          <a:xfrm>
            <a:off x="3048719" y="4201064"/>
            <a:ext cx="583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-2%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D1CC9C-9463-7850-D1BB-F21F1A0131D8}"/>
              </a:ext>
            </a:extLst>
          </p:cNvPr>
          <p:cNvSpPr txBox="1"/>
          <p:nvPr/>
        </p:nvSpPr>
        <p:spPr>
          <a:xfrm>
            <a:off x="3890513" y="3597215"/>
            <a:ext cx="583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>
                <a:solidFill>
                  <a:prstClr val="black"/>
                </a:solidFill>
                <a:latin typeface="Calibri" panose="020F0502020204030204"/>
              </a:rPr>
              <a:t>7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4129258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67722" y="307513"/>
            <a:ext cx="8229600" cy="706438"/>
          </a:xfrm>
        </p:spPr>
        <p:txBody>
          <a:bodyPr/>
          <a:lstStyle/>
          <a:p>
            <a:pPr algn="l"/>
            <a:r>
              <a:rPr lang="et-EE" altLang="en-US" sz="3200" b="1" dirty="0">
                <a:latin typeface="Times New Roman" pitchFamily="18" charset="0"/>
                <a:cs typeface="Times New Roman" pitchFamily="18" charset="0"/>
              </a:rPr>
              <a:t>Aasia tagasitulek maailmamajandusse</a:t>
            </a:r>
            <a:endParaRPr lang="en-US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059" name="Text Box 3"/>
          <p:cNvSpPr txBox="1">
            <a:spLocks noChangeArrowheads="1"/>
          </p:cNvSpPr>
          <p:nvPr/>
        </p:nvSpPr>
        <p:spPr bwMode="auto">
          <a:xfrm>
            <a:off x="5664201" y="6021388"/>
            <a:ext cx="23050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548640">
              <a:spcBef>
                <a:spcPct val="50000"/>
              </a:spcBef>
              <a:buNone/>
              <a:defRPr/>
            </a:pPr>
            <a:r>
              <a:rPr lang="en-US" altLang="en-US" sz="1400">
                <a:solidFill>
                  <a:srgbClr val="050B0B"/>
                </a:solidFill>
                <a:cs typeface="Arial" charset="0"/>
              </a:rPr>
              <a:t>Source: Maddison, IMF</a:t>
            </a:r>
            <a:endParaRPr lang="en-US" altLang="en-US" sz="1400" i="1">
              <a:solidFill>
                <a:srgbClr val="050B0B"/>
              </a:solidFill>
              <a:cs typeface="Arial" charset="0"/>
            </a:endParaRPr>
          </a:p>
        </p:txBody>
      </p:sp>
      <p:pic>
        <p:nvPicPr>
          <p:cNvPr id="301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36" y="1680502"/>
            <a:ext cx="8530225" cy="506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1061" name="Rectangle 1"/>
          <p:cNvSpPr>
            <a:spLocks noChangeArrowheads="1"/>
          </p:cNvSpPr>
          <p:nvPr/>
        </p:nvSpPr>
        <p:spPr bwMode="auto">
          <a:xfrm>
            <a:off x="777172" y="1218265"/>
            <a:ext cx="8820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548640">
              <a:spcBef>
                <a:spcPct val="0"/>
              </a:spcBef>
              <a:buNone/>
              <a:defRPr/>
            </a:pPr>
            <a:r>
              <a:rPr lang="et-EE" altLang="en-US" sz="1800" b="1" dirty="0">
                <a:solidFill>
                  <a:prstClr val="black"/>
                </a:solidFill>
                <a:latin typeface="Times New Roman" pitchFamily="18" charset="0"/>
              </a:rPr>
              <a:t>Riikide osatähtsused kogu maailma majanduslikust kogutoodangust (tinglikust SKP-st)</a:t>
            </a:r>
            <a:endParaRPr lang="en-US" altLang="en-US" sz="1800" dirty="0">
              <a:solidFill>
                <a:prstClr val="black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988101D-6A71-4661-BC40-E26A3FAD4318}"/>
              </a:ext>
            </a:extLst>
          </p:cNvPr>
          <p:cNvCxnSpPr/>
          <p:nvPr/>
        </p:nvCxnSpPr>
        <p:spPr>
          <a:xfrm flipV="1">
            <a:off x="8797793" y="3902590"/>
            <a:ext cx="1231853" cy="5072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E153FA8-3A0A-4463-9331-A5072AD183F6}"/>
              </a:ext>
            </a:extLst>
          </p:cNvPr>
          <p:cNvCxnSpPr/>
          <p:nvPr/>
        </p:nvCxnSpPr>
        <p:spPr>
          <a:xfrm>
            <a:off x="8797793" y="3755687"/>
            <a:ext cx="1231853" cy="507233"/>
          </a:xfrm>
          <a:prstGeom prst="line">
            <a:avLst/>
          </a:prstGeom>
          <a:ln w="2857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6F18709-75AB-432E-8D71-38FFC2C6290E}"/>
              </a:ext>
            </a:extLst>
          </p:cNvPr>
          <p:cNvSpPr txBox="1"/>
          <p:nvPr/>
        </p:nvSpPr>
        <p:spPr>
          <a:xfrm>
            <a:off x="9708743" y="5741350"/>
            <a:ext cx="99376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40"/>
            <a:r>
              <a:rPr lang="et-EE" sz="2160" dirty="0">
                <a:solidFill>
                  <a:prstClr val="black"/>
                </a:solidFill>
                <a:latin typeface="Calibri"/>
              </a:rPr>
              <a:t>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802722-F7FC-4CF6-9352-3E2E67FE2EAA}"/>
              </a:ext>
            </a:extLst>
          </p:cNvPr>
          <p:cNvSpPr txBox="1"/>
          <p:nvPr/>
        </p:nvSpPr>
        <p:spPr>
          <a:xfrm>
            <a:off x="9708743" y="4233845"/>
            <a:ext cx="993763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40"/>
            <a:r>
              <a:rPr lang="et-EE" sz="1680" b="1" dirty="0">
                <a:solidFill>
                  <a:prstClr val="black"/>
                </a:solidFill>
                <a:latin typeface="Calibri"/>
              </a:rPr>
              <a:t>15.7%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F056D7-70F9-453B-842E-3377E266812C}"/>
              </a:ext>
            </a:extLst>
          </p:cNvPr>
          <p:cNvSpPr txBox="1"/>
          <p:nvPr/>
        </p:nvSpPr>
        <p:spPr>
          <a:xfrm>
            <a:off x="9597321" y="3606395"/>
            <a:ext cx="1250146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40"/>
            <a:r>
              <a:rPr lang="et-EE" sz="1680" b="1" dirty="0">
                <a:solidFill>
                  <a:prstClr val="black"/>
                </a:solidFill>
                <a:latin typeface="Calibri"/>
              </a:rPr>
              <a:t>18.92%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C0CEEB-3EA7-4B42-AC2C-A29520245235}"/>
              </a:ext>
            </a:extLst>
          </p:cNvPr>
          <p:cNvCxnSpPr/>
          <p:nvPr/>
        </p:nvCxnSpPr>
        <p:spPr>
          <a:xfrm>
            <a:off x="8797793" y="5081335"/>
            <a:ext cx="1335370" cy="31180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F7EFDE6-C7B4-4DF0-9BAD-45A5BEA2EC6F}"/>
              </a:ext>
            </a:extLst>
          </p:cNvPr>
          <p:cNvSpPr txBox="1"/>
          <p:nvPr/>
        </p:nvSpPr>
        <p:spPr>
          <a:xfrm>
            <a:off x="9853704" y="5348405"/>
            <a:ext cx="993763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40"/>
            <a:r>
              <a:rPr lang="et-EE" sz="1680" b="1" dirty="0">
                <a:solidFill>
                  <a:prstClr val="black"/>
                </a:solidFill>
                <a:latin typeface="Calibri"/>
              </a:rPr>
              <a:t>3.7%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449E0E-6055-47FA-AB18-C09CC52B7AC0}"/>
              </a:ext>
            </a:extLst>
          </p:cNvPr>
          <p:cNvCxnSpPr/>
          <p:nvPr/>
        </p:nvCxnSpPr>
        <p:spPr>
          <a:xfrm flipV="1">
            <a:off x="8797793" y="4792836"/>
            <a:ext cx="1335370" cy="2884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71A273-9E75-4FC9-9C93-DBECC855313C}"/>
              </a:ext>
            </a:extLst>
          </p:cNvPr>
          <p:cNvCxnSpPr>
            <a:cxnSpLocks/>
          </p:cNvCxnSpPr>
          <p:nvPr/>
        </p:nvCxnSpPr>
        <p:spPr>
          <a:xfrm>
            <a:off x="8797793" y="3869014"/>
            <a:ext cx="1231853" cy="2262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DC25AB5-1A3B-4558-BD8A-A022CDE156DA}"/>
              </a:ext>
            </a:extLst>
          </p:cNvPr>
          <p:cNvSpPr txBox="1"/>
          <p:nvPr/>
        </p:nvSpPr>
        <p:spPr>
          <a:xfrm>
            <a:off x="10052183" y="3946856"/>
            <a:ext cx="993763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40"/>
            <a:r>
              <a:rPr lang="et-EE" sz="1680" b="1" dirty="0">
                <a:solidFill>
                  <a:prstClr val="black"/>
                </a:solidFill>
                <a:latin typeface="Calibri"/>
              </a:rPr>
              <a:t>17.71%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CDE6D6-0321-40CB-91AE-ECAD4AF72CC0}"/>
              </a:ext>
            </a:extLst>
          </p:cNvPr>
          <p:cNvSpPr txBox="1"/>
          <p:nvPr/>
        </p:nvSpPr>
        <p:spPr>
          <a:xfrm>
            <a:off x="10052183" y="4692083"/>
            <a:ext cx="912784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40"/>
            <a:r>
              <a:rPr lang="et-EE" sz="1680" b="1" dirty="0">
                <a:solidFill>
                  <a:prstClr val="black"/>
                </a:solidFill>
                <a:latin typeface="Calibri"/>
              </a:rPr>
              <a:t>7.47 %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291252B-6EC5-92B7-FAEE-0C0AD247ED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096" y="1385678"/>
            <a:ext cx="11701808" cy="504100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5200C5-FE46-A3C0-08B4-7B03C0488B5E}"/>
              </a:ext>
            </a:extLst>
          </p:cNvPr>
          <p:cNvSpPr txBox="1"/>
          <p:nvPr/>
        </p:nvSpPr>
        <p:spPr>
          <a:xfrm>
            <a:off x="1606669" y="267267"/>
            <a:ext cx="9754319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Ettevõtete käive kohalike omavalitsusüksuste kaupa</a:t>
            </a:r>
            <a:b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Deklareeritud käive, tuhandetes eurodes</a:t>
            </a:r>
            <a:br>
              <a:rPr lang="et-EE" dirty="0"/>
            </a:b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9973359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CFA7DC-C23C-48DC-A4F9-B669D2EC6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9144" y="651074"/>
            <a:ext cx="9078852" cy="60792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DE936F-87B5-4E34-9A58-A8174408B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89" y="306603"/>
            <a:ext cx="1457325" cy="1362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1C9F3D-9B89-449B-BB1C-3BF0A634AFE8}"/>
              </a:ext>
            </a:extLst>
          </p:cNvPr>
          <p:cNvSpPr txBox="1"/>
          <p:nvPr/>
        </p:nvSpPr>
        <p:spPr>
          <a:xfrm>
            <a:off x="1953087" y="75770"/>
            <a:ext cx="482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Mediaanpalk 2023 III kvartal </a:t>
            </a:r>
          </a:p>
        </p:txBody>
      </p:sp>
    </p:spTree>
    <p:extLst>
      <p:ext uri="{BB962C8B-B14F-4D97-AF65-F5344CB8AC3E}">
        <p14:creationId xmlns:p14="http://schemas.microsoft.com/office/powerpoint/2010/main" val="38210813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35E5B0-CE08-4A05-B136-954A80F24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2990" y="349943"/>
            <a:ext cx="9324299" cy="6442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54E6D1-666A-4997-B01C-E0D2F6A0CDFA}"/>
              </a:ext>
            </a:extLst>
          </p:cNvPr>
          <p:cNvSpPr/>
          <p:nvPr/>
        </p:nvSpPr>
        <p:spPr>
          <a:xfrm>
            <a:off x="69758" y="518890"/>
            <a:ext cx="4400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Keskmine palk 2023 III kvartal </a:t>
            </a:r>
          </a:p>
        </p:txBody>
      </p:sp>
    </p:spTree>
    <p:extLst>
      <p:ext uri="{BB962C8B-B14F-4D97-AF65-F5344CB8AC3E}">
        <p14:creationId xmlns:p14="http://schemas.microsoft.com/office/powerpoint/2010/main" val="97436956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Down 1">
            <a:extLst>
              <a:ext uri="{FF2B5EF4-FFF2-40B4-BE49-F238E27FC236}">
                <a16:creationId xmlns:a16="http://schemas.microsoft.com/office/drawing/2014/main" id="{3508F432-7F98-4829-9457-A11EAC52CA2C}"/>
              </a:ext>
            </a:extLst>
          </p:cNvPr>
          <p:cNvSpPr/>
          <p:nvPr/>
        </p:nvSpPr>
        <p:spPr>
          <a:xfrm rot="6172641">
            <a:off x="11272164" y="6175997"/>
            <a:ext cx="323850" cy="8572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7472C1-9D0B-42A4-80F2-C8CCC70A9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13" y="2042160"/>
            <a:ext cx="10144043" cy="45184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6F2D1B-5141-4568-B239-44D708E2D915}"/>
              </a:ext>
            </a:extLst>
          </p:cNvPr>
          <p:cNvSpPr txBox="1"/>
          <p:nvPr/>
        </p:nvSpPr>
        <p:spPr>
          <a:xfrm>
            <a:off x="1917577" y="656947"/>
            <a:ext cx="88088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Kohalike omavalitsuste koondnäitajad 2019-2022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97919B-2753-461B-876D-467F57F80552}"/>
              </a:ext>
            </a:extLst>
          </p:cNvPr>
          <p:cNvSpPr/>
          <p:nvPr/>
        </p:nvSpPr>
        <p:spPr>
          <a:xfrm>
            <a:off x="6244780" y="6107471"/>
            <a:ext cx="4735376" cy="4531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5152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28F3EAE-6ADC-42DF-92C5-B7C75E9F8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776" y="2308959"/>
            <a:ext cx="5374115" cy="392387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21605A5-6CBA-48E5-8D5A-D0B508F18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8" y="593046"/>
            <a:ext cx="7463878" cy="900000"/>
          </a:xfrm>
        </p:spPr>
        <p:txBody>
          <a:bodyPr/>
          <a:lstStyle/>
          <a:p>
            <a:r>
              <a:rPr lang="et-EE" dirty="0"/>
              <a:t>Pankade laenukvaliteet on meie piirkonnas väga hea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B6B34D-84F7-454B-ACEA-F985C354DF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7476" y="1853114"/>
            <a:ext cx="4726156" cy="268383"/>
          </a:xfrm>
        </p:spPr>
        <p:txBody>
          <a:bodyPr>
            <a:normAutofit fontScale="92500" lnSpcReduction="20000"/>
          </a:bodyPr>
          <a:lstStyle/>
          <a:p>
            <a:r>
              <a:rPr lang="et-EE" dirty="0">
                <a:solidFill>
                  <a:schemeClr val="tx2"/>
                </a:solidFill>
              </a:rPr>
              <a:t>Viivislaenude osatähtsus laenuportfellis, %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04B976-5C8E-4EC2-9FB2-CBA5814F6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8348" y="2308959"/>
            <a:ext cx="5167603" cy="3779837"/>
          </a:xfrm>
          <a:prstGeom prst="rect">
            <a:avLst/>
          </a:prstGeom>
        </p:spPr>
      </p:pic>
      <p:sp>
        <p:nvSpPr>
          <p:cNvPr id="8" name="Down Arrow 8">
            <a:extLst>
              <a:ext uri="{FF2B5EF4-FFF2-40B4-BE49-F238E27FC236}">
                <a16:creationId xmlns:a16="http://schemas.microsoft.com/office/drawing/2014/main" id="{47021F02-4AC0-4278-B41C-09D2DAEB1D6E}"/>
              </a:ext>
            </a:extLst>
          </p:cNvPr>
          <p:cNvSpPr/>
          <p:nvPr/>
        </p:nvSpPr>
        <p:spPr>
          <a:xfrm rot="374807">
            <a:off x="9409250" y="3289497"/>
            <a:ext cx="333642" cy="6931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Läti</a:t>
            </a:r>
            <a:endParaRPr kumimoji="0" lang="et-E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Down Arrow 12">
            <a:extLst>
              <a:ext uri="{FF2B5EF4-FFF2-40B4-BE49-F238E27FC236}">
                <a16:creationId xmlns:a16="http://schemas.microsoft.com/office/drawing/2014/main" id="{E5097BC5-F64C-402A-A3E7-AEE53CDA4EA6}"/>
              </a:ext>
            </a:extLst>
          </p:cNvPr>
          <p:cNvSpPr/>
          <p:nvPr/>
        </p:nvSpPr>
        <p:spPr>
          <a:xfrm rot="385738">
            <a:off x="9097866" y="3179560"/>
            <a:ext cx="333642" cy="6931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Leedu</a:t>
            </a:r>
            <a:endParaRPr kumimoji="0" lang="et-E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Down Arrow 13">
            <a:extLst>
              <a:ext uri="{FF2B5EF4-FFF2-40B4-BE49-F238E27FC236}">
                <a16:creationId xmlns:a16="http://schemas.microsoft.com/office/drawing/2014/main" id="{FB51C58B-8D73-46A7-A071-7A0C31797577}"/>
              </a:ext>
            </a:extLst>
          </p:cNvPr>
          <p:cNvSpPr/>
          <p:nvPr/>
        </p:nvSpPr>
        <p:spPr>
          <a:xfrm rot="423821">
            <a:off x="10205597" y="3759737"/>
            <a:ext cx="333642" cy="6931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Eesti</a:t>
            </a:r>
            <a:endParaRPr kumimoji="0" lang="et-E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E396C0-FD53-4244-ACC9-91427DEEAA78}"/>
              </a:ext>
            </a:extLst>
          </p:cNvPr>
          <p:cNvSpPr txBox="1"/>
          <p:nvPr/>
        </p:nvSpPr>
        <p:spPr>
          <a:xfrm>
            <a:off x="10421292" y="6190389"/>
            <a:ext cx="1025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79B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Allikas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79B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EBA</a:t>
            </a:r>
            <a:endParaRPr kumimoji="0" lang="et-EE" sz="1200" b="0" i="1" u="none" strike="noStrike" kern="1200" cap="none" spc="0" normalizeH="0" baseline="0" noProof="0" dirty="0">
              <a:ln>
                <a:noFill/>
              </a:ln>
              <a:solidFill>
                <a:srgbClr val="0079B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Down Arrow 13">
            <a:extLst>
              <a:ext uri="{FF2B5EF4-FFF2-40B4-BE49-F238E27FC236}">
                <a16:creationId xmlns:a16="http://schemas.microsoft.com/office/drawing/2014/main" id="{4204B2EE-EF64-4F03-9365-B4FC45C296CA}"/>
              </a:ext>
            </a:extLst>
          </p:cNvPr>
          <p:cNvSpPr/>
          <p:nvPr/>
        </p:nvSpPr>
        <p:spPr>
          <a:xfrm rot="423821">
            <a:off x="10698245" y="3924295"/>
            <a:ext cx="333642" cy="6931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Soome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5CDD946B-83CF-4E89-B687-D72E95E279E1}"/>
              </a:ext>
            </a:extLst>
          </p:cNvPr>
          <p:cNvSpPr/>
          <p:nvPr/>
        </p:nvSpPr>
        <p:spPr>
          <a:xfrm rot="423821">
            <a:off x="9607366" y="3652189"/>
            <a:ext cx="333642" cy="6931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Rootsi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3A848E0-4B7D-4FA8-BC78-31A77F9B0399}"/>
              </a:ext>
            </a:extLst>
          </p:cNvPr>
          <p:cNvSpPr txBox="1">
            <a:spLocks/>
          </p:cNvSpPr>
          <p:nvPr/>
        </p:nvSpPr>
        <p:spPr>
          <a:xfrm>
            <a:off x="6222833" y="1944978"/>
            <a:ext cx="4726156" cy="2683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1400" b="0" i="0" u="none" strike="noStrike" kern="1200" cap="none" spc="0" normalizeH="0" baseline="0" noProof="0" dirty="0">
                <a:ln>
                  <a:noFill/>
                </a:ln>
                <a:solidFill>
                  <a:srgbClr val="0079B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Viivislaenude kaetus provisjonidega, %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5B0627E3-8921-4814-8C3A-84B7A19AEAF4}"/>
              </a:ext>
            </a:extLst>
          </p:cNvPr>
          <p:cNvSpPr/>
          <p:nvPr/>
        </p:nvSpPr>
        <p:spPr>
          <a:xfrm rot="385738">
            <a:off x="5115953" y="3925679"/>
            <a:ext cx="333642" cy="6931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Leedu</a:t>
            </a:r>
            <a:endParaRPr kumimoji="0" lang="et-E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Down Arrow 12">
            <a:extLst>
              <a:ext uri="{FF2B5EF4-FFF2-40B4-BE49-F238E27FC236}">
                <a16:creationId xmlns:a16="http://schemas.microsoft.com/office/drawing/2014/main" id="{FE6B7E12-9DE8-40AA-9972-352DA36A61E5}"/>
              </a:ext>
            </a:extLst>
          </p:cNvPr>
          <p:cNvSpPr/>
          <p:nvPr/>
        </p:nvSpPr>
        <p:spPr>
          <a:xfrm rot="385738">
            <a:off x="4835078" y="4368959"/>
            <a:ext cx="333642" cy="6931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Eesti</a:t>
            </a:r>
          </a:p>
        </p:txBody>
      </p:sp>
      <p:sp>
        <p:nvSpPr>
          <p:cNvPr id="18" name="Down Arrow 12">
            <a:extLst>
              <a:ext uri="{FF2B5EF4-FFF2-40B4-BE49-F238E27FC236}">
                <a16:creationId xmlns:a16="http://schemas.microsoft.com/office/drawing/2014/main" id="{24BA9881-F408-4A08-8826-0743B6627AAA}"/>
              </a:ext>
            </a:extLst>
          </p:cNvPr>
          <p:cNvSpPr/>
          <p:nvPr/>
        </p:nvSpPr>
        <p:spPr>
          <a:xfrm rot="385738">
            <a:off x="5498256" y="4919518"/>
            <a:ext cx="333642" cy="6931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Rootsi</a:t>
            </a:r>
          </a:p>
        </p:txBody>
      </p:sp>
      <p:sp>
        <p:nvSpPr>
          <p:cNvPr id="19" name="Down Arrow 12">
            <a:extLst>
              <a:ext uri="{FF2B5EF4-FFF2-40B4-BE49-F238E27FC236}">
                <a16:creationId xmlns:a16="http://schemas.microsoft.com/office/drawing/2014/main" id="{081E2FC3-C427-4699-85EC-F841B5DE5466}"/>
              </a:ext>
            </a:extLst>
          </p:cNvPr>
          <p:cNvSpPr/>
          <p:nvPr/>
        </p:nvSpPr>
        <p:spPr>
          <a:xfrm rot="385738">
            <a:off x="4572210" y="4473357"/>
            <a:ext cx="333642" cy="6931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Soome</a:t>
            </a:r>
          </a:p>
        </p:txBody>
      </p:sp>
      <p:sp>
        <p:nvSpPr>
          <p:cNvPr id="20" name="Down Arrow 12">
            <a:extLst>
              <a:ext uri="{FF2B5EF4-FFF2-40B4-BE49-F238E27FC236}">
                <a16:creationId xmlns:a16="http://schemas.microsoft.com/office/drawing/2014/main" id="{5AAF1D7F-4ABB-4A69-AE88-1AA489973F75}"/>
              </a:ext>
            </a:extLst>
          </p:cNvPr>
          <p:cNvSpPr/>
          <p:nvPr/>
        </p:nvSpPr>
        <p:spPr>
          <a:xfrm rot="385738">
            <a:off x="5142431" y="4732057"/>
            <a:ext cx="333642" cy="6931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Läti</a:t>
            </a:r>
          </a:p>
        </p:txBody>
      </p:sp>
    </p:spTree>
    <p:extLst>
      <p:ext uri="{BB962C8B-B14F-4D97-AF65-F5344CB8AC3E}">
        <p14:creationId xmlns:p14="http://schemas.microsoft.com/office/powerpoint/2010/main" val="48491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1605A5-6CBA-48E5-8D5A-D0B508F18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7" y="593046"/>
            <a:ext cx="10658033" cy="900000"/>
          </a:xfrm>
        </p:spPr>
        <p:txBody>
          <a:bodyPr/>
          <a:lstStyle/>
          <a:p>
            <a:r>
              <a:rPr lang="et-EE" dirty="0"/>
              <a:t>Pangad on kasumlikud ning hästi kapitaliseeritud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B6B34D-84F7-454B-ACEA-F985C354DF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5802" y="1480170"/>
            <a:ext cx="4726156" cy="268383"/>
          </a:xfrm>
        </p:spPr>
        <p:txBody>
          <a:bodyPr>
            <a:normAutofit fontScale="92500" lnSpcReduction="20000"/>
          </a:bodyPr>
          <a:lstStyle/>
          <a:p>
            <a:r>
              <a:rPr lang="et-EE" sz="1400" dirty="0" err="1">
                <a:solidFill>
                  <a:schemeClr val="tx2"/>
                </a:solidFill>
                <a:latin typeface="+mj-lt"/>
              </a:rPr>
              <a:t>Kapitaliseritus</a:t>
            </a:r>
            <a:r>
              <a:rPr lang="et-EE" sz="1400" dirty="0">
                <a:solidFill>
                  <a:schemeClr val="tx2"/>
                </a:solidFill>
                <a:latin typeface="+mj-lt"/>
              </a:rPr>
              <a:t> (</a:t>
            </a:r>
            <a:r>
              <a:rPr lang="en-US" sz="1400" dirty="0">
                <a:solidFill>
                  <a:schemeClr val="tx2"/>
                </a:solidFill>
                <a:latin typeface="+mj-lt"/>
              </a:rPr>
              <a:t>CET1 </a:t>
            </a:r>
            <a:r>
              <a:rPr lang="en-US" sz="1400" dirty="0" err="1">
                <a:solidFill>
                  <a:schemeClr val="tx2"/>
                </a:solidFill>
                <a:latin typeface="+mj-lt"/>
              </a:rPr>
              <a:t>suhtarv</a:t>
            </a:r>
            <a:r>
              <a:rPr lang="et-EE" sz="1400" dirty="0">
                <a:solidFill>
                  <a:schemeClr val="tx2"/>
                </a:solidFill>
                <a:latin typeface="+mj-lt"/>
              </a:rPr>
              <a:t>)</a:t>
            </a:r>
            <a:r>
              <a:rPr lang="et-EE" dirty="0">
                <a:solidFill>
                  <a:schemeClr val="tx2"/>
                </a:solidFill>
                <a:latin typeface="+mj-lt"/>
              </a:rPr>
              <a:t>, %</a:t>
            </a:r>
            <a:endParaRPr lang="et-EE" sz="1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E39B5C6D-78C6-4FA2-99BB-AB8E9EDA1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167" y="2279131"/>
            <a:ext cx="5181600" cy="3783389"/>
          </a:xfrm>
          <a:prstGeom prst="rect">
            <a:avLst/>
          </a:prstGeom>
        </p:spPr>
      </p:pic>
      <p:sp>
        <p:nvSpPr>
          <p:cNvPr id="8" name="Down Arrow 8">
            <a:extLst>
              <a:ext uri="{FF2B5EF4-FFF2-40B4-BE49-F238E27FC236}">
                <a16:creationId xmlns:a16="http://schemas.microsoft.com/office/drawing/2014/main" id="{47021F02-4AC0-4278-B41C-09D2DAEB1D6E}"/>
              </a:ext>
            </a:extLst>
          </p:cNvPr>
          <p:cNvSpPr/>
          <p:nvPr/>
        </p:nvSpPr>
        <p:spPr>
          <a:xfrm rot="374807">
            <a:off x="6789711" y="2075322"/>
            <a:ext cx="333642" cy="6931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Läti</a:t>
            </a:r>
            <a:endParaRPr kumimoji="0" lang="et-E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Down Arrow 12">
            <a:extLst>
              <a:ext uri="{FF2B5EF4-FFF2-40B4-BE49-F238E27FC236}">
                <a16:creationId xmlns:a16="http://schemas.microsoft.com/office/drawing/2014/main" id="{E5097BC5-F64C-402A-A3E7-AEE53CDA4EA6}"/>
              </a:ext>
            </a:extLst>
          </p:cNvPr>
          <p:cNvSpPr/>
          <p:nvPr/>
        </p:nvSpPr>
        <p:spPr>
          <a:xfrm rot="385738">
            <a:off x="7015082" y="2133201"/>
            <a:ext cx="333642" cy="6931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Leedu</a:t>
            </a:r>
            <a:endParaRPr kumimoji="0" lang="et-E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Down Arrow 13">
            <a:extLst>
              <a:ext uri="{FF2B5EF4-FFF2-40B4-BE49-F238E27FC236}">
                <a16:creationId xmlns:a16="http://schemas.microsoft.com/office/drawing/2014/main" id="{FB51C58B-8D73-46A7-A071-7A0C31797577}"/>
              </a:ext>
            </a:extLst>
          </p:cNvPr>
          <p:cNvSpPr/>
          <p:nvPr/>
        </p:nvSpPr>
        <p:spPr>
          <a:xfrm rot="423821">
            <a:off x="7432558" y="2673520"/>
            <a:ext cx="333642" cy="6931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Eesti</a:t>
            </a:r>
            <a:endParaRPr kumimoji="0" lang="et-E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E396C0-FD53-4244-ACC9-91427DEEAA78}"/>
              </a:ext>
            </a:extLst>
          </p:cNvPr>
          <p:cNvSpPr txBox="1"/>
          <p:nvPr/>
        </p:nvSpPr>
        <p:spPr>
          <a:xfrm>
            <a:off x="10577495" y="6253651"/>
            <a:ext cx="1025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79B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Allikas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79B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EBA</a:t>
            </a:r>
            <a:endParaRPr kumimoji="0" lang="et-EE" sz="1200" b="0" i="1" u="none" strike="noStrike" kern="1200" cap="none" spc="0" normalizeH="0" baseline="0" noProof="0" dirty="0">
              <a:ln>
                <a:noFill/>
              </a:ln>
              <a:solidFill>
                <a:srgbClr val="0079B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Down Arrow 13">
            <a:extLst>
              <a:ext uri="{FF2B5EF4-FFF2-40B4-BE49-F238E27FC236}">
                <a16:creationId xmlns:a16="http://schemas.microsoft.com/office/drawing/2014/main" id="{4204B2EE-EF64-4F03-9365-B4FC45C296CA}"/>
              </a:ext>
            </a:extLst>
          </p:cNvPr>
          <p:cNvSpPr/>
          <p:nvPr/>
        </p:nvSpPr>
        <p:spPr>
          <a:xfrm rot="423821">
            <a:off x="8514988" y="3273606"/>
            <a:ext cx="333642" cy="6931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Soome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5CDD946B-83CF-4E89-B687-D72E95E279E1}"/>
              </a:ext>
            </a:extLst>
          </p:cNvPr>
          <p:cNvSpPr/>
          <p:nvPr/>
        </p:nvSpPr>
        <p:spPr>
          <a:xfrm rot="423821">
            <a:off x="8222065" y="3215293"/>
            <a:ext cx="333642" cy="6931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Rootsi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3A848E0-4B7D-4FA8-BC78-31A77F9B0399}"/>
              </a:ext>
            </a:extLst>
          </p:cNvPr>
          <p:cNvSpPr txBox="1">
            <a:spLocks/>
          </p:cNvSpPr>
          <p:nvPr/>
        </p:nvSpPr>
        <p:spPr>
          <a:xfrm>
            <a:off x="6307579" y="1542347"/>
            <a:ext cx="4726156" cy="2683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1400" b="0" i="0" u="none" strike="noStrike" kern="1200" cap="none" spc="0" normalizeH="0" baseline="0" noProof="0" dirty="0">
                <a:ln>
                  <a:noFill/>
                </a:ln>
                <a:solidFill>
                  <a:srgbClr val="0079B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Pankade kasumlikkus, %</a:t>
            </a: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84E87D26-655E-4B94-BE8B-ACD48E0F2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71" y="2240831"/>
            <a:ext cx="5181600" cy="3775952"/>
          </a:xfrm>
          <a:prstGeom prst="rect">
            <a:avLst/>
          </a:prstGeom>
        </p:spPr>
      </p:pic>
      <p:sp>
        <p:nvSpPr>
          <p:cNvPr id="17" name="Down Arrow 8">
            <a:extLst>
              <a:ext uri="{FF2B5EF4-FFF2-40B4-BE49-F238E27FC236}">
                <a16:creationId xmlns:a16="http://schemas.microsoft.com/office/drawing/2014/main" id="{415C1C1B-CADC-4104-9F81-90EC13696C62}"/>
              </a:ext>
            </a:extLst>
          </p:cNvPr>
          <p:cNvSpPr/>
          <p:nvPr/>
        </p:nvSpPr>
        <p:spPr>
          <a:xfrm rot="687371">
            <a:off x="1023068" y="1747698"/>
            <a:ext cx="333642" cy="6931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Eesti</a:t>
            </a:r>
            <a:endParaRPr kumimoji="0" lang="et-E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Down Arrow 9">
            <a:extLst>
              <a:ext uri="{FF2B5EF4-FFF2-40B4-BE49-F238E27FC236}">
                <a16:creationId xmlns:a16="http://schemas.microsoft.com/office/drawing/2014/main" id="{A4860272-4C3D-40FC-BBA9-87814BF7A805}"/>
              </a:ext>
            </a:extLst>
          </p:cNvPr>
          <p:cNvSpPr/>
          <p:nvPr/>
        </p:nvSpPr>
        <p:spPr>
          <a:xfrm rot="687371">
            <a:off x="1312539" y="1930736"/>
            <a:ext cx="333642" cy="6931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Läti</a:t>
            </a:r>
            <a:endParaRPr kumimoji="0" lang="et-E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Down Arrow 10">
            <a:extLst>
              <a:ext uri="{FF2B5EF4-FFF2-40B4-BE49-F238E27FC236}">
                <a16:creationId xmlns:a16="http://schemas.microsoft.com/office/drawing/2014/main" id="{B53E7689-48C9-49A1-BBE8-25F7FACB7F53}"/>
              </a:ext>
            </a:extLst>
          </p:cNvPr>
          <p:cNvSpPr/>
          <p:nvPr/>
        </p:nvSpPr>
        <p:spPr>
          <a:xfrm rot="687371">
            <a:off x="2995159" y="2436524"/>
            <a:ext cx="333642" cy="6931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Leedu</a:t>
            </a:r>
            <a:endParaRPr kumimoji="0" lang="et-E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Down Arrow 10">
            <a:extLst>
              <a:ext uri="{FF2B5EF4-FFF2-40B4-BE49-F238E27FC236}">
                <a16:creationId xmlns:a16="http://schemas.microsoft.com/office/drawing/2014/main" id="{8FB4F1AC-7C31-4777-B528-1508AEC22D64}"/>
              </a:ext>
            </a:extLst>
          </p:cNvPr>
          <p:cNvSpPr/>
          <p:nvPr/>
        </p:nvSpPr>
        <p:spPr>
          <a:xfrm rot="687371">
            <a:off x="3724366" y="2545966"/>
            <a:ext cx="333642" cy="6931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Soome</a:t>
            </a:r>
          </a:p>
        </p:txBody>
      </p:sp>
      <p:sp>
        <p:nvSpPr>
          <p:cNvPr id="21" name="Down Arrow 10">
            <a:extLst>
              <a:ext uri="{FF2B5EF4-FFF2-40B4-BE49-F238E27FC236}">
                <a16:creationId xmlns:a16="http://schemas.microsoft.com/office/drawing/2014/main" id="{EF0FE85A-B2DF-4FC0-8FC2-641D98163C90}"/>
              </a:ext>
            </a:extLst>
          </p:cNvPr>
          <p:cNvSpPr/>
          <p:nvPr/>
        </p:nvSpPr>
        <p:spPr>
          <a:xfrm rot="687371">
            <a:off x="2354476" y="2369735"/>
            <a:ext cx="333642" cy="6931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Rootsi</a:t>
            </a:r>
          </a:p>
        </p:txBody>
      </p:sp>
    </p:spTree>
    <p:extLst>
      <p:ext uri="{BB962C8B-B14F-4D97-AF65-F5344CB8AC3E}">
        <p14:creationId xmlns:p14="http://schemas.microsoft.com/office/powerpoint/2010/main" val="216795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46BF-DF0D-40E0-AE30-CE7C4BBAB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35576"/>
          </a:xfrm>
        </p:spPr>
        <p:txBody>
          <a:bodyPr/>
          <a:lstStyle/>
          <a:p>
            <a: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Eesti riigieelarve puudujääk (kollane) või ülejääk (sinine) 1998-2022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1A1DCA-43EE-4F2D-BCCB-7D5DEA792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189754"/>
            <a:ext cx="10860350" cy="54812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352E48-13B1-47B0-ABEE-FB4CD07D49D9}"/>
              </a:ext>
            </a:extLst>
          </p:cNvPr>
          <p:cNvSpPr txBox="1"/>
          <p:nvPr/>
        </p:nvSpPr>
        <p:spPr>
          <a:xfrm>
            <a:off x="11132597" y="5956917"/>
            <a:ext cx="781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FC1611-8164-44BE-ABED-57942397D467}"/>
              </a:ext>
            </a:extLst>
          </p:cNvPr>
          <p:cNvSpPr txBox="1"/>
          <p:nvPr/>
        </p:nvSpPr>
        <p:spPr>
          <a:xfrm>
            <a:off x="10984636" y="3244334"/>
            <a:ext cx="57408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t-EE" dirty="0"/>
              <a:t>-</a:t>
            </a:r>
            <a:r>
              <a:rPr lang="et-EE" sz="1400" dirty="0"/>
              <a:t>1,2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4454EF-F049-4964-9315-73F98950B2C2}"/>
              </a:ext>
            </a:extLst>
          </p:cNvPr>
          <p:cNvSpPr txBox="1"/>
          <p:nvPr/>
        </p:nvSpPr>
        <p:spPr>
          <a:xfrm>
            <a:off x="11597194" y="4231294"/>
            <a:ext cx="63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>
                <a:highlight>
                  <a:srgbClr val="FFFF00"/>
                </a:highlight>
              </a:rPr>
              <a:t>3,1?</a:t>
            </a:r>
          </a:p>
        </p:txBody>
      </p:sp>
    </p:spTree>
    <p:extLst>
      <p:ext uri="{BB962C8B-B14F-4D97-AF65-F5344CB8AC3E}">
        <p14:creationId xmlns:p14="http://schemas.microsoft.com/office/powerpoint/2010/main" val="204105386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4AAA6-800A-49E2-9A7C-A3C18898A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46294"/>
          </a:xfrm>
        </p:spPr>
        <p:txBody>
          <a:bodyPr/>
          <a:lstStyle/>
          <a:p>
            <a:r>
              <a:rPr lang="et-EE" sz="2400" b="1" dirty="0"/>
              <a:t>Eesti ja Rootsi avaliku sektori võlg </a:t>
            </a:r>
            <a:br>
              <a:rPr lang="et-EE" sz="2400" b="1" dirty="0"/>
            </a:br>
            <a:r>
              <a:rPr lang="et-EE" sz="2400" b="1" dirty="0"/>
              <a:t>(suhtena sisemajanduse kogutoodangusse%)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C95E62-9DB2-4AD0-8F52-AD8079FC4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059679"/>
            <a:ext cx="5742872" cy="27983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5984C3-7A5F-4E9B-8541-C4929F24B924}"/>
              </a:ext>
            </a:extLst>
          </p:cNvPr>
          <p:cNvSpPr txBox="1"/>
          <p:nvPr/>
        </p:nvSpPr>
        <p:spPr>
          <a:xfrm>
            <a:off x="1757778" y="4323425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/>
              <a:t>EESTI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6F0D3B-D0A9-4617-AE17-64A72DC53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586" y="1020932"/>
            <a:ext cx="6281360" cy="35599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59C112-35CC-45C8-9B3C-14E5C8B5C0B6}"/>
              </a:ext>
            </a:extLst>
          </p:cNvPr>
          <p:cNvSpPr txBox="1"/>
          <p:nvPr/>
        </p:nvSpPr>
        <p:spPr>
          <a:xfrm>
            <a:off x="8016536" y="1509204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/>
              <a:t>ROOTSI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A933A6A-2F66-489D-84D7-E23A12111782}"/>
              </a:ext>
            </a:extLst>
          </p:cNvPr>
          <p:cNvSpPr/>
          <p:nvPr/>
        </p:nvSpPr>
        <p:spPr>
          <a:xfrm rot="1081239">
            <a:off x="6646994" y="2175794"/>
            <a:ext cx="4878133" cy="3329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E5C3F01-C16A-49D8-9E5F-75E8A518F608}"/>
              </a:ext>
            </a:extLst>
          </p:cNvPr>
          <p:cNvSpPr/>
          <p:nvPr/>
        </p:nvSpPr>
        <p:spPr>
          <a:xfrm rot="20112044">
            <a:off x="1059222" y="4374822"/>
            <a:ext cx="4250425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084547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6199F-BB24-4F37-90CC-57DFA3C77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59358"/>
          </a:xfrm>
        </p:spPr>
        <p:txBody>
          <a:bodyPr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t-EE" sz="2400" b="1" dirty="0">
                <a:solidFill>
                  <a:srgbClr val="000000"/>
                </a:solidFill>
                <a:ea typeface="+mn-ea"/>
                <a:cs typeface="+mn-cs"/>
              </a:rPr>
              <a:t>Portugali, Itaalia, Prantsusmaa ja Hispaania avaliku sektori võlg </a:t>
            </a:r>
            <a:br>
              <a:rPr lang="et-EE" sz="2400" b="1" dirty="0">
                <a:solidFill>
                  <a:srgbClr val="000000"/>
                </a:solidFill>
                <a:ea typeface="+mn-ea"/>
                <a:cs typeface="+mn-cs"/>
              </a:rPr>
            </a:br>
            <a:r>
              <a:rPr lang="et-EE" sz="2400" b="1" dirty="0">
                <a:solidFill>
                  <a:srgbClr val="000000"/>
                </a:solidFill>
                <a:ea typeface="+mn-ea"/>
                <a:cs typeface="+mn-cs"/>
              </a:rPr>
              <a:t>(suhtena sisemajanduse kogutoodangusse %)</a:t>
            </a:r>
            <a:br>
              <a:rPr lang="et-EE" sz="1800" kern="1200" dirty="0">
                <a:solidFill>
                  <a:srgbClr val="000000"/>
                </a:solidFill>
                <a:ea typeface="+mn-ea"/>
                <a:cs typeface="+mn-cs"/>
              </a:rPr>
            </a:br>
            <a:endParaRPr lang="et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88751A-3464-47D5-A297-C0A0A6BC46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355" y="1200134"/>
            <a:ext cx="5693038" cy="27928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604282-C809-42F7-970B-306C02F66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817" y="3992945"/>
            <a:ext cx="5764035" cy="27928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710FAA-63D6-4357-8167-839569E10069}"/>
              </a:ext>
            </a:extLst>
          </p:cNvPr>
          <p:cNvSpPr txBox="1"/>
          <p:nvPr/>
        </p:nvSpPr>
        <p:spPr>
          <a:xfrm>
            <a:off x="426128" y="1420427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/>
              <a:t>Portugal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11EF91-266A-4883-B7A5-E0FAC2C48B7D}"/>
              </a:ext>
            </a:extLst>
          </p:cNvPr>
          <p:cNvSpPr txBox="1"/>
          <p:nvPr/>
        </p:nvSpPr>
        <p:spPr>
          <a:xfrm>
            <a:off x="6897950" y="4376691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/>
              <a:t>Hispaania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CE2F43-085A-4D4E-8EA4-E75BAEF72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166" y="1180912"/>
            <a:ext cx="5826479" cy="28023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330B66-A5F7-4860-8015-FEAD0E578818}"/>
              </a:ext>
            </a:extLst>
          </p:cNvPr>
          <p:cNvSpPr txBox="1"/>
          <p:nvPr/>
        </p:nvSpPr>
        <p:spPr>
          <a:xfrm>
            <a:off x="6542843" y="161774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/>
              <a:t>Itaalia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7DBA65-AB3A-4ED8-88B2-E4E233BC0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44" y="3781045"/>
            <a:ext cx="5869260" cy="28023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3B7492-1288-4A7F-AA29-33A2C58C0E57}"/>
              </a:ext>
            </a:extLst>
          </p:cNvPr>
          <p:cNvSpPr txBox="1"/>
          <p:nvPr/>
        </p:nvSpPr>
        <p:spPr>
          <a:xfrm>
            <a:off x="426128" y="4083728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/>
              <a:t>Prantsusmaa</a:t>
            </a:r>
          </a:p>
        </p:txBody>
      </p:sp>
    </p:spTree>
    <p:extLst>
      <p:ext uri="{BB962C8B-B14F-4D97-AF65-F5344CB8AC3E}">
        <p14:creationId xmlns:p14="http://schemas.microsoft.com/office/powerpoint/2010/main" val="296158331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C2D760-3B4E-42D1-8F7B-28970234C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934" y="482175"/>
            <a:ext cx="10796217" cy="6211522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CEE5CEA1-D9E9-47D9-A7A6-5FACA053C1C5}"/>
              </a:ext>
            </a:extLst>
          </p:cNvPr>
          <p:cNvSpPr/>
          <p:nvPr/>
        </p:nvSpPr>
        <p:spPr>
          <a:xfrm>
            <a:off x="10235953" y="2530136"/>
            <a:ext cx="381740" cy="22904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FD04EC-0AEE-4FA3-8532-E1027ECEF6A5}"/>
              </a:ext>
            </a:extLst>
          </p:cNvPr>
          <p:cNvSpPr txBox="1"/>
          <p:nvPr/>
        </p:nvSpPr>
        <p:spPr>
          <a:xfrm>
            <a:off x="9090560" y="870013"/>
            <a:ext cx="27751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/>
              <a:t>Siia hakkavad tekkima </a:t>
            </a:r>
          </a:p>
          <a:p>
            <a:r>
              <a:rPr lang="et-EE" b="1" dirty="0"/>
              <a:t>samasugused </a:t>
            </a:r>
          </a:p>
          <a:p>
            <a:r>
              <a:rPr lang="et-EE" b="1" dirty="0"/>
              <a:t>ca 1,2 miljardilised </a:t>
            </a:r>
          </a:p>
          <a:p>
            <a:r>
              <a:rPr lang="et-EE" b="1" dirty="0"/>
              <a:t>võlakirja tagasimaksete</a:t>
            </a:r>
          </a:p>
          <a:p>
            <a:r>
              <a:rPr lang="et-EE" b="1" dirty="0"/>
              <a:t>tulbad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89AD0F-E445-45A1-85C9-149252D76B04}"/>
              </a:ext>
            </a:extLst>
          </p:cNvPr>
          <p:cNvSpPr txBox="1"/>
          <p:nvPr/>
        </p:nvSpPr>
        <p:spPr>
          <a:xfrm>
            <a:off x="941033" y="6498454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err="1"/>
              <a:t>Rah</a:t>
            </a:r>
            <a:r>
              <a:rPr lang="et-EE" dirty="0"/>
              <a:t>. Min. 2023 </a:t>
            </a:r>
            <a:r>
              <a:rPr lang="et-EE" dirty="0" err="1"/>
              <a:t>R.Kaarna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086597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72" y="367192"/>
            <a:ext cx="4147184" cy="175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6629398" y="3652846"/>
            <a:ext cx="4838700" cy="3311843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t-EE" altLang="et-EE" sz="2160" b="1" i="1" dirty="0"/>
              <a:t>G.Allison  „</a:t>
            </a:r>
            <a:r>
              <a:rPr lang="en-US" altLang="et-EE" sz="2160" dirty="0"/>
              <a:t>Destined for War</a:t>
            </a:r>
            <a:r>
              <a:rPr lang="et-EE" altLang="et-EE" sz="2160" dirty="0"/>
              <a:t>“ </a:t>
            </a:r>
            <a:r>
              <a:rPr lang="en-US" altLang="et-EE" sz="2160" dirty="0"/>
              <a:t>(2017),  </a:t>
            </a:r>
            <a:endParaRPr lang="et-EE" altLang="et-EE" sz="216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t-EE" sz="2160" dirty="0"/>
              <a:t>“</a:t>
            </a:r>
            <a:r>
              <a:rPr lang="en-US" altLang="et-EE" sz="2160" i="1" dirty="0"/>
              <a:t>China and the US are </a:t>
            </a:r>
            <a:endParaRPr lang="et-EE" altLang="et-EE" sz="2160" i="1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t-EE" sz="2160" i="1" dirty="0"/>
              <a:t>currently on a collision course for war</a:t>
            </a:r>
            <a:r>
              <a:rPr lang="en-US" altLang="et-EE" sz="2160" dirty="0"/>
              <a:t>”.</a:t>
            </a:r>
            <a:endParaRPr lang="et-EE" altLang="et-EE" sz="2160" dirty="0"/>
          </a:p>
        </p:txBody>
      </p:sp>
      <p:sp>
        <p:nvSpPr>
          <p:cNvPr id="6148" name="Rectangle 1"/>
          <p:cNvSpPr>
            <a:spLocks noChangeArrowheads="1"/>
          </p:cNvSpPr>
          <p:nvPr/>
        </p:nvSpPr>
        <p:spPr bwMode="auto">
          <a:xfrm>
            <a:off x="6730365" y="1933207"/>
            <a:ext cx="453009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548640">
              <a:spcBef>
                <a:spcPct val="0"/>
              </a:spcBef>
              <a:buNone/>
            </a:pPr>
            <a:r>
              <a:rPr lang="et-EE" altLang="et-EE" sz="1800" dirty="0" err="1">
                <a:solidFill>
                  <a:prstClr val="black"/>
                </a:solidFill>
              </a:rPr>
              <a:t>Graham</a:t>
            </a:r>
            <a:r>
              <a:rPr lang="et-EE" altLang="et-EE" sz="1800" dirty="0">
                <a:solidFill>
                  <a:prstClr val="black"/>
                </a:solidFill>
              </a:rPr>
              <a:t> Allison.2012 </a:t>
            </a:r>
            <a:r>
              <a:rPr lang="et-EE" altLang="et-EE" sz="1800" dirty="0" err="1">
                <a:solidFill>
                  <a:prstClr val="black"/>
                </a:solidFill>
              </a:rPr>
              <a:t>Financial</a:t>
            </a:r>
            <a:r>
              <a:rPr lang="et-EE" altLang="et-EE" sz="1800" dirty="0">
                <a:solidFill>
                  <a:prstClr val="black"/>
                </a:solidFill>
              </a:rPr>
              <a:t> Times</a:t>
            </a:r>
          </a:p>
          <a:p>
            <a:pPr defTabSz="548640">
              <a:spcBef>
                <a:spcPct val="0"/>
              </a:spcBef>
              <a:buNone/>
            </a:pPr>
            <a:r>
              <a:rPr lang="en-US" altLang="et-EE" sz="1800" dirty="0">
                <a:solidFill>
                  <a:prstClr val="black"/>
                </a:solidFill>
              </a:rPr>
              <a:t>“</a:t>
            </a:r>
            <a:r>
              <a:rPr lang="en-US" altLang="et-EE" sz="1800" b="1" i="1" dirty="0">
                <a:solidFill>
                  <a:prstClr val="black"/>
                </a:solidFill>
              </a:rPr>
              <a:t>the defining question about </a:t>
            </a:r>
            <a:endParaRPr lang="et-EE" altLang="et-EE" sz="1800" b="1" i="1" dirty="0">
              <a:solidFill>
                <a:prstClr val="black"/>
              </a:solidFill>
            </a:endParaRPr>
          </a:p>
          <a:p>
            <a:pPr defTabSz="548640">
              <a:spcBef>
                <a:spcPct val="0"/>
              </a:spcBef>
              <a:buNone/>
            </a:pPr>
            <a:r>
              <a:rPr lang="en-US" altLang="et-EE" sz="1800" b="1" i="1" dirty="0">
                <a:solidFill>
                  <a:prstClr val="black"/>
                </a:solidFill>
              </a:rPr>
              <a:t>global order in the decades ahead will be: can China and </a:t>
            </a:r>
            <a:endParaRPr lang="et-EE" altLang="et-EE" sz="1800" b="1" i="1" dirty="0">
              <a:solidFill>
                <a:prstClr val="black"/>
              </a:solidFill>
            </a:endParaRPr>
          </a:p>
          <a:p>
            <a:pPr defTabSz="548640">
              <a:spcBef>
                <a:spcPct val="0"/>
              </a:spcBef>
              <a:buNone/>
            </a:pPr>
            <a:r>
              <a:rPr lang="en-US" altLang="et-EE" sz="1800" b="1" i="1" dirty="0">
                <a:solidFill>
                  <a:prstClr val="black"/>
                </a:solidFill>
              </a:rPr>
              <a:t>the US escape </a:t>
            </a:r>
            <a:r>
              <a:rPr lang="en-US" altLang="et-EE" sz="1800" b="1" i="1" dirty="0" err="1">
                <a:solidFill>
                  <a:prstClr val="black"/>
                </a:solidFill>
              </a:rPr>
              <a:t>Thucydides’s</a:t>
            </a:r>
            <a:r>
              <a:rPr lang="en-US" altLang="et-EE" sz="1800" b="1" i="1" dirty="0">
                <a:solidFill>
                  <a:prstClr val="black"/>
                </a:solidFill>
              </a:rPr>
              <a:t> trap?”</a:t>
            </a:r>
            <a:endParaRPr lang="et-EE" altLang="et-EE" sz="1800" dirty="0">
              <a:solidFill>
                <a:prstClr val="black"/>
              </a:solidFill>
            </a:endParaRPr>
          </a:p>
        </p:txBody>
      </p:sp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70" y="2184561"/>
            <a:ext cx="5604510" cy="420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6463D6-A59F-4513-82EC-1B7A8A76394C}"/>
              </a:ext>
            </a:extLst>
          </p:cNvPr>
          <p:cNvSpPr/>
          <p:nvPr/>
        </p:nvSpPr>
        <p:spPr>
          <a:xfrm>
            <a:off x="6730365" y="5408258"/>
            <a:ext cx="4636766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864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2520" b="1" dirty="0" err="1">
                <a:solidFill>
                  <a:srgbClr val="1403F3"/>
                </a:solidFill>
                <a:latin typeface="Arial" charset="0"/>
              </a:rPr>
              <a:t>Suurim</a:t>
            </a:r>
            <a:r>
              <a:rPr lang="fi-FI" sz="2520" b="1" dirty="0">
                <a:solidFill>
                  <a:srgbClr val="1403F3"/>
                </a:solidFill>
                <a:latin typeface="Arial" charset="0"/>
              </a:rPr>
              <a:t> </a:t>
            </a:r>
            <a:r>
              <a:rPr lang="fi-FI" sz="2520" b="1" dirty="0" err="1">
                <a:solidFill>
                  <a:srgbClr val="1403F3"/>
                </a:solidFill>
                <a:latin typeface="Arial" charset="0"/>
              </a:rPr>
              <a:t>riskide</a:t>
            </a:r>
            <a:r>
              <a:rPr lang="fi-FI" sz="2520" b="1" dirty="0">
                <a:solidFill>
                  <a:srgbClr val="1403F3"/>
                </a:solidFill>
                <a:latin typeface="Arial" charset="0"/>
              </a:rPr>
              <a:t> </a:t>
            </a:r>
            <a:r>
              <a:rPr lang="fi-FI" sz="2520" b="1" dirty="0" err="1">
                <a:solidFill>
                  <a:srgbClr val="1403F3"/>
                </a:solidFill>
                <a:latin typeface="Arial" charset="0"/>
              </a:rPr>
              <a:t>allikas</a:t>
            </a:r>
            <a:r>
              <a:rPr lang="fi-FI" sz="2520" b="1" dirty="0">
                <a:solidFill>
                  <a:srgbClr val="1403F3"/>
                </a:solidFill>
                <a:latin typeface="Arial" charset="0"/>
              </a:rPr>
              <a:t>:</a:t>
            </a:r>
          </a:p>
          <a:p>
            <a:pPr defTabSz="54864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t-EE" sz="2520" b="1" dirty="0">
                <a:solidFill>
                  <a:srgbClr val="1403F3"/>
                </a:solidFill>
                <a:latin typeface="Arial" charset="0"/>
              </a:rPr>
              <a:t>k</a:t>
            </a:r>
            <a:r>
              <a:rPr lang="fi-FI" sz="2520" b="1" dirty="0" err="1">
                <a:solidFill>
                  <a:srgbClr val="1403F3"/>
                </a:solidFill>
                <a:latin typeface="Arial" charset="0"/>
              </a:rPr>
              <a:t>uidas</a:t>
            </a:r>
            <a:r>
              <a:rPr lang="fi-FI" sz="2520" b="1" dirty="0">
                <a:solidFill>
                  <a:srgbClr val="1403F3"/>
                </a:solidFill>
                <a:latin typeface="Arial" charset="0"/>
              </a:rPr>
              <a:t> USA </a:t>
            </a:r>
            <a:r>
              <a:rPr lang="fi-FI" sz="2520" b="1" dirty="0" err="1">
                <a:solidFill>
                  <a:srgbClr val="1403F3"/>
                </a:solidFill>
                <a:latin typeface="Arial" charset="0"/>
              </a:rPr>
              <a:t>reageerib</a:t>
            </a:r>
            <a:r>
              <a:rPr lang="fi-FI" sz="2520" b="1" dirty="0">
                <a:solidFill>
                  <a:srgbClr val="1403F3"/>
                </a:solidFill>
                <a:latin typeface="Arial" charset="0"/>
              </a:rPr>
              <a:t> </a:t>
            </a:r>
            <a:r>
              <a:rPr lang="fi-FI" sz="2520" b="1" dirty="0" err="1">
                <a:solidFill>
                  <a:srgbClr val="1403F3"/>
                </a:solidFill>
                <a:latin typeface="Arial" charset="0"/>
              </a:rPr>
              <a:t>Hiina</a:t>
            </a:r>
            <a:r>
              <a:rPr lang="fi-FI" sz="2520" b="1" dirty="0">
                <a:solidFill>
                  <a:srgbClr val="1403F3"/>
                </a:solidFill>
                <a:latin typeface="Arial" charset="0"/>
              </a:rPr>
              <a:t> </a:t>
            </a:r>
            <a:r>
              <a:rPr lang="fi-FI" sz="2520" b="1" dirty="0" err="1">
                <a:solidFill>
                  <a:srgbClr val="1403F3"/>
                </a:solidFill>
                <a:latin typeface="Arial" charset="0"/>
              </a:rPr>
              <a:t>tõusule</a:t>
            </a:r>
            <a:r>
              <a:rPr lang="fi-FI" sz="2520" b="1" dirty="0">
                <a:solidFill>
                  <a:srgbClr val="1403F3"/>
                </a:solidFill>
                <a:latin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93073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336AA7-12A7-49E5-8E8B-604E59626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615484"/>
            <a:ext cx="7463878" cy="900000"/>
          </a:xfrm>
        </p:spPr>
        <p:txBody>
          <a:bodyPr>
            <a:normAutofit/>
          </a:bodyPr>
          <a:lstStyle/>
          <a:p>
            <a:r>
              <a:rPr lang="et-EE"/>
              <a:t>Riigivõlakirjade intressimäärad on kasvanud</a:t>
            </a:r>
            <a:endParaRPr lang="et-EE" dirty="0"/>
          </a:p>
        </p:txBody>
      </p:sp>
      <p:sp>
        <p:nvSpPr>
          <p:cNvPr id="8" name="TextBox 7"/>
          <p:cNvSpPr txBox="1"/>
          <p:nvPr/>
        </p:nvSpPr>
        <p:spPr>
          <a:xfrm>
            <a:off x="8446688" y="6327815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1" u="none" strike="noStrike" kern="1200" cap="none" spc="0" normalizeH="0" baseline="0" noProof="0">
                <a:ln>
                  <a:noFill/>
                </a:ln>
                <a:solidFill>
                  <a:srgbClr val="D6E1F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Allika</a:t>
            </a: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D6E1F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s: </a:t>
            </a:r>
            <a:r>
              <a:rPr kumimoji="0" lang="et-EE" sz="1200" b="0" i="1" u="none" strike="noStrike" kern="1200" cap="none" spc="0" normalizeH="0" baseline="0" noProof="0">
                <a:ln>
                  <a:noFill/>
                </a:ln>
                <a:solidFill>
                  <a:srgbClr val="D6E1F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Bloomberg</a:t>
            </a:r>
            <a:endParaRPr kumimoji="0" lang="et-EE" sz="1200" b="0" i="1" u="none" strike="noStrike" kern="1200" cap="none" spc="0" normalizeH="0" baseline="0" noProof="0" dirty="0">
              <a:ln>
                <a:noFill/>
              </a:ln>
              <a:solidFill>
                <a:srgbClr val="D6E1F2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29938" y="3734347"/>
            <a:ext cx="1200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00" b="1" i="0" u="none" strike="noStrike" kern="1200" cap="none" spc="0" normalizeH="0" baseline="0" noProof="0">
                <a:ln>
                  <a:noFill/>
                </a:ln>
                <a:solidFill>
                  <a:srgbClr val="E85C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Saksamaa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29938" y="3466690"/>
            <a:ext cx="1579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00" b="1" i="0" u="none" strike="noStrike" kern="1200" cap="none" spc="0" normalizeH="0" baseline="0" noProof="0">
                <a:ln>
                  <a:noFill/>
                </a:ln>
                <a:solidFill>
                  <a:srgbClr val="E091D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Prantsusmaa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23140" y="2899211"/>
            <a:ext cx="1579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00" b="1" i="0" u="none" strike="noStrike" kern="1200" cap="none" spc="0" normalizeH="0" baseline="0" noProof="0">
                <a:ln>
                  <a:noFill/>
                </a:ln>
                <a:solidFill>
                  <a:srgbClr val="8ACC6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Hispaania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816341" y="3202967"/>
            <a:ext cx="1579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00" b="1" i="0" u="none" strike="noStrike" kern="1200" cap="none" spc="0" normalizeH="0" baseline="0" noProof="0">
                <a:ln>
                  <a:noFill/>
                </a:ln>
                <a:solidFill>
                  <a:srgbClr val="0079B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Eesti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829938" y="2635488"/>
            <a:ext cx="1579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00" b="1" i="0" u="none" strike="noStrike" kern="1200" cap="none" spc="0" normalizeH="0" baseline="0" noProof="0">
                <a:ln>
                  <a:noFill/>
                </a:ln>
                <a:solidFill>
                  <a:srgbClr val="FFD73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Itaalia</a:t>
            </a:r>
          </a:p>
        </p:txBody>
      </p:sp>
      <p:graphicFrame>
        <p:nvGraphicFramePr>
          <p:cNvPr id="13" name="Sisu kohatäide 12"/>
          <p:cNvGraphicFramePr>
            <a:graphicFrameLocks noGrp="1"/>
          </p:cNvGraphicFramePr>
          <p:nvPr>
            <p:ph idx="1"/>
          </p:nvPr>
        </p:nvGraphicFramePr>
        <p:xfrm>
          <a:off x="431999" y="1685214"/>
          <a:ext cx="9595338" cy="4273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5619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3EABAFE-6C06-4D21-8807-7E5581D9F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351" y="899889"/>
            <a:ext cx="10891297" cy="549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68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6B0C1-B140-4F65-B2AE-ACC98B756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0839"/>
            <a:ext cx="10972800" cy="544512"/>
          </a:xfrm>
        </p:spPr>
        <p:txBody>
          <a:bodyPr/>
          <a:lstStyle/>
          <a:p>
            <a: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Mida ettevõtted teevad – üritavad rahvusvahelist konkurentsivõimet säilitada või taastada</a:t>
            </a:r>
            <a:b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t-EE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970BF-7C7F-458F-BC86-8EDF0149D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013618"/>
            <a:ext cx="11887200" cy="4525963"/>
          </a:xfrm>
        </p:spPr>
        <p:txBody>
          <a:bodyPr/>
          <a:lstStyle/>
          <a:p>
            <a:pPr marL="0" indent="0">
              <a:buNone/>
            </a:pPr>
            <a:r>
              <a:rPr lang="et-E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Lühivaates</a:t>
            </a:r>
          </a:p>
          <a:p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Kulude kärpimine (protsessid, üksused, energialahendused, karmim tööjõupoliitika …)</a:t>
            </a:r>
          </a:p>
          <a:p>
            <a:pPr marL="0" indent="0">
              <a:buNone/>
            </a:pPr>
            <a:r>
              <a:rPr lang="et-E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Keskmises vaates</a:t>
            </a:r>
          </a:p>
          <a:p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Turgude mitmekesistamine</a:t>
            </a:r>
          </a:p>
          <a:p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Uued toormeallikad</a:t>
            </a:r>
          </a:p>
          <a:p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Investeeringud (digirakendused, automatiseerimine, kvaliteedinõuete uued tasandid – eriti keskkonna säästlikkuse osas)</a:t>
            </a:r>
          </a:p>
          <a:p>
            <a:pPr marL="0" indent="0">
              <a:buNone/>
            </a:pPr>
            <a:r>
              <a:rPr lang="et-E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Pikemas vaates</a:t>
            </a:r>
          </a:p>
          <a:p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Muutused toodete ja teenuste portfellis - uued keerukamatele toodetele ja teenustele toetuvad ärimudelid (</a:t>
            </a:r>
            <a:r>
              <a:rPr lang="et-EE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Tähtis pole see, milliseid tooteid riik valmistab, vaid see, missuguseid tegevusi riik tootmisahelas teeb“ OECD</a:t>
            </a: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Selleks vajalike uute võimekuste arendamine – laiem koostööpartnerite võrgustik</a:t>
            </a:r>
          </a:p>
          <a:p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Mida kõrgemas liigas konkureerivad meie ettevõtted, seda enam on vaja neil ka ülikoole</a:t>
            </a:r>
          </a:p>
          <a:p>
            <a:endParaRPr lang="et-E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5379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EE6C4-28D9-5D11-B68B-E1E0A0ED1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245" y="25315"/>
            <a:ext cx="10363200" cy="1143000"/>
          </a:xfrm>
        </p:spPr>
        <p:txBody>
          <a:bodyPr/>
          <a:lstStyle/>
          <a:p>
            <a:r>
              <a:rPr lang="et-EE" sz="2800" b="1" dirty="0"/>
              <a:t>Eelmiste aastate jaotamata kasum Eesti ettevõtlussektoris tervikuna ja mõnedes majandusharudes 2016-2021 (tuh. EUR)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D8BFE6-FEAD-3B9C-1CB7-7605CE8EF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587" y="1455863"/>
            <a:ext cx="11866825" cy="4461858"/>
          </a:xfrm>
        </p:spPr>
      </p:pic>
    </p:spTree>
    <p:extLst>
      <p:ext uri="{BB962C8B-B14F-4D97-AF65-F5344CB8AC3E}">
        <p14:creationId xmlns:p14="http://schemas.microsoft.com/office/powerpoint/2010/main" val="13258921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3D27A-64D1-4FD4-B5C1-873FDE868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46294"/>
          </a:xfrm>
        </p:spPr>
        <p:txBody>
          <a:bodyPr/>
          <a:lstStyle/>
          <a:p>
            <a: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Majandusministeeriumi tegevus 2024.a</a:t>
            </a:r>
            <a:r>
              <a:rPr lang="et-EE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38A4F-C054-4F01-A64C-3DD05949E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53" y="1020932"/>
            <a:ext cx="11637146" cy="4525963"/>
          </a:xfrm>
        </p:spPr>
        <p:txBody>
          <a:bodyPr/>
          <a:lstStyle/>
          <a:p>
            <a:pPr marL="0" indent="0">
              <a:buNone/>
            </a:pPr>
            <a:r>
              <a:rPr lang="et-E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Teadus- ja arendustegevuse ning ettevõtluse tulemusvaldkond </a:t>
            </a: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283,1 milj. eurot s.h.</a:t>
            </a:r>
          </a:p>
          <a:p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ettevõtete innovatsiooni-, digi- ja rohepöörde soodustamiseks 111 milj. eurot,</a:t>
            </a:r>
          </a:p>
          <a:p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teadus- ja tehnoloogiamahuka iduettevõtluse arendamiseks 2,9 milj. eurot</a:t>
            </a:r>
          </a:p>
          <a:p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Ettevõtete konkurentsivõime ja ekspordi edendamisesse 127,4 milj. eurot, </a:t>
            </a:r>
          </a:p>
          <a:p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Ettevõtluse arendamise soodustamisesse 33,1 milj. eurot</a:t>
            </a:r>
          </a:p>
          <a:p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Tehnoloogia- ja arendusmahukate investeeringute soodustamiseks 8,7 milj. eurot.</a:t>
            </a:r>
          </a:p>
          <a:p>
            <a:pPr marL="0" indent="0">
              <a:buNone/>
            </a:pPr>
            <a:r>
              <a:rPr lang="et-E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Digiühiskonna programm </a:t>
            </a: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- 149 milj. eurot. s.h.</a:t>
            </a:r>
          </a:p>
          <a:p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digiriigi alusbaasi kindlustamine 94,7 milj. eurot, </a:t>
            </a:r>
          </a:p>
          <a:p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juurdepääsuvõrkude väljaarendamiseks 25,2 </a:t>
            </a:r>
            <a:r>
              <a:rPr lang="et-E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milj.eurot</a:t>
            </a: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t-E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küberturvalisuse</a:t>
            </a:r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tagamiseks 14,2 milj. eurot</a:t>
            </a:r>
          </a:p>
          <a:p>
            <a:r>
              <a:rPr lang="et-E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5G taristu ja teenuste arendamiseks 6,9 milj. eurot.</a:t>
            </a:r>
          </a:p>
          <a:p>
            <a:pPr marL="0" indent="0">
              <a:buNone/>
            </a:pPr>
            <a:r>
              <a:rPr lang="et-EE" b="1" dirty="0"/>
              <a:t>Tuludest moodustavad 91 protsenti </a:t>
            </a:r>
            <a:r>
              <a:rPr lang="et-EE" b="1" dirty="0" err="1"/>
              <a:t>välistoetused</a:t>
            </a:r>
            <a:r>
              <a:rPr lang="et-EE" b="1" dirty="0"/>
              <a:t>, 7 protsenti tulud majandustegevusest ning 2 protsenti riigilõivud</a:t>
            </a:r>
            <a:endParaRPr lang="et-E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52159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62F28-CA48-4E96-AB6D-2DFA325D0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50985"/>
          </a:xfrm>
        </p:spPr>
        <p:txBody>
          <a:bodyPr/>
          <a:lstStyle/>
          <a:p>
            <a:r>
              <a:rPr lang="et-EE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Majandusministeeriumi tegevus 2024.a</a:t>
            </a:r>
            <a:r>
              <a:rPr lang="et-EE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28CC0-254F-4B7F-82BA-9F8DD8622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00" y="934379"/>
            <a:ext cx="10972800" cy="4525963"/>
          </a:xfrm>
        </p:spPr>
        <p:txBody>
          <a:bodyPr/>
          <a:lstStyle/>
          <a:p>
            <a:r>
              <a:rPr lang="fi-FI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Jätkatakse</a:t>
            </a:r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riskikapitali </a:t>
            </a:r>
            <a:r>
              <a:rPr lang="fi-FI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pakkumist</a:t>
            </a:r>
            <a:r>
              <a:rPr lang="fi-FI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fi-FI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Smartcapi</a:t>
            </a:r>
            <a:r>
              <a:rPr lang="fi-FI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kaudu</a:t>
            </a:r>
            <a:r>
              <a:rPr lang="fi-FI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mahus</a:t>
            </a:r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75 </a:t>
            </a:r>
            <a:r>
              <a:rPr lang="fi-FI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miljonit</a:t>
            </a:r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eurot.</a:t>
            </a:r>
            <a:endParaRPr lang="et-E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t-EE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AS-i Metrosert aktsiakapitali suurendamine </a:t>
            </a:r>
            <a:r>
              <a:rPr lang="et-EE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rakendusuuringute võimekuse loomiseks ja teenuste ülesehitamiseks</a:t>
            </a:r>
            <a:r>
              <a:rPr lang="et-EE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perioodil 2024–2027 kogumahus 16 miljonit eurot, sellest 2024. aastal 5 miljonit eurot. </a:t>
            </a:r>
          </a:p>
          <a:p>
            <a:r>
              <a:rPr lang="et-EE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Ettevõtlus ja Innovatsiooni Sihtasutusele nähakse finantseerimistehinguna </a:t>
            </a:r>
            <a:r>
              <a:rPr lang="et-EE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miljoni euro ulatuses vahendeid ettevõtjatele erinevate vajalike laenude</a:t>
            </a:r>
            <a:r>
              <a:rPr lang="et-EE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ning eraldi </a:t>
            </a:r>
            <a:r>
              <a:rPr lang="et-EE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Ukraina suunal täiendava finantseerimistoe pakkumiseks.</a:t>
            </a:r>
          </a:p>
          <a:p>
            <a:r>
              <a:rPr lang="et-EE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Ettevõtluskeskkonna arendamiseks, rahvusvahelistumise toetamiseks ja investeeringute soodustamiseks on Euroopa Regionaalarengu Fondist planeeritud 6,1 miljonit eurot rahastamisvahendite pakkumiseks ettevõtetele</a:t>
            </a:r>
            <a:r>
              <a:rPr lang="et-EE" dirty="0">
                <a:solidFill>
                  <a:srgbClr val="000000"/>
                </a:solidFill>
                <a:latin typeface="Open Sans"/>
              </a:rPr>
              <a:t>.</a:t>
            </a:r>
            <a:r>
              <a:rPr lang="fi-FI" dirty="0"/>
              <a:t> 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09459681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CAAE7-3D50-4CF0-B728-816AA799F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590074"/>
            <a:ext cx="9875520" cy="441060"/>
          </a:xfrm>
        </p:spPr>
        <p:txBody>
          <a:bodyPr/>
          <a:lstStyle/>
          <a:p>
            <a:r>
              <a:rPr lang="et-EE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Kokkuvõte</a:t>
            </a:r>
            <a:br>
              <a:rPr lang="et-EE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t-EE" sz="288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C40F6-ADD0-4859-A545-162955461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830622"/>
            <a:ext cx="10972799" cy="4073366"/>
          </a:xfrm>
        </p:spPr>
        <p:txBody>
          <a:bodyPr/>
          <a:lstStyle/>
          <a:p>
            <a:r>
              <a:rPr lang="et-EE" sz="23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Üleilmastumine on kiirendanud maailmamajanduse </a:t>
            </a:r>
            <a:r>
              <a:rPr lang="et-EE" sz="23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raskuskeskme nihkumist Aasiasse</a:t>
            </a:r>
          </a:p>
          <a:p>
            <a:r>
              <a:rPr lang="et-EE" sz="23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USA ja Hiina vastasseis tugevneb</a:t>
            </a:r>
            <a:r>
              <a:rPr lang="et-EE" sz="23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ehitatakse paralleelsüsteeme kaubanduses, tehnoloogiates, rahanduses …</a:t>
            </a:r>
          </a:p>
          <a:p>
            <a:r>
              <a:rPr lang="fi-FI" sz="23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Uus</a:t>
            </a:r>
            <a:r>
              <a:rPr lang="fi-FI" sz="23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3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normaalsus</a:t>
            </a:r>
            <a:r>
              <a:rPr lang="fi-FI" sz="23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fi-FI" sz="23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vähem</a:t>
            </a:r>
            <a:r>
              <a:rPr lang="fi-FI" sz="23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3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rahvusvahelist</a:t>
            </a:r>
            <a:r>
              <a:rPr lang="fi-FI" sz="23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3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kaubandust</a:t>
            </a:r>
            <a:r>
              <a:rPr lang="fi-FI" sz="23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ja </a:t>
            </a:r>
            <a:r>
              <a:rPr lang="fi-FI" sz="23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aeglasem</a:t>
            </a:r>
            <a:r>
              <a:rPr lang="fi-FI" sz="23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3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majanduskasv</a:t>
            </a:r>
            <a:endParaRPr lang="fi-FI" sz="234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t-EE" sz="23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Ülemaailmsete väärtusahelate kõrval </a:t>
            </a:r>
            <a:r>
              <a:rPr lang="et-EE" sz="23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kasvab regionaalsete väärtusahelate tähtsus</a:t>
            </a:r>
          </a:p>
          <a:p>
            <a:r>
              <a:rPr lang="et-EE" sz="23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Mitmepoolne</a:t>
            </a:r>
            <a:r>
              <a:rPr lang="et-EE" sz="23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maailma kaubandussüsteem asendub kahepoolsete kokkulepetega. WTO vajab reformimist.</a:t>
            </a:r>
          </a:p>
          <a:p>
            <a:r>
              <a:rPr lang="et-EE" sz="23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Üleilmastumisest kasu saamine on </a:t>
            </a:r>
            <a:r>
              <a:rPr lang="et-EE" sz="23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ebavõrdne, mis loob populismile majanduslikku pinnast. </a:t>
            </a:r>
          </a:p>
          <a:p>
            <a:r>
              <a:rPr lang="et-EE" sz="23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Populis</a:t>
            </a:r>
            <a:r>
              <a:rPr lang="et-EE" sz="23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mõjutab valitsuste otsuseid, </a:t>
            </a:r>
            <a:r>
              <a:rPr lang="et-EE" sz="23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vähendades maailmamajanduse üldist tõhusust</a:t>
            </a:r>
          </a:p>
          <a:p>
            <a:r>
              <a:rPr lang="et-EE" sz="23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Maailm vajab uut üleilmastumise raamistikku, mis säilitaks selle poolt pakutavad hüved ja samas looks rohkem majanduskasvu, mis jaotub kaasavamalt. </a:t>
            </a:r>
          </a:p>
          <a:p>
            <a:endParaRPr lang="et-EE" sz="234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t-EE" sz="234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775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C0D1AA30-66C6-1010-3160-981E3432A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891" y="578340"/>
            <a:ext cx="10930973" cy="572485"/>
          </a:xfrm>
        </p:spPr>
        <p:txBody>
          <a:bodyPr/>
          <a:lstStyle/>
          <a:p>
            <a:r>
              <a:rPr lang="et-EE" sz="2800" dirty="0">
                <a:latin typeface="+mj-lt"/>
                <a:ea typeface="Verdana" panose="020B0604030504040204" pitchFamily="34" charset="0"/>
              </a:rPr>
              <a:t>Turg – uute turgude leidmisega seotud tegevused (nõudluse kompenseerimine)</a:t>
            </a:r>
            <a:endParaRPr lang="en-US" sz="2800" dirty="0">
              <a:latin typeface="+mj-lt"/>
              <a:ea typeface="Verdana" panose="020B0604030504040204" pitchFamily="34" charset="0"/>
            </a:endParaRPr>
          </a:p>
        </p:txBody>
      </p:sp>
      <p:graphicFrame>
        <p:nvGraphicFramePr>
          <p:cNvPr id="5" name="Tabel 5">
            <a:extLst>
              <a:ext uri="{FF2B5EF4-FFF2-40B4-BE49-F238E27FC236}">
                <a16:creationId xmlns:a16="http://schemas.microsoft.com/office/drawing/2014/main" id="{C8F30682-4F05-2AE7-E829-86EDF84AB79E}"/>
              </a:ext>
            </a:extLst>
          </p:cNvPr>
          <p:cNvGraphicFramePr>
            <a:graphicFrameLocks noGrp="1"/>
          </p:cNvGraphicFramePr>
          <p:nvPr/>
        </p:nvGraphicFramePr>
        <p:xfrm>
          <a:off x="736891" y="1941534"/>
          <a:ext cx="10057440" cy="4412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360">
                  <a:extLst>
                    <a:ext uri="{9D8B030D-6E8A-4147-A177-3AD203B41FA5}">
                      <a16:colId xmlns:a16="http://schemas.microsoft.com/office/drawing/2014/main" val="4198423808"/>
                    </a:ext>
                  </a:extLst>
                </a:gridCol>
                <a:gridCol w="2514360">
                  <a:extLst>
                    <a:ext uri="{9D8B030D-6E8A-4147-A177-3AD203B41FA5}">
                      <a16:colId xmlns:a16="http://schemas.microsoft.com/office/drawing/2014/main" val="2529793406"/>
                    </a:ext>
                  </a:extLst>
                </a:gridCol>
                <a:gridCol w="2514360">
                  <a:extLst>
                    <a:ext uri="{9D8B030D-6E8A-4147-A177-3AD203B41FA5}">
                      <a16:colId xmlns:a16="http://schemas.microsoft.com/office/drawing/2014/main" val="3434613244"/>
                    </a:ext>
                  </a:extLst>
                </a:gridCol>
                <a:gridCol w="2514360">
                  <a:extLst>
                    <a:ext uri="{9D8B030D-6E8A-4147-A177-3AD203B41FA5}">
                      <a16:colId xmlns:a16="http://schemas.microsoft.com/office/drawing/2014/main" val="1262405332"/>
                    </a:ext>
                  </a:extLst>
                </a:gridCol>
              </a:tblGrid>
              <a:tr h="425078">
                <a:tc>
                  <a:txBody>
                    <a:bodyPr/>
                    <a:lstStyle/>
                    <a:p>
                      <a:r>
                        <a:rPr lang="et-EE" dirty="0"/>
                        <a:t>Tegevus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/>
                        <a:t>Selgitus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/>
                        <a:t>Sekkumise kiirus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/>
                        <a:t>Maht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755183"/>
                  </a:ext>
                </a:extLst>
              </a:tr>
              <a:tr h="628883">
                <a:tc>
                  <a:txBody>
                    <a:bodyPr/>
                    <a:lstStyle/>
                    <a:p>
                      <a:r>
                        <a:rPr lang="et-EE" sz="1200" b="1" dirty="0"/>
                        <a:t>Eksporditugi eksportööride nähtavuse tõstmiseks ja uute kontaktide loomiseks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t-EE" sz="1200" dirty="0"/>
                        <a:t>Ekspordinõunike teenused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t-EE" sz="1200" dirty="0" err="1"/>
                        <a:t>Välismessid</a:t>
                      </a:r>
                      <a:endParaRPr lang="et-EE" sz="1200" dirty="0"/>
                    </a:p>
                    <a:p>
                      <a:pPr marL="228600" indent="-228600">
                        <a:buAutoNum type="arabicPeriod"/>
                      </a:pPr>
                      <a:r>
                        <a:rPr lang="et-EE" sz="1200" dirty="0"/>
                        <a:t>Visiidid sihtturgudel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/>
                        <a:t>Avatud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/>
                        <a:t>8,7 mln aastas</a:t>
                      </a:r>
                    </a:p>
                    <a:p>
                      <a:r>
                        <a:rPr lang="et-EE" sz="1200"/>
                        <a:t>Täiendav võimendus VäMi 10 mln-ga.</a:t>
                      </a:r>
                      <a:endParaRPr lang="et-E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395934"/>
                  </a:ext>
                </a:extLst>
              </a:tr>
              <a:tr h="978262">
                <a:tc>
                  <a:txBody>
                    <a:bodyPr/>
                    <a:lstStyle/>
                    <a:p>
                      <a:r>
                        <a:rPr lang="et-EE" sz="1200" b="1" dirty="0"/>
                        <a:t>Eksporditugi eksportööride kompetentside ja teadlikkus tõstmiseks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t-EE" sz="1200" dirty="0"/>
                        <a:t>Ekspordijuhtide koolitusprogrammid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t-EE" sz="1200" dirty="0"/>
                        <a:t>Riikide põhised kasvuprogrammid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/>
                        <a:t>Toimuvad teatud regulaarsusega.</a:t>
                      </a:r>
                    </a:p>
                    <a:p>
                      <a:endParaRPr lang="et-EE" sz="1200" dirty="0"/>
                    </a:p>
                    <a:p>
                      <a:r>
                        <a:rPr lang="et-EE" sz="1200" dirty="0"/>
                        <a:t>Kiire turuanalüüs, missuguseid koolitusi/programme vaja täiendavalt.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/>
                        <a:t>1,5 mln aastas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837900"/>
                  </a:ext>
                </a:extLst>
              </a:tr>
              <a:tr h="1152952">
                <a:tc>
                  <a:txBody>
                    <a:bodyPr/>
                    <a:lstStyle/>
                    <a:p>
                      <a:r>
                        <a:rPr lang="et-EE" sz="1200" b="1" dirty="0"/>
                        <a:t>Uutele turgudele sisenemiseks vajaliku toe pakkumine läbi rahvusvahelise ekspertiisi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/>
                        <a:t>1. Rahvusvahelise eksperdi kaasamine toodete kohandamiseks, turuseireks, uute partnerite leidmiseks, regulatsioonides orienteerumiseks jne.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t-EE" sz="1200" dirty="0"/>
                        <a:t>nov-ni 2023 avatud.</a:t>
                      </a:r>
                    </a:p>
                    <a:p>
                      <a:pPr marL="0" indent="0">
                        <a:buNone/>
                      </a:pPr>
                      <a:r>
                        <a:rPr lang="et-EE" sz="1200" dirty="0"/>
                        <a:t>Soovitus: pikendada pluss vähendada tööstusettevõtjatele omafinantseeringu osa.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/>
                        <a:t>2023-2025 1 mln eur</a:t>
                      </a:r>
                      <a:endParaRPr lang="et-E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919514"/>
                  </a:ext>
                </a:extLst>
              </a:tr>
              <a:tr h="1152952">
                <a:tc>
                  <a:txBody>
                    <a:bodyPr/>
                    <a:lstStyle/>
                    <a:p>
                      <a:r>
                        <a:rPr lang="et-EE" sz="1200" b="1" dirty="0"/>
                        <a:t>Eksporditehingute finantseerimiseks vajaku kapitali kättesaadavus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t-EE" sz="1200" dirty="0"/>
                        <a:t>Ekspordilaen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t-EE" sz="1200" dirty="0"/>
                        <a:t>Eksporditehingute kindlustamine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/>
                        <a:t>Täna avatud.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t-EE" sz="1200" dirty="0"/>
                        <a:t>Max laen kuni 15 mln </a:t>
                      </a:r>
                      <a:r>
                        <a:rPr lang="et-EE" sz="1200" dirty="0" err="1"/>
                        <a:t>per</a:t>
                      </a:r>
                      <a:r>
                        <a:rPr lang="et-EE" sz="1200" dirty="0"/>
                        <a:t> ettevõte. 2024ndast aastast suureneb kuni 25 mln-</a:t>
                      </a:r>
                      <a:r>
                        <a:rPr lang="et-EE" sz="1200" dirty="0" err="1"/>
                        <a:t>ni</a:t>
                      </a:r>
                      <a:r>
                        <a:rPr lang="et-EE" sz="1200" dirty="0"/>
                        <a:t>.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t-EE" sz="1200" dirty="0"/>
                        <a:t>Maksimaalne 95% ekspordikrediidi väärtusest.</a:t>
                      </a:r>
                    </a:p>
                    <a:p>
                      <a:endParaRPr lang="et-E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17988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11AA5A9-90C0-40B2-AF2C-9F092BD6552B}"/>
              </a:ext>
            </a:extLst>
          </p:cNvPr>
          <p:cNvSpPr txBox="1"/>
          <p:nvPr/>
        </p:nvSpPr>
        <p:spPr>
          <a:xfrm>
            <a:off x="251116" y="116675"/>
            <a:ext cx="12086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b="1" dirty="0">
                <a:solidFill>
                  <a:schemeClr val="tx1">
                    <a:lumMod val="50000"/>
                  </a:schemeClr>
                </a:solidFill>
              </a:rPr>
              <a:t>LISA -  Kavandatavad tegevused majanduse elavdamiseks </a:t>
            </a:r>
            <a:r>
              <a:rPr lang="et-EE" sz="2000" b="1" dirty="0" err="1">
                <a:solidFill>
                  <a:schemeClr val="tx1">
                    <a:lumMod val="50000"/>
                  </a:schemeClr>
                </a:solidFill>
              </a:rPr>
              <a:t>EASi</a:t>
            </a:r>
            <a:r>
              <a:rPr lang="et-EE" sz="2000" b="1" dirty="0">
                <a:solidFill>
                  <a:schemeClr val="tx1">
                    <a:lumMod val="50000"/>
                  </a:schemeClr>
                </a:solidFill>
              </a:rPr>
              <a:t> ja </a:t>
            </a:r>
            <a:r>
              <a:rPr lang="et-EE" sz="2000" b="1" dirty="0" err="1">
                <a:solidFill>
                  <a:schemeClr val="tx1">
                    <a:lumMod val="50000"/>
                  </a:schemeClr>
                </a:solidFill>
              </a:rPr>
              <a:t>Kredexi</a:t>
            </a:r>
            <a:r>
              <a:rPr lang="et-EE" sz="2000" b="1" dirty="0">
                <a:solidFill>
                  <a:schemeClr val="tx1">
                    <a:lumMod val="50000"/>
                  </a:schemeClr>
                </a:solidFill>
              </a:rPr>
              <a:t> ühendorganisatsiooni poolt</a:t>
            </a:r>
          </a:p>
        </p:txBody>
      </p:sp>
    </p:spTree>
    <p:extLst>
      <p:ext uri="{BB962C8B-B14F-4D97-AF65-F5344CB8AC3E}">
        <p14:creationId xmlns:p14="http://schemas.microsoft.com/office/powerpoint/2010/main" val="391567481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3">
            <a:extLst>
              <a:ext uri="{FF2B5EF4-FFF2-40B4-BE49-F238E27FC236}">
                <a16:creationId xmlns:a16="http://schemas.microsoft.com/office/drawing/2014/main" id="{D60CD8F5-6929-1EC6-D356-145E7D336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39" y="657225"/>
            <a:ext cx="10930973" cy="745040"/>
          </a:xfrm>
        </p:spPr>
        <p:txBody>
          <a:bodyPr/>
          <a:lstStyle/>
          <a:p>
            <a:r>
              <a:rPr lang="et-EE" sz="2800" dirty="0">
                <a:latin typeface="+mj-lt"/>
                <a:ea typeface="Verdana" panose="020B0604030504040204" pitchFamily="34" charset="0"/>
              </a:rPr>
              <a:t>Turg - regioonides majanduse mitmekesistamine </a:t>
            </a:r>
            <a:endParaRPr lang="en-US" sz="2800" dirty="0">
              <a:latin typeface="+mj-lt"/>
              <a:ea typeface="Verdana" panose="020B0604030504040204" pitchFamily="34" charset="0"/>
            </a:endParaRPr>
          </a:p>
        </p:txBody>
      </p:sp>
      <p:graphicFrame>
        <p:nvGraphicFramePr>
          <p:cNvPr id="2" name="Tabel 5">
            <a:extLst>
              <a:ext uri="{FF2B5EF4-FFF2-40B4-BE49-F238E27FC236}">
                <a16:creationId xmlns:a16="http://schemas.microsoft.com/office/drawing/2014/main" id="{E41835D4-7CC3-8DCD-513E-EC800C7400DE}"/>
              </a:ext>
            </a:extLst>
          </p:cNvPr>
          <p:cNvGraphicFramePr>
            <a:graphicFrameLocks noGrp="1"/>
          </p:cNvGraphicFramePr>
          <p:nvPr/>
        </p:nvGraphicFramePr>
        <p:xfrm>
          <a:off x="669817" y="1402265"/>
          <a:ext cx="10603608" cy="4050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0902">
                  <a:extLst>
                    <a:ext uri="{9D8B030D-6E8A-4147-A177-3AD203B41FA5}">
                      <a16:colId xmlns:a16="http://schemas.microsoft.com/office/drawing/2014/main" val="4198423808"/>
                    </a:ext>
                  </a:extLst>
                </a:gridCol>
                <a:gridCol w="2650902">
                  <a:extLst>
                    <a:ext uri="{9D8B030D-6E8A-4147-A177-3AD203B41FA5}">
                      <a16:colId xmlns:a16="http://schemas.microsoft.com/office/drawing/2014/main" val="2529793406"/>
                    </a:ext>
                  </a:extLst>
                </a:gridCol>
                <a:gridCol w="2650902">
                  <a:extLst>
                    <a:ext uri="{9D8B030D-6E8A-4147-A177-3AD203B41FA5}">
                      <a16:colId xmlns:a16="http://schemas.microsoft.com/office/drawing/2014/main" val="3434613244"/>
                    </a:ext>
                  </a:extLst>
                </a:gridCol>
                <a:gridCol w="2650902">
                  <a:extLst>
                    <a:ext uri="{9D8B030D-6E8A-4147-A177-3AD203B41FA5}">
                      <a16:colId xmlns:a16="http://schemas.microsoft.com/office/drawing/2014/main" val="1262405332"/>
                    </a:ext>
                  </a:extLst>
                </a:gridCol>
              </a:tblGrid>
              <a:tr h="439091">
                <a:tc>
                  <a:txBody>
                    <a:bodyPr/>
                    <a:lstStyle/>
                    <a:p>
                      <a:r>
                        <a:rPr lang="et-EE" dirty="0"/>
                        <a:t>Tegevus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/>
                        <a:t>Selgitus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/>
                        <a:t>Sekkumise kiirus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/>
                        <a:t>Maht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755183"/>
                  </a:ext>
                </a:extLst>
              </a:tr>
              <a:tr h="469166">
                <a:tc>
                  <a:txBody>
                    <a:bodyPr/>
                    <a:lstStyle/>
                    <a:p>
                      <a:r>
                        <a:rPr lang="et-EE" sz="1200" b="1"/>
                        <a:t>ÕÜFi suurinvesteringute toetus Ida-Virumaal</a:t>
                      </a:r>
                      <a:endParaRPr lang="et-E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t-EE" sz="1200" dirty="0"/>
                        <a:t>Uute ettevõtete rajamiseks ja uute tootmisliinide avamiseks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/>
                        <a:t>Avatud. Saab menetlemist kiirendada.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/>
                        <a:t>Kogueelarve 153 mln.</a:t>
                      </a:r>
                    </a:p>
                    <a:p>
                      <a:r>
                        <a:rPr lang="et-EE" sz="1200"/>
                        <a:t>Toetus per projekt 0,5 – 21 mln</a:t>
                      </a:r>
                      <a:endParaRPr lang="et-E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395934"/>
                  </a:ext>
                </a:extLst>
              </a:tr>
              <a:tr h="469166">
                <a:tc>
                  <a:txBody>
                    <a:bodyPr/>
                    <a:lstStyle/>
                    <a:p>
                      <a:r>
                        <a:rPr lang="et-EE" sz="1200" b="1"/>
                        <a:t>ÕÜFi VKE-de investeeringute toetus</a:t>
                      </a:r>
                      <a:endParaRPr lang="et-E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t-EE" sz="1200"/>
                        <a:t>Toetakse nii protsesside efektiivistamist kui ka tootearendust</a:t>
                      </a:r>
                      <a:endParaRPr lang="et-E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/>
                        <a:t>Avatud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/>
                        <a:t>Kogueelarve 15 mln.</a:t>
                      </a:r>
                    </a:p>
                    <a:p>
                      <a:r>
                        <a:rPr lang="et-EE" sz="1200"/>
                        <a:t>Toetus per projekt 0,5 mln</a:t>
                      </a:r>
                      <a:endParaRPr lang="et-E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837900"/>
                  </a:ext>
                </a:extLst>
              </a:tr>
              <a:tr h="469166">
                <a:tc>
                  <a:txBody>
                    <a:bodyPr/>
                    <a:lstStyle/>
                    <a:p>
                      <a:r>
                        <a:rPr lang="et-EE" sz="1200" b="1"/>
                        <a:t>ÕÜFi toetus piloottaristu rajamiseks</a:t>
                      </a:r>
                      <a:endParaRPr lang="et-E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/>
                        <a:t>Uute innovaatiliste tootmiste skaleerimine</a:t>
                      </a:r>
                      <a:endParaRPr lang="et-E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t-EE" sz="1200" dirty="0"/>
                        <a:t>Avatud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/>
                        <a:t>Kogumaht 25 mln</a:t>
                      </a:r>
                    </a:p>
                    <a:p>
                      <a:r>
                        <a:rPr lang="et-EE" sz="1200"/>
                        <a:t>Toetus per projekt 5 mln</a:t>
                      </a:r>
                      <a:endParaRPr lang="et-E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919514"/>
                  </a:ext>
                </a:extLst>
              </a:tr>
              <a:tr h="649614">
                <a:tc>
                  <a:txBody>
                    <a:bodyPr/>
                    <a:lstStyle/>
                    <a:p>
                      <a:r>
                        <a:rPr lang="et-EE" sz="1200" b="1" dirty="0"/>
                        <a:t>Suurinvestori toetus suurettevõtjatele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t-EE" sz="1200" dirty="0"/>
                        <a:t>Uute tootmisüksuste avamine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/>
                        <a:t>Avatud. Saab täiendavalt teha proaktiivset müüki potentsiaalsete välisinvestorite suunal.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/>
                        <a:t>Eelarve 2,5 mln eurot </a:t>
                      </a:r>
                      <a:r>
                        <a:rPr lang="et-EE" sz="1200" dirty="0" err="1"/>
                        <a:t>per</a:t>
                      </a:r>
                      <a:r>
                        <a:rPr lang="et-EE" sz="1200" dirty="0"/>
                        <a:t> aasta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179885"/>
                  </a:ext>
                </a:extLst>
              </a:tr>
              <a:tr h="1551857">
                <a:tc>
                  <a:txBody>
                    <a:bodyPr/>
                    <a:lstStyle/>
                    <a:p>
                      <a:r>
                        <a:rPr lang="et-EE" sz="1200" b="1" dirty="0"/>
                        <a:t>Proaktiivsed tegevused kõrge lisandväärtusega välisinvesteeringute kaasamiseks regioonidesse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t-EE" sz="1200" dirty="0"/>
                        <a:t>Eesti ettevõtjatele strateegilise kapitali (välisinvestori) aktiivne otsimine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t-EE" sz="1200" dirty="0"/>
                        <a:t>Uute välisinvestorite meelitamisega seotud tegevused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t-EE" sz="1200" dirty="0" err="1"/>
                        <a:t>Järelteenindus</a:t>
                      </a:r>
                      <a:r>
                        <a:rPr lang="et-EE" sz="1200" dirty="0"/>
                        <a:t> (jätkuinvesteeringuteks) siin juba tegutsevatele välisinvestoritele)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/>
                        <a:t>Jooksev tegevus</a:t>
                      </a:r>
                    </a:p>
                    <a:p>
                      <a:r>
                        <a:rPr lang="et-EE" sz="1200" dirty="0"/>
                        <a:t>Võimalus veelgi fokuseeritumalt toimetada.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/>
                        <a:t>5 mln </a:t>
                      </a:r>
                      <a:r>
                        <a:rPr lang="et-EE" sz="1200" dirty="0" err="1"/>
                        <a:t>per</a:t>
                      </a:r>
                      <a:r>
                        <a:rPr lang="et-EE" sz="1200" dirty="0"/>
                        <a:t> aasta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189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81142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alkiri 5">
            <a:extLst>
              <a:ext uri="{FF2B5EF4-FFF2-40B4-BE49-F238E27FC236}">
                <a16:creationId xmlns:a16="http://schemas.microsoft.com/office/drawing/2014/main" id="{2FB0D7F7-98D7-7CDA-BF1D-77991FE53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800" b="1" dirty="0"/>
              <a:t>Innovatsioon - kulubaasi vähendamine (efektiivsuse kasv ja energiasõltumatus)</a:t>
            </a:r>
          </a:p>
        </p:txBody>
      </p:sp>
      <p:graphicFrame>
        <p:nvGraphicFramePr>
          <p:cNvPr id="11" name="Tabel 5">
            <a:extLst>
              <a:ext uri="{FF2B5EF4-FFF2-40B4-BE49-F238E27FC236}">
                <a16:creationId xmlns:a16="http://schemas.microsoft.com/office/drawing/2014/main" id="{A6C1B828-4989-AD8C-668D-7B0FBBB4123D}"/>
              </a:ext>
            </a:extLst>
          </p:cNvPr>
          <p:cNvGraphicFramePr>
            <a:graphicFrameLocks noGrp="1"/>
          </p:cNvGraphicFramePr>
          <p:nvPr/>
        </p:nvGraphicFramePr>
        <p:xfrm>
          <a:off x="912792" y="2242159"/>
          <a:ext cx="10110112" cy="2762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7528">
                  <a:extLst>
                    <a:ext uri="{9D8B030D-6E8A-4147-A177-3AD203B41FA5}">
                      <a16:colId xmlns:a16="http://schemas.microsoft.com/office/drawing/2014/main" val="4198423808"/>
                    </a:ext>
                  </a:extLst>
                </a:gridCol>
                <a:gridCol w="2527528">
                  <a:extLst>
                    <a:ext uri="{9D8B030D-6E8A-4147-A177-3AD203B41FA5}">
                      <a16:colId xmlns:a16="http://schemas.microsoft.com/office/drawing/2014/main" val="2529793406"/>
                    </a:ext>
                  </a:extLst>
                </a:gridCol>
                <a:gridCol w="2527528">
                  <a:extLst>
                    <a:ext uri="{9D8B030D-6E8A-4147-A177-3AD203B41FA5}">
                      <a16:colId xmlns:a16="http://schemas.microsoft.com/office/drawing/2014/main" val="3434613244"/>
                    </a:ext>
                  </a:extLst>
                </a:gridCol>
                <a:gridCol w="2527528">
                  <a:extLst>
                    <a:ext uri="{9D8B030D-6E8A-4147-A177-3AD203B41FA5}">
                      <a16:colId xmlns:a16="http://schemas.microsoft.com/office/drawing/2014/main" val="1262405332"/>
                    </a:ext>
                  </a:extLst>
                </a:gridCol>
              </a:tblGrid>
              <a:tr h="491809">
                <a:tc>
                  <a:txBody>
                    <a:bodyPr/>
                    <a:lstStyle/>
                    <a:p>
                      <a:r>
                        <a:rPr lang="et-EE" dirty="0"/>
                        <a:t>Tegevus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/>
                        <a:t>Selgitus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/>
                        <a:t>Sekkumise kiirus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/>
                        <a:t>Maht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755183"/>
                  </a:ext>
                </a:extLst>
              </a:tr>
              <a:tr h="727608">
                <a:tc>
                  <a:txBody>
                    <a:bodyPr/>
                    <a:lstStyle/>
                    <a:p>
                      <a:r>
                        <a:rPr lang="et-EE" sz="1200" b="1" dirty="0"/>
                        <a:t>Ettevõtete digitaliseerimise toetamine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t-EE" sz="1200" dirty="0"/>
                        <a:t>Digimeistriklassid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t-EE" sz="1200" dirty="0"/>
                        <a:t>Digiinvesteeringute toetus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t-EE" sz="1200" dirty="0"/>
                        <a:t>Digiaudit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/>
                        <a:t>Digiauditi kiiremas korras avamine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/>
                        <a:t>Digiinvesteeringud – 56 mln</a:t>
                      </a:r>
                    </a:p>
                    <a:p>
                      <a:r>
                        <a:rPr lang="et-EE" sz="1200" dirty="0"/>
                        <a:t>Digiaudit – 10 mln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395934"/>
                  </a:ext>
                </a:extLst>
              </a:tr>
              <a:tr h="525495">
                <a:tc>
                  <a:txBody>
                    <a:bodyPr/>
                    <a:lstStyle/>
                    <a:p>
                      <a:r>
                        <a:rPr lang="et-EE" sz="1200" b="1" dirty="0"/>
                        <a:t>Ettevõtete varustuskindluse tagamine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t-EE" sz="1200" dirty="0"/>
                        <a:t>Ettevõtete varustuskindluse toetus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/>
                        <a:t>Avatud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/>
                        <a:t>Max toetus 200K-500K sõltuvalt ettevõtte suurusest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837900"/>
                  </a:ext>
                </a:extLst>
              </a:tr>
              <a:tr h="525495">
                <a:tc>
                  <a:txBody>
                    <a:bodyPr/>
                    <a:lstStyle/>
                    <a:p>
                      <a:r>
                        <a:rPr lang="et-EE" sz="1200" b="1" dirty="0"/>
                        <a:t>B2B ja B2G suhtlemisel bürokraatia vähendamine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endParaRPr lang="et-E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919514"/>
                  </a:ext>
                </a:extLst>
              </a:tr>
              <a:tr h="491809">
                <a:tc>
                  <a:txBody>
                    <a:bodyPr/>
                    <a:lstStyle/>
                    <a:p>
                      <a:endParaRPr lang="et-E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endParaRPr lang="et-E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179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7441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Yhendorganisatsioon">
  <a:themeElements>
    <a:clrScheme name="Novest">
      <a:dk1>
        <a:srgbClr val="000087"/>
      </a:dk1>
      <a:lt1>
        <a:srgbClr val="FFFFFF"/>
      </a:lt1>
      <a:dk2>
        <a:srgbClr val="000086"/>
      </a:dk2>
      <a:lt2>
        <a:srgbClr val="E7E6E6"/>
      </a:lt2>
      <a:accent1>
        <a:srgbClr val="FF4800"/>
      </a:accent1>
      <a:accent2>
        <a:srgbClr val="FF2CB3"/>
      </a:accent2>
      <a:accent3>
        <a:srgbClr val="E1DF00"/>
      </a:accent3>
      <a:accent4>
        <a:srgbClr val="2E6246"/>
      </a:accent4>
      <a:accent5>
        <a:srgbClr val="BAE6E8"/>
      </a:accent5>
      <a:accent6>
        <a:srgbClr val="D2DBC1"/>
      </a:accent6>
      <a:hlink>
        <a:srgbClr val="000086"/>
      </a:hlink>
      <a:folHlink>
        <a:srgbClr val="000086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!Presentatsioonipõhi_EAS ja KredExi ühendorganisatsioon-010131.pptx" id="{CBE80E7C-7DDF-4EDF-9416-D4DFA153BAC9}" vid="{AE6AE1C4-F6C1-4823-8ACB-94BB9C87F98E}"/>
    </a:ext>
  </a:extLst>
</a:theme>
</file>

<file path=ppt/theme/theme11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Eesti Pank 16-9 Theme">
  <a:themeElements>
    <a:clrScheme name="EP2023">
      <a:dk1>
        <a:srgbClr val="000000"/>
      </a:dk1>
      <a:lt1>
        <a:srgbClr val="FFFFFF"/>
      </a:lt1>
      <a:dk2>
        <a:srgbClr val="0079BC"/>
      </a:dk2>
      <a:lt2>
        <a:srgbClr val="D6E1F2"/>
      </a:lt2>
      <a:accent1>
        <a:srgbClr val="858A8C"/>
      </a:accent1>
      <a:accent2>
        <a:srgbClr val="E85C70"/>
      </a:accent2>
      <a:accent3>
        <a:srgbClr val="FF8D43"/>
      </a:accent3>
      <a:accent4>
        <a:srgbClr val="8ACC61"/>
      </a:accent4>
      <a:accent5>
        <a:srgbClr val="FFD739"/>
      </a:accent5>
      <a:accent6>
        <a:srgbClr val="E091D4"/>
      </a:accent6>
      <a:hlink>
        <a:srgbClr val="0563C1"/>
      </a:hlink>
      <a:folHlink>
        <a:srgbClr val="954F72"/>
      </a:folHlink>
    </a:clrScheme>
    <a:fontScheme name="Eesti P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esti Pank 16-9 Theme">
  <a:themeElements>
    <a:clrScheme name="Eesti Pank">
      <a:dk1>
        <a:srgbClr val="000000"/>
      </a:dk1>
      <a:lt1>
        <a:srgbClr val="FFFFFF"/>
      </a:lt1>
      <a:dk2>
        <a:srgbClr val="0079BC"/>
      </a:dk2>
      <a:lt2>
        <a:srgbClr val="D6E1F2"/>
      </a:lt2>
      <a:accent1>
        <a:srgbClr val="858A8C"/>
      </a:accent1>
      <a:accent2>
        <a:srgbClr val="E85C70"/>
      </a:accent2>
      <a:accent3>
        <a:srgbClr val="FF8D43"/>
      </a:accent3>
      <a:accent4>
        <a:srgbClr val="8ACC61"/>
      </a:accent4>
      <a:accent5>
        <a:srgbClr val="FFD739"/>
      </a:accent5>
      <a:accent6>
        <a:srgbClr val="E091D4"/>
      </a:accent6>
      <a:hlink>
        <a:srgbClr val="0563C1"/>
      </a:hlink>
      <a:folHlink>
        <a:srgbClr val="954F72"/>
      </a:folHlink>
    </a:clrScheme>
    <a:fontScheme name="Eesti P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GEP">
  <a:themeElements>
    <a:clrScheme name="Custom 1">
      <a:dk1>
        <a:sysClr val="windowText" lastClr="000000"/>
      </a:dk1>
      <a:lt1>
        <a:sysClr val="window" lastClr="FFFFFF"/>
      </a:lt1>
      <a:dk2>
        <a:srgbClr val="002345"/>
      </a:dk2>
      <a:lt2>
        <a:srgbClr val="FFFFFF"/>
      </a:lt2>
      <a:accent1>
        <a:srgbClr val="002345"/>
      </a:accent1>
      <a:accent2>
        <a:srgbClr val="EB1C2D"/>
      </a:accent2>
      <a:accent3>
        <a:srgbClr val="F78D28"/>
      </a:accent3>
      <a:accent4>
        <a:srgbClr val="FDB714"/>
      </a:accent4>
      <a:accent5>
        <a:srgbClr val="00AB51"/>
      </a:accent5>
      <a:accent6>
        <a:srgbClr val="00ADE4"/>
      </a:accent6>
      <a:hlink>
        <a:srgbClr val="872B90"/>
      </a:hlink>
      <a:folHlink>
        <a:srgbClr val="00A9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Theme">
  <a:themeElements>
    <a:clrScheme name="Custom 1">
      <a:dk1>
        <a:srgbClr val="150F16"/>
      </a:dk1>
      <a:lt1>
        <a:srgbClr val="FFFFFF"/>
      </a:lt1>
      <a:dk2>
        <a:srgbClr val="454551"/>
      </a:dk2>
      <a:lt2>
        <a:srgbClr val="D8D9DC"/>
      </a:lt2>
      <a:accent1>
        <a:srgbClr val="001FAA"/>
      </a:accent1>
      <a:accent2>
        <a:srgbClr val="009D58"/>
      </a:accent2>
      <a:accent3>
        <a:srgbClr val="FFDD00"/>
      </a:accent3>
      <a:accent4>
        <a:srgbClr val="FF0031"/>
      </a:accent4>
      <a:accent5>
        <a:srgbClr val="1E0AFF"/>
      </a:accent5>
      <a:accent6>
        <a:srgbClr val="2E3237"/>
      </a:accent6>
      <a:hlink>
        <a:srgbClr val="A6A8AB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Eesti Pank 16-9 Theme">
  <a:themeElements>
    <a:clrScheme name="Eesti Pank">
      <a:dk1>
        <a:srgbClr val="000000"/>
      </a:dk1>
      <a:lt1>
        <a:srgbClr val="FFFFFF"/>
      </a:lt1>
      <a:dk2>
        <a:srgbClr val="0079BC"/>
      </a:dk2>
      <a:lt2>
        <a:srgbClr val="D6E1F2"/>
      </a:lt2>
      <a:accent1>
        <a:srgbClr val="858A8C"/>
      </a:accent1>
      <a:accent2>
        <a:srgbClr val="E85C70"/>
      </a:accent2>
      <a:accent3>
        <a:srgbClr val="FF8D43"/>
      </a:accent3>
      <a:accent4>
        <a:srgbClr val="8ACC61"/>
      </a:accent4>
      <a:accent5>
        <a:srgbClr val="FFD739"/>
      </a:accent5>
      <a:accent6>
        <a:srgbClr val="E091D4"/>
      </a:accent6>
      <a:hlink>
        <a:srgbClr val="0563C1"/>
      </a:hlink>
      <a:folHlink>
        <a:srgbClr val="954F72"/>
      </a:folHlink>
    </a:clrScheme>
    <a:fontScheme name="Eesti P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3380</TotalTime>
  <Words>3375</Words>
  <Application>Microsoft Office PowerPoint</Application>
  <PresentationFormat>Widescreen</PresentationFormat>
  <Paragraphs>604</Paragraphs>
  <Slides>105</Slides>
  <Notes>6</Notes>
  <HiddenSlides>30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105</vt:i4>
      </vt:variant>
    </vt:vector>
  </HeadingPairs>
  <TitlesOfParts>
    <vt:vector size="130" baseType="lpstr">
      <vt:lpstr>Aino</vt:lpstr>
      <vt:lpstr>Aino </vt:lpstr>
      <vt:lpstr>Aino Headline</vt:lpstr>
      <vt:lpstr>Arial</vt:lpstr>
      <vt:lpstr>Arial Narrow</vt:lpstr>
      <vt:lpstr>Calibri</vt:lpstr>
      <vt:lpstr>Calibri Light</vt:lpstr>
      <vt:lpstr>Open Sans</vt:lpstr>
      <vt:lpstr>System Font Regular</vt:lpstr>
      <vt:lpstr>Times New Roman</vt:lpstr>
      <vt:lpstr>Verdana</vt:lpstr>
      <vt:lpstr>Office Theme</vt:lpstr>
      <vt:lpstr>2_Office Theme</vt:lpstr>
      <vt:lpstr>2_Default Design</vt:lpstr>
      <vt:lpstr>5_Office Theme</vt:lpstr>
      <vt:lpstr>9_Office Theme</vt:lpstr>
      <vt:lpstr>1_Office Theme</vt:lpstr>
      <vt:lpstr>4_Office Theme</vt:lpstr>
      <vt:lpstr>Eesti Pank 16-9 Theme</vt:lpstr>
      <vt:lpstr>Default Design</vt:lpstr>
      <vt:lpstr>Yhendorganisatsioon</vt:lpstr>
      <vt:lpstr>6_Default Design</vt:lpstr>
      <vt:lpstr>1_Eesti Pank 16-9 Theme</vt:lpstr>
      <vt:lpstr>2_Eesti Pank 16-9 Theme</vt:lpstr>
      <vt:lpstr>1_GEP</vt:lpstr>
      <vt:lpstr>PowerPoint Presentation</vt:lpstr>
      <vt:lpstr>Geopoliitiline lõhestatus maailmas  (ÜRO resolutsiooni hääletamine 1.03.2022 Ukraina ründamise kohta)</vt:lpstr>
      <vt:lpstr>PowerPoint Presentation</vt:lpstr>
      <vt:lpstr>Global Risks Multiple Downside Risks</vt:lpstr>
      <vt:lpstr>Hiina president Xi Jinping ütles 2019.a kevadel – tulemas on  musta luige ja halli ninasarviku ehk needuste aasta </vt:lpstr>
      <vt:lpstr>Milline on uus normaalsus?</vt:lpstr>
      <vt:lpstr>PowerPoint Presentation</vt:lpstr>
      <vt:lpstr>Aasia tagasitulek maailmamajandusse</vt:lpstr>
      <vt:lpstr>PowerPoint Presentation</vt:lpstr>
      <vt:lpstr>Hiina valmistub vormima 21. sajandit  samal viisil, kui USA vormis 20. sajandit</vt:lpstr>
      <vt:lpstr>PowerPoint Presentation</vt:lpstr>
      <vt:lpstr>USA ja Hiina sõjalised kulutused (jooksvates hindades, miljardit USD)</vt:lpstr>
      <vt:lpstr>Maailma riikide kaitsekulutuste suurus 2022.a. (miljardites USD) ja kasv võrreldes 2021.a.</vt:lpstr>
      <vt:lpstr>PowerPoint Presentation</vt:lpstr>
      <vt:lpstr>PowerPoint Presentation</vt:lpstr>
      <vt:lpstr>USA ja Hiina majanduste lahkukasvamine  (decoupling)</vt:lpstr>
      <vt:lpstr>Mis hakkas toimuma pärast COVID-19?</vt:lpstr>
      <vt:lpstr>Maailma tarneahelate tõrgete indeks  (GSCPI- Global Supply Chain Pressure Index)</vt:lpstr>
      <vt:lpstr>USA tööpuudus (%)</vt:lpstr>
      <vt:lpstr>Riikide võimas rahaline toetus COVID-i ajal võimaldas teenuste pakkujatel tulude puudumist kompenseerida</vt:lpstr>
      <vt:lpstr>PowerPoint Presentation</vt:lpstr>
      <vt:lpstr>Maailma toidu- ja energiaturg on ebakindlad</vt:lpstr>
      <vt:lpstr>Toornafta hind 1998-2023 (USD/Barrel)</vt:lpstr>
      <vt:lpstr>Maagaasi börsihind Hollandis (TTF) 2013-2023 (EUR/Mwh)</vt:lpstr>
      <vt:lpstr>USA Keskpanga intressimäärad 1970-2023(%)</vt:lpstr>
      <vt:lpstr>Euroopa Keskpanga intressimäärad 1998-2023 (%)</vt:lpstr>
      <vt:lpstr>EKP intressimäärasid oktoobris ei muudetud</vt:lpstr>
      <vt:lpstr>Karmistunud rahapoliitika lõppu ei ole veel näha</vt:lpstr>
      <vt:lpstr>IMFi sügisprognoos – euroala majanduskasvu korrigeeriti allapoole</vt:lpstr>
      <vt:lpstr>PowerPoint Presentation</vt:lpstr>
      <vt:lpstr>Saksamaa tööstuse kindlustunde indeks (IFO Instituut)</vt:lpstr>
      <vt:lpstr>Rootsi tööstuse kindlustunde indeks</vt:lpstr>
      <vt:lpstr>Soome tööstuse kindlustunde indeks</vt:lpstr>
      <vt:lpstr>Koondinflatsioon jätkab pidurdumist, ka alusinflatsioonis on aeglustumise märke</vt:lpstr>
      <vt:lpstr>Majanduskriisid Eestis läbi aegade</vt:lpstr>
      <vt:lpstr>Jahe hooaeg Eesti majanduses kestab</vt:lpstr>
      <vt:lpstr>III kv SKP kiirhinnangu põhjal on Eesti majandus sel aastal paigal tammunud</vt:lpstr>
      <vt:lpstr>Kindlustunne püsib madal, kõige pessimistlikum on tööstus</vt:lpstr>
      <vt:lpstr>PowerPoint Presentation</vt:lpstr>
      <vt:lpstr>Eesti ettevõtlus on mitmikkriisis</vt:lpstr>
      <vt:lpstr>PowerPoint Presentation</vt:lpstr>
      <vt:lpstr>Venemaa osatähtsus Eesti väliskaubanduses 2019-2022  (% koguekspordist ja impordist)</vt:lpstr>
      <vt:lpstr>Suurim sõltuvus Venemaa ja Valgevene impordist on puidu-, metalli- ja keemiatööstusel</vt:lpstr>
      <vt:lpstr>Impordi asendamise mõju sisendhindadele</vt:lpstr>
      <vt:lpstr>Puidutoodete import Venemaalt 2011-2023 a.  (milj. USD, Comtrade andmetel)</vt:lpstr>
      <vt:lpstr>Eesti eksport Venemaale 2023.a. III kvartalis kaubagrupiti  (kokku 111 milj. EUR)</vt:lpstr>
      <vt:lpstr>Eesti ja Soome puitmajade eksport 1996-2022 (milj.USD) </vt:lpstr>
      <vt:lpstr>Rootsis alustatud ehitised 1998-2023 (housing starts, tuhandetes)</vt:lpstr>
      <vt:lpstr>Puitmajade ekspordi sihtriigid – osakaal protsentides </vt:lpstr>
      <vt:lpstr>Soomes alustatud ehitised 1998-2023</vt:lpstr>
      <vt:lpstr>Tunnitööjõukulude muutus Euroopas üle kogu majanduse  2022.a.võrreldes 2021(%)</vt:lpstr>
      <vt:lpstr>Eesti Puitmajaliidu pöördumine valitsuse poole ettepanekuga sektori erakorraliseks toetamiseks.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Eesti ettevõtete käive kiirstatistika alusel </vt:lpstr>
      <vt:lpstr>Eesti tööstuse kindlustunde indeks</vt:lpstr>
      <vt:lpstr>PowerPoint Presentation</vt:lpstr>
      <vt:lpstr>Eesti ja Leedu töötleva tööstuse toodangu mahuindeks</vt:lpstr>
      <vt:lpstr>PowerPoint Presentation</vt:lpstr>
      <vt:lpstr>Käibe muutus 2020-2023 september Eesti info ja side, majutuse toitlustuse ja  põllumajanduse /metsamajanduse valdkondade lõikes  </vt:lpstr>
      <vt:lpstr>PowerPoint Presentation</vt:lpstr>
      <vt:lpstr>Energia odavnemine on pidurdanud hinnakasvu</vt:lpstr>
      <vt:lpstr>Eesti tarbijahindade tase ei on alates möödunud aasta augustist kasvanud 4.4%oluliselt muutunud (tõus 1,3%)</vt:lpstr>
      <vt:lpstr>Tööjõukulud Euroopas üle kogu majanduse 2022.a. (eurodes)</vt:lpstr>
      <vt:lpstr>Tööjõukulude muutus Eesti töötlevas tööstuses  2004-2022 võrdluses mõnede Euroopa Liidu liikmesriikidega  (ühe töötunniga seotud tööjõukulud eurodes, muutus kordades ja eurodes)</vt:lpstr>
      <vt:lpstr>PowerPoint Presentation</vt:lpstr>
      <vt:lpstr>Balti riigid ei ole enam odava tööjõu maa</vt:lpstr>
      <vt:lpstr>PowerPoint Presentation</vt:lpstr>
      <vt:lpstr>Töötajate arvu muutus tegevusalade lõikes Eestis %  (võrreldes jaanuariga 2022)</vt:lpstr>
      <vt:lpstr>Kuidas jaotuvad meie töötajad tegevusalati?</vt:lpstr>
      <vt:lpstr>PowerPoint Presentation</vt:lpstr>
      <vt:lpstr>PowerPoint Presentation</vt:lpstr>
      <vt:lpstr>Töötavate ajutise kaitse saanud* ja teiste Ukraina kodanike arv maakonna kaupa, 12.11.2023 seisuga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Pankade laenukvaliteet on meie piirkonnas väga hea</vt:lpstr>
      <vt:lpstr>Pangad on kasumlikud ning hästi kapitaliseeritud</vt:lpstr>
      <vt:lpstr>Eesti riigieelarve puudujääk (kollane) või ülejääk (sinine) 1998-2022</vt:lpstr>
      <vt:lpstr>Eesti ja Rootsi avaliku sektori võlg  (suhtena sisemajanduse kogutoodangusse%)</vt:lpstr>
      <vt:lpstr>Portugali, Itaalia, Prantsusmaa ja Hispaania avaliku sektori võlg  (suhtena sisemajanduse kogutoodangusse %) </vt:lpstr>
      <vt:lpstr>PowerPoint Presentation</vt:lpstr>
      <vt:lpstr>Riigivõlakirjade intressimäärad on kasvanud</vt:lpstr>
      <vt:lpstr>PowerPoint Presentation</vt:lpstr>
      <vt:lpstr>Mida ettevõtted teevad – üritavad rahvusvahelist konkurentsivõimet säilitada või taastada </vt:lpstr>
      <vt:lpstr>Eelmiste aastate jaotamata kasum Eesti ettevõtlussektoris tervikuna ja mõnedes majandusharudes 2016-2021 (tuh. EUR)</vt:lpstr>
      <vt:lpstr>Majandusministeeriumi tegevus 2024.a.</vt:lpstr>
      <vt:lpstr>Majandusministeeriumi tegevus 2024.a.</vt:lpstr>
      <vt:lpstr>Kokkuvõte </vt:lpstr>
      <vt:lpstr>Turg – uute turgude leidmisega seotud tegevused (nõudluse kompenseerimine)</vt:lpstr>
      <vt:lpstr>Turg - regioonides majanduse mitmekesistamine </vt:lpstr>
      <vt:lpstr>Innovatsioon - kulubaasi vähendamine (efektiivsuse kasv ja energiasõltumatus)</vt:lpstr>
      <vt:lpstr>Innovatsioon - lisandväärtuse tõstmine</vt:lpstr>
      <vt:lpstr>Kapitali kättesaadavus</vt:lpstr>
      <vt:lpstr>Tööhõive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Urmas Varblane</dc:creator>
  <cp:lastModifiedBy>Urmas Varblane</cp:lastModifiedBy>
  <cp:revision>312</cp:revision>
  <dcterms:created xsi:type="dcterms:W3CDTF">2022-04-25T18:13:44Z</dcterms:created>
  <dcterms:modified xsi:type="dcterms:W3CDTF">2023-11-27T13:21:11Z</dcterms:modified>
</cp:coreProperties>
</file>